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8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12" r:id="rId10"/>
    <p:sldId id="2013" r:id="rId11"/>
    <p:sldId id="266" r:id="rId12"/>
    <p:sldId id="2015" r:id="rId13"/>
    <p:sldId id="2016" r:id="rId14"/>
    <p:sldId id="2017" r:id="rId15"/>
    <p:sldId id="2018" r:id="rId16"/>
    <p:sldId id="2019" r:id="rId17"/>
    <p:sldId id="319" r:id="rId18"/>
    <p:sldId id="2042" r:id="rId19"/>
    <p:sldId id="339" r:id="rId20"/>
    <p:sldId id="2023" r:id="rId21"/>
    <p:sldId id="2024" r:id="rId22"/>
    <p:sldId id="2025" r:id="rId23"/>
    <p:sldId id="2026" r:id="rId24"/>
    <p:sldId id="2027" r:id="rId25"/>
    <p:sldId id="2028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pos="1708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pos="5541" userDrawn="1">
          <p15:clr>
            <a:srgbClr val="A4A3A4"/>
          </p15:clr>
        </p15:guide>
        <p15:guide id="8" pos="2139" userDrawn="1">
          <p15:clr>
            <a:srgbClr val="A4A3A4"/>
          </p15:clr>
        </p15:guide>
        <p15:guide id="9" pos="438" userDrawn="1">
          <p15:clr>
            <a:srgbClr val="A4A3A4"/>
          </p15:clr>
        </p15:guide>
        <p15:guide id="10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74"/>
    <p:restoredTop sz="95439"/>
  </p:normalViewPr>
  <p:slideViewPr>
    <p:cSldViewPr snapToGrid="0" snapToObjects="1" showGuides="1">
      <p:cViewPr>
        <p:scale>
          <a:sx n="84" d="100"/>
          <a:sy n="84" d="100"/>
        </p:scale>
        <p:origin x="1232" y="568"/>
      </p:cViewPr>
      <p:guideLst>
        <p:guide orient="horz" pos="2160"/>
        <p:guide pos="7242"/>
        <p:guide pos="1708"/>
        <p:guide pos="3840"/>
        <p:guide orient="horz" pos="3974"/>
        <p:guide pos="5541"/>
        <p:guide pos="2139"/>
        <p:guide pos="438"/>
        <p:guide orient="horz" pos="3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DFB7E-8A14-5F4A-A8BC-FEC574E653A4}" type="datetimeFigureOut">
              <a:rPr lang="en-US" smtClean="0"/>
              <a:t>1/7/19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1814F3-7BF6-CC41-BA5F-F3649E84E6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1243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CD552-C10E-614A-B810-77E320220E26}" type="datetimeFigureOut">
              <a:rPr lang="en-US" smtClean="0"/>
              <a:t>1/7/19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175CD7A9-E177-EC4A-AD93-D5EC6334DAD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440365" y="1214774"/>
            <a:ext cx="1904758" cy="337449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E134F2A-7D3A-D145-B15B-505DDFBAC113}"/>
              </a:ext>
            </a:extLst>
          </p:cNvPr>
          <p:cNvGrpSpPr/>
          <p:nvPr userDrawn="1"/>
        </p:nvGrpSpPr>
        <p:grpSpPr>
          <a:xfrm>
            <a:off x="-199501" y="-901844"/>
            <a:ext cx="12650170" cy="8651587"/>
            <a:chOff x="-199501" y="-901844"/>
            <a:chExt cx="12650170" cy="8651587"/>
          </a:xfrm>
        </p:grpSpPr>
        <p:grpSp>
          <p:nvGrpSpPr>
            <p:cNvPr id="4" name="Group 1">
              <a:extLst>
                <a:ext uri="{FF2B5EF4-FFF2-40B4-BE49-F238E27FC236}">
                  <a16:creationId xmlns:a16="http://schemas.microsoft.com/office/drawing/2014/main" id="{CCD48956-B874-414B-B783-8A50CF93B16A}"/>
                </a:ext>
              </a:extLst>
            </p:cNvPr>
            <p:cNvGrpSpPr>
              <a:grpSpLocks/>
            </p:cNvGrpSpPr>
            <p:nvPr/>
          </p:nvGrpSpPr>
          <p:grpSpPr bwMode="auto">
            <a:xfrm rot="5914166">
              <a:off x="7742234" y="-3106736"/>
              <a:ext cx="2503544" cy="6913327"/>
              <a:chOff x="1879681" y="15242"/>
              <a:chExt cx="2503681" cy="6913919"/>
            </a:xfrm>
          </p:grpSpPr>
          <p:sp>
            <p:nvSpPr>
              <p:cNvPr id="187" name="Freeform 1">
                <a:extLst>
                  <a:ext uri="{FF2B5EF4-FFF2-40B4-BE49-F238E27FC236}">
                    <a16:creationId xmlns:a16="http://schemas.microsoft.com/office/drawing/2014/main" id="{F89B79A6-7977-A244-A737-B09F502DDA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8" name="Freeform 2">
                <a:extLst>
                  <a:ext uri="{FF2B5EF4-FFF2-40B4-BE49-F238E27FC236}">
                    <a16:creationId xmlns:a16="http://schemas.microsoft.com/office/drawing/2014/main" id="{F0FCF4D6-2D70-9C42-AC6C-92E9D3F48E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9" name="Freeform 3">
                <a:extLst>
                  <a:ext uri="{FF2B5EF4-FFF2-40B4-BE49-F238E27FC236}">
                    <a16:creationId xmlns:a16="http://schemas.microsoft.com/office/drawing/2014/main" id="{84921762-4938-3048-BC9F-B9D59097E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2595" y="1080399"/>
                <a:ext cx="944615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0" name="Freeform 4">
                <a:extLst>
                  <a:ext uri="{FF2B5EF4-FFF2-40B4-BE49-F238E27FC236}">
                    <a16:creationId xmlns:a16="http://schemas.microsoft.com/office/drawing/2014/main" id="{49B084C8-415C-E54E-91C6-9E0436FDB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1" name="Freeform 5">
                <a:extLst>
                  <a:ext uri="{FF2B5EF4-FFF2-40B4-BE49-F238E27FC236}">
                    <a16:creationId xmlns:a16="http://schemas.microsoft.com/office/drawing/2014/main" id="{6E65511E-BBB4-AF4B-8D5B-9A83BAA91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4065" y="1081230"/>
                <a:ext cx="495328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2" name="Freeform 6">
                <a:extLst>
                  <a:ext uri="{FF2B5EF4-FFF2-40B4-BE49-F238E27FC236}">
                    <a16:creationId xmlns:a16="http://schemas.microsoft.com/office/drawing/2014/main" id="{F95D334F-7019-F345-A78F-F01FD0A39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3" name="Freeform 7">
                <a:extLst>
                  <a:ext uri="{FF2B5EF4-FFF2-40B4-BE49-F238E27FC236}">
                    <a16:creationId xmlns:a16="http://schemas.microsoft.com/office/drawing/2014/main" id="{CDB0CBA9-9498-1941-9052-9FBDFCC017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9345" y="362363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4" name="Freeform 8">
                <a:extLst>
                  <a:ext uri="{FF2B5EF4-FFF2-40B4-BE49-F238E27FC236}">
                    <a16:creationId xmlns:a16="http://schemas.microsoft.com/office/drawing/2014/main" id="{8844734F-2218-2749-833F-34599C2A2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5" name="Freeform 9">
                <a:extLst>
                  <a:ext uri="{FF2B5EF4-FFF2-40B4-BE49-F238E27FC236}">
                    <a16:creationId xmlns:a16="http://schemas.microsoft.com/office/drawing/2014/main" id="{B04AFE4B-E55A-7E42-B0CA-94320CBB49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042" y="916621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6" name="Freeform 10">
                <a:extLst>
                  <a:ext uri="{FF2B5EF4-FFF2-40B4-BE49-F238E27FC236}">
                    <a16:creationId xmlns:a16="http://schemas.microsoft.com/office/drawing/2014/main" id="{8C95CF64-7F7F-4D49-828B-697792123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7" name="Freeform 11">
                <a:extLst>
                  <a:ext uri="{FF2B5EF4-FFF2-40B4-BE49-F238E27FC236}">
                    <a16:creationId xmlns:a16="http://schemas.microsoft.com/office/drawing/2014/main" id="{8A438DC9-52D4-4A4B-A989-6E1BDBEC34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1229" y="721645"/>
                <a:ext cx="131769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8" name="Freeform 12">
                <a:extLst>
                  <a:ext uri="{FF2B5EF4-FFF2-40B4-BE49-F238E27FC236}">
                    <a16:creationId xmlns:a16="http://schemas.microsoft.com/office/drawing/2014/main" id="{F8C772EB-C328-E640-A5A7-75389FAD1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8396" y="381111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9" name="Freeform 13">
                <a:extLst>
                  <a:ext uri="{FF2B5EF4-FFF2-40B4-BE49-F238E27FC236}">
                    <a16:creationId xmlns:a16="http://schemas.microsoft.com/office/drawing/2014/main" id="{F682F5E1-471F-474C-A720-0A047BA8B5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1473" y="755575"/>
                <a:ext cx="288942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0" name="Freeform 14">
                <a:extLst>
                  <a:ext uri="{FF2B5EF4-FFF2-40B4-BE49-F238E27FC236}">
                    <a16:creationId xmlns:a16="http://schemas.microsoft.com/office/drawing/2014/main" id="{2AF30738-C5C3-384A-A3EB-2E2DD0D37D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8242" y="472081"/>
                <a:ext cx="147645" cy="296887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1" name="Freeform 15">
                <a:extLst>
                  <a:ext uri="{FF2B5EF4-FFF2-40B4-BE49-F238E27FC236}">
                    <a16:creationId xmlns:a16="http://schemas.microsoft.com/office/drawing/2014/main" id="{A470DA00-261D-D54D-9F60-091370E49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0688" y="1173026"/>
                <a:ext cx="395310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2" name="Freeform 16">
                <a:extLst>
                  <a:ext uri="{FF2B5EF4-FFF2-40B4-BE49-F238E27FC236}">
                    <a16:creationId xmlns:a16="http://schemas.microsoft.com/office/drawing/2014/main" id="{BAE5C325-DE35-9D45-832A-D34B8B0DDA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3" name="Freeform 17">
                <a:extLst>
                  <a:ext uri="{FF2B5EF4-FFF2-40B4-BE49-F238E27FC236}">
                    <a16:creationId xmlns:a16="http://schemas.microsoft.com/office/drawing/2014/main" id="{42073695-7D6A-1D4E-8424-51B6133463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8752" y="14493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4" name="Freeform 18">
                <a:extLst>
                  <a:ext uri="{FF2B5EF4-FFF2-40B4-BE49-F238E27FC236}">
                    <a16:creationId xmlns:a16="http://schemas.microsoft.com/office/drawing/2014/main" id="{D06CFF60-C80C-6C46-B6C3-BCB9741A3E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802" y="57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5" name="Freeform 19">
                <a:extLst>
                  <a:ext uri="{FF2B5EF4-FFF2-40B4-BE49-F238E27FC236}">
                    <a16:creationId xmlns:a16="http://schemas.microsoft.com/office/drawing/2014/main" id="{672FE86D-B893-9542-AE22-D27F9D0DD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172" y="474247"/>
                <a:ext cx="263540" cy="173052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6" name="Freeform 20">
                <a:extLst>
                  <a:ext uri="{FF2B5EF4-FFF2-40B4-BE49-F238E27FC236}">
                    <a16:creationId xmlns:a16="http://schemas.microsoft.com/office/drawing/2014/main" id="{9BD30CC0-E9EF-4A4D-8136-DFE087882E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304" y="741375"/>
                <a:ext cx="249252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7" name="Freeform 21">
                <a:extLst>
                  <a:ext uri="{FF2B5EF4-FFF2-40B4-BE49-F238E27FC236}">
                    <a16:creationId xmlns:a16="http://schemas.microsoft.com/office/drawing/2014/main" id="{C909832B-C1E0-FE46-8348-7B1D5BDDAF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5870" y="89475"/>
                <a:ext cx="100018" cy="223856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8" name="Freeform 22">
                <a:extLst>
                  <a:ext uri="{FF2B5EF4-FFF2-40B4-BE49-F238E27FC236}">
                    <a16:creationId xmlns:a16="http://schemas.microsoft.com/office/drawing/2014/main" id="{458A901B-815B-4B45-8A27-DB97901C39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9" name="Freeform 23">
                <a:extLst>
                  <a:ext uri="{FF2B5EF4-FFF2-40B4-BE49-F238E27FC236}">
                    <a16:creationId xmlns:a16="http://schemas.microsoft.com/office/drawing/2014/main" id="{29281727-AB0A-A94B-8C05-C7E4480BCA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0454" y="44320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0" name="Freeform 24">
                <a:extLst>
                  <a:ext uri="{FF2B5EF4-FFF2-40B4-BE49-F238E27FC236}">
                    <a16:creationId xmlns:a16="http://schemas.microsoft.com/office/drawing/2014/main" id="{932BBD27-675A-FB4D-A49C-5E3BAB4C5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387" y="712061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1" name="Freeform 25">
                <a:extLst>
                  <a:ext uri="{FF2B5EF4-FFF2-40B4-BE49-F238E27FC236}">
                    <a16:creationId xmlns:a16="http://schemas.microsoft.com/office/drawing/2014/main" id="{8972CCF6-1F2F-8743-88D7-3BA625BBB4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5300" y="245223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2" name="Freeform 26">
                <a:extLst>
                  <a:ext uri="{FF2B5EF4-FFF2-40B4-BE49-F238E27FC236}">
                    <a16:creationId xmlns:a16="http://schemas.microsoft.com/office/drawing/2014/main" id="{0281D6E4-7148-D248-AB49-056AF4E5C6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4727" y="479392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3" name="Freeform 27">
                <a:extLst>
                  <a:ext uri="{FF2B5EF4-FFF2-40B4-BE49-F238E27FC236}">
                    <a16:creationId xmlns:a16="http://schemas.microsoft.com/office/drawing/2014/main" id="{2AF133C1-4218-1C4C-BC28-F3684E1539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8615" y="106575"/>
                <a:ext cx="106369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4" name="Freeform 28">
                <a:extLst>
                  <a:ext uri="{FF2B5EF4-FFF2-40B4-BE49-F238E27FC236}">
                    <a16:creationId xmlns:a16="http://schemas.microsoft.com/office/drawing/2014/main" id="{241BF343-E10E-C34B-A723-577FD4048C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0718" y="227458"/>
                <a:ext cx="128594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5" name="Freeform 29">
                <a:extLst>
                  <a:ext uri="{FF2B5EF4-FFF2-40B4-BE49-F238E27FC236}">
                    <a16:creationId xmlns:a16="http://schemas.microsoft.com/office/drawing/2014/main" id="{C38C10AF-1E13-CC4D-9EC5-2A6AD8034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5017" y="708836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6" name="Freeform 30">
                <a:extLst>
                  <a:ext uri="{FF2B5EF4-FFF2-40B4-BE49-F238E27FC236}">
                    <a16:creationId xmlns:a16="http://schemas.microsoft.com/office/drawing/2014/main" id="{D8EE4F6B-CEC5-1E47-9809-6FCAC7789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6814" y="154621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7" name="Freeform 31">
                <a:extLst>
                  <a:ext uri="{FF2B5EF4-FFF2-40B4-BE49-F238E27FC236}">
                    <a16:creationId xmlns:a16="http://schemas.microsoft.com/office/drawing/2014/main" id="{FE42D995-3B89-554D-B8E2-5735C41EF0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3023" y="536450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8" name="Freeform 32">
                <a:extLst>
                  <a:ext uri="{FF2B5EF4-FFF2-40B4-BE49-F238E27FC236}">
                    <a16:creationId xmlns:a16="http://schemas.microsoft.com/office/drawing/2014/main" id="{D723A131-B5DD-5745-A8C4-E03173F097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7951" y="583800"/>
                <a:ext cx="41277" cy="160352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9" name="Freeform 33">
                <a:extLst>
                  <a:ext uri="{FF2B5EF4-FFF2-40B4-BE49-F238E27FC236}">
                    <a16:creationId xmlns:a16="http://schemas.microsoft.com/office/drawing/2014/main" id="{DAE95F9F-FBAC-FE4C-BFB0-BF4D5B117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080" y="1343174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0" name="Freeform 34">
                <a:extLst>
                  <a:ext uri="{FF2B5EF4-FFF2-40B4-BE49-F238E27FC236}">
                    <a16:creationId xmlns:a16="http://schemas.microsoft.com/office/drawing/2014/main" id="{2BFBFE54-4E64-FE4B-8632-218823C937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3255" y="719670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1" name="Freeform 35">
                <a:extLst>
                  <a:ext uri="{FF2B5EF4-FFF2-40B4-BE49-F238E27FC236}">
                    <a16:creationId xmlns:a16="http://schemas.microsoft.com/office/drawing/2014/main" id="{4CA26E5F-54E9-0F49-9970-7C957DA537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4546" y="678081"/>
                <a:ext cx="152408" cy="49216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2" name="Freeform 36">
                <a:extLst>
                  <a:ext uri="{FF2B5EF4-FFF2-40B4-BE49-F238E27FC236}">
                    <a16:creationId xmlns:a16="http://schemas.microsoft.com/office/drawing/2014/main" id="{2FD52F45-5885-C84C-BD51-965D6A78E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722" y="609978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3" name="Freeform 37">
                <a:extLst>
                  <a:ext uri="{FF2B5EF4-FFF2-40B4-BE49-F238E27FC236}">
                    <a16:creationId xmlns:a16="http://schemas.microsoft.com/office/drawing/2014/main" id="{7720E4DE-4C48-E44F-97E0-7A8E72717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8622" y="275971"/>
                <a:ext cx="123832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4" name="Freeform 38">
                <a:extLst>
                  <a:ext uri="{FF2B5EF4-FFF2-40B4-BE49-F238E27FC236}">
                    <a16:creationId xmlns:a16="http://schemas.microsoft.com/office/drawing/2014/main" id="{6509CA5D-6E49-5D44-AABB-DBB5A958A9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8815" y="327836"/>
                <a:ext cx="115894" cy="36516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5" name="Freeform 39">
                <a:extLst>
                  <a:ext uri="{FF2B5EF4-FFF2-40B4-BE49-F238E27FC236}">
                    <a16:creationId xmlns:a16="http://schemas.microsoft.com/office/drawing/2014/main" id="{8E282275-5352-F740-83AC-61697084F6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2154" y="318605"/>
                <a:ext cx="58741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6" name="Freeform 40">
                <a:extLst>
                  <a:ext uri="{FF2B5EF4-FFF2-40B4-BE49-F238E27FC236}">
                    <a16:creationId xmlns:a16="http://schemas.microsoft.com/office/drawing/2014/main" id="{ADED6F67-0C87-8E4F-99B3-970469B30F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516" y="180573"/>
                <a:ext cx="42864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7" name="Freeform 41">
                <a:extLst>
                  <a:ext uri="{FF2B5EF4-FFF2-40B4-BE49-F238E27FC236}">
                    <a16:creationId xmlns:a16="http://schemas.microsoft.com/office/drawing/2014/main" id="{E9C2554B-7F69-574D-9923-81E68E379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693" y="770211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8" name="Freeform 42">
                <a:extLst>
                  <a:ext uri="{FF2B5EF4-FFF2-40B4-BE49-F238E27FC236}">
                    <a16:creationId xmlns:a16="http://schemas.microsoft.com/office/drawing/2014/main" id="{93659130-F9AE-2642-9BC1-FE6DB27B08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5305" y="258064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9" name="Freeform 43">
                <a:extLst>
                  <a:ext uri="{FF2B5EF4-FFF2-40B4-BE49-F238E27FC236}">
                    <a16:creationId xmlns:a16="http://schemas.microsoft.com/office/drawing/2014/main" id="{AAA19F72-14B7-3640-A3C7-7013276588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9775" y="323630"/>
                <a:ext cx="42864" cy="46042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0" name="Freeform 44">
                <a:extLst>
                  <a:ext uri="{FF2B5EF4-FFF2-40B4-BE49-F238E27FC236}">
                    <a16:creationId xmlns:a16="http://schemas.microsoft.com/office/drawing/2014/main" id="{3AD89EF4-A67D-F84E-ACE7-8F089E0DB9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8213" y="684731"/>
                <a:ext cx="38102" cy="36516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1" name="Freeform 45">
                <a:extLst>
                  <a:ext uri="{FF2B5EF4-FFF2-40B4-BE49-F238E27FC236}">
                    <a16:creationId xmlns:a16="http://schemas.microsoft.com/office/drawing/2014/main" id="{E9FDF65C-B1A4-D149-BD83-DD2A56C08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4731" y="262460"/>
                <a:ext cx="46040" cy="55568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2" name="Freeform 46">
                <a:extLst>
                  <a:ext uri="{FF2B5EF4-FFF2-40B4-BE49-F238E27FC236}">
                    <a16:creationId xmlns:a16="http://schemas.microsoft.com/office/drawing/2014/main" id="{EBD608F7-5656-E548-8FC7-6F60106DA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3" name="Freeform 47">
                <a:extLst>
                  <a:ext uri="{FF2B5EF4-FFF2-40B4-BE49-F238E27FC236}">
                    <a16:creationId xmlns:a16="http://schemas.microsoft.com/office/drawing/2014/main" id="{46A1E4D6-8405-794B-9BED-41E241BD4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4" name="Freeform 48">
                <a:extLst>
                  <a:ext uri="{FF2B5EF4-FFF2-40B4-BE49-F238E27FC236}">
                    <a16:creationId xmlns:a16="http://schemas.microsoft.com/office/drawing/2014/main" id="{9C1D446A-9894-B141-AC55-4CDFB10B16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773" y="2741879"/>
                <a:ext cx="927151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5" name="Freeform 49">
                <a:extLst>
                  <a:ext uri="{FF2B5EF4-FFF2-40B4-BE49-F238E27FC236}">
                    <a16:creationId xmlns:a16="http://schemas.microsoft.com/office/drawing/2014/main" id="{8C7EDD80-9AA2-284D-B3F3-712289D15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6" name="Freeform 50">
                <a:extLst>
                  <a:ext uri="{FF2B5EF4-FFF2-40B4-BE49-F238E27FC236}">
                    <a16:creationId xmlns:a16="http://schemas.microsoft.com/office/drawing/2014/main" id="{AF922130-C513-5644-BF0E-8B1860B3C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071" y="2768448"/>
                <a:ext cx="504854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7" name="Freeform 51">
                <a:extLst>
                  <a:ext uri="{FF2B5EF4-FFF2-40B4-BE49-F238E27FC236}">
                    <a16:creationId xmlns:a16="http://schemas.microsoft.com/office/drawing/2014/main" id="{5420D1F9-5713-EB40-9E4E-F4A6C16BE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8" name="Freeform 52">
                <a:extLst>
                  <a:ext uri="{FF2B5EF4-FFF2-40B4-BE49-F238E27FC236}">
                    <a16:creationId xmlns:a16="http://schemas.microsoft.com/office/drawing/2014/main" id="{56ACA177-15E3-FA47-A016-838C2212F1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2460" y="2057497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9" name="Freeform 53">
                <a:extLst>
                  <a:ext uri="{FF2B5EF4-FFF2-40B4-BE49-F238E27FC236}">
                    <a16:creationId xmlns:a16="http://schemas.microsoft.com/office/drawing/2014/main" id="{52DA320C-33A9-E744-8318-08FC8CD164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0" name="Freeform 54">
                <a:extLst>
                  <a:ext uri="{FF2B5EF4-FFF2-40B4-BE49-F238E27FC236}">
                    <a16:creationId xmlns:a16="http://schemas.microsoft.com/office/drawing/2014/main" id="{F4C8CE5D-47D6-AA4A-B25D-4E24732C3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223" y="2576308"/>
                <a:ext cx="415948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1" name="Freeform 55">
                <a:extLst>
                  <a:ext uri="{FF2B5EF4-FFF2-40B4-BE49-F238E27FC236}">
                    <a16:creationId xmlns:a16="http://schemas.microsoft.com/office/drawing/2014/main" id="{17E5AE7C-4118-9C45-9DBB-7060E74CDC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2" name="Freeform 56">
                <a:extLst>
                  <a:ext uri="{FF2B5EF4-FFF2-40B4-BE49-F238E27FC236}">
                    <a16:creationId xmlns:a16="http://schemas.microsoft.com/office/drawing/2014/main" id="{30A06D48-C6B7-CF43-BFD5-F2C8C3E4C2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7325" y="2408519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3" name="Freeform 57">
                <a:extLst>
                  <a:ext uri="{FF2B5EF4-FFF2-40B4-BE49-F238E27FC236}">
                    <a16:creationId xmlns:a16="http://schemas.microsoft.com/office/drawing/2014/main" id="{C3F474B0-0DF7-114F-9787-20C6DCD4E8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0707" y="2089359"/>
                <a:ext cx="346094" cy="100022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4" name="Freeform 58">
                <a:extLst>
                  <a:ext uri="{FF2B5EF4-FFF2-40B4-BE49-F238E27FC236}">
                    <a16:creationId xmlns:a16="http://schemas.microsoft.com/office/drawing/2014/main" id="{BB7739DC-24D8-324A-B8A7-1CC9D2ECEE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5434" y="2439269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5" name="Freeform 59">
                <a:extLst>
                  <a:ext uri="{FF2B5EF4-FFF2-40B4-BE49-F238E27FC236}">
                    <a16:creationId xmlns:a16="http://schemas.microsoft.com/office/drawing/2014/main" id="{79263580-5226-954D-A842-975C604FE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450" y="2147260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6" name="Freeform 60">
                <a:extLst>
                  <a:ext uri="{FF2B5EF4-FFF2-40B4-BE49-F238E27FC236}">
                    <a16:creationId xmlns:a16="http://schemas.microsoft.com/office/drawing/2014/main" id="{05FB5378-BB7A-6946-817C-5A3FB41F68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140" y="2863680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7" name="Freeform 61">
                <a:extLst>
                  <a:ext uri="{FF2B5EF4-FFF2-40B4-BE49-F238E27FC236}">
                    <a16:creationId xmlns:a16="http://schemas.microsoft.com/office/drawing/2014/main" id="{074A69D6-C2D9-634E-A7A1-4D110DF27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8" name="Freeform 62">
                <a:extLst>
                  <a:ext uri="{FF2B5EF4-FFF2-40B4-BE49-F238E27FC236}">
                    <a16:creationId xmlns:a16="http://schemas.microsoft.com/office/drawing/2014/main" id="{D11485A4-E2AF-124F-93AE-1BD0CCE4C3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291" y="1715878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9" name="Freeform 63">
                <a:extLst>
                  <a:ext uri="{FF2B5EF4-FFF2-40B4-BE49-F238E27FC236}">
                    <a16:creationId xmlns:a16="http://schemas.microsoft.com/office/drawing/2014/main" id="{63BE633D-A0AE-554D-98E4-29A7FC8852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886" y="2235536"/>
                <a:ext cx="200036" cy="223857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0" name="Freeform 64">
                <a:extLst>
                  <a:ext uri="{FF2B5EF4-FFF2-40B4-BE49-F238E27FC236}">
                    <a16:creationId xmlns:a16="http://schemas.microsoft.com/office/drawing/2014/main" id="{3DCD2D8E-3384-264D-ABD2-26235C3021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639" y="2168268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1" name="Freeform 65">
                <a:extLst>
                  <a:ext uri="{FF2B5EF4-FFF2-40B4-BE49-F238E27FC236}">
                    <a16:creationId xmlns:a16="http://schemas.microsoft.com/office/drawing/2014/main" id="{8D38B17E-F1C7-1E49-AE40-BD84BFD52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426" y="2403794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2" name="Freeform 66">
                <a:extLst>
                  <a:ext uri="{FF2B5EF4-FFF2-40B4-BE49-F238E27FC236}">
                    <a16:creationId xmlns:a16="http://schemas.microsoft.com/office/drawing/2014/main" id="{C3AB3BD3-AC84-8544-934E-2D6C03F8B8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909" y="1787052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3" name="Freeform 67">
                <a:extLst>
                  <a:ext uri="{FF2B5EF4-FFF2-40B4-BE49-F238E27FC236}">
                    <a16:creationId xmlns:a16="http://schemas.microsoft.com/office/drawing/2014/main" id="{8161B4CD-A324-814D-AE08-F7BDB959B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54" name="Freeform 68">
                <a:extLst>
                  <a:ext uri="{FF2B5EF4-FFF2-40B4-BE49-F238E27FC236}">
                    <a16:creationId xmlns:a16="http://schemas.microsoft.com/office/drawing/2014/main" id="{87F30F1B-D59A-2A43-8ED8-5212A2507A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442" y="2138580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5" name="Freeform 69">
                <a:extLst>
                  <a:ext uri="{FF2B5EF4-FFF2-40B4-BE49-F238E27FC236}">
                    <a16:creationId xmlns:a16="http://schemas.microsoft.com/office/drawing/2014/main" id="{FA67A206-754C-9C41-A5B8-5890044246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944" y="2384784"/>
                <a:ext cx="153995" cy="106372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256" name="Freeform 70">
                <a:extLst>
                  <a:ext uri="{FF2B5EF4-FFF2-40B4-BE49-F238E27FC236}">
                    <a16:creationId xmlns:a16="http://schemas.microsoft.com/office/drawing/2014/main" id="{D6B730FB-91E0-9B43-B0C8-A9EC60A006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6113" y="1924811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7" name="Freeform 71">
                <a:extLst>
                  <a:ext uri="{FF2B5EF4-FFF2-40B4-BE49-F238E27FC236}">
                    <a16:creationId xmlns:a16="http://schemas.microsoft.com/office/drawing/2014/main" id="{FC790A63-665D-3E4B-AF57-4A01F7E01B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658" y="2168590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8" name="Freeform 72">
                <a:extLst>
                  <a:ext uri="{FF2B5EF4-FFF2-40B4-BE49-F238E27FC236}">
                    <a16:creationId xmlns:a16="http://schemas.microsoft.com/office/drawing/2014/main" id="{D5FFAE5D-2D13-FF48-B4EF-80C6CE8771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923" y="1795228"/>
                <a:ext cx="109544" cy="198455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9" name="Freeform 73">
                <a:extLst>
                  <a:ext uri="{FF2B5EF4-FFF2-40B4-BE49-F238E27FC236}">
                    <a16:creationId xmlns:a16="http://schemas.microsoft.com/office/drawing/2014/main" id="{D898B5BE-C62D-8340-99A4-316762EFA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60" name="Freeform 74">
                <a:extLst>
                  <a:ext uri="{FF2B5EF4-FFF2-40B4-BE49-F238E27FC236}">
                    <a16:creationId xmlns:a16="http://schemas.microsoft.com/office/drawing/2014/main" id="{F4C0D0A9-0B9F-2E4B-A163-FA1E25107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780" y="2394096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1" name="Freeform 75">
                <a:extLst>
                  <a:ext uri="{FF2B5EF4-FFF2-40B4-BE49-F238E27FC236}">
                    <a16:creationId xmlns:a16="http://schemas.microsoft.com/office/drawing/2014/main" id="{F4395A2C-DA38-D548-B2AD-C2D92065A0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3998" y="1830692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2" name="Freeform 76">
                <a:extLst>
                  <a:ext uri="{FF2B5EF4-FFF2-40B4-BE49-F238E27FC236}">
                    <a16:creationId xmlns:a16="http://schemas.microsoft.com/office/drawing/2014/main" id="{5EA301FF-D8C5-2D4C-8B17-AF0A532ED8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7999" y="220416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3" name="Freeform 77">
                <a:extLst>
                  <a:ext uri="{FF2B5EF4-FFF2-40B4-BE49-F238E27FC236}">
                    <a16:creationId xmlns:a16="http://schemas.microsoft.com/office/drawing/2014/main" id="{7842D190-5E55-2641-AA1A-309ACABB7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9237" y="2251332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4" name="Freeform 78">
                <a:extLst>
                  <a:ext uri="{FF2B5EF4-FFF2-40B4-BE49-F238E27FC236}">
                    <a16:creationId xmlns:a16="http://schemas.microsoft.com/office/drawing/2014/main" id="{B710D642-898F-584D-9EC6-A8E8B754E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8255" y="3030764"/>
                <a:ext cx="136532" cy="128598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5" name="Freeform 79">
                <a:extLst>
                  <a:ext uri="{FF2B5EF4-FFF2-40B4-BE49-F238E27FC236}">
                    <a16:creationId xmlns:a16="http://schemas.microsoft.com/office/drawing/2014/main" id="{806AA28E-E099-054C-B217-AC87386E03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7415" y="2406048"/>
                <a:ext cx="141296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6" name="Freeform 80">
                <a:extLst>
                  <a:ext uri="{FF2B5EF4-FFF2-40B4-BE49-F238E27FC236}">
                    <a16:creationId xmlns:a16="http://schemas.microsoft.com/office/drawing/2014/main" id="{92867304-D09F-BA45-A3B1-128753B59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0470" y="2367769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7" name="Freeform 81">
                <a:extLst>
                  <a:ext uri="{FF2B5EF4-FFF2-40B4-BE49-F238E27FC236}">
                    <a16:creationId xmlns:a16="http://schemas.microsoft.com/office/drawing/2014/main" id="{8567EB19-5BF3-CB42-BC8C-591670B2FC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744" y="2275016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8" name="Freeform 82">
                <a:extLst>
                  <a:ext uri="{FF2B5EF4-FFF2-40B4-BE49-F238E27FC236}">
                    <a16:creationId xmlns:a16="http://schemas.microsoft.com/office/drawing/2014/main" id="{7E722F17-7840-BC42-B28D-A557BDBB87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056" y="1975122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9" name="Freeform 83">
                <a:extLst>
                  <a:ext uri="{FF2B5EF4-FFF2-40B4-BE49-F238E27FC236}">
                    <a16:creationId xmlns:a16="http://schemas.microsoft.com/office/drawing/2014/main" id="{E82F9C44-7972-4A40-82EB-3C9CF36EDC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041" y="202572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0" name="Freeform 84">
                <a:extLst>
                  <a:ext uri="{FF2B5EF4-FFF2-40B4-BE49-F238E27FC236}">
                    <a16:creationId xmlns:a16="http://schemas.microsoft.com/office/drawing/2014/main" id="{386A3ACE-D75F-D649-8739-DFB61172F7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282" y="201438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1" name="Freeform 85">
                <a:extLst>
                  <a:ext uri="{FF2B5EF4-FFF2-40B4-BE49-F238E27FC236}">
                    <a16:creationId xmlns:a16="http://schemas.microsoft.com/office/drawing/2014/main" id="{EB35B3BB-8F78-6D43-ADE2-0A7B7FF5B4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83" y="1864960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2" name="Freeform 86">
                <a:extLst>
                  <a:ext uri="{FF2B5EF4-FFF2-40B4-BE49-F238E27FC236}">
                    <a16:creationId xmlns:a16="http://schemas.microsoft.com/office/drawing/2014/main" id="{EF22724D-4B28-C34C-99E3-84F1F18F6B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2358" y="2438785"/>
                <a:ext cx="49215" cy="52392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3" name="Freeform 87">
                <a:extLst>
                  <a:ext uri="{FF2B5EF4-FFF2-40B4-BE49-F238E27FC236}">
                    <a16:creationId xmlns:a16="http://schemas.microsoft.com/office/drawing/2014/main" id="{D4AF80C6-C918-F34D-B0F3-320B18610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394" y="1957906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4" name="Freeform 88">
                <a:extLst>
                  <a:ext uri="{FF2B5EF4-FFF2-40B4-BE49-F238E27FC236}">
                    <a16:creationId xmlns:a16="http://schemas.microsoft.com/office/drawing/2014/main" id="{A55C536F-7E8E-3940-A57C-F78AFB98C8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3752" y="2007834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5" name="Freeform 89">
                <a:extLst>
                  <a:ext uri="{FF2B5EF4-FFF2-40B4-BE49-F238E27FC236}">
                    <a16:creationId xmlns:a16="http://schemas.microsoft.com/office/drawing/2014/main" id="{F3235604-2AFA-0B41-8F64-3D9C0A618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7616" y="2372731"/>
                <a:ext cx="38102" cy="36515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6" name="Freeform 90">
                <a:extLst>
                  <a:ext uri="{FF2B5EF4-FFF2-40B4-BE49-F238E27FC236}">
                    <a16:creationId xmlns:a16="http://schemas.microsoft.com/office/drawing/2014/main" id="{A85A7713-A1D7-C84F-8B4D-CB337F8B66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015" y="1957626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7" name="Freeform 91">
                <a:extLst>
                  <a:ext uri="{FF2B5EF4-FFF2-40B4-BE49-F238E27FC236}">
                    <a16:creationId xmlns:a16="http://schemas.microsoft.com/office/drawing/2014/main" id="{E085759E-D6FD-AD4C-A805-972D659E8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8" name="Freeform 92">
                <a:extLst>
                  <a:ext uri="{FF2B5EF4-FFF2-40B4-BE49-F238E27FC236}">
                    <a16:creationId xmlns:a16="http://schemas.microsoft.com/office/drawing/2014/main" id="{4A920CEF-20AA-DA40-8C83-0CFCB29B59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9" name="Freeform 93">
                <a:extLst>
                  <a:ext uri="{FF2B5EF4-FFF2-40B4-BE49-F238E27FC236}">
                    <a16:creationId xmlns:a16="http://schemas.microsoft.com/office/drawing/2014/main" id="{D946AE02-1294-2D4A-830F-B999F104BB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1485" y="4548592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0" name="Freeform 94">
                <a:extLst>
                  <a:ext uri="{FF2B5EF4-FFF2-40B4-BE49-F238E27FC236}">
                    <a16:creationId xmlns:a16="http://schemas.microsoft.com/office/drawing/2014/main" id="{B47D8B97-7ADC-8740-B792-6F995BB4A7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1" name="Freeform 95">
                <a:extLst>
                  <a:ext uri="{FF2B5EF4-FFF2-40B4-BE49-F238E27FC236}">
                    <a16:creationId xmlns:a16="http://schemas.microsoft.com/office/drawing/2014/main" id="{E36AB60C-F648-9549-9CA4-299BD88A81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3075" y="4551001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2" name="Freeform 96">
                <a:extLst>
                  <a:ext uri="{FF2B5EF4-FFF2-40B4-BE49-F238E27FC236}">
                    <a16:creationId xmlns:a16="http://schemas.microsoft.com/office/drawing/2014/main" id="{F6F43FA8-FD9C-134C-A03E-A544D7EFD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3" name="Freeform 97">
                <a:extLst>
                  <a:ext uri="{FF2B5EF4-FFF2-40B4-BE49-F238E27FC236}">
                    <a16:creationId xmlns:a16="http://schemas.microsoft.com/office/drawing/2014/main" id="{70547527-691A-5045-974B-DE44604ED2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9806" y="3830320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4" name="Freeform 98">
                <a:extLst>
                  <a:ext uri="{FF2B5EF4-FFF2-40B4-BE49-F238E27FC236}">
                    <a16:creationId xmlns:a16="http://schemas.microsoft.com/office/drawing/2014/main" id="{10A913F7-9A1D-7F42-B4CD-2A0BB4A888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5" name="Freeform 99">
                <a:extLst>
                  <a:ext uri="{FF2B5EF4-FFF2-40B4-BE49-F238E27FC236}">
                    <a16:creationId xmlns:a16="http://schemas.microsoft.com/office/drawing/2014/main" id="{72E0A8DD-F0E7-904A-9DFE-E11EADC95C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0600" y="4386620"/>
                <a:ext cx="423886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6" name="Freeform 100">
                <a:extLst>
                  <a:ext uri="{FF2B5EF4-FFF2-40B4-BE49-F238E27FC236}">
                    <a16:creationId xmlns:a16="http://schemas.microsoft.com/office/drawing/2014/main" id="{0E654ABF-7C7A-9145-9F4B-85FCAEAF14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7" name="Freeform 101">
                <a:extLst>
                  <a:ext uri="{FF2B5EF4-FFF2-40B4-BE49-F238E27FC236}">
                    <a16:creationId xmlns:a16="http://schemas.microsoft.com/office/drawing/2014/main" id="{EEB36723-A671-C649-A4E1-818E897CC8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465" y="4191281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8" name="Freeform 102">
                <a:extLst>
                  <a:ext uri="{FF2B5EF4-FFF2-40B4-BE49-F238E27FC236}">
                    <a16:creationId xmlns:a16="http://schemas.microsoft.com/office/drawing/2014/main" id="{C954BEBD-FB14-A042-87DD-AF787256FA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8865" y="3849185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9" name="Freeform 103">
                <a:extLst>
                  <a:ext uri="{FF2B5EF4-FFF2-40B4-BE49-F238E27FC236}">
                    <a16:creationId xmlns:a16="http://schemas.microsoft.com/office/drawing/2014/main" id="{2F431E82-0395-8A45-8B27-BC7FC2D42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942" y="4223650"/>
                <a:ext cx="287354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0" name="Freeform 104">
                <a:extLst>
                  <a:ext uri="{FF2B5EF4-FFF2-40B4-BE49-F238E27FC236}">
                    <a16:creationId xmlns:a16="http://schemas.microsoft.com/office/drawing/2014/main" id="{085D77B3-61AE-F346-8865-13060A3F2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39" y="3937142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1" name="Freeform 105">
                <a:extLst>
                  <a:ext uri="{FF2B5EF4-FFF2-40B4-BE49-F238E27FC236}">
                    <a16:creationId xmlns:a16="http://schemas.microsoft.com/office/drawing/2014/main" id="{3B5B676B-FE1E-134D-B7D8-C62D4CCAA1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504" y="4644131"/>
                <a:ext cx="395310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2" name="Freeform 106">
                <a:extLst>
                  <a:ext uri="{FF2B5EF4-FFF2-40B4-BE49-F238E27FC236}">
                    <a16:creationId xmlns:a16="http://schemas.microsoft.com/office/drawing/2014/main" id="{ACFDB804-EFAB-2A44-9D9D-F65D012A37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3" name="Freeform 107">
                <a:extLst>
                  <a:ext uri="{FF2B5EF4-FFF2-40B4-BE49-F238E27FC236}">
                    <a16:creationId xmlns:a16="http://schemas.microsoft.com/office/drawing/2014/main" id="{8155DA3F-25AE-7A48-BAB1-4D325F684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7406" y="3481116"/>
                <a:ext cx="233376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4" name="Freeform 108">
                <a:extLst>
                  <a:ext uri="{FF2B5EF4-FFF2-40B4-BE49-F238E27FC236}">
                    <a16:creationId xmlns:a16="http://schemas.microsoft.com/office/drawing/2014/main" id="{366D6BFC-F1FA-3D4C-B08E-5E1E3BC5BC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360" y="404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5" name="Freeform 109">
                <a:extLst>
                  <a:ext uri="{FF2B5EF4-FFF2-40B4-BE49-F238E27FC236}">
                    <a16:creationId xmlns:a16="http://schemas.microsoft.com/office/drawing/2014/main" id="{1DE2003B-2CFB-314C-B301-B15E93ED22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1633" y="3942203"/>
                <a:ext cx="263540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6" name="Freeform 110">
                <a:extLst>
                  <a:ext uri="{FF2B5EF4-FFF2-40B4-BE49-F238E27FC236}">
                    <a16:creationId xmlns:a16="http://schemas.microsoft.com/office/drawing/2014/main" id="{4066F465-9AE7-6C40-A207-8E2A95C08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1891" y="4211027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7" name="Freeform 111">
                <a:extLst>
                  <a:ext uri="{FF2B5EF4-FFF2-40B4-BE49-F238E27FC236}">
                    <a16:creationId xmlns:a16="http://schemas.microsoft.com/office/drawing/2014/main" id="{C0F9B2AF-D83D-8F46-A29F-80D9B89DCE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6220" y="3555971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8" name="Freeform 112">
                <a:extLst>
                  <a:ext uri="{FF2B5EF4-FFF2-40B4-BE49-F238E27FC236}">
                    <a16:creationId xmlns:a16="http://schemas.microsoft.com/office/drawing/2014/main" id="{B0A3CFE1-42A9-A24C-AC66-E018E98B54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9" name="Freeform 113">
                <a:extLst>
                  <a:ext uri="{FF2B5EF4-FFF2-40B4-BE49-F238E27FC236}">
                    <a16:creationId xmlns:a16="http://schemas.microsoft.com/office/drawing/2014/main" id="{9B5C7D9F-89C4-0644-98C5-2999583321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0331" y="3908144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0" name="Freeform 114">
                <a:extLst>
                  <a:ext uri="{FF2B5EF4-FFF2-40B4-BE49-F238E27FC236}">
                    <a16:creationId xmlns:a16="http://schemas.microsoft.com/office/drawing/2014/main" id="{1BD48D12-AA4D-B045-A85C-8469B4253A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072" y="4176751"/>
                <a:ext cx="150821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1" name="Freeform 115">
                <a:extLst>
                  <a:ext uri="{FF2B5EF4-FFF2-40B4-BE49-F238E27FC236}">
                    <a16:creationId xmlns:a16="http://schemas.microsoft.com/office/drawing/2014/main" id="{46750532-58C6-6F47-8491-50FBE1CE06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5278" y="3709921"/>
                <a:ext cx="169871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2" name="Freeform 116">
                <a:extLst>
                  <a:ext uri="{FF2B5EF4-FFF2-40B4-BE49-F238E27FC236}">
                    <a16:creationId xmlns:a16="http://schemas.microsoft.com/office/drawing/2014/main" id="{03F6BE51-163D-6B45-8C88-6F320F6824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801" y="3946132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3" name="Freeform 117">
                <a:extLst>
                  <a:ext uri="{FF2B5EF4-FFF2-40B4-BE49-F238E27FC236}">
                    <a16:creationId xmlns:a16="http://schemas.microsoft.com/office/drawing/2014/main" id="{4C358760-E948-B742-8651-07F8D1A8AF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7633" y="3574877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4" name="Freeform 118">
                <a:extLst>
                  <a:ext uri="{FF2B5EF4-FFF2-40B4-BE49-F238E27FC236}">
                    <a16:creationId xmlns:a16="http://schemas.microsoft.com/office/drawing/2014/main" id="{8734F52F-0ABD-F84F-A9A2-9C743152A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9372" y="3694082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5" name="Freeform 119">
                <a:extLst>
                  <a:ext uri="{FF2B5EF4-FFF2-40B4-BE49-F238E27FC236}">
                    <a16:creationId xmlns:a16="http://schemas.microsoft.com/office/drawing/2014/main" id="{193C41B5-C1D1-BC41-B9A8-9CFB29ED8F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3662" y="4175340"/>
                <a:ext cx="169872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6" name="Freeform 120">
                <a:extLst>
                  <a:ext uri="{FF2B5EF4-FFF2-40B4-BE49-F238E27FC236}">
                    <a16:creationId xmlns:a16="http://schemas.microsoft.com/office/drawing/2014/main" id="{B7C0025D-76CD-D742-A321-60E5AC9632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7046" y="3621125"/>
                <a:ext cx="93667" cy="166701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7" name="Freeform 121">
                <a:extLst>
                  <a:ext uri="{FF2B5EF4-FFF2-40B4-BE49-F238E27FC236}">
                    <a16:creationId xmlns:a16="http://schemas.microsoft.com/office/drawing/2014/main" id="{EB4B77EB-F58C-D146-A215-4037AE7DF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904" y="4004524"/>
                <a:ext cx="50803" cy="192103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8" name="Freeform 122">
                <a:extLst>
                  <a:ext uri="{FF2B5EF4-FFF2-40B4-BE49-F238E27FC236}">
                    <a16:creationId xmlns:a16="http://schemas.microsoft.com/office/drawing/2014/main" id="{D7FBA93A-C042-9943-8BC6-51D109D27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204" y="4048253"/>
                <a:ext cx="39689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9" name="Freeform 123">
                <a:extLst>
                  <a:ext uri="{FF2B5EF4-FFF2-40B4-BE49-F238E27FC236}">
                    <a16:creationId xmlns:a16="http://schemas.microsoft.com/office/drawing/2014/main" id="{D18A015F-5A66-C045-91BC-4F75B6FA71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198" y="481281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0" name="Freeform 124">
                <a:extLst>
                  <a:ext uri="{FF2B5EF4-FFF2-40B4-BE49-F238E27FC236}">
                    <a16:creationId xmlns:a16="http://schemas.microsoft.com/office/drawing/2014/main" id="{24E5C540-A248-B74D-B7F3-CD82AD4316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4820" y="4184368"/>
                <a:ext cx="141296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1" name="Freeform 125">
                <a:extLst>
                  <a:ext uri="{FF2B5EF4-FFF2-40B4-BE49-F238E27FC236}">
                    <a16:creationId xmlns:a16="http://schemas.microsoft.com/office/drawing/2014/main" id="{9CE0CA48-A51C-0447-9A65-2886BA4B75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3199" y="4143116"/>
                <a:ext cx="152409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2" name="Freeform 126">
                <a:extLst>
                  <a:ext uri="{FF2B5EF4-FFF2-40B4-BE49-F238E27FC236}">
                    <a16:creationId xmlns:a16="http://schemas.microsoft.com/office/drawing/2014/main" id="{A128DCB8-81E8-3F45-B3E3-0FBE695CF3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583" y="4074685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3" name="Freeform 127">
                <a:extLst>
                  <a:ext uri="{FF2B5EF4-FFF2-40B4-BE49-F238E27FC236}">
                    <a16:creationId xmlns:a16="http://schemas.microsoft.com/office/drawing/2014/main" id="{1B3CB3F9-A82D-1346-B633-66A4257885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0423" y="3742238"/>
                <a:ext cx="122245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4" name="Freeform 128">
                <a:extLst>
                  <a:ext uri="{FF2B5EF4-FFF2-40B4-BE49-F238E27FC236}">
                    <a16:creationId xmlns:a16="http://schemas.microsoft.com/office/drawing/2014/main" id="{DD94F15E-46FA-B245-BD67-BD8F110398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5900" y="3794696"/>
                <a:ext cx="115894" cy="36515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5" name="Freeform 129">
                <a:extLst>
                  <a:ext uri="{FF2B5EF4-FFF2-40B4-BE49-F238E27FC236}">
                    <a16:creationId xmlns:a16="http://schemas.microsoft.com/office/drawing/2014/main" id="{33E7E248-9533-6046-801C-D31831E305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9475" y="3787035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6" name="Freeform 130">
                <a:extLst>
                  <a:ext uri="{FF2B5EF4-FFF2-40B4-BE49-F238E27FC236}">
                    <a16:creationId xmlns:a16="http://schemas.microsoft.com/office/drawing/2014/main" id="{4FDC8BE4-44D5-1643-8C97-9A915D165F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0428" y="3653722"/>
                <a:ext cx="42864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7" name="Freeform 131">
                <a:extLst>
                  <a:ext uri="{FF2B5EF4-FFF2-40B4-BE49-F238E27FC236}">
                    <a16:creationId xmlns:a16="http://schemas.microsoft.com/office/drawing/2014/main" id="{EBA94E0F-6836-BD46-820D-9E1D868C3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496" y="4236480"/>
                <a:ext cx="49216" cy="52392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8" name="Freeform 132">
                <a:extLst>
                  <a:ext uri="{FF2B5EF4-FFF2-40B4-BE49-F238E27FC236}">
                    <a16:creationId xmlns:a16="http://schemas.microsoft.com/office/drawing/2014/main" id="{060A8EF2-19EB-7C45-9280-878967FB2F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5893" y="3727719"/>
                <a:ext cx="74617" cy="65093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9" name="Freeform 133">
                <a:extLst>
                  <a:ext uri="{FF2B5EF4-FFF2-40B4-BE49-F238E27FC236}">
                    <a16:creationId xmlns:a16="http://schemas.microsoft.com/office/drawing/2014/main" id="{6BEDFC97-EB54-324B-86AE-D5A7CD1458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7314" y="3793393"/>
                <a:ext cx="46040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0" name="Freeform 134">
                <a:extLst>
                  <a:ext uri="{FF2B5EF4-FFF2-40B4-BE49-F238E27FC236}">
                    <a16:creationId xmlns:a16="http://schemas.microsoft.com/office/drawing/2014/main" id="{00866D31-FB2C-AE40-B490-6D0A68A50B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858" y="4151237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1" name="Freeform 135">
                <a:extLst>
                  <a:ext uri="{FF2B5EF4-FFF2-40B4-BE49-F238E27FC236}">
                    <a16:creationId xmlns:a16="http://schemas.microsoft.com/office/drawing/2014/main" id="{753F4695-5426-2D47-9A91-9BBC16E98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3385" y="3729084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2" name="Freeform 136">
                <a:extLst>
                  <a:ext uri="{FF2B5EF4-FFF2-40B4-BE49-F238E27FC236}">
                    <a16:creationId xmlns:a16="http://schemas.microsoft.com/office/drawing/2014/main" id="{1346750E-468D-AC49-A8DA-B59B3F4502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3" name="Freeform 137">
                <a:extLst>
                  <a:ext uri="{FF2B5EF4-FFF2-40B4-BE49-F238E27FC236}">
                    <a16:creationId xmlns:a16="http://schemas.microsoft.com/office/drawing/2014/main" id="{2718C81B-810C-A449-8453-284D40AEC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4" name="Freeform 138">
                <a:extLst>
                  <a:ext uri="{FF2B5EF4-FFF2-40B4-BE49-F238E27FC236}">
                    <a16:creationId xmlns:a16="http://schemas.microsoft.com/office/drawing/2014/main" id="{2836F791-FB81-4040-B06D-AAD5A75652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7989" y="6208148"/>
                <a:ext cx="928738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5" name="Freeform 139">
                <a:extLst>
                  <a:ext uri="{FF2B5EF4-FFF2-40B4-BE49-F238E27FC236}">
                    <a16:creationId xmlns:a16="http://schemas.microsoft.com/office/drawing/2014/main" id="{10D56C19-438E-5543-8DE5-4F90CEA904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6" name="Freeform 140">
                <a:extLst>
                  <a:ext uri="{FF2B5EF4-FFF2-40B4-BE49-F238E27FC236}">
                    <a16:creationId xmlns:a16="http://schemas.microsoft.com/office/drawing/2014/main" id="{3EA790B2-FE2B-F346-AB57-CA35424987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0857" y="6234480"/>
                <a:ext cx="506441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7" name="Freeform 141">
                <a:extLst>
                  <a:ext uri="{FF2B5EF4-FFF2-40B4-BE49-F238E27FC236}">
                    <a16:creationId xmlns:a16="http://schemas.microsoft.com/office/drawing/2014/main" id="{9719DA5D-4116-8949-B21D-297A796865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8" name="Freeform 142">
                <a:extLst>
                  <a:ext uri="{FF2B5EF4-FFF2-40B4-BE49-F238E27FC236}">
                    <a16:creationId xmlns:a16="http://schemas.microsoft.com/office/drawing/2014/main" id="{1DFB852E-3F62-F740-9E51-6C29D087F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3166" y="5527142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9" name="Freeform 143">
                <a:extLst>
                  <a:ext uri="{FF2B5EF4-FFF2-40B4-BE49-F238E27FC236}">
                    <a16:creationId xmlns:a16="http://schemas.microsoft.com/office/drawing/2014/main" id="{B662A9C3-FC12-C243-AFD6-F9438E5087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0" name="Freeform 144">
                <a:extLst>
                  <a:ext uri="{FF2B5EF4-FFF2-40B4-BE49-F238E27FC236}">
                    <a16:creationId xmlns:a16="http://schemas.microsoft.com/office/drawing/2014/main" id="{83923A2C-6FF2-F941-8C54-6D4649E5A8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1026" y="6042577"/>
                <a:ext cx="414360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1" name="Freeform 145">
                <a:extLst>
                  <a:ext uri="{FF2B5EF4-FFF2-40B4-BE49-F238E27FC236}">
                    <a16:creationId xmlns:a16="http://schemas.microsoft.com/office/drawing/2014/main" id="{27156839-D593-E944-B89A-9F75257DD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2" name="Freeform 146">
                <a:extLst>
                  <a:ext uri="{FF2B5EF4-FFF2-40B4-BE49-F238E27FC236}">
                    <a16:creationId xmlns:a16="http://schemas.microsoft.com/office/drawing/2014/main" id="{9AE86810-0C33-F440-A231-4B07B8E601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356" y="5876239"/>
                <a:ext cx="127007" cy="282600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3" name="Freeform 147">
                <a:extLst>
                  <a:ext uri="{FF2B5EF4-FFF2-40B4-BE49-F238E27FC236}">
                    <a16:creationId xmlns:a16="http://schemas.microsoft.com/office/drawing/2014/main" id="{795FEF80-D7EC-9A4C-8A6D-7717B8C69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0940" y="5555865"/>
                <a:ext cx="344506" cy="100021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4" name="Freeform 148">
                <a:extLst>
                  <a:ext uri="{FF2B5EF4-FFF2-40B4-BE49-F238E27FC236}">
                    <a16:creationId xmlns:a16="http://schemas.microsoft.com/office/drawing/2014/main" id="{80A34C1D-5ADF-8240-AD75-38E94865D8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117" y="5910964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5" name="Freeform 149">
                <a:extLst>
                  <a:ext uri="{FF2B5EF4-FFF2-40B4-BE49-F238E27FC236}">
                    <a16:creationId xmlns:a16="http://schemas.microsoft.com/office/drawing/2014/main" id="{52DBC884-9EA7-B246-A5F2-288BC1C5E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0222" y="5615462"/>
                <a:ext cx="155584" cy="290538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6" name="Freeform 150">
                <a:extLst>
                  <a:ext uri="{FF2B5EF4-FFF2-40B4-BE49-F238E27FC236}">
                    <a16:creationId xmlns:a16="http://schemas.microsoft.com/office/drawing/2014/main" id="{0EA1F00A-2F86-1D41-9407-5F48C15A1E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6600" y="6331638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7" name="Freeform 151">
                <a:extLst>
                  <a:ext uri="{FF2B5EF4-FFF2-40B4-BE49-F238E27FC236}">
                    <a16:creationId xmlns:a16="http://schemas.microsoft.com/office/drawing/2014/main" id="{60765D81-8A98-9F4A-B855-2510293D1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8" name="Freeform 152">
                <a:extLst>
                  <a:ext uri="{FF2B5EF4-FFF2-40B4-BE49-F238E27FC236}">
                    <a16:creationId xmlns:a16="http://schemas.microsoft.com/office/drawing/2014/main" id="{AE1DEE6F-49B1-0148-BCAD-CFD1A8D8D1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6384" y="5182857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9" name="Freeform 153">
                <a:extLst>
                  <a:ext uri="{FF2B5EF4-FFF2-40B4-BE49-F238E27FC236}">
                    <a16:creationId xmlns:a16="http://schemas.microsoft.com/office/drawing/2014/main" id="{0B3BCCA9-0A52-864C-87D4-C76E594645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218" y="5701795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0" name="Freeform 154">
                <a:extLst>
                  <a:ext uri="{FF2B5EF4-FFF2-40B4-BE49-F238E27FC236}">
                    <a16:creationId xmlns:a16="http://schemas.microsoft.com/office/drawing/2014/main" id="{C2EFA563-1A51-514E-AEC4-CEB0731E41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2100" y="5636224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1" name="Freeform 155">
                <a:extLst>
                  <a:ext uri="{FF2B5EF4-FFF2-40B4-BE49-F238E27FC236}">
                    <a16:creationId xmlns:a16="http://schemas.microsoft.com/office/drawing/2014/main" id="{C3F56E3E-154F-E441-941C-623DCE944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1435" y="5873566"/>
                <a:ext cx="247664" cy="103196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2" name="Freeform 156">
                <a:extLst>
                  <a:ext uri="{FF2B5EF4-FFF2-40B4-BE49-F238E27FC236}">
                    <a16:creationId xmlns:a16="http://schemas.microsoft.com/office/drawing/2014/main" id="{631124F0-6796-D645-A8C3-40133C251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8585" y="5251623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3" name="Freeform 157">
                <a:extLst>
                  <a:ext uri="{FF2B5EF4-FFF2-40B4-BE49-F238E27FC236}">
                    <a16:creationId xmlns:a16="http://schemas.microsoft.com/office/drawing/2014/main" id="{40579D53-5B9D-A74E-A213-71F4D8450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44" name="Freeform 158">
                <a:extLst>
                  <a:ext uri="{FF2B5EF4-FFF2-40B4-BE49-F238E27FC236}">
                    <a16:creationId xmlns:a16="http://schemas.microsoft.com/office/drawing/2014/main" id="{A20A62CF-74D9-4C4E-A293-E0AB580BE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0740" y="5603642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5" name="Freeform 159">
                <a:extLst>
                  <a:ext uri="{FF2B5EF4-FFF2-40B4-BE49-F238E27FC236}">
                    <a16:creationId xmlns:a16="http://schemas.microsoft.com/office/drawing/2014/main" id="{A9FA9487-CA6D-2443-8428-7488370353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4715" y="5852985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6" name="Freeform 160">
                <a:extLst>
                  <a:ext uri="{FF2B5EF4-FFF2-40B4-BE49-F238E27FC236}">
                    <a16:creationId xmlns:a16="http://schemas.microsoft.com/office/drawing/2014/main" id="{D4A769BD-ABCD-8B4F-AB04-92AE9F377D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4530" y="5389864"/>
                <a:ext cx="165110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7" name="Freeform 161">
                <a:extLst>
                  <a:ext uri="{FF2B5EF4-FFF2-40B4-BE49-F238E27FC236}">
                    <a16:creationId xmlns:a16="http://schemas.microsoft.com/office/drawing/2014/main" id="{7D139980-B3E3-BE42-8AC2-9FED473E08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0548" y="5636783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8" name="Freeform 162">
                <a:extLst>
                  <a:ext uri="{FF2B5EF4-FFF2-40B4-BE49-F238E27FC236}">
                    <a16:creationId xmlns:a16="http://schemas.microsoft.com/office/drawing/2014/main" id="{5012751B-2914-414E-97A0-7416248571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480" y="5265227"/>
                <a:ext cx="109544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9" name="Freeform 163">
                <a:extLst>
                  <a:ext uri="{FF2B5EF4-FFF2-40B4-BE49-F238E27FC236}">
                    <a16:creationId xmlns:a16="http://schemas.microsoft.com/office/drawing/2014/main" id="{1D26C3A7-A1BA-F745-905A-00D354B29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520" y="5383076"/>
                <a:ext cx="133357" cy="115898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0" name="Freeform 164">
                <a:extLst>
                  <a:ext uri="{FF2B5EF4-FFF2-40B4-BE49-F238E27FC236}">
                    <a16:creationId xmlns:a16="http://schemas.microsoft.com/office/drawing/2014/main" id="{F3DEFFD7-658D-4D4F-97DB-EAA6AADACF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898" y="5863741"/>
                <a:ext cx="169871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1" name="Freeform 165">
                <a:extLst>
                  <a:ext uri="{FF2B5EF4-FFF2-40B4-BE49-F238E27FC236}">
                    <a16:creationId xmlns:a16="http://schemas.microsoft.com/office/drawing/2014/main" id="{564BC80C-737D-A146-A762-7382024080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1319" y="5299121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2" name="Freeform 166">
                <a:extLst>
                  <a:ext uri="{FF2B5EF4-FFF2-40B4-BE49-F238E27FC236}">
                    <a16:creationId xmlns:a16="http://schemas.microsoft.com/office/drawing/2014/main" id="{F19243FA-87B9-B942-94FD-A35CD5E68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5083" y="567102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3" name="Freeform 167">
                <a:extLst>
                  <a:ext uri="{FF2B5EF4-FFF2-40B4-BE49-F238E27FC236}">
                    <a16:creationId xmlns:a16="http://schemas.microsoft.com/office/drawing/2014/main" id="{4AF0988A-1944-004A-BBC0-C762811874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129" y="5719525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4" name="Freeform 168">
                <a:extLst>
                  <a:ext uri="{FF2B5EF4-FFF2-40B4-BE49-F238E27FC236}">
                    <a16:creationId xmlns:a16="http://schemas.microsoft.com/office/drawing/2014/main" id="{2C4A0299-D491-E942-989E-683C2A9DB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930" y="6496923"/>
                <a:ext cx="136533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5" name="Freeform 169">
                <a:extLst>
                  <a:ext uri="{FF2B5EF4-FFF2-40B4-BE49-F238E27FC236}">
                    <a16:creationId xmlns:a16="http://schemas.microsoft.com/office/drawing/2014/main" id="{FE3352B5-0AAB-AF44-9F04-5093F3F82E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7657" y="5872672"/>
                <a:ext cx="138121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6" name="Freeform 170">
                <a:extLst>
                  <a:ext uri="{FF2B5EF4-FFF2-40B4-BE49-F238E27FC236}">
                    <a16:creationId xmlns:a16="http://schemas.microsoft.com/office/drawing/2014/main" id="{95811D5A-2B89-2F4F-95C0-905D71BBE4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9479" y="5837540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7" name="Freeform 171">
                <a:extLst>
                  <a:ext uri="{FF2B5EF4-FFF2-40B4-BE49-F238E27FC236}">
                    <a16:creationId xmlns:a16="http://schemas.microsoft.com/office/drawing/2014/main" id="{402285CA-07AE-D446-A795-981D6DEF84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6981" y="5746240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8" name="Freeform 172">
                <a:extLst>
                  <a:ext uri="{FF2B5EF4-FFF2-40B4-BE49-F238E27FC236}">
                    <a16:creationId xmlns:a16="http://schemas.microsoft.com/office/drawing/2014/main" id="{CF90B011-5EA0-5A47-A408-7C56F09F16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494" y="5443542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9" name="Freeform 173">
                <a:extLst>
                  <a:ext uri="{FF2B5EF4-FFF2-40B4-BE49-F238E27FC236}">
                    <a16:creationId xmlns:a16="http://schemas.microsoft.com/office/drawing/2014/main" id="{EA941016-0B4A-074D-B237-DC7F8A0256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280" y="5496946"/>
                <a:ext cx="115893" cy="33341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0" name="Freeform 174">
                <a:extLst>
                  <a:ext uri="{FF2B5EF4-FFF2-40B4-BE49-F238E27FC236}">
                    <a16:creationId xmlns:a16="http://schemas.microsoft.com/office/drawing/2014/main" id="{C2497209-E833-164D-ABD4-48E100F799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344" y="5487181"/>
                <a:ext cx="60328" cy="58743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1" name="Freeform 175">
                <a:extLst>
                  <a:ext uri="{FF2B5EF4-FFF2-40B4-BE49-F238E27FC236}">
                    <a16:creationId xmlns:a16="http://schemas.microsoft.com/office/drawing/2014/main" id="{4DAEBCD4-705F-D84B-935D-8401669AE3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853" y="5333035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2" name="Freeform 176">
                <a:extLst>
                  <a:ext uri="{FF2B5EF4-FFF2-40B4-BE49-F238E27FC236}">
                    <a16:creationId xmlns:a16="http://schemas.microsoft.com/office/drawing/2014/main" id="{A74AF093-A99B-CD4D-9DB6-1F1B90BB2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002" y="5905290"/>
                <a:ext cx="50803" cy="52391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3" name="Freeform 177">
                <a:extLst>
                  <a:ext uri="{FF2B5EF4-FFF2-40B4-BE49-F238E27FC236}">
                    <a16:creationId xmlns:a16="http://schemas.microsoft.com/office/drawing/2014/main" id="{13008514-C261-4A4C-ACB3-D41DD4259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40" y="5424412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4" name="Freeform 178">
                <a:extLst>
                  <a:ext uri="{FF2B5EF4-FFF2-40B4-BE49-F238E27FC236}">
                    <a16:creationId xmlns:a16="http://schemas.microsoft.com/office/drawing/2014/main" id="{AD5E90DA-3120-0C43-B2FE-654965EEB6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4093" y="5474212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5" name="Freeform 179">
                <a:extLst>
                  <a:ext uri="{FF2B5EF4-FFF2-40B4-BE49-F238E27FC236}">
                    <a16:creationId xmlns:a16="http://schemas.microsoft.com/office/drawing/2014/main" id="{E2191509-9D99-A047-8760-BBC5626EFF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7595" y="583743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6" name="Freeform 180">
                <a:extLst>
                  <a:ext uri="{FF2B5EF4-FFF2-40B4-BE49-F238E27FC236}">
                    <a16:creationId xmlns:a16="http://schemas.microsoft.com/office/drawing/2014/main" id="{1CFD8719-7649-6F4C-8A26-9DA0479D2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7119" y="5427853"/>
                <a:ext cx="46041" cy="55568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  <p:grpSp>
          <p:nvGrpSpPr>
            <p:cNvPr id="5" name="Group 363">
              <a:extLst>
                <a:ext uri="{FF2B5EF4-FFF2-40B4-BE49-F238E27FC236}">
                  <a16:creationId xmlns:a16="http://schemas.microsoft.com/office/drawing/2014/main" id="{D359751F-50D2-824E-AD05-24CEC80C1658}"/>
                </a:ext>
              </a:extLst>
            </p:cNvPr>
            <p:cNvGrpSpPr>
              <a:grpSpLocks/>
            </p:cNvGrpSpPr>
            <p:nvPr/>
          </p:nvGrpSpPr>
          <p:grpSpPr bwMode="auto">
            <a:xfrm rot="16729583">
              <a:off x="2005391" y="3041307"/>
              <a:ext cx="2503544" cy="6913327"/>
              <a:chOff x="1879681" y="15242"/>
              <a:chExt cx="2503681" cy="6913919"/>
            </a:xfrm>
          </p:grpSpPr>
          <p:sp>
            <p:nvSpPr>
              <p:cNvPr id="6" name="Freeform 1">
                <a:extLst>
                  <a:ext uri="{FF2B5EF4-FFF2-40B4-BE49-F238E27FC236}">
                    <a16:creationId xmlns:a16="http://schemas.microsoft.com/office/drawing/2014/main" id="{FB7C5CA1-BAFB-3449-B708-C06124EA7B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" name="Freeform 2">
                <a:extLst>
                  <a:ext uri="{FF2B5EF4-FFF2-40B4-BE49-F238E27FC236}">
                    <a16:creationId xmlns:a16="http://schemas.microsoft.com/office/drawing/2014/main" id="{17FA9AFA-1C02-FE4E-ACDD-BABE3DE2FC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" name="Freeform 3">
                <a:extLst>
                  <a:ext uri="{FF2B5EF4-FFF2-40B4-BE49-F238E27FC236}">
                    <a16:creationId xmlns:a16="http://schemas.microsoft.com/office/drawing/2014/main" id="{4D6C01B3-78E5-E942-B86E-7FC1BAF50E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4424" y="1077444"/>
                <a:ext cx="944615" cy="703323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" name="Freeform 4">
                <a:extLst>
                  <a:ext uri="{FF2B5EF4-FFF2-40B4-BE49-F238E27FC236}">
                    <a16:creationId xmlns:a16="http://schemas.microsoft.com/office/drawing/2014/main" id="{BB1DCE32-91A8-5849-AC37-A7468FA45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312DEB42-DBF1-9B4C-A79B-40C7096E24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5602" y="1079413"/>
                <a:ext cx="495327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" name="Freeform 6">
                <a:extLst>
                  <a:ext uri="{FF2B5EF4-FFF2-40B4-BE49-F238E27FC236}">
                    <a16:creationId xmlns:a16="http://schemas.microsoft.com/office/drawing/2014/main" id="{48093F57-DA23-1448-BB7A-FADFA678B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3" name="Freeform 7">
                <a:extLst>
                  <a:ext uri="{FF2B5EF4-FFF2-40B4-BE49-F238E27FC236}">
                    <a16:creationId xmlns:a16="http://schemas.microsoft.com/office/drawing/2014/main" id="{B02CDE6F-D34A-AE41-A19E-0AF0249EC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0992" y="361486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" name="Freeform 8">
                <a:extLst>
                  <a:ext uri="{FF2B5EF4-FFF2-40B4-BE49-F238E27FC236}">
                    <a16:creationId xmlns:a16="http://schemas.microsoft.com/office/drawing/2014/main" id="{A436222D-6E59-5C4E-982E-F9DDE6A09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" name="Freeform 9">
                <a:extLst>
                  <a:ext uri="{FF2B5EF4-FFF2-40B4-BE49-F238E27FC236}">
                    <a16:creationId xmlns:a16="http://schemas.microsoft.com/office/drawing/2014/main" id="{E62AE22A-FE9A-934B-88C0-2AB2FE20C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547" y="915014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" name="Freeform 10">
                <a:extLst>
                  <a:ext uri="{FF2B5EF4-FFF2-40B4-BE49-F238E27FC236}">
                    <a16:creationId xmlns:a16="http://schemas.microsoft.com/office/drawing/2014/main" id="{895F757F-9288-DD43-8151-BC078CFD10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2BF8A53D-7E01-3C49-9119-79BF5EEF9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2317" y="722747"/>
                <a:ext cx="131770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85ED694A-B6D4-F34C-8759-FDEFBB617D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730" y="377677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" name="Freeform 13">
                <a:extLst>
                  <a:ext uri="{FF2B5EF4-FFF2-40B4-BE49-F238E27FC236}">
                    <a16:creationId xmlns:a16="http://schemas.microsoft.com/office/drawing/2014/main" id="{B7EA9890-E93B-874B-8EA7-F27CFD3FF3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683" y="753884"/>
                <a:ext cx="288941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" name="Freeform 14">
                <a:extLst>
                  <a:ext uri="{FF2B5EF4-FFF2-40B4-BE49-F238E27FC236}">
                    <a16:creationId xmlns:a16="http://schemas.microsoft.com/office/drawing/2014/main" id="{CC606A2C-A600-6B45-BE28-270658B135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572" y="469915"/>
                <a:ext cx="147645" cy="296888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" name="Freeform 15">
                <a:extLst>
                  <a:ext uri="{FF2B5EF4-FFF2-40B4-BE49-F238E27FC236}">
                    <a16:creationId xmlns:a16="http://schemas.microsoft.com/office/drawing/2014/main" id="{932630DC-723F-9C4D-8114-395B7D257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395" y="1172910"/>
                <a:ext cx="395309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11C501B5-0EC7-7D42-80A8-B04349C26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" name="Freeform 17">
                <a:extLst>
                  <a:ext uri="{FF2B5EF4-FFF2-40B4-BE49-F238E27FC236}">
                    <a16:creationId xmlns:a16="http://schemas.microsoft.com/office/drawing/2014/main" id="{F38FB700-65DE-F249-A81E-BF91A6E09F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0843" y="13581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" name="Freeform 18">
                <a:extLst>
                  <a:ext uri="{FF2B5EF4-FFF2-40B4-BE49-F238E27FC236}">
                    <a16:creationId xmlns:a16="http://schemas.microsoft.com/office/drawing/2014/main" id="{AC9B7361-D97D-E547-ADE2-021AE95EB7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888" y="570967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" name="Freeform 19">
                <a:extLst>
                  <a:ext uri="{FF2B5EF4-FFF2-40B4-BE49-F238E27FC236}">
                    <a16:creationId xmlns:a16="http://schemas.microsoft.com/office/drawing/2014/main" id="{414E3E00-5253-BC4D-A7BD-FA7C40AA97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3322" y="470984"/>
                <a:ext cx="263539" cy="173053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" name="Freeform 20">
                <a:extLst>
                  <a:ext uri="{FF2B5EF4-FFF2-40B4-BE49-F238E27FC236}">
                    <a16:creationId xmlns:a16="http://schemas.microsoft.com/office/drawing/2014/main" id="{ED4F5A12-9537-4747-8C1D-04B3D89FE7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2073" y="739703"/>
                <a:ext cx="249251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" name="Freeform 21">
                <a:extLst>
                  <a:ext uri="{FF2B5EF4-FFF2-40B4-BE49-F238E27FC236}">
                    <a16:creationId xmlns:a16="http://schemas.microsoft.com/office/drawing/2014/main" id="{514EB4C2-BE7A-EB4A-AD07-C3060CA7B7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6409" y="86607"/>
                <a:ext cx="100017" cy="223857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" name="Freeform 22">
                <a:extLst>
                  <a:ext uri="{FF2B5EF4-FFF2-40B4-BE49-F238E27FC236}">
                    <a16:creationId xmlns:a16="http://schemas.microsoft.com/office/drawing/2014/main" id="{A47D3176-5969-C34C-A1B2-F3EB3B1F2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" name="Freeform 23">
                <a:extLst>
                  <a:ext uri="{FF2B5EF4-FFF2-40B4-BE49-F238E27FC236}">
                    <a16:creationId xmlns:a16="http://schemas.microsoft.com/office/drawing/2014/main" id="{54E337B1-0D82-144B-84A1-C513B4AB02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073" y="43932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" name="Freeform 24">
                <a:extLst>
                  <a:ext uri="{FF2B5EF4-FFF2-40B4-BE49-F238E27FC236}">
                    <a16:creationId xmlns:a16="http://schemas.microsoft.com/office/drawing/2014/main" id="{6A764E90-5A34-4F4E-BCDD-759CC64F0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554" y="708576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" name="Freeform 25">
                <a:extLst>
                  <a:ext uri="{FF2B5EF4-FFF2-40B4-BE49-F238E27FC236}">
                    <a16:creationId xmlns:a16="http://schemas.microsoft.com/office/drawing/2014/main" id="{27436E62-CB59-0D4B-82CB-1CCB4E8479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6787" y="243502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" name="Freeform 26">
                <a:extLst>
                  <a:ext uri="{FF2B5EF4-FFF2-40B4-BE49-F238E27FC236}">
                    <a16:creationId xmlns:a16="http://schemas.microsoft.com/office/drawing/2014/main" id="{6C54702B-F6C8-D342-A6DA-8802355DDD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783" y="478996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" name="Freeform 27">
                <a:extLst>
                  <a:ext uri="{FF2B5EF4-FFF2-40B4-BE49-F238E27FC236}">
                    <a16:creationId xmlns:a16="http://schemas.microsoft.com/office/drawing/2014/main" id="{719E9C3D-E7F5-924D-BFD5-8AF3A603A7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663" y="105877"/>
                <a:ext cx="106368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" name="Freeform 28">
                <a:extLst>
                  <a:ext uri="{FF2B5EF4-FFF2-40B4-BE49-F238E27FC236}">
                    <a16:creationId xmlns:a16="http://schemas.microsoft.com/office/drawing/2014/main" id="{1C200DED-9F59-CC44-BF34-602EE8DA4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1882" y="225266"/>
                <a:ext cx="128595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C4DB9E46-C7D9-0E46-8851-64689201E9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6170" y="704173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" name="Freeform 30">
                <a:extLst>
                  <a:ext uri="{FF2B5EF4-FFF2-40B4-BE49-F238E27FC236}">
                    <a16:creationId xmlns:a16="http://schemas.microsoft.com/office/drawing/2014/main" id="{7F10DAAA-B87F-684F-9EE1-815AC52C0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9324" y="151155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7" name="Freeform 31">
                <a:extLst>
                  <a:ext uri="{FF2B5EF4-FFF2-40B4-BE49-F238E27FC236}">
                    <a16:creationId xmlns:a16="http://schemas.microsoft.com/office/drawing/2014/main" id="{9D597019-6922-B241-9DC7-8B1C4866F2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4649" y="535112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8" name="Freeform 32">
                <a:extLst>
                  <a:ext uri="{FF2B5EF4-FFF2-40B4-BE49-F238E27FC236}">
                    <a16:creationId xmlns:a16="http://schemas.microsoft.com/office/drawing/2014/main" id="{D65EBFA2-D4C8-274D-A8B6-ABC8B2FE9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475" y="581113"/>
                <a:ext cx="41277" cy="160351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9" name="Freeform 33">
                <a:extLst>
                  <a:ext uri="{FF2B5EF4-FFF2-40B4-BE49-F238E27FC236}">
                    <a16:creationId xmlns:a16="http://schemas.microsoft.com/office/drawing/2014/main" id="{66E4CC9E-7E66-0E45-AB8A-753C06329B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8809" y="1342785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0" name="Freeform 34">
                <a:extLst>
                  <a:ext uri="{FF2B5EF4-FFF2-40B4-BE49-F238E27FC236}">
                    <a16:creationId xmlns:a16="http://schemas.microsoft.com/office/drawing/2014/main" id="{2D0CBEDD-EADF-D84C-AC7E-97A8448A2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4997" y="717986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1" name="Freeform 35">
                <a:extLst>
                  <a:ext uri="{FF2B5EF4-FFF2-40B4-BE49-F238E27FC236}">
                    <a16:creationId xmlns:a16="http://schemas.microsoft.com/office/drawing/2014/main" id="{31427F5C-0058-1D45-9859-34CE3751F0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763" y="674936"/>
                <a:ext cx="152408" cy="49217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2" name="Freeform 36">
                <a:extLst>
                  <a:ext uri="{FF2B5EF4-FFF2-40B4-BE49-F238E27FC236}">
                    <a16:creationId xmlns:a16="http://schemas.microsoft.com/office/drawing/2014/main" id="{6F8A47F3-A4B1-644B-8DF1-C3A814ACE4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1557" y="608543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3" name="Freeform 37">
                <a:extLst>
                  <a:ext uri="{FF2B5EF4-FFF2-40B4-BE49-F238E27FC236}">
                    <a16:creationId xmlns:a16="http://schemas.microsoft.com/office/drawing/2014/main" id="{C9AA6E0A-A7ED-444A-A1AC-8623EE9D0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1218" y="273464"/>
                <a:ext cx="123832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4" name="Freeform 38">
                <a:extLst>
                  <a:ext uri="{FF2B5EF4-FFF2-40B4-BE49-F238E27FC236}">
                    <a16:creationId xmlns:a16="http://schemas.microsoft.com/office/drawing/2014/main" id="{3BCA1567-3365-5141-8B99-AE70E163B2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0005" y="325546"/>
                <a:ext cx="115894" cy="36515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5" name="Freeform 39">
                <a:extLst>
                  <a:ext uri="{FF2B5EF4-FFF2-40B4-BE49-F238E27FC236}">
                    <a16:creationId xmlns:a16="http://schemas.microsoft.com/office/drawing/2014/main" id="{71864A5E-923E-484B-9F14-0C3F3E1D0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3842" y="318984"/>
                <a:ext cx="58740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6" name="Freeform 40">
                <a:extLst>
                  <a:ext uri="{FF2B5EF4-FFF2-40B4-BE49-F238E27FC236}">
                    <a16:creationId xmlns:a16="http://schemas.microsoft.com/office/drawing/2014/main" id="{571E5EA1-5F9F-AD40-8C48-8DA8C151A2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930" y="180984"/>
                <a:ext cx="42865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7" name="Freeform 41">
                <a:extLst>
                  <a:ext uri="{FF2B5EF4-FFF2-40B4-BE49-F238E27FC236}">
                    <a16:creationId xmlns:a16="http://schemas.microsoft.com/office/drawing/2014/main" id="{D0963E5B-981A-4D4C-8D65-5F302EEC9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999" y="766173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8" name="Freeform 42">
                <a:extLst>
                  <a:ext uri="{FF2B5EF4-FFF2-40B4-BE49-F238E27FC236}">
                    <a16:creationId xmlns:a16="http://schemas.microsoft.com/office/drawing/2014/main" id="{DCDD6ABC-955D-2B49-8176-6E331059D5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6250" y="255701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9" name="Freeform 43">
                <a:extLst>
                  <a:ext uri="{FF2B5EF4-FFF2-40B4-BE49-F238E27FC236}">
                    <a16:creationId xmlns:a16="http://schemas.microsoft.com/office/drawing/2014/main" id="{C96E5375-8992-B74F-952F-466A061C5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1448" y="322440"/>
                <a:ext cx="42865" cy="46041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0" name="Freeform 44">
                <a:extLst>
                  <a:ext uri="{FF2B5EF4-FFF2-40B4-BE49-F238E27FC236}">
                    <a16:creationId xmlns:a16="http://schemas.microsoft.com/office/drawing/2014/main" id="{38E86AF3-2644-E041-AF30-D0F9EC762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430" y="680975"/>
                <a:ext cx="38102" cy="36515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1" name="Freeform 45">
                <a:extLst>
                  <a:ext uri="{FF2B5EF4-FFF2-40B4-BE49-F238E27FC236}">
                    <a16:creationId xmlns:a16="http://schemas.microsoft.com/office/drawing/2014/main" id="{27D870DD-C21E-1D40-885E-D31C6B59C0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5669" y="259941"/>
                <a:ext cx="46040" cy="55567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2" name="Freeform 46">
                <a:extLst>
                  <a:ext uri="{FF2B5EF4-FFF2-40B4-BE49-F238E27FC236}">
                    <a16:creationId xmlns:a16="http://schemas.microsoft.com/office/drawing/2014/main" id="{FA624244-D5C7-DC4D-9AD9-E56A932D5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3" name="Freeform 47">
                <a:extLst>
                  <a:ext uri="{FF2B5EF4-FFF2-40B4-BE49-F238E27FC236}">
                    <a16:creationId xmlns:a16="http://schemas.microsoft.com/office/drawing/2014/main" id="{19B4A0D6-E6A7-7D49-9BE9-156C546AB9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4" name="Freeform 48">
                <a:extLst>
                  <a:ext uri="{FF2B5EF4-FFF2-40B4-BE49-F238E27FC236}">
                    <a16:creationId xmlns:a16="http://schemas.microsoft.com/office/drawing/2014/main" id="{75DFB782-59D9-0945-B54F-93EFB5BB9A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8290" y="2738665"/>
                <a:ext cx="927151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5" name="Freeform 49">
                <a:extLst>
                  <a:ext uri="{FF2B5EF4-FFF2-40B4-BE49-F238E27FC236}">
                    <a16:creationId xmlns:a16="http://schemas.microsoft.com/office/drawing/2014/main" id="{90C9371D-A7FC-A741-904C-65384E9C4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6" name="Freeform 50">
                <a:extLst>
                  <a:ext uri="{FF2B5EF4-FFF2-40B4-BE49-F238E27FC236}">
                    <a16:creationId xmlns:a16="http://schemas.microsoft.com/office/drawing/2014/main" id="{5F1707DD-4C27-5249-A79F-25885B1290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1884" y="2766961"/>
                <a:ext cx="504853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7" name="Freeform 51">
                <a:extLst>
                  <a:ext uri="{FF2B5EF4-FFF2-40B4-BE49-F238E27FC236}">
                    <a16:creationId xmlns:a16="http://schemas.microsoft.com/office/drawing/2014/main" id="{F8F08DC4-DB50-E84C-9FBE-1839A9010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8" name="Freeform 52">
                <a:extLst>
                  <a:ext uri="{FF2B5EF4-FFF2-40B4-BE49-F238E27FC236}">
                    <a16:creationId xmlns:a16="http://schemas.microsoft.com/office/drawing/2014/main" id="{A57CB3FC-5A6E-A044-88B1-1E54949E3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588" y="2056292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9" name="Freeform 53">
                <a:extLst>
                  <a:ext uri="{FF2B5EF4-FFF2-40B4-BE49-F238E27FC236}">
                    <a16:creationId xmlns:a16="http://schemas.microsoft.com/office/drawing/2014/main" id="{A7AE3CDE-6C08-3541-9C0A-7FB6E4B5E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0" name="Freeform 54">
                <a:extLst>
                  <a:ext uri="{FF2B5EF4-FFF2-40B4-BE49-F238E27FC236}">
                    <a16:creationId xmlns:a16="http://schemas.microsoft.com/office/drawing/2014/main" id="{A2519706-EE10-8249-ACF2-B7C5C84AC9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1286" y="2572764"/>
                <a:ext cx="415948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1" name="Freeform 55">
                <a:extLst>
                  <a:ext uri="{FF2B5EF4-FFF2-40B4-BE49-F238E27FC236}">
                    <a16:creationId xmlns:a16="http://schemas.microsoft.com/office/drawing/2014/main" id="{622D0F11-A30B-254C-A2E9-CE461987B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2" name="Freeform 56">
                <a:extLst>
                  <a:ext uri="{FF2B5EF4-FFF2-40B4-BE49-F238E27FC236}">
                    <a16:creationId xmlns:a16="http://schemas.microsoft.com/office/drawing/2014/main" id="{25296214-E1FA-B640-B8E6-D11B8FBE95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9223" y="2406708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3" name="Freeform 57">
                <a:extLst>
                  <a:ext uri="{FF2B5EF4-FFF2-40B4-BE49-F238E27FC236}">
                    <a16:creationId xmlns:a16="http://schemas.microsoft.com/office/drawing/2014/main" id="{C6F430BC-9020-204A-B694-AAEA6B9D0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2569" y="2086577"/>
                <a:ext cx="346094" cy="100021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4" name="Freeform 58">
                <a:extLst>
                  <a:ext uri="{FF2B5EF4-FFF2-40B4-BE49-F238E27FC236}">
                    <a16:creationId xmlns:a16="http://schemas.microsoft.com/office/drawing/2014/main" id="{CB9280A7-7D03-AB4D-8C37-A23CFE6DAF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034" y="2438663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5" name="Freeform 59">
                <a:extLst>
                  <a:ext uri="{FF2B5EF4-FFF2-40B4-BE49-F238E27FC236}">
                    <a16:creationId xmlns:a16="http://schemas.microsoft.com/office/drawing/2014/main" id="{101AD3D3-1AF0-7540-AD89-6DAC857F2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955" y="2145279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6" name="Freeform 60">
                <a:extLst>
                  <a:ext uri="{FF2B5EF4-FFF2-40B4-BE49-F238E27FC236}">
                    <a16:creationId xmlns:a16="http://schemas.microsoft.com/office/drawing/2014/main" id="{674C6560-B24E-FB41-B383-05628B5DBC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91" y="2863624"/>
                <a:ext cx="401659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7" name="Freeform 61">
                <a:extLst>
                  <a:ext uri="{FF2B5EF4-FFF2-40B4-BE49-F238E27FC236}">
                    <a16:creationId xmlns:a16="http://schemas.microsoft.com/office/drawing/2014/main" id="{23BC16F9-BF30-4946-ADFA-64EF17ACD3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8" name="Freeform 62">
                <a:extLst>
                  <a:ext uri="{FF2B5EF4-FFF2-40B4-BE49-F238E27FC236}">
                    <a16:creationId xmlns:a16="http://schemas.microsoft.com/office/drawing/2014/main" id="{DF99A56D-256E-A14D-8A25-BF71867BC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0307" y="1716565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9" name="Freeform 63">
                <a:extLst>
                  <a:ext uri="{FF2B5EF4-FFF2-40B4-BE49-F238E27FC236}">
                    <a16:creationId xmlns:a16="http://schemas.microsoft.com/office/drawing/2014/main" id="{2D5A9279-AD04-B440-9566-76FF8453BD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151" y="2231814"/>
                <a:ext cx="200036" cy="223856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0" name="Freeform 64">
                <a:extLst>
                  <a:ext uri="{FF2B5EF4-FFF2-40B4-BE49-F238E27FC236}">
                    <a16:creationId xmlns:a16="http://schemas.microsoft.com/office/drawing/2014/main" id="{CD2CDDC6-823D-A74A-9A1C-F3A2D0C08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436" y="2167157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1" name="Freeform 65">
                <a:extLst>
                  <a:ext uri="{FF2B5EF4-FFF2-40B4-BE49-F238E27FC236}">
                    <a16:creationId xmlns:a16="http://schemas.microsoft.com/office/drawing/2014/main" id="{42473864-0E3A-644F-8DD7-BECFC7CAF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4992" y="2401359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2" name="Freeform 66">
                <a:extLst>
                  <a:ext uri="{FF2B5EF4-FFF2-40B4-BE49-F238E27FC236}">
                    <a16:creationId xmlns:a16="http://schemas.microsoft.com/office/drawing/2014/main" id="{770FDE7D-10AF-5847-A2F4-618C088C4D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023" y="1783429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3" name="Freeform 67">
                <a:extLst>
                  <a:ext uri="{FF2B5EF4-FFF2-40B4-BE49-F238E27FC236}">
                    <a16:creationId xmlns:a16="http://schemas.microsoft.com/office/drawing/2014/main" id="{F4EEDEC5-6A81-6943-86D3-19E3E354B4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4" name="Freeform 68">
                <a:extLst>
                  <a:ext uri="{FF2B5EF4-FFF2-40B4-BE49-F238E27FC236}">
                    <a16:creationId xmlns:a16="http://schemas.microsoft.com/office/drawing/2014/main" id="{26964A04-12EA-8E43-BB9E-76476A057A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743" y="2134931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5" name="Freeform 69">
                <a:extLst>
                  <a:ext uri="{FF2B5EF4-FFF2-40B4-BE49-F238E27FC236}">
                    <a16:creationId xmlns:a16="http://schemas.microsoft.com/office/drawing/2014/main" id="{06D46E58-BF1E-8B4C-9BC2-0FEADFC006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7098" y="2382830"/>
                <a:ext cx="153995" cy="106371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76" name="Freeform 70">
                <a:extLst>
                  <a:ext uri="{FF2B5EF4-FFF2-40B4-BE49-F238E27FC236}">
                    <a16:creationId xmlns:a16="http://schemas.microsoft.com/office/drawing/2014/main" id="{281E8A74-995C-4E48-A575-64307D8C14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384" y="1921631"/>
                <a:ext cx="165109" cy="125424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7" name="Freeform 71">
                <a:extLst>
                  <a:ext uri="{FF2B5EF4-FFF2-40B4-BE49-F238E27FC236}">
                    <a16:creationId xmlns:a16="http://schemas.microsoft.com/office/drawing/2014/main" id="{C01BED1D-8D4E-5044-AD92-55FE014AAD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4005" y="2167725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8" name="Freeform 72">
                <a:extLst>
                  <a:ext uri="{FF2B5EF4-FFF2-40B4-BE49-F238E27FC236}">
                    <a16:creationId xmlns:a16="http://schemas.microsoft.com/office/drawing/2014/main" id="{B25685B2-353A-2244-9AF5-A4F9BA84E6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0262" y="1794137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9" name="Freeform 73">
                <a:extLst>
                  <a:ext uri="{FF2B5EF4-FFF2-40B4-BE49-F238E27FC236}">
                    <a16:creationId xmlns:a16="http://schemas.microsoft.com/office/drawing/2014/main" id="{4872DE45-64D8-F442-935F-069D95D60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80" name="Freeform 74">
                <a:extLst>
                  <a:ext uri="{FF2B5EF4-FFF2-40B4-BE49-F238E27FC236}">
                    <a16:creationId xmlns:a16="http://schemas.microsoft.com/office/drawing/2014/main" id="{259F33EF-EFB3-4E47-AD67-93A9E1CABA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384" y="2393079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1" name="Freeform 75">
                <a:extLst>
                  <a:ext uri="{FF2B5EF4-FFF2-40B4-BE49-F238E27FC236}">
                    <a16:creationId xmlns:a16="http://schemas.microsoft.com/office/drawing/2014/main" id="{6C646BE1-B707-7645-855E-209AF38BD9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4868" y="1830809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2" name="Freeform 76">
                <a:extLst>
                  <a:ext uri="{FF2B5EF4-FFF2-40B4-BE49-F238E27FC236}">
                    <a16:creationId xmlns:a16="http://schemas.microsoft.com/office/drawing/2014/main" id="{47B49B36-65B2-3F49-AB08-6391F147CD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110" y="2202697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3" name="Freeform 77">
                <a:extLst>
                  <a:ext uri="{FF2B5EF4-FFF2-40B4-BE49-F238E27FC236}">
                    <a16:creationId xmlns:a16="http://schemas.microsoft.com/office/drawing/2014/main" id="{65B54FD2-AD3A-8849-AEE2-0D165E3A72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164" y="2251459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4" name="Freeform 78">
                <a:extLst>
                  <a:ext uri="{FF2B5EF4-FFF2-40B4-BE49-F238E27FC236}">
                    <a16:creationId xmlns:a16="http://schemas.microsoft.com/office/drawing/2014/main" id="{A767BE54-A70E-3A4D-BB39-52BEDE2A10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0784" y="3027864"/>
                <a:ext cx="136532" cy="128599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5" name="Freeform 79">
                <a:extLst>
                  <a:ext uri="{FF2B5EF4-FFF2-40B4-BE49-F238E27FC236}">
                    <a16:creationId xmlns:a16="http://schemas.microsoft.com/office/drawing/2014/main" id="{54C72092-3EA1-FF48-9146-F83824215D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9122" y="2405190"/>
                <a:ext cx="141295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6" name="Freeform 80">
                <a:extLst>
                  <a:ext uri="{FF2B5EF4-FFF2-40B4-BE49-F238E27FC236}">
                    <a16:creationId xmlns:a16="http://schemas.microsoft.com/office/drawing/2014/main" id="{E2CFB7F0-AB67-3F48-A588-A961E50E03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663" y="2365215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7" name="Freeform 81">
                <a:extLst>
                  <a:ext uri="{FF2B5EF4-FFF2-40B4-BE49-F238E27FC236}">
                    <a16:creationId xmlns:a16="http://schemas.microsoft.com/office/drawing/2014/main" id="{A2E6D896-3519-1248-BCC0-FF0CE734D3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052" y="2273657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8" name="Freeform 82">
                <a:extLst>
                  <a:ext uri="{FF2B5EF4-FFF2-40B4-BE49-F238E27FC236}">
                    <a16:creationId xmlns:a16="http://schemas.microsoft.com/office/drawing/2014/main" id="{6689C25C-3A71-EB44-8771-5B779BAC8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68" y="1974290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9" name="Freeform 83">
                <a:extLst>
                  <a:ext uri="{FF2B5EF4-FFF2-40B4-BE49-F238E27FC236}">
                    <a16:creationId xmlns:a16="http://schemas.microsoft.com/office/drawing/2014/main" id="{6E371E7F-113E-3042-BB3B-6A29463C98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475" y="202335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0" name="Freeform 84">
                <a:extLst>
                  <a:ext uri="{FF2B5EF4-FFF2-40B4-BE49-F238E27FC236}">
                    <a16:creationId xmlns:a16="http://schemas.microsoft.com/office/drawing/2014/main" id="{ACD49AC0-B54B-C844-A2B3-FB97853F9B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7967" y="201405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1" name="Freeform 85">
                <a:extLst>
                  <a:ext uri="{FF2B5EF4-FFF2-40B4-BE49-F238E27FC236}">
                    <a16:creationId xmlns:a16="http://schemas.microsoft.com/office/drawing/2014/main" id="{2083BF69-44FD-744F-BF25-D4035574D8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262" y="1864579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2" name="Freeform 86">
                <a:extLst>
                  <a:ext uri="{FF2B5EF4-FFF2-40B4-BE49-F238E27FC236}">
                    <a16:creationId xmlns:a16="http://schemas.microsoft.com/office/drawing/2014/main" id="{D6BAD1F8-76AC-C045-9BE9-6E8435DA6A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3636" y="2437397"/>
                <a:ext cx="49215" cy="52391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3" name="Freeform 87">
                <a:extLst>
                  <a:ext uri="{FF2B5EF4-FFF2-40B4-BE49-F238E27FC236}">
                    <a16:creationId xmlns:a16="http://schemas.microsoft.com/office/drawing/2014/main" id="{9B56F132-B036-1841-A59B-291FE87BE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87" y="1955615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4" name="Freeform 88">
                <a:extLst>
                  <a:ext uri="{FF2B5EF4-FFF2-40B4-BE49-F238E27FC236}">
                    <a16:creationId xmlns:a16="http://schemas.microsoft.com/office/drawing/2014/main" id="{187F6364-BDEE-534C-8381-894188CEE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890" y="2005940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5" name="Freeform 89">
                <a:extLst>
                  <a:ext uri="{FF2B5EF4-FFF2-40B4-BE49-F238E27FC236}">
                    <a16:creationId xmlns:a16="http://schemas.microsoft.com/office/drawing/2014/main" id="{333765A1-BE8B-534F-A81F-B149C224B6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8556" y="2369236"/>
                <a:ext cx="38102" cy="36516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6" name="Freeform 90">
                <a:extLst>
                  <a:ext uri="{FF2B5EF4-FFF2-40B4-BE49-F238E27FC236}">
                    <a16:creationId xmlns:a16="http://schemas.microsoft.com/office/drawing/2014/main" id="{8F8B17D1-FA22-8740-9036-054DC1BC6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2429" y="1957041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7" name="Freeform 91">
                <a:extLst>
                  <a:ext uri="{FF2B5EF4-FFF2-40B4-BE49-F238E27FC236}">
                    <a16:creationId xmlns:a16="http://schemas.microsoft.com/office/drawing/2014/main" id="{C896D68B-4403-3747-B584-91F9CD036C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8" name="Freeform 92">
                <a:extLst>
                  <a:ext uri="{FF2B5EF4-FFF2-40B4-BE49-F238E27FC236}">
                    <a16:creationId xmlns:a16="http://schemas.microsoft.com/office/drawing/2014/main" id="{A0A2B53B-2059-6247-A210-997735920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9" name="Freeform 93">
                <a:extLst>
                  <a:ext uri="{FF2B5EF4-FFF2-40B4-BE49-F238E27FC236}">
                    <a16:creationId xmlns:a16="http://schemas.microsoft.com/office/drawing/2014/main" id="{9FD6F541-D00C-2944-BB42-2A6642367F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3418" y="4547415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0" name="Freeform 94">
                <a:extLst>
                  <a:ext uri="{FF2B5EF4-FFF2-40B4-BE49-F238E27FC236}">
                    <a16:creationId xmlns:a16="http://schemas.microsoft.com/office/drawing/2014/main" id="{B636D535-DE04-DD45-B9AB-9C49572C1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1" name="Freeform 95">
                <a:extLst>
                  <a:ext uri="{FF2B5EF4-FFF2-40B4-BE49-F238E27FC236}">
                    <a16:creationId xmlns:a16="http://schemas.microsoft.com/office/drawing/2014/main" id="{B7386A15-E02C-CB4E-954F-F3D0F40062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2905" y="4549635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2" name="Freeform 96">
                <a:extLst>
                  <a:ext uri="{FF2B5EF4-FFF2-40B4-BE49-F238E27FC236}">
                    <a16:creationId xmlns:a16="http://schemas.microsoft.com/office/drawing/2014/main" id="{4AFE92B2-5DF6-BB42-8E8B-10A55D16A3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3" name="Freeform 97">
                <a:extLst>
                  <a:ext uri="{FF2B5EF4-FFF2-40B4-BE49-F238E27FC236}">
                    <a16:creationId xmlns:a16="http://schemas.microsoft.com/office/drawing/2014/main" id="{434C2931-2745-904E-933D-1797DE07A7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556" y="3831213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4" name="Freeform 98">
                <a:extLst>
                  <a:ext uri="{FF2B5EF4-FFF2-40B4-BE49-F238E27FC236}">
                    <a16:creationId xmlns:a16="http://schemas.microsoft.com/office/drawing/2014/main" id="{3743963C-6057-BE4A-85CC-8CD12E25E3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5" name="Freeform 99">
                <a:extLst>
                  <a:ext uri="{FF2B5EF4-FFF2-40B4-BE49-F238E27FC236}">
                    <a16:creationId xmlns:a16="http://schemas.microsoft.com/office/drawing/2014/main" id="{91819562-0EC4-C34D-B8B3-902062B1A7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542" y="4384984"/>
                <a:ext cx="423885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6" name="Freeform 100">
                <a:extLst>
                  <a:ext uri="{FF2B5EF4-FFF2-40B4-BE49-F238E27FC236}">
                    <a16:creationId xmlns:a16="http://schemas.microsoft.com/office/drawing/2014/main" id="{706E4FFB-4226-1E44-A008-FA701E566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7" name="Freeform 101">
                <a:extLst>
                  <a:ext uri="{FF2B5EF4-FFF2-40B4-BE49-F238E27FC236}">
                    <a16:creationId xmlns:a16="http://schemas.microsoft.com/office/drawing/2014/main" id="{51848C43-FF3C-CD43-85B1-5BFC62CD9F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369" y="4189694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8" name="Freeform 102">
                <a:extLst>
                  <a:ext uri="{FF2B5EF4-FFF2-40B4-BE49-F238E27FC236}">
                    <a16:creationId xmlns:a16="http://schemas.microsoft.com/office/drawing/2014/main" id="{4BE0A294-510B-D142-A172-A701904044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0059" y="3845957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9" name="Freeform 103">
                <a:extLst>
                  <a:ext uri="{FF2B5EF4-FFF2-40B4-BE49-F238E27FC236}">
                    <a16:creationId xmlns:a16="http://schemas.microsoft.com/office/drawing/2014/main" id="{6CB0CF51-3CB6-6747-B4BD-D148ED3290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4012" y="4222164"/>
                <a:ext cx="287353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0" name="Freeform 104">
                <a:extLst>
                  <a:ext uri="{FF2B5EF4-FFF2-40B4-BE49-F238E27FC236}">
                    <a16:creationId xmlns:a16="http://schemas.microsoft.com/office/drawing/2014/main" id="{FD1E151C-5632-2C4D-B179-CB22757EAB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7957" y="3936758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1" name="Freeform 105">
                <a:extLst>
                  <a:ext uri="{FF2B5EF4-FFF2-40B4-BE49-F238E27FC236}">
                    <a16:creationId xmlns:a16="http://schemas.microsoft.com/office/drawing/2014/main" id="{9088BD3F-C0BB-9441-8DE7-C971A7D326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3836" y="4642645"/>
                <a:ext cx="395309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2" name="Freeform 106">
                <a:extLst>
                  <a:ext uri="{FF2B5EF4-FFF2-40B4-BE49-F238E27FC236}">
                    <a16:creationId xmlns:a16="http://schemas.microsoft.com/office/drawing/2014/main" id="{8DE0DD0A-7540-324B-9AFE-5B526814AA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3" name="Freeform 107">
                <a:extLst>
                  <a:ext uri="{FF2B5EF4-FFF2-40B4-BE49-F238E27FC236}">
                    <a16:creationId xmlns:a16="http://schemas.microsoft.com/office/drawing/2014/main" id="{AB80433A-F1A6-554D-8FB3-E4E553957D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595" y="3481983"/>
                <a:ext cx="233375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4" name="Freeform 108">
                <a:extLst>
                  <a:ext uri="{FF2B5EF4-FFF2-40B4-BE49-F238E27FC236}">
                    <a16:creationId xmlns:a16="http://schemas.microsoft.com/office/drawing/2014/main" id="{200162AD-0B26-DE44-8BE8-CBE733A48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70" y="4039612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5" name="Freeform 109">
                <a:extLst>
                  <a:ext uri="{FF2B5EF4-FFF2-40B4-BE49-F238E27FC236}">
                    <a16:creationId xmlns:a16="http://schemas.microsoft.com/office/drawing/2014/main" id="{44A91EEB-DDCF-094D-9F37-8AB3051576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318" y="3940956"/>
                <a:ext cx="263539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6" name="Freeform 110">
                <a:extLst>
                  <a:ext uri="{FF2B5EF4-FFF2-40B4-BE49-F238E27FC236}">
                    <a16:creationId xmlns:a16="http://schemas.microsoft.com/office/drawing/2014/main" id="{4E02B558-2167-2749-9C1A-D5B8C14149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2525" y="4209561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7" name="Freeform 111">
                <a:extLst>
                  <a:ext uri="{FF2B5EF4-FFF2-40B4-BE49-F238E27FC236}">
                    <a16:creationId xmlns:a16="http://schemas.microsoft.com/office/drawing/2014/main" id="{72294980-FC48-F44E-A266-41AEB7F7B7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534" y="3556690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8" name="Freeform 112">
                <a:extLst>
                  <a:ext uri="{FF2B5EF4-FFF2-40B4-BE49-F238E27FC236}">
                    <a16:creationId xmlns:a16="http://schemas.microsoft.com/office/drawing/2014/main" id="{9243BB55-F4CD-0345-B9A4-2FAB165781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9" name="Freeform 113">
                <a:extLst>
                  <a:ext uri="{FF2B5EF4-FFF2-40B4-BE49-F238E27FC236}">
                    <a16:creationId xmlns:a16="http://schemas.microsoft.com/office/drawing/2014/main" id="{8ED4AEA9-AD79-A84F-AB3C-10CAC9DD5D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2525" y="3909180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0" name="Freeform 114">
                <a:extLst>
                  <a:ext uri="{FF2B5EF4-FFF2-40B4-BE49-F238E27FC236}">
                    <a16:creationId xmlns:a16="http://schemas.microsoft.com/office/drawing/2014/main" id="{AFD7827A-B393-0F42-9B32-E7CACCA94B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74" y="4176603"/>
                <a:ext cx="150820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1" name="Freeform 115">
                <a:extLst>
                  <a:ext uri="{FF2B5EF4-FFF2-40B4-BE49-F238E27FC236}">
                    <a16:creationId xmlns:a16="http://schemas.microsoft.com/office/drawing/2014/main" id="{90AB1CB8-4408-904C-A90E-4012F07E4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6853" y="3709969"/>
                <a:ext cx="169872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2" name="Freeform 116">
                <a:extLst>
                  <a:ext uri="{FF2B5EF4-FFF2-40B4-BE49-F238E27FC236}">
                    <a16:creationId xmlns:a16="http://schemas.microsoft.com/office/drawing/2014/main" id="{74330813-3BBA-B547-96C5-057EF60CB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145" y="3946195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3" name="Freeform 117">
                <a:extLst>
                  <a:ext uri="{FF2B5EF4-FFF2-40B4-BE49-F238E27FC236}">
                    <a16:creationId xmlns:a16="http://schemas.microsoft.com/office/drawing/2014/main" id="{D7D9F065-CC77-5C49-B469-1D57A6DA0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732" y="3573065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4" name="Freeform 118">
                <a:extLst>
                  <a:ext uri="{FF2B5EF4-FFF2-40B4-BE49-F238E27FC236}">
                    <a16:creationId xmlns:a16="http://schemas.microsoft.com/office/drawing/2014/main" id="{089DE803-408B-8F46-9A82-7CCA8F3B75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958" y="3691855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5" name="Freeform 119">
                <a:extLst>
                  <a:ext uri="{FF2B5EF4-FFF2-40B4-BE49-F238E27FC236}">
                    <a16:creationId xmlns:a16="http://schemas.microsoft.com/office/drawing/2014/main" id="{E253DCA0-946E-6447-9056-F0D47CA5ED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5157" y="4174022"/>
                <a:ext cx="169871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6" name="Freeform 120">
                <a:extLst>
                  <a:ext uri="{FF2B5EF4-FFF2-40B4-BE49-F238E27FC236}">
                    <a16:creationId xmlns:a16="http://schemas.microsoft.com/office/drawing/2014/main" id="{0BC8B1AB-8EF3-7C49-A5EC-A646C1E429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9653" y="3619435"/>
                <a:ext cx="93667" cy="166702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7" name="Freeform 121">
                <a:extLst>
                  <a:ext uri="{FF2B5EF4-FFF2-40B4-BE49-F238E27FC236}">
                    <a16:creationId xmlns:a16="http://schemas.microsoft.com/office/drawing/2014/main" id="{CA71903D-57B3-2C4A-BB08-493403EE90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578" y="4002066"/>
                <a:ext cx="50803" cy="192104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8" name="Freeform 122">
                <a:extLst>
                  <a:ext uri="{FF2B5EF4-FFF2-40B4-BE49-F238E27FC236}">
                    <a16:creationId xmlns:a16="http://schemas.microsoft.com/office/drawing/2014/main" id="{8FBDC1D2-7612-3342-9CA2-F8211463AD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494" y="4049140"/>
                <a:ext cx="39690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9" name="Freeform 123">
                <a:extLst>
                  <a:ext uri="{FF2B5EF4-FFF2-40B4-BE49-F238E27FC236}">
                    <a16:creationId xmlns:a16="http://schemas.microsoft.com/office/drawing/2014/main" id="{0EC4AAE5-4A0A-B249-93CE-4CB7476C2A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226" y="481287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0" name="Freeform 124">
                <a:extLst>
                  <a:ext uri="{FF2B5EF4-FFF2-40B4-BE49-F238E27FC236}">
                    <a16:creationId xmlns:a16="http://schemas.microsoft.com/office/drawing/2014/main" id="{DC5745AE-24F2-824B-8815-D6F7FFF43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652" y="4184453"/>
                <a:ext cx="141295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1" name="Freeform 125">
                <a:extLst>
                  <a:ext uri="{FF2B5EF4-FFF2-40B4-BE49-F238E27FC236}">
                    <a16:creationId xmlns:a16="http://schemas.microsoft.com/office/drawing/2014/main" id="{F5D73F12-F653-1644-BE46-EC25A49DC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2945" y="4141994"/>
                <a:ext cx="152408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2" name="Freeform 126">
                <a:extLst>
                  <a:ext uri="{FF2B5EF4-FFF2-40B4-BE49-F238E27FC236}">
                    <a16:creationId xmlns:a16="http://schemas.microsoft.com/office/drawing/2014/main" id="{E742105E-784F-7846-82BF-13ADEF362C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933" y="4075263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3" name="Freeform 127">
                <a:extLst>
                  <a:ext uri="{FF2B5EF4-FFF2-40B4-BE49-F238E27FC236}">
                    <a16:creationId xmlns:a16="http://schemas.microsoft.com/office/drawing/2014/main" id="{9B7259A1-1607-2A4D-852F-8E7C370A6D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1303" y="3740176"/>
                <a:ext cx="122245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4" name="Freeform 128">
                <a:extLst>
                  <a:ext uri="{FF2B5EF4-FFF2-40B4-BE49-F238E27FC236}">
                    <a16:creationId xmlns:a16="http://schemas.microsoft.com/office/drawing/2014/main" id="{610369A1-DFA9-9145-957E-CAA1723A11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44" y="3792623"/>
                <a:ext cx="115894" cy="36516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5" name="Freeform 129">
                <a:extLst>
                  <a:ext uri="{FF2B5EF4-FFF2-40B4-BE49-F238E27FC236}">
                    <a16:creationId xmlns:a16="http://schemas.microsoft.com/office/drawing/2014/main" id="{F5E14169-057F-D843-BE2F-CC371E8DFC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0780" y="3786060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6" name="Freeform 130">
                <a:extLst>
                  <a:ext uri="{FF2B5EF4-FFF2-40B4-BE49-F238E27FC236}">
                    <a16:creationId xmlns:a16="http://schemas.microsoft.com/office/drawing/2014/main" id="{FC5DA059-3008-4640-83FA-279947742A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234" y="3651208"/>
                <a:ext cx="42865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7" name="Freeform 131">
                <a:extLst>
                  <a:ext uri="{FF2B5EF4-FFF2-40B4-BE49-F238E27FC236}">
                    <a16:creationId xmlns:a16="http://schemas.microsoft.com/office/drawing/2014/main" id="{A37ECC30-AB6B-8E43-A455-1DC99DC070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2465" y="4233965"/>
                <a:ext cx="49216" cy="52391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8" name="Freeform 132">
                <a:extLst>
                  <a:ext uri="{FF2B5EF4-FFF2-40B4-BE49-F238E27FC236}">
                    <a16:creationId xmlns:a16="http://schemas.microsoft.com/office/drawing/2014/main" id="{E5EF2DCD-F812-B544-AEF8-501AA5F455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6699" y="3725558"/>
                <a:ext cx="74617" cy="65094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9" name="Freeform 133">
                <a:extLst>
                  <a:ext uri="{FF2B5EF4-FFF2-40B4-BE49-F238E27FC236}">
                    <a16:creationId xmlns:a16="http://schemas.microsoft.com/office/drawing/2014/main" id="{C4D35917-E0F4-E241-AAFE-ACD06A5EB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612" y="3790842"/>
                <a:ext cx="46041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0" name="Freeform 134">
                <a:extLst>
                  <a:ext uri="{FF2B5EF4-FFF2-40B4-BE49-F238E27FC236}">
                    <a16:creationId xmlns:a16="http://schemas.microsoft.com/office/drawing/2014/main" id="{12133AEB-C10D-754F-A746-C94A3C6868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8171" y="4149255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1" name="Freeform 135">
                <a:extLst>
                  <a:ext uri="{FF2B5EF4-FFF2-40B4-BE49-F238E27FC236}">
                    <a16:creationId xmlns:a16="http://schemas.microsoft.com/office/drawing/2014/main" id="{20A446FB-8CB8-274E-9F5A-AD607BA8C8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4420" y="3728343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2" name="Freeform 136">
                <a:extLst>
                  <a:ext uri="{FF2B5EF4-FFF2-40B4-BE49-F238E27FC236}">
                    <a16:creationId xmlns:a16="http://schemas.microsoft.com/office/drawing/2014/main" id="{0369B483-1DBB-D044-B398-18A8B70FBE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3" name="Freeform 137">
                <a:extLst>
                  <a:ext uri="{FF2B5EF4-FFF2-40B4-BE49-F238E27FC236}">
                    <a16:creationId xmlns:a16="http://schemas.microsoft.com/office/drawing/2014/main" id="{6654FE66-A5E8-4047-BB74-2346FD71A2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4" name="Freeform 138">
                <a:extLst>
                  <a:ext uri="{FF2B5EF4-FFF2-40B4-BE49-F238E27FC236}">
                    <a16:creationId xmlns:a16="http://schemas.microsoft.com/office/drawing/2014/main" id="{EA173374-AF03-5E43-89D0-F63EC9A676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0168" y="6206458"/>
                <a:ext cx="928739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5" name="Freeform 139">
                <a:extLst>
                  <a:ext uri="{FF2B5EF4-FFF2-40B4-BE49-F238E27FC236}">
                    <a16:creationId xmlns:a16="http://schemas.microsoft.com/office/drawing/2014/main" id="{65201511-C186-B74B-9DE7-A5D10F4AAA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6" name="Freeform 140">
                <a:extLst>
                  <a:ext uri="{FF2B5EF4-FFF2-40B4-BE49-F238E27FC236}">
                    <a16:creationId xmlns:a16="http://schemas.microsoft.com/office/drawing/2014/main" id="{1BD3049E-2278-A44B-926A-6AA1FF8A0E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2194" y="6234998"/>
                <a:ext cx="506440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7" name="Freeform 141">
                <a:extLst>
                  <a:ext uri="{FF2B5EF4-FFF2-40B4-BE49-F238E27FC236}">
                    <a16:creationId xmlns:a16="http://schemas.microsoft.com/office/drawing/2014/main" id="{05DF7D8F-D3B6-5C4C-859E-E545448FF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8" name="Freeform 142">
                <a:extLst>
                  <a:ext uri="{FF2B5EF4-FFF2-40B4-BE49-F238E27FC236}">
                    <a16:creationId xmlns:a16="http://schemas.microsoft.com/office/drawing/2014/main" id="{305A4A74-FE14-7747-9D7A-F98915BC12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349" y="5524816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9" name="Freeform 143">
                <a:extLst>
                  <a:ext uri="{FF2B5EF4-FFF2-40B4-BE49-F238E27FC236}">
                    <a16:creationId xmlns:a16="http://schemas.microsoft.com/office/drawing/2014/main" id="{D5A304E1-2D24-DC43-8617-AB81C88E97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0" name="Freeform 144">
                <a:extLst>
                  <a:ext uri="{FF2B5EF4-FFF2-40B4-BE49-F238E27FC236}">
                    <a16:creationId xmlns:a16="http://schemas.microsoft.com/office/drawing/2014/main" id="{A383F93D-6A47-1942-B238-A6E3F42EBA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3185" y="6040801"/>
                <a:ext cx="414360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1" name="Freeform 145">
                <a:extLst>
                  <a:ext uri="{FF2B5EF4-FFF2-40B4-BE49-F238E27FC236}">
                    <a16:creationId xmlns:a16="http://schemas.microsoft.com/office/drawing/2014/main" id="{E3E2C141-A5A9-6F4D-9CAF-BBAD4718E6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2" name="Freeform 146">
                <a:extLst>
                  <a:ext uri="{FF2B5EF4-FFF2-40B4-BE49-F238E27FC236}">
                    <a16:creationId xmlns:a16="http://schemas.microsoft.com/office/drawing/2014/main" id="{1C1A60DA-7B05-E44D-ACA4-0446C81978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786" y="5876435"/>
                <a:ext cx="127007" cy="282599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3" name="Freeform 147">
                <a:extLst>
                  <a:ext uri="{FF2B5EF4-FFF2-40B4-BE49-F238E27FC236}">
                    <a16:creationId xmlns:a16="http://schemas.microsoft.com/office/drawing/2014/main" id="{979971C2-4738-EB45-8618-5C3FBA28A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2655" y="5553287"/>
                <a:ext cx="344506" cy="100022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4" name="Freeform 148">
                <a:extLst>
                  <a:ext uri="{FF2B5EF4-FFF2-40B4-BE49-F238E27FC236}">
                    <a16:creationId xmlns:a16="http://schemas.microsoft.com/office/drawing/2014/main" id="{247BC5E5-570B-2C40-846E-27B6E96BA0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348" y="5909009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5" name="Freeform 149">
                <a:extLst>
                  <a:ext uri="{FF2B5EF4-FFF2-40B4-BE49-F238E27FC236}">
                    <a16:creationId xmlns:a16="http://schemas.microsoft.com/office/drawing/2014/main" id="{41BE1803-52F3-134C-BEEC-4ED44DB55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9015" y="5613934"/>
                <a:ext cx="155584" cy="290537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6" name="Freeform 150">
                <a:extLst>
                  <a:ext uri="{FF2B5EF4-FFF2-40B4-BE49-F238E27FC236}">
                    <a16:creationId xmlns:a16="http://schemas.microsoft.com/office/drawing/2014/main" id="{5A4BF737-6AC1-BB43-83D9-E681555D3D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879" y="6331539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7" name="Freeform 151">
                <a:extLst>
                  <a:ext uri="{FF2B5EF4-FFF2-40B4-BE49-F238E27FC236}">
                    <a16:creationId xmlns:a16="http://schemas.microsoft.com/office/drawing/2014/main" id="{2A0DADDF-8592-B24E-9EC3-D53B66D39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8" name="Freeform 152">
                <a:extLst>
                  <a:ext uri="{FF2B5EF4-FFF2-40B4-BE49-F238E27FC236}">
                    <a16:creationId xmlns:a16="http://schemas.microsoft.com/office/drawing/2014/main" id="{460CCFAC-486A-7143-8E5D-6B6CF12B19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5686" y="5184006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9" name="Freeform 153">
                <a:extLst>
                  <a:ext uri="{FF2B5EF4-FFF2-40B4-BE49-F238E27FC236}">
                    <a16:creationId xmlns:a16="http://schemas.microsoft.com/office/drawing/2014/main" id="{88CC34AF-8C58-AF4C-8B7B-6CB84B0D25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827" y="5701409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0" name="Freeform 154">
                <a:extLst>
                  <a:ext uri="{FF2B5EF4-FFF2-40B4-BE49-F238E27FC236}">
                    <a16:creationId xmlns:a16="http://schemas.microsoft.com/office/drawing/2014/main" id="{E7E69D3E-CE56-EF45-9B36-AD83F36C3A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187" y="5635558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1" name="Freeform 155">
                <a:extLst>
                  <a:ext uri="{FF2B5EF4-FFF2-40B4-BE49-F238E27FC236}">
                    <a16:creationId xmlns:a16="http://schemas.microsoft.com/office/drawing/2014/main" id="{D9A8E2B6-0844-6749-8CE8-0B5ACEF86C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2539" y="5873150"/>
                <a:ext cx="247664" cy="103197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2" name="Freeform 156">
                <a:extLst>
                  <a:ext uri="{FF2B5EF4-FFF2-40B4-BE49-F238E27FC236}">
                    <a16:creationId xmlns:a16="http://schemas.microsoft.com/office/drawing/2014/main" id="{F7087509-6DAD-8F44-921E-C2ABDE799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9465" y="5251578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3" name="Freeform 157">
                <a:extLst>
                  <a:ext uri="{FF2B5EF4-FFF2-40B4-BE49-F238E27FC236}">
                    <a16:creationId xmlns:a16="http://schemas.microsoft.com/office/drawing/2014/main" id="{126CBD6E-3218-B840-8F0D-E6E7294CB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64" name="Freeform 158">
                <a:extLst>
                  <a:ext uri="{FF2B5EF4-FFF2-40B4-BE49-F238E27FC236}">
                    <a16:creationId xmlns:a16="http://schemas.microsoft.com/office/drawing/2014/main" id="{EEF4CBC1-3A38-0148-B51C-9E16165A9A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616" y="5604911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5" name="Freeform 159">
                <a:extLst>
                  <a:ext uri="{FF2B5EF4-FFF2-40B4-BE49-F238E27FC236}">
                    <a16:creationId xmlns:a16="http://schemas.microsoft.com/office/drawing/2014/main" id="{FE19A5F0-8A38-D542-8B09-633AE2D662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971" y="5852810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6" name="Freeform 160">
                <a:extLst>
                  <a:ext uri="{FF2B5EF4-FFF2-40B4-BE49-F238E27FC236}">
                    <a16:creationId xmlns:a16="http://schemas.microsoft.com/office/drawing/2014/main" id="{00226DA4-CB5F-8747-BC96-D9D01067A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322" y="5388707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7" name="Freeform 161">
                <a:extLst>
                  <a:ext uri="{FF2B5EF4-FFF2-40B4-BE49-F238E27FC236}">
                    <a16:creationId xmlns:a16="http://schemas.microsoft.com/office/drawing/2014/main" id="{36FB1EBD-E0C7-D348-AFB3-E6142BAE6D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2756" y="5636127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8" name="Freeform 162">
                <a:extLst>
                  <a:ext uri="{FF2B5EF4-FFF2-40B4-BE49-F238E27FC236}">
                    <a16:creationId xmlns:a16="http://schemas.microsoft.com/office/drawing/2014/main" id="{4BE521BA-64ED-6E48-BE10-0B78141653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444" y="5262783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9" name="Freeform 163">
                <a:extLst>
                  <a:ext uri="{FF2B5EF4-FFF2-40B4-BE49-F238E27FC236}">
                    <a16:creationId xmlns:a16="http://schemas.microsoft.com/office/drawing/2014/main" id="{9309F2CF-0798-144B-9AEE-4FF4C096F8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6933" y="5382625"/>
                <a:ext cx="133357" cy="115897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0" name="Freeform 164">
                <a:extLst>
                  <a:ext uri="{FF2B5EF4-FFF2-40B4-BE49-F238E27FC236}">
                    <a16:creationId xmlns:a16="http://schemas.microsoft.com/office/drawing/2014/main" id="{9210616C-27EF-0848-A64C-3183FE88EC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0369" y="5862927"/>
                <a:ext cx="169872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1" name="Freeform 165">
                <a:extLst>
                  <a:ext uri="{FF2B5EF4-FFF2-40B4-BE49-F238E27FC236}">
                    <a16:creationId xmlns:a16="http://schemas.microsoft.com/office/drawing/2014/main" id="{21AE254B-4701-7245-84DB-DCB9992E81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2050" y="5299454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2" name="Freeform 166">
                <a:extLst>
                  <a:ext uri="{FF2B5EF4-FFF2-40B4-BE49-F238E27FC236}">
                    <a16:creationId xmlns:a16="http://schemas.microsoft.com/office/drawing/2014/main" id="{0B79AA9E-B219-9742-9573-3BDB65919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7292" y="5671342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3" name="Freeform 167">
                <a:extLst>
                  <a:ext uri="{FF2B5EF4-FFF2-40B4-BE49-F238E27FC236}">
                    <a16:creationId xmlns:a16="http://schemas.microsoft.com/office/drawing/2014/main" id="{BA927DF4-DDFC-5041-A6DE-4017BF33D1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915" y="5719861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4" name="Freeform 168">
                <a:extLst>
                  <a:ext uri="{FF2B5EF4-FFF2-40B4-BE49-F238E27FC236}">
                    <a16:creationId xmlns:a16="http://schemas.microsoft.com/office/drawing/2014/main" id="{C66EABB2-BD00-E142-813A-A14943781B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413" y="6496275"/>
                <a:ext cx="136532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5" name="Freeform 169">
                <a:extLst>
                  <a:ext uri="{FF2B5EF4-FFF2-40B4-BE49-F238E27FC236}">
                    <a16:creationId xmlns:a16="http://schemas.microsoft.com/office/drawing/2014/main" id="{6085C7F0-B50B-F94D-B1ED-B7DAD7EFA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9218" y="5872023"/>
                <a:ext cx="138120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6" name="Freeform 170">
                <a:extLst>
                  <a:ext uri="{FF2B5EF4-FFF2-40B4-BE49-F238E27FC236}">
                    <a16:creationId xmlns:a16="http://schemas.microsoft.com/office/drawing/2014/main" id="{4C34E923-D13D-DA40-BFDA-608A9C4EC8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968" y="5835438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7" name="Freeform 171">
                <a:extLst>
                  <a:ext uri="{FF2B5EF4-FFF2-40B4-BE49-F238E27FC236}">
                    <a16:creationId xmlns:a16="http://schemas.microsoft.com/office/drawing/2014/main" id="{D25A90DE-787A-8D4E-88C7-8C54978080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47" y="5743758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8" name="Freeform 172">
                <a:extLst>
                  <a:ext uri="{FF2B5EF4-FFF2-40B4-BE49-F238E27FC236}">
                    <a16:creationId xmlns:a16="http://schemas.microsoft.com/office/drawing/2014/main" id="{74418620-EE11-1244-966D-0CB9A4CDD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872" y="5442926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9" name="Freeform 173">
                <a:extLst>
                  <a:ext uri="{FF2B5EF4-FFF2-40B4-BE49-F238E27FC236}">
                    <a16:creationId xmlns:a16="http://schemas.microsoft.com/office/drawing/2014/main" id="{3A6E1FFA-F5BE-AD45-A760-E5CE72074C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582" y="5494778"/>
                <a:ext cx="115893" cy="33340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0" name="Freeform 174">
                <a:extLst>
                  <a:ext uri="{FF2B5EF4-FFF2-40B4-BE49-F238E27FC236}">
                    <a16:creationId xmlns:a16="http://schemas.microsoft.com/office/drawing/2014/main" id="{1D06C4A0-E03F-204A-B227-D24BAB1D8E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091" y="5485727"/>
                <a:ext cx="60328" cy="58742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1" name="Freeform 175">
                <a:extLst>
                  <a:ext uri="{FF2B5EF4-FFF2-40B4-BE49-F238E27FC236}">
                    <a16:creationId xmlns:a16="http://schemas.microsoft.com/office/drawing/2014/main" id="{4162F324-8F4C-D74D-826C-02F070F38B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023" y="5333102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2" name="Freeform 176">
                <a:extLst>
                  <a:ext uri="{FF2B5EF4-FFF2-40B4-BE49-F238E27FC236}">
                    <a16:creationId xmlns:a16="http://schemas.microsoft.com/office/drawing/2014/main" id="{CA62EFF1-060C-5540-A9D2-8B4EDC709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2133" y="5904107"/>
                <a:ext cx="50803" cy="52392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3" name="Freeform 177">
                <a:extLst>
                  <a:ext uri="{FF2B5EF4-FFF2-40B4-BE49-F238E27FC236}">
                    <a16:creationId xmlns:a16="http://schemas.microsoft.com/office/drawing/2014/main" id="{3A1C8E91-20CD-7A47-B0DF-AB4E7C8C6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6572" y="5425463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4" name="Freeform 178">
                <a:extLst>
                  <a:ext uri="{FF2B5EF4-FFF2-40B4-BE49-F238E27FC236}">
                    <a16:creationId xmlns:a16="http://schemas.microsoft.com/office/drawing/2014/main" id="{3127942C-7D32-4C4C-9F4C-A65DF7598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5332" y="5474089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5" name="Freeform 179">
                <a:extLst>
                  <a:ext uri="{FF2B5EF4-FFF2-40B4-BE49-F238E27FC236}">
                    <a16:creationId xmlns:a16="http://schemas.microsoft.com/office/drawing/2014/main" id="{51D35631-FB37-E24A-BBAD-07DC34CF2E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0191" y="583546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6" name="Freeform 180">
                <a:extLst>
                  <a:ext uri="{FF2B5EF4-FFF2-40B4-BE49-F238E27FC236}">
                    <a16:creationId xmlns:a16="http://schemas.microsoft.com/office/drawing/2014/main" id="{7B05C2ED-F872-784B-B560-1D84BC4352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732" y="5425676"/>
                <a:ext cx="46040" cy="55567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274632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 fea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icture Placeholder 13">
            <a:extLst>
              <a:ext uri="{FF2B5EF4-FFF2-40B4-BE49-F238E27FC236}">
                <a16:creationId xmlns:a16="http://schemas.microsoft.com/office/drawing/2014/main" id="{320510A6-CFA1-B949-A389-23542C07A0A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970577" y="1869864"/>
            <a:ext cx="3697653" cy="2313584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grpSp>
        <p:nvGrpSpPr>
          <p:cNvPr id="3" name="Group 638">
            <a:extLst>
              <a:ext uri="{FF2B5EF4-FFF2-40B4-BE49-F238E27FC236}">
                <a16:creationId xmlns:a16="http://schemas.microsoft.com/office/drawing/2014/main" id="{13FB4D86-0D49-2E41-884E-1E105716888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-884238" y="-1109663"/>
            <a:ext cx="13957301" cy="9150351"/>
            <a:chOff x="-884851" y="-1110421"/>
            <a:chExt cx="13958497" cy="9150850"/>
          </a:xfrm>
        </p:grpSpPr>
        <p:grpSp>
          <p:nvGrpSpPr>
            <p:cNvPr id="4" name="Group 1">
              <a:extLst>
                <a:ext uri="{FF2B5EF4-FFF2-40B4-BE49-F238E27FC236}">
                  <a16:creationId xmlns:a16="http://schemas.microsoft.com/office/drawing/2014/main" id="{2D8205EC-7168-BD43-9231-D9FEC4E1E159}"/>
                </a:ext>
              </a:extLst>
            </p:cNvPr>
            <p:cNvGrpSpPr>
              <a:grpSpLocks/>
            </p:cNvGrpSpPr>
            <p:nvPr/>
          </p:nvGrpSpPr>
          <p:grpSpPr bwMode="auto">
            <a:xfrm rot="5914166">
              <a:off x="1320268" y="-3315540"/>
              <a:ext cx="2503681" cy="6913919"/>
              <a:chOff x="1879681" y="15242"/>
              <a:chExt cx="2503681" cy="6913919"/>
            </a:xfrm>
          </p:grpSpPr>
          <p:sp>
            <p:nvSpPr>
              <p:cNvPr id="187" name="Freeform 1">
                <a:extLst>
                  <a:ext uri="{FF2B5EF4-FFF2-40B4-BE49-F238E27FC236}">
                    <a16:creationId xmlns:a16="http://schemas.microsoft.com/office/drawing/2014/main" id="{E9A402CC-69E1-844E-B300-9D4613E2EF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8" name="Freeform 2">
                <a:extLst>
                  <a:ext uri="{FF2B5EF4-FFF2-40B4-BE49-F238E27FC236}">
                    <a16:creationId xmlns:a16="http://schemas.microsoft.com/office/drawing/2014/main" id="{E24A0C9F-F9A7-FC48-9B23-C413590DE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9" name="Freeform 3">
                <a:extLst>
                  <a:ext uri="{FF2B5EF4-FFF2-40B4-BE49-F238E27FC236}">
                    <a16:creationId xmlns:a16="http://schemas.microsoft.com/office/drawing/2014/main" id="{4FC667C7-55A4-5548-9914-A5707075B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2595" y="1080399"/>
                <a:ext cx="944615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0" name="Freeform 4">
                <a:extLst>
                  <a:ext uri="{FF2B5EF4-FFF2-40B4-BE49-F238E27FC236}">
                    <a16:creationId xmlns:a16="http://schemas.microsoft.com/office/drawing/2014/main" id="{46EA7BD4-50B7-9844-BD93-612854678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1" name="Freeform 5">
                <a:extLst>
                  <a:ext uri="{FF2B5EF4-FFF2-40B4-BE49-F238E27FC236}">
                    <a16:creationId xmlns:a16="http://schemas.microsoft.com/office/drawing/2014/main" id="{08B00181-6571-F942-B924-38F59C1B8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4065" y="1081230"/>
                <a:ext cx="495328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2" name="Freeform 6">
                <a:extLst>
                  <a:ext uri="{FF2B5EF4-FFF2-40B4-BE49-F238E27FC236}">
                    <a16:creationId xmlns:a16="http://schemas.microsoft.com/office/drawing/2014/main" id="{01076FEB-5B9A-EA47-95AD-51353BB40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3" name="Freeform 7">
                <a:extLst>
                  <a:ext uri="{FF2B5EF4-FFF2-40B4-BE49-F238E27FC236}">
                    <a16:creationId xmlns:a16="http://schemas.microsoft.com/office/drawing/2014/main" id="{B21F0080-26B4-9C4E-9914-2405844882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9345" y="362363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4" name="Freeform 8">
                <a:extLst>
                  <a:ext uri="{FF2B5EF4-FFF2-40B4-BE49-F238E27FC236}">
                    <a16:creationId xmlns:a16="http://schemas.microsoft.com/office/drawing/2014/main" id="{92790C34-EEBB-3A47-A8E9-34A95A9A21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5" name="Freeform 9">
                <a:extLst>
                  <a:ext uri="{FF2B5EF4-FFF2-40B4-BE49-F238E27FC236}">
                    <a16:creationId xmlns:a16="http://schemas.microsoft.com/office/drawing/2014/main" id="{64555C84-B2E7-3242-8369-F2CAF7E835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042" y="916621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6" name="Freeform 10">
                <a:extLst>
                  <a:ext uri="{FF2B5EF4-FFF2-40B4-BE49-F238E27FC236}">
                    <a16:creationId xmlns:a16="http://schemas.microsoft.com/office/drawing/2014/main" id="{1B26485D-D87E-E745-A370-D9A406B61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7" name="Freeform 11">
                <a:extLst>
                  <a:ext uri="{FF2B5EF4-FFF2-40B4-BE49-F238E27FC236}">
                    <a16:creationId xmlns:a16="http://schemas.microsoft.com/office/drawing/2014/main" id="{5051F987-06B3-8540-A4C3-82FD798393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1229" y="721645"/>
                <a:ext cx="131769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8" name="Freeform 12">
                <a:extLst>
                  <a:ext uri="{FF2B5EF4-FFF2-40B4-BE49-F238E27FC236}">
                    <a16:creationId xmlns:a16="http://schemas.microsoft.com/office/drawing/2014/main" id="{96587415-6DD0-364B-BC8D-C177DD4106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8396" y="381111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9" name="Freeform 13">
                <a:extLst>
                  <a:ext uri="{FF2B5EF4-FFF2-40B4-BE49-F238E27FC236}">
                    <a16:creationId xmlns:a16="http://schemas.microsoft.com/office/drawing/2014/main" id="{D94B015B-3638-BA40-9C81-B3DFCC2BBC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1473" y="755575"/>
                <a:ext cx="288942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0" name="Freeform 14">
                <a:extLst>
                  <a:ext uri="{FF2B5EF4-FFF2-40B4-BE49-F238E27FC236}">
                    <a16:creationId xmlns:a16="http://schemas.microsoft.com/office/drawing/2014/main" id="{3244047B-3DB6-D841-B549-60CC45D3D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8242" y="472081"/>
                <a:ext cx="147645" cy="296887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1" name="Freeform 15">
                <a:extLst>
                  <a:ext uri="{FF2B5EF4-FFF2-40B4-BE49-F238E27FC236}">
                    <a16:creationId xmlns:a16="http://schemas.microsoft.com/office/drawing/2014/main" id="{985B3FE9-EFC9-2446-AA9B-7FB2F6429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0688" y="1173026"/>
                <a:ext cx="395310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2" name="Freeform 16">
                <a:extLst>
                  <a:ext uri="{FF2B5EF4-FFF2-40B4-BE49-F238E27FC236}">
                    <a16:creationId xmlns:a16="http://schemas.microsoft.com/office/drawing/2014/main" id="{E476725E-5D30-B44F-A2FE-62E2C6F8E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3" name="Freeform 17">
                <a:extLst>
                  <a:ext uri="{FF2B5EF4-FFF2-40B4-BE49-F238E27FC236}">
                    <a16:creationId xmlns:a16="http://schemas.microsoft.com/office/drawing/2014/main" id="{18E439D2-E0D0-424D-B28E-608D4C11F2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8752" y="14493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4" name="Freeform 18">
                <a:extLst>
                  <a:ext uri="{FF2B5EF4-FFF2-40B4-BE49-F238E27FC236}">
                    <a16:creationId xmlns:a16="http://schemas.microsoft.com/office/drawing/2014/main" id="{ABF6E1C9-1C96-B849-A42B-0728CB773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802" y="57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5" name="Freeform 19">
                <a:extLst>
                  <a:ext uri="{FF2B5EF4-FFF2-40B4-BE49-F238E27FC236}">
                    <a16:creationId xmlns:a16="http://schemas.microsoft.com/office/drawing/2014/main" id="{B7986A27-D806-E247-945B-AAE733D4A0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172" y="474247"/>
                <a:ext cx="263540" cy="173052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6" name="Freeform 20">
                <a:extLst>
                  <a:ext uri="{FF2B5EF4-FFF2-40B4-BE49-F238E27FC236}">
                    <a16:creationId xmlns:a16="http://schemas.microsoft.com/office/drawing/2014/main" id="{ACED2056-098C-0549-B3D5-023F021D9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304" y="741375"/>
                <a:ext cx="249252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7" name="Freeform 21">
                <a:extLst>
                  <a:ext uri="{FF2B5EF4-FFF2-40B4-BE49-F238E27FC236}">
                    <a16:creationId xmlns:a16="http://schemas.microsoft.com/office/drawing/2014/main" id="{45FBB9AD-D617-5A41-9455-CA0F0D6785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5870" y="89475"/>
                <a:ext cx="100018" cy="223856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8" name="Freeform 22">
                <a:extLst>
                  <a:ext uri="{FF2B5EF4-FFF2-40B4-BE49-F238E27FC236}">
                    <a16:creationId xmlns:a16="http://schemas.microsoft.com/office/drawing/2014/main" id="{04C3AD05-231D-2B4A-AA41-060734329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9" name="Freeform 23">
                <a:extLst>
                  <a:ext uri="{FF2B5EF4-FFF2-40B4-BE49-F238E27FC236}">
                    <a16:creationId xmlns:a16="http://schemas.microsoft.com/office/drawing/2014/main" id="{B912430F-165C-004E-9E63-D367623F0B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0454" y="44320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0" name="Freeform 24">
                <a:extLst>
                  <a:ext uri="{FF2B5EF4-FFF2-40B4-BE49-F238E27FC236}">
                    <a16:creationId xmlns:a16="http://schemas.microsoft.com/office/drawing/2014/main" id="{6D7D9FC4-241D-CA4C-972B-4FA4177A98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387" y="712061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1" name="Freeform 25">
                <a:extLst>
                  <a:ext uri="{FF2B5EF4-FFF2-40B4-BE49-F238E27FC236}">
                    <a16:creationId xmlns:a16="http://schemas.microsoft.com/office/drawing/2014/main" id="{3DD29A52-1560-104C-A44C-5C7E7EA75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5300" y="245223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2" name="Freeform 26">
                <a:extLst>
                  <a:ext uri="{FF2B5EF4-FFF2-40B4-BE49-F238E27FC236}">
                    <a16:creationId xmlns:a16="http://schemas.microsoft.com/office/drawing/2014/main" id="{6BD18361-56CA-D649-B510-BAE9F8CCE1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4727" y="479392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3" name="Freeform 27">
                <a:extLst>
                  <a:ext uri="{FF2B5EF4-FFF2-40B4-BE49-F238E27FC236}">
                    <a16:creationId xmlns:a16="http://schemas.microsoft.com/office/drawing/2014/main" id="{2A560C4C-7939-BD4F-9D4A-DE61C5A5B9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8615" y="106575"/>
                <a:ext cx="106369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4" name="Freeform 28">
                <a:extLst>
                  <a:ext uri="{FF2B5EF4-FFF2-40B4-BE49-F238E27FC236}">
                    <a16:creationId xmlns:a16="http://schemas.microsoft.com/office/drawing/2014/main" id="{3C0AFC6D-4598-144C-A1AA-138849DD6A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0718" y="227458"/>
                <a:ext cx="128594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5" name="Freeform 29">
                <a:extLst>
                  <a:ext uri="{FF2B5EF4-FFF2-40B4-BE49-F238E27FC236}">
                    <a16:creationId xmlns:a16="http://schemas.microsoft.com/office/drawing/2014/main" id="{E84812C1-C034-0C48-B574-C9BF9359EB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5017" y="708836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6" name="Freeform 30">
                <a:extLst>
                  <a:ext uri="{FF2B5EF4-FFF2-40B4-BE49-F238E27FC236}">
                    <a16:creationId xmlns:a16="http://schemas.microsoft.com/office/drawing/2014/main" id="{6A426FA0-2D81-7A49-B39F-F7DE0EA388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6814" y="154621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7" name="Freeform 31">
                <a:extLst>
                  <a:ext uri="{FF2B5EF4-FFF2-40B4-BE49-F238E27FC236}">
                    <a16:creationId xmlns:a16="http://schemas.microsoft.com/office/drawing/2014/main" id="{17BA6B37-B1B7-6A46-9F7C-77BC46D638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3023" y="536450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8" name="Freeform 32">
                <a:extLst>
                  <a:ext uri="{FF2B5EF4-FFF2-40B4-BE49-F238E27FC236}">
                    <a16:creationId xmlns:a16="http://schemas.microsoft.com/office/drawing/2014/main" id="{F21D8728-807E-664F-A682-39EF248C48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7951" y="583800"/>
                <a:ext cx="41277" cy="160352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9" name="Freeform 33">
                <a:extLst>
                  <a:ext uri="{FF2B5EF4-FFF2-40B4-BE49-F238E27FC236}">
                    <a16:creationId xmlns:a16="http://schemas.microsoft.com/office/drawing/2014/main" id="{B8130EEF-B0B4-9C46-A6AD-77B17A9260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080" y="1343174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0" name="Freeform 34">
                <a:extLst>
                  <a:ext uri="{FF2B5EF4-FFF2-40B4-BE49-F238E27FC236}">
                    <a16:creationId xmlns:a16="http://schemas.microsoft.com/office/drawing/2014/main" id="{FA375893-382F-EA4E-920F-4B1644FE16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3255" y="719670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1" name="Freeform 35">
                <a:extLst>
                  <a:ext uri="{FF2B5EF4-FFF2-40B4-BE49-F238E27FC236}">
                    <a16:creationId xmlns:a16="http://schemas.microsoft.com/office/drawing/2014/main" id="{8777C25A-96F5-4E4E-8D14-6C39B04023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4546" y="678081"/>
                <a:ext cx="152408" cy="49216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2" name="Freeform 36">
                <a:extLst>
                  <a:ext uri="{FF2B5EF4-FFF2-40B4-BE49-F238E27FC236}">
                    <a16:creationId xmlns:a16="http://schemas.microsoft.com/office/drawing/2014/main" id="{BAE09D92-44FF-3B44-8DE5-5C5D189552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722" y="609978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3" name="Freeform 37">
                <a:extLst>
                  <a:ext uri="{FF2B5EF4-FFF2-40B4-BE49-F238E27FC236}">
                    <a16:creationId xmlns:a16="http://schemas.microsoft.com/office/drawing/2014/main" id="{BD613A28-92B5-1042-8638-CC0B15F3B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8622" y="275971"/>
                <a:ext cx="123832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4" name="Freeform 38">
                <a:extLst>
                  <a:ext uri="{FF2B5EF4-FFF2-40B4-BE49-F238E27FC236}">
                    <a16:creationId xmlns:a16="http://schemas.microsoft.com/office/drawing/2014/main" id="{CCD9EFDA-5A05-314A-B782-82E23E44D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8815" y="327836"/>
                <a:ext cx="115894" cy="36516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5" name="Freeform 39">
                <a:extLst>
                  <a:ext uri="{FF2B5EF4-FFF2-40B4-BE49-F238E27FC236}">
                    <a16:creationId xmlns:a16="http://schemas.microsoft.com/office/drawing/2014/main" id="{363CF4E7-6C46-D34F-8BCD-C59122323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2154" y="318605"/>
                <a:ext cx="58741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6" name="Freeform 40">
                <a:extLst>
                  <a:ext uri="{FF2B5EF4-FFF2-40B4-BE49-F238E27FC236}">
                    <a16:creationId xmlns:a16="http://schemas.microsoft.com/office/drawing/2014/main" id="{86F5FE7E-EDE4-9A44-93A7-DE777859D0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516" y="180573"/>
                <a:ext cx="42864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7" name="Freeform 41">
                <a:extLst>
                  <a:ext uri="{FF2B5EF4-FFF2-40B4-BE49-F238E27FC236}">
                    <a16:creationId xmlns:a16="http://schemas.microsoft.com/office/drawing/2014/main" id="{81FB1248-BEDA-6F44-9093-478E498769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693" y="770211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8" name="Freeform 42">
                <a:extLst>
                  <a:ext uri="{FF2B5EF4-FFF2-40B4-BE49-F238E27FC236}">
                    <a16:creationId xmlns:a16="http://schemas.microsoft.com/office/drawing/2014/main" id="{5A043FC2-8EDB-5645-BEB5-306FFE43E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5305" y="258064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9" name="Freeform 43">
                <a:extLst>
                  <a:ext uri="{FF2B5EF4-FFF2-40B4-BE49-F238E27FC236}">
                    <a16:creationId xmlns:a16="http://schemas.microsoft.com/office/drawing/2014/main" id="{9924C36F-E5FA-C146-9532-4E2A39025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9775" y="323630"/>
                <a:ext cx="42864" cy="46042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0" name="Freeform 44">
                <a:extLst>
                  <a:ext uri="{FF2B5EF4-FFF2-40B4-BE49-F238E27FC236}">
                    <a16:creationId xmlns:a16="http://schemas.microsoft.com/office/drawing/2014/main" id="{6F93A22A-D3A5-0A41-A981-46C5850E01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8213" y="684731"/>
                <a:ext cx="38102" cy="36516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1" name="Freeform 45">
                <a:extLst>
                  <a:ext uri="{FF2B5EF4-FFF2-40B4-BE49-F238E27FC236}">
                    <a16:creationId xmlns:a16="http://schemas.microsoft.com/office/drawing/2014/main" id="{02CD8406-5D3D-1147-AE8F-29D8FF11D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4731" y="262460"/>
                <a:ext cx="46040" cy="55568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2" name="Freeform 46">
                <a:extLst>
                  <a:ext uri="{FF2B5EF4-FFF2-40B4-BE49-F238E27FC236}">
                    <a16:creationId xmlns:a16="http://schemas.microsoft.com/office/drawing/2014/main" id="{92C0D67C-5D5A-2F4B-9CE7-108623517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3" name="Freeform 47">
                <a:extLst>
                  <a:ext uri="{FF2B5EF4-FFF2-40B4-BE49-F238E27FC236}">
                    <a16:creationId xmlns:a16="http://schemas.microsoft.com/office/drawing/2014/main" id="{61A6DF53-D71B-734A-81FD-32B9E886B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4" name="Freeform 48">
                <a:extLst>
                  <a:ext uri="{FF2B5EF4-FFF2-40B4-BE49-F238E27FC236}">
                    <a16:creationId xmlns:a16="http://schemas.microsoft.com/office/drawing/2014/main" id="{2362131A-6AB7-EF4B-AA78-24C3B547F2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773" y="2741879"/>
                <a:ext cx="927151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5" name="Freeform 49">
                <a:extLst>
                  <a:ext uri="{FF2B5EF4-FFF2-40B4-BE49-F238E27FC236}">
                    <a16:creationId xmlns:a16="http://schemas.microsoft.com/office/drawing/2014/main" id="{37A4301A-7B23-D54B-8254-661FE3DB8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6" name="Freeform 50">
                <a:extLst>
                  <a:ext uri="{FF2B5EF4-FFF2-40B4-BE49-F238E27FC236}">
                    <a16:creationId xmlns:a16="http://schemas.microsoft.com/office/drawing/2014/main" id="{581F7B9D-8F75-D345-B5DA-B605DC5B43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071" y="2768448"/>
                <a:ext cx="504854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7" name="Freeform 51">
                <a:extLst>
                  <a:ext uri="{FF2B5EF4-FFF2-40B4-BE49-F238E27FC236}">
                    <a16:creationId xmlns:a16="http://schemas.microsoft.com/office/drawing/2014/main" id="{732D2093-5F07-7343-9AA9-532D974BF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8" name="Freeform 52">
                <a:extLst>
                  <a:ext uri="{FF2B5EF4-FFF2-40B4-BE49-F238E27FC236}">
                    <a16:creationId xmlns:a16="http://schemas.microsoft.com/office/drawing/2014/main" id="{1EE5E285-8969-8641-BC8E-8538E32CBC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2460" y="2057497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9" name="Freeform 53">
                <a:extLst>
                  <a:ext uri="{FF2B5EF4-FFF2-40B4-BE49-F238E27FC236}">
                    <a16:creationId xmlns:a16="http://schemas.microsoft.com/office/drawing/2014/main" id="{2C5B18F4-EF44-2C46-98C7-6B94ACC34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0" name="Freeform 54">
                <a:extLst>
                  <a:ext uri="{FF2B5EF4-FFF2-40B4-BE49-F238E27FC236}">
                    <a16:creationId xmlns:a16="http://schemas.microsoft.com/office/drawing/2014/main" id="{83A6D18E-E0CE-0A4F-8647-51170ECF0D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223" y="2576308"/>
                <a:ext cx="415948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1" name="Freeform 55">
                <a:extLst>
                  <a:ext uri="{FF2B5EF4-FFF2-40B4-BE49-F238E27FC236}">
                    <a16:creationId xmlns:a16="http://schemas.microsoft.com/office/drawing/2014/main" id="{557BE99B-27E1-AF48-A8D5-0B2915B9DB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2" name="Freeform 56">
                <a:extLst>
                  <a:ext uri="{FF2B5EF4-FFF2-40B4-BE49-F238E27FC236}">
                    <a16:creationId xmlns:a16="http://schemas.microsoft.com/office/drawing/2014/main" id="{236DFCBD-1D92-354A-A8B1-1DEAB9E1C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7325" y="2408519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3" name="Freeform 57">
                <a:extLst>
                  <a:ext uri="{FF2B5EF4-FFF2-40B4-BE49-F238E27FC236}">
                    <a16:creationId xmlns:a16="http://schemas.microsoft.com/office/drawing/2014/main" id="{C50A6703-C349-C149-9B80-D549C777C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0707" y="2089359"/>
                <a:ext cx="346094" cy="100022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4" name="Freeform 58">
                <a:extLst>
                  <a:ext uri="{FF2B5EF4-FFF2-40B4-BE49-F238E27FC236}">
                    <a16:creationId xmlns:a16="http://schemas.microsoft.com/office/drawing/2014/main" id="{6544822C-7E20-E44D-A5D2-7D9F7CA2F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5434" y="2439269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5" name="Freeform 59">
                <a:extLst>
                  <a:ext uri="{FF2B5EF4-FFF2-40B4-BE49-F238E27FC236}">
                    <a16:creationId xmlns:a16="http://schemas.microsoft.com/office/drawing/2014/main" id="{5FB9FB9D-64A6-A04A-A3EC-5D0CCEDEED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450" y="2147260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6" name="Freeform 60">
                <a:extLst>
                  <a:ext uri="{FF2B5EF4-FFF2-40B4-BE49-F238E27FC236}">
                    <a16:creationId xmlns:a16="http://schemas.microsoft.com/office/drawing/2014/main" id="{4C39B827-DE47-DA40-9E6B-8001E50BA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140" y="2863680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7" name="Freeform 61">
                <a:extLst>
                  <a:ext uri="{FF2B5EF4-FFF2-40B4-BE49-F238E27FC236}">
                    <a16:creationId xmlns:a16="http://schemas.microsoft.com/office/drawing/2014/main" id="{BFA48ECA-8746-134F-844D-3609F1073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8" name="Freeform 62">
                <a:extLst>
                  <a:ext uri="{FF2B5EF4-FFF2-40B4-BE49-F238E27FC236}">
                    <a16:creationId xmlns:a16="http://schemas.microsoft.com/office/drawing/2014/main" id="{81E48A84-D6C4-0F47-9B19-9E53CB3B3A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291" y="1715878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9" name="Freeform 63">
                <a:extLst>
                  <a:ext uri="{FF2B5EF4-FFF2-40B4-BE49-F238E27FC236}">
                    <a16:creationId xmlns:a16="http://schemas.microsoft.com/office/drawing/2014/main" id="{0C46D6FD-9106-8E43-8E18-C5E4FDC6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886" y="2235536"/>
                <a:ext cx="200036" cy="223857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0" name="Freeform 64">
                <a:extLst>
                  <a:ext uri="{FF2B5EF4-FFF2-40B4-BE49-F238E27FC236}">
                    <a16:creationId xmlns:a16="http://schemas.microsoft.com/office/drawing/2014/main" id="{5B5D4637-F035-DE4F-A05F-DE758EEE17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639" y="2168268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1" name="Freeform 65">
                <a:extLst>
                  <a:ext uri="{FF2B5EF4-FFF2-40B4-BE49-F238E27FC236}">
                    <a16:creationId xmlns:a16="http://schemas.microsoft.com/office/drawing/2014/main" id="{35B60D1E-BE91-0A4C-BB71-A48230032F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426" y="2403794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2" name="Freeform 66">
                <a:extLst>
                  <a:ext uri="{FF2B5EF4-FFF2-40B4-BE49-F238E27FC236}">
                    <a16:creationId xmlns:a16="http://schemas.microsoft.com/office/drawing/2014/main" id="{A8C08682-C4FB-C547-A73E-AD878BC2A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909" y="1787052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3" name="Freeform 67">
                <a:extLst>
                  <a:ext uri="{FF2B5EF4-FFF2-40B4-BE49-F238E27FC236}">
                    <a16:creationId xmlns:a16="http://schemas.microsoft.com/office/drawing/2014/main" id="{2978D21E-BEBA-BA47-B58C-1CEE42A40A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54" name="Freeform 68">
                <a:extLst>
                  <a:ext uri="{FF2B5EF4-FFF2-40B4-BE49-F238E27FC236}">
                    <a16:creationId xmlns:a16="http://schemas.microsoft.com/office/drawing/2014/main" id="{D0D4F685-D9F6-0145-B948-6A716FAF9A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442" y="2138580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5" name="Freeform 69">
                <a:extLst>
                  <a:ext uri="{FF2B5EF4-FFF2-40B4-BE49-F238E27FC236}">
                    <a16:creationId xmlns:a16="http://schemas.microsoft.com/office/drawing/2014/main" id="{92B73969-7C81-2B47-BD42-79B55B9604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944" y="2384784"/>
                <a:ext cx="153995" cy="106372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256" name="Freeform 70">
                <a:extLst>
                  <a:ext uri="{FF2B5EF4-FFF2-40B4-BE49-F238E27FC236}">
                    <a16:creationId xmlns:a16="http://schemas.microsoft.com/office/drawing/2014/main" id="{6D8E9169-B608-5540-8200-46C5B688CA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6113" y="1924811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7" name="Freeform 71">
                <a:extLst>
                  <a:ext uri="{FF2B5EF4-FFF2-40B4-BE49-F238E27FC236}">
                    <a16:creationId xmlns:a16="http://schemas.microsoft.com/office/drawing/2014/main" id="{E1FF17F5-AC06-8E4D-9A48-16924559E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658" y="2168590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8" name="Freeform 72">
                <a:extLst>
                  <a:ext uri="{FF2B5EF4-FFF2-40B4-BE49-F238E27FC236}">
                    <a16:creationId xmlns:a16="http://schemas.microsoft.com/office/drawing/2014/main" id="{D8A99BD1-D4EC-7149-8B01-9D6B94D8B8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923" y="1795228"/>
                <a:ext cx="109544" cy="198455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9" name="Freeform 73">
                <a:extLst>
                  <a:ext uri="{FF2B5EF4-FFF2-40B4-BE49-F238E27FC236}">
                    <a16:creationId xmlns:a16="http://schemas.microsoft.com/office/drawing/2014/main" id="{C9FE7E57-338A-4F46-9674-4E372A9E08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60" name="Freeform 74">
                <a:extLst>
                  <a:ext uri="{FF2B5EF4-FFF2-40B4-BE49-F238E27FC236}">
                    <a16:creationId xmlns:a16="http://schemas.microsoft.com/office/drawing/2014/main" id="{B87250D6-9751-D24C-A9CF-514124025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780" y="2394096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1" name="Freeform 75">
                <a:extLst>
                  <a:ext uri="{FF2B5EF4-FFF2-40B4-BE49-F238E27FC236}">
                    <a16:creationId xmlns:a16="http://schemas.microsoft.com/office/drawing/2014/main" id="{175EDF4F-C0EE-4640-AB6A-E5A0BFE0B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3998" y="1830692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2" name="Freeform 76">
                <a:extLst>
                  <a:ext uri="{FF2B5EF4-FFF2-40B4-BE49-F238E27FC236}">
                    <a16:creationId xmlns:a16="http://schemas.microsoft.com/office/drawing/2014/main" id="{F1173A66-FA03-8C40-9BD9-013EB6BD03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7999" y="220416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3" name="Freeform 77">
                <a:extLst>
                  <a:ext uri="{FF2B5EF4-FFF2-40B4-BE49-F238E27FC236}">
                    <a16:creationId xmlns:a16="http://schemas.microsoft.com/office/drawing/2014/main" id="{B8072485-2468-954F-964A-CD37C17D7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9237" y="2251332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4" name="Freeform 78">
                <a:extLst>
                  <a:ext uri="{FF2B5EF4-FFF2-40B4-BE49-F238E27FC236}">
                    <a16:creationId xmlns:a16="http://schemas.microsoft.com/office/drawing/2014/main" id="{B410D31A-762B-8843-901B-79B8BA2BCB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8255" y="3030764"/>
                <a:ext cx="136532" cy="128598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5" name="Freeform 79">
                <a:extLst>
                  <a:ext uri="{FF2B5EF4-FFF2-40B4-BE49-F238E27FC236}">
                    <a16:creationId xmlns:a16="http://schemas.microsoft.com/office/drawing/2014/main" id="{9121E854-1586-5A43-B28C-62D00380B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7415" y="2406048"/>
                <a:ext cx="141296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6" name="Freeform 80">
                <a:extLst>
                  <a:ext uri="{FF2B5EF4-FFF2-40B4-BE49-F238E27FC236}">
                    <a16:creationId xmlns:a16="http://schemas.microsoft.com/office/drawing/2014/main" id="{C66D9A6E-3B09-304E-85EF-1EC89602E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0470" y="2367769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7" name="Freeform 81">
                <a:extLst>
                  <a:ext uri="{FF2B5EF4-FFF2-40B4-BE49-F238E27FC236}">
                    <a16:creationId xmlns:a16="http://schemas.microsoft.com/office/drawing/2014/main" id="{A5E24B19-DC7D-9140-98BC-D41D882A8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744" y="2275016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8" name="Freeform 82">
                <a:extLst>
                  <a:ext uri="{FF2B5EF4-FFF2-40B4-BE49-F238E27FC236}">
                    <a16:creationId xmlns:a16="http://schemas.microsoft.com/office/drawing/2014/main" id="{1DBE5D29-09F9-3B49-ABF2-9297127C3C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056" y="1975122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9" name="Freeform 83">
                <a:extLst>
                  <a:ext uri="{FF2B5EF4-FFF2-40B4-BE49-F238E27FC236}">
                    <a16:creationId xmlns:a16="http://schemas.microsoft.com/office/drawing/2014/main" id="{2BC92F0B-2DD6-C64C-A1DB-81BF6A7E2B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041" y="202572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0" name="Freeform 84">
                <a:extLst>
                  <a:ext uri="{FF2B5EF4-FFF2-40B4-BE49-F238E27FC236}">
                    <a16:creationId xmlns:a16="http://schemas.microsoft.com/office/drawing/2014/main" id="{545C746B-8280-9647-9C84-84AAC71AC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282" y="201438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1" name="Freeform 85">
                <a:extLst>
                  <a:ext uri="{FF2B5EF4-FFF2-40B4-BE49-F238E27FC236}">
                    <a16:creationId xmlns:a16="http://schemas.microsoft.com/office/drawing/2014/main" id="{8434DFD9-D703-C64D-9A3E-D4F23E0B29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83" y="1864960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2" name="Freeform 86">
                <a:extLst>
                  <a:ext uri="{FF2B5EF4-FFF2-40B4-BE49-F238E27FC236}">
                    <a16:creationId xmlns:a16="http://schemas.microsoft.com/office/drawing/2014/main" id="{5FE0D2B4-6413-0944-B445-8409C9BB42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2358" y="2438785"/>
                <a:ext cx="49215" cy="52392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3" name="Freeform 87">
                <a:extLst>
                  <a:ext uri="{FF2B5EF4-FFF2-40B4-BE49-F238E27FC236}">
                    <a16:creationId xmlns:a16="http://schemas.microsoft.com/office/drawing/2014/main" id="{2CC58CEB-405B-CC4A-8449-4B0C416ADF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394" y="1957906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4" name="Freeform 88">
                <a:extLst>
                  <a:ext uri="{FF2B5EF4-FFF2-40B4-BE49-F238E27FC236}">
                    <a16:creationId xmlns:a16="http://schemas.microsoft.com/office/drawing/2014/main" id="{548C37A4-D697-EA4D-8194-7D30CF533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3752" y="2007834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5" name="Freeform 89">
                <a:extLst>
                  <a:ext uri="{FF2B5EF4-FFF2-40B4-BE49-F238E27FC236}">
                    <a16:creationId xmlns:a16="http://schemas.microsoft.com/office/drawing/2014/main" id="{C56E50EF-F31F-A144-90C3-216BB3F380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7616" y="2372731"/>
                <a:ext cx="38102" cy="36515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6" name="Freeform 90">
                <a:extLst>
                  <a:ext uri="{FF2B5EF4-FFF2-40B4-BE49-F238E27FC236}">
                    <a16:creationId xmlns:a16="http://schemas.microsoft.com/office/drawing/2014/main" id="{7D1FABAF-B311-914B-9316-BB12ADB979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015" y="1957626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7" name="Freeform 91">
                <a:extLst>
                  <a:ext uri="{FF2B5EF4-FFF2-40B4-BE49-F238E27FC236}">
                    <a16:creationId xmlns:a16="http://schemas.microsoft.com/office/drawing/2014/main" id="{9AFD38DC-C033-D443-A7FF-DA54772FF4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8" name="Freeform 92">
                <a:extLst>
                  <a:ext uri="{FF2B5EF4-FFF2-40B4-BE49-F238E27FC236}">
                    <a16:creationId xmlns:a16="http://schemas.microsoft.com/office/drawing/2014/main" id="{91F1E6C6-68FD-BB4D-8110-369C14870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9" name="Freeform 93">
                <a:extLst>
                  <a:ext uri="{FF2B5EF4-FFF2-40B4-BE49-F238E27FC236}">
                    <a16:creationId xmlns:a16="http://schemas.microsoft.com/office/drawing/2014/main" id="{9CC70229-54CA-B54C-9926-879C972B65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1485" y="4548592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0" name="Freeform 94">
                <a:extLst>
                  <a:ext uri="{FF2B5EF4-FFF2-40B4-BE49-F238E27FC236}">
                    <a16:creationId xmlns:a16="http://schemas.microsoft.com/office/drawing/2014/main" id="{DAD4EEFD-DE55-C94C-92D6-1ED755C7D9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1" name="Freeform 95">
                <a:extLst>
                  <a:ext uri="{FF2B5EF4-FFF2-40B4-BE49-F238E27FC236}">
                    <a16:creationId xmlns:a16="http://schemas.microsoft.com/office/drawing/2014/main" id="{FE99FA92-B2DA-094D-B94D-2DBA5F98F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3075" y="4551001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2" name="Freeform 96">
                <a:extLst>
                  <a:ext uri="{FF2B5EF4-FFF2-40B4-BE49-F238E27FC236}">
                    <a16:creationId xmlns:a16="http://schemas.microsoft.com/office/drawing/2014/main" id="{209A0DD7-F820-3D4C-970A-2541BBDE0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3" name="Freeform 97">
                <a:extLst>
                  <a:ext uri="{FF2B5EF4-FFF2-40B4-BE49-F238E27FC236}">
                    <a16:creationId xmlns:a16="http://schemas.microsoft.com/office/drawing/2014/main" id="{001D0C99-D270-9D48-BE70-E4666E4F5E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9806" y="3830320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4" name="Freeform 98">
                <a:extLst>
                  <a:ext uri="{FF2B5EF4-FFF2-40B4-BE49-F238E27FC236}">
                    <a16:creationId xmlns:a16="http://schemas.microsoft.com/office/drawing/2014/main" id="{040B5BAC-706C-924C-A8DE-91157B0A01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5" name="Freeform 99">
                <a:extLst>
                  <a:ext uri="{FF2B5EF4-FFF2-40B4-BE49-F238E27FC236}">
                    <a16:creationId xmlns:a16="http://schemas.microsoft.com/office/drawing/2014/main" id="{BD2D6080-CB0D-D04F-B848-22DAFD9B8E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0600" y="4386620"/>
                <a:ext cx="423886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6" name="Freeform 100">
                <a:extLst>
                  <a:ext uri="{FF2B5EF4-FFF2-40B4-BE49-F238E27FC236}">
                    <a16:creationId xmlns:a16="http://schemas.microsoft.com/office/drawing/2014/main" id="{CA52C424-6A50-FC48-A3B0-FB8D4818C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7" name="Freeform 101">
                <a:extLst>
                  <a:ext uri="{FF2B5EF4-FFF2-40B4-BE49-F238E27FC236}">
                    <a16:creationId xmlns:a16="http://schemas.microsoft.com/office/drawing/2014/main" id="{BDB6B312-EAE4-2548-B0DD-BB6507196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465" y="4191281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8" name="Freeform 102">
                <a:extLst>
                  <a:ext uri="{FF2B5EF4-FFF2-40B4-BE49-F238E27FC236}">
                    <a16:creationId xmlns:a16="http://schemas.microsoft.com/office/drawing/2014/main" id="{8340518B-3D07-7B48-9DAA-0266E3039C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8865" y="3849185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9" name="Freeform 103">
                <a:extLst>
                  <a:ext uri="{FF2B5EF4-FFF2-40B4-BE49-F238E27FC236}">
                    <a16:creationId xmlns:a16="http://schemas.microsoft.com/office/drawing/2014/main" id="{D97BA519-1BD9-8B4C-A53F-ADBDCA888A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942" y="4223650"/>
                <a:ext cx="287354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0" name="Freeform 104">
                <a:extLst>
                  <a:ext uri="{FF2B5EF4-FFF2-40B4-BE49-F238E27FC236}">
                    <a16:creationId xmlns:a16="http://schemas.microsoft.com/office/drawing/2014/main" id="{0D169DD5-6CE4-D04E-8E98-904861CA3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39" y="3937142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1" name="Freeform 105">
                <a:extLst>
                  <a:ext uri="{FF2B5EF4-FFF2-40B4-BE49-F238E27FC236}">
                    <a16:creationId xmlns:a16="http://schemas.microsoft.com/office/drawing/2014/main" id="{72180421-0E42-C841-A443-277FE38D2E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504" y="4644131"/>
                <a:ext cx="395310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2" name="Freeform 106">
                <a:extLst>
                  <a:ext uri="{FF2B5EF4-FFF2-40B4-BE49-F238E27FC236}">
                    <a16:creationId xmlns:a16="http://schemas.microsoft.com/office/drawing/2014/main" id="{20670503-ABCE-D94F-B87E-58A56A5FA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3" name="Freeform 107">
                <a:extLst>
                  <a:ext uri="{FF2B5EF4-FFF2-40B4-BE49-F238E27FC236}">
                    <a16:creationId xmlns:a16="http://schemas.microsoft.com/office/drawing/2014/main" id="{C64493D6-8A0A-E140-94A3-20F1B2830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7406" y="3481116"/>
                <a:ext cx="233376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4" name="Freeform 108">
                <a:extLst>
                  <a:ext uri="{FF2B5EF4-FFF2-40B4-BE49-F238E27FC236}">
                    <a16:creationId xmlns:a16="http://schemas.microsoft.com/office/drawing/2014/main" id="{1C20FB27-E108-A34D-B8A8-D0416C0E45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360" y="404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5" name="Freeform 109">
                <a:extLst>
                  <a:ext uri="{FF2B5EF4-FFF2-40B4-BE49-F238E27FC236}">
                    <a16:creationId xmlns:a16="http://schemas.microsoft.com/office/drawing/2014/main" id="{21E3323B-A2FF-DC4A-B1F4-E5965914F4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1633" y="3942203"/>
                <a:ext cx="263540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6" name="Freeform 110">
                <a:extLst>
                  <a:ext uri="{FF2B5EF4-FFF2-40B4-BE49-F238E27FC236}">
                    <a16:creationId xmlns:a16="http://schemas.microsoft.com/office/drawing/2014/main" id="{030D45AF-3C90-1546-9DF7-6B65712CEB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1891" y="4211027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7" name="Freeform 111">
                <a:extLst>
                  <a:ext uri="{FF2B5EF4-FFF2-40B4-BE49-F238E27FC236}">
                    <a16:creationId xmlns:a16="http://schemas.microsoft.com/office/drawing/2014/main" id="{AA6AF84F-343C-5E4D-B77D-52AC786C42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6220" y="3555971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8" name="Freeform 112">
                <a:extLst>
                  <a:ext uri="{FF2B5EF4-FFF2-40B4-BE49-F238E27FC236}">
                    <a16:creationId xmlns:a16="http://schemas.microsoft.com/office/drawing/2014/main" id="{3F3E56A5-5475-054A-8354-E4902A0E2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9" name="Freeform 113">
                <a:extLst>
                  <a:ext uri="{FF2B5EF4-FFF2-40B4-BE49-F238E27FC236}">
                    <a16:creationId xmlns:a16="http://schemas.microsoft.com/office/drawing/2014/main" id="{ADF5E4A7-5D58-9043-B5BF-7D00F95CEB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0331" y="3908144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0" name="Freeform 114">
                <a:extLst>
                  <a:ext uri="{FF2B5EF4-FFF2-40B4-BE49-F238E27FC236}">
                    <a16:creationId xmlns:a16="http://schemas.microsoft.com/office/drawing/2014/main" id="{83C6B6E8-F266-364B-B04E-622053B5D8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072" y="4176751"/>
                <a:ext cx="150821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1" name="Freeform 115">
                <a:extLst>
                  <a:ext uri="{FF2B5EF4-FFF2-40B4-BE49-F238E27FC236}">
                    <a16:creationId xmlns:a16="http://schemas.microsoft.com/office/drawing/2014/main" id="{3FF13BCF-6EC3-9042-BF25-2070A918CE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5278" y="3709921"/>
                <a:ext cx="169871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2" name="Freeform 116">
                <a:extLst>
                  <a:ext uri="{FF2B5EF4-FFF2-40B4-BE49-F238E27FC236}">
                    <a16:creationId xmlns:a16="http://schemas.microsoft.com/office/drawing/2014/main" id="{75406CAA-AB86-DB44-8839-5C8FA2AC44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801" y="3946132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3" name="Freeform 117">
                <a:extLst>
                  <a:ext uri="{FF2B5EF4-FFF2-40B4-BE49-F238E27FC236}">
                    <a16:creationId xmlns:a16="http://schemas.microsoft.com/office/drawing/2014/main" id="{D5ED622F-2D65-2D4F-90F0-199784D0C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7633" y="3574877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4" name="Freeform 118">
                <a:extLst>
                  <a:ext uri="{FF2B5EF4-FFF2-40B4-BE49-F238E27FC236}">
                    <a16:creationId xmlns:a16="http://schemas.microsoft.com/office/drawing/2014/main" id="{BA8F6A6D-932A-4F49-B42D-A6E40CB8E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9372" y="3694082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5" name="Freeform 119">
                <a:extLst>
                  <a:ext uri="{FF2B5EF4-FFF2-40B4-BE49-F238E27FC236}">
                    <a16:creationId xmlns:a16="http://schemas.microsoft.com/office/drawing/2014/main" id="{90280B62-6D91-B749-B7C2-5B5083A474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3662" y="4175340"/>
                <a:ext cx="169872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6" name="Freeform 120">
                <a:extLst>
                  <a:ext uri="{FF2B5EF4-FFF2-40B4-BE49-F238E27FC236}">
                    <a16:creationId xmlns:a16="http://schemas.microsoft.com/office/drawing/2014/main" id="{398FAC31-6F15-A043-AD44-6D3F9DC54D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7046" y="3621125"/>
                <a:ext cx="93667" cy="166701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7" name="Freeform 121">
                <a:extLst>
                  <a:ext uri="{FF2B5EF4-FFF2-40B4-BE49-F238E27FC236}">
                    <a16:creationId xmlns:a16="http://schemas.microsoft.com/office/drawing/2014/main" id="{43FA82FB-F0A0-4548-B87D-5D6C4654A7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904" y="4004524"/>
                <a:ext cx="50803" cy="192103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8" name="Freeform 122">
                <a:extLst>
                  <a:ext uri="{FF2B5EF4-FFF2-40B4-BE49-F238E27FC236}">
                    <a16:creationId xmlns:a16="http://schemas.microsoft.com/office/drawing/2014/main" id="{FCF2827D-37C6-DC43-9510-A5597662E4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204" y="4048253"/>
                <a:ext cx="39689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9" name="Freeform 123">
                <a:extLst>
                  <a:ext uri="{FF2B5EF4-FFF2-40B4-BE49-F238E27FC236}">
                    <a16:creationId xmlns:a16="http://schemas.microsoft.com/office/drawing/2014/main" id="{13FE5BEF-7223-A747-9E90-C2C4BBEF6A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198" y="481281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0" name="Freeform 124">
                <a:extLst>
                  <a:ext uri="{FF2B5EF4-FFF2-40B4-BE49-F238E27FC236}">
                    <a16:creationId xmlns:a16="http://schemas.microsoft.com/office/drawing/2014/main" id="{C3E03C61-C7A9-2942-A5B4-245D12EB7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4820" y="4184368"/>
                <a:ext cx="141296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1" name="Freeform 125">
                <a:extLst>
                  <a:ext uri="{FF2B5EF4-FFF2-40B4-BE49-F238E27FC236}">
                    <a16:creationId xmlns:a16="http://schemas.microsoft.com/office/drawing/2014/main" id="{3A298A05-D071-4046-978A-EE2B175B0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3199" y="4143116"/>
                <a:ext cx="152409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2" name="Freeform 126">
                <a:extLst>
                  <a:ext uri="{FF2B5EF4-FFF2-40B4-BE49-F238E27FC236}">
                    <a16:creationId xmlns:a16="http://schemas.microsoft.com/office/drawing/2014/main" id="{1B94F466-8AC5-3047-9F28-C300498546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583" y="4074685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3" name="Freeform 127">
                <a:extLst>
                  <a:ext uri="{FF2B5EF4-FFF2-40B4-BE49-F238E27FC236}">
                    <a16:creationId xmlns:a16="http://schemas.microsoft.com/office/drawing/2014/main" id="{6013C57D-FF46-B04E-B5FF-34701E4759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0423" y="3742238"/>
                <a:ext cx="122245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4" name="Freeform 128">
                <a:extLst>
                  <a:ext uri="{FF2B5EF4-FFF2-40B4-BE49-F238E27FC236}">
                    <a16:creationId xmlns:a16="http://schemas.microsoft.com/office/drawing/2014/main" id="{63FF21D6-8D60-9245-88FD-40E5CBA3B6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5900" y="3794696"/>
                <a:ext cx="115894" cy="36515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5" name="Freeform 129">
                <a:extLst>
                  <a:ext uri="{FF2B5EF4-FFF2-40B4-BE49-F238E27FC236}">
                    <a16:creationId xmlns:a16="http://schemas.microsoft.com/office/drawing/2014/main" id="{B65A0DA3-DC43-B646-9C35-63DFF2758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9475" y="3787035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6" name="Freeform 130">
                <a:extLst>
                  <a:ext uri="{FF2B5EF4-FFF2-40B4-BE49-F238E27FC236}">
                    <a16:creationId xmlns:a16="http://schemas.microsoft.com/office/drawing/2014/main" id="{A6CE71E1-642C-7F43-9D2E-671668722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0428" y="3653722"/>
                <a:ext cx="42864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7" name="Freeform 131">
                <a:extLst>
                  <a:ext uri="{FF2B5EF4-FFF2-40B4-BE49-F238E27FC236}">
                    <a16:creationId xmlns:a16="http://schemas.microsoft.com/office/drawing/2014/main" id="{804992D2-9FBE-4D45-8D0B-7AD612EC3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496" y="4236480"/>
                <a:ext cx="49216" cy="52392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8" name="Freeform 132">
                <a:extLst>
                  <a:ext uri="{FF2B5EF4-FFF2-40B4-BE49-F238E27FC236}">
                    <a16:creationId xmlns:a16="http://schemas.microsoft.com/office/drawing/2014/main" id="{2B518ADA-16C5-2D46-82C7-654A370E3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5893" y="3727719"/>
                <a:ext cx="74617" cy="65093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9" name="Freeform 133">
                <a:extLst>
                  <a:ext uri="{FF2B5EF4-FFF2-40B4-BE49-F238E27FC236}">
                    <a16:creationId xmlns:a16="http://schemas.microsoft.com/office/drawing/2014/main" id="{7FDE3776-3747-8546-BFFE-DBEF54E45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7314" y="3793393"/>
                <a:ext cx="46040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0" name="Freeform 134">
                <a:extLst>
                  <a:ext uri="{FF2B5EF4-FFF2-40B4-BE49-F238E27FC236}">
                    <a16:creationId xmlns:a16="http://schemas.microsoft.com/office/drawing/2014/main" id="{EBE4445C-2135-834B-820C-65418A9D69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858" y="4151237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1" name="Freeform 135">
                <a:extLst>
                  <a:ext uri="{FF2B5EF4-FFF2-40B4-BE49-F238E27FC236}">
                    <a16:creationId xmlns:a16="http://schemas.microsoft.com/office/drawing/2014/main" id="{27C3E146-1884-0C4A-A166-B6153EE502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3385" y="3729084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2" name="Freeform 136">
                <a:extLst>
                  <a:ext uri="{FF2B5EF4-FFF2-40B4-BE49-F238E27FC236}">
                    <a16:creationId xmlns:a16="http://schemas.microsoft.com/office/drawing/2014/main" id="{237A74EA-F4D3-974B-8806-FA57585704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3" name="Freeform 137">
                <a:extLst>
                  <a:ext uri="{FF2B5EF4-FFF2-40B4-BE49-F238E27FC236}">
                    <a16:creationId xmlns:a16="http://schemas.microsoft.com/office/drawing/2014/main" id="{472DFEFB-C5E7-9744-9F89-FD510765D3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4" name="Freeform 138">
                <a:extLst>
                  <a:ext uri="{FF2B5EF4-FFF2-40B4-BE49-F238E27FC236}">
                    <a16:creationId xmlns:a16="http://schemas.microsoft.com/office/drawing/2014/main" id="{B81553B5-61C6-B245-A02A-52BA231183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7989" y="6208148"/>
                <a:ext cx="928738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5" name="Freeform 139">
                <a:extLst>
                  <a:ext uri="{FF2B5EF4-FFF2-40B4-BE49-F238E27FC236}">
                    <a16:creationId xmlns:a16="http://schemas.microsoft.com/office/drawing/2014/main" id="{6F3CCFE9-7922-9042-9868-5E997E86C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6" name="Freeform 140">
                <a:extLst>
                  <a:ext uri="{FF2B5EF4-FFF2-40B4-BE49-F238E27FC236}">
                    <a16:creationId xmlns:a16="http://schemas.microsoft.com/office/drawing/2014/main" id="{35457997-8A2C-3A47-8F0B-C5423C1C1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0857" y="6234480"/>
                <a:ext cx="506441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7" name="Freeform 141">
                <a:extLst>
                  <a:ext uri="{FF2B5EF4-FFF2-40B4-BE49-F238E27FC236}">
                    <a16:creationId xmlns:a16="http://schemas.microsoft.com/office/drawing/2014/main" id="{3D091F76-B710-3D46-9CFD-C2DC136F1B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8" name="Freeform 142">
                <a:extLst>
                  <a:ext uri="{FF2B5EF4-FFF2-40B4-BE49-F238E27FC236}">
                    <a16:creationId xmlns:a16="http://schemas.microsoft.com/office/drawing/2014/main" id="{0DD9F5A0-DEB8-E347-8980-38E9F1F78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3166" y="5527142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9" name="Freeform 143">
                <a:extLst>
                  <a:ext uri="{FF2B5EF4-FFF2-40B4-BE49-F238E27FC236}">
                    <a16:creationId xmlns:a16="http://schemas.microsoft.com/office/drawing/2014/main" id="{53049FDC-5F84-1A40-8BCF-84D34BC0C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0" name="Freeform 144">
                <a:extLst>
                  <a:ext uri="{FF2B5EF4-FFF2-40B4-BE49-F238E27FC236}">
                    <a16:creationId xmlns:a16="http://schemas.microsoft.com/office/drawing/2014/main" id="{E3D081EC-51E7-A74B-8E71-E7796C0EA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1026" y="6042577"/>
                <a:ext cx="414360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1" name="Freeform 145">
                <a:extLst>
                  <a:ext uri="{FF2B5EF4-FFF2-40B4-BE49-F238E27FC236}">
                    <a16:creationId xmlns:a16="http://schemas.microsoft.com/office/drawing/2014/main" id="{313D4617-8AE3-9B46-83E9-7761DE1D4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2" name="Freeform 146">
                <a:extLst>
                  <a:ext uri="{FF2B5EF4-FFF2-40B4-BE49-F238E27FC236}">
                    <a16:creationId xmlns:a16="http://schemas.microsoft.com/office/drawing/2014/main" id="{9A5C4649-C1A9-B24E-A0CC-C35759FDE7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356" y="5876239"/>
                <a:ext cx="127007" cy="282600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3" name="Freeform 147">
                <a:extLst>
                  <a:ext uri="{FF2B5EF4-FFF2-40B4-BE49-F238E27FC236}">
                    <a16:creationId xmlns:a16="http://schemas.microsoft.com/office/drawing/2014/main" id="{FC8F76CB-421B-BA46-B9FB-96E77CC5D5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0940" y="5555865"/>
                <a:ext cx="344506" cy="100021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4" name="Freeform 148">
                <a:extLst>
                  <a:ext uri="{FF2B5EF4-FFF2-40B4-BE49-F238E27FC236}">
                    <a16:creationId xmlns:a16="http://schemas.microsoft.com/office/drawing/2014/main" id="{2B72F20E-57E9-0F44-8F99-0D80FEBE2D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117" y="5910964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5" name="Freeform 149">
                <a:extLst>
                  <a:ext uri="{FF2B5EF4-FFF2-40B4-BE49-F238E27FC236}">
                    <a16:creationId xmlns:a16="http://schemas.microsoft.com/office/drawing/2014/main" id="{5812E942-404F-424E-9B01-80375843FE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0222" y="5615462"/>
                <a:ext cx="155584" cy="290538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6" name="Freeform 150">
                <a:extLst>
                  <a:ext uri="{FF2B5EF4-FFF2-40B4-BE49-F238E27FC236}">
                    <a16:creationId xmlns:a16="http://schemas.microsoft.com/office/drawing/2014/main" id="{76AD86AE-D090-0349-BD95-3F57020F6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6600" y="6331638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7" name="Freeform 151">
                <a:extLst>
                  <a:ext uri="{FF2B5EF4-FFF2-40B4-BE49-F238E27FC236}">
                    <a16:creationId xmlns:a16="http://schemas.microsoft.com/office/drawing/2014/main" id="{160E22C4-6C58-9B4B-9302-3509993B4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8" name="Freeform 152">
                <a:extLst>
                  <a:ext uri="{FF2B5EF4-FFF2-40B4-BE49-F238E27FC236}">
                    <a16:creationId xmlns:a16="http://schemas.microsoft.com/office/drawing/2014/main" id="{A92068CF-2288-754E-A67C-07A3CA892C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6384" y="5182857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9" name="Freeform 153">
                <a:extLst>
                  <a:ext uri="{FF2B5EF4-FFF2-40B4-BE49-F238E27FC236}">
                    <a16:creationId xmlns:a16="http://schemas.microsoft.com/office/drawing/2014/main" id="{6EE3B207-8364-D543-B6C2-725AD94A0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218" y="5701795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0" name="Freeform 154">
                <a:extLst>
                  <a:ext uri="{FF2B5EF4-FFF2-40B4-BE49-F238E27FC236}">
                    <a16:creationId xmlns:a16="http://schemas.microsoft.com/office/drawing/2014/main" id="{CF9543E3-45AA-EA43-BC48-BE2B6F82D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2100" y="5636224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1" name="Freeform 155">
                <a:extLst>
                  <a:ext uri="{FF2B5EF4-FFF2-40B4-BE49-F238E27FC236}">
                    <a16:creationId xmlns:a16="http://schemas.microsoft.com/office/drawing/2014/main" id="{47B29BC5-EE14-2E4B-A6BD-1687292CF2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1435" y="5873566"/>
                <a:ext cx="247664" cy="103196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2" name="Freeform 156">
                <a:extLst>
                  <a:ext uri="{FF2B5EF4-FFF2-40B4-BE49-F238E27FC236}">
                    <a16:creationId xmlns:a16="http://schemas.microsoft.com/office/drawing/2014/main" id="{C8A08B9E-FEB5-EE41-8300-D984A5FDB7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8585" y="5251623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3" name="Freeform 157">
                <a:extLst>
                  <a:ext uri="{FF2B5EF4-FFF2-40B4-BE49-F238E27FC236}">
                    <a16:creationId xmlns:a16="http://schemas.microsoft.com/office/drawing/2014/main" id="{9AB57D73-5159-1A4F-9C2D-A531FD58EB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44" name="Freeform 158">
                <a:extLst>
                  <a:ext uri="{FF2B5EF4-FFF2-40B4-BE49-F238E27FC236}">
                    <a16:creationId xmlns:a16="http://schemas.microsoft.com/office/drawing/2014/main" id="{442F39E2-D780-6A4B-8E96-658A5D1F8F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0740" y="5603642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5" name="Freeform 159">
                <a:extLst>
                  <a:ext uri="{FF2B5EF4-FFF2-40B4-BE49-F238E27FC236}">
                    <a16:creationId xmlns:a16="http://schemas.microsoft.com/office/drawing/2014/main" id="{E9B7B90D-8AB2-564A-8F19-699A81B77D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4715" y="5852985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6" name="Freeform 160">
                <a:extLst>
                  <a:ext uri="{FF2B5EF4-FFF2-40B4-BE49-F238E27FC236}">
                    <a16:creationId xmlns:a16="http://schemas.microsoft.com/office/drawing/2014/main" id="{B9F0A5F9-52D0-454C-981C-B9BC196EA7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4530" y="5389864"/>
                <a:ext cx="165110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7" name="Freeform 161">
                <a:extLst>
                  <a:ext uri="{FF2B5EF4-FFF2-40B4-BE49-F238E27FC236}">
                    <a16:creationId xmlns:a16="http://schemas.microsoft.com/office/drawing/2014/main" id="{A7C5DF1C-0BF2-3747-9700-29B969CF8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0548" y="5636783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8" name="Freeform 162">
                <a:extLst>
                  <a:ext uri="{FF2B5EF4-FFF2-40B4-BE49-F238E27FC236}">
                    <a16:creationId xmlns:a16="http://schemas.microsoft.com/office/drawing/2014/main" id="{A08D96AA-28B4-6F43-BDD2-3EA2A68688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480" y="5265227"/>
                <a:ext cx="109544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9" name="Freeform 163">
                <a:extLst>
                  <a:ext uri="{FF2B5EF4-FFF2-40B4-BE49-F238E27FC236}">
                    <a16:creationId xmlns:a16="http://schemas.microsoft.com/office/drawing/2014/main" id="{B84CE56A-71D0-1E4E-96D9-8D50E91F5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520" y="5383076"/>
                <a:ext cx="133357" cy="115898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0" name="Freeform 164">
                <a:extLst>
                  <a:ext uri="{FF2B5EF4-FFF2-40B4-BE49-F238E27FC236}">
                    <a16:creationId xmlns:a16="http://schemas.microsoft.com/office/drawing/2014/main" id="{35BA7287-2D6A-974F-B1C2-2D4DA4144C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898" y="5863741"/>
                <a:ext cx="169871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1" name="Freeform 165">
                <a:extLst>
                  <a:ext uri="{FF2B5EF4-FFF2-40B4-BE49-F238E27FC236}">
                    <a16:creationId xmlns:a16="http://schemas.microsoft.com/office/drawing/2014/main" id="{33437C0C-D3D9-E848-84DD-90BD9ABAE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1319" y="5299121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2" name="Freeform 166">
                <a:extLst>
                  <a:ext uri="{FF2B5EF4-FFF2-40B4-BE49-F238E27FC236}">
                    <a16:creationId xmlns:a16="http://schemas.microsoft.com/office/drawing/2014/main" id="{51D3904A-EB0A-014C-A10B-D61968E0D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5083" y="567102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3" name="Freeform 167">
                <a:extLst>
                  <a:ext uri="{FF2B5EF4-FFF2-40B4-BE49-F238E27FC236}">
                    <a16:creationId xmlns:a16="http://schemas.microsoft.com/office/drawing/2014/main" id="{5A016227-C59F-244A-9A0C-2CF9EE21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129" y="5719525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4" name="Freeform 168">
                <a:extLst>
                  <a:ext uri="{FF2B5EF4-FFF2-40B4-BE49-F238E27FC236}">
                    <a16:creationId xmlns:a16="http://schemas.microsoft.com/office/drawing/2014/main" id="{34C56F48-8B59-BD41-8EF9-C119FE5008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930" y="6496923"/>
                <a:ext cx="136533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5" name="Freeform 169">
                <a:extLst>
                  <a:ext uri="{FF2B5EF4-FFF2-40B4-BE49-F238E27FC236}">
                    <a16:creationId xmlns:a16="http://schemas.microsoft.com/office/drawing/2014/main" id="{209808DA-BFB9-6E4E-BF1B-1A2C8B2638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7657" y="5872672"/>
                <a:ext cx="138121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6" name="Freeform 170">
                <a:extLst>
                  <a:ext uri="{FF2B5EF4-FFF2-40B4-BE49-F238E27FC236}">
                    <a16:creationId xmlns:a16="http://schemas.microsoft.com/office/drawing/2014/main" id="{449AEFBF-8A0B-4240-8954-45D678130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9479" y="5837540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7" name="Freeform 171">
                <a:extLst>
                  <a:ext uri="{FF2B5EF4-FFF2-40B4-BE49-F238E27FC236}">
                    <a16:creationId xmlns:a16="http://schemas.microsoft.com/office/drawing/2014/main" id="{51C39CDD-6D08-FE4C-AB3B-3FA87A18BC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6981" y="5746240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8" name="Freeform 172">
                <a:extLst>
                  <a:ext uri="{FF2B5EF4-FFF2-40B4-BE49-F238E27FC236}">
                    <a16:creationId xmlns:a16="http://schemas.microsoft.com/office/drawing/2014/main" id="{DBF6A689-E3ED-E54D-8716-DC6C666D8C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494" y="5443542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9" name="Freeform 173">
                <a:extLst>
                  <a:ext uri="{FF2B5EF4-FFF2-40B4-BE49-F238E27FC236}">
                    <a16:creationId xmlns:a16="http://schemas.microsoft.com/office/drawing/2014/main" id="{C34C8F4B-A982-2F4D-86B2-4ECCB049B0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280" y="5496946"/>
                <a:ext cx="115893" cy="33341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0" name="Freeform 174">
                <a:extLst>
                  <a:ext uri="{FF2B5EF4-FFF2-40B4-BE49-F238E27FC236}">
                    <a16:creationId xmlns:a16="http://schemas.microsoft.com/office/drawing/2014/main" id="{E38A1231-9E63-3749-8054-345DA3525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344" y="5487181"/>
                <a:ext cx="60328" cy="58743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1" name="Freeform 175">
                <a:extLst>
                  <a:ext uri="{FF2B5EF4-FFF2-40B4-BE49-F238E27FC236}">
                    <a16:creationId xmlns:a16="http://schemas.microsoft.com/office/drawing/2014/main" id="{E8D028DD-73AB-8643-83F6-8B9F2438AC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853" y="5333035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2" name="Freeform 176">
                <a:extLst>
                  <a:ext uri="{FF2B5EF4-FFF2-40B4-BE49-F238E27FC236}">
                    <a16:creationId xmlns:a16="http://schemas.microsoft.com/office/drawing/2014/main" id="{E57261A7-71B9-154E-BDA2-D17D7918AE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002" y="5905290"/>
                <a:ext cx="50803" cy="52391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3" name="Freeform 177">
                <a:extLst>
                  <a:ext uri="{FF2B5EF4-FFF2-40B4-BE49-F238E27FC236}">
                    <a16:creationId xmlns:a16="http://schemas.microsoft.com/office/drawing/2014/main" id="{421B440D-813E-614A-8C50-9D6A6B8AEB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40" y="5424412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4" name="Freeform 178">
                <a:extLst>
                  <a:ext uri="{FF2B5EF4-FFF2-40B4-BE49-F238E27FC236}">
                    <a16:creationId xmlns:a16="http://schemas.microsoft.com/office/drawing/2014/main" id="{0F4E52F8-EC1B-3A4E-8768-6A13214C6A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4093" y="5474212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5" name="Freeform 179">
                <a:extLst>
                  <a:ext uri="{FF2B5EF4-FFF2-40B4-BE49-F238E27FC236}">
                    <a16:creationId xmlns:a16="http://schemas.microsoft.com/office/drawing/2014/main" id="{8B3DEDC9-D91E-424E-8F3D-8CFF07DED4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7595" y="583743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6" name="Freeform 180">
                <a:extLst>
                  <a:ext uri="{FF2B5EF4-FFF2-40B4-BE49-F238E27FC236}">
                    <a16:creationId xmlns:a16="http://schemas.microsoft.com/office/drawing/2014/main" id="{86B44D33-EB3F-7045-9DC4-63ACE0BF7F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7119" y="5427853"/>
                <a:ext cx="46041" cy="55568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  <p:grpSp>
          <p:nvGrpSpPr>
            <p:cNvPr id="5" name="Group 363">
              <a:extLst>
                <a:ext uri="{FF2B5EF4-FFF2-40B4-BE49-F238E27FC236}">
                  <a16:creationId xmlns:a16="http://schemas.microsoft.com/office/drawing/2014/main" id="{93C28AE1-7E82-2846-A254-8F74FE104C33}"/>
                </a:ext>
              </a:extLst>
            </p:cNvPr>
            <p:cNvGrpSpPr>
              <a:grpSpLocks/>
            </p:cNvGrpSpPr>
            <p:nvPr/>
          </p:nvGrpSpPr>
          <p:grpSpPr bwMode="auto">
            <a:xfrm rot="-4870417">
              <a:off x="8364846" y="3331629"/>
              <a:ext cx="2503681" cy="6913919"/>
              <a:chOff x="1879681" y="15242"/>
              <a:chExt cx="2503681" cy="6913919"/>
            </a:xfrm>
          </p:grpSpPr>
          <p:sp>
            <p:nvSpPr>
              <p:cNvPr id="6" name="Freeform 1">
                <a:extLst>
                  <a:ext uri="{FF2B5EF4-FFF2-40B4-BE49-F238E27FC236}">
                    <a16:creationId xmlns:a16="http://schemas.microsoft.com/office/drawing/2014/main" id="{6C27B6D3-DCDE-C04C-BF0C-13BCCA24D3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" name="Freeform 2">
                <a:extLst>
                  <a:ext uri="{FF2B5EF4-FFF2-40B4-BE49-F238E27FC236}">
                    <a16:creationId xmlns:a16="http://schemas.microsoft.com/office/drawing/2014/main" id="{4DE321E4-85D6-4042-B01E-F54C85D10D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8" name="Freeform 3">
                <a:extLst>
                  <a:ext uri="{FF2B5EF4-FFF2-40B4-BE49-F238E27FC236}">
                    <a16:creationId xmlns:a16="http://schemas.microsoft.com/office/drawing/2014/main" id="{BDBD8567-C485-8348-8107-34F032D3A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4424" y="1077444"/>
                <a:ext cx="944615" cy="703323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" name="Freeform 4">
                <a:extLst>
                  <a:ext uri="{FF2B5EF4-FFF2-40B4-BE49-F238E27FC236}">
                    <a16:creationId xmlns:a16="http://schemas.microsoft.com/office/drawing/2014/main" id="{0C4FC02B-A982-614E-B77A-0F10D6DE5A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760E96E7-943C-5A4C-B605-238270DCEF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5602" y="1079413"/>
                <a:ext cx="495327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72A7B9F4-F932-164D-AFA9-E254AA62D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A4E6B067-5611-F349-A5C2-F5A0B4C4DB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0992" y="361486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64A06489-F0B6-1844-B9A3-5F0CC5836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id="{23271629-682B-8F43-8BB6-B3812F207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547" y="915014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:a16="http://schemas.microsoft.com/office/drawing/2014/main" id="{6C6DE59C-6267-E14C-B425-8B84D5EB4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:a16="http://schemas.microsoft.com/office/drawing/2014/main" id="{12413DB3-A2C5-9D44-B5ED-CA1A7B4EC0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2317" y="722747"/>
                <a:ext cx="131770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:a16="http://schemas.microsoft.com/office/drawing/2014/main" id="{BE7B2BE3-0CEC-6445-9A03-B6C5ACDD5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730" y="377677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" name="Freeform 13">
                <a:extLst>
                  <a:ext uri="{FF2B5EF4-FFF2-40B4-BE49-F238E27FC236}">
                    <a16:creationId xmlns:a16="http://schemas.microsoft.com/office/drawing/2014/main" id="{EBA583F8-507C-3B42-96AC-F819DE7AA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683" y="753884"/>
                <a:ext cx="288941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" name="Freeform 14">
                <a:extLst>
                  <a:ext uri="{FF2B5EF4-FFF2-40B4-BE49-F238E27FC236}">
                    <a16:creationId xmlns:a16="http://schemas.microsoft.com/office/drawing/2014/main" id="{DF17D845-492B-CD42-88A0-3E4C2C79A3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572" y="469915"/>
                <a:ext cx="147645" cy="296888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:a16="http://schemas.microsoft.com/office/drawing/2014/main" id="{26F57AEF-8C00-7944-8195-55E70256DB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395" y="1172910"/>
                <a:ext cx="395309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898454DF-8914-D44F-8C92-7269796944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2" name="Freeform 17">
                <a:extLst>
                  <a:ext uri="{FF2B5EF4-FFF2-40B4-BE49-F238E27FC236}">
                    <a16:creationId xmlns:a16="http://schemas.microsoft.com/office/drawing/2014/main" id="{C5B20594-5B48-A74C-9F65-475AB87082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0843" y="13581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" name="Freeform 18">
                <a:extLst>
                  <a:ext uri="{FF2B5EF4-FFF2-40B4-BE49-F238E27FC236}">
                    <a16:creationId xmlns:a16="http://schemas.microsoft.com/office/drawing/2014/main" id="{74D0B0BC-7A75-7A47-8E1B-FABCF4D819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888" y="570967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" name="Freeform 19">
                <a:extLst>
                  <a:ext uri="{FF2B5EF4-FFF2-40B4-BE49-F238E27FC236}">
                    <a16:creationId xmlns:a16="http://schemas.microsoft.com/office/drawing/2014/main" id="{BEFFFCC5-7184-C344-AD7F-5B553DF95E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3322" y="470984"/>
                <a:ext cx="263539" cy="173053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" name="Freeform 20">
                <a:extLst>
                  <a:ext uri="{FF2B5EF4-FFF2-40B4-BE49-F238E27FC236}">
                    <a16:creationId xmlns:a16="http://schemas.microsoft.com/office/drawing/2014/main" id="{37AE2843-661C-A84F-8FA4-98D7AE291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2073" y="739703"/>
                <a:ext cx="249251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id="{BAFC778A-17CA-4945-8AF4-39C7E56E9E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6409" y="86607"/>
                <a:ext cx="100017" cy="223857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id="{518F8D1E-D81C-9B42-94FC-FA978F2CAA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id="{CF7B9D1F-98F5-C543-8001-F7770F1F5E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073" y="43932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id="{86278FFB-4AC0-0A4F-A782-228DEE834B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554" y="708576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" name="Freeform 25">
                <a:extLst>
                  <a:ext uri="{FF2B5EF4-FFF2-40B4-BE49-F238E27FC236}">
                    <a16:creationId xmlns:a16="http://schemas.microsoft.com/office/drawing/2014/main" id="{A7A8A671-A731-2F42-8794-5F191586D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6787" y="243502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" name="Freeform 26">
                <a:extLst>
                  <a:ext uri="{FF2B5EF4-FFF2-40B4-BE49-F238E27FC236}">
                    <a16:creationId xmlns:a16="http://schemas.microsoft.com/office/drawing/2014/main" id="{A72EB3ED-D2A8-1B4A-B69D-7826D01A8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783" y="478996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" name="Freeform 27">
                <a:extLst>
                  <a:ext uri="{FF2B5EF4-FFF2-40B4-BE49-F238E27FC236}">
                    <a16:creationId xmlns:a16="http://schemas.microsoft.com/office/drawing/2014/main" id="{7B084D0D-02E4-B24B-832C-D18AFDE514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663" y="105877"/>
                <a:ext cx="106368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" name="Freeform 28">
                <a:extLst>
                  <a:ext uri="{FF2B5EF4-FFF2-40B4-BE49-F238E27FC236}">
                    <a16:creationId xmlns:a16="http://schemas.microsoft.com/office/drawing/2014/main" id="{961D773B-7309-294F-9E6B-AAB16F7309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1882" y="225266"/>
                <a:ext cx="128595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" name="Freeform 29">
                <a:extLst>
                  <a:ext uri="{FF2B5EF4-FFF2-40B4-BE49-F238E27FC236}">
                    <a16:creationId xmlns:a16="http://schemas.microsoft.com/office/drawing/2014/main" id="{2D6965DA-8942-BD42-8CB6-4626664A54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6170" y="704173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" name="Freeform 30">
                <a:extLst>
                  <a:ext uri="{FF2B5EF4-FFF2-40B4-BE49-F238E27FC236}">
                    <a16:creationId xmlns:a16="http://schemas.microsoft.com/office/drawing/2014/main" id="{8429C6A7-D6C1-274A-9018-F52142BBE3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9324" y="151155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" name="Freeform 31">
                <a:extLst>
                  <a:ext uri="{FF2B5EF4-FFF2-40B4-BE49-F238E27FC236}">
                    <a16:creationId xmlns:a16="http://schemas.microsoft.com/office/drawing/2014/main" id="{BD97B977-8382-D342-A0A1-4E6D347707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4649" y="535112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7" name="Freeform 32">
                <a:extLst>
                  <a:ext uri="{FF2B5EF4-FFF2-40B4-BE49-F238E27FC236}">
                    <a16:creationId xmlns:a16="http://schemas.microsoft.com/office/drawing/2014/main" id="{59DC8813-192F-1B46-A535-6517351BF3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475" y="581113"/>
                <a:ext cx="41277" cy="160351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8" name="Freeform 33">
                <a:extLst>
                  <a:ext uri="{FF2B5EF4-FFF2-40B4-BE49-F238E27FC236}">
                    <a16:creationId xmlns:a16="http://schemas.microsoft.com/office/drawing/2014/main" id="{2D45C8F3-5C78-CA4A-9CFE-241BEE4CB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8809" y="1342785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9" name="Freeform 34">
                <a:extLst>
                  <a:ext uri="{FF2B5EF4-FFF2-40B4-BE49-F238E27FC236}">
                    <a16:creationId xmlns:a16="http://schemas.microsoft.com/office/drawing/2014/main" id="{CE4086C5-D281-7541-8E50-FB70D423A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4997" y="717986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0" name="Freeform 35">
                <a:extLst>
                  <a:ext uri="{FF2B5EF4-FFF2-40B4-BE49-F238E27FC236}">
                    <a16:creationId xmlns:a16="http://schemas.microsoft.com/office/drawing/2014/main" id="{385ED561-AC4C-844D-9A7B-972CA56BA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763" y="674936"/>
                <a:ext cx="152408" cy="49217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1" name="Freeform 36">
                <a:extLst>
                  <a:ext uri="{FF2B5EF4-FFF2-40B4-BE49-F238E27FC236}">
                    <a16:creationId xmlns:a16="http://schemas.microsoft.com/office/drawing/2014/main" id="{F338F55A-C257-7945-B610-53B8D2C523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1557" y="608543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2" name="Freeform 37">
                <a:extLst>
                  <a:ext uri="{FF2B5EF4-FFF2-40B4-BE49-F238E27FC236}">
                    <a16:creationId xmlns:a16="http://schemas.microsoft.com/office/drawing/2014/main" id="{47B47B9F-2DC0-B843-9172-2D94BA2183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1218" y="273464"/>
                <a:ext cx="123832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3" name="Freeform 38">
                <a:extLst>
                  <a:ext uri="{FF2B5EF4-FFF2-40B4-BE49-F238E27FC236}">
                    <a16:creationId xmlns:a16="http://schemas.microsoft.com/office/drawing/2014/main" id="{30AAD30E-4D97-FF4F-B193-9AF5A42FBC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0005" y="325546"/>
                <a:ext cx="115894" cy="36515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4" name="Freeform 39">
                <a:extLst>
                  <a:ext uri="{FF2B5EF4-FFF2-40B4-BE49-F238E27FC236}">
                    <a16:creationId xmlns:a16="http://schemas.microsoft.com/office/drawing/2014/main" id="{43F7C379-0CC1-A747-AC2E-9F0F9BD313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3842" y="318984"/>
                <a:ext cx="58740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5" name="Freeform 40">
                <a:extLst>
                  <a:ext uri="{FF2B5EF4-FFF2-40B4-BE49-F238E27FC236}">
                    <a16:creationId xmlns:a16="http://schemas.microsoft.com/office/drawing/2014/main" id="{2CACD2AA-6212-8744-A096-6C61521B1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930" y="180984"/>
                <a:ext cx="42865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6" name="Freeform 41">
                <a:extLst>
                  <a:ext uri="{FF2B5EF4-FFF2-40B4-BE49-F238E27FC236}">
                    <a16:creationId xmlns:a16="http://schemas.microsoft.com/office/drawing/2014/main" id="{6C9A3089-FA60-E54E-A972-E08CA731D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999" y="766173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7" name="Freeform 42">
                <a:extLst>
                  <a:ext uri="{FF2B5EF4-FFF2-40B4-BE49-F238E27FC236}">
                    <a16:creationId xmlns:a16="http://schemas.microsoft.com/office/drawing/2014/main" id="{A9DE9A3F-5D71-C844-8B4E-A20037502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6250" y="255701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8" name="Freeform 43">
                <a:extLst>
                  <a:ext uri="{FF2B5EF4-FFF2-40B4-BE49-F238E27FC236}">
                    <a16:creationId xmlns:a16="http://schemas.microsoft.com/office/drawing/2014/main" id="{70361A25-116B-2E43-8F68-F6AB3613DC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1448" y="322440"/>
                <a:ext cx="42865" cy="46041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9" name="Freeform 44">
                <a:extLst>
                  <a:ext uri="{FF2B5EF4-FFF2-40B4-BE49-F238E27FC236}">
                    <a16:creationId xmlns:a16="http://schemas.microsoft.com/office/drawing/2014/main" id="{B3FB9B9E-5696-B74C-AB9A-93F287D8EC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430" y="680975"/>
                <a:ext cx="38102" cy="36515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0" name="Freeform 45">
                <a:extLst>
                  <a:ext uri="{FF2B5EF4-FFF2-40B4-BE49-F238E27FC236}">
                    <a16:creationId xmlns:a16="http://schemas.microsoft.com/office/drawing/2014/main" id="{D2B6FDA3-831B-B14A-976D-17B8476864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5669" y="259941"/>
                <a:ext cx="46040" cy="55567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1" name="Freeform 46">
                <a:extLst>
                  <a:ext uri="{FF2B5EF4-FFF2-40B4-BE49-F238E27FC236}">
                    <a16:creationId xmlns:a16="http://schemas.microsoft.com/office/drawing/2014/main" id="{5B42C76F-EE27-7343-94E5-0971B912EA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2" name="Freeform 47">
                <a:extLst>
                  <a:ext uri="{FF2B5EF4-FFF2-40B4-BE49-F238E27FC236}">
                    <a16:creationId xmlns:a16="http://schemas.microsoft.com/office/drawing/2014/main" id="{587DBCFB-94BF-7F4B-B4A9-22E2E3C368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3" name="Freeform 48">
                <a:extLst>
                  <a:ext uri="{FF2B5EF4-FFF2-40B4-BE49-F238E27FC236}">
                    <a16:creationId xmlns:a16="http://schemas.microsoft.com/office/drawing/2014/main" id="{1710A025-DA94-F84A-8831-C188C067B9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8290" y="2738665"/>
                <a:ext cx="927151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4" name="Freeform 49">
                <a:extLst>
                  <a:ext uri="{FF2B5EF4-FFF2-40B4-BE49-F238E27FC236}">
                    <a16:creationId xmlns:a16="http://schemas.microsoft.com/office/drawing/2014/main" id="{DCE03A28-677C-4F4E-AF42-29039B76B9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5" name="Freeform 50">
                <a:extLst>
                  <a:ext uri="{FF2B5EF4-FFF2-40B4-BE49-F238E27FC236}">
                    <a16:creationId xmlns:a16="http://schemas.microsoft.com/office/drawing/2014/main" id="{8D453955-CE85-B146-8AB0-632701C495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1884" y="2766961"/>
                <a:ext cx="504853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6" name="Freeform 51">
                <a:extLst>
                  <a:ext uri="{FF2B5EF4-FFF2-40B4-BE49-F238E27FC236}">
                    <a16:creationId xmlns:a16="http://schemas.microsoft.com/office/drawing/2014/main" id="{51A594A5-9D51-CD41-8D37-A780D81BAA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7" name="Freeform 52">
                <a:extLst>
                  <a:ext uri="{FF2B5EF4-FFF2-40B4-BE49-F238E27FC236}">
                    <a16:creationId xmlns:a16="http://schemas.microsoft.com/office/drawing/2014/main" id="{8FF82D4D-12C8-9B4E-8EB5-CA82323EB3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588" y="2056292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8" name="Freeform 53">
                <a:extLst>
                  <a:ext uri="{FF2B5EF4-FFF2-40B4-BE49-F238E27FC236}">
                    <a16:creationId xmlns:a16="http://schemas.microsoft.com/office/drawing/2014/main" id="{7A1B199C-3906-A742-9783-DC43C592D9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9" name="Freeform 54">
                <a:extLst>
                  <a:ext uri="{FF2B5EF4-FFF2-40B4-BE49-F238E27FC236}">
                    <a16:creationId xmlns:a16="http://schemas.microsoft.com/office/drawing/2014/main" id="{B7410180-B3CD-F84B-A63E-D521200AFD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1286" y="2572764"/>
                <a:ext cx="415948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0" name="Freeform 55">
                <a:extLst>
                  <a:ext uri="{FF2B5EF4-FFF2-40B4-BE49-F238E27FC236}">
                    <a16:creationId xmlns:a16="http://schemas.microsoft.com/office/drawing/2014/main" id="{43383582-175A-7E4F-AA7E-7EC77ECD3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1" name="Freeform 56">
                <a:extLst>
                  <a:ext uri="{FF2B5EF4-FFF2-40B4-BE49-F238E27FC236}">
                    <a16:creationId xmlns:a16="http://schemas.microsoft.com/office/drawing/2014/main" id="{AD1A3D6A-3E4D-5449-9DEB-5E86124E4E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9223" y="2406708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2" name="Freeform 57">
                <a:extLst>
                  <a:ext uri="{FF2B5EF4-FFF2-40B4-BE49-F238E27FC236}">
                    <a16:creationId xmlns:a16="http://schemas.microsoft.com/office/drawing/2014/main" id="{839688D6-FCBF-BC47-AA26-1B371E136B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2569" y="2086577"/>
                <a:ext cx="346094" cy="100021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3" name="Freeform 58">
                <a:extLst>
                  <a:ext uri="{FF2B5EF4-FFF2-40B4-BE49-F238E27FC236}">
                    <a16:creationId xmlns:a16="http://schemas.microsoft.com/office/drawing/2014/main" id="{63F3BEF4-B0AA-6646-9DB6-34D712DE9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034" y="2438663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4" name="Freeform 59">
                <a:extLst>
                  <a:ext uri="{FF2B5EF4-FFF2-40B4-BE49-F238E27FC236}">
                    <a16:creationId xmlns:a16="http://schemas.microsoft.com/office/drawing/2014/main" id="{06D84EF2-237D-684A-85FD-DFF5F195B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955" y="2145279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5" name="Freeform 60">
                <a:extLst>
                  <a:ext uri="{FF2B5EF4-FFF2-40B4-BE49-F238E27FC236}">
                    <a16:creationId xmlns:a16="http://schemas.microsoft.com/office/drawing/2014/main" id="{87736BFC-0B5D-3D46-9933-B87D8E304E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91" y="2863624"/>
                <a:ext cx="401659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6" name="Freeform 61">
                <a:extLst>
                  <a:ext uri="{FF2B5EF4-FFF2-40B4-BE49-F238E27FC236}">
                    <a16:creationId xmlns:a16="http://schemas.microsoft.com/office/drawing/2014/main" id="{9D31CC31-E015-5542-AE21-1963420912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7" name="Freeform 62">
                <a:extLst>
                  <a:ext uri="{FF2B5EF4-FFF2-40B4-BE49-F238E27FC236}">
                    <a16:creationId xmlns:a16="http://schemas.microsoft.com/office/drawing/2014/main" id="{9836CC78-5C8C-9042-8E88-E861B6C200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0307" y="1716565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8" name="Freeform 63">
                <a:extLst>
                  <a:ext uri="{FF2B5EF4-FFF2-40B4-BE49-F238E27FC236}">
                    <a16:creationId xmlns:a16="http://schemas.microsoft.com/office/drawing/2014/main" id="{2D9350AE-ED26-B44E-9672-A40DAFB414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151" y="2231814"/>
                <a:ext cx="200036" cy="223856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9" name="Freeform 64">
                <a:extLst>
                  <a:ext uri="{FF2B5EF4-FFF2-40B4-BE49-F238E27FC236}">
                    <a16:creationId xmlns:a16="http://schemas.microsoft.com/office/drawing/2014/main" id="{E037D0E3-9153-CD4A-9B4B-EEBAF1E0B2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436" y="2167157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0" name="Freeform 65">
                <a:extLst>
                  <a:ext uri="{FF2B5EF4-FFF2-40B4-BE49-F238E27FC236}">
                    <a16:creationId xmlns:a16="http://schemas.microsoft.com/office/drawing/2014/main" id="{3723ED0E-CC39-B547-80DC-E3CD15CD15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4992" y="2401359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1" name="Freeform 66">
                <a:extLst>
                  <a:ext uri="{FF2B5EF4-FFF2-40B4-BE49-F238E27FC236}">
                    <a16:creationId xmlns:a16="http://schemas.microsoft.com/office/drawing/2014/main" id="{5BDB670A-087A-5740-AC40-EA173DEEA4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023" y="1783429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2" name="Freeform 67">
                <a:extLst>
                  <a:ext uri="{FF2B5EF4-FFF2-40B4-BE49-F238E27FC236}">
                    <a16:creationId xmlns:a16="http://schemas.microsoft.com/office/drawing/2014/main" id="{81853316-B01E-B143-A1FA-0D46312F7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3" name="Freeform 68">
                <a:extLst>
                  <a:ext uri="{FF2B5EF4-FFF2-40B4-BE49-F238E27FC236}">
                    <a16:creationId xmlns:a16="http://schemas.microsoft.com/office/drawing/2014/main" id="{DAB0CC71-64DF-6345-A203-A29F2F20C9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743" y="2134931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4" name="Freeform 69">
                <a:extLst>
                  <a:ext uri="{FF2B5EF4-FFF2-40B4-BE49-F238E27FC236}">
                    <a16:creationId xmlns:a16="http://schemas.microsoft.com/office/drawing/2014/main" id="{64CC69FF-786D-4747-A11A-3CEC1C2A30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7098" y="2382830"/>
                <a:ext cx="153995" cy="106371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75" name="Freeform 70">
                <a:extLst>
                  <a:ext uri="{FF2B5EF4-FFF2-40B4-BE49-F238E27FC236}">
                    <a16:creationId xmlns:a16="http://schemas.microsoft.com/office/drawing/2014/main" id="{EA9DDE93-EA33-4E48-8345-A2B102A064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384" y="1921631"/>
                <a:ext cx="165109" cy="125424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6" name="Freeform 71">
                <a:extLst>
                  <a:ext uri="{FF2B5EF4-FFF2-40B4-BE49-F238E27FC236}">
                    <a16:creationId xmlns:a16="http://schemas.microsoft.com/office/drawing/2014/main" id="{0F0BFB0E-A3ED-FB4B-9AD1-A40603052A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4005" y="2167725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7" name="Freeform 72">
                <a:extLst>
                  <a:ext uri="{FF2B5EF4-FFF2-40B4-BE49-F238E27FC236}">
                    <a16:creationId xmlns:a16="http://schemas.microsoft.com/office/drawing/2014/main" id="{183737C9-1A73-DF4C-BD02-F8ECCED79F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0262" y="1794137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8" name="Freeform 73">
                <a:extLst>
                  <a:ext uri="{FF2B5EF4-FFF2-40B4-BE49-F238E27FC236}">
                    <a16:creationId xmlns:a16="http://schemas.microsoft.com/office/drawing/2014/main" id="{DCAF453F-44A3-C640-AAC1-5A016F9165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9" name="Freeform 74">
                <a:extLst>
                  <a:ext uri="{FF2B5EF4-FFF2-40B4-BE49-F238E27FC236}">
                    <a16:creationId xmlns:a16="http://schemas.microsoft.com/office/drawing/2014/main" id="{2B0CDDF2-0A36-C24C-858A-427B66D751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384" y="2393079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0" name="Freeform 75">
                <a:extLst>
                  <a:ext uri="{FF2B5EF4-FFF2-40B4-BE49-F238E27FC236}">
                    <a16:creationId xmlns:a16="http://schemas.microsoft.com/office/drawing/2014/main" id="{8C5D88FB-7284-ED40-B80F-1AE4C579B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4868" y="1830809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1" name="Freeform 76">
                <a:extLst>
                  <a:ext uri="{FF2B5EF4-FFF2-40B4-BE49-F238E27FC236}">
                    <a16:creationId xmlns:a16="http://schemas.microsoft.com/office/drawing/2014/main" id="{80A6EE88-3ED3-A049-AE1D-527A4239F9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110" y="2202697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2" name="Freeform 77">
                <a:extLst>
                  <a:ext uri="{FF2B5EF4-FFF2-40B4-BE49-F238E27FC236}">
                    <a16:creationId xmlns:a16="http://schemas.microsoft.com/office/drawing/2014/main" id="{C35FBF6F-0CAC-3449-AA58-C385265BA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164" y="2251459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3" name="Freeform 78">
                <a:extLst>
                  <a:ext uri="{FF2B5EF4-FFF2-40B4-BE49-F238E27FC236}">
                    <a16:creationId xmlns:a16="http://schemas.microsoft.com/office/drawing/2014/main" id="{6FB4EF05-CFBB-4343-8A77-10EBABCE5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0784" y="3027864"/>
                <a:ext cx="136532" cy="128599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4" name="Freeform 79">
                <a:extLst>
                  <a:ext uri="{FF2B5EF4-FFF2-40B4-BE49-F238E27FC236}">
                    <a16:creationId xmlns:a16="http://schemas.microsoft.com/office/drawing/2014/main" id="{5DF7D1B2-DD55-9743-8CD8-E665CE11CA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9122" y="2405190"/>
                <a:ext cx="141295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5" name="Freeform 80">
                <a:extLst>
                  <a:ext uri="{FF2B5EF4-FFF2-40B4-BE49-F238E27FC236}">
                    <a16:creationId xmlns:a16="http://schemas.microsoft.com/office/drawing/2014/main" id="{DB2835E6-5738-CF45-BF00-949DC51B01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663" y="2365215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6" name="Freeform 81">
                <a:extLst>
                  <a:ext uri="{FF2B5EF4-FFF2-40B4-BE49-F238E27FC236}">
                    <a16:creationId xmlns:a16="http://schemas.microsoft.com/office/drawing/2014/main" id="{F64F82B6-4981-5C4E-AD62-CF1408B59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052" y="2273657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7" name="Freeform 82">
                <a:extLst>
                  <a:ext uri="{FF2B5EF4-FFF2-40B4-BE49-F238E27FC236}">
                    <a16:creationId xmlns:a16="http://schemas.microsoft.com/office/drawing/2014/main" id="{F67EADA7-32A3-FD4B-B471-BCA8E6E6B2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68" y="1974290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8" name="Freeform 83">
                <a:extLst>
                  <a:ext uri="{FF2B5EF4-FFF2-40B4-BE49-F238E27FC236}">
                    <a16:creationId xmlns:a16="http://schemas.microsoft.com/office/drawing/2014/main" id="{E80A2FA5-5FF3-EF4B-95A2-B1B6356CED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475" y="202335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9" name="Freeform 84">
                <a:extLst>
                  <a:ext uri="{FF2B5EF4-FFF2-40B4-BE49-F238E27FC236}">
                    <a16:creationId xmlns:a16="http://schemas.microsoft.com/office/drawing/2014/main" id="{F2E83B0F-DC13-F04E-93CE-D5249360B7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7967" y="201405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0" name="Freeform 85">
                <a:extLst>
                  <a:ext uri="{FF2B5EF4-FFF2-40B4-BE49-F238E27FC236}">
                    <a16:creationId xmlns:a16="http://schemas.microsoft.com/office/drawing/2014/main" id="{2D068027-9DA7-6944-BA94-78F5752074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262" y="1864579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1" name="Freeform 86">
                <a:extLst>
                  <a:ext uri="{FF2B5EF4-FFF2-40B4-BE49-F238E27FC236}">
                    <a16:creationId xmlns:a16="http://schemas.microsoft.com/office/drawing/2014/main" id="{3432032F-1ECB-0645-9A21-C05224E23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3636" y="2437397"/>
                <a:ext cx="49215" cy="52391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2" name="Freeform 87">
                <a:extLst>
                  <a:ext uri="{FF2B5EF4-FFF2-40B4-BE49-F238E27FC236}">
                    <a16:creationId xmlns:a16="http://schemas.microsoft.com/office/drawing/2014/main" id="{A9C94AFB-6F65-FA45-8171-2206E9595A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87" y="1955615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3" name="Freeform 88">
                <a:extLst>
                  <a:ext uri="{FF2B5EF4-FFF2-40B4-BE49-F238E27FC236}">
                    <a16:creationId xmlns:a16="http://schemas.microsoft.com/office/drawing/2014/main" id="{30AF03C3-9D23-3B41-B455-7B38312D4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890" y="2005940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4" name="Freeform 89">
                <a:extLst>
                  <a:ext uri="{FF2B5EF4-FFF2-40B4-BE49-F238E27FC236}">
                    <a16:creationId xmlns:a16="http://schemas.microsoft.com/office/drawing/2014/main" id="{2728B1DA-8C8A-B242-926E-809A425F6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8556" y="2369236"/>
                <a:ext cx="38102" cy="36516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5" name="Freeform 90">
                <a:extLst>
                  <a:ext uri="{FF2B5EF4-FFF2-40B4-BE49-F238E27FC236}">
                    <a16:creationId xmlns:a16="http://schemas.microsoft.com/office/drawing/2014/main" id="{6B47CF18-F1F6-4E48-9377-3CE50405E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2429" y="1957041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6" name="Freeform 91">
                <a:extLst>
                  <a:ext uri="{FF2B5EF4-FFF2-40B4-BE49-F238E27FC236}">
                    <a16:creationId xmlns:a16="http://schemas.microsoft.com/office/drawing/2014/main" id="{5EA65400-0FA3-B542-9AB1-8E5DC6CE0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7" name="Freeform 92">
                <a:extLst>
                  <a:ext uri="{FF2B5EF4-FFF2-40B4-BE49-F238E27FC236}">
                    <a16:creationId xmlns:a16="http://schemas.microsoft.com/office/drawing/2014/main" id="{77975ABB-DDCD-EA4A-A860-9F0FEA527F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8" name="Freeform 93">
                <a:extLst>
                  <a:ext uri="{FF2B5EF4-FFF2-40B4-BE49-F238E27FC236}">
                    <a16:creationId xmlns:a16="http://schemas.microsoft.com/office/drawing/2014/main" id="{B2631BF9-5FD4-3747-85AD-E558CAEFA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3418" y="4547415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9" name="Freeform 94">
                <a:extLst>
                  <a:ext uri="{FF2B5EF4-FFF2-40B4-BE49-F238E27FC236}">
                    <a16:creationId xmlns:a16="http://schemas.microsoft.com/office/drawing/2014/main" id="{E047FE5D-7E28-0D4E-B28D-7C7C88877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0" name="Freeform 95">
                <a:extLst>
                  <a:ext uri="{FF2B5EF4-FFF2-40B4-BE49-F238E27FC236}">
                    <a16:creationId xmlns:a16="http://schemas.microsoft.com/office/drawing/2014/main" id="{4E695090-5092-CA4D-81D5-99EBEB4EE9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2905" y="4549635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1" name="Freeform 96">
                <a:extLst>
                  <a:ext uri="{FF2B5EF4-FFF2-40B4-BE49-F238E27FC236}">
                    <a16:creationId xmlns:a16="http://schemas.microsoft.com/office/drawing/2014/main" id="{83D5D317-98F0-0946-A9A5-B297E544F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2" name="Freeform 97">
                <a:extLst>
                  <a:ext uri="{FF2B5EF4-FFF2-40B4-BE49-F238E27FC236}">
                    <a16:creationId xmlns:a16="http://schemas.microsoft.com/office/drawing/2014/main" id="{0CBFB99F-BC0F-3E4A-B2B0-2C57FE16F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556" y="3831213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3" name="Freeform 98">
                <a:extLst>
                  <a:ext uri="{FF2B5EF4-FFF2-40B4-BE49-F238E27FC236}">
                    <a16:creationId xmlns:a16="http://schemas.microsoft.com/office/drawing/2014/main" id="{D826CFE3-01AD-2648-B4F6-08B04BEC1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4" name="Freeform 99">
                <a:extLst>
                  <a:ext uri="{FF2B5EF4-FFF2-40B4-BE49-F238E27FC236}">
                    <a16:creationId xmlns:a16="http://schemas.microsoft.com/office/drawing/2014/main" id="{993CA901-25CF-6742-9626-DEB9F4E03F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542" y="4384984"/>
                <a:ext cx="423885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5" name="Freeform 100">
                <a:extLst>
                  <a:ext uri="{FF2B5EF4-FFF2-40B4-BE49-F238E27FC236}">
                    <a16:creationId xmlns:a16="http://schemas.microsoft.com/office/drawing/2014/main" id="{897E61B7-697D-D649-A6B9-B49499BD1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6" name="Freeform 101">
                <a:extLst>
                  <a:ext uri="{FF2B5EF4-FFF2-40B4-BE49-F238E27FC236}">
                    <a16:creationId xmlns:a16="http://schemas.microsoft.com/office/drawing/2014/main" id="{F14EB733-512A-B043-AF17-27435FF33C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369" y="4189694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7" name="Freeform 102">
                <a:extLst>
                  <a:ext uri="{FF2B5EF4-FFF2-40B4-BE49-F238E27FC236}">
                    <a16:creationId xmlns:a16="http://schemas.microsoft.com/office/drawing/2014/main" id="{79EBC41A-B049-0448-B01F-1E61744676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0059" y="3845957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8" name="Freeform 103">
                <a:extLst>
                  <a:ext uri="{FF2B5EF4-FFF2-40B4-BE49-F238E27FC236}">
                    <a16:creationId xmlns:a16="http://schemas.microsoft.com/office/drawing/2014/main" id="{4CC52DBD-12FF-D649-98E2-1D7D01E2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4012" y="4222164"/>
                <a:ext cx="287353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9" name="Freeform 104">
                <a:extLst>
                  <a:ext uri="{FF2B5EF4-FFF2-40B4-BE49-F238E27FC236}">
                    <a16:creationId xmlns:a16="http://schemas.microsoft.com/office/drawing/2014/main" id="{5D3025F7-60D2-024D-A8A2-FEE0685B2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7957" y="3936758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0" name="Freeform 105">
                <a:extLst>
                  <a:ext uri="{FF2B5EF4-FFF2-40B4-BE49-F238E27FC236}">
                    <a16:creationId xmlns:a16="http://schemas.microsoft.com/office/drawing/2014/main" id="{ABA2DD83-1C11-8342-BC73-89899B0608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3836" y="4642645"/>
                <a:ext cx="395309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2" name="Freeform 106">
                <a:extLst>
                  <a:ext uri="{FF2B5EF4-FFF2-40B4-BE49-F238E27FC236}">
                    <a16:creationId xmlns:a16="http://schemas.microsoft.com/office/drawing/2014/main" id="{012C8F9E-543B-CE44-9E45-829CC88293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3" name="Freeform 107">
                <a:extLst>
                  <a:ext uri="{FF2B5EF4-FFF2-40B4-BE49-F238E27FC236}">
                    <a16:creationId xmlns:a16="http://schemas.microsoft.com/office/drawing/2014/main" id="{5CE724DE-355B-A549-A171-8633BB919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595" y="3481983"/>
                <a:ext cx="233375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4" name="Freeform 108">
                <a:extLst>
                  <a:ext uri="{FF2B5EF4-FFF2-40B4-BE49-F238E27FC236}">
                    <a16:creationId xmlns:a16="http://schemas.microsoft.com/office/drawing/2014/main" id="{0CCE3CC4-63E7-FF4F-B4C5-9B547773F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70" y="4039612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5" name="Freeform 109">
                <a:extLst>
                  <a:ext uri="{FF2B5EF4-FFF2-40B4-BE49-F238E27FC236}">
                    <a16:creationId xmlns:a16="http://schemas.microsoft.com/office/drawing/2014/main" id="{6244721D-F5D5-0E4D-B7BE-DD1DB6347D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318" y="3940956"/>
                <a:ext cx="263539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6" name="Freeform 110">
                <a:extLst>
                  <a:ext uri="{FF2B5EF4-FFF2-40B4-BE49-F238E27FC236}">
                    <a16:creationId xmlns:a16="http://schemas.microsoft.com/office/drawing/2014/main" id="{54FBB8AA-B086-FB4E-8393-1D54EA8E2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2525" y="4209561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7" name="Freeform 111">
                <a:extLst>
                  <a:ext uri="{FF2B5EF4-FFF2-40B4-BE49-F238E27FC236}">
                    <a16:creationId xmlns:a16="http://schemas.microsoft.com/office/drawing/2014/main" id="{E413CEFF-6B44-8E4D-83E7-323DC95CF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534" y="3556690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8" name="Freeform 112">
                <a:extLst>
                  <a:ext uri="{FF2B5EF4-FFF2-40B4-BE49-F238E27FC236}">
                    <a16:creationId xmlns:a16="http://schemas.microsoft.com/office/drawing/2014/main" id="{CBC8E9EB-1B2D-284D-AFF7-E0DA90F80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9" name="Freeform 113">
                <a:extLst>
                  <a:ext uri="{FF2B5EF4-FFF2-40B4-BE49-F238E27FC236}">
                    <a16:creationId xmlns:a16="http://schemas.microsoft.com/office/drawing/2014/main" id="{0B782994-9FAB-F34E-BAE3-D935D6E6F8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2525" y="3909180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0" name="Freeform 114">
                <a:extLst>
                  <a:ext uri="{FF2B5EF4-FFF2-40B4-BE49-F238E27FC236}">
                    <a16:creationId xmlns:a16="http://schemas.microsoft.com/office/drawing/2014/main" id="{78851C6E-FB8D-D34B-B961-88DB93231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74" y="4176603"/>
                <a:ext cx="150820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1" name="Freeform 115">
                <a:extLst>
                  <a:ext uri="{FF2B5EF4-FFF2-40B4-BE49-F238E27FC236}">
                    <a16:creationId xmlns:a16="http://schemas.microsoft.com/office/drawing/2014/main" id="{BD447910-501E-254E-B727-EDDD648F5B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6853" y="3709969"/>
                <a:ext cx="169872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2" name="Freeform 116">
                <a:extLst>
                  <a:ext uri="{FF2B5EF4-FFF2-40B4-BE49-F238E27FC236}">
                    <a16:creationId xmlns:a16="http://schemas.microsoft.com/office/drawing/2014/main" id="{F8F2310B-5E4D-364E-B5F3-433E3F749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145" y="3946195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3" name="Freeform 117">
                <a:extLst>
                  <a:ext uri="{FF2B5EF4-FFF2-40B4-BE49-F238E27FC236}">
                    <a16:creationId xmlns:a16="http://schemas.microsoft.com/office/drawing/2014/main" id="{8C5F71FE-A6A6-0F44-9263-D59749F09B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732" y="3573065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4" name="Freeform 118">
                <a:extLst>
                  <a:ext uri="{FF2B5EF4-FFF2-40B4-BE49-F238E27FC236}">
                    <a16:creationId xmlns:a16="http://schemas.microsoft.com/office/drawing/2014/main" id="{5A2E3EE3-3E68-2949-9614-9D115D61B1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958" y="3691855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5" name="Freeform 119">
                <a:extLst>
                  <a:ext uri="{FF2B5EF4-FFF2-40B4-BE49-F238E27FC236}">
                    <a16:creationId xmlns:a16="http://schemas.microsoft.com/office/drawing/2014/main" id="{BBCC44C5-54E2-DA48-A695-BD7392C679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5157" y="4174022"/>
                <a:ext cx="169871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6" name="Freeform 120">
                <a:extLst>
                  <a:ext uri="{FF2B5EF4-FFF2-40B4-BE49-F238E27FC236}">
                    <a16:creationId xmlns:a16="http://schemas.microsoft.com/office/drawing/2014/main" id="{BA5F6BD1-6D5C-FC49-A122-7DBD70BCDD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9653" y="3619435"/>
                <a:ext cx="93667" cy="166702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7" name="Freeform 121">
                <a:extLst>
                  <a:ext uri="{FF2B5EF4-FFF2-40B4-BE49-F238E27FC236}">
                    <a16:creationId xmlns:a16="http://schemas.microsoft.com/office/drawing/2014/main" id="{505ABB4A-0243-DA45-A9B3-01B735DCBB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578" y="4002066"/>
                <a:ext cx="50803" cy="192104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8" name="Freeform 122">
                <a:extLst>
                  <a:ext uri="{FF2B5EF4-FFF2-40B4-BE49-F238E27FC236}">
                    <a16:creationId xmlns:a16="http://schemas.microsoft.com/office/drawing/2014/main" id="{1DDA8764-B408-2242-AD9B-064C2ED449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494" y="4049140"/>
                <a:ext cx="39690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9" name="Freeform 123">
                <a:extLst>
                  <a:ext uri="{FF2B5EF4-FFF2-40B4-BE49-F238E27FC236}">
                    <a16:creationId xmlns:a16="http://schemas.microsoft.com/office/drawing/2014/main" id="{22BA9D74-BA14-1C47-BB91-672BB5F907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226" y="481287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0" name="Freeform 124">
                <a:extLst>
                  <a:ext uri="{FF2B5EF4-FFF2-40B4-BE49-F238E27FC236}">
                    <a16:creationId xmlns:a16="http://schemas.microsoft.com/office/drawing/2014/main" id="{A8E1166E-A198-C847-BEAE-84F50F79A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652" y="4184453"/>
                <a:ext cx="141295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1" name="Freeform 125">
                <a:extLst>
                  <a:ext uri="{FF2B5EF4-FFF2-40B4-BE49-F238E27FC236}">
                    <a16:creationId xmlns:a16="http://schemas.microsoft.com/office/drawing/2014/main" id="{8753B977-4FEF-CA4E-8607-734D031CD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2945" y="4141994"/>
                <a:ext cx="152408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2" name="Freeform 126">
                <a:extLst>
                  <a:ext uri="{FF2B5EF4-FFF2-40B4-BE49-F238E27FC236}">
                    <a16:creationId xmlns:a16="http://schemas.microsoft.com/office/drawing/2014/main" id="{9A40E2D1-982B-6345-81BA-E0EF787207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933" y="4075263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3" name="Freeform 127">
                <a:extLst>
                  <a:ext uri="{FF2B5EF4-FFF2-40B4-BE49-F238E27FC236}">
                    <a16:creationId xmlns:a16="http://schemas.microsoft.com/office/drawing/2014/main" id="{A9A1A189-86D9-D249-B0CA-30DA008915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1303" y="3740176"/>
                <a:ext cx="122245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4" name="Freeform 128">
                <a:extLst>
                  <a:ext uri="{FF2B5EF4-FFF2-40B4-BE49-F238E27FC236}">
                    <a16:creationId xmlns:a16="http://schemas.microsoft.com/office/drawing/2014/main" id="{50F52D91-CC60-2445-A0D8-5A9B38045A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44" y="3792623"/>
                <a:ext cx="115894" cy="36516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5" name="Freeform 129">
                <a:extLst>
                  <a:ext uri="{FF2B5EF4-FFF2-40B4-BE49-F238E27FC236}">
                    <a16:creationId xmlns:a16="http://schemas.microsoft.com/office/drawing/2014/main" id="{8C920D37-D482-1641-A7E8-DF74228709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0780" y="3786060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6" name="Freeform 130">
                <a:extLst>
                  <a:ext uri="{FF2B5EF4-FFF2-40B4-BE49-F238E27FC236}">
                    <a16:creationId xmlns:a16="http://schemas.microsoft.com/office/drawing/2014/main" id="{50A60897-38F0-4B4A-B32E-523253ECA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234" y="3651208"/>
                <a:ext cx="42865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7" name="Freeform 131">
                <a:extLst>
                  <a:ext uri="{FF2B5EF4-FFF2-40B4-BE49-F238E27FC236}">
                    <a16:creationId xmlns:a16="http://schemas.microsoft.com/office/drawing/2014/main" id="{5DD41577-C579-1C49-8012-53D971E2E8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2465" y="4233965"/>
                <a:ext cx="49216" cy="52391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8" name="Freeform 132">
                <a:extLst>
                  <a:ext uri="{FF2B5EF4-FFF2-40B4-BE49-F238E27FC236}">
                    <a16:creationId xmlns:a16="http://schemas.microsoft.com/office/drawing/2014/main" id="{8BB0FBA3-3479-6446-AD09-F66A4AAB85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6699" y="3725558"/>
                <a:ext cx="74617" cy="65094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9" name="Freeform 133">
                <a:extLst>
                  <a:ext uri="{FF2B5EF4-FFF2-40B4-BE49-F238E27FC236}">
                    <a16:creationId xmlns:a16="http://schemas.microsoft.com/office/drawing/2014/main" id="{619FD79A-0D75-624A-8E9F-B6F741938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612" y="3790842"/>
                <a:ext cx="46041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0" name="Freeform 134">
                <a:extLst>
                  <a:ext uri="{FF2B5EF4-FFF2-40B4-BE49-F238E27FC236}">
                    <a16:creationId xmlns:a16="http://schemas.microsoft.com/office/drawing/2014/main" id="{CD9F26EE-9986-0B4F-915F-BA0C780A8D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8171" y="4149255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1" name="Freeform 135">
                <a:extLst>
                  <a:ext uri="{FF2B5EF4-FFF2-40B4-BE49-F238E27FC236}">
                    <a16:creationId xmlns:a16="http://schemas.microsoft.com/office/drawing/2014/main" id="{2A7C83D9-27D1-A64A-B63A-743C9A774B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4420" y="3728343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2" name="Freeform 136">
                <a:extLst>
                  <a:ext uri="{FF2B5EF4-FFF2-40B4-BE49-F238E27FC236}">
                    <a16:creationId xmlns:a16="http://schemas.microsoft.com/office/drawing/2014/main" id="{0725151D-6C86-A641-8423-7BE21623B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3" name="Freeform 137">
                <a:extLst>
                  <a:ext uri="{FF2B5EF4-FFF2-40B4-BE49-F238E27FC236}">
                    <a16:creationId xmlns:a16="http://schemas.microsoft.com/office/drawing/2014/main" id="{B0966804-CFF9-E24A-A68B-8F4DA536D7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4" name="Freeform 138">
                <a:extLst>
                  <a:ext uri="{FF2B5EF4-FFF2-40B4-BE49-F238E27FC236}">
                    <a16:creationId xmlns:a16="http://schemas.microsoft.com/office/drawing/2014/main" id="{CFEABC90-93AC-F543-8AF8-3E13FDE4D3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0168" y="6206458"/>
                <a:ext cx="928739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5" name="Freeform 139">
                <a:extLst>
                  <a:ext uri="{FF2B5EF4-FFF2-40B4-BE49-F238E27FC236}">
                    <a16:creationId xmlns:a16="http://schemas.microsoft.com/office/drawing/2014/main" id="{3ED693A7-5E70-EA4D-BB2C-7B5B36506D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6" name="Freeform 140">
                <a:extLst>
                  <a:ext uri="{FF2B5EF4-FFF2-40B4-BE49-F238E27FC236}">
                    <a16:creationId xmlns:a16="http://schemas.microsoft.com/office/drawing/2014/main" id="{ED86CB9E-6132-9C4F-9E3A-8AA0A8E1FB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2194" y="6234998"/>
                <a:ext cx="506440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7" name="Freeform 141">
                <a:extLst>
                  <a:ext uri="{FF2B5EF4-FFF2-40B4-BE49-F238E27FC236}">
                    <a16:creationId xmlns:a16="http://schemas.microsoft.com/office/drawing/2014/main" id="{6A73A722-8A46-0F43-A64E-078AA943A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8" name="Freeform 142">
                <a:extLst>
                  <a:ext uri="{FF2B5EF4-FFF2-40B4-BE49-F238E27FC236}">
                    <a16:creationId xmlns:a16="http://schemas.microsoft.com/office/drawing/2014/main" id="{532B7486-9C7D-C14E-8A72-F336511631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349" y="5524816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9" name="Freeform 143">
                <a:extLst>
                  <a:ext uri="{FF2B5EF4-FFF2-40B4-BE49-F238E27FC236}">
                    <a16:creationId xmlns:a16="http://schemas.microsoft.com/office/drawing/2014/main" id="{972C1A1C-7B90-D440-8A79-74E162431F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0" name="Freeform 144">
                <a:extLst>
                  <a:ext uri="{FF2B5EF4-FFF2-40B4-BE49-F238E27FC236}">
                    <a16:creationId xmlns:a16="http://schemas.microsoft.com/office/drawing/2014/main" id="{690FA44D-10F8-014B-ADCB-02CF1D105B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3185" y="6040801"/>
                <a:ext cx="414360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1" name="Freeform 145">
                <a:extLst>
                  <a:ext uri="{FF2B5EF4-FFF2-40B4-BE49-F238E27FC236}">
                    <a16:creationId xmlns:a16="http://schemas.microsoft.com/office/drawing/2014/main" id="{64C3787C-61CD-C141-AF07-4DE2C302DC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2" name="Freeform 146">
                <a:extLst>
                  <a:ext uri="{FF2B5EF4-FFF2-40B4-BE49-F238E27FC236}">
                    <a16:creationId xmlns:a16="http://schemas.microsoft.com/office/drawing/2014/main" id="{80F4D413-CB51-A545-B398-E30668553A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786" y="5876435"/>
                <a:ext cx="127007" cy="282599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3" name="Freeform 147">
                <a:extLst>
                  <a:ext uri="{FF2B5EF4-FFF2-40B4-BE49-F238E27FC236}">
                    <a16:creationId xmlns:a16="http://schemas.microsoft.com/office/drawing/2014/main" id="{ACEA634A-DBFD-B34E-81D7-E54B96487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2655" y="5553287"/>
                <a:ext cx="344506" cy="100022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4" name="Freeform 148">
                <a:extLst>
                  <a:ext uri="{FF2B5EF4-FFF2-40B4-BE49-F238E27FC236}">
                    <a16:creationId xmlns:a16="http://schemas.microsoft.com/office/drawing/2014/main" id="{0F3E6961-71AC-5D4F-8BF6-A3630920D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348" y="5909009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5" name="Freeform 149">
                <a:extLst>
                  <a:ext uri="{FF2B5EF4-FFF2-40B4-BE49-F238E27FC236}">
                    <a16:creationId xmlns:a16="http://schemas.microsoft.com/office/drawing/2014/main" id="{A73BDA5C-9724-A144-B15C-9407F84C8F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9015" y="5613934"/>
                <a:ext cx="155584" cy="290537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6" name="Freeform 150">
                <a:extLst>
                  <a:ext uri="{FF2B5EF4-FFF2-40B4-BE49-F238E27FC236}">
                    <a16:creationId xmlns:a16="http://schemas.microsoft.com/office/drawing/2014/main" id="{AFE0264A-84A4-CA46-8FBA-C1240A6681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879" y="6331539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7" name="Freeform 151">
                <a:extLst>
                  <a:ext uri="{FF2B5EF4-FFF2-40B4-BE49-F238E27FC236}">
                    <a16:creationId xmlns:a16="http://schemas.microsoft.com/office/drawing/2014/main" id="{60C9F4AE-E635-7045-98A7-5F0293059E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8" name="Freeform 152">
                <a:extLst>
                  <a:ext uri="{FF2B5EF4-FFF2-40B4-BE49-F238E27FC236}">
                    <a16:creationId xmlns:a16="http://schemas.microsoft.com/office/drawing/2014/main" id="{0258A189-81F4-0E49-9A64-1DEDC9EE1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5686" y="5184006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9" name="Freeform 153">
                <a:extLst>
                  <a:ext uri="{FF2B5EF4-FFF2-40B4-BE49-F238E27FC236}">
                    <a16:creationId xmlns:a16="http://schemas.microsoft.com/office/drawing/2014/main" id="{BD4AC07C-3EB9-D643-BE76-B73C1C9E8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827" y="5701409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0" name="Freeform 154">
                <a:extLst>
                  <a:ext uri="{FF2B5EF4-FFF2-40B4-BE49-F238E27FC236}">
                    <a16:creationId xmlns:a16="http://schemas.microsoft.com/office/drawing/2014/main" id="{F5E944CA-D1CB-A04A-917D-C389AF72B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187" y="5635558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1" name="Freeform 155">
                <a:extLst>
                  <a:ext uri="{FF2B5EF4-FFF2-40B4-BE49-F238E27FC236}">
                    <a16:creationId xmlns:a16="http://schemas.microsoft.com/office/drawing/2014/main" id="{CE5342BD-FAAF-EB45-B5F5-C473EF6200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2539" y="5873150"/>
                <a:ext cx="247664" cy="103197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2" name="Freeform 156">
                <a:extLst>
                  <a:ext uri="{FF2B5EF4-FFF2-40B4-BE49-F238E27FC236}">
                    <a16:creationId xmlns:a16="http://schemas.microsoft.com/office/drawing/2014/main" id="{2094FC83-FC81-374C-A369-CF7A76F38D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9465" y="5251578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3" name="Freeform 157">
                <a:extLst>
                  <a:ext uri="{FF2B5EF4-FFF2-40B4-BE49-F238E27FC236}">
                    <a16:creationId xmlns:a16="http://schemas.microsoft.com/office/drawing/2014/main" id="{367DE9B5-FA5D-8840-96F2-C33BA8A65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64" name="Freeform 158">
                <a:extLst>
                  <a:ext uri="{FF2B5EF4-FFF2-40B4-BE49-F238E27FC236}">
                    <a16:creationId xmlns:a16="http://schemas.microsoft.com/office/drawing/2014/main" id="{7FB126F1-DE44-EC4C-BDEA-F2F27BA09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616" y="5604911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5" name="Freeform 159">
                <a:extLst>
                  <a:ext uri="{FF2B5EF4-FFF2-40B4-BE49-F238E27FC236}">
                    <a16:creationId xmlns:a16="http://schemas.microsoft.com/office/drawing/2014/main" id="{A6059C65-C5DF-DC4E-9BE2-080FC9B7C9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971" y="5852810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6" name="Freeform 160">
                <a:extLst>
                  <a:ext uri="{FF2B5EF4-FFF2-40B4-BE49-F238E27FC236}">
                    <a16:creationId xmlns:a16="http://schemas.microsoft.com/office/drawing/2014/main" id="{43DFEC7A-A878-9040-ABFA-BD28CFFD8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322" y="5388707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7" name="Freeform 161">
                <a:extLst>
                  <a:ext uri="{FF2B5EF4-FFF2-40B4-BE49-F238E27FC236}">
                    <a16:creationId xmlns:a16="http://schemas.microsoft.com/office/drawing/2014/main" id="{CB094EAE-A082-3244-834E-5285353B1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2756" y="5636127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8" name="Freeform 162">
                <a:extLst>
                  <a:ext uri="{FF2B5EF4-FFF2-40B4-BE49-F238E27FC236}">
                    <a16:creationId xmlns:a16="http://schemas.microsoft.com/office/drawing/2014/main" id="{563019FF-E281-104E-9887-D4606B6A1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444" y="5262783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9" name="Freeform 163">
                <a:extLst>
                  <a:ext uri="{FF2B5EF4-FFF2-40B4-BE49-F238E27FC236}">
                    <a16:creationId xmlns:a16="http://schemas.microsoft.com/office/drawing/2014/main" id="{CA704961-72A2-BA42-A41F-F78C1C1BB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6933" y="5382625"/>
                <a:ext cx="133357" cy="115897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0" name="Freeform 164">
                <a:extLst>
                  <a:ext uri="{FF2B5EF4-FFF2-40B4-BE49-F238E27FC236}">
                    <a16:creationId xmlns:a16="http://schemas.microsoft.com/office/drawing/2014/main" id="{86088BA6-C79A-0244-9367-DC6F127F9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0369" y="5862927"/>
                <a:ext cx="169872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1" name="Freeform 165">
                <a:extLst>
                  <a:ext uri="{FF2B5EF4-FFF2-40B4-BE49-F238E27FC236}">
                    <a16:creationId xmlns:a16="http://schemas.microsoft.com/office/drawing/2014/main" id="{4873B079-B001-644F-A4F0-4FC7199CBD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2050" y="5299454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2" name="Freeform 166">
                <a:extLst>
                  <a:ext uri="{FF2B5EF4-FFF2-40B4-BE49-F238E27FC236}">
                    <a16:creationId xmlns:a16="http://schemas.microsoft.com/office/drawing/2014/main" id="{2694F835-BA51-9141-8A4E-0ABC000A1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7292" y="5671342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3" name="Freeform 167">
                <a:extLst>
                  <a:ext uri="{FF2B5EF4-FFF2-40B4-BE49-F238E27FC236}">
                    <a16:creationId xmlns:a16="http://schemas.microsoft.com/office/drawing/2014/main" id="{F6B61EC0-D485-B24A-B491-C31E86598A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915" y="5719861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4" name="Freeform 168">
                <a:extLst>
                  <a:ext uri="{FF2B5EF4-FFF2-40B4-BE49-F238E27FC236}">
                    <a16:creationId xmlns:a16="http://schemas.microsoft.com/office/drawing/2014/main" id="{7C05C597-4452-9748-9D9F-A0A7FAD3F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413" y="6496275"/>
                <a:ext cx="136532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5" name="Freeform 169">
                <a:extLst>
                  <a:ext uri="{FF2B5EF4-FFF2-40B4-BE49-F238E27FC236}">
                    <a16:creationId xmlns:a16="http://schemas.microsoft.com/office/drawing/2014/main" id="{E9A83EF3-F8E4-EF47-AEF1-9C1D0D9B84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9218" y="5872023"/>
                <a:ext cx="138120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6" name="Freeform 170">
                <a:extLst>
                  <a:ext uri="{FF2B5EF4-FFF2-40B4-BE49-F238E27FC236}">
                    <a16:creationId xmlns:a16="http://schemas.microsoft.com/office/drawing/2014/main" id="{2A9F4881-DD84-F343-BA3C-BE99810870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968" y="5835438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7" name="Freeform 171">
                <a:extLst>
                  <a:ext uri="{FF2B5EF4-FFF2-40B4-BE49-F238E27FC236}">
                    <a16:creationId xmlns:a16="http://schemas.microsoft.com/office/drawing/2014/main" id="{0181EBA8-031F-8E40-82E7-172461B5A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47" y="5743758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8" name="Freeform 172">
                <a:extLst>
                  <a:ext uri="{FF2B5EF4-FFF2-40B4-BE49-F238E27FC236}">
                    <a16:creationId xmlns:a16="http://schemas.microsoft.com/office/drawing/2014/main" id="{70829AE6-A390-B548-9F91-4C3F1B1FE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872" y="5442926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9" name="Freeform 173">
                <a:extLst>
                  <a:ext uri="{FF2B5EF4-FFF2-40B4-BE49-F238E27FC236}">
                    <a16:creationId xmlns:a16="http://schemas.microsoft.com/office/drawing/2014/main" id="{8F32AF50-A297-5A4E-A741-7124B89028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582" y="5494778"/>
                <a:ext cx="115893" cy="33340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0" name="Freeform 174">
                <a:extLst>
                  <a:ext uri="{FF2B5EF4-FFF2-40B4-BE49-F238E27FC236}">
                    <a16:creationId xmlns:a16="http://schemas.microsoft.com/office/drawing/2014/main" id="{94E3B294-B087-4346-ADBB-BE470475CE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091" y="5485727"/>
                <a:ext cx="60328" cy="58742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1" name="Freeform 175">
                <a:extLst>
                  <a:ext uri="{FF2B5EF4-FFF2-40B4-BE49-F238E27FC236}">
                    <a16:creationId xmlns:a16="http://schemas.microsoft.com/office/drawing/2014/main" id="{51D2413B-B649-1549-A6A3-34533EE26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023" y="5333102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2" name="Freeform 176">
                <a:extLst>
                  <a:ext uri="{FF2B5EF4-FFF2-40B4-BE49-F238E27FC236}">
                    <a16:creationId xmlns:a16="http://schemas.microsoft.com/office/drawing/2014/main" id="{4036F8D2-31D4-E34C-86B6-DE9F423228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2133" y="5904107"/>
                <a:ext cx="50803" cy="52392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3" name="Freeform 177">
                <a:extLst>
                  <a:ext uri="{FF2B5EF4-FFF2-40B4-BE49-F238E27FC236}">
                    <a16:creationId xmlns:a16="http://schemas.microsoft.com/office/drawing/2014/main" id="{8626371A-85F6-BE46-AFE2-DE6728128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6572" y="5425463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4" name="Freeform 178">
                <a:extLst>
                  <a:ext uri="{FF2B5EF4-FFF2-40B4-BE49-F238E27FC236}">
                    <a16:creationId xmlns:a16="http://schemas.microsoft.com/office/drawing/2014/main" id="{C5EBFFEC-20F8-0C40-8EF4-F52BDC30AC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5332" y="5474089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5" name="Freeform 179">
                <a:extLst>
                  <a:ext uri="{FF2B5EF4-FFF2-40B4-BE49-F238E27FC236}">
                    <a16:creationId xmlns:a16="http://schemas.microsoft.com/office/drawing/2014/main" id="{5580A407-1AB3-3B40-802E-E7C25E3895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0191" y="583546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6" name="Freeform 180">
                <a:extLst>
                  <a:ext uri="{FF2B5EF4-FFF2-40B4-BE49-F238E27FC236}">
                    <a16:creationId xmlns:a16="http://schemas.microsoft.com/office/drawing/2014/main" id="{DE9D55F5-43B2-FF42-8FBC-8E9BAEF11D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732" y="5425676"/>
                <a:ext cx="46040" cy="55567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85786245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ktop Web Mock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9CF772A-EF44-1D46-87AF-1BD3551865DE}"/>
              </a:ext>
            </a:extLst>
          </p:cNvPr>
          <p:cNvGrpSpPr/>
          <p:nvPr userDrawn="1"/>
        </p:nvGrpSpPr>
        <p:grpSpPr>
          <a:xfrm>
            <a:off x="-199501" y="-901844"/>
            <a:ext cx="12650170" cy="8651587"/>
            <a:chOff x="-199501" y="-901844"/>
            <a:chExt cx="12650170" cy="8651587"/>
          </a:xfrm>
        </p:grpSpPr>
        <p:grpSp>
          <p:nvGrpSpPr>
            <p:cNvPr id="4" name="Group 1">
              <a:extLst>
                <a:ext uri="{FF2B5EF4-FFF2-40B4-BE49-F238E27FC236}">
                  <a16:creationId xmlns:a16="http://schemas.microsoft.com/office/drawing/2014/main" id="{5CE6E8AF-252E-A646-95A7-A2D8D6D00ACE}"/>
                </a:ext>
              </a:extLst>
            </p:cNvPr>
            <p:cNvGrpSpPr>
              <a:grpSpLocks/>
            </p:cNvGrpSpPr>
            <p:nvPr/>
          </p:nvGrpSpPr>
          <p:grpSpPr bwMode="auto">
            <a:xfrm rot="5914166">
              <a:off x="7742234" y="-3106736"/>
              <a:ext cx="2503544" cy="6913327"/>
              <a:chOff x="1879681" y="15242"/>
              <a:chExt cx="2503681" cy="6913919"/>
            </a:xfrm>
          </p:grpSpPr>
          <p:sp>
            <p:nvSpPr>
              <p:cNvPr id="187" name="Freeform 1">
                <a:extLst>
                  <a:ext uri="{FF2B5EF4-FFF2-40B4-BE49-F238E27FC236}">
                    <a16:creationId xmlns:a16="http://schemas.microsoft.com/office/drawing/2014/main" id="{D8D17350-A363-E844-8B21-EF0553719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8" name="Freeform 2">
                <a:extLst>
                  <a:ext uri="{FF2B5EF4-FFF2-40B4-BE49-F238E27FC236}">
                    <a16:creationId xmlns:a16="http://schemas.microsoft.com/office/drawing/2014/main" id="{49C40860-B866-3B4F-88D5-70E955C87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9" name="Freeform 3">
                <a:extLst>
                  <a:ext uri="{FF2B5EF4-FFF2-40B4-BE49-F238E27FC236}">
                    <a16:creationId xmlns:a16="http://schemas.microsoft.com/office/drawing/2014/main" id="{7A787957-6959-454C-BE7D-52DC7305F6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2595" y="1080399"/>
                <a:ext cx="944615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0" name="Freeform 4">
                <a:extLst>
                  <a:ext uri="{FF2B5EF4-FFF2-40B4-BE49-F238E27FC236}">
                    <a16:creationId xmlns:a16="http://schemas.microsoft.com/office/drawing/2014/main" id="{FE28F8A8-5391-6D41-B877-C36536EB9D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1" name="Freeform 5">
                <a:extLst>
                  <a:ext uri="{FF2B5EF4-FFF2-40B4-BE49-F238E27FC236}">
                    <a16:creationId xmlns:a16="http://schemas.microsoft.com/office/drawing/2014/main" id="{69B66301-7A83-234C-9D2B-0DA9DBEC44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4065" y="1081230"/>
                <a:ext cx="495328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2" name="Freeform 6">
                <a:extLst>
                  <a:ext uri="{FF2B5EF4-FFF2-40B4-BE49-F238E27FC236}">
                    <a16:creationId xmlns:a16="http://schemas.microsoft.com/office/drawing/2014/main" id="{6FB55DCE-2F1D-1A4B-AF39-A348BF2696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3" name="Freeform 7">
                <a:extLst>
                  <a:ext uri="{FF2B5EF4-FFF2-40B4-BE49-F238E27FC236}">
                    <a16:creationId xmlns:a16="http://schemas.microsoft.com/office/drawing/2014/main" id="{C6C5B31A-739E-A34A-ADE5-FB9CFCF2C6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9345" y="362363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4" name="Freeform 8">
                <a:extLst>
                  <a:ext uri="{FF2B5EF4-FFF2-40B4-BE49-F238E27FC236}">
                    <a16:creationId xmlns:a16="http://schemas.microsoft.com/office/drawing/2014/main" id="{32C18FD7-095C-C141-8773-3DE520144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5" name="Freeform 9">
                <a:extLst>
                  <a:ext uri="{FF2B5EF4-FFF2-40B4-BE49-F238E27FC236}">
                    <a16:creationId xmlns:a16="http://schemas.microsoft.com/office/drawing/2014/main" id="{339273E1-0B70-7947-A6C8-7B1C545E3F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042" y="916621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6" name="Freeform 10">
                <a:extLst>
                  <a:ext uri="{FF2B5EF4-FFF2-40B4-BE49-F238E27FC236}">
                    <a16:creationId xmlns:a16="http://schemas.microsoft.com/office/drawing/2014/main" id="{2606EE4F-C727-C945-B60B-E8AAF25E9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7" name="Freeform 11">
                <a:extLst>
                  <a:ext uri="{FF2B5EF4-FFF2-40B4-BE49-F238E27FC236}">
                    <a16:creationId xmlns:a16="http://schemas.microsoft.com/office/drawing/2014/main" id="{92A7D4DF-6E9E-8F4B-B8A9-6EF113CC3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1229" y="721645"/>
                <a:ext cx="131769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8" name="Freeform 12">
                <a:extLst>
                  <a:ext uri="{FF2B5EF4-FFF2-40B4-BE49-F238E27FC236}">
                    <a16:creationId xmlns:a16="http://schemas.microsoft.com/office/drawing/2014/main" id="{22A14DCC-B08D-CF46-8D1B-3ECC6CE4F8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8396" y="381111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9" name="Freeform 13">
                <a:extLst>
                  <a:ext uri="{FF2B5EF4-FFF2-40B4-BE49-F238E27FC236}">
                    <a16:creationId xmlns:a16="http://schemas.microsoft.com/office/drawing/2014/main" id="{31F80FD6-78F8-5145-B81E-E9B1DC229F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1473" y="755575"/>
                <a:ext cx="288942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0" name="Freeform 14">
                <a:extLst>
                  <a:ext uri="{FF2B5EF4-FFF2-40B4-BE49-F238E27FC236}">
                    <a16:creationId xmlns:a16="http://schemas.microsoft.com/office/drawing/2014/main" id="{24F1B567-1E44-E64C-AFC7-1B068FC97A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8242" y="472081"/>
                <a:ext cx="147645" cy="296887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1" name="Freeform 15">
                <a:extLst>
                  <a:ext uri="{FF2B5EF4-FFF2-40B4-BE49-F238E27FC236}">
                    <a16:creationId xmlns:a16="http://schemas.microsoft.com/office/drawing/2014/main" id="{5AC2810F-0D99-6F44-A399-4EFCE47C58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0688" y="1173026"/>
                <a:ext cx="395310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2" name="Freeform 16">
                <a:extLst>
                  <a:ext uri="{FF2B5EF4-FFF2-40B4-BE49-F238E27FC236}">
                    <a16:creationId xmlns:a16="http://schemas.microsoft.com/office/drawing/2014/main" id="{E82F2F44-DB04-1949-874F-DD84499F8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3" name="Freeform 17">
                <a:extLst>
                  <a:ext uri="{FF2B5EF4-FFF2-40B4-BE49-F238E27FC236}">
                    <a16:creationId xmlns:a16="http://schemas.microsoft.com/office/drawing/2014/main" id="{B01D6418-58A4-7A48-991E-1481EB0D43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8752" y="14493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4" name="Freeform 18">
                <a:extLst>
                  <a:ext uri="{FF2B5EF4-FFF2-40B4-BE49-F238E27FC236}">
                    <a16:creationId xmlns:a16="http://schemas.microsoft.com/office/drawing/2014/main" id="{D5F4E71B-E0D7-CD41-8385-F219A5142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802" y="57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5" name="Freeform 19">
                <a:extLst>
                  <a:ext uri="{FF2B5EF4-FFF2-40B4-BE49-F238E27FC236}">
                    <a16:creationId xmlns:a16="http://schemas.microsoft.com/office/drawing/2014/main" id="{01F6A684-A31F-C74A-BEE8-960DBFDF40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172" y="474247"/>
                <a:ext cx="263540" cy="173052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6" name="Freeform 20">
                <a:extLst>
                  <a:ext uri="{FF2B5EF4-FFF2-40B4-BE49-F238E27FC236}">
                    <a16:creationId xmlns:a16="http://schemas.microsoft.com/office/drawing/2014/main" id="{072D740C-F05D-5F4D-812F-F2F43EA85C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304" y="741375"/>
                <a:ext cx="249252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7" name="Freeform 21">
                <a:extLst>
                  <a:ext uri="{FF2B5EF4-FFF2-40B4-BE49-F238E27FC236}">
                    <a16:creationId xmlns:a16="http://schemas.microsoft.com/office/drawing/2014/main" id="{2C6D1CC6-E8C6-4F47-8196-CE98926731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5870" y="89475"/>
                <a:ext cx="100018" cy="223856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8" name="Freeform 22">
                <a:extLst>
                  <a:ext uri="{FF2B5EF4-FFF2-40B4-BE49-F238E27FC236}">
                    <a16:creationId xmlns:a16="http://schemas.microsoft.com/office/drawing/2014/main" id="{42B0E432-BCFF-6A41-98A5-127C6EA32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9" name="Freeform 23">
                <a:extLst>
                  <a:ext uri="{FF2B5EF4-FFF2-40B4-BE49-F238E27FC236}">
                    <a16:creationId xmlns:a16="http://schemas.microsoft.com/office/drawing/2014/main" id="{5A40282B-47EC-5848-B46C-F000A4348E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0454" y="44320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0" name="Freeform 24">
                <a:extLst>
                  <a:ext uri="{FF2B5EF4-FFF2-40B4-BE49-F238E27FC236}">
                    <a16:creationId xmlns:a16="http://schemas.microsoft.com/office/drawing/2014/main" id="{5BF0E5EC-2D76-564F-BB82-151A59F18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387" y="712061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1" name="Freeform 25">
                <a:extLst>
                  <a:ext uri="{FF2B5EF4-FFF2-40B4-BE49-F238E27FC236}">
                    <a16:creationId xmlns:a16="http://schemas.microsoft.com/office/drawing/2014/main" id="{E6CE6E26-A237-1D45-83BC-3A62FEC491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5300" y="245223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2" name="Freeform 26">
                <a:extLst>
                  <a:ext uri="{FF2B5EF4-FFF2-40B4-BE49-F238E27FC236}">
                    <a16:creationId xmlns:a16="http://schemas.microsoft.com/office/drawing/2014/main" id="{D1010EAA-7D19-7B49-8368-B1BB73517F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4727" y="479392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3" name="Freeform 27">
                <a:extLst>
                  <a:ext uri="{FF2B5EF4-FFF2-40B4-BE49-F238E27FC236}">
                    <a16:creationId xmlns:a16="http://schemas.microsoft.com/office/drawing/2014/main" id="{787553E8-06C7-E34D-8343-448047C082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8615" y="106575"/>
                <a:ext cx="106369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4" name="Freeform 28">
                <a:extLst>
                  <a:ext uri="{FF2B5EF4-FFF2-40B4-BE49-F238E27FC236}">
                    <a16:creationId xmlns:a16="http://schemas.microsoft.com/office/drawing/2014/main" id="{6F9910D4-4CB6-F641-B44B-39D52EA8C2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0718" y="227458"/>
                <a:ext cx="128594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5" name="Freeform 29">
                <a:extLst>
                  <a:ext uri="{FF2B5EF4-FFF2-40B4-BE49-F238E27FC236}">
                    <a16:creationId xmlns:a16="http://schemas.microsoft.com/office/drawing/2014/main" id="{57B54F2D-81AC-AD4E-9085-319B0AAA7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5017" y="708836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6" name="Freeform 30">
                <a:extLst>
                  <a:ext uri="{FF2B5EF4-FFF2-40B4-BE49-F238E27FC236}">
                    <a16:creationId xmlns:a16="http://schemas.microsoft.com/office/drawing/2014/main" id="{D6E7B813-4729-7E45-BF1D-CD9FB36425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6814" y="154621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7" name="Freeform 31">
                <a:extLst>
                  <a:ext uri="{FF2B5EF4-FFF2-40B4-BE49-F238E27FC236}">
                    <a16:creationId xmlns:a16="http://schemas.microsoft.com/office/drawing/2014/main" id="{69DC240C-58BF-7D4F-B0C9-BB83390554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3023" y="536450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8" name="Freeform 32">
                <a:extLst>
                  <a:ext uri="{FF2B5EF4-FFF2-40B4-BE49-F238E27FC236}">
                    <a16:creationId xmlns:a16="http://schemas.microsoft.com/office/drawing/2014/main" id="{1EE9AB5B-58B5-284E-BAE0-929B3EFE45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7951" y="583800"/>
                <a:ext cx="41277" cy="160352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9" name="Freeform 33">
                <a:extLst>
                  <a:ext uri="{FF2B5EF4-FFF2-40B4-BE49-F238E27FC236}">
                    <a16:creationId xmlns:a16="http://schemas.microsoft.com/office/drawing/2014/main" id="{EF8EC833-3C9A-D643-9C90-7C738A3931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080" y="1343174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0" name="Freeform 34">
                <a:extLst>
                  <a:ext uri="{FF2B5EF4-FFF2-40B4-BE49-F238E27FC236}">
                    <a16:creationId xmlns:a16="http://schemas.microsoft.com/office/drawing/2014/main" id="{688B51E2-9B9D-EF46-BDD3-703D7E5F6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3255" y="719670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1" name="Freeform 35">
                <a:extLst>
                  <a:ext uri="{FF2B5EF4-FFF2-40B4-BE49-F238E27FC236}">
                    <a16:creationId xmlns:a16="http://schemas.microsoft.com/office/drawing/2014/main" id="{3C36FC84-87E1-F54D-A39F-B2EC31472C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4546" y="678081"/>
                <a:ext cx="152408" cy="49216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2" name="Freeform 36">
                <a:extLst>
                  <a:ext uri="{FF2B5EF4-FFF2-40B4-BE49-F238E27FC236}">
                    <a16:creationId xmlns:a16="http://schemas.microsoft.com/office/drawing/2014/main" id="{11162CC5-013E-4147-8D85-A5EE9BAF16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722" y="609978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3" name="Freeform 37">
                <a:extLst>
                  <a:ext uri="{FF2B5EF4-FFF2-40B4-BE49-F238E27FC236}">
                    <a16:creationId xmlns:a16="http://schemas.microsoft.com/office/drawing/2014/main" id="{A5F92E6B-A8C4-3649-87E1-DE4A812A6E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8622" y="275971"/>
                <a:ext cx="123832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4" name="Freeform 38">
                <a:extLst>
                  <a:ext uri="{FF2B5EF4-FFF2-40B4-BE49-F238E27FC236}">
                    <a16:creationId xmlns:a16="http://schemas.microsoft.com/office/drawing/2014/main" id="{5A07891E-5034-744E-9748-930ADB442C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8815" y="327836"/>
                <a:ext cx="115894" cy="36516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5" name="Freeform 39">
                <a:extLst>
                  <a:ext uri="{FF2B5EF4-FFF2-40B4-BE49-F238E27FC236}">
                    <a16:creationId xmlns:a16="http://schemas.microsoft.com/office/drawing/2014/main" id="{D7074AD2-2949-BD45-A0FA-73EAF30620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2154" y="318605"/>
                <a:ext cx="58741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6" name="Freeform 40">
                <a:extLst>
                  <a:ext uri="{FF2B5EF4-FFF2-40B4-BE49-F238E27FC236}">
                    <a16:creationId xmlns:a16="http://schemas.microsoft.com/office/drawing/2014/main" id="{AF90368B-E19D-4D49-B56B-4918F0A9EC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516" y="180573"/>
                <a:ext cx="42864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7" name="Freeform 41">
                <a:extLst>
                  <a:ext uri="{FF2B5EF4-FFF2-40B4-BE49-F238E27FC236}">
                    <a16:creationId xmlns:a16="http://schemas.microsoft.com/office/drawing/2014/main" id="{119E1F97-4653-834D-9A07-172BEF4107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693" y="770211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8" name="Freeform 42">
                <a:extLst>
                  <a:ext uri="{FF2B5EF4-FFF2-40B4-BE49-F238E27FC236}">
                    <a16:creationId xmlns:a16="http://schemas.microsoft.com/office/drawing/2014/main" id="{1ADB192B-2BF7-8D42-9AC5-CBABE183AD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5305" y="258064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9" name="Freeform 43">
                <a:extLst>
                  <a:ext uri="{FF2B5EF4-FFF2-40B4-BE49-F238E27FC236}">
                    <a16:creationId xmlns:a16="http://schemas.microsoft.com/office/drawing/2014/main" id="{5B65AF17-682A-284D-9ECA-9B1901DA81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9775" y="323630"/>
                <a:ext cx="42864" cy="46042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0" name="Freeform 44">
                <a:extLst>
                  <a:ext uri="{FF2B5EF4-FFF2-40B4-BE49-F238E27FC236}">
                    <a16:creationId xmlns:a16="http://schemas.microsoft.com/office/drawing/2014/main" id="{34637B97-1609-FA46-9B51-E9E2D2EAB6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8213" y="684731"/>
                <a:ext cx="38102" cy="36516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1" name="Freeform 45">
                <a:extLst>
                  <a:ext uri="{FF2B5EF4-FFF2-40B4-BE49-F238E27FC236}">
                    <a16:creationId xmlns:a16="http://schemas.microsoft.com/office/drawing/2014/main" id="{13DFD2B2-A075-ED44-B8F2-2799CE77B7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4731" y="262460"/>
                <a:ext cx="46040" cy="55568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2" name="Freeform 46">
                <a:extLst>
                  <a:ext uri="{FF2B5EF4-FFF2-40B4-BE49-F238E27FC236}">
                    <a16:creationId xmlns:a16="http://schemas.microsoft.com/office/drawing/2014/main" id="{0B544844-6BCB-D04A-81FC-4F784E7EED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3" name="Freeform 47">
                <a:extLst>
                  <a:ext uri="{FF2B5EF4-FFF2-40B4-BE49-F238E27FC236}">
                    <a16:creationId xmlns:a16="http://schemas.microsoft.com/office/drawing/2014/main" id="{12660A35-A5FD-684B-974A-70EBFCF45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4" name="Freeform 48">
                <a:extLst>
                  <a:ext uri="{FF2B5EF4-FFF2-40B4-BE49-F238E27FC236}">
                    <a16:creationId xmlns:a16="http://schemas.microsoft.com/office/drawing/2014/main" id="{3A5FCC3D-27B0-FF46-A4D5-9C9F030FA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773" y="2741879"/>
                <a:ext cx="927151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5" name="Freeform 49">
                <a:extLst>
                  <a:ext uri="{FF2B5EF4-FFF2-40B4-BE49-F238E27FC236}">
                    <a16:creationId xmlns:a16="http://schemas.microsoft.com/office/drawing/2014/main" id="{4FFF3E53-B9C2-BE4E-9D82-2060DA0273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6" name="Freeform 50">
                <a:extLst>
                  <a:ext uri="{FF2B5EF4-FFF2-40B4-BE49-F238E27FC236}">
                    <a16:creationId xmlns:a16="http://schemas.microsoft.com/office/drawing/2014/main" id="{6C9658C8-B3FB-6A40-BEA4-3A359BD1DB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071" y="2768448"/>
                <a:ext cx="504854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7" name="Freeform 51">
                <a:extLst>
                  <a:ext uri="{FF2B5EF4-FFF2-40B4-BE49-F238E27FC236}">
                    <a16:creationId xmlns:a16="http://schemas.microsoft.com/office/drawing/2014/main" id="{5FD50546-AFED-E94B-8FDB-82A51E0F6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8" name="Freeform 52">
                <a:extLst>
                  <a:ext uri="{FF2B5EF4-FFF2-40B4-BE49-F238E27FC236}">
                    <a16:creationId xmlns:a16="http://schemas.microsoft.com/office/drawing/2014/main" id="{7F0392D6-F558-1A45-BAAC-1017568E7D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2460" y="2057497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9" name="Freeform 53">
                <a:extLst>
                  <a:ext uri="{FF2B5EF4-FFF2-40B4-BE49-F238E27FC236}">
                    <a16:creationId xmlns:a16="http://schemas.microsoft.com/office/drawing/2014/main" id="{200D5F90-7023-A74F-A229-1CD939BBBC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0" name="Freeform 54">
                <a:extLst>
                  <a:ext uri="{FF2B5EF4-FFF2-40B4-BE49-F238E27FC236}">
                    <a16:creationId xmlns:a16="http://schemas.microsoft.com/office/drawing/2014/main" id="{A47B0822-8A5A-124E-B107-3678A7780B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223" y="2576308"/>
                <a:ext cx="415948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1" name="Freeform 55">
                <a:extLst>
                  <a:ext uri="{FF2B5EF4-FFF2-40B4-BE49-F238E27FC236}">
                    <a16:creationId xmlns:a16="http://schemas.microsoft.com/office/drawing/2014/main" id="{F2F6ED5F-0376-E34B-8F1A-2EC5E031B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2" name="Freeform 56">
                <a:extLst>
                  <a:ext uri="{FF2B5EF4-FFF2-40B4-BE49-F238E27FC236}">
                    <a16:creationId xmlns:a16="http://schemas.microsoft.com/office/drawing/2014/main" id="{6D357969-59FB-0240-BD59-43C038DFBA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7325" y="2408519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3" name="Freeform 57">
                <a:extLst>
                  <a:ext uri="{FF2B5EF4-FFF2-40B4-BE49-F238E27FC236}">
                    <a16:creationId xmlns:a16="http://schemas.microsoft.com/office/drawing/2014/main" id="{BEF281CA-483D-094C-88F4-46FC499AEE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0707" y="2089359"/>
                <a:ext cx="346094" cy="100022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4" name="Freeform 58">
                <a:extLst>
                  <a:ext uri="{FF2B5EF4-FFF2-40B4-BE49-F238E27FC236}">
                    <a16:creationId xmlns:a16="http://schemas.microsoft.com/office/drawing/2014/main" id="{664F4938-60BA-9A43-B667-EC457271A8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5434" y="2439269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5" name="Freeform 59">
                <a:extLst>
                  <a:ext uri="{FF2B5EF4-FFF2-40B4-BE49-F238E27FC236}">
                    <a16:creationId xmlns:a16="http://schemas.microsoft.com/office/drawing/2014/main" id="{D2C6A80D-3741-ED48-8476-49610C801A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450" y="2147260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6" name="Freeform 60">
                <a:extLst>
                  <a:ext uri="{FF2B5EF4-FFF2-40B4-BE49-F238E27FC236}">
                    <a16:creationId xmlns:a16="http://schemas.microsoft.com/office/drawing/2014/main" id="{8FEFA1CE-6626-FC43-AF42-B98BC06A50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140" y="2863680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7" name="Freeform 61">
                <a:extLst>
                  <a:ext uri="{FF2B5EF4-FFF2-40B4-BE49-F238E27FC236}">
                    <a16:creationId xmlns:a16="http://schemas.microsoft.com/office/drawing/2014/main" id="{55246253-8927-EF4D-B600-6D042A269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8" name="Freeform 62">
                <a:extLst>
                  <a:ext uri="{FF2B5EF4-FFF2-40B4-BE49-F238E27FC236}">
                    <a16:creationId xmlns:a16="http://schemas.microsoft.com/office/drawing/2014/main" id="{9754E442-DC10-F149-A8AA-E6B2ACF7DC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291" y="1715878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9" name="Freeform 63">
                <a:extLst>
                  <a:ext uri="{FF2B5EF4-FFF2-40B4-BE49-F238E27FC236}">
                    <a16:creationId xmlns:a16="http://schemas.microsoft.com/office/drawing/2014/main" id="{47E8D54D-5D77-C84D-91E5-4EBF7A1A5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886" y="2235536"/>
                <a:ext cx="200036" cy="223857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0" name="Freeform 64">
                <a:extLst>
                  <a:ext uri="{FF2B5EF4-FFF2-40B4-BE49-F238E27FC236}">
                    <a16:creationId xmlns:a16="http://schemas.microsoft.com/office/drawing/2014/main" id="{897AF84A-E8A6-904F-88A4-BBF826F5BB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639" y="2168268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1" name="Freeform 65">
                <a:extLst>
                  <a:ext uri="{FF2B5EF4-FFF2-40B4-BE49-F238E27FC236}">
                    <a16:creationId xmlns:a16="http://schemas.microsoft.com/office/drawing/2014/main" id="{A5ADAC39-1B3C-2641-899E-3E6B9FAA00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426" y="2403794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2" name="Freeform 66">
                <a:extLst>
                  <a:ext uri="{FF2B5EF4-FFF2-40B4-BE49-F238E27FC236}">
                    <a16:creationId xmlns:a16="http://schemas.microsoft.com/office/drawing/2014/main" id="{66D94DE1-69BA-2F4A-9245-1105B00C72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909" y="1787052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3" name="Freeform 67">
                <a:extLst>
                  <a:ext uri="{FF2B5EF4-FFF2-40B4-BE49-F238E27FC236}">
                    <a16:creationId xmlns:a16="http://schemas.microsoft.com/office/drawing/2014/main" id="{7EA304CA-987F-8E4A-975D-7DD9ECB6B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54" name="Freeform 68">
                <a:extLst>
                  <a:ext uri="{FF2B5EF4-FFF2-40B4-BE49-F238E27FC236}">
                    <a16:creationId xmlns:a16="http://schemas.microsoft.com/office/drawing/2014/main" id="{10DCC214-A11A-4746-8A30-29F58893B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442" y="2138580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5" name="Freeform 69">
                <a:extLst>
                  <a:ext uri="{FF2B5EF4-FFF2-40B4-BE49-F238E27FC236}">
                    <a16:creationId xmlns:a16="http://schemas.microsoft.com/office/drawing/2014/main" id="{7D18CCC2-0622-5F49-9E36-AEE23AE6C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944" y="2384784"/>
                <a:ext cx="153995" cy="106372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256" name="Freeform 70">
                <a:extLst>
                  <a:ext uri="{FF2B5EF4-FFF2-40B4-BE49-F238E27FC236}">
                    <a16:creationId xmlns:a16="http://schemas.microsoft.com/office/drawing/2014/main" id="{E578DE7B-B6F2-1A4A-B33B-24EDB5220B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6113" y="1924811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7" name="Freeform 71">
                <a:extLst>
                  <a:ext uri="{FF2B5EF4-FFF2-40B4-BE49-F238E27FC236}">
                    <a16:creationId xmlns:a16="http://schemas.microsoft.com/office/drawing/2014/main" id="{76D8265F-1776-D541-BC63-AE6B944017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658" y="2168590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8" name="Freeform 72">
                <a:extLst>
                  <a:ext uri="{FF2B5EF4-FFF2-40B4-BE49-F238E27FC236}">
                    <a16:creationId xmlns:a16="http://schemas.microsoft.com/office/drawing/2014/main" id="{730B0495-C7EB-CE46-BE38-589C2F07F3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923" y="1795228"/>
                <a:ext cx="109544" cy="198455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9" name="Freeform 73">
                <a:extLst>
                  <a:ext uri="{FF2B5EF4-FFF2-40B4-BE49-F238E27FC236}">
                    <a16:creationId xmlns:a16="http://schemas.microsoft.com/office/drawing/2014/main" id="{6DB94858-3F28-7946-9C14-4CD60AEF5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60" name="Freeform 74">
                <a:extLst>
                  <a:ext uri="{FF2B5EF4-FFF2-40B4-BE49-F238E27FC236}">
                    <a16:creationId xmlns:a16="http://schemas.microsoft.com/office/drawing/2014/main" id="{D0724C63-F101-C344-AF3F-A5AB2E73F6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780" y="2394096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1" name="Freeform 75">
                <a:extLst>
                  <a:ext uri="{FF2B5EF4-FFF2-40B4-BE49-F238E27FC236}">
                    <a16:creationId xmlns:a16="http://schemas.microsoft.com/office/drawing/2014/main" id="{E5761146-7E3E-454E-BA21-8EC644ED4B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3998" y="1830692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2" name="Freeform 76">
                <a:extLst>
                  <a:ext uri="{FF2B5EF4-FFF2-40B4-BE49-F238E27FC236}">
                    <a16:creationId xmlns:a16="http://schemas.microsoft.com/office/drawing/2014/main" id="{1D078BBD-CF7F-2544-96E4-5A0429CD03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7999" y="220416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3" name="Freeform 77">
                <a:extLst>
                  <a:ext uri="{FF2B5EF4-FFF2-40B4-BE49-F238E27FC236}">
                    <a16:creationId xmlns:a16="http://schemas.microsoft.com/office/drawing/2014/main" id="{63B9DA67-C9A6-2548-A7EF-DA104E910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9237" y="2251332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4" name="Freeform 78">
                <a:extLst>
                  <a:ext uri="{FF2B5EF4-FFF2-40B4-BE49-F238E27FC236}">
                    <a16:creationId xmlns:a16="http://schemas.microsoft.com/office/drawing/2014/main" id="{71FDA9BF-E882-7144-8D18-3A17C26D3E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8255" y="3030764"/>
                <a:ext cx="136532" cy="128598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5" name="Freeform 79">
                <a:extLst>
                  <a:ext uri="{FF2B5EF4-FFF2-40B4-BE49-F238E27FC236}">
                    <a16:creationId xmlns:a16="http://schemas.microsoft.com/office/drawing/2014/main" id="{8BEB4414-3FD6-AC42-A274-056FA1770F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7415" y="2406048"/>
                <a:ext cx="141296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6" name="Freeform 80">
                <a:extLst>
                  <a:ext uri="{FF2B5EF4-FFF2-40B4-BE49-F238E27FC236}">
                    <a16:creationId xmlns:a16="http://schemas.microsoft.com/office/drawing/2014/main" id="{952E7C79-3E6A-014A-BA24-58B8011833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0470" y="2367769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7" name="Freeform 81">
                <a:extLst>
                  <a:ext uri="{FF2B5EF4-FFF2-40B4-BE49-F238E27FC236}">
                    <a16:creationId xmlns:a16="http://schemas.microsoft.com/office/drawing/2014/main" id="{127F3F14-66A5-F947-9F20-AAE2A11C50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744" y="2275016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8" name="Freeform 82">
                <a:extLst>
                  <a:ext uri="{FF2B5EF4-FFF2-40B4-BE49-F238E27FC236}">
                    <a16:creationId xmlns:a16="http://schemas.microsoft.com/office/drawing/2014/main" id="{D45DD4B1-D67F-B640-81EA-515FD30277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056" y="1975122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9" name="Freeform 83">
                <a:extLst>
                  <a:ext uri="{FF2B5EF4-FFF2-40B4-BE49-F238E27FC236}">
                    <a16:creationId xmlns:a16="http://schemas.microsoft.com/office/drawing/2014/main" id="{99B35D91-9873-7E4E-AB33-0E6091567A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041" y="202572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0" name="Freeform 84">
                <a:extLst>
                  <a:ext uri="{FF2B5EF4-FFF2-40B4-BE49-F238E27FC236}">
                    <a16:creationId xmlns:a16="http://schemas.microsoft.com/office/drawing/2014/main" id="{E5C8BDF1-DAA0-7148-8956-F753C6F31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282" y="201438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1" name="Freeform 85">
                <a:extLst>
                  <a:ext uri="{FF2B5EF4-FFF2-40B4-BE49-F238E27FC236}">
                    <a16:creationId xmlns:a16="http://schemas.microsoft.com/office/drawing/2014/main" id="{9CEA1E0F-2BD0-A64F-8F53-26A0DCD5E5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83" y="1864960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2" name="Freeform 86">
                <a:extLst>
                  <a:ext uri="{FF2B5EF4-FFF2-40B4-BE49-F238E27FC236}">
                    <a16:creationId xmlns:a16="http://schemas.microsoft.com/office/drawing/2014/main" id="{6373E5DB-0AA8-9046-AC5F-6B572E516E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2358" y="2438785"/>
                <a:ext cx="49215" cy="52392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3" name="Freeform 87">
                <a:extLst>
                  <a:ext uri="{FF2B5EF4-FFF2-40B4-BE49-F238E27FC236}">
                    <a16:creationId xmlns:a16="http://schemas.microsoft.com/office/drawing/2014/main" id="{11C0C3D8-421C-6443-B2F0-E65B9BBB50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394" y="1957906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4" name="Freeform 88">
                <a:extLst>
                  <a:ext uri="{FF2B5EF4-FFF2-40B4-BE49-F238E27FC236}">
                    <a16:creationId xmlns:a16="http://schemas.microsoft.com/office/drawing/2014/main" id="{DAB46FFE-271E-8C42-A957-58336536E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3752" y="2007834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5" name="Freeform 89">
                <a:extLst>
                  <a:ext uri="{FF2B5EF4-FFF2-40B4-BE49-F238E27FC236}">
                    <a16:creationId xmlns:a16="http://schemas.microsoft.com/office/drawing/2014/main" id="{AC2BC8EB-74D6-9A41-889D-250D569B4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7616" y="2372731"/>
                <a:ext cx="38102" cy="36515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6" name="Freeform 90">
                <a:extLst>
                  <a:ext uri="{FF2B5EF4-FFF2-40B4-BE49-F238E27FC236}">
                    <a16:creationId xmlns:a16="http://schemas.microsoft.com/office/drawing/2014/main" id="{93EB26C3-8759-084C-AB9A-32B5EF122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015" y="1957626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7" name="Freeform 91">
                <a:extLst>
                  <a:ext uri="{FF2B5EF4-FFF2-40B4-BE49-F238E27FC236}">
                    <a16:creationId xmlns:a16="http://schemas.microsoft.com/office/drawing/2014/main" id="{051AF9CD-7B42-204D-9E7C-9CE2D4799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8" name="Freeform 92">
                <a:extLst>
                  <a:ext uri="{FF2B5EF4-FFF2-40B4-BE49-F238E27FC236}">
                    <a16:creationId xmlns:a16="http://schemas.microsoft.com/office/drawing/2014/main" id="{4B6B6C6C-6DDC-D343-8430-9AA2B2792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9" name="Freeform 93">
                <a:extLst>
                  <a:ext uri="{FF2B5EF4-FFF2-40B4-BE49-F238E27FC236}">
                    <a16:creationId xmlns:a16="http://schemas.microsoft.com/office/drawing/2014/main" id="{A54B4BCC-9A60-0E4F-934B-64F3E78D7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1485" y="4548592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0" name="Freeform 94">
                <a:extLst>
                  <a:ext uri="{FF2B5EF4-FFF2-40B4-BE49-F238E27FC236}">
                    <a16:creationId xmlns:a16="http://schemas.microsoft.com/office/drawing/2014/main" id="{C72E184C-8F88-8E44-967C-9C5C634D9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1" name="Freeform 95">
                <a:extLst>
                  <a:ext uri="{FF2B5EF4-FFF2-40B4-BE49-F238E27FC236}">
                    <a16:creationId xmlns:a16="http://schemas.microsoft.com/office/drawing/2014/main" id="{53BD1A70-BA07-B74A-8909-139D35392D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3075" y="4551001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2" name="Freeform 96">
                <a:extLst>
                  <a:ext uri="{FF2B5EF4-FFF2-40B4-BE49-F238E27FC236}">
                    <a16:creationId xmlns:a16="http://schemas.microsoft.com/office/drawing/2014/main" id="{DF6CA34D-1AF3-6548-95DC-727A91835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3" name="Freeform 97">
                <a:extLst>
                  <a:ext uri="{FF2B5EF4-FFF2-40B4-BE49-F238E27FC236}">
                    <a16:creationId xmlns:a16="http://schemas.microsoft.com/office/drawing/2014/main" id="{BA142A03-25E0-494A-BCE8-A160AE36F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9806" y="3830320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4" name="Freeform 98">
                <a:extLst>
                  <a:ext uri="{FF2B5EF4-FFF2-40B4-BE49-F238E27FC236}">
                    <a16:creationId xmlns:a16="http://schemas.microsoft.com/office/drawing/2014/main" id="{460B2F1E-1164-FA44-84FD-ACD442D6E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5" name="Freeform 99">
                <a:extLst>
                  <a:ext uri="{FF2B5EF4-FFF2-40B4-BE49-F238E27FC236}">
                    <a16:creationId xmlns:a16="http://schemas.microsoft.com/office/drawing/2014/main" id="{ADB394CC-F2DD-7F40-8359-3BA3D16FC8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0600" y="4386620"/>
                <a:ext cx="423886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6" name="Freeform 100">
                <a:extLst>
                  <a:ext uri="{FF2B5EF4-FFF2-40B4-BE49-F238E27FC236}">
                    <a16:creationId xmlns:a16="http://schemas.microsoft.com/office/drawing/2014/main" id="{A77CDF6C-804F-5B42-B5F0-819653727B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7" name="Freeform 101">
                <a:extLst>
                  <a:ext uri="{FF2B5EF4-FFF2-40B4-BE49-F238E27FC236}">
                    <a16:creationId xmlns:a16="http://schemas.microsoft.com/office/drawing/2014/main" id="{DCD60423-4440-D34E-BEA5-48022A2EC5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465" y="4191281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8" name="Freeform 102">
                <a:extLst>
                  <a:ext uri="{FF2B5EF4-FFF2-40B4-BE49-F238E27FC236}">
                    <a16:creationId xmlns:a16="http://schemas.microsoft.com/office/drawing/2014/main" id="{DD554130-E256-144B-B3D5-6C4B091E1C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8865" y="3849185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9" name="Freeform 103">
                <a:extLst>
                  <a:ext uri="{FF2B5EF4-FFF2-40B4-BE49-F238E27FC236}">
                    <a16:creationId xmlns:a16="http://schemas.microsoft.com/office/drawing/2014/main" id="{85DF3F67-395A-1747-8595-93E976924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942" y="4223650"/>
                <a:ext cx="287354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0" name="Freeform 104">
                <a:extLst>
                  <a:ext uri="{FF2B5EF4-FFF2-40B4-BE49-F238E27FC236}">
                    <a16:creationId xmlns:a16="http://schemas.microsoft.com/office/drawing/2014/main" id="{58470EA3-C984-364D-A8D2-1E001DE39C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39" y="3937142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1" name="Freeform 105">
                <a:extLst>
                  <a:ext uri="{FF2B5EF4-FFF2-40B4-BE49-F238E27FC236}">
                    <a16:creationId xmlns:a16="http://schemas.microsoft.com/office/drawing/2014/main" id="{FA981DC2-0871-C149-8855-247AB41518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504" y="4644131"/>
                <a:ext cx="395310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2" name="Freeform 106">
                <a:extLst>
                  <a:ext uri="{FF2B5EF4-FFF2-40B4-BE49-F238E27FC236}">
                    <a16:creationId xmlns:a16="http://schemas.microsoft.com/office/drawing/2014/main" id="{201705C4-BD33-A54D-AA25-D16770EBB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3" name="Freeform 107">
                <a:extLst>
                  <a:ext uri="{FF2B5EF4-FFF2-40B4-BE49-F238E27FC236}">
                    <a16:creationId xmlns:a16="http://schemas.microsoft.com/office/drawing/2014/main" id="{B85EA2EF-06A7-B941-8C5B-56826262A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7406" y="3481116"/>
                <a:ext cx="233376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4" name="Freeform 108">
                <a:extLst>
                  <a:ext uri="{FF2B5EF4-FFF2-40B4-BE49-F238E27FC236}">
                    <a16:creationId xmlns:a16="http://schemas.microsoft.com/office/drawing/2014/main" id="{26549F15-4AAF-E743-85D1-8C69D50D52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360" y="404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5" name="Freeform 109">
                <a:extLst>
                  <a:ext uri="{FF2B5EF4-FFF2-40B4-BE49-F238E27FC236}">
                    <a16:creationId xmlns:a16="http://schemas.microsoft.com/office/drawing/2014/main" id="{791F4058-BD20-954F-833A-28238F2E4C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1633" y="3942203"/>
                <a:ext cx="263540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6" name="Freeform 110">
                <a:extLst>
                  <a:ext uri="{FF2B5EF4-FFF2-40B4-BE49-F238E27FC236}">
                    <a16:creationId xmlns:a16="http://schemas.microsoft.com/office/drawing/2014/main" id="{3322D053-2D06-A049-A975-70869F7EA4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1891" y="4211027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7" name="Freeform 111">
                <a:extLst>
                  <a:ext uri="{FF2B5EF4-FFF2-40B4-BE49-F238E27FC236}">
                    <a16:creationId xmlns:a16="http://schemas.microsoft.com/office/drawing/2014/main" id="{6C29974D-8585-4A46-A284-99E9A72842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6220" y="3555971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8" name="Freeform 112">
                <a:extLst>
                  <a:ext uri="{FF2B5EF4-FFF2-40B4-BE49-F238E27FC236}">
                    <a16:creationId xmlns:a16="http://schemas.microsoft.com/office/drawing/2014/main" id="{BEB29388-3879-3842-83F1-DF826A82B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9" name="Freeform 113">
                <a:extLst>
                  <a:ext uri="{FF2B5EF4-FFF2-40B4-BE49-F238E27FC236}">
                    <a16:creationId xmlns:a16="http://schemas.microsoft.com/office/drawing/2014/main" id="{2F0A12DB-1427-5A42-B28F-28F0D222EB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0331" y="3908144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0" name="Freeform 114">
                <a:extLst>
                  <a:ext uri="{FF2B5EF4-FFF2-40B4-BE49-F238E27FC236}">
                    <a16:creationId xmlns:a16="http://schemas.microsoft.com/office/drawing/2014/main" id="{A0389135-DCDF-C745-A97C-F5177BF090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072" y="4176751"/>
                <a:ext cx="150821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1" name="Freeform 115">
                <a:extLst>
                  <a:ext uri="{FF2B5EF4-FFF2-40B4-BE49-F238E27FC236}">
                    <a16:creationId xmlns:a16="http://schemas.microsoft.com/office/drawing/2014/main" id="{6D77A071-C362-264D-B9F4-0EDE0929B0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5278" y="3709921"/>
                <a:ext cx="169871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2" name="Freeform 116">
                <a:extLst>
                  <a:ext uri="{FF2B5EF4-FFF2-40B4-BE49-F238E27FC236}">
                    <a16:creationId xmlns:a16="http://schemas.microsoft.com/office/drawing/2014/main" id="{6167B634-4E3E-4E4F-A0FB-E2BB28347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801" y="3946132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3" name="Freeform 117">
                <a:extLst>
                  <a:ext uri="{FF2B5EF4-FFF2-40B4-BE49-F238E27FC236}">
                    <a16:creationId xmlns:a16="http://schemas.microsoft.com/office/drawing/2014/main" id="{420E4E18-24F1-5B46-A478-795A7FE948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7633" y="3574877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4" name="Freeform 118">
                <a:extLst>
                  <a:ext uri="{FF2B5EF4-FFF2-40B4-BE49-F238E27FC236}">
                    <a16:creationId xmlns:a16="http://schemas.microsoft.com/office/drawing/2014/main" id="{3D0E1B20-3AA9-B748-AED8-EFEBDBA39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9372" y="3694082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5" name="Freeform 119">
                <a:extLst>
                  <a:ext uri="{FF2B5EF4-FFF2-40B4-BE49-F238E27FC236}">
                    <a16:creationId xmlns:a16="http://schemas.microsoft.com/office/drawing/2014/main" id="{4953FFAB-4873-F347-8008-FB599F1274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3662" y="4175340"/>
                <a:ext cx="169872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6" name="Freeform 120">
                <a:extLst>
                  <a:ext uri="{FF2B5EF4-FFF2-40B4-BE49-F238E27FC236}">
                    <a16:creationId xmlns:a16="http://schemas.microsoft.com/office/drawing/2014/main" id="{65BEB57A-16FC-5B4C-8B7A-EA6C6F601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7046" y="3621125"/>
                <a:ext cx="93667" cy="166701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7" name="Freeform 121">
                <a:extLst>
                  <a:ext uri="{FF2B5EF4-FFF2-40B4-BE49-F238E27FC236}">
                    <a16:creationId xmlns:a16="http://schemas.microsoft.com/office/drawing/2014/main" id="{BFA1DF6B-7FBE-7344-8D95-61A571A0D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904" y="4004524"/>
                <a:ext cx="50803" cy="192103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8" name="Freeform 122">
                <a:extLst>
                  <a:ext uri="{FF2B5EF4-FFF2-40B4-BE49-F238E27FC236}">
                    <a16:creationId xmlns:a16="http://schemas.microsoft.com/office/drawing/2014/main" id="{21F66C78-D1D3-B74D-917A-72F10AE8A3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204" y="4048253"/>
                <a:ext cx="39689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9" name="Freeform 123">
                <a:extLst>
                  <a:ext uri="{FF2B5EF4-FFF2-40B4-BE49-F238E27FC236}">
                    <a16:creationId xmlns:a16="http://schemas.microsoft.com/office/drawing/2014/main" id="{4494053A-7B06-0440-B9FC-147A65075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198" y="481281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0" name="Freeform 124">
                <a:extLst>
                  <a:ext uri="{FF2B5EF4-FFF2-40B4-BE49-F238E27FC236}">
                    <a16:creationId xmlns:a16="http://schemas.microsoft.com/office/drawing/2014/main" id="{0BA958D5-549A-4847-AA42-BF708E98F3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4820" y="4184368"/>
                <a:ext cx="141296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1" name="Freeform 125">
                <a:extLst>
                  <a:ext uri="{FF2B5EF4-FFF2-40B4-BE49-F238E27FC236}">
                    <a16:creationId xmlns:a16="http://schemas.microsoft.com/office/drawing/2014/main" id="{4C210D3B-6FD9-DB46-9201-391026E0D7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3199" y="4143116"/>
                <a:ext cx="152409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2" name="Freeform 126">
                <a:extLst>
                  <a:ext uri="{FF2B5EF4-FFF2-40B4-BE49-F238E27FC236}">
                    <a16:creationId xmlns:a16="http://schemas.microsoft.com/office/drawing/2014/main" id="{15795937-50FF-E64C-B4AF-59D2BCD7D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583" y="4074685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3" name="Freeform 127">
                <a:extLst>
                  <a:ext uri="{FF2B5EF4-FFF2-40B4-BE49-F238E27FC236}">
                    <a16:creationId xmlns:a16="http://schemas.microsoft.com/office/drawing/2014/main" id="{DD66B2AE-473F-C744-93C2-67BF06B3CA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0423" y="3742238"/>
                <a:ext cx="122245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4" name="Freeform 128">
                <a:extLst>
                  <a:ext uri="{FF2B5EF4-FFF2-40B4-BE49-F238E27FC236}">
                    <a16:creationId xmlns:a16="http://schemas.microsoft.com/office/drawing/2014/main" id="{C265A0D1-3873-DE44-9305-7A6BA9F1B1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5900" y="3794696"/>
                <a:ext cx="115894" cy="36515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5" name="Freeform 129">
                <a:extLst>
                  <a:ext uri="{FF2B5EF4-FFF2-40B4-BE49-F238E27FC236}">
                    <a16:creationId xmlns:a16="http://schemas.microsoft.com/office/drawing/2014/main" id="{9FBB6625-894E-0947-9158-2874BAEBBD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9475" y="3787035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6" name="Freeform 130">
                <a:extLst>
                  <a:ext uri="{FF2B5EF4-FFF2-40B4-BE49-F238E27FC236}">
                    <a16:creationId xmlns:a16="http://schemas.microsoft.com/office/drawing/2014/main" id="{53EB50B6-B807-0343-B114-8FD4C90281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0428" y="3653722"/>
                <a:ext cx="42864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7" name="Freeform 131">
                <a:extLst>
                  <a:ext uri="{FF2B5EF4-FFF2-40B4-BE49-F238E27FC236}">
                    <a16:creationId xmlns:a16="http://schemas.microsoft.com/office/drawing/2014/main" id="{C802EC7C-542B-8F43-AD52-A1359D0BBC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496" y="4236480"/>
                <a:ext cx="49216" cy="52392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8" name="Freeform 132">
                <a:extLst>
                  <a:ext uri="{FF2B5EF4-FFF2-40B4-BE49-F238E27FC236}">
                    <a16:creationId xmlns:a16="http://schemas.microsoft.com/office/drawing/2014/main" id="{ED5B5873-D43F-9544-9C1A-F7C3504A0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5893" y="3727719"/>
                <a:ext cx="74617" cy="65093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9" name="Freeform 133">
                <a:extLst>
                  <a:ext uri="{FF2B5EF4-FFF2-40B4-BE49-F238E27FC236}">
                    <a16:creationId xmlns:a16="http://schemas.microsoft.com/office/drawing/2014/main" id="{5571D415-406D-A342-9A52-DC9F31C49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7314" y="3793393"/>
                <a:ext cx="46040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0" name="Freeform 134">
                <a:extLst>
                  <a:ext uri="{FF2B5EF4-FFF2-40B4-BE49-F238E27FC236}">
                    <a16:creationId xmlns:a16="http://schemas.microsoft.com/office/drawing/2014/main" id="{F0A6D98F-A6B9-3E42-9F61-5765FB00F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858" y="4151237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1" name="Freeform 135">
                <a:extLst>
                  <a:ext uri="{FF2B5EF4-FFF2-40B4-BE49-F238E27FC236}">
                    <a16:creationId xmlns:a16="http://schemas.microsoft.com/office/drawing/2014/main" id="{6F29F0F1-EAAD-C549-8DED-00022835A9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3385" y="3729084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2" name="Freeform 136">
                <a:extLst>
                  <a:ext uri="{FF2B5EF4-FFF2-40B4-BE49-F238E27FC236}">
                    <a16:creationId xmlns:a16="http://schemas.microsoft.com/office/drawing/2014/main" id="{364C4B2E-30DA-B744-B4FB-1343DBD93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3" name="Freeform 137">
                <a:extLst>
                  <a:ext uri="{FF2B5EF4-FFF2-40B4-BE49-F238E27FC236}">
                    <a16:creationId xmlns:a16="http://schemas.microsoft.com/office/drawing/2014/main" id="{7FE7B164-FCAD-3644-9E38-9D3B11180C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4" name="Freeform 138">
                <a:extLst>
                  <a:ext uri="{FF2B5EF4-FFF2-40B4-BE49-F238E27FC236}">
                    <a16:creationId xmlns:a16="http://schemas.microsoft.com/office/drawing/2014/main" id="{3BDE528E-C820-EA4A-BDBC-8D25EB149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7989" y="6208148"/>
                <a:ext cx="928738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5" name="Freeform 139">
                <a:extLst>
                  <a:ext uri="{FF2B5EF4-FFF2-40B4-BE49-F238E27FC236}">
                    <a16:creationId xmlns:a16="http://schemas.microsoft.com/office/drawing/2014/main" id="{47915DBA-7ECD-A349-B5EB-917144644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6" name="Freeform 140">
                <a:extLst>
                  <a:ext uri="{FF2B5EF4-FFF2-40B4-BE49-F238E27FC236}">
                    <a16:creationId xmlns:a16="http://schemas.microsoft.com/office/drawing/2014/main" id="{7A7AA473-A817-EA4A-9DE2-500C4D87BA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0857" y="6234480"/>
                <a:ext cx="506441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7" name="Freeform 141">
                <a:extLst>
                  <a:ext uri="{FF2B5EF4-FFF2-40B4-BE49-F238E27FC236}">
                    <a16:creationId xmlns:a16="http://schemas.microsoft.com/office/drawing/2014/main" id="{002C2719-3380-D04D-8D6B-C3D1092900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8" name="Freeform 142">
                <a:extLst>
                  <a:ext uri="{FF2B5EF4-FFF2-40B4-BE49-F238E27FC236}">
                    <a16:creationId xmlns:a16="http://schemas.microsoft.com/office/drawing/2014/main" id="{E239A03F-A0FD-FC4E-82A2-C677AD37F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3166" y="5527142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9" name="Freeform 143">
                <a:extLst>
                  <a:ext uri="{FF2B5EF4-FFF2-40B4-BE49-F238E27FC236}">
                    <a16:creationId xmlns:a16="http://schemas.microsoft.com/office/drawing/2014/main" id="{9EEEEE7E-C5C5-D046-A502-FD408DDF76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0" name="Freeform 144">
                <a:extLst>
                  <a:ext uri="{FF2B5EF4-FFF2-40B4-BE49-F238E27FC236}">
                    <a16:creationId xmlns:a16="http://schemas.microsoft.com/office/drawing/2014/main" id="{6A10CC5C-026F-4846-9CF7-023F4B6B2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1026" y="6042577"/>
                <a:ext cx="414360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1" name="Freeform 145">
                <a:extLst>
                  <a:ext uri="{FF2B5EF4-FFF2-40B4-BE49-F238E27FC236}">
                    <a16:creationId xmlns:a16="http://schemas.microsoft.com/office/drawing/2014/main" id="{98FAD491-448B-DF4C-A167-430269FAD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2" name="Freeform 146">
                <a:extLst>
                  <a:ext uri="{FF2B5EF4-FFF2-40B4-BE49-F238E27FC236}">
                    <a16:creationId xmlns:a16="http://schemas.microsoft.com/office/drawing/2014/main" id="{8E372F71-BF56-7643-B417-22756B98C7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356" y="5876239"/>
                <a:ext cx="127007" cy="282600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3" name="Freeform 147">
                <a:extLst>
                  <a:ext uri="{FF2B5EF4-FFF2-40B4-BE49-F238E27FC236}">
                    <a16:creationId xmlns:a16="http://schemas.microsoft.com/office/drawing/2014/main" id="{1D3783FD-F3F4-E14A-B20B-0FAB619BE9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0940" y="5555865"/>
                <a:ext cx="344506" cy="100021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4" name="Freeform 148">
                <a:extLst>
                  <a:ext uri="{FF2B5EF4-FFF2-40B4-BE49-F238E27FC236}">
                    <a16:creationId xmlns:a16="http://schemas.microsoft.com/office/drawing/2014/main" id="{BFF5DB71-48F3-4E41-89A8-8241FABB06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117" y="5910964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5" name="Freeform 149">
                <a:extLst>
                  <a:ext uri="{FF2B5EF4-FFF2-40B4-BE49-F238E27FC236}">
                    <a16:creationId xmlns:a16="http://schemas.microsoft.com/office/drawing/2014/main" id="{CAF160EE-02D8-744A-9F82-05FD055404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0222" y="5615462"/>
                <a:ext cx="155584" cy="290538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6" name="Freeform 150">
                <a:extLst>
                  <a:ext uri="{FF2B5EF4-FFF2-40B4-BE49-F238E27FC236}">
                    <a16:creationId xmlns:a16="http://schemas.microsoft.com/office/drawing/2014/main" id="{AD4C72BA-A194-3C46-B447-C564DBE79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6600" y="6331638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7" name="Freeform 151">
                <a:extLst>
                  <a:ext uri="{FF2B5EF4-FFF2-40B4-BE49-F238E27FC236}">
                    <a16:creationId xmlns:a16="http://schemas.microsoft.com/office/drawing/2014/main" id="{4CA59094-0134-3D49-9CA7-DD214518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8" name="Freeform 152">
                <a:extLst>
                  <a:ext uri="{FF2B5EF4-FFF2-40B4-BE49-F238E27FC236}">
                    <a16:creationId xmlns:a16="http://schemas.microsoft.com/office/drawing/2014/main" id="{2BB76F0F-B2EB-8242-844E-B815B1363A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6384" y="5182857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9" name="Freeform 153">
                <a:extLst>
                  <a:ext uri="{FF2B5EF4-FFF2-40B4-BE49-F238E27FC236}">
                    <a16:creationId xmlns:a16="http://schemas.microsoft.com/office/drawing/2014/main" id="{F36A91AC-E3DB-CD46-BCB6-7A00A4EB10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218" y="5701795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0" name="Freeform 154">
                <a:extLst>
                  <a:ext uri="{FF2B5EF4-FFF2-40B4-BE49-F238E27FC236}">
                    <a16:creationId xmlns:a16="http://schemas.microsoft.com/office/drawing/2014/main" id="{A6CB5CB7-AAB8-DE44-8037-3A2E3FFF71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2100" y="5636224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1" name="Freeform 155">
                <a:extLst>
                  <a:ext uri="{FF2B5EF4-FFF2-40B4-BE49-F238E27FC236}">
                    <a16:creationId xmlns:a16="http://schemas.microsoft.com/office/drawing/2014/main" id="{52E0A773-769F-E248-94EA-1DB1DC4FE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1435" y="5873566"/>
                <a:ext cx="247664" cy="103196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2" name="Freeform 156">
                <a:extLst>
                  <a:ext uri="{FF2B5EF4-FFF2-40B4-BE49-F238E27FC236}">
                    <a16:creationId xmlns:a16="http://schemas.microsoft.com/office/drawing/2014/main" id="{7B97D1E1-B84B-E94F-B3A1-41264A3BD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8585" y="5251623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3" name="Freeform 157">
                <a:extLst>
                  <a:ext uri="{FF2B5EF4-FFF2-40B4-BE49-F238E27FC236}">
                    <a16:creationId xmlns:a16="http://schemas.microsoft.com/office/drawing/2014/main" id="{EA208B31-FDD5-7F48-9420-B466E7F699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44" name="Freeform 158">
                <a:extLst>
                  <a:ext uri="{FF2B5EF4-FFF2-40B4-BE49-F238E27FC236}">
                    <a16:creationId xmlns:a16="http://schemas.microsoft.com/office/drawing/2014/main" id="{67890909-CE7D-3449-8CC1-9A6164D89D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0740" y="5603642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5" name="Freeform 159">
                <a:extLst>
                  <a:ext uri="{FF2B5EF4-FFF2-40B4-BE49-F238E27FC236}">
                    <a16:creationId xmlns:a16="http://schemas.microsoft.com/office/drawing/2014/main" id="{76F6B261-278A-BA4A-BB25-5A524AE0E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4715" y="5852985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6" name="Freeform 160">
                <a:extLst>
                  <a:ext uri="{FF2B5EF4-FFF2-40B4-BE49-F238E27FC236}">
                    <a16:creationId xmlns:a16="http://schemas.microsoft.com/office/drawing/2014/main" id="{9A1C300F-D968-6E4A-8150-52422A4FD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4530" y="5389864"/>
                <a:ext cx="165110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7" name="Freeform 161">
                <a:extLst>
                  <a:ext uri="{FF2B5EF4-FFF2-40B4-BE49-F238E27FC236}">
                    <a16:creationId xmlns:a16="http://schemas.microsoft.com/office/drawing/2014/main" id="{70D0DBB7-AF1C-B546-B830-8606956A1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0548" y="5636783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8" name="Freeform 162">
                <a:extLst>
                  <a:ext uri="{FF2B5EF4-FFF2-40B4-BE49-F238E27FC236}">
                    <a16:creationId xmlns:a16="http://schemas.microsoft.com/office/drawing/2014/main" id="{654E6F4A-5539-1542-A973-3D66E70CEA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480" y="5265227"/>
                <a:ext cx="109544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9" name="Freeform 163">
                <a:extLst>
                  <a:ext uri="{FF2B5EF4-FFF2-40B4-BE49-F238E27FC236}">
                    <a16:creationId xmlns:a16="http://schemas.microsoft.com/office/drawing/2014/main" id="{CE98EE77-37B1-EC49-9B7F-C77AAA5A96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520" y="5383076"/>
                <a:ext cx="133357" cy="115898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0" name="Freeform 164">
                <a:extLst>
                  <a:ext uri="{FF2B5EF4-FFF2-40B4-BE49-F238E27FC236}">
                    <a16:creationId xmlns:a16="http://schemas.microsoft.com/office/drawing/2014/main" id="{E91162C8-3BC3-8C41-AA75-9D5465A21F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898" y="5863741"/>
                <a:ext cx="169871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1" name="Freeform 165">
                <a:extLst>
                  <a:ext uri="{FF2B5EF4-FFF2-40B4-BE49-F238E27FC236}">
                    <a16:creationId xmlns:a16="http://schemas.microsoft.com/office/drawing/2014/main" id="{0937F169-5473-2242-A1BD-43239E7544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1319" y="5299121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2" name="Freeform 166">
                <a:extLst>
                  <a:ext uri="{FF2B5EF4-FFF2-40B4-BE49-F238E27FC236}">
                    <a16:creationId xmlns:a16="http://schemas.microsoft.com/office/drawing/2014/main" id="{45C2881B-20CE-1F41-BB37-0891FC9C86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5083" y="567102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3" name="Freeform 167">
                <a:extLst>
                  <a:ext uri="{FF2B5EF4-FFF2-40B4-BE49-F238E27FC236}">
                    <a16:creationId xmlns:a16="http://schemas.microsoft.com/office/drawing/2014/main" id="{CDE1FF37-C33B-5143-AE13-36A61C7487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129" y="5719525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4" name="Freeform 168">
                <a:extLst>
                  <a:ext uri="{FF2B5EF4-FFF2-40B4-BE49-F238E27FC236}">
                    <a16:creationId xmlns:a16="http://schemas.microsoft.com/office/drawing/2014/main" id="{923B8EAC-58CE-654F-BF29-139C8ECD10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930" y="6496923"/>
                <a:ext cx="136533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5" name="Freeform 169">
                <a:extLst>
                  <a:ext uri="{FF2B5EF4-FFF2-40B4-BE49-F238E27FC236}">
                    <a16:creationId xmlns:a16="http://schemas.microsoft.com/office/drawing/2014/main" id="{D8B538F5-99F8-3F40-8174-52AB950587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7657" y="5872672"/>
                <a:ext cx="138121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6" name="Freeform 170">
                <a:extLst>
                  <a:ext uri="{FF2B5EF4-FFF2-40B4-BE49-F238E27FC236}">
                    <a16:creationId xmlns:a16="http://schemas.microsoft.com/office/drawing/2014/main" id="{8AA8C1D9-249F-6E47-8061-61C0FD8372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9479" y="5837540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7" name="Freeform 171">
                <a:extLst>
                  <a:ext uri="{FF2B5EF4-FFF2-40B4-BE49-F238E27FC236}">
                    <a16:creationId xmlns:a16="http://schemas.microsoft.com/office/drawing/2014/main" id="{3F98A05F-CE51-3244-9C55-877103E69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6981" y="5746240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8" name="Freeform 172">
                <a:extLst>
                  <a:ext uri="{FF2B5EF4-FFF2-40B4-BE49-F238E27FC236}">
                    <a16:creationId xmlns:a16="http://schemas.microsoft.com/office/drawing/2014/main" id="{B3DD8D52-EDA1-0E4A-A8EF-7B47A62F21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494" y="5443542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9" name="Freeform 173">
                <a:extLst>
                  <a:ext uri="{FF2B5EF4-FFF2-40B4-BE49-F238E27FC236}">
                    <a16:creationId xmlns:a16="http://schemas.microsoft.com/office/drawing/2014/main" id="{87EC7B5C-552C-8445-9CEF-18FEE1FC75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280" y="5496946"/>
                <a:ext cx="115893" cy="33341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0" name="Freeform 174">
                <a:extLst>
                  <a:ext uri="{FF2B5EF4-FFF2-40B4-BE49-F238E27FC236}">
                    <a16:creationId xmlns:a16="http://schemas.microsoft.com/office/drawing/2014/main" id="{28630DBD-DCAA-A84D-B7AC-72D3DCFE2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344" y="5487181"/>
                <a:ext cx="60328" cy="58743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1" name="Freeform 175">
                <a:extLst>
                  <a:ext uri="{FF2B5EF4-FFF2-40B4-BE49-F238E27FC236}">
                    <a16:creationId xmlns:a16="http://schemas.microsoft.com/office/drawing/2014/main" id="{CDE69FFF-5408-3A46-9F21-0F020A074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853" y="5333035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2" name="Freeform 176">
                <a:extLst>
                  <a:ext uri="{FF2B5EF4-FFF2-40B4-BE49-F238E27FC236}">
                    <a16:creationId xmlns:a16="http://schemas.microsoft.com/office/drawing/2014/main" id="{CDD0A081-42E8-6A4B-BF7F-C242B72C1E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002" y="5905290"/>
                <a:ext cx="50803" cy="52391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3" name="Freeform 177">
                <a:extLst>
                  <a:ext uri="{FF2B5EF4-FFF2-40B4-BE49-F238E27FC236}">
                    <a16:creationId xmlns:a16="http://schemas.microsoft.com/office/drawing/2014/main" id="{D9C8A42D-FF80-DC49-8B1E-56F26899D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40" y="5424412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4" name="Freeform 178">
                <a:extLst>
                  <a:ext uri="{FF2B5EF4-FFF2-40B4-BE49-F238E27FC236}">
                    <a16:creationId xmlns:a16="http://schemas.microsoft.com/office/drawing/2014/main" id="{892D0D8D-3E46-5848-BB47-65D5363A7A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4093" y="5474212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5" name="Freeform 179">
                <a:extLst>
                  <a:ext uri="{FF2B5EF4-FFF2-40B4-BE49-F238E27FC236}">
                    <a16:creationId xmlns:a16="http://schemas.microsoft.com/office/drawing/2014/main" id="{EABF82BC-BE10-9B4D-8C47-3DF1E3A5A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7595" y="583743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6" name="Freeform 180">
                <a:extLst>
                  <a:ext uri="{FF2B5EF4-FFF2-40B4-BE49-F238E27FC236}">
                    <a16:creationId xmlns:a16="http://schemas.microsoft.com/office/drawing/2014/main" id="{31590A93-D694-704E-963D-23FA583AC2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7119" y="5427853"/>
                <a:ext cx="46041" cy="55568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  <p:grpSp>
          <p:nvGrpSpPr>
            <p:cNvPr id="5" name="Group 363">
              <a:extLst>
                <a:ext uri="{FF2B5EF4-FFF2-40B4-BE49-F238E27FC236}">
                  <a16:creationId xmlns:a16="http://schemas.microsoft.com/office/drawing/2014/main" id="{D244D9F2-0112-0C49-B0AE-BC39292D0DA8}"/>
                </a:ext>
              </a:extLst>
            </p:cNvPr>
            <p:cNvGrpSpPr>
              <a:grpSpLocks/>
            </p:cNvGrpSpPr>
            <p:nvPr/>
          </p:nvGrpSpPr>
          <p:grpSpPr bwMode="auto">
            <a:xfrm rot="16729583">
              <a:off x="2005391" y="3041307"/>
              <a:ext cx="2503544" cy="6913327"/>
              <a:chOff x="1879681" y="15242"/>
              <a:chExt cx="2503681" cy="6913919"/>
            </a:xfrm>
          </p:grpSpPr>
          <p:sp>
            <p:nvSpPr>
              <p:cNvPr id="6" name="Freeform 1">
                <a:extLst>
                  <a:ext uri="{FF2B5EF4-FFF2-40B4-BE49-F238E27FC236}">
                    <a16:creationId xmlns:a16="http://schemas.microsoft.com/office/drawing/2014/main" id="{B21A46DE-4637-7643-B96E-9258A0B73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" name="Freeform 2">
                <a:extLst>
                  <a:ext uri="{FF2B5EF4-FFF2-40B4-BE49-F238E27FC236}">
                    <a16:creationId xmlns:a16="http://schemas.microsoft.com/office/drawing/2014/main" id="{749D18D9-9F4E-EE4A-AFAC-F15C13F4EC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8" name="Freeform 3">
                <a:extLst>
                  <a:ext uri="{FF2B5EF4-FFF2-40B4-BE49-F238E27FC236}">
                    <a16:creationId xmlns:a16="http://schemas.microsoft.com/office/drawing/2014/main" id="{88416228-DABF-9546-91A3-D24A38D86E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4424" y="1077444"/>
                <a:ext cx="944615" cy="703323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" name="Freeform 4">
                <a:extLst>
                  <a:ext uri="{FF2B5EF4-FFF2-40B4-BE49-F238E27FC236}">
                    <a16:creationId xmlns:a16="http://schemas.microsoft.com/office/drawing/2014/main" id="{26D7F37A-7E2F-394E-8B15-A4B0227A6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BC43B40B-3C24-3E4E-B9F9-0DC4E91A7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5602" y="1079413"/>
                <a:ext cx="495327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B5C49038-87B9-E742-9E97-3EB37C961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1E9C39C8-AD55-EC47-8035-1862FF68B8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0992" y="361486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9F0B0F68-2D38-8344-934F-83F7297AD1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id="{7EDF63B5-BA60-4B43-904B-2B156F5895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547" y="915014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" name="Freeform 10">
                <a:extLst>
                  <a:ext uri="{FF2B5EF4-FFF2-40B4-BE49-F238E27FC236}">
                    <a16:creationId xmlns:a16="http://schemas.microsoft.com/office/drawing/2014/main" id="{E16B44FF-4AA2-0841-9EA3-5AF268FDF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6" name="Freeform 11">
                <a:extLst>
                  <a:ext uri="{FF2B5EF4-FFF2-40B4-BE49-F238E27FC236}">
                    <a16:creationId xmlns:a16="http://schemas.microsoft.com/office/drawing/2014/main" id="{3892BD3E-659E-B140-ACC4-47891BED0C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2317" y="722747"/>
                <a:ext cx="131770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" name="Freeform 12">
                <a:extLst>
                  <a:ext uri="{FF2B5EF4-FFF2-40B4-BE49-F238E27FC236}">
                    <a16:creationId xmlns:a16="http://schemas.microsoft.com/office/drawing/2014/main" id="{E6FC1556-71B1-5F4D-B7FE-264945ED4B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730" y="377677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" name="Freeform 13">
                <a:extLst>
                  <a:ext uri="{FF2B5EF4-FFF2-40B4-BE49-F238E27FC236}">
                    <a16:creationId xmlns:a16="http://schemas.microsoft.com/office/drawing/2014/main" id="{55F4DD04-DC0E-824B-A98D-18FD0953D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683" y="753884"/>
                <a:ext cx="288941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" name="Freeform 14">
                <a:extLst>
                  <a:ext uri="{FF2B5EF4-FFF2-40B4-BE49-F238E27FC236}">
                    <a16:creationId xmlns:a16="http://schemas.microsoft.com/office/drawing/2014/main" id="{3F13FD34-9CAA-8640-AC5C-B24FB9B3E9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572" y="469915"/>
                <a:ext cx="147645" cy="296888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" name="Freeform 15">
                <a:extLst>
                  <a:ext uri="{FF2B5EF4-FFF2-40B4-BE49-F238E27FC236}">
                    <a16:creationId xmlns:a16="http://schemas.microsoft.com/office/drawing/2014/main" id="{3BF87478-3A6F-F845-BF14-E3C0CB14F2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395" y="1172910"/>
                <a:ext cx="395309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" name="Freeform 16">
                <a:extLst>
                  <a:ext uri="{FF2B5EF4-FFF2-40B4-BE49-F238E27FC236}">
                    <a16:creationId xmlns:a16="http://schemas.microsoft.com/office/drawing/2014/main" id="{F6C57C51-8EA3-374F-9471-136278050D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" name="Freeform 17">
                <a:extLst>
                  <a:ext uri="{FF2B5EF4-FFF2-40B4-BE49-F238E27FC236}">
                    <a16:creationId xmlns:a16="http://schemas.microsoft.com/office/drawing/2014/main" id="{3B57AD8F-DA1F-034E-AEF9-1F00EC769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0843" y="13581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" name="Freeform 18">
                <a:extLst>
                  <a:ext uri="{FF2B5EF4-FFF2-40B4-BE49-F238E27FC236}">
                    <a16:creationId xmlns:a16="http://schemas.microsoft.com/office/drawing/2014/main" id="{59412AE7-EC97-974D-9CE3-C9CE5435D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888" y="570967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" name="Freeform 19">
                <a:extLst>
                  <a:ext uri="{FF2B5EF4-FFF2-40B4-BE49-F238E27FC236}">
                    <a16:creationId xmlns:a16="http://schemas.microsoft.com/office/drawing/2014/main" id="{CB8C6EE0-1A4C-1648-80CB-66327520E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3322" y="470984"/>
                <a:ext cx="263539" cy="173053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" name="Freeform 20">
                <a:extLst>
                  <a:ext uri="{FF2B5EF4-FFF2-40B4-BE49-F238E27FC236}">
                    <a16:creationId xmlns:a16="http://schemas.microsoft.com/office/drawing/2014/main" id="{7C5BC481-1882-E947-90B7-D54F7E3D2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2073" y="739703"/>
                <a:ext cx="249251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" name="Freeform 21">
                <a:extLst>
                  <a:ext uri="{FF2B5EF4-FFF2-40B4-BE49-F238E27FC236}">
                    <a16:creationId xmlns:a16="http://schemas.microsoft.com/office/drawing/2014/main" id="{D669D6CE-4DCA-0049-8385-E7F3D3252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6409" y="86607"/>
                <a:ext cx="100017" cy="223857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" name="Freeform 22">
                <a:extLst>
                  <a:ext uri="{FF2B5EF4-FFF2-40B4-BE49-F238E27FC236}">
                    <a16:creationId xmlns:a16="http://schemas.microsoft.com/office/drawing/2014/main" id="{D6DBA84B-436C-8F47-9EE8-7602879BE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" name="Freeform 23">
                <a:extLst>
                  <a:ext uri="{FF2B5EF4-FFF2-40B4-BE49-F238E27FC236}">
                    <a16:creationId xmlns:a16="http://schemas.microsoft.com/office/drawing/2014/main" id="{9301086E-2BE3-E843-84C6-D0FDD68A4D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073" y="43932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" name="Freeform 24">
                <a:extLst>
                  <a:ext uri="{FF2B5EF4-FFF2-40B4-BE49-F238E27FC236}">
                    <a16:creationId xmlns:a16="http://schemas.microsoft.com/office/drawing/2014/main" id="{74CB6764-B221-754F-BCF5-2B5A6A675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554" y="708576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" name="Freeform 25">
                <a:extLst>
                  <a:ext uri="{FF2B5EF4-FFF2-40B4-BE49-F238E27FC236}">
                    <a16:creationId xmlns:a16="http://schemas.microsoft.com/office/drawing/2014/main" id="{78510F8A-49B7-EC49-9491-33B77B6DC2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6787" y="243502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" name="Freeform 26">
                <a:extLst>
                  <a:ext uri="{FF2B5EF4-FFF2-40B4-BE49-F238E27FC236}">
                    <a16:creationId xmlns:a16="http://schemas.microsoft.com/office/drawing/2014/main" id="{102624EE-EDBE-F54D-9740-EF76234A32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783" y="478996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" name="Freeform 27">
                <a:extLst>
                  <a:ext uri="{FF2B5EF4-FFF2-40B4-BE49-F238E27FC236}">
                    <a16:creationId xmlns:a16="http://schemas.microsoft.com/office/drawing/2014/main" id="{5BC97344-F682-5149-A973-936753C51E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663" y="105877"/>
                <a:ext cx="106368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" name="Freeform 28">
                <a:extLst>
                  <a:ext uri="{FF2B5EF4-FFF2-40B4-BE49-F238E27FC236}">
                    <a16:creationId xmlns:a16="http://schemas.microsoft.com/office/drawing/2014/main" id="{FE1A1AEC-C19C-7F4C-9376-94BEAA8139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1882" y="225266"/>
                <a:ext cx="128595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" name="Freeform 29">
                <a:extLst>
                  <a:ext uri="{FF2B5EF4-FFF2-40B4-BE49-F238E27FC236}">
                    <a16:creationId xmlns:a16="http://schemas.microsoft.com/office/drawing/2014/main" id="{9C69BF88-5D63-9E49-ADD3-CC9A9A432E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6170" y="704173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" name="Freeform 30">
                <a:extLst>
                  <a:ext uri="{FF2B5EF4-FFF2-40B4-BE49-F238E27FC236}">
                    <a16:creationId xmlns:a16="http://schemas.microsoft.com/office/drawing/2014/main" id="{BEEE2C4A-E941-D548-A998-7E20572E31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9324" y="151155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7" name="Freeform 31">
                <a:extLst>
                  <a:ext uri="{FF2B5EF4-FFF2-40B4-BE49-F238E27FC236}">
                    <a16:creationId xmlns:a16="http://schemas.microsoft.com/office/drawing/2014/main" id="{994808B6-57B3-9548-8A0E-3AEBB3F9F3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4649" y="535112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8" name="Freeform 32">
                <a:extLst>
                  <a:ext uri="{FF2B5EF4-FFF2-40B4-BE49-F238E27FC236}">
                    <a16:creationId xmlns:a16="http://schemas.microsoft.com/office/drawing/2014/main" id="{F3D7B7E8-6C67-AD43-8727-A5F06886D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475" y="581113"/>
                <a:ext cx="41277" cy="160351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9" name="Freeform 33">
                <a:extLst>
                  <a:ext uri="{FF2B5EF4-FFF2-40B4-BE49-F238E27FC236}">
                    <a16:creationId xmlns:a16="http://schemas.microsoft.com/office/drawing/2014/main" id="{85891728-2D44-E545-BF0E-90DA4C448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8809" y="1342785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0" name="Freeform 34">
                <a:extLst>
                  <a:ext uri="{FF2B5EF4-FFF2-40B4-BE49-F238E27FC236}">
                    <a16:creationId xmlns:a16="http://schemas.microsoft.com/office/drawing/2014/main" id="{A5A31BC3-8BFC-414C-868C-9F95BE4063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4997" y="717986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1" name="Freeform 35">
                <a:extLst>
                  <a:ext uri="{FF2B5EF4-FFF2-40B4-BE49-F238E27FC236}">
                    <a16:creationId xmlns:a16="http://schemas.microsoft.com/office/drawing/2014/main" id="{C2FAE5E2-36A8-1F4B-B6CB-B390BC9CEE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763" y="674936"/>
                <a:ext cx="152408" cy="49217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2" name="Freeform 36">
                <a:extLst>
                  <a:ext uri="{FF2B5EF4-FFF2-40B4-BE49-F238E27FC236}">
                    <a16:creationId xmlns:a16="http://schemas.microsoft.com/office/drawing/2014/main" id="{043FBFCA-9270-5549-9C46-7F5DAFC1F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1557" y="608543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3" name="Freeform 37">
                <a:extLst>
                  <a:ext uri="{FF2B5EF4-FFF2-40B4-BE49-F238E27FC236}">
                    <a16:creationId xmlns:a16="http://schemas.microsoft.com/office/drawing/2014/main" id="{50471CD3-33AB-114F-BF45-011A8A5C22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1218" y="273464"/>
                <a:ext cx="123832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4" name="Freeform 38">
                <a:extLst>
                  <a:ext uri="{FF2B5EF4-FFF2-40B4-BE49-F238E27FC236}">
                    <a16:creationId xmlns:a16="http://schemas.microsoft.com/office/drawing/2014/main" id="{97B55445-4897-B64C-B28A-A2FAA6F1F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0005" y="325546"/>
                <a:ext cx="115894" cy="36515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5" name="Freeform 39">
                <a:extLst>
                  <a:ext uri="{FF2B5EF4-FFF2-40B4-BE49-F238E27FC236}">
                    <a16:creationId xmlns:a16="http://schemas.microsoft.com/office/drawing/2014/main" id="{74E8E7E7-6608-CF43-AA24-3F812F66C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3842" y="318984"/>
                <a:ext cx="58740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6" name="Freeform 40">
                <a:extLst>
                  <a:ext uri="{FF2B5EF4-FFF2-40B4-BE49-F238E27FC236}">
                    <a16:creationId xmlns:a16="http://schemas.microsoft.com/office/drawing/2014/main" id="{114CBF83-A2BF-324F-9032-678D69F015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930" y="180984"/>
                <a:ext cx="42865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7" name="Freeform 41">
                <a:extLst>
                  <a:ext uri="{FF2B5EF4-FFF2-40B4-BE49-F238E27FC236}">
                    <a16:creationId xmlns:a16="http://schemas.microsoft.com/office/drawing/2014/main" id="{FD82F7F9-3CD8-FE4A-A284-138CBA73CA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999" y="766173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8" name="Freeform 42">
                <a:extLst>
                  <a:ext uri="{FF2B5EF4-FFF2-40B4-BE49-F238E27FC236}">
                    <a16:creationId xmlns:a16="http://schemas.microsoft.com/office/drawing/2014/main" id="{9A9F1883-BEBD-E641-9272-5C43FF7FE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6250" y="255701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9" name="Freeform 43">
                <a:extLst>
                  <a:ext uri="{FF2B5EF4-FFF2-40B4-BE49-F238E27FC236}">
                    <a16:creationId xmlns:a16="http://schemas.microsoft.com/office/drawing/2014/main" id="{DF527C25-C3F0-E243-B1C8-F18D5B47C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1448" y="322440"/>
                <a:ext cx="42865" cy="46041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0" name="Freeform 44">
                <a:extLst>
                  <a:ext uri="{FF2B5EF4-FFF2-40B4-BE49-F238E27FC236}">
                    <a16:creationId xmlns:a16="http://schemas.microsoft.com/office/drawing/2014/main" id="{6C33C315-D87B-9D47-A11D-76E3183268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430" y="680975"/>
                <a:ext cx="38102" cy="36515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1" name="Freeform 45">
                <a:extLst>
                  <a:ext uri="{FF2B5EF4-FFF2-40B4-BE49-F238E27FC236}">
                    <a16:creationId xmlns:a16="http://schemas.microsoft.com/office/drawing/2014/main" id="{51D6B124-1B56-0346-A48E-EED9A336F5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5669" y="259941"/>
                <a:ext cx="46040" cy="55567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2" name="Freeform 46">
                <a:extLst>
                  <a:ext uri="{FF2B5EF4-FFF2-40B4-BE49-F238E27FC236}">
                    <a16:creationId xmlns:a16="http://schemas.microsoft.com/office/drawing/2014/main" id="{F3D9EE1E-6042-1A4A-A377-C3D8D70B1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3" name="Freeform 47">
                <a:extLst>
                  <a:ext uri="{FF2B5EF4-FFF2-40B4-BE49-F238E27FC236}">
                    <a16:creationId xmlns:a16="http://schemas.microsoft.com/office/drawing/2014/main" id="{96E0022B-8245-464B-AF5F-2E690F3E17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4" name="Freeform 48">
                <a:extLst>
                  <a:ext uri="{FF2B5EF4-FFF2-40B4-BE49-F238E27FC236}">
                    <a16:creationId xmlns:a16="http://schemas.microsoft.com/office/drawing/2014/main" id="{76501BCC-965B-E84B-9624-E82D9B29B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8290" y="2738665"/>
                <a:ext cx="927151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5" name="Freeform 49">
                <a:extLst>
                  <a:ext uri="{FF2B5EF4-FFF2-40B4-BE49-F238E27FC236}">
                    <a16:creationId xmlns:a16="http://schemas.microsoft.com/office/drawing/2014/main" id="{A9B6EFD8-1025-8D47-825F-08D863679A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6" name="Freeform 50">
                <a:extLst>
                  <a:ext uri="{FF2B5EF4-FFF2-40B4-BE49-F238E27FC236}">
                    <a16:creationId xmlns:a16="http://schemas.microsoft.com/office/drawing/2014/main" id="{88E19985-CE8D-DF45-BB92-3C16619F48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1884" y="2766961"/>
                <a:ext cx="504853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7" name="Freeform 51">
                <a:extLst>
                  <a:ext uri="{FF2B5EF4-FFF2-40B4-BE49-F238E27FC236}">
                    <a16:creationId xmlns:a16="http://schemas.microsoft.com/office/drawing/2014/main" id="{B405D714-9935-064A-809A-09598AEECD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8" name="Freeform 52">
                <a:extLst>
                  <a:ext uri="{FF2B5EF4-FFF2-40B4-BE49-F238E27FC236}">
                    <a16:creationId xmlns:a16="http://schemas.microsoft.com/office/drawing/2014/main" id="{0D009DCB-55A2-1744-B876-7CA1B2327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588" y="2056292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9" name="Freeform 53">
                <a:extLst>
                  <a:ext uri="{FF2B5EF4-FFF2-40B4-BE49-F238E27FC236}">
                    <a16:creationId xmlns:a16="http://schemas.microsoft.com/office/drawing/2014/main" id="{E41C8609-A3A1-2E4B-8152-7ED68EA55D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0" name="Freeform 54">
                <a:extLst>
                  <a:ext uri="{FF2B5EF4-FFF2-40B4-BE49-F238E27FC236}">
                    <a16:creationId xmlns:a16="http://schemas.microsoft.com/office/drawing/2014/main" id="{B0D36F32-435B-6546-B72A-189039D09C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1286" y="2572764"/>
                <a:ext cx="415948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1" name="Freeform 55">
                <a:extLst>
                  <a:ext uri="{FF2B5EF4-FFF2-40B4-BE49-F238E27FC236}">
                    <a16:creationId xmlns:a16="http://schemas.microsoft.com/office/drawing/2014/main" id="{ACFD8E97-8481-E04F-A334-8E883CBFFF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2" name="Freeform 56">
                <a:extLst>
                  <a:ext uri="{FF2B5EF4-FFF2-40B4-BE49-F238E27FC236}">
                    <a16:creationId xmlns:a16="http://schemas.microsoft.com/office/drawing/2014/main" id="{10B11825-E44B-9C40-B1DE-0D571E061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9223" y="2406708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3" name="Freeform 57">
                <a:extLst>
                  <a:ext uri="{FF2B5EF4-FFF2-40B4-BE49-F238E27FC236}">
                    <a16:creationId xmlns:a16="http://schemas.microsoft.com/office/drawing/2014/main" id="{55D521E5-13C8-0E42-B204-60F5566F6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2569" y="2086577"/>
                <a:ext cx="346094" cy="100021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4" name="Freeform 58">
                <a:extLst>
                  <a:ext uri="{FF2B5EF4-FFF2-40B4-BE49-F238E27FC236}">
                    <a16:creationId xmlns:a16="http://schemas.microsoft.com/office/drawing/2014/main" id="{6223C404-CA06-7D47-BA16-FFB2B746DD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034" y="2438663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5" name="Freeform 59">
                <a:extLst>
                  <a:ext uri="{FF2B5EF4-FFF2-40B4-BE49-F238E27FC236}">
                    <a16:creationId xmlns:a16="http://schemas.microsoft.com/office/drawing/2014/main" id="{CEC7D567-8C34-414B-A427-7B92038CEF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955" y="2145279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6" name="Freeform 60">
                <a:extLst>
                  <a:ext uri="{FF2B5EF4-FFF2-40B4-BE49-F238E27FC236}">
                    <a16:creationId xmlns:a16="http://schemas.microsoft.com/office/drawing/2014/main" id="{0E3924F3-5F6F-8E4F-88DE-5236F206A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91" y="2863624"/>
                <a:ext cx="401659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7" name="Freeform 61">
                <a:extLst>
                  <a:ext uri="{FF2B5EF4-FFF2-40B4-BE49-F238E27FC236}">
                    <a16:creationId xmlns:a16="http://schemas.microsoft.com/office/drawing/2014/main" id="{C7115140-7773-354E-B121-D99E3ED74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8" name="Freeform 62">
                <a:extLst>
                  <a:ext uri="{FF2B5EF4-FFF2-40B4-BE49-F238E27FC236}">
                    <a16:creationId xmlns:a16="http://schemas.microsoft.com/office/drawing/2014/main" id="{FD48FFC4-7880-6D45-B6ED-4154AB30F7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0307" y="1716565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9" name="Freeform 63">
                <a:extLst>
                  <a:ext uri="{FF2B5EF4-FFF2-40B4-BE49-F238E27FC236}">
                    <a16:creationId xmlns:a16="http://schemas.microsoft.com/office/drawing/2014/main" id="{6ADBC80D-0659-F24E-A487-E289A598BD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151" y="2231814"/>
                <a:ext cx="200036" cy="223856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0" name="Freeform 64">
                <a:extLst>
                  <a:ext uri="{FF2B5EF4-FFF2-40B4-BE49-F238E27FC236}">
                    <a16:creationId xmlns:a16="http://schemas.microsoft.com/office/drawing/2014/main" id="{3EAE0C59-A382-4E4F-B4A9-CE10FC5110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436" y="2167157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1" name="Freeform 65">
                <a:extLst>
                  <a:ext uri="{FF2B5EF4-FFF2-40B4-BE49-F238E27FC236}">
                    <a16:creationId xmlns:a16="http://schemas.microsoft.com/office/drawing/2014/main" id="{9A882AE4-F23E-1E41-A1C7-690CED5FF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4992" y="2401359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2" name="Freeform 66">
                <a:extLst>
                  <a:ext uri="{FF2B5EF4-FFF2-40B4-BE49-F238E27FC236}">
                    <a16:creationId xmlns:a16="http://schemas.microsoft.com/office/drawing/2014/main" id="{F084E062-957F-0249-81BE-430E99855E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023" y="1783429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3" name="Freeform 67">
                <a:extLst>
                  <a:ext uri="{FF2B5EF4-FFF2-40B4-BE49-F238E27FC236}">
                    <a16:creationId xmlns:a16="http://schemas.microsoft.com/office/drawing/2014/main" id="{59B3BF22-81EC-BE40-B151-7C57D882EF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4" name="Freeform 68">
                <a:extLst>
                  <a:ext uri="{FF2B5EF4-FFF2-40B4-BE49-F238E27FC236}">
                    <a16:creationId xmlns:a16="http://schemas.microsoft.com/office/drawing/2014/main" id="{BB956CCB-BDAF-DF42-86D0-E3705898AB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743" y="2134931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5" name="Freeform 69">
                <a:extLst>
                  <a:ext uri="{FF2B5EF4-FFF2-40B4-BE49-F238E27FC236}">
                    <a16:creationId xmlns:a16="http://schemas.microsoft.com/office/drawing/2014/main" id="{EBB08D72-B607-2F48-A24F-7A79FB5473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7098" y="2382830"/>
                <a:ext cx="153995" cy="106371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76" name="Freeform 70">
                <a:extLst>
                  <a:ext uri="{FF2B5EF4-FFF2-40B4-BE49-F238E27FC236}">
                    <a16:creationId xmlns:a16="http://schemas.microsoft.com/office/drawing/2014/main" id="{16B08EC0-A377-EE45-87BB-405F09AA9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384" y="1921631"/>
                <a:ext cx="165109" cy="125424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7" name="Freeform 71">
                <a:extLst>
                  <a:ext uri="{FF2B5EF4-FFF2-40B4-BE49-F238E27FC236}">
                    <a16:creationId xmlns:a16="http://schemas.microsoft.com/office/drawing/2014/main" id="{BC8DC489-B701-E841-AF14-43E8B40820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4005" y="2167725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8" name="Freeform 72">
                <a:extLst>
                  <a:ext uri="{FF2B5EF4-FFF2-40B4-BE49-F238E27FC236}">
                    <a16:creationId xmlns:a16="http://schemas.microsoft.com/office/drawing/2014/main" id="{C211E281-ABF1-4743-91C4-D58C25D304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0262" y="1794137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9" name="Freeform 73">
                <a:extLst>
                  <a:ext uri="{FF2B5EF4-FFF2-40B4-BE49-F238E27FC236}">
                    <a16:creationId xmlns:a16="http://schemas.microsoft.com/office/drawing/2014/main" id="{0CB004F0-8847-5446-8571-08CEC3405E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80" name="Freeform 74">
                <a:extLst>
                  <a:ext uri="{FF2B5EF4-FFF2-40B4-BE49-F238E27FC236}">
                    <a16:creationId xmlns:a16="http://schemas.microsoft.com/office/drawing/2014/main" id="{FE002B9E-2884-D04F-8FC5-338BB1BB0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384" y="2393079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1" name="Freeform 75">
                <a:extLst>
                  <a:ext uri="{FF2B5EF4-FFF2-40B4-BE49-F238E27FC236}">
                    <a16:creationId xmlns:a16="http://schemas.microsoft.com/office/drawing/2014/main" id="{22CAFA97-1443-3D4C-949E-AE337BC44D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4868" y="1830809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2" name="Freeform 76">
                <a:extLst>
                  <a:ext uri="{FF2B5EF4-FFF2-40B4-BE49-F238E27FC236}">
                    <a16:creationId xmlns:a16="http://schemas.microsoft.com/office/drawing/2014/main" id="{1DD596C5-91C3-994A-9DE4-578806020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110" y="2202697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3" name="Freeform 77">
                <a:extLst>
                  <a:ext uri="{FF2B5EF4-FFF2-40B4-BE49-F238E27FC236}">
                    <a16:creationId xmlns:a16="http://schemas.microsoft.com/office/drawing/2014/main" id="{08E98FAF-95F3-6E4B-9A1E-47D7D5D9D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164" y="2251459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4" name="Freeform 78">
                <a:extLst>
                  <a:ext uri="{FF2B5EF4-FFF2-40B4-BE49-F238E27FC236}">
                    <a16:creationId xmlns:a16="http://schemas.microsoft.com/office/drawing/2014/main" id="{975EF930-3707-444A-9251-21566D2AD7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0784" y="3027864"/>
                <a:ext cx="136532" cy="128599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5" name="Freeform 79">
                <a:extLst>
                  <a:ext uri="{FF2B5EF4-FFF2-40B4-BE49-F238E27FC236}">
                    <a16:creationId xmlns:a16="http://schemas.microsoft.com/office/drawing/2014/main" id="{0F687303-162D-DD4F-945D-61CC3B2F43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9122" y="2405190"/>
                <a:ext cx="141295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6" name="Freeform 80">
                <a:extLst>
                  <a:ext uri="{FF2B5EF4-FFF2-40B4-BE49-F238E27FC236}">
                    <a16:creationId xmlns:a16="http://schemas.microsoft.com/office/drawing/2014/main" id="{9CD4C577-03E1-4946-B9DA-156A290D4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663" y="2365215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7" name="Freeform 81">
                <a:extLst>
                  <a:ext uri="{FF2B5EF4-FFF2-40B4-BE49-F238E27FC236}">
                    <a16:creationId xmlns:a16="http://schemas.microsoft.com/office/drawing/2014/main" id="{3A97F27D-2EA3-E743-BB34-E25E10BEA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052" y="2273657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8" name="Freeform 82">
                <a:extLst>
                  <a:ext uri="{FF2B5EF4-FFF2-40B4-BE49-F238E27FC236}">
                    <a16:creationId xmlns:a16="http://schemas.microsoft.com/office/drawing/2014/main" id="{BA297AF1-61F8-7A49-91DC-6A2CF5D3D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68" y="1974290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9" name="Freeform 83">
                <a:extLst>
                  <a:ext uri="{FF2B5EF4-FFF2-40B4-BE49-F238E27FC236}">
                    <a16:creationId xmlns:a16="http://schemas.microsoft.com/office/drawing/2014/main" id="{FB7EA3C9-C097-0E49-A636-6B108585C7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475" y="202335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0" name="Freeform 84">
                <a:extLst>
                  <a:ext uri="{FF2B5EF4-FFF2-40B4-BE49-F238E27FC236}">
                    <a16:creationId xmlns:a16="http://schemas.microsoft.com/office/drawing/2014/main" id="{CAFD3641-C671-EE49-82EC-6E7A50B3DF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7967" y="201405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1" name="Freeform 85">
                <a:extLst>
                  <a:ext uri="{FF2B5EF4-FFF2-40B4-BE49-F238E27FC236}">
                    <a16:creationId xmlns:a16="http://schemas.microsoft.com/office/drawing/2014/main" id="{521403D3-E37F-8648-91DB-473E86AB27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262" y="1864579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2" name="Freeform 86">
                <a:extLst>
                  <a:ext uri="{FF2B5EF4-FFF2-40B4-BE49-F238E27FC236}">
                    <a16:creationId xmlns:a16="http://schemas.microsoft.com/office/drawing/2014/main" id="{6E61F410-105C-9641-886D-4E539F6E34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3636" y="2437397"/>
                <a:ext cx="49215" cy="52391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3" name="Freeform 87">
                <a:extLst>
                  <a:ext uri="{FF2B5EF4-FFF2-40B4-BE49-F238E27FC236}">
                    <a16:creationId xmlns:a16="http://schemas.microsoft.com/office/drawing/2014/main" id="{BAA7C268-7958-7544-B511-F214ED624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87" y="1955615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4" name="Freeform 88">
                <a:extLst>
                  <a:ext uri="{FF2B5EF4-FFF2-40B4-BE49-F238E27FC236}">
                    <a16:creationId xmlns:a16="http://schemas.microsoft.com/office/drawing/2014/main" id="{D017209A-EE44-114B-B2F3-40103BD6C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890" y="2005940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5" name="Freeform 89">
                <a:extLst>
                  <a:ext uri="{FF2B5EF4-FFF2-40B4-BE49-F238E27FC236}">
                    <a16:creationId xmlns:a16="http://schemas.microsoft.com/office/drawing/2014/main" id="{6FB63753-2694-8641-BAC1-B0B07E06D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8556" y="2369236"/>
                <a:ext cx="38102" cy="36516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6" name="Freeform 90">
                <a:extLst>
                  <a:ext uri="{FF2B5EF4-FFF2-40B4-BE49-F238E27FC236}">
                    <a16:creationId xmlns:a16="http://schemas.microsoft.com/office/drawing/2014/main" id="{77DC479D-E4A3-A447-98DA-2808F6950D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2429" y="1957041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7" name="Freeform 91">
                <a:extLst>
                  <a:ext uri="{FF2B5EF4-FFF2-40B4-BE49-F238E27FC236}">
                    <a16:creationId xmlns:a16="http://schemas.microsoft.com/office/drawing/2014/main" id="{A13204F0-1A0E-8849-8D16-3E004FE27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8" name="Freeform 92">
                <a:extLst>
                  <a:ext uri="{FF2B5EF4-FFF2-40B4-BE49-F238E27FC236}">
                    <a16:creationId xmlns:a16="http://schemas.microsoft.com/office/drawing/2014/main" id="{89327B3A-75B7-7740-A5D3-EBF1D7FBF6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9" name="Freeform 93">
                <a:extLst>
                  <a:ext uri="{FF2B5EF4-FFF2-40B4-BE49-F238E27FC236}">
                    <a16:creationId xmlns:a16="http://schemas.microsoft.com/office/drawing/2014/main" id="{B2AFEE40-12F1-8C46-877C-3836A61B6E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3418" y="4547415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0" name="Freeform 94">
                <a:extLst>
                  <a:ext uri="{FF2B5EF4-FFF2-40B4-BE49-F238E27FC236}">
                    <a16:creationId xmlns:a16="http://schemas.microsoft.com/office/drawing/2014/main" id="{39BF97D0-09AA-8C4D-8108-BC651163B3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1" name="Freeform 95">
                <a:extLst>
                  <a:ext uri="{FF2B5EF4-FFF2-40B4-BE49-F238E27FC236}">
                    <a16:creationId xmlns:a16="http://schemas.microsoft.com/office/drawing/2014/main" id="{55B29CD7-3E8F-264F-9F35-FC1052FF31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2905" y="4549635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2" name="Freeform 96">
                <a:extLst>
                  <a:ext uri="{FF2B5EF4-FFF2-40B4-BE49-F238E27FC236}">
                    <a16:creationId xmlns:a16="http://schemas.microsoft.com/office/drawing/2014/main" id="{0D38D421-604B-4D46-92D9-7E32D286E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3" name="Freeform 97">
                <a:extLst>
                  <a:ext uri="{FF2B5EF4-FFF2-40B4-BE49-F238E27FC236}">
                    <a16:creationId xmlns:a16="http://schemas.microsoft.com/office/drawing/2014/main" id="{4F39958A-5052-E145-9E5A-4A52656226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556" y="3831213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4" name="Freeform 98">
                <a:extLst>
                  <a:ext uri="{FF2B5EF4-FFF2-40B4-BE49-F238E27FC236}">
                    <a16:creationId xmlns:a16="http://schemas.microsoft.com/office/drawing/2014/main" id="{7ABC27FD-374C-D941-826E-EC25DDF4F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5" name="Freeform 99">
                <a:extLst>
                  <a:ext uri="{FF2B5EF4-FFF2-40B4-BE49-F238E27FC236}">
                    <a16:creationId xmlns:a16="http://schemas.microsoft.com/office/drawing/2014/main" id="{90578628-E4FC-3440-98A0-4FE383A96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542" y="4384984"/>
                <a:ext cx="423885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6" name="Freeform 100">
                <a:extLst>
                  <a:ext uri="{FF2B5EF4-FFF2-40B4-BE49-F238E27FC236}">
                    <a16:creationId xmlns:a16="http://schemas.microsoft.com/office/drawing/2014/main" id="{7D7A4DB6-AC27-DE47-8BAB-7A7ECBFB4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7" name="Freeform 101">
                <a:extLst>
                  <a:ext uri="{FF2B5EF4-FFF2-40B4-BE49-F238E27FC236}">
                    <a16:creationId xmlns:a16="http://schemas.microsoft.com/office/drawing/2014/main" id="{DB0ED1D8-0310-A54D-8D70-14216D6269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369" y="4189694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8" name="Freeform 102">
                <a:extLst>
                  <a:ext uri="{FF2B5EF4-FFF2-40B4-BE49-F238E27FC236}">
                    <a16:creationId xmlns:a16="http://schemas.microsoft.com/office/drawing/2014/main" id="{B3A7BF2F-1F93-FC40-8DCF-6057292FD5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0059" y="3845957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9" name="Freeform 103">
                <a:extLst>
                  <a:ext uri="{FF2B5EF4-FFF2-40B4-BE49-F238E27FC236}">
                    <a16:creationId xmlns:a16="http://schemas.microsoft.com/office/drawing/2014/main" id="{1F84DA7C-D1EF-5E4F-B64F-ED12D47FCE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4012" y="4222164"/>
                <a:ext cx="287353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0" name="Freeform 104">
                <a:extLst>
                  <a:ext uri="{FF2B5EF4-FFF2-40B4-BE49-F238E27FC236}">
                    <a16:creationId xmlns:a16="http://schemas.microsoft.com/office/drawing/2014/main" id="{8895F3DC-FE01-C945-A5FD-6A5B7C32E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7957" y="3936758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1" name="Freeform 105">
                <a:extLst>
                  <a:ext uri="{FF2B5EF4-FFF2-40B4-BE49-F238E27FC236}">
                    <a16:creationId xmlns:a16="http://schemas.microsoft.com/office/drawing/2014/main" id="{776BB8F0-35FD-6A49-8B0E-037F478C8C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3836" y="4642645"/>
                <a:ext cx="395309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2" name="Freeform 106">
                <a:extLst>
                  <a:ext uri="{FF2B5EF4-FFF2-40B4-BE49-F238E27FC236}">
                    <a16:creationId xmlns:a16="http://schemas.microsoft.com/office/drawing/2014/main" id="{04BE6AB5-39D4-BF45-AE4B-8052E6E63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3" name="Freeform 107">
                <a:extLst>
                  <a:ext uri="{FF2B5EF4-FFF2-40B4-BE49-F238E27FC236}">
                    <a16:creationId xmlns:a16="http://schemas.microsoft.com/office/drawing/2014/main" id="{38625F9B-A58E-BB49-B39D-3544E06D55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595" y="3481983"/>
                <a:ext cx="233375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4" name="Freeform 108">
                <a:extLst>
                  <a:ext uri="{FF2B5EF4-FFF2-40B4-BE49-F238E27FC236}">
                    <a16:creationId xmlns:a16="http://schemas.microsoft.com/office/drawing/2014/main" id="{E9492910-A599-5040-9E83-645BE57324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70" y="4039612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5" name="Freeform 109">
                <a:extLst>
                  <a:ext uri="{FF2B5EF4-FFF2-40B4-BE49-F238E27FC236}">
                    <a16:creationId xmlns:a16="http://schemas.microsoft.com/office/drawing/2014/main" id="{1E2A2945-AB5E-DE4D-AB46-06811DBFB9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318" y="3940956"/>
                <a:ext cx="263539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6" name="Freeform 110">
                <a:extLst>
                  <a:ext uri="{FF2B5EF4-FFF2-40B4-BE49-F238E27FC236}">
                    <a16:creationId xmlns:a16="http://schemas.microsoft.com/office/drawing/2014/main" id="{668843FD-B9DD-0B47-92A9-8E3CDD378E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2525" y="4209561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7" name="Freeform 111">
                <a:extLst>
                  <a:ext uri="{FF2B5EF4-FFF2-40B4-BE49-F238E27FC236}">
                    <a16:creationId xmlns:a16="http://schemas.microsoft.com/office/drawing/2014/main" id="{4CAAD30A-1143-B640-A7B2-155EFBC6A7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534" y="3556690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8" name="Freeform 112">
                <a:extLst>
                  <a:ext uri="{FF2B5EF4-FFF2-40B4-BE49-F238E27FC236}">
                    <a16:creationId xmlns:a16="http://schemas.microsoft.com/office/drawing/2014/main" id="{F7C0B237-37F1-7D46-B0FA-4B6C09B277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9" name="Freeform 113">
                <a:extLst>
                  <a:ext uri="{FF2B5EF4-FFF2-40B4-BE49-F238E27FC236}">
                    <a16:creationId xmlns:a16="http://schemas.microsoft.com/office/drawing/2014/main" id="{3699F324-933B-9442-A32F-3AE8C5326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2525" y="3909180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0" name="Freeform 114">
                <a:extLst>
                  <a:ext uri="{FF2B5EF4-FFF2-40B4-BE49-F238E27FC236}">
                    <a16:creationId xmlns:a16="http://schemas.microsoft.com/office/drawing/2014/main" id="{2C975036-4985-8E4A-8C3A-5943CDA135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74" y="4176603"/>
                <a:ext cx="150820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1" name="Freeform 115">
                <a:extLst>
                  <a:ext uri="{FF2B5EF4-FFF2-40B4-BE49-F238E27FC236}">
                    <a16:creationId xmlns:a16="http://schemas.microsoft.com/office/drawing/2014/main" id="{2C7906D9-3A78-A643-90EF-0AB62EADC3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6853" y="3709969"/>
                <a:ext cx="169872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2" name="Freeform 116">
                <a:extLst>
                  <a:ext uri="{FF2B5EF4-FFF2-40B4-BE49-F238E27FC236}">
                    <a16:creationId xmlns:a16="http://schemas.microsoft.com/office/drawing/2014/main" id="{E26E368B-877D-DA40-80C2-DF71C3DBD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145" y="3946195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3" name="Freeform 117">
                <a:extLst>
                  <a:ext uri="{FF2B5EF4-FFF2-40B4-BE49-F238E27FC236}">
                    <a16:creationId xmlns:a16="http://schemas.microsoft.com/office/drawing/2014/main" id="{8357B733-EEA3-3B46-A6C9-306FB95B64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732" y="3573065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4" name="Freeform 118">
                <a:extLst>
                  <a:ext uri="{FF2B5EF4-FFF2-40B4-BE49-F238E27FC236}">
                    <a16:creationId xmlns:a16="http://schemas.microsoft.com/office/drawing/2014/main" id="{FD70935C-F45B-F645-9D86-DFE3A9CF04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958" y="3691855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5" name="Freeform 119">
                <a:extLst>
                  <a:ext uri="{FF2B5EF4-FFF2-40B4-BE49-F238E27FC236}">
                    <a16:creationId xmlns:a16="http://schemas.microsoft.com/office/drawing/2014/main" id="{2346C64F-8442-9E4D-943E-B8A9E8FE3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5157" y="4174022"/>
                <a:ext cx="169871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6" name="Freeform 120">
                <a:extLst>
                  <a:ext uri="{FF2B5EF4-FFF2-40B4-BE49-F238E27FC236}">
                    <a16:creationId xmlns:a16="http://schemas.microsoft.com/office/drawing/2014/main" id="{74E449F4-6561-844E-A7C7-19F8C340A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9653" y="3619435"/>
                <a:ext cx="93667" cy="166702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7" name="Freeform 121">
                <a:extLst>
                  <a:ext uri="{FF2B5EF4-FFF2-40B4-BE49-F238E27FC236}">
                    <a16:creationId xmlns:a16="http://schemas.microsoft.com/office/drawing/2014/main" id="{50853A62-E8C7-2344-8064-F6A68C41D2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578" y="4002066"/>
                <a:ext cx="50803" cy="192104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8" name="Freeform 122">
                <a:extLst>
                  <a:ext uri="{FF2B5EF4-FFF2-40B4-BE49-F238E27FC236}">
                    <a16:creationId xmlns:a16="http://schemas.microsoft.com/office/drawing/2014/main" id="{06380F9B-AE3E-EA4E-A949-CD6B8F4F7D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494" y="4049140"/>
                <a:ext cx="39690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9" name="Freeform 123">
                <a:extLst>
                  <a:ext uri="{FF2B5EF4-FFF2-40B4-BE49-F238E27FC236}">
                    <a16:creationId xmlns:a16="http://schemas.microsoft.com/office/drawing/2014/main" id="{CCD075CE-629B-4F47-973A-5BBF27F8A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226" y="481287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0" name="Freeform 124">
                <a:extLst>
                  <a:ext uri="{FF2B5EF4-FFF2-40B4-BE49-F238E27FC236}">
                    <a16:creationId xmlns:a16="http://schemas.microsoft.com/office/drawing/2014/main" id="{57359ABC-CEE7-C140-910C-120223166C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652" y="4184453"/>
                <a:ext cx="141295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1" name="Freeform 125">
                <a:extLst>
                  <a:ext uri="{FF2B5EF4-FFF2-40B4-BE49-F238E27FC236}">
                    <a16:creationId xmlns:a16="http://schemas.microsoft.com/office/drawing/2014/main" id="{F8FF113B-01D9-F44C-A9CF-C445790B84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2945" y="4141994"/>
                <a:ext cx="152408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2" name="Freeform 126">
                <a:extLst>
                  <a:ext uri="{FF2B5EF4-FFF2-40B4-BE49-F238E27FC236}">
                    <a16:creationId xmlns:a16="http://schemas.microsoft.com/office/drawing/2014/main" id="{B7EAB755-8CC6-4A47-8E0E-F7DC4B3962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933" y="4075263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3" name="Freeform 127">
                <a:extLst>
                  <a:ext uri="{FF2B5EF4-FFF2-40B4-BE49-F238E27FC236}">
                    <a16:creationId xmlns:a16="http://schemas.microsoft.com/office/drawing/2014/main" id="{448887D4-7636-9047-9407-CD0B50E2F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1303" y="3740176"/>
                <a:ext cx="122245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4" name="Freeform 128">
                <a:extLst>
                  <a:ext uri="{FF2B5EF4-FFF2-40B4-BE49-F238E27FC236}">
                    <a16:creationId xmlns:a16="http://schemas.microsoft.com/office/drawing/2014/main" id="{0B19FB01-1DE1-0B4F-A76D-8E0890BAF4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44" y="3792623"/>
                <a:ext cx="115894" cy="36516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5" name="Freeform 129">
                <a:extLst>
                  <a:ext uri="{FF2B5EF4-FFF2-40B4-BE49-F238E27FC236}">
                    <a16:creationId xmlns:a16="http://schemas.microsoft.com/office/drawing/2014/main" id="{7A40226E-967E-1D42-AAD5-A651C301E3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0780" y="3786060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6" name="Freeform 130">
                <a:extLst>
                  <a:ext uri="{FF2B5EF4-FFF2-40B4-BE49-F238E27FC236}">
                    <a16:creationId xmlns:a16="http://schemas.microsoft.com/office/drawing/2014/main" id="{7122CAC4-6AF3-AC44-9841-EFB254DB7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234" y="3651208"/>
                <a:ext cx="42865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7" name="Freeform 131">
                <a:extLst>
                  <a:ext uri="{FF2B5EF4-FFF2-40B4-BE49-F238E27FC236}">
                    <a16:creationId xmlns:a16="http://schemas.microsoft.com/office/drawing/2014/main" id="{0F98AEE1-AC61-024E-9BC3-581F8AE9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2465" y="4233965"/>
                <a:ext cx="49216" cy="52391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8" name="Freeform 132">
                <a:extLst>
                  <a:ext uri="{FF2B5EF4-FFF2-40B4-BE49-F238E27FC236}">
                    <a16:creationId xmlns:a16="http://schemas.microsoft.com/office/drawing/2014/main" id="{28234891-A08C-504F-8194-F9724E3C6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6699" y="3725558"/>
                <a:ext cx="74617" cy="65094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9" name="Freeform 133">
                <a:extLst>
                  <a:ext uri="{FF2B5EF4-FFF2-40B4-BE49-F238E27FC236}">
                    <a16:creationId xmlns:a16="http://schemas.microsoft.com/office/drawing/2014/main" id="{D6128482-CC5E-ED4D-922E-339C167F1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612" y="3790842"/>
                <a:ext cx="46041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0" name="Freeform 134">
                <a:extLst>
                  <a:ext uri="{FF2B5EF4-FFF2-40B4-BE49-F238E27FC236}">
                    <a16:creationId xmlns:a16="http://schemas.microsoft.com/office/drawing/2014/main" id="{BE15BB52-5196-464A-A63D-BDF6DFA6C4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8171" y="4149255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1" name="Freeform 135">
                <a:extLst>
                  <a:ext uri="{FF2B5EF4-FFF2-40B4-BE49-F238E27FC236}">
                    <a16:creationId xmlns:a16="http://schemas.microsoft.com/office/drawing/2014/main" id="{7DF8F01D-248B-E546-AB40-A6DF5D39B1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4420" y="3728343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2" name="Freeform 136">
                <a:extLst>
                  <a:ext uri="{FF2B5EF4-FFF2-40B4-BE49-F238E27FC236}">
                    <a16:creationId xmlns:a16="http://schemas.microsoft.com/office/drawing/2014/main" id="{52E8AFB5-41B8-404A-99CA-5F18E8344C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3" name="Freeform 137">
                <a:extLst>
                  <a:ext uri="{FF2B5EF4-FFF2-40B4-BE49-F238E27FC236}">
                    <a16:creationId xmlns:a16="http://schemas.microsoft.com/office/drawing/2014/main" id="{C9A43693-3625-8249-AE23-885DD9DF0A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4" name="Freeform 138">
                <a:extLst>
                  <a:ext uri="{FF2B5EF4-FFF2-40B4-BE49-F238E27FC236}">
                    <a16:creationId xmlns:a16="http://schemas.microsoft.com/office/drawing/2014/main" id="{DA53B014-D964-2C4B-915D-9D0E48F0C0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0168" y="6206458"/>
                <a:ext cx="928739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5" name="Freeform 139">
                <a:extLst>
                  <a:ext uri="{FF2B5EF4-FFF2-40B4-BE49-F238E27FC236}">
                    <a16:creationId xmlns:a16="http://schemas.microsoft.com/office/drawing/2014/main" id="{73BFDE18-4319-D346-80AD-14279A3B9E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6" name="Freeform 140">
                <a:extLst>
                  <a:ext uri="{FF2B5EF4-FFF2-40B4-BE49-F238E27FC236}">
                    <a16:creationId xmlns:a16="http://schemas.microsoft.com/office/drawing/2014/main" id="{0995F48D-2076-C84A-ACA7-662ADE4463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2194" y="6234998"/>
                <a:ext cx="506440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7" name="Freeform 141">
                <a:extLst>
                  <a:ext uri="{FF2B5EF4-FFF2-40B4-BE49-F238E27FC236}">
                    <a16:creationId xmlns:a16="http://schemas.microsoft.com/office/drawing/2014/main" id="{204AE28E-17D6-024F-8722-5EE52706C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8" name="Freeform 142">
                <a:extLst>
                  <a:ext uri="{FF2B5EF4-FFF2-40B4-BE49-F238E27FC236}">
                    <a16:creationId xmlns:a16="http://schemas.microsoft.com/office/drawing/2014/main" id="{76215854-B44A-4A49-87C0-2DA573425E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349" y="5524816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9" name="Freeform 143">
                <a:extLst>
                  <a:ext uri="{FF2B5EF4-FFF2-40B4-BE49-F238E27FC236}">
                    <a16:creationId xmlns:a16="http://schemas.microsoft.com/office/drawing/2014/main" id="{E45AA934-FE19-804B-AF01-7083C5F2C9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0" name="Freeform 144">
                <a:extLst>
                  <a:ext uri="{FF2B5EF4-FFF2-40B4-BE49-F238E27FC236}">
                    <a16:creationId xmlns:a16="http://schemas.microsoft.com/office/drawing/2014/main" id="{7FA840A1-E5A2-614D-A8A4-5E25B1C82E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3185" y="6040801"/>
                <a:ext cx="414360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1" name="Freeform 145">
                <a:extLst>
                  <a:ext uri="{FF2B5EF4-FFF2-40B4-BE49-F238E27FC236}">
                    <a16:creationId xmlns:a16="http://schemas.microsoft.com/office/drawing/2014/main" id="{71B5F7A6-0244-9944-9BC3-E355CE0066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2" name="Freeform 146">
                <a:extLst>
                  <a:ext uri="{FF2B5EF4-FFF2-40B4-BE49-F238E27FC236}">
                    <a16:creationId xmlns:a16="http://schemas.microsoft.com/office/drawing/2014/main" id="{C47C23AC-E50D-7A44-AA1A-85F6B7748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786" y="5876435"/>
                <a:ext cx="127007" cy="282599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3" name="Freeform 147">
                <a:extLst>
                  <a:ext uri="{FF2B5EF4-FFF2-40B4-BE49-F238E27FC236}">
                    <a16:creationId xmlns:a16="http://schemas.microsoft.com/office/drawing/2014/main" id="{1C589191-96C7-7448-9194-27BCF57698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2655" y="5553287"/>
                <a:ext cx="344506" cy="100022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4" name="Freeform 148">
                <a:extLst>
                  <a:ext uri="{FF2B5EF4-FFF2-40B4-BE49-F238E27FC236}">
                    <a16:creationId xmlns:a16="http://schemas.microsoft.com/office/drawing/2014/main" id="{2B9CDF59-4F68-8241-B8DA-E9995AAE57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348" y="5909009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5" name="Freeform 149">
                <a:extLst>
                  <a:ext uri="{FF2B5EF4-FFF2-40B4-BE49-F238E27FC236}">
                    <a16:creationId xmlns:a16="http://schemas.microsoft.com/office/drawing/2014/main" id="{DBA16880-B849-704B-ACA1-F26AF599E4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9015" y="5613934"/>
                <a:ext cx="155584" cy="290537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6" name="Freeform 150">
                <a:extLst>
                  <a:ext uri="{FF2B5EF4-FFF2-40B4-BE49-F238E27FC236}">
                    <a16:creationId xmlns:a16="http://schemas.microsoft.com/office/drawing/2014/main" id="{E7FD159E-C4AD-1C4B-A9EE-DD11023D86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879" y="6331539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7" name="Freeform 151">
                <a:extLst>
                  <a:ext uri="{FF2B5EF4-FFF2-40B4-BE49-F238E27FC236}">
                    <a16:creationId xmlns:a16="http://schemas.microsoft.com/office/drawing/2014/main" id="{2747325E-4CB3-7946-A6B5-DBD31B7DD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8" name="Freeform 152">
                <a:extLst>
                  <a:ext uri="{FF2B5EF4-FFF2-40B4-BE49-F238E27FC236}">
                    <a16:creationId xmlns:a16="http://schemas.microsoft.com/office/drawing/2014/main" id="{7479BDEA-B9A8-D843-9A04-90BFC2B4F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5686" y="5184006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9" name="Freeform 153">
                <a:extLst>
                  <a:ext uri="{FF2B5EF4-FFF2-40B4-BE49-F238E27FC236}">
                    <a16:creationId xmlns:a16="http://schemas.microsoft.com/office/drawing/2014/main" id="{43969218-4308-8A49-B71A-281FC21237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827" y="5701409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0" name="Freeform 154">
                <a:extLst>
                  <a:ext uri="{FF2B5EF4-FFF2-40B4-BE49-F238E27FC236}">
                    <a16:creationId xmlns:a16="http://schemas.microsoft.com/office/drawing/2014/main" id="{F363F227-C0AD-AA4B-B826-A9631FEACD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187" y="5635558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1" name="Freeform 155">
                <a:extLst>
                  <a:ext uri="{FF2B5EF4-FFF2-40B4-BE49-F238E27FC236}">
                    <a16:creationId xmlns:a16="http://schemas.microsoft.com/office/drawing/2014/main" id="{F0AFD09F-B547-9443-8BAC-B13A373EC4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2539" y="5873150"/>
                <a:ext cx="247664" cy="103197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2" name="Freeform 156">
                <a:extLst>
                  <a:ext uri="{FF2B5EF4-FFF2-40B4-BE49-F238E27FC236}">
                    <a16:creationId xmlns:a16="http://schemas.microsoft.com/office/drawing/2014/main" id="{E2646D32-C7E0-1349-96D1-C4A21FF4FD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9465" y="5251578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3" name="Freeform 157">
                <a:extLst>
                  <a:ext uri="{FF2B5EF4-FFF2-40B4-BE49-F238E27FC236}">
                    <a16:creationId xmlns:a16="http://schemas.microsoft.com/office/drawing/2014/main" id="{BD677D9A-7F69-9146-A7C0-028D357B73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64" name="Freeform 158">
                <a:extLst>
                  <a:ext uri="{FF2B5EF4-FFF2-40B4-BE49-F238E27FC236}">
                    <a16:creationId xmlns:a16="http://schemas.microsoft.com/office/drawing/2014/main" id="{F8B1613F-BA5B-ED4E-B671-E08FBEB3F3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616" y="5604911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5" name="Freeform 159">
                <a:extLst>
                  <a:ext uri="{FF2B5EF4-FFF2-40B4-BE49-F238E27FC236}">
                    <a16:creationId xmlns:a16="http://schemas.microsoft.com/office/drawing/2014/main" id="{F24491F3-C42A-3D40-9699-A8A28D469A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971" y="5852810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6" name="Freeform 160">
                <a:extLst>
                  <a:ext uri="{FF2B5EF4-FFF2-40B4-BE49-F238E27FC236}">
                    <a16:creationId xmlns:a16="http://schemas.microsoft.com/office/drawing/2014/main" id="{C5AFA499-460F-4544-9E2E-50AFA064E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322" y="5388707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7" name="Freeform 161">
                <a:extLst>
                  <a:ext uri="{FF2B5EF4-FFF2-40B4-BE49-F238E27FC236}">
                    <a16:creationId xmlns:a16="http://schemas.microsoft.com/office/drawing/2014/main" id="{B3805B2E-0A20-2842-9505-4641A2EDB8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2756" y="5636127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8" name="Freeform 162">
                <a:extLst>
                  <a:ext uri="{FF2B5EF4-FFF2-40B4-BE49-F238E27FC236}">
                    <a16:creationId xmlns:a16="http://schemas.microsoft.com/office/drawing/2014/main" id="{6230B416-1A91-FD47-87D1-58F9B82A88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444" y="5262783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9" name="Freeform 163">
                <a:extLst>
                  <a:ext uri="{FF2B5EF4-FFF2-40B4-BE49-F238E27FC236}">
                    <a16:creationId xmlns:a16="http://schemas.microsoft.com/office/drawing/2014/main" id="{CE837874-450E-D440-90BF-3F45AEBF35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6933" y="5382625"/>
                <a:ext cx="133357" cy="115897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0" name="Freeform 164">
                <a:extLst>
                  <a:ext uri="{FF2B5EF4-FFF2-40B4-BE49-F238E27FC236}">
                    <a16:creationId xmlns:a16="http://schemas.microsoft.com/office/drawing/2014/main" id="{5A409B7E-3259-5644-B2EA-CCA801C9E4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0369" y="5862927"/>
                <a:ext cx="169872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1" name="Freeform 165">
                <a:extLst>
                  <a:ext uri="{FF2B5EF4-FFF2-40B4-BE49-F238E27FC236}">
                    <a16:creationId xmlns:a16="http://schemas.microsoft.com/office/drawing/2014/main" id="{46932D12-C50D-AD4C-B246-640E42769D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2050" y="5299454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2" name="Freeform 166">
                <a:extLst>
                  <a:ext uri="{FF2B5EF4-FFF2-40B4-BE49-F238E27FC236}">
                    <a16:creationId xmlns:a16="http://schemas.microsoft.com/office/drawing/2014/main" id="{D6069CB6-3BE7-1948-B368-50C1F2B898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7292" y="5671342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3" name="Freeform 167">
                <a:extLst>
                  <a:ext uri="{FF2B5EF4-FFF2-40B4-BE49-F238E27FC236}">
                    <a16:creationId xmlns:a16="http://schemas.microsoft.com/office/drawing/2014/main" id="{75AC9DC1-53C2-2E43-93E3-C7F2717FE7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915" y="5719861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4" name="Freeform 168">
                <a:extLst>
                  <a:ext uri="{FF2B5EF4-FFF2-40B4-BE49-F238E27FC236}">
                    <a16:creationId xmlns:a16="http://schemas.microsoft.com/office/drawing/2014/main" id="{167321FF-80E2-9C42-B1EE-D1D4BFE63A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413" y="6496275"/>
                <a:ext cx="136532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5" name="Freeform 169">
                <a:extLst>
                  <a:ext uri="{FF2B5EF4-FFF2-40B4-BE49-F238E27FC236}">
                    <a16:creationId xmlns:a16="http://schemas.microsoft.com/office/drawing/2014/main" id="{6FF8E165-BC2E-864C-8C9E-BBBB3678DD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9218" y="5872023"/>
                <a:ext cx="138120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6" name="Freeform 170">
                <a:extLst>
                  <a:ext uri="{FF2B5EF4-FFF2-40B4-BE49-F238E27FC236}">
                    <a16:creationId xmlns:a16="http://schemas.microsoft.com/office/drawing/2014/main" id="{7AAC5C1C-FC3D-A04B-8EB8-D65D57DC61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968" y="5835438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7" name="Freeform 171">
                <a:extLst>
                  <a:ext uri="{FF2B5EF4-FFF2-40B4-BE49-F238E27FC236}">
                    <a16:creationId xmlns:a16="http://schemas.microsoft.com/office/drawing/2014/main" id="{95FC1B6F-F354-5049-BD3D-7EF7DCD031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47" y="5743758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8" name="Freeform 172">
                <a:extLst>
                  <a:ext uri="{FF2B5EF4-FFF2-40B4-BE49-F238E27FC236}">
                    <a16:creationId xmlns:a16="http://schemas.microsoft.com/office/drawing/2014/main" id="{3E68254F-A684-FA4F-9D1E-48A2C216FE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872" y="5442926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9" name="Freeform 173">
                <a:extLst>
                  <a:ext uri="{FF2B5EF4-FFF2-40B4-BE49-F238E27FC236}">
                    <a16:creationId xmlns:a16="http://schemas.microsoft.com/office/drawing/2014/main" id="{37F9F1A5-BFFD-E146-9430-1A42D2C85C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582" y="5494778"/>
                <a:ext cx="115893" cy="33340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0" name="Freeform 174">
                <a:extLst>
                  <a:ext uri="{FF2B5EF4-FFF2-40B4-BE49-F238E27FC236}">
                    <a16:creationId xmlns:a16="http://schemas.microsoft.com/office/drawing/2014/main" id="{60FE9A88-F19B-464F-8E4B-D41F8B3CDA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091" y="5485727"/>
                <a:ext cx="60328" cy="58742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1" name="Freeform 175">
                <a:extLst>
                  <a:ext uri="{FF2B5EF4-FFF2-40B4-BE49-F238E27FC236}">
                    <a16:creationId xmlns:a16="http://schemas.microsoft.com/office/drawing/2014/main" id="{A989FB1A-F5DD-DA42-B753-35BB9976D5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023" y="5333102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2" name="Freeform 176">
                <a:extLst>
                  <a:ext uri="{FF2B5EF4-FFF2-40B4-BE49-F238E27FC236}">
                    <a16:creationId xmlns:a16="http://schemas.microsoft.com/office/drawing/2014/main" id="{84C0E209-ECD6-3A43-9762-3F11BDB225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2133" y="5904107"/>
                <a:ext cx="50803" cy="52392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3" name="Freeform 177">
                <a:extLst>
                  <a:ext uri="{FF2B5EF4-FFF2-40B4-BE49-F238E27FC236}">
                    <a16:creationId xmlns:a16="http://schemas.microsoft.com/office/drawing/2014/main" id="{28F7930F-AB14-9C46-8439-EE8E7F5A61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6572" y="5425463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4" name="Freeform 178">
                <a:extLst>
                  <a:ext uri="{FF2B5EF4-FFF2-40B4-BE49-F238E27FC236}">
                    <a16:creationId xmlns:a16="http://schemas.microsoft.com/office/drawing/2014/main" id="{2D0FC704-2F74-D443-9691-1D1666EA2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5332" y="5474089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5" name="Freeform 179">
                <a:extLst>
                  <a:ext uri="{FF2B5EF4-FFF2-40B4-BE49-F238E27FC236}">
                    <a16:creationId xmlns:a16="http://schemas.microsoft.com/office/drawing/2014/main" id="{0132C894-6CAD-4D4A-A331-A3D5644F5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0191" y="583546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6" name="Freeform 180">
                <a:extLst>
                  <a:ext uri="{FF2B5EF4-FFF2-40B4-BE49-F238E27FC236}">
                    <a16:creationId xmlns:a16="http://schemas.microsoft.com/office/drawing/2014/main" id="{25FC5974-820D-B94B-85C7-D4E080AE4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732" y="5425676"/>
                <a:ext cx="46040" cy="55567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</p:grpSp>
      <p:sp>
        <p:nvSpPr>
          <p:cNvPr id="18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1559166" y="1711659"/>
            <a:ext cx="3672840" cy="2077829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539094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7359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2F30342-A973-6144-AF1C-7466C597C339}"/>
              </a:ext>
            </a:extLst>
          </p:cNvPr>
          <p:cNvGrpSpPr>
            <a:grpSpLocks noChangeAspect="1"/>
          </p:cNvGrpSpPr>
          <p:nvPr userDrawn="1"/>
        </p:nvGrpSpPr>
        <p:grpSpPr bwMode="auto">
          <a:xfrm rot="6178270">
            <a:off x="9066006" y="1427163"/>
            <a:ext cx="6869113" cy="4014787"/>
            <a:chOff x="3659521" y="-618359"/>
            <a:chExt cx="4060800" cy="2373120"/>
          </a:xfrm>
        </p:grpSpPr>
        <p:sp>
          <p:nvSpPr>
            <p:cNvPr id="3" name="Freeform 361">
              <a:extLst>
                <a:ext uri="{FF2B5EF4-FFF2-40B4-BE49-F238E27FC236}">
                  <a16:creationId xmlns:a16="http://schemas.microsoft.com/office/drawing/2014/main" id="{41DA4B8C-0B71-2F4C-952F-B438BEBC4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841" y="867722"/>
              <a:ext cx="410880" cy="839039"/>
            </a:xfrm>
            <a:custGeom>
              <a:avLst/>
              <a:gdLst>
                <a:gd name="T0" fmla="*/ 317974 w 942"/>
                <a:gd name="T1" fmla="*/ 306689 h 1926"/>
                <a:gd name="T2" fmla="*/ 317974 w 942"/>
                <a:gd name="T3" fmla="*/ 306689 h 1926"/>
                <a:gd name="T4" fmla="*/ 205004 w 942"/>
                <a:gd name="T5" fmla="*/ 599874 h 1926"/>
                <a:gd name="T6" fmla="*/ 205004 w 942"/>
                <a:gd name="T7" fmla="*/ 599874 h 1926"/>
                <a:gd name="T8" fmla="*/ 257345 w 942"/>
                <a:gd name="T9" fmla="*/ 382490 h 1926"/>
                <a:gd name="T10" fmla="*/ 257345 w 942"/>
                <a:gd name="T11" fmla="*/ 382490 h 1926"/>
                <a:gd name="T12" fmla="*/ 350687 w 942"/>
                <a:gd name="T13" fmla="*/ 177740 h 1926"/>
                <a:gd name="T14" fmla="*/ 350687 w 942"/>
                <a:gd name="T15" fmla="*/ 177740 h 1926"/>
                <a:gd name="T16" fmla="*/ 286133 w 942"/>
                <a:gd name="T17" fmla="*/ 279244 h 1926"/>
                <a:gd name="T18" fmla="*/ 286133 w 942"/>
                <a:gd name="T19" fmla="*/ 279244 h 1926"/>
                <a:gd name="T20" fmla="*/ 228994 w 942"/>
                <a:gd name="T21" fmla="*/ 391639 h 1926"/>
                <a:gd name="T22" fmla="*/ 228994 w 942"/>
                <a:gd name="T23" fmla="*/ 391639 h 1926"/>
                <a:gd name="T24" fmla="*/ 183631 w 942"/>
                <a:gd name="T25" fmla="*/ 506211 h 1926"/>
                <a:gd name="T26" fmla="*/ 183631 w 942"/>
                <a:gd name="T27" fmla="*/ 506211 h 1926"/>
                <a:gd name="T28" fmla="*/ 143503 w 942"/>
                <a:gd name="T29" fmla="*/ 621220 h 1926"/>
                <a:gd name="T30" fmla="*/ 143503 w 942"/>
                <a:gd name="T31" fmla="*/ 621220 h 1926"/>
                <a:gd name="T32" fmla="*/ 136960 w 942"/>
                <a:gd name="T33" fmla="*/ 620784 h 1926"/>
                <a:gd name="T34" fmla="*/ 136960 w 942"/>
                <a:gd name="T35" fmla="*/ 620784 h 1926"/>
                <a:gd name="T36" fmla="*/ 136088 w 942"/>
                <a:gd name="T37" fmla="*/ 593339 h 1926"/>
                <a:gd name="T38" fmla="*/ 136088 w 942"/>
                <a:gd name="T39" fmla="*/ 593339 h 1926"/>
                <a:gd name="T40" fmla="*/ 214164 w 942"/>
                <a:gd name="T41" fmla="*/ 341540 h 1926"/>
                <a:gd name="T42" fmla="*/ 214164 w 942"/>
                <a:gd name="T43" fmla="*/ 341540 h 1926"/>
                <a:gd name="T44" fmla="*/ 298346 w 942"/>
                <a:gd name="T45" fmla="*/ 206057 h 1926"/>
                <a:gd name="T46" fmla="*/ 298346 w 942"/>
                <a:gd name="T47" fmla="*/ 206057 h 1926"/>
                <a:gd name="T48" fmla="*/ 386890 w 942"/>
                <a:gd name="T49" fmla="*/ 82771 h 1926"/>
                <a:gd name="T50" fmla="*/ 386890 w 942"/>
                <a:gd name="T51" fmla="*/ 82771 h 1926"/>
                <a:gd name="T52" fmla="*/ 146992 w 942"/>
                <a:gd name="T53" fmla="*/ 402094 h 1926"/>
                <a:gd name="T54" fmla="*/ 146992 w 942"/>
                <a:gd name="T55" fmla="*/ 402094 h 1926"/>
                <a:gd name="T56" fmla="*/ 410444 w 942"/>
                <a:gd name="T57" fmla="*/ 0 h 1926"/>
                <a:gd name="T58" fmla="*/ 410444 w 942"/>
                <a:gd name="T59" fmla="*/ 0 h 1926"/>
                <a:gd name="T60" fmla="*/ 377294 w 942"/>
                <a:gd name="T61" fmla="*/ 20039 h 1926"/>
                <a:gd name="T62" fmla="*/ 377294 w 942"/>
                <a:gd name="T63" fmla="*/ 20039 h 1926"/>
                <a:gd name="T64" fmla="*/ 344581 w 942"/>
                <a:gd name="T65" fmla="*/ 41821 h 1926"/>
                <a:gd name="T66" fmla="*/ 344581 w 942"/>
                <a:gd name="T67" fmla="*/ 41821 h 1926"/>
                <a:gd name="T68" fmla="*/ 46235 w 942"/>
                <a:gd name="T69" fmla="*/ 440866 h 1926"/>
                <a:gd name="T70" fmla="*/ 46235 w 942"/>
                <a:gd name="T71" fmla="*/ 440866 h 1926"/>
                <a:gd name="T72" fmla="*/ 17883 w 942"/>
                <a:gd name="T73" fmla="*/ 684387 h 1926"/>
                <a:gd name="T74" fmla="*/ 17883 w 942"/>
                <a:gd name="T75" fmla="*/ 684387 h 1926"/>
                <a:gd name="T76" fmla="*/ 64554 w 942"/>
                <a:gd name="T77" fmla="*/ 793297 h 1926"/>
                <a:gd name="T78" fmla="*/ 64554 w 942"/>
                <a:gd name="T79" fmla="*/ 793297 h 1926"/>
                <a:gd name="T80" fmla="*/ 165748 w 942"/>
                <a:gd name="T81" fmla="*/ 822920 h 1926"/>
                <a:gd name="T82" fmla="*/ 165748 w 942"/>
                <a:gd name="T83" fmla="*/ 822920 h 1926"/>
                <a:gd name="T84" fmla="*/ 295293 w 942"/>
                <a:gd name="T85" fmla="*/ 695278 h 1926"/>
                <a:gd name="T86" fmla="*/ 295293 w 942"/>
                <a:gd name="T87" fmla="*/ 695278 h 1926"/>
                <a:gd name="T88" fmla="*/ 378603 w 942"/>
                <a:gd name="T89" fmla="*/ 380748 h 1926"/>
                <a:gd name="T90" fmla="*/ 378603 w 942"/>
                <a:gd name="T91" fmla="*/ 380748 h 1926"/>
                <a:gd name="T92" fmla="*/ 403465 w 942"/>
                <a:gd name="T93" fmla="*/ 202136 h 1926"/>
                <a:gd name="T94" fmla="*/ 403465 w 942"/>
                <a:gd name="T95" fmla="*/ 202136 h 1926"/>
                <a:gd name="T96" fmla="*/ 406082 w 942"/>
                <a:gd name="T97" fmla="*/ 179919 h 1926"/>
                <a:gd name="T98" fmla="*/ 406082 w 942"/>
                <a:gd name="T99" fmla="*/ 179919 h 1926"/>
                <a:gd name="T100" fmla="*/ 292239 w 942"/>
                <a:gd name="T101" fmla="*/ 502726 h 1926"/>
                <a:gd name="T102" fmla="*/ 283516 w 942"/>
                <a:gd name="T103" fmla="*/ 500984 h 1926"/>
                <a:gd name="T104" fmla="*/ 322772 w 942"/>
                <a:gd name="T105" fmla="*/ 308867 h 1926"/>
                <a:gd name="T106" fmla="*/ 322772 w 942"/>
                <a:gd name="T107" fmla="*/ 308867 h 1926"/>
                <a:gd name="T108" fmla="*/ 317974 w 942"/>
                <a:gd name="T109" fmla="*/ 306689 h 192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42" h="1926">
                  <a:moveTo>
                    <a:pt x="729" y="704"/>
                  </a:moveTo>
                  <a:lnTo>
                    <a:pt x="729" y="704"/>
                  </a:lnTo>
                  <a:cubicBezTo>
                    <a:pt x="643" y="928"/>
                    <a:pt x="557" y="1153"/>
                    <a:pt x="470" y="1377"/>
                  </a:cubicBezTo>
                  <a:cubicBezTo>
                    <a:pt x="461" y="1198"/>
                    <a:pt x="527" y="1037"/>
                    <a:pt x="590" y="878"/>
                  </a:cubicBezTo>
                  <a:cubicBezTo>
                    <a:pt x="654" y="719"/>
                    <a:pt x="735" y="567"/>
                    <a:pt x="804" y="408"/>
                  </a:cubicBezTo>
                  <a:cubicBezTo>
                    <a:pt x="754" y="486"/>
                    <a:pt x="701" y="561"/>
                    <a:pt x="656" y="641"/>
                  </a:cubicBezTo>
                  <a:cubicBezTo>
                    <a:pt x="608" y="725"/>
                    <a:pt x="565" y="811"/>
                    <a:pt x="525" y="899"/>
                  </a:cubicBezTo>
                  <a:cubicBezTo>
                    <a:pt x="487" y="985"/>
                    <a:pt x="454" y="1073"/>
                    <a:pt x="421" y="1162"/>
                  </a:cubicBezTo>
                  <a:cubicBezTo>
                    <a:pt x="389" y="1249"/>
                    <a:pt x="360" y="1338"/>
                    <a:pt x="329" y="1426"/>
                  </a:cubicBezTo>
                  <a:cubicBezTo>
                    <a:pt x="324" y="1426"/>
                    <a:pt x="319" y="1426"/>
                    <a:pt x="314" y="1425"/>
                  </a:cubicBezTo>
                  <a:cubicBezTo>
                    <a:pt x="313" y="1404"/>
                    <a:pt x="308" y="1382"/>
                    <a:pt x="312" y="1362"/>
                  </a:cubicBezTo>
                  <a:cubicBezTo>
                    <a:pt x="354" y="1164"/>
                    <a:pt x="398" y="966"/>
                    <a:pt x="491" y="784"/>
                  </a:cubicBezTo>
                  <a:cubicBezTo>
                    <a:pt x="547" y="675"/>
                    <a:pt x="615" y="574"/>
                    <a:pt x="684" y="473"/>
                  </a:cubicBezTo>
                  <a:cubicBezTo>
                    <a:pt x="749" y="377"/>
                    <a:pt x="821" y="286"/>
                    <a:pt x="887" y="190"/>
                  </a:cubicBezTo>
                  <a:cubicBezTo>
                    <a:pt x="653" y="396"/>
                    <a:pt x="490" y="655"/>
                    <a:pt x="337" y="923"/>
                  </a:cubicBezTo>
                  <a:cubicBezTo>
                    <a:pt x="435" y="549"/>
                    <a:pt x="661" y="259"/>
                    <a:pt x="941" y="0"/>
                  </a:cubicBezTo>
                  <a:cubicBezTo>
                    <a:pt x="916" y="15"/>
                    <a:pt x="890" y="30"/>
                    <a:pt x="865" y="46"/>
                  </a:cubicBezTo>
                  <a:cubicBezTo>
                    <a:pt x="840" y="62"/>
                    <a:pt x="815" y="79"/>
                    <a:pt x="790" y="96"/>
                  </a:cubicBezTo>
                  <a:cubicBezTo>
                    <a:pt x="462" y="327"/>
                    <a:pt x="254" y="647"/>
                    <a:pt x="106" y="1012"/>
                  </a:cubicBezTo>
                  <a:cubicBezTo>
                    <a:pt x="32" y="1194"/>
                    <a:pt x="0" y="1380"/>
                    <a:pt x="41" y="1571"/>
                  </a:cubicBezTo>
                  <a:cubicBezTo>
                    <a:pt x="59" y="1658"/>
                    <a:pt x="101" y="1744"/>
                    <a:pt x="148" y="1821"/>
                  </a:cubicBezTo>
                  <a:cubicBezTo>
                    <a:pt x="199" y="1906"/>
                    <a:pt x="287" y="1925"/>
                    <a:pt x="380" y="1889"/>
                  </a:cubicBezTo>
                  <a:cubicBezTo>
                    <a:pt x="522" y="1834"/>
                    <a:pt x="613" y="1724"/>
                    <a:pt x="677" y="1596"/>
                  </a:cubicBezTo>
                  <a:cubicBezTo>
                    <a:pt x="790" y="1369"/>
                    <a:pt x="841" y="1124"/>
                    <a:pt x="868" y="874"/>
                  </a:cubicBezTo>
                  <a:cubicBezTo>
                    <a:pt x="883" y="736"/>
                    <a:pt x="905" y="600"/>
                    <a:pt x="925" y="464"/>
                  </a:cubicBezTo>
                  <a:cubicBezTo>
                    <a:pt x="926" y="453"/>
                    <a:pt x="928" y="441"/>
                    <a:pt x="931" y="413"/>
                  </a:cubicBezTo>
                  <a:cubicBezTo>
                    <a:pt x="781" y="651"/>
                    <a:pt x="783" y="923"/>
                    <a:pt x="670" y="1154"/>
                  </a:cubicBezTo>
                  <a:lnTo>
                    <a:pt x="650" y="1150"/>
                  </a:lnTo>
                  <a:lnTo>
                    <a:pt x="740" y="709"/>
                  </a:lnTo>
                  <a:cubicBezTo>
                    <a:pt x="736" y="707"/>
                    <a:pt x="732" y="706"/>
                    <a:pt x="729" y="704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4" name="Freeform 362">
              <a:extLst>
                <a:ext uri="{FF2B5EF4-FFF2-40B4-BE49-F238E27FC236}">
                  <a16:creationId xmlns:a16="http://schemas.microsoft.com/office/drawing/2014/main" id="{BF9E625F-29DB-DC43-AA2E-5CEC928B9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882" y="-94199"/>
              <a:ext cx="393599" cy="543361"/>
            </a:xfrm>
            <a:custGeom>
              <a:avLst/>
              <a:gdLst>
                <a:gd name="T0" fmla="*/ 210327 w 902"/>
                <a:gd name="T1" fmla="*/ 542925 h 1247"/>
                <a:gd name="T2" fmla="*/ 210327 w 902"/>
                <a:gd name="T3" fmla="*/ 542925 h 1247"/>
                <a:gd name="T4" fmla="*/ 356508 w 902"/>
                <a:gd name="T5" fmla="*/ 393033 h 1247"/>
                <a:gd name="T6" fmla="*/ 356508 w 902"/>
                <a:gd name="T7" fmla="*/ 393033 h 1247"/>
                <a:gd name="T8" fmla="*/ 318108 w 902"/>
                <a:gd name="T9" fmla="*/ 105012 h 1247"/>
                <a:gd name="T10" fmla="*/ 318108 w 902"/>
                <a:gd name="T11" fmla="*/ 105012 h 1247"/>
                <a:gd name="T12" fmla="*/ 59345 w 902"/>
                <a:gd name="T13" fmla="*/ 119391 h 1247"/>
                <a:gd name="T14" fmla="*/ 59345 w 902"/>
                <a:gd name="T15" fmla="*/ 119391 h 1247"/>
                <a:gd name="T16" fmla="*/ 100800 w 902"/>
                <a:gd name="T17" fmla="*/ 494123 h 1247"/>
                <a:gd name="T18" fmla="*/ 100800 w 902"/>
                <a:gd name="T19" fmla="*/ 494123 h 1247"/>
                <a:gd name="T20" fmla="*/ 123491 w 902"/>
                <a:gd name="T21" fmla="*/ 513295 h 1247"/>
                <a:gd name="T22" fmla="*/ 123491 w 902"/>
                <a:gd name="T23" fmla="*/ 513295 h 1247"/>
                <a:gd name="T24" fmla="*/ 98182 w 902"/>
                <a:gd name="T25" fmla="*/ 406105 h 1247"/>
                <a:gd name="T26" fmla="*/ 98182 w 902"/>
                <a:gd name="T27" fmla="*/ 406105 h 1247"/>
                <a:gd name="T28" fmla="*/ 205090 w 902"/>
                <a:gd name="T29" fmla="*/ 236168 h 1247"/>
                <a:gd name="T30" fmla="*/ 205090 w 902"/>
                <a:gd name="T31" fmla="*/ 236168 h 1247"/>
                <a:gd name="T32" fmla="*/ 312872 w 902"/>
                <a:gd name="T33" fmla="*/ 328108 h 1247"/>
                <a:gd name="T34" fmla="*/ 312872 w 902"/>
                <a:gd name="T35" fmla="*/ 328108 h 1247"/>
                <a:gd name="T36" fmla="*/ 275345 w 902"/>
                <a:gd name="T37" fmla="*/ 440963 h 1247"/>
                <a:gd name="T38" fmla="*/ 275345 w 902"/>
                <a:gd name="T39" fmla="*/ 440963 h 1247"/>
                <a:gd name="T40" fmla="*/ 210327 w 902"/>
                <a:gd name="T41" fmla="*/ 542925 h 1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02" h="1247">
                  <a:moveTo>
                    <a:pt x="482" y="1246"/>
                  </a:moveTo>
                  <a:lnTo>
                    <a:pt x="482" y="1246"/>
                  </a:lnTo>
                  <a:cubicBezTo>
                    <a:pt x="662" y="1185"/>
                    <a:pt x="760" y="1060"/>
                    <a:pt x="817" y="902"/>
                  </a:cubicBezTo>
                  <a:cubicBezTo>
                    <a:pt x="901" y="668"/>
                    <a:pt x="876" y="445"/>
                    <a:pt x="729" y="241"/>
                  </a:cubicBezTo>
                  <a:cubicBezTo>
                    <a:pt x="555" y="0"/>
                    <a:pt x="285" y="16"/>
                    <a:pt x="136" y="274"/>
                  </a:cubicBezTo>
                  <a:cubicBezTo>
                    <a:pt x="0" y="510"/>
                    <a:pt x="46" y="932"/>
                    <a:pt x="231" y="1134"/>
                  </a:cubicBezTo>
                  <a:cubicBezTo>
                    <a:pt x="245" y="1149"/>
                    <a:pt x="262" y="1161"/>
                    <a:pt x="283" y="1178"/>
                  </a:cubicBezTo>
                  <a:cubicBezTo>
                    <a:pt x="262" y="1090"/>
                    <a:pt x="240" y="1012"/>
                    <a:pt x="225" y="932"/>
                  </a:cubicBezTo>
                  <a:cubicBezTo>
                    <a:pt x="197" y="774"/>
                    <a:pt x="316" y="587"/>
                    <a:pt x="470" y="542"/>
                  </a:cubicBezTo>
                  <a:cubicBezTo>
                    <a:pt x="608" y="502"/>
                    <a:pt x="716" y="595"/>
                    <a:pt x="717" y="753"/>
                  </a:cubicBezTo>
                  <a:cubicBezTo>
                    <a:pt x="717" y="848"/>
                    <a:pt x="679" y="932"/>
                    <a:pt x="631" y="1012"/>
                  </a:cubicBezTo>
                  <a:cubicBezTo>
                    <a:pt x="587" y="1087"/>
                    <a:pt x="537" y="1161"/>
                    <a:pt x="482" y="1246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" name="Freeform 363">
              <a:extLst>
                <a:ext uri="{FF2B5EF4-FFF2-40B4-BE49-F238E27FC236}">
                  <a16:creationId xmlns:a16="http://schemas.microsoft.com/office/drawing/2014/main" id="{828C8BD5-493B-EF45-95DA-E9DEECB2E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2937" y="636080"/>
              <a:ext cx="827739" cy="1113837"/>
            </a:xfrm>
            <a:custGeom>
              <a:avLst/>
              <a:gdLst>
                <a:gd name="T0" fmla="*/ 540 w 1901"/>
                <a:gd name="T1" fmla="*/ 2556 h 2557"/>
                <a:gd name="T2" fmla="*/ 540 w 1901"/>
                <a:gd name="T3" fmla="*/ 2556 h 2557"/>
                <a:gd name="T4" fmla="*/ 342 w 1901"/>
                <a:gd name="T5" fmla="*/ 1498 h 2557"/>
                <a:gd name="T6" fmla="*/ 342 w 1901"/>
                <a:gd name="T7" fmla="*/ 1498 h 2557"/>
                <a:gd name="T8" fmla="*/ 777 w 1901"/>
                <a:gd name="T9" fmla="*/ 925 h 2557"/>
                <a:gd name="T10" fmla="*/ 777 w 1901"/>
                <a:gd name="T11" fmla="*/ 925 h 2557"/>
                <a:gd name="T12" fmla="*/ 1344 w 1901"/>
                <a:gd name="T13" fmla="*/ 501 h 2557"/>
                <a:gd name="T14" fmla="*/ 1344 w 1901"/>
                <a:gd name="T15" fmla="*/ 501 h 2557"/>
                <a:gd name="T16" fmla="*/ 1900 w 1901"/>
                <a:gd name="T17" fmla="*/ 0 h 2557"/>
                <a:gd name="T18" fmla="*/ 1900 w 1901"/>
                <a:gd name="T19" fmla="*/ 0 h 2557"/>
                <a:gd name="T20" fmla="*/ 1443 w 1901"/>
                <a:gd name="T21" fmla="*/ 280 h 2557"/>
                <a:gd name="T22" fmla="*/ 1443 w 1901"/>
                <a:gd name="T23" fmla="*/ 280 h 2557"/>
                <a:gd name="T24" fmla="*/ 853 w 1901"/>
                <a:gd name="T25" fmla="*/ 628 h 2557"/>
                <a:gd name="T26" fmla="*/ 853 w 1901"/>
                <a:gd name="T27" fmla="*/ 628 h 2557"/>
                <a:gd name="T28" fmla="*/ 238 w 1901"/>
                <a:gd name="T29" fmla="*/ 1257 h 2557"/>
                <a:gd name="T30" fmla="*/ 238 w 1901"/>
                <a:gd name="T31" fmla="*/ 1257 h 2557"/>
                <a:gd name="T32" fmla="*/ 485 w 1901"/>
                <a:gd name="T33" fmla="*/ 2521 h 2557"/>
                <a:gd name="T34" fmla="*/ 485 w 1901"/>
                <a:gd name="T35" fmla="*/ 2521 h 2557"/>
                <a:gd name="T36" fmla="*/ 540 w 1901"/>
                <a:gd name="T37" fmla="*/ 2556 h 2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1" h="2557">
                  <a:moveTo>
                    <a:pt x="540" y="2556"/>
                  </a:moveTo>
                  <a:lnTo>
                    <a:pt x="540" y="2556"/>
                  </a:lnTo>
                  <a:cubicBezTo>
                    <a:pt x="261" y="2279"/>
                    <a:pt x="187" y="1884"/>
                    <a:pt x="342" y="1498"/>
                  </a:cubicBezTo>
                  <a:lnTo>
                    <a:pt x="342" y="1498"/>
                  </a:lnTo>
                  <a:cubicBezTo>
                    <a:pt x="434" y="1266"/>
                    <a:pt x="587" y="1079"/>
                    <a:pt x="777" y="925"/>
                  </a:cubicBezTo>
                  <a:lnTo>
                    <a:pt x="777" y="925"/>
                  </a:lnTo>
                  <a:cubicBezTo>
                    <a:pt x="961" y="777"/>
                    <a:pt x="1153" y="639"/>
                    <a:pt x="1344" y="501"/>
                  </a:cubicBezTo>
                  <a:lnTo>
                    <a:pt x="1344" y="501"/>
                  </a:lnTo>
                  <a:cubicBezTo>
                    <a:pt x="1546" y="353"/>
                    <a:pt x="1734" y="191"/>
                    <a:pt x="1900" y="0"/>
                  </a:cubicBezTo>
                  <a:lnTo>
                    <a:pt x="1900" y="0"/>
                  </a:lnTo>
                  <a:cubicBezTo>
                    <a:pt x="1747" y="94"/>
                    <a:pt x="1596" y="189"/>
                    <a:pt x="1443" y="280"/>
                  </a:cubicBezTo>
                  <a:lnTo>
                    <a:pt x="1443" y="280"/>
                  </a:lnTo>
                  <a:cubicBezTo>
                    <a:pt x="1247" y="397"/>
                    <a:pt x="1044" y="502"/>
                    <a:pt x="853" y="628"/>
                  </a:cubicBezTo>
                  <a:lnTo>
                    <a:pt x="853" y="628"/>
                  </a:lnTo>
                  <a:cubicBezTo>
                    <a:pt x="603" y="792"/>
                    <a:pt x="387" y="990"/>
                    <a:pt x="238" y="1257"/>
                  </a:cubicBezTo>
                  <a:lnTo>
                    <a:pt x="238" y="1257"/>
                  </a:lnTo>
                  <a:cubicBezTo>
                    <a:pt x="0" y="1681"/>
                    <a:pt x="103" y="2223"/>
                    <a:pt x="485" y="2521"/>
                  </a:cubicBezTo>
                  <a:lnTo>
                    <a:pt x="485" y="2521"/>
                  </a:lnTo>
                  <a:cubicBezTo>
                    <a:pt x="503" y="2534"/>
                    <a:pt x="522" y="2544"/>
                    <a:pt x="540" y="2556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" name="Freeform 364">
              <a:extLst>
                <a:ext uri="{FF2B5EF4-FFF2-40B4-BE49-F238E27FC236}">
                  <a16:creationId xmlns:a16="http://schemas.microsoft.com/office/drawing/2014/main" id="{6272F9BF-2FCF-074A-971D-985F739E4DF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722" y="856202"/>
              <a:ext cx="564480" cy="370559"/>
            </a:xfrm>
            <a:custGeom>
              <a:avLst/>
              <a:gdLst>
                <a:gd name="T0" fmla="*/ 502147 w 1295"/>
                <a:gd name="T1" fmla="*/ 102328 h 851"/>
                <a:gd name="T2" fmla="*/ 502147 w 1295"/>
                <a:gd name="T3" fmla="*/ 102328 h 851"/>
                <a:gd name="T4" fmla="*/ 88486 w 1295"/>
                <a:gd name="T5" fmla="*/ 90571 h 851"/>
                <a:gd name="T6" fmla="*/ 88486 w 1295"/>
                <a:gd name="T7" fmla="*/ 90571 h 851"/>
                <a:gd name="T8" fmla="*/ 75845 w 1295"/>
                <a:gd name="T9" fmla="*/ 289132 h 851"/>
                <a:gd name="T10" fmla="*/ 75845 w 1295"/>
                <a:gd name="T11" fmla="*/ 289132 h 851"/>
                <a:gd name="T12" fmla="*/ 345662 w 1295"/>
                <a:gd name="T13" fmla="*/ 345304 h 851"/>
                <a:gd name="T14" fmla="*/ 345662 w 1295"/>
                <a:gd name="T15" fmla="*/ 345304 h 851"/>
                <a:gd name="T16" fmla="*/ 505635 w 1295"/>
                <a:gd name="T17" fmla="*/ 259522 h 851"/>
                <a:gd name="T18" fmla="*/ 505635 w 1295"/>
                <a:gd name="T19" fmla="*/ 259522 h 851"/>
                <a:gd name="T20" fmla="*/ 564044 w 1295"/>
                <a:gd name="T21" fmla="*/ 193335 h 851"/>
                <a:gd name="T22" fmla="*/ 564044 w 1295"/>
                <a:gd name="T23" fmla="*/ 193335 h 851"/>
                <a:gd name="T24" fmla="*/ 524814 w 1295"/>
                <a:gd name="T25" fmla="*/ 195512 h 851"/>
                <a:gd name="T26" fmla="*/ 524814 w 1295"/>
                <a:gd name="T27" fmla="*/ 195512 h 851"/>
                <a:gd name="T28" fmla="*/ 337380 w 1295"/>
                <a:gd name="T29" fmla="*/ 273891 h 851"/>
                <a:gd name="T30" fmla="*/ 337380 w 1295"/>
                <a:gd name="T31" fmla="*/ 273891 h 851"/>
                <a:gd name="T32" fmla="*/ 216638 w 1295"/>
                <a:gd name="T33" fmla="*/ 205092 h 851"/>
                <a:gd name="T34" fmla="*/ 216638 w 1295"/>
                <a:gd name="T35" fmla="*/ 205092 h 851"/>
                <a:gd name="T36" fmla="*/ 219690 w 1295"/>
                <a:gd name="T37" fmla="*/ 175047 h 851"/>
                <a:gd name="T38" fmla="*/ 219690 w 1295"/>
                <a:gd name="T39" fmla="*/ 175047 h 851"/>
                <a:gd name="T40" fmla="*/ 371816 w 1295"/>
                <a:gd name="T41" fmla="*/ 97103 h 851"/>
                <a:gd name="T42" fmla="*/ 371816 w 1295"/>
                <a:gd name="T43" fmla="*/ 97103 h 851"/>
                <a:gd name="T44" fmla="*/ 502147 w 1295"/>
                <a:gd name="T45" fmla="*/ 102328 h 8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95" h="851">
                  <a:moveTo>
                    <a:pt x="1152" y="235"/>
                  </a:moveTo>
                  <a:lnTo>
                    <a:pt x="1152" y="235"/>
                  </a:lnTo>
                  <a:cubicBezTo>
                    <a:pt x="863" y="0"/>
                    <a:pt x="440" y="52"/>
                    <a:pt x="203" y="208"/>
                  </a:cubicBezTo>
                  <a:cubicBezTo>
                    <a:pt x="14" y="333"/>
                    <a:pt x="0" y="517"/>
                    <a:pt x="174" y="664"/>
                  </a:cubicBezTo>
                  <a:cubicBezTo>
                    <a:pt x="356" y="819"/>
                    <a:pt x="565" y="850"/>
                    <a:pt x="793" y="793"/>
                  </a:cubicBezTo>
                  <a:cubicBezTo>
                    <a:pt x="933" y="758"/>
                    <a:pt x="1054" y="689"/>
                    <a:pt x="1160" y="596"/>
                  </a:cubicBezTo>
                  <a:cubicBezTo>
                    <a:pt x="1211" y="553"/>
                    <a:pt x="1249" y="496"/>
                    <a:pt x="1294" y="444"/>
                  </a:cubicBezTo>
                  <a:cubicBezTo>
                    <a:pt x="1250" y="404"/>
                    <a:pt x="1228" y="427"/>
                    <a:pt x="1204" y="449"/>
                  </a:cubicBezTo>
                  <a:cubicBezTo>
                    <a:pt x="1082" y="560"/>
                    <a:pt x="934" y="612"/>
                    <a:pt x="774" y="629"/>
                  </a:cubicBezTo>
                  <a:cubicBezTo>
                    <a:pt x="642" y="642"/>
                    <a:pt x="547" y="584"/>
                    <a:pt x="497" y="471"/>
                  </a:cubicBezTo>
                  <a:cubicBezTo>
                    <a:pt x="489" y="452"/>
                    <a:pt x="493" y="419"/>
                    <a:pt x="504" y="402"/>
                  </a:cubicBezTo>
                  <a:cubicBezTo>
                    <a:pt x="587" y="278"/>
                    <a:pt x="713" y="231"/>
                    <a:pt x="853" y="223"/>
                  </a:cubicBezTo>
                  <a:cubicBezTo>
                    <a:pt x="951" y="217"/>
                    <a:pt x="1051" y="230"/>
                    <a:pt x="1152" y="235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7" name="Freeform 365">
              <a:extLst>
                <a:ext uri="{FF2B5EF4-FFF2-40B4-BE49-F238E27FC236}">
                  <a16:creationId xmlns:a16="http://schemas.microsoft.com/office/drawing/2014/main" id="{457B5E6C-2521-B346-8FAC-312B80E8D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950" y="189483"/>
              <a:ext cx="794892" cy="581785"/>
            </a:xfrm>
            <a:custGeom>
              <a:avLst/>
              <a:gdLst>
                <a:gd name="T0" fmla="*/ 1814 w 1827"/>
                <a:gd name="T1" fmla="*/ 891 h 1338"/>
                <a:gd name="T2" fmla="*/ 1814 w 1827"/>
                <a:gd name="T3" fmla="*/ 891 h 1338"/>
                <a:gd name="T4" fmla="*/ 1735 w 1827"/>
                <a:gd name="T5" fmla="*/ 931 h 1338"/>
                <a:gd name="T6" fmla="*/ 1735 w 1827"/>
                <a:gd name="T7" fmla="*/ 931 h 1338"/>
                <a:gd name="T8" fmla="*/ 1110 w 1827"/>
                <a:gd name="T9" fmla="*/ 1103 h 1338"/>
                <a:gd name="T10" fmla="*/ 1110 w 1827"/>
                <a:gd name="T11" fmla="*/ 1103 h 1338"/>
                <a:gd name="T12" fmla="*/ 577 w 1827"/>
                <a:gd name="T13" fmla="*/ 913 h 1338"/>
                <a:gd name="T14" fmla="*/ 577 w 1827"/>
                <a:gd name="T15" fmla="*/ 913 h 1338"/>
                <a:gd name="T16" fmla="*/ 371 w 1827"/>
                <a:gd name="T17" fmla="*/ 739 h 1338"/>
                <a:gd name="T18" fmla="*/ 371 w 1827"/>
                <a:gd name="T19" fmla="*/ 739 h 1338"/>
                <a:gd name="T20" fmla="*/ 175 w 1827"/>
                <a:gd name="T21" fmla="*/ 342 h 1338"/>
                <a:gd name="T22" fmla="*/ 175 w 1827"/>
                <a:gd name="T23" fmla="*/ 342 h 1338"/>
                <a:gd name="T24" fmla="*/ 160 w 1827"/>
                <a:gd name="T25" fmla="*/ 55 h 1338"/>
                <a:gd name="T26" fmla="*/ 160 w 1827"/>
                <a:gd name="T27" fmla="*/ 55 h 1338"/>
                <a:gd name="T28" fmla="*/ 156 w 1827"/>
                <a:gd name="T29" fmla="*/ 5 h 1338"/>
                <a:gd name="T30" fmla="*/ 156 w 1827"/>
                <a:gd name="T31" fmla="*/ 5 h 1338"/>
                <a:gd name="T32" fmla="*/ 137 w 1827"/>
                <a:gd name="T33" fmla="*/ 0 h 1338"/>
                <a:gd name="T34" fmla="*/ 137 w 1827"/>
                <a:gd name="T35" fmla="*/ 0 h 1338"/>
                <a:gd name="T36" fmla="*/ 90 w 1827"/>
                <a:gd name="T37" fmla="*/ 130 h 1338"/>
                <a:gd name="T38" fmla="*/ 90 w 1827"/>
                <a:gd name="T39" fmla="*/ 130 h 1338"/>
                <a:gd name="T40" fmla="*/ 523 w 1827"/>
                <a:gd name="T41" fmla="*/ 1170 h 1338"/>
                <a:gd name="T42" fmla="*/ 523 w 1827"/>
                <a:gd name="T43" fmla="*/ 1170 h 1338"/>
                <a:gd name="T44" fmla="*/ 1298 w 1827"/>
                <a:gd name="T45" fmla="*/ 1214 h 1338"/>
                <a:gd name="T46" fmla="*/ 1298 w 1827"/>
                <a:gd name="T47" fmla="*/ 1214 h 1338"/>
                <a:gd name="T48" fmla="*/ 1495 w 1827"/>
                <a:gd name="T49" fmla="*/ 1123 h 1338"/>
                <a:gd name="T50" fmla="*/ 1495 w 1827"/>
                <a:gd name="T51" fmla="*/ 1123 h 1338"/>
                <a:gd name="T52" fmla="*/ 1826 w 1827"/>
                <a:gd name="T53" fmla="*/ 914 h 1338"/>
                <a:gd name="T54" fmla="*/ 1826 w 1827"/>
                <a:gd name="T55" fmla="*/ 914 h 1338"/>
                <a:gd name="T56" fmla="*/ 1814 w 1827"/>
                <a:gd name="T57" fmla="*/ 891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7" h="1338">
                  <a:moveTo>
                    <a:pt x="1814" y="891"/>
                  </a:moveTo>
                  <a:lnTo>
                    <a:pt x="1814" y="891"/>
                  </a:lnTo>
                  <a:cubicBezTo>
                    <a:pt x="1788" y="904"/>
                    <a:pt x="1762" y="917"/>
                    <a:pt x="1735" y="931"/>
                  </a:cubicBezTo>
                  <a:lnTo>
                    <a:pt x="1735" y="931"/>
                  </a:lnTo>
                  <a:cubicBezTo>
                    <a:pt x="1540" y="1034"/>
                    <a:pt x="1333" y="1102"/>
                    <a:pt x="1110" y="1103"/>
                  </a:cubicBezTo>
                  <a:lnTo>
                    <a:pt x="1110" y="1103"/>
                  </a:lnTo>
                  <a:cubicBezTo>
                    <a:pt x="911" y="1105"/>
                    <a:pt x="734" y="1033"/>
                    <a:pt x="577" y="913"/>
                  </a:cubicBezTo>
                  <a:lnTo>
                    <a:pt x="577" y="913"/>
                  </a:lnTo>
                  <a:cubicBezTo>
                    <a:pt x="505" y="858"/>
                    <a:pt x="437" y="800"/>
                    <a:pt x="371" y="739"/>
                  </a:cubicBezTo>
                  <a:lnTo>
                    <a:pt x="371" y="739"/>
                  </a:lnTo>
                  <a:cubicBezTo>
                    <a:pt x="256" y="632"/>
                    <a:pt x="198" y="493"/>
                    <a:pt x="175" y="342"/>
                  </a:cubicBezTo>
                  <a:lnTo>
                    <a:pt x="175" y="342"/>
                  </a:lnTo>
                  <a:cubicBezTo>
                    <a:pt x="162" y="247"/>
                    <a:pt x="165" y="151"/>
                    <a:pt x="160" y="55"/>
                  </a:cubicBezTo>
                  <a:lnTo>
                    <a:pt x="160" y="55"/>
                  </a:lnTo>
                  <a:cubicBezTo>
                    <a:pt x="160" y="39"/>
                    <a:pt x="158" y="22"/>
                    <a:pt x="156" y="5"/>
                  </a:cubicBezTo>
                  <a:lnTo>
                    <a:pt x="156" y="5"/>
                  </a:lnTo>
                  <a:cubicBezTo>
                    <a:pt x="150" y="3"/>
                    <a:pt x="144" y="2"/>
                    <a:pt x="137" y="0"/>
                  </a:cubicBezTo>
                  <a:lnTo>
                    <a:pt x="137" y="0"/>
                  </a:lnTo>
                  <a:cubicBezTo>
                    <a:pt x="121" y="43"/>
                    <a:pt x="100" y="85"/>
                    <a:pt x="90" y="130"/>
                  </a:cubicBezTo>
                  <a:lnTo>
                    <a:pt x="90" y="130"/>
                  </a:lnTo>
                  <a:cubicBezTo>
                    <a:pt x="0" y="534"/>
                    <a:pt x="175" y="943"/>
                    <a:pt x="523" y="1170"/>
                  </a:cubicBezTo>
                  <a:lnTo>
                    <a:pt x="523" y="1170"/>
                  </a:lnTo>
                  <a:cubicBezTo>
                    <a:pt x="776" y="1335"/>
                    <a:pt x="1032" y="1337"/>
                    <a:pt x="1298" y="1214"/>
                  </a:cubicBezTo>
                  <a:lnTo>
                    <a:pt x="1298" y="1214"/>
                  </a:lnTo>
                  <a:cubicBezTo>
                    <a:pt x="1364" y="1184"/>
                    <a:pt x="1433" y="1160"/>
                    <a:pt x="1495" y="1123"/>
                  </a:cubicBezTo>
                  <a:lnTo>
                    <a:pt x="1495" y="1123"/>
                  </a:lnTo>
                  <a:cubicBezTo>
                    <a:pt x="1607" y="1057"/>
                    <a:pt x="1716" y="984"/>
                    <a:pt x="1826" y="914"/>
                  </a:cubicBezTo>
                  <a:lnTo>
                    <a:pt x="1826" y="914"/>
                  </a:lnTo>
                  <a:cubicBezTo>
                    <a:pt x="1822" y="906"/>
                    <a:pt x="1819" y="899"/>
                    <a:pt x="1814" y="891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" name="Freeform 366">
              <a:extLst>
                <a:ext uri="{FF2B5EF4-FFF2-40B4-BE49-F238E27FC236}">
                  <a16:creationId xmlns:a16="http://schemas.microsoft.com/office/drawing/2014/main" id="{D84ECC26-1B4B-9045-9C06-1BA65A4287B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4321" y="-311158"/>
              <a:ext cx="368640" cy="439679"/>
            </a:xfrm>
            <a:custGeom>
              <a:avLst/>
              <a:gdLst>
                <a:gd name="T0" fmla="*/ 218486 w 847"/>
                <a:gd name="T1" fmla="*/ 439244 h 1010"/>
                <a:gd name="T2" fmla="*/ 218486 w 847"/>
                <a:gd name="T3" fmla="*/ 439244 h 1010"/>
                <a:gd name="T4" fmla="*/ 200206 w 847"/>
                <a:gd name="T5" fmla="*/ 422266 h 1010"/>
                <a:gd name="T6" fmla="*/ 200206 w 847"/>
                <a:gd name="T7" fmla="*/ 422266 h 1010"/>
                <a:gd name="T8" fmla="*/ 122735 w 847"/>
                <a:gd name="T9" fmla="*/ 279044 h 1010"/>
                <a:gd name="T10" fmla="*/ 122735 w 847"/>
                <a:gd name="T11" fmla="*/ 279044 h 1010"/>
                <a:gd name="T12" fmla="*/ 179315 w 847"/>
                <a:gd name="T13" fmla="*/ 183272 h 1010"/>
                <a:gd name="T14" fmla="*/ 179315 w 847"/>
                <a:gd name="T15" fmla="*/ 183272 h 1010"/>
                <a:gd name="T16" fmla="*/ 291169 w 847"/>
                <a:gd name="T17" fmla="*/ 232464 h 1010"/>
                <a:gd name="T18" fmla="*/ 291169 w 847"/>
                <a:gd name="T19" fmla="*/ 232464 h 1010"/>
                <a:gd name="T20" fmla="*/ 311190 w 847"/>
                <a:gd name="T21" fmla="*/ 325188 h 1010"/>
                <a:gd name="T22" fmla="*/ 311190 w 847"/>
                <a:gd name="T23" fmla="*/ 325188 h 1010"/>
                <a:gd name="T24" fmla="*/ 293345 w 847"/>
                <a:gd name="T25" fmla="*/ 313870 h 1010"/>
                <a:gd name="T26" fmla="*/ 293345 w 847"/>
                <a:gd name="T27" fmla="*/ 313870 h 1010"/>
                <a:gd name="T28" fmla="*/ 300309 w 847"/>
                <a:gd name="T29" fmla="*/ 372639 h 1010"/>
                <a:gd name="T30" fmla="*/ 300309 w 847"/>
                <a:gd name="T31" fmla="*/ 372639 h 1010"/>
                <a:gd name="T32" fmla="*/ 305096 w 847"/>
                <a:gd name="T33" fmla="*/ 373074 h 1010"/>
                <a:gd name="T34" fmla="*/ 305096 w 847"/>
                <a:gd name="T35" fmla="*/ 373074 h 1010"/>
                <a:gd name="T36" fmla="*/ 311625 w 847"/>
                <a:gd name="T37" fmla="*/ 358273 h 1010"/>
                <a:gd name="T38" fmla="*/ 311625 w 847"/>
                <a:gd name="T39" fmla="*/ 358273 h 1010"/>
                <a:gd name="T40" fmla="*/ 315107 w 847"/>
                <a:gd name="T41" fmla="*/ 359144 h 1010"/>
                <a:gd name="T42" fmla="*/ 315107 w 847"/>
                <a:gd name="T43" fmla="*/ 359144 h 1010"/>
                <a:gd name="T44" fmla="*/ 312931 w 847"/>
                <a:gd name="T45" fmla="*/ 412689 h 1010"/>
                <a:gd name="T46" fmla="*/ 312931 w 847"/>
                <a:gd name="T47" fmla="*/ 412689 h 1010"/>
                <a:gd name="T48" fmla="*/ 347314 w 847"/>
                <a:gd name="T49" fmla="*/ 339989 h 1010"/>
                <a:gd name="T50" fmla="*/ 347314 w 847"/>
                <a:gd name="T51" fmla="*/ 339989 h 1010"/>
                <a:gd name="T52" fmla="*/ 143191 w 847"/>
                <a:gd name="T53" fmla="*/ 16107 h 1010"/>
                <a:gd name="T54" fmla="*/ 143191 w 847"/>
                <a:gd name="T55" fmla="*/ 16107 h 1010"/>
                <a:gd name="T56" fmla="*/ 25679 w 847"/>
                <a:gd name="T57" fmla="*/ 79229 h 1010"/>
                <a:gd name="T58" fmla="*/ 25679 w 847"/>
                <a:gd name="T59" fmla="*/ 79229 h 1010"/>
                <a:gd name="T60" fmla="*/ 45264 w 847"/>
                <a:gd name="T61" fmla="*/ 289056 h 1010"/>
                <a:gd name="T62" fmla="*/ 45264 w 847"/>
                <a:gd name="T63" fmla="*/ 289056 h 1010"/>
                <a:gd name="T64" fmla="*/ 218486 w 847"/>
                <a:gd name="T65" fmla="*/ 439244 h 10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7" h="1010">
                  <a:moveTo>
                    <a:pt x="502" y="1009"/>
                  </a:moveTo>
                  <a:lnTo>
                    <a:pt x="502" y="1009"/>
                  </a:lnTo>
                  <a:cubicBezTo>
                    <a:pt x="488" y="996"/>
                    <a:pt x="475" y="982"/>
                    <a:pt x="460" y="970"/>
                  </a:cubicBezTo>
                  <a:cubicBezTo>
                    <a:pt x="354" y="886"/>
                    <a:pt x="299" y="772"/>
                    <a:pt x="282" y="641"/>
                  </a:cubicBezTo>
                  <a:cubicBezTo>
                    <a:pt x="267" y="526"/>
                    <a:pt x="318" y="446"/>
                    <a:pt x="412" y="421"/>
                  </a:cubicBezTo>
                  <a:cubicBezTo>
                    <a:pt x="535" y="387"/>
                    <a:pt x="621" y="421"/>
                    <a:pt x="669" y="534"/>
                  </a:cubicBezTo>
                  <a:cubicBezTo>
                    <a:pt x="697" y="599"/>
                    <a:pt x="708" y="671"/>
                    <a:pt x="715" y="747"/>
                  </a:cubicBezTo>
                  <a:cubicBezTo>
                    <a:pt x="707" y="742"/>
                    <a:pt x="700" y="737"/>
                    <a:pt x="674" y="721"/>
                  </a:cubicBezTo>
                  <a:cubicBezTo>
                    <a:pt x="681" y="776"/>
                    <a:pt x="685" y="816"/>
                    <a:pt x="690" y="856"/>
                  </a:cubicBezTo>
                  <a:cubicBezTo>
                    <a:pt x="694" y="857"/>
                    <a:pt x="698" y="857"/>
                    <a:pt x="701" y="857"/>
                  </a:cubicBezTo>
                  <a:cubicBezTo>
                    <a:pt x="706" y="845"/>
                    <a:pt x="711" y="834"/>
                    <a:pt x="716" y="823"/>
                  </a:cubicBezTo>
                  <a:cubicBezTo>
                    <a:pt x="719" y="824"/>
                    <a:pt x="721" y="824"/>
                    <a:pt x="724" y="825"/>
                  </a:cubicBezTo>
                  <a:cubicBezTo>
                    <a:pt x="722" y="863"/>
                    <a:pt x="720" y="902"/>
                    <a:pt x="719" y="948"/>
                  </a:cubicBezTo>
                  <a:cubicBezTo>
                    <a:pt x="776" y="902"/>
                    <a:pt x="790" y="841"/>
                    <a:pt x="798" y="781"/>
                  </a:cubicBezTo>
                  <a:cubicBezTo>
                    <a:pt x="846" y="458"/>
                    <a:pt x="676" y="129"/>
                    <a:pt x="329" y="37"/>
                  </a:cubicBezTo>
                  <a:cubicBezTo>
                    <a:pt x="186" y="0"/>
                    <a:pt x="109" y="42"/>
                    <a:pt x="59" y="182"/>
                  </a:cubicBezTo>
                  <a:cubicBezTo>
                    <a:pt x="0" y="349"/>
                    <a:pt x="32" y="508"/>
                    <a:pt x="104" y="664"/>
                  </a:cubicBezTo>
                  <a:cubicBezTo>
                    <a:pt x="184" y="838"/>
                    <a:pt x="324" y="943"/>
                    <a:pt x="502" y="1009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9" name="Freeform 367">
              <a:extLst>
                <a:ext uri="{FF2B5EF4-FFF2-40B4-BE49-F238E27FC236}">
                  <a16:creationId xmlns:a16="http://schemas.microsoft.com/office/drawing/2014/main" id="{92264225-1BDB-4B45-B879-CA013BD2D4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8022" y="184240"/>
              <a:ext cx="1597292" cy="798547"/>
            </a:xfrm>
            <a:custGeom>
              <a:avLst/>
              <a:gdLst>
                <a:gd name="T0" fmla="*/ 1347 w 3668"/>
                <a:gd name="T1" fmla="*/ 1833 h 1834"/>
                <a:gd name="T2" fmla="*/ 1347 w 3668"/>
                <a:gd name="T3" fmla="*/ 1833 h 1834"/>
                <a:gd name="T4" fmla="*/ 1726 w 3668"/>
                <a:gd name="T5" fmla="*/ 1602 h 1834"/>
                <a:gd name="T6" fmla="*/ 1726 w 3668"/>
                <a:gd name="T7" fmla="*/ 1602 h 1834"/>
                <a:gd name="T8" fmla="*/ 1867 w 3668"/>
                <a:gd name="T9" fmla="*/ 1569 h 1834"/>
                <a:gd name="T10" fmla="*/ 1867 w 3668"/>
                <a:gd name="T11" fmla="*/ 1569 h 1834"/>
                <a:gd name="T12" fmla="*/ 2501 w 3668"/>
                <a:gd name="T13" fmla="*/ 1547 h 1834"/>
                <a:gd name="T14" fmla="*/ 2501 w 3668"/>
                <a:gd name="T15" fmla="*/ 1547 h 1834"/>
                <a:gd name="T16" fmla="*/ 3592 w 3668"/>
                <a:gd name="T17" fmla="*/ 1109 h 1834"/>
                <a:gd name="T18" fmla="*/ 3592 w 3668"/>
                <a:gd name="T19" fmla="*/ 1109 h 1834"/>
                <a:gd name="T20" fmla="*/ 3667 w 3668"/>
                <a:gd name="T21" fmla="*/ 1040 h 1834"/>
                <a:gd name="T22" fmla="*/ 3667 w 3668"/>
                <a:gd name="T23" fmla="*/ 1040 h 1834"/>
                <a:gd name="T24" fmla="*/ 3432 w 3668"/>
                <a:gd name="T25" fmla="*/ 1168 h 1834"/>
                <a:gd name="T26" fmla="*/ 3432 w 3668"/>
                <a:gd name="T27" fmla="*/ 1168 h 1834"/>
                <a:gd name="T28" fmla="*/ 2593 w 3668"/>
                <a:gd name="T29" fmla="*/ 1470 h 1834"/>
                <a:gd name="T30" fmla="*/ 2593 w 3668"/>
                <a:gd name="T31" fmla="*/ 1470 h 1834"/>
                <a:gd name="T32" fmla="*/ 1776 w 3668"/>
                <a:gd name="T33" fmla="*/ 1476 h 1834"/>
                <a:gd name="T34" fmla="*/ 1776 w 3668"/>
                <a:gd name="T35" fmla="*/ 1476 h 1834"/>
                <a:gd name="T36" fmla="*/ 1228 w 3668"/>
                <a:gd name="T37" fmla="*/ 1268 h 1834"/>
                <a:gd name="T38" fmla="*/ 1228 w 3668"/>
                <a:gd name="T39" fmla="*/ 1268 h 1834"/>
                <a:gd name="T40" fmla="*/ 957 w 3668"/>
                <a:gd name="T41" fmla="*/ 931 h 1834"/>
                <a:gd name="T42" fmla="*/ 957 w 3668"/>
                <a:gd name="T43" fmla="*/ 931 h 1834"/>
                <a:gd name="T44" fmla="*/ 896 w 3668"/>
                <a:gd name="T45" fmla="*/ 798 h 1834"/>
                <a:gd name="T46" fmla="*/ 896 w 3668"/>
                <a:gd name="T47" fmla="*/ 798 h 1834"/>
                <a:gd name="T48" fmla="*/ 873 w 3668"/>
                <a:gd name="T49" fmla="*/ 807 h 1834"/>
                <a:gd name="T50" fmla="*/ 873 w 3668"/>
                <a:gd name="T51" fmla="*/ 807 h 1834"/>
                <a:gd name="T52" fmla="*/ 993 w 3668"/>
                <a:gd name="T53" fmla="*/ 1132 h 1834"/>
                <a:gd name="T54" fmla="*/ 993 w 3668"/>
                <a:gd name="T55" fmla="*/ 1132 h 1834"/>
                <a:gd name="T56" fmla="*/ 21 w 3668"/>
                <a:gd name="T57" fmla="*/ 0 h 1834"/>
                <a:gd name="T58" fmla="*/ 21 w 3668"/>
                <a:gd name="T59" fmla="*/ 0 h 1834"/>
                <a:gd name="T60" fmla="*/ 0 w 3668"/>
                <a:gd name="T61" fmla="*/ 12 h 1834"/>
                <a:gd name="T62" fmla="*/ 0 w 3668"/>
                <a:gd name="T63" fmla="*/ 12 h 1834"/>
                <a:gd name="T64" fmla="*/ 72 w 3668"/>
                <a:gd name="T65" fmla="*/ 207 h 1834"/>
                <a:gd name="T66" fmla="*/ 72 w 3668"/>
                <a:gd name="T67" fmla="*/ 207 h 1834"/>
                <a:gd name="T68" fmla="*/ 165 w 3668"/>
                <a:gd name="T69" fmla="*/ 402 h 1834"/>
                <a:gd name="T70" fmla="*/ 165 w 3668"/>
                <a:gd name="T71" fmla="*/ 402 h 1834"/>
                <a:gd name="T72" fmla="*/ 277 w 3668"/>
                <a:gd name="T73" fmla="*/ 580 h 1834"/>
                <a:gd name="T74" fmla="*/ 277 w 3668"/>
                <a:gd name="T75" fmla="*/ 580 h 1834"/>
                <a:gd name="T76" fmla="*/ 409 w 3668"/>
                <a:gd name="T77" fmla="*/ 756 h 1834"/>
                <a:gd name="T78" fmla="*/ 409 w 3668"/>
                <a:gd name="T79" fmla="*/ 756 h 1834"/>
                <a:gd name="T80" fmla="*/ 141 w 3668"/>
                <a:gd name="T81" fmla="*/ 805 h 1834"/>
                <a:gd name="T82" fmla="*/ 141 w 3668"/>
                <a:gd name="T83" fmla="*/ 805 h 1834"/>
                <a:gd name="T84" fmla="*/ 141 w 3668"/>
                <a:gd name="T85" fmla="*/ 824 h 1834"/>
                <a:gd name="T86" fmla="*/ 141 w 3668"/>
                <a:gd name="T87" fmla="*/ 824 h 1834"/>
                <a:gd name="T88" fmla="*/ 342 w 3668"/>
                <a:gd name="T89" fmla="*/ 821 h 1834"/>
                <a:gd name="T90" fmla="*/ 342 w 3668"/>
                <a:gd name="T91" fmla="*/ 821 h 1834"/>
                <a:gd name="T92" fmla="*/ 559 w 3668"/>
                <a:gd name="T93" fmla="*/ 894 h 1834"/>
                <a:gd name="T94" fmla="*/ 559 w 3668"/>
                <a:gd name="T95" fmla="*/ 894 h 1834"/>
                <a:gd name="T96" fmla="*/ 1133 w 3668"/>
                <a:gd name="T97" fmla="*/ 1308 h 1834"/>
                <a:gd name="T98" fmla="*/ 1133 w 3668"/>
                <a:gd name="T99" fmla="*/ 1308 h 1834"/>
                <a:gd name="T100" fmla="*/ 1689 w 3668"/>
                <a:gd name="T101" fmla="*/ 1533 h 1834"/>
                <a:gd name="T102" fmla="*/ 1689 w 3668"/>
                <a:gd name="T103" fmla="*/ 1533 h 1834"/>
                <a:gd name="T104" fmla="*/ 1725 w 3668"/>
                <a:gd name="T105" fmla="*/ 1548 h 1834"/>
                <a:gd name="T106" fmla="*/ 1725 w 3668"/>
                <a:gd name="T107" fmla="*/ 1548 h 1834"/>
                <a:gd name="T108" fmla="*/ 1341 w 3668"/>
                <a:gd name="T109" fmla="*/ 1822 h 1834"/>
                <a:gd name="T110" fmla="*/ 1341 w 3668"/>
                <a:gd name="T111" fmla="*/ 1822 h 1834"/>
                <a:gd name="T112" fmla="*/ 1347 w 3668"/>
                <a:gd name="T113" fmla="*/ 1833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68" h="1834">
                  <a:moveTo>
                    <a:pt x="1347" y="1833"/>
                  </a:moveTo>
                  <a:lnTo>
                    <a:pt x="1347" y="1833"/>
                  </a:lnTo>
                  <a:cubicBezTo>
                    <a:pt x="1473" y="1755"/>
                    <a:pt x="1597" y="1674"/>
                    <a:pt x="1726" y="1602"/>
                  </a:cubicBezTo>
                  <a:lnTo>
                    <a:pt x="1726" y="1602"/>
                  </a:lnTo>
                  <a:cubicBezTo>
                    <a:pt x="1766" y="1579"/>
                    <a:pt x="1822" y="1563"/>
                    <a:pt x="1867" y="1569"/>
                  </a:cubicBezTo>
                  <a:lnTo>
                    <a:pt x="1867" y="1569"/>
                  </a:lnTo>
                  <a:cubicBezTo>
                    <a:pt x="2081" y="1602"/>
                    <a:pt x="2291" y="1582"/>
                    <a:pt x="2501" y="1547"/>
                  </a:cubicBezTo>
                  <a:lnTo>
                    <a:pt x="2501" y="1547"/>
                  </a:lnTo>
                  <a:cubicBezTo>
                    <a:pt x="2896" y="1481"/>
                    <a:pt x="3255" y="1321"/>
                    <a:pt x="3592" y="1109"/>
                  </a:cubicBezTo>
                  <a:lnTo>
                    <a:pt x="3592" y="1109"/>
                  </a:lnTo>
                  <a:cubicBezTo>
                    <a:pt x="3620" y="1091"/>
                    <a:pt x="3646" y="1070"/>
                    <a:pt x="3667" y="1040"/>
                  </a:cubicBezTo>
                  <a:lnTo>
                    <a:pt x="3667" y="1040"/>
                  </a:lnTo>
                  <a:cubicBezTo>
                    <a:pt x="3589" y="1083"/>
                    <a:pt x="3512" y="1128"/>
                    <a:pt x="3432" y="1168"/>
                  </a:cubicBezTo>
                  <a:lnTo>
                    <a:pt x="3432" y="1168"/>
                  </a:lnTo>
                  <a:cubicBezTo>
                    <a:pt x="3164" y="1302"/>
                    <a:pt x="2887" y="1406"/>
                    <a:pt x="2593" y="1470"/>
                  </a:cubicBezTo>
                  <a:lnTo>
                    <a:pt x="2593" y="1470"/>
                  </a:lnTo>
                  <a:cubicBezTo>
                    <a:pt x="2319" y="1529"/>
                    <a:pt x="2047" y="1530"/>
                    <a:pt x="1776" y="1476"/>
                  </a:cubicBezTo>
                  <a:lnTo>
                    <a:pt x="1776" y="1476"/>
                  </a:lnTo>
                  <a:cubicBezTo>
                    <a:pt x="1583" y="1438"/>
                    <a:pt x="1396" y="1371"/>
                    <a:pt x="1228" y="1268"/>
                  </a:cubicBezTo>
                  <a:lnTo>
                    <a:pt x="1228" y="1268"/>
                  </a:lnTo>
                  <a:cubicBezTo>
                    <a:pt x="1101" y="1190"/>
                    <a:pt x="1013" y="1071"/>
                    <a:pt x="957" y="931"/>
                  </a:cubicBezTo>
                  <a:lnTo>
                    <a:pt x="957" y="931"/>
                  </a:lnTo>
                  <a:cubicBezTo>
                    <a:pt x="940" y="886"/>
                    <a:pt x="917" y="842"/>
                    <a:pt x="896" y="798"/>
                  </a:cubicBezTo>
                  <a:lnTo>
                    <a:pt x="896" y="798"/>
                  </a:lnTo>
                  <a:cubicBezTo>
                    <a:pt x="888" y="801"/>
                    <a:pt x="881" y="804"/>
                    <a:pt x="873" y="807"/>
                  </a:cubicBezTo>
                  <a:lnTo>
                    <a:pt x="873" y="807"/>
                  </a:lnTo>
                  <a:cubicBezTo>
                    <a:pt x="912" y="911"/>
                    <a:pt x="950" y="1016"/>
                    <a:pt x="993" y="1132"/>
                  </a:cubicBezTo>
                  <a:lnTo>
                    <a:pt x="993" y="1132"/>
                  </a:lnTo>
                  <a:cubicBezTo>
                    <a:pt x="575" y="828"/>
                    <a:pt x="206" y="495"/>
                    <a:pt x="21" y="0"/>
                  </a:cubicBezTo>
                  <a:lnTo>
                    <a:pt x="21" y="0"/>
                  </a:lnTo>
                  <a:cubicBezTo>
                    <a:pt x="14" y="5"/>
                    <a:pt x="8" y="8"/>
                    <a:pt x="0" y="12"/>
                  </a:cubicBezTo>
                  <a:lnTo>
                    <a:pt x="0" y="12"/>
                  </a:lnTo>
                  <a:cubicBezTo>
                    <a:pt x="24" y="77"/>
                    <a:pt x="45" y="144"/>
                    <a:pt x="72" y="207"/>
                  </a:cubicBezTo>
                  <a:lnTo>
                    <a:pt x="72" y="207"/>
                  </a:lnTo>
                  <a:cubicBezTo>
                    <a:pt x="100" y="273"/>
                    <a:pt x="131" y="339"/>
                    <a:pt x="165" y="402"/>
                  </a:cubicBezTo>
                  <a:lnTo>
                    <a:pt x="165" y="402"/>
                  </a:lnTo>
                  <a:cubicBezTo>
                    <a:pt x="199" y="463"/>
                    <a:pt x="237" y="523"/>
                    <a:pt x="277" y="580"/>
                  </a:cubicBezTo>
                  <a:lnTo>
                    <a:pt x="277" y="580"/>
                  </a:lnTo>
                  <a:cubicBezTo>
                    <a:pt x="317" y="639"/>
                    <a:pt x="362" y="695"/>
                    <a:pt x="409" y="756"/>
                  </a:cubicBezTo>
                  <a:lnTo>
                    <a:pt x="409" y="756"/>
                  </a:lnTo>
                  <a:cubicBezTo>
                    <a:pt x="317" y="773"/>
                    <a:pt x="229" y="788"/>
                    <a:pt x="141" y="805"/>
                  </a:cubicBezTo>
                  <a:lnTo>
                    <a:pt x="141" y="805"/>
                  </a:lnTo>
                  <a:cubicBezTo>
                    <a:pt x="141" y="811"/>
                    <a:pt x="141" y="817"/>
                    <a:pt x="141" y="824"/>
                  </a:cubicBezTo>
                  <a:lnTo>
                    <a:pt x="141" y="824"/>
                  </a:lnTo>
                  <a:cubicBezTo>
                    <a:pt x="208" y="823"/>
                    <a:pt x="276" y="831"/>
                    <a:pt x="342" y="821"/>
                  </a:cubicBezTo>
                  <a:lnTo>
                    <a:pt x="342" y="821"/>
                  </a:lnTo>
                  <a:cubicBezTo>
                    <a:pt x="431" y="806"/>
                    <a:pt x="491" y="829"/>
                    <a:pt x="559" y="894"/>
                  </a:cubicBezTo>
                  <a:lnTo>
                    <a:pt x="559" y="894"/>
                  </a:lnTo>
                  <a:cubicBezTo>
                    <a:pt x="730" y="1057"/>
                    <a:pt x="925" y="1192"/>
                    <a:pt x="1133" y="1308"/>
                  </a:cubicBezTo>
                  <a:lnTo>
                    <a:pt x="1133" y="1308"/>
                  </a:lnTo>
                  <a:cubicBezTo>
                    <a:pt x="1310" y="1405"/>
                    <a:pt x="1496" y="1477"/>
                    <a:pt x="1689" y="1533"/>
                  </a:cubicBezTo>
                  <a:lnTo>
                    <a:pt x="1689" y="1533"/>
                  </a:lnTo>
                  <a:cubicBezTo>
                    <a:pt x="1696" y="1535"/>
                    <a:pt x="1702" y="1539"/>
                    <a:pt x="1725" y="1548"/>
                  </a:cubicBezTo>
                  <a:lnTo>
                    <a:pt x="1725" y="1548"/>
                  </a:lnTo>
                  <a:cubicBezTo>
                    <a:pt x="1591" y="1644"/>
                    <a:pt x="1466" y="1733"/>
                    <a:pt x="1341" y="1822"/>
                  </a:cubicBezTo>
                  <a:lnTo>
                    <a:pt x="1341" y="1822"/>
                  </a:lnTo>
                  <a:cubicBezTo>
                    <a:pt x="1342" y="1826"/>
                    <a:pt x="1345" y="1829"/>
                    <a:pt x="1347" y="183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" name="Freeform 368">
              <a:extLst>
                <a:ext uri="{FF2B5EF4-FFF2-40B4-BE49-F238E27FC236}">
                  <a16:creationId xmlns:a16="http://schemas.microsoft.com/office/drawing/2014/main" id="{A4AC24FC-1539-704A-BD76-7ECE665B7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2642" y="1069320"/>
              <a:ext cx="234240" cy="685441"/>
            </a:xfrm>
            <a:custGeom>
              <a:avLst/>
              <a:gdLst>
                <a:gd name="T0" fmla="*/ 226852 w 539"/>
                <a:gd name="T1" fmla="*/ 0 h 1576"/>
                <a:gd name="T2" fmla="*/ 226852 w 539"/>
                <a:gd name="T3" fmla="*/ 0 h 1576"/>
                <a:gd name="T4" fmla="*/ 67795 w 539"/>
                <a:gd name="T5" fmla="*/ 233989 h 1576"/>
                <a:gd name="T6" fmla="*/ 67795 w 539"/>
                <a:gd name="T7" fmla="*/ 233989 h 1576"/>
                <a:gd name="T8" fmla="*/ 14341 w 539"/>
                <a:gd name="T9" fmla="*/ 553224 h 1576"/>
                <a:gd name="T10" fmla="*/ 14341 w 539"/>
                <a:gd name="T11" fmla="*/ 553224 h 1576"/>
                <a:gd name="T12" fmla="*/ 67795 w 539"/>
                <a:gd name="T13" fmla="*/ 664130 h 1576"/>
                <a:gd name="T14" fmla="*/ 67795 w 539"/>
                <a:gd name="T15" fmla="*/ 664130 h 1576"/>
                <a:gd name="T16" fmla="*/ 112122 w 539"/>
                <a:gd name="T17" fmla="*/ 680657 h 1576"/>
                <a:gd name="T18" fmla="*/ 112122 w 539"/>
                <a:gd name="T19" fmla="*/ 680657 h 1576"/>
                <a:gd name="T20" fmla="*/ 144716 w 539"/>
                <a:gd name="T21" fmla="*/ 638904 h 1576"/>
                <a:gd name="T22" fmla="*/ 144716 w 539"/>
                <a:gd name="T23" fmla="*/ 638904 h 1576"/>
                <a:gd name="T24" fmla="*/ 136024 w 539"/>
                <a:gd name="T25" fmla="*/ 583669 h 1576"/>
                <a:gd name="T26" fmla="*/ 136024 w 539"/>
                <a:gd name="T27" fmla="*/ 583669 h 1576"/>
                <a:gd name="T28" fmla="*/ 169487 w 539"/>
                <a:gd name="T29" fmla="*/ 106122 h 1576"/>
                <a:gd name="T30" fmla="*/ 169487 w 539"/>
                <a:gd name="T31" fmla="*/ 106122 h 1576"/>
                <a:gd name="T32" fmla="*/ 233805 w 539"/>
                <a:gd name="T33" fmla="*/ 4784 h 1576"/>
                <a:gd name="T34" fmla="*/ 226852 w 539"/>
                <a:gd name="T35" fmla="*/ 0 h 15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1576">
                  <a:moveTo>
                    <a:pt x="522" y="0"/>
                  </a:moveTo>
                  <a:lnTo>
                    <a:pt x="522" y="0"/>
                  </a:lnTo>
                  <a:cubicBezTo>
                    <a:pt x="378" y="164"/>
                    <a:pt x="260" y="346"/>
                    <a:pt x="156" y="538"/>
                  </a:cubicBezTo>
                  <a:cubicBezTo>
                    <a:pt x="31" y="770"/>
                    <a:pt x="0" y="1016"/>
                    <a:pt x="33" y="1272"/>
                  </a:cubicBezTo>
                  <a:cubicBezTo>
                    <a:pt x="46" y="1369"/>
                    <a:pt x="82" y="1460"/>
                    <a:pt x="156" y="1527"/>
                  </a:cubicBezTo>
                  <a:cubicBezTo>
                    <a:pt x="182" y="1551"/>
                    <a:pt x="233" y="1575"/>
                    <a:pt x="258" y="1565"/>
                  </a:cubicBezTo>
                  <a:cubicBezTo>
                    <a:pt x="292" y="1551"/>
                    <a:pt x="325" y="1506"/>
                    <a:pt x="333" y="1469"/>
                  </a:cubicBezTo>
                  <a:cubicBezTo>
                    <a:pt x="342" y="1430"/>
                    <a:pt x="330" y="1381"/>
                    <a:pt x="313" y="1342"/>
                  </a:cubicBezTo>
                  <a:cubicBezTo>
                    <a:pt x="159" y="962"/>
                    <a:pt x="195" y="598"/>
                    <a:pt x="390" y="244"/>
                  </a:cubicBezTo>
                  <a:cubicBezTo>
                    <a:pt x="434" y="164"/>
                    <a:pt x="488" y="89"/>
                    <a:pt x="538" y="11"/>
                  </a:cubicBezTo>
                  <a:lnTo>
                    <a:pt x="522" y="0"/>
                  </a:ln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1" name="Freeform 369">
              <a:extLst>
                <a:ext uri="{FF2B5EF4-FFF2-40B4-BE49-F238E27FC236}">
                  <a16:creationId xmlns:a16="http://schemas.microsoft.com/office/drawing/2014/main" id="{36671EC4-7168-8943-8773-F9511F8AE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0443" y="997911"/>
              <a:ext cx="392284" cy="499209"/>
            </a:xfrm>
            <a:custGeom>
              <a:avLst/>
              <a:gdLst>
                <a:gd name="T0" fmla="*/ 898 w 899"/>
                <a:gd name="T1" fmla="*/ 0 h 1147"/>
                <a:gd name="T2" fmla="*/ 898 w 899"/>
                <a:gd name="T3" fmla="*/ 0 h 1147"/>
                <a:gd name="T4" fmla="*/ 567 w 899"/>
                <a:gd name="T5" fmla="*/ 223 h 1147"/>
                <a:gd name="T6" fmla="*/ 567 w 899"/>
                <a:gd name="T7" fmla="*/ 223 h 1147"/>
                <a:gd name="T8" fmla="*/ 81 w 899"/>
                <a:gd name="T9" fmla="*/ 800 h 1147"/>
                <a:gd name="T10" fmla="*/ 81 w 899"/>
                <a:gd name="T11" fmla="*/ 800 h 1147"/>
                <a:gd name="T12" fmla="*/ 17 w 899"/>
                <a:gd name="T13" fmla="*/ 922 h 1147"/>
                <a:gd name="T14" fmla="*/ 17 w 899"/>
                <a:gd name="T15" fmla="*/ 922 h 1147"/>
                <a:gd name="T16" fmla="*/ 1 w 899"/>
                <a:gd name="T17" fmla="*/ 1010 h 1147"/>
                <a:gd name="T18" fmla="*/ 1 w 899"/>
                <a:gd name="T19" fmla="*/ 1010 h 1147"/>
                <a:gd name="T20" fmla="*/ 77 w 899"/>
                <a:gd name="T21" fmla="*/ 1128 h 1147"/>
                <a:gd name="T22" fmla="*/ 77 w 899"/>
                <a:gd name="T23" fmla="*/ 1128 h 1147"/>
                <a:gd name="T24" fmla="*/ 191 w 899"/>
                <a:gd name="T25" fmla="*/ 1071 h 1147"/>
                <a:gd name="T26" fmla="*/ 191 w 899"/>
                <a:gd name="T27" fmla="*/ 1071 h 1147"/>
                <a:gd name="T28" fmla="*/ 327 w 899"/>
                <a:gd name="T29" fmla="*/ 772 h 1147"/>
                <a:gd name="T30" fmla="*/ 327 w 899"/>
                <a:gd name="T31" fmla="*/ 772 h 1147"/>
                <a:gd name="T32" fmla="*/ 898 w 899"/>
                <a:gd name="T33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9" h="1147">
                  <a:moveTo>
                    <a:pt x="898" y="0"/>
                  </a:moveTo>
                  <a:lnTo>
                    <a:pt x="898" y="0"/>
                  </a:lnTo>
                  <a:cubicBezTo>
                    <a:pt x="772" y="50"/>
                    <a:pt x="663" y="130"/>
                    <a:pt x="567" y="223"/>
                  </a:cubicBezTo>
                  <a:lnTo>
                    <a:pt x="567" y="223"/>
                  </a:lnTo>
                  <a:cubicBezTo>
                    <a:pt x="384" y="397"/>
                    <a:pt x="215" y="584"/>
                    <a:pt x="81" y="800"/>
                  </a:cubicBezTo>
                  <a:lnTo>
                    <a:pt x="81" y="800"/>
                  </a:lnTo>
                  <a:cubicBezTo>
                    <a:pt x="57" y="839"/>
                    <a:pt x="35" y="880"/>
                    <a:pt x="17" y="922"/>
                  </a:cubicBezTo>
                  <a:lnTo>
                    <a:pt x="17" y="922"/>
                  </a:lnTo>
                  <a:cubicBezTo>
                    <a:pt x="6" y="949"/>
                    <a:pt x="0" y="980"/>
                    <a:pt x="1" y="1010"/>
                  </a:cubicBezTo>
                  <a:lnTo>
                    <a:pt x="1" y="1010"/>
                  </a:lnTo>
                  <a:cubicBezTo>
                    <a:pt x="3" y="1062"/>
                    <a:pt x="23" y="1110"/>
                    <a:pt x="77" y="1128"/>
                  </a:cubicBezTo>
                  <a:lnTo>
                    <a:pt x="77" y="1128"/>
                  </a:lnTo>
                  <a:cubicBezTo>
                    <a:pt x="130" y="1146"/>
                    <a:pt x="170" y="1111"/>
                    <a:pt x="191" y="1071"/>
                  </a:cubicBezTo>
                  <a:lnTo>
                    <a:pt x="191" y="1071"/>
                  </a:lnTo>
                  <a:cubicBezTo>
                    <a:pt x="240" y="974"/>
                    <a:pt x="283" y="873"/>
                    <a:pt x="327" y="772"/>
                  </a:cubicBezTo>
                  <a:lnTo>
                    <a:pt x="327" y="772"/>
                  </a:lnTo>
                  <a:cubicBezTo>
                    <a:pt x="460" y="473"/>
                    <a:pt x="630" y="201"/>
                    <a:pt x="898" y="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" name="Freeform 370">
              <a:extLst>
                <a:ext uri="{FF2B5EF4-FFF2-40B4-BE49-F238E27FC236}">
                  <a16:creationId xmlns:a16="http://schemas.microsoft.com/office/drawing/2014/main" id="{9F9CC69E-52DC-0541-B837-49C5B5785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401" y="428041"/>
              <a:ext cx="268800" cy="207360"/>
            </a:xfrm>
            <a:custGeom>
              <a:avLst/>
              <a:gdLst>
                <a:gd name="T0" fmla="*/ 268364 w 616"/>
                <a:gd name="T1" fmla="*/ 145630 h 477"/>
                <a:gd name="T2" fmla="*/ 268364 w 616"/>
                <a:gd name="T3" fmla="*/ 145630 h 477"/>
                <a:gd name="T4" fmla="*/ 172364 w 616"/>
                <a:gd name="T5" fmla="*/ 146500 h 477"/>
                <a:gd name="T6" fmla="*/ 172364 w 616"/>
                <a:gd name="T7" fmla="*/ 146500 h 477"/>
                <a:gd name="T8" fmla="*/ 146618 w 616"/>
                <a:gd name="T9" fmla="*/ 143457 h 477"/>
                <a:gd name="T10" fmla="*/ 146618 w 616"/>
                <a:gd name="T11" fmla="*/ 143457 h 477"/>
                <a:gd name="T12" fmla="*/ 93382 w 616"/>
                <a:gd name="T13" fmla="*/ 104767 h 477"/>
                <a:gd name="T14" fmla="*/ 93382 w 616"/>
                <a:gd name="T15" fmla="*/ 104767 h 477"/>
                <a:gd name="T16" fmla="*/ 130909 w 616"/>
                <a:gd name="T17" fmla="*/ 66946 h 477"/>
                <a:gd name="T18" fmla="*/ 130909 w 616"/>
                <a:gd name="T19" fmla="*/ 66946 h 477"/>
                <a:gd name="T20" fmla="*/ 246109 w 616"/>
                <a:gd name="T21" fmla="*/ 54774 h 477"/>
                <a:gd name="T22" fmla="*/ 246109 w 616"/>
                <a:gd name="T23" fmla="*/ 54774 h 477"/>
                <a:gd name="T24" fmla="*/ 79855 w 616"/>
                <a:gd name="T25" fmla="*/ 12172 h 477"/>
                <a:gd name="T26" fmla="*/ 79855 w 616"/>
                <a:gd name="T27" fmla="*/ 12172 h 477"/>
                <a:gd name="T28" fmla="*/ 873 w 616"/>
                <a:gd name="T29" fmla="*/ 100420 h 477"/>
                <a:gd name="T30" fmla="*/ 873 w 616"/>
                <a:gd name="T31" fmla="*/ 100420 h 477"/>
                <a:gd name="T32" fmla="*/ 72873 w 616"/>
                <a:gd name="T33" fmla="*/ 185624 h 477"/>
                <a:gd name="T34" fmla="*/ 72873 w 616"/>
                <a:gd name="T35" fmla="*/ 185624 h 477"/>
                <a:gd name="T36" fmla="*/ 268364 w 616"/>
                <a:gd name="T37" fmla="*/ 145630 h 4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16" h="477">
                  <a:moveTo>
                    <a:pt x="615" y="335"/>
                  </a:moveTo>
                  <a:lnTo>
                    <a:pt x="615" y="335"/>
                  </a:lnTo>
                  <a:cubicBezTo>
                    <a:pt x="537" y="335"/>
                    <a:pt x="466" y="337"/>
                    <a:pt x="395" y="337"/>
                  </a:cubicBezTo>
                  <a:cubicBezTo>
                    <a:pt x="375" y="337"/>
                    <a:pt x="351" y="339"/>
                    <a:pt x="336" y="330"/>
                  </a:cubicBezTo>
                  <a:cubicBezTo>
                    <a:pt x="293" y="303"/>
                    <a:pt x="254" y="270"/>
                    <a:pt x="214" y="241"/>
                  </a:cubicBezTo>
                  <a:cubicBezTo>
                    <a:pt x="243" y="211"/>
                    <a:pt x="266" y="175"/>
                    <a:pt x="300" y="154"/>
                  </a:cubicBezTo>
                  <a:cubicBezTo>
                    <a:pt x="381" y="100"/>
                    <a:pt x="472" y="103"/>
                    <a:pt x="564" y="126"/>
                  </a:cubicBezTo>
                  <a:cubicBezTo>
                    <a:pt x="447" y="55"/>
                    <a:pt x="325" y="0"/>
                    <a:pt x="183" y="28"/>
                  </a:cubicBezTo>
                  <a:cubicBezTo>
                    <a:pt x="77" y="49"/>
                    <a:pt x="5" y="131"/>
                    <a:pt x="2" y="231"/>
                  </a:cubicBezTo>
                  <a:cubicBezTo>
                    <a:pt x="0" y="320"/>
                    <a:pt x="64" y="397"/>
                    <a:pt x="167" y="427"/>
                  </a:cubicBezTo>
                  <a:cubicBezTo>
                    <a:pt x="332" y="476"/>
                    <a:pt x="476" y="427"/>
                    <a:pt x="615" y="335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3" name="Freeform 371">
              <a:extLst>
                <a:ext uri="{FF2B5EF4-FFF2-40B4-BE49-F238E27FC236}">
                  <a16:creationId xmlns:a16="http://schemas.microsoft.com/office/drawing/2014/main" id="{F004B6FB-2476-4C45-A31E-CA207EBE74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4230" y="396140"/>
              <a:ext cx="328468" cy="155768"/>
            </a:xfrm>
            <a:custGeom>
              <a:avLst/>
              <a:gdLst>
                <a:gd name="T0" fmla="*/ 0 w 756"/>
                <a:gd name="T1" fmla="*/ 278 h 356"/>
                <a:gd name="T2" fmla="*/ 0 w 756"/>
                <a:gd name="T3" fmla="*/ 278 h 356"/>
                <a:gd name="T4" fmla="*/ 390 w 756"/>
                <a:gd name="T5" fmla="*/ 328 h 356"/>
                <a:gd name="T6" fmla="*/ 390 w 756"/>
                <a:gd name="T7" fmla="*/ 328 h 356"/>
                <a:gd name="T8" fmla="*/ 725 w 756"/>
                <a:gd name="T9" fmla="*/ 137 h 356"/>
                <a:gd name="T10" fmla="*/ 725 w 756"/>
                <a:gd name="T11" fmla="*/ 137 h 356"/>
                <a:gd name="T12" fmla="*/ 742 w 756"/>
                <a:gd name="T13" fmla="*/ 46 h 356"/>
                <a:gd name="T14" fmla="*/ 742 w 756"/>
                <a:gd name="T15" fmla="*/ 46 h 356"/>
                <a:gd name="T16" fmla="*/ 646 w 756"/>
                <a:gd name="T17" fmla="*/ 6 h 356"/>
                <a:gd name="T18" fmla="*/ 646 w 756"/>
                <a:gd name="T19" fmla="*/ 6 h 356"/>
                <a:gd name="T20" fmla="*/ 450 w 756"/>
                <a:gd name="T21" fmla="*/ 76 h 356"/>
                <a:gd name="T22" fmla="*/ 450 w 756"/>
                <a:gd name="T23" fmla="*/ 76 h 356"/>
                <a:gd name="T24" fmla="*/ 0 w 756"/>
                <a:gd name="T25" fmla="*/ 27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6" h="356">
                  <a:moveTo>
                    <a:pt x="0" y="278"/>
                  </a:moveTo>
                  <a:lnTo>
                    <a:pt x="0" y="278"/>
                  </a:lnTo>
                  <a:cubicBezTo>
                    <a:pt x="130" y="310"/>
                    <a:pt x="257" y="355"/>
                    <a:pt x="390" y="328"/>
                  </a:cubicBezTo>
                  <a:lnTo>
                    <a:pt x="390" y="328"/>
                  </a:lnTo>
                  <a:cubicBezTo>
                    <a:pt x="523" y="301"/>
                    <a:pt x="646" y="257"/>
                    <a:pt x="725" y="137"/>
                  </a:cubicBezTo>
                  <a:lnTo>
                    <a:pt x="725" y="137"/>
                  </a:lnTo>
                  <a:cubicBezTo>
                    <a:pt x="741" y="112"/>
                    <a:pt x="755" y="63"/>
                    <a:pt x="742" y="46"/>
                  </a:cubicBezTo>
                  <a:lnTo>
                    <a:pt x="742" y="46"/>
                  </a:lnTo>
                  <a:cubicBezTo>
                    <a:pt x="722" y="22"/>
                    <a:pt x="675" y="0"/>
                    <a:pt x="646" y="6"/>
                  </a:cubicBezTo>
                  <a:lnTo>
                    <a:pt x="646" y="6"/>
                  </a:lnTo>
                  <a:cubicBezTo>
                    <a:pt x="578" y="19"/>
                    <a:pt x="509" y="40"/>
                    <a:pt x="450" y="76"/>
                  </a:cubicBezTo>
                  <a:lnTo>
                    <a:pt x="450" y="76"/>
                  </a:lnTo>
                  <a:cubicBezTo>
                    <a:pt x="309" y="163"/>
                    <a:pt x="174" y="262"/>
                    <a:pt x="0" y="27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4" name="Freeform 372">
              <a:extLst>
                <a:ext uri="{FF2B5EF4-FFF2-40B4-BE49-F238E27FC236}">
                  <a16:creationId xmlns:a16="http://schemas.microsoft.com/office/drawing/2014/main" id="{4BD1F984-C0A3-D547-A3D1-697EAC20A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7242" y="-313962"/>
              <a:ext cx="121064" cy="407250"/>
            </a:xfrm>
            <a:custGeom>
              <a:avLst/>
              <a:gdLst>
                <a:gd name="T0" fmla="*/ 82 w 277"/>
                <a:gd name="T1" fmla="*/ 933 h 934"/>
                <a:gd name="T2" fmla="*/ 82 w 277"/>
                <a:gd name="T3" fmla="*/ 933 h 934"/>
                <a:gd name="T4" fmla="*/ 273 w 277"/>
                <a:gd name="T5" fmla="*/ 407 h 934"/>
                <a:gd name="T6" fmla="*/ 273 w 277"/>
                <a:gd name="T7" fmla="*/ 407 h 934"/>
                <a:gd name="T8" fmla="*/ 193 w 277"/>
                <a:gd name="T9" fmla="*/ 92 h 934"/>
                <a:gd name="T10" fmla="*/ 193 w 277"/>
                <a:gd name="T11" fmla="*/ 92 h 934"/>
                <a:gd name="T12" fmla="*/ 149 w 277"/>
                <a:gd name="T13" fmla="*/ 44 h 934"/>
                <a:gd name="T14" fmla="*/ 149 w 277"/>
                <a:gd name="T15" fmla="*/ 44 h 934"/>
                <a:gd name="T16" fmla="*/ 40 w 277"/>
                <a:gd name="T17" fmla="*/ 28 h 934"/>
                <a:gd name="T18" fmla="*/ 40 w 277"/>
                <a:gd name="T19" fmla="*/ 28 h 934"/>
                <a:gd name="T20" fmla="*/ 17 w 277"/>
                <a:gd name="T21" fmla="*/ 136 h 934"/>
                <a:gd name="T22" fmla="*/ 17 w 277"/>
                <a:gd name="T23" fmla="*/ 136 h 934"/>
                <a:gd name="T24" fmla="*/ 79 w 277"/>
                <a:gd name="T25" fmla="*/ 311 h 934"/>
                <a:gd name="T26" fmla="*/ 79 w 277"/>
                <a:gd name="T27" fmla="*/ 311 h 934"/>
                <a:gd name="T28" fmla="*/ 82 w 277"/>
                <a:gd name="T29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7" h="934">
                  <a:moveTo>
                    <a:pt x="82" y="933"/>
                  </a:moveTo>
                  <a:lnTo>
                    <a:pt x="82" y="933"/>
                  </a:lnTo>
                  <a:cubicBezTo>
                    <a:pt x="238" y="777"/>
                    <a:pt x="268" y="595"/>
                    <a:pt x="273" y="407"/>
                  </a:cubicBezTo>
                  <a:lnTo>
                    <a:pt x="273" y="407"/>
                  </a:lnTo>
                  <a:cubicBezTo>
                    <a:pt x="276" y="295"/>
                    <a:pt x="260" y="187"/>
                    <a:pt x="193" y="92"/>
                  </a:cubicBezTo>
                  <a:lnTo>
                    <a:pt x="193" y="92"/>
                  </a:lnTo>
                  <a:cubicBezTo>
                    <a:pt x="181" y="75"/>
                    <a:pt x="167" y="57"/>
                    <a:pt x="149" y="44"/>
                  </a:cubicBezTo>
                  <a:lnTo>
                    <a:pt x="149" y="44"/>
                  </a:lnTo>
                  <a:cubicBezTo>
                    <a:pt x="117" y="18"/>
                    <a:pt x="80" y="0"/>
                    <a:pt x="40" y="28"/>
                  </a:cubicBezTo>
                  <a:lnTo>
                    <a:pt x="40" y="28"/>
                  </a:lnTo>
                  <a:cubicBezTo>
                    <a:pt x="0" y="56"/>
                    <a:pt x="3" y="95"/>
                    <a:pt x="17" y="136"/>
                  </a:cubicBezTo>
                  <a:lnTo>
                    <a:pt x="17" y="136"/>
                  </a:lnTo>
                  <a:cubicBezTo>
                    <a:pt x="38" y="194"/>
                    <a:pt x="61" y="252"/>
                    <a:pt x="79" y="311"/>
                  </a:cubicBezTo>
                  <a:lnTo>
                    <a:pt x="79" y="311"/>
                  </a:lnTo>
                  <a:cubicBezTo>
                    <a:pt x="143" y="512"/>
                    <a:pt x="181" y="713"/>
                    <a:pt x="82" y="93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" name="Freeform 373">
              <a:extLst>
                <a:ext uri="{FF2B5EF4-FFF2-40B4-BE49-F238E27FC236}">
                  <a16:creationId xmlns:a16="http://schemas.microsoft.com/office/drawing/2014/main" id="{929E328C-8345-554F-8697-2EEAE3FC86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1324" y="151362"/>
              <a:ext cx="268405" cy="338749"/>
            </a:xfrm>
            <a:custGeom>
              <a:avLst/>
              <a:gdLst>
                <a:gd name="T0" fmla="*/ 7 w 616"/>
                <a:gd name="T1" fmla="*/ 776 h 777"/>
                <a:gd name="T2" fmla="*/ 7 w 616"/>
                <a:gd name="T3" fmla="*/ 776 h 777"/>
                <a:gd name="T4" fmla="*/ 426 w 616"/>
                <a:gd name="T5" fmla="*/ 502 h 777"/>
                <a:gd name="T6" fmla="*/ 426 w 616"/>
                <a:gd name="T7" fmla="*/ 502 h 777"/>
                <a:gd name="T8" fmla="*/ 597 w 616"/>
                <a:gd name="T9" fmla="*/ 115 h 777"/>
                <a:gd name="T10" fmla="*/ 597 w 616"/>
                <a:gd name="T11" fmla="*/ 115 h 777"/>
                <a:gd name="T12" fmla="*/ 596 w 616"/>
                <a:gd name="T13" fmla="*/ 110 h 777"/>
                <a:gd name="T14" fmla="*/ 596 w 616"/>
                <a:gd name="T15" fmla="*/ 110 h 777"/>
                <a:gd name="T16" fmla="*/ 548 w 616"/>
                <a:gd name="T17" fmla="*/ 0 h 777"/>
                <a:gd name="T18" fmla="*/ 548 w 616"/>
                <a:gd name="T19" fmla="*/ 0 h 777"/>
                <a:gd name="T20" fmla="*/ 440 w 616"/>
                <a:gd name="T21" fmla="*/ 76 h 777"/>
                <a:gd name="T22" fmla="*/ 440 w 616"/>
                <a:gd name="T23" fmla="*/ 76 h 777"/>
                <a:gd name="T24" fmla="*/ 384 w 616"/>
                <a:gd name="T25" fmla="*/ 213 h 777"/>
                <a:gd name="T26" fmla="*/ 384 w 616"/>
                <a:gd name="T27" fmla="*/ 213 h 777"/>
                <a:gd name="T28" fmla="*/ 124 w 616"/>
                <a:gd name="T29" fmla="*/ 640 h 777"/>
                <a:gd name="T30" fmla="*/ 124 w 616"/>
                <a:gd name="T31" fmla="*/ 640 h 777"/>
                <a:gd name="T32" fmla="*/ 0 w 616"/>
                <a:gd name="T33" fmla="*/ 761 h 777"/>
                <a:gd name="T34" fmla="*/ 0 w 616"/>
                <a:gd name="T35" fmla="*/ 761 h 777"/>
                <a:gd name="T36" fmla="*/ 7 w 616"/>
                <a:gd name="T37" fmla="*/ 776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6" h="777">
                  <a:moveTo>
                    <a:pt x="7" y="776"/>
                  </a:moveTo>
                  <a:lnTo>
                    <a:pt x="7" y="776"/>
                  </a:lnTo>
                  <a:cubicBezTo>
                    <a:pt x="147" y="686"/>
                    <a:pt x="299" y="609"/>
                    <a:pt x="426" y="502"/>
                  </a:cubicBezTo>
                  <a:lnTo>
                    <a:pt x="426" y="502"/>
                  </a:lnTo>
                  <a:cubicBezTo>
                    <a:pt x="537" y="407"/>
                    <a:pt x="615" y="277"/>
                    <a:pt x="597" y="115"/>
                  </a:cubicBezTo>
                  <a:lnTo>
                    <a:pt x="597" y="115"/>
                  </a:lnTo>
                  <a:cubicBezTo>
                    <a:pt x="597" y="113"/>
                    <a:pt x="597" y="111"/>
                    <a:pt x="596" y="110"/>
                  </a:cubicBezTo>
                  <a:lnTo>
                    <a:pt x="596" y="110"/>
                  </a:lnTo>
                  <a:cubicBezTo>
                    <a:pt x="580" y="73"/>
                    <a:pt x="564" y="37"/>
                    <a:pt x="548" y="0"/>
                  </a:cubicBezTo>
                  <a:lnTo>
                    <a:pt x="548" y="0"/>
                  </a:lnTo>
                  <a:cubicBezTo>
                    <a:pt x="511" y="25"/>
                    <a:pt x="465" y="42"/>
                    <a:pt x="440" y="76"/>
                  </a:cubicBezTo>
                  <a:lnTo>
                    <a:pt x="440" y="76"/>
                  </a:lnTo>
                  <a:cubicBezTo>
                    <a:pt x="411" y="115"/>
                    <a:pt x="396" y="166"/>
                    <a:pt x="384" y="213"/>
                  </a:cubicBezTo>
                  <a:lnTo>
                    <a:pt x="384" y="213"/>
                  </a:lnTo>
                  <a:cubicBezTo>
                    <a:pt x="344" y="384"/>
                    <a:pt x="269" y="532"/>
                    <a:pt x="124" y="640"/>
                  </a:cubicBezTo>
                  <a:lnTo>
                    <a:pt x="124" y="640"/>
                  </a:lnTo>
                  <a:cubicBezTo>
                    <a:pt x="78" y="675"/>
                    <a:pt x="41" y="721"/>
                    <a:pt x="0" y="761"/>
                  </a:cubicBezTo>
                  <a:lnTo>
                    <a:pt x="0" y="761"/>
                  </a:lnTo>
                  <a:cubicBezTo>
                    <a:pt x="2" y="767"/>
                    <a:pt x="5" y="771"/>
                    <a:pt x="7" y="77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" name="Freeform 374">
              <a:extLst>
                <a:ext uri="{FF2B5EF4-FFF2-40B4-BE49-F238E27FC236}">
                  <a16:creationId xmlns:a16="http://schemas.microsoft.com/office/drawing/2014/main" id="{FE576D33-948F-C448-91E0-3CCA849E5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87" y="767236"/>
              <a:ext cx="349114" cy="172659"/>
            </a:xfrm>
            <a:custGeom>
              <a:avLst/>
              <a:gdLst>
                <a:gd name="T0" fmla="*/ 802 w 803"/>
                <a:gd name="T1" fmla="*/ 397 h 398"/>
                <a:gd name="T2" fmla="*/ 802 w 803"/>
                <a:gd name="T3" fmla="*/ 397 h 398"/>
                <a:gd name="T4" fmla="*/ 337 w 803"/>
                <a:gd name="T5" fmla="*/ 34 h 398"/>
                <a:gd name="T6" fmla="*/ 337 w 803"/>
                <a:gd name="T7" fmla="*/ 34 h 398"/>
                <a:gd name="T8" fmla="*/ 102 w 803"/>
                <a:gd name="T9" fmla="*/ 2 h 398"/>
                <a:gd name="T10" fmla="*/ 102 w 803"/>
                <a:gd name="T11" fmla="*/ 2 h 398"/>
                <a:gd name="T12" fmla="*/ 44 w 803"/>
                <a:gd name="T13" fmla="*/ 25 h 398"/>
                <a:gd name="T14" fmla="*/ 44 w 803"/>
                <a:gd name="T15" fmla="*/ 25 h 398"/>
                <a:gd name="T16" fmla="*/ 4 w 803"/>
                <a:gd name="T17" fmla="*/ 104 h 398"/>
                <a:gd name="T18" fmla="*/ 4 w 803"/>
                <a:gd name="T19" fmla="*/ 104 h 398"/>
                <a:gd name="T20" fmla="*/ 68 w 803"/>
                <a:gd name="T21" fmla="*/ 165 h 398"/>
                <a:gd name="T22" fmla="*/ 68 w 803"/>
                <a:gd name="T23" fmla="*/ 165 h 398"/>
                <a:gd name="T24" fmla="*/ 271 w 803"/>
                <a:gd name="T25" fmla="*/ 217 h 398"/>
                <a:gd name="T26" fmla="*/ 271 w 803"/>
                <a:gd name="T27" fmla="*/ 217 h 398"/>
                <a:gd name="T28" fmla="*/ 802 w 803"/>
                <a:gd name="T29" fmla="*/ 397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3" h="398">
                  <a:moveTo>
                    <a:pt x="802" y="397"/>
                  </a:moveTo>
                  <a:lnTo>
                    <a:pt x="802" y="397"/>
                  </a:lnTo>
                  <a:cubicBezTo>
                    <a:pt x="667" y="249"/>
                    <a:pt x="538" y="93"/>
                    <a:pt x="337" y="34"/>
                  </a:cubicBezTo>
                  <a:lnTo>
                    <a:pt x="337" y="34"/>
                  </a:lnTo>
                  <a:cubicBezTo>
                    <a:pt x="262" y="12"/>
                    <a:pt x="181" y="9"/>
                    <a:pt x="102" y="2"/>
                  </a:cubicBezTo>
                  <a:lnTo>
                    <a:pt x="102" y="2"/>
                  </a:lnTo>
                  <a:cubicBezTo>
                    <a:pt x="83" y="0"/>
                    <a:pt x="56" y="11"/>
                    <a:pt x="44" y="25"/>
                  </a:cubicBezTo>
                  <a:lnTo>
                    <a:pt x="44" y="25"/>
                  </a:lnTo>
                  <a:cubicBezTo>
                    <a:pt x="24" y="48"/>
                    <a:pt x="0" y="80"/>
                    <a:pt x="4" y="104"/>
                  </a:cubicBezTo>
                  <a:lnTo>
                    <a:pt x="4" y="104"/>
                  </a:lnTo>
                  <a:cubicBezTo>
                    <a:pt x="8" y="129"/>
                    <a:pt x="41" y="155"/>
                    <a:pt x="68" y="165"/>
                  </a:cubicBezTo>
                  <a:lnTo>
                    <a:pt x="68" y="165"/>
                  </a:lnTo>
                  <a:cubicBezTo>
                    <a:pt x="134" y="188"/>
                    <a:pt x="202" y="208"/>
                    <a:pt x="271" y="217"/>
                  </a:cubicBezTo>
                  <a:lnTo>
                    <a:pt x="271" y="217"/>
                  </a:lnTo>
                  <a:cubicBezTo>
                    <a:pt x="460" y="242"/>
                    <a:pt x="639" y="292"/>
                    <a:pt x="802" y="39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" name="Freeform 375">
              <a:extLst>
                <a:ext uri="{FF2B5EF4-FFF2-40B4-BE49-F238E27FC236}">
                  <a16:creationId xmlns:a16="http://schemas.microsoft.com/office/drawing/2014/main" id="{8E14E4A7-2D7E-E046-A0DC-29D2960F3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4733" y="148681"/>
              <a:ext cx="239313" cy="467305"/>
            </a:xfrm>
            <a:custGeom>
              <a:avLst/>
              <a:gdLst>
                <a:gd name="T0" fmla="*/ 551 w 552"/>
                <a:gd name="T1" fmla="*/ 1050 h 1070"/>
                <a:gd name="T2" fmla="*/ 551 w 552"/>
                <a:gd name="T3" fmla="*/ 1050 h 1070"/>
                <a:gd name="T4" fmla="*/ 285 w 552"/>
                <a:gd name="T5" fmla="*/ 806 h 1070"/>
                <a:gd name="T6" fmla="*/ 285 w 552"/>
                <a:gd name="T7" fmla="*/ 806 h 1070"/>
                <a:gd name="T8" fmla="*/ 170 w 552"/>
                <a:gd name="T9" fmla="*/ 260 h 1070"/>
                <a:gd name="T10" fmla="*/ 170 w 552"/>
                <a:gd name="T11" fmla="*/ 260 h 1070"/>
                <a:gd name="T12" fmla="*/ 164 w 552"/>
                <a:gd name="T13" fmla="*/ 59 h 1070"/>
                <a:gd name="T14" fmla="*/ 164 w 552"/>
                <a:gd name="T15" fmla="*/ 59 h 1070"/>
                <a:gd name="T16" fmla="*/ 112 w 552"/>
                <a:gd name="T17" fmla="*/ 1 h 1070"/>
                <a:gd name="T18" fmla="*/ 112 w 552"/>
                <a:gd name="T19" fmla="*/ 1 h 1070"/>
                <a:gd name="T20" fmla="*/ 34 w 552"/>
                <a:gd name="T21" fmla="*/ 42 h 1070"/>
                <a:gd name="T22" fmla="*/ 34 w 552"/>
                <a:gd name="T23" fmla="*/ 42 h 1070"/>
                <a:gd name="T24" fmla="*/ 14 w 552"/>
                <a:gd name="T25" fmla="*/ 109 h 1070"/>
                <a:gd name="T26" fmla="*/ 14 w 552"/>
                <a:gd name="T27" fmla="*/ 109 h 1070"/>
                <a:gd name="T28" fmla="*/ 339 w 552"/>
                <a:gd name="T29" fmla="*/ 940 h 1070"/>
                <a:gd name="T30" fmla="*/ 339 w 552"/>
                <a:gd name="T31" fmla="*/ 940 h 1070"/>
                <a:gd name="T32" fmla="*/ 538 w 552"/>
                <a:gd name="T33" fmla="*/ 1069 h 1070"/>
                <a:gd name="T34" fmla="*/ 538 w 552"/>
                <a:gd name="T35" fmla="*/ 1069 h 1070"/>
                <a:gd name="T36" fmla="*/ 551 w 552"/>
                <a:gd name="T37" fmla="*/ 105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2" h="1070">
                  <a:moveTo>
                    <a:pt x="551" y="1050"/>
                  </a:moveTo>
                  <a:lnTo>
                    <a:pt x="551" y="1050"/>
                  </a:lnTo>
                  <a:cubicBezTo>
                    <a:pt x="437" y="996"/>
                    <a:pt x="347" y="916"/>
                    <a:pt x="285" y="806"/>
                  </a:cubicBezTo>
                  <a:lnTo>
                    <a:pt x="285" y="806"/>
                  </a:lnTo>
                  <a:cubicBezTo>
                    <a:pt x="188" y="637"/>
                    <a:pt x="136" y="459"/>
                    <a:pt x="170" y="260"/>
                  </a:cubicBezTo>
                  <a:lnTo>
                    <a:pt x="170" y="260"/>
                  </a:lnTo>
                  <a:cubicBezTo>
                    <a:pt x="182" y="195"/>
                    <a:pt x="173" y="125"/>
                    <a:pt x="164" y="59"/>
                  </a:cubicBezTo>
                  <a:lnTo>
                    <a:pt x="164" y="59"/>
                  </a:lnTo>
                  <a:cubicBezTo>
                    <a:pt x="161" y="36"/>
                    <a:pt x="131" y="1"/>
                    <a:pt x="112" y="1"/>
                  </a:cubicBezTo>
                  <a:lnTo>
                    <a:pt x="112" y="1"/>
                  </a:lnTo>
                  <a:cubicBezTo>
                    <a:pt x="86" y="0"/>
                    <a:pt x="54" y="21"/>
                    <a:pt x="34" y="42"/>
                  </a:cubicBezTo>
                  <a:lnTo>
                    <a:pt x="34" y="42"/>
                  </a:lnTo>
                  <a:cubicBezTo>
                    <a:pt x="20" y="57"/>
                    <a:pt x="15" y="86"/>
                    <a:pt x="14" y="109"/>
                  </a:cubicBezTo>
                  <a:lnTo>
                    <a:pt x="14" y="109"/>
                  </a:lnTo>
                  <a:cubicBezTo>
                    <a:pt x="0" y="434"/>
                    <a:pt x="92" y="719"/>
                    <a:pt x="339" y="940"/>
                  </a:cubicBezTo>
                  <a:lnTo>
                    <a:pt x="339" y="940"/>
                  </a:lnTo>
                  <a:cubicBezTo>
                    <a:pt x="397" y="992"/>
                    <a:pt x="471" y="1026"/>
                    <a:pt x="538" y="1069"/>
                  </a:cubicBezTo>
                  <a:lnTo>
                    <a:pt x="538" y="1069"/>
                  </a:lnTo>
                  <a:cubicBezTo>
                    <a:pt x="542" y="1063"/>
                    <a:pt x="547" y="1056"/>
                    <a:pt x="551" y="105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8" name="Freeform 376">
              <a:extLst>
                <a:ext uri="{FF2B5EF4-FFF2-40B4-BE49-F238E27FC236}">
                  <a16:creationId xmlns:a16="http://schemas.microsoft.com/office/drawing/2014/main" id="{41BE37EB-1846-D34A-B442-8BC156D0F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80" y="909961"/>
              <a:ext cx="393601" cy="261120"/>
            </a:xfrm>
            <a:custGeom>
              <a:avLst/>
              <a:gdLst>
                <a:gd name="T0" fmla="*/ 393166 w 904"/>
                <a:gd name="T1" fmla="*/ 0 h 601"/>
                <a:gd name="T2" fmla="*/ 393166 w 904"/>
                <a:gd name="T3" fmla="*/ 0 h 601"/>
                <a:gd name="T4" fmla="*/ 269077 w 904"/>
                <a:gd name="T5" fmla="*/ 33020 h 601"/>
                <a:gd name="T6" fmla="*/ 269077 w 904"/>
                <a:gd name="T7" fmla="*/ 33020 h 601"/>
                <a:gd name="T8" fmla="*/ 19158 w 904"/>
                <a:gd name="T9" fmla="*/ 195514 h 601"/>
                <a:gd name="T10" fmla="*/ 19158 w 904"/>
                <a:gd name="T11" fmla="*/ 195514 h 601"/>
                <a:gd name="T12" fmla="*/ 1742 w 904"/>
                <a:gd name="T13" fmla="*/ 217238 h 601"/>
                <a:gd name="T14" fmla="*/ 1742 w 904"/>
                <a:gd name="T15" fmla="*/ 217238 h 601"/>
                <a:gd name="T16" fmla="*/ 7402 w 904"/>
                <a:gd name="T17" fmla="*/ 256775 h 601"/>
                <a:gd name="T18" fmla="*/ 7402 w 904"/>
                <a:gd name="T19" fmla="*/ 256775 h 601"/>
                <a:gd name="T20" fmla="*/ 40928 w 904"/>
                <a:gd name="T21" fmla="*/ 253299 h 601"/>
                <a:gd name="T22" fmla="*/ 40928 w 904"/>
                <a:gd name="T23" fmla="*/ 253299 h 601"/>
                <a:gd name="T24" fmla="*/ 204202 w 904"/>
                <a:gd name="T25" fmla="*/ 119915 h 601"/>
                <a:gd name="T26" fmla="*/ 204202 w 904"/>
                <a:gd name="T27" fmla="*/ 119915 h 601"/>
                <a:gd name="T28" fmla="*/ 387505 w 904"/>
                <a:gd name="T29" fmla="*/ 11296 h 601"/>
                <a:gd name="T30" fmla="*/ 387505 w 904"/>
                <a:gd name="T31" fmla="*/ 11296 h 601"/>
                <a:gd name="T32" fmla="*/ 393166 w 904"/>
                <a:gd name="T33" fmla="*/ 0 h 60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04" h="601">
                  <a:moveTo>
                    <a:pt x="903" y="0"/>
                  </a:moveTo>
                  <a:lnTo>
                    <a:pt x="903" y="0"/>
                  </a:lnTo>
                  <a:cubicBezTo>
                    <a:pt x="800" y="26"/>
                    <a:pt x="706" y="41"/>
                    <a:pt x="618" y="76"/>
                  </a:cubicBezTo>
                  <a:cubicBezTo>
                    <a:pt x="401" y="159"/>
                    <a:pt x="214" y="291"/>
                    <a:pt x="44" y="450"/>
                  </a:cubicBezTo>
                  <a:cubicBezTo>
                    <a:pt x="29" y="464"/>
                    <a:pt x="7" y="482"/>
                    <a:pt x="4" y="500"/>
                  </a:cubicBezTo>
                  <a:cubicBezTo>
                    <a:pt x="0" y="530"/>
                    <a:pt x="3" y="565"/>
                    <a:pt x="17" y="591"/>
                  </a:cubicBezTo>
                  <a:cubicBezTo>
                    <a:pt x="22" y="600"/>
                    <a:pt x="75" y="597"/>
                    <a:pt x="94" y="583"/>
                  </a:cubicBezTo>
                  <a:cubicBezTo>
                    <a:pt x="221" y="483"/>
                    <a:pt x="345" y="379"/>
                    <a:pt x="469" y="276"/>
                  </a:cubicBezTo>
                  <a:cubicBezTo>
                    <a:pt x="597" y="171"/>
                    <a:pt x="736" y="87"/>
                    <a:pt x="890" y="26"/>
                  </a:cubicBezTo>
                  <a:cubicBezTo>
                    <a:pt x="893" y="25"/>
                    <a:pt x="893" y="20"/>
                    <a:pt x="903" y="0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9" name="Freeform 377">
              <a:extLst>
                <a:ext uri="{FF2B5EF4-FFF2-40B4-BE49-F238E27FC236}">
                  <a16:creationId xmlns:a16="http://schemas.microsoft.com/office/drawing/2014/main" id="{1791FE91-AA22-684E-A987-225E98D02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9336" y="-147569"/>
              <a:ext cx="303129" cy="276817"/>
            </a:xfrm>
            <a:custGeom>
              <a:avLst/>
              <a:gdLst>
                <a:gd name="T0" fmla="*/ 694 w 695"/>
                <a:gd name="T1" fmla="*/ 635 h 636"/>
                <a:gd name="T2" fmla="*/ 694 w 695"/>
                <a:gd name="T3" fmla="*/ 635 h 636"/>
                <a:gd name="T4" fmla="*/ 445 w 695"/>
                <a:gd name="T5" fmla="*/ 448 h 636"/>
                <a:gd name="T6" fmla="*/ 445 w 695"/>
                <a:gd name="T7" fmla="*/ 448 h 636"/>
                <a:gd name="T8" fmla="*/ 278 w 695"/>
                <a:gd name="T9" fmla="*/ 188 h 636"/>
                <a:gd name="T10" fmla="*/ 278 w 695"/>
                <a:gd name="T11" fmla="*/ 188 h 636"/>
                <a:gd name="T12" fmla="*/ 143 w 695"/>
                <a:gd name="T13" fmla="*/ 48 h 636"/>
                <a:gd name="T14" fmla="*/ 143 w 695"/>
                <a:gd name="T15" fmla="*/ 48 h 636"/>
                <a:gd name="T16" fmla="*/ 36 w 695"/>
                <a:gd name="T17" fmla="*/ 41 h 636"/>
                <a:gd name="T18" fmla="*/ 36 w 695"/>
                <a:gd name="T19" fmla="*/ 41 h 636"/>
                <a:gd name="T20" fmla="*/ 26 w 695"/>
                <a:gd name="T21" fmla="*/ 169 h 636"/>
                <a:gd name="T22" fmla="*/ 26 w 695"/>
                <a:gd name="T23" fmla="*/ 169 h 636"/>
                <a:gd name="T24" fmla="*/ 274 w 695"/>
                <a:gd name="T25" fmla="*/ 443 h 636"/>
                <a:gd name="T26" fmla="*/ 274 w 695"/>
                <a:gd name="T27" fmla="*/ 443 h 636"/>
                <a:gd name="T28" fmla="*/ 694 w 695"/>
                <a:gd name="T29" fmla="*/ 635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5" h="636">
                  <a:moveTo>
                    <a:pt x="694" y="635"/>
                  </a:moveTo>
                  <a:lnTo>
                    <a:pt x="694" y="635"/>
                  </a:lnTo>
                  <a:cubicBezTo>
                    <a:pt x="606" y="571"/>
                    <a:pt x="512" y="521"/>
                    <a:pt x="445" y="448"/>
                  </a:cubicBezTo>
                  <a:lnTo>
                    <a:pt x="445" y="448"/>
                  </a:lnTo>
                  <a:cubicBezTo>
                    <a:pt x="377" y="373"/>
                    <a:pt x="338" y="272"/>
                    <a:pt x="278" y="188"/>
                  </a:cubicBezTo>
                  <a:lnTo>
                    <a:pt x="278" y="188"/>
                  </a:lnTo>
                  <a:cubicBezTo>
                    <a:pt x="242" y="136"/>
                    <a:pt x="192" y="90"/>
                    <a:pt x="143" y="48"/>
                  </a:cubicBezTo>
                  <a:lnTo>
                    <a:pt x="143" y="48"/>
                  </a:lnTo>
                  <a:cubicBezTo>
                    <a:pt x="113" y="22"/>
                    <a:pt x="72" y="0"/>
                    <a:pt x="36" y="41"/>
                  </a:cubicBezTo>
                  <a:lnTo>
                    <a:pt x="36" y="41"/>
                  </a:lnTo>
                  <a:cubicBezTo>
                    <a:pt x="2" y="80"/>
                    <a:pt x="0" y="123"/>
                    <a:pt x="26" y="169"/>
                  </a:cubicBezTo>
                  <a:lnTo>
                    <a:pt x="26" y="169"/>
                  </a:lnTo>
                  <a:cubicBezTo>
                    <a:pt x="89" y="277"/>
                    <a:pt x="176" y="366"/>
                    <a:pt x="274" y="443"/>
                  </a:cubicBezTo>
                  <a:lnTo>
                    <a:pt x="274" y="443"/>
                  </a:lnTo>
                  <a:cubicBezTo>
                    <a:pt x="396" y="538"/>
                    <a:pt x="535" y="602"/>
                    <a:pt x="694" y="63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0" name="Freeform 378">
              <a:extLst>
                <a:ext uri="{FF2B5EF4-FFF2-40B4-BE49-F238E27FC236}">
                  <a16:creationId xmlns:a16="http://schemas.microsoft.com/office/drawing/2014/main" id="{0CAB0AC7-CC31-FF46-B7BC-04D6463F9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960" y="1095584"/>
              <a:ext cx="257143" cy="243974"/>
            </a:xfrm>
            <a:custGeom>
              <a:avLst/>
              <a:gdLst>
                <a:gd name="T0" fmla="*/ 590 w 591"/>
                <a:gd name="T1" fmla="*/ 0 h 561"/>
                <a:gd name="T2" fmla="*/ 590 w 591"/>
                <a:gd name="T3" fmla="*/ 0 h 561"/>
                <a:gd name="T4" fmla="*/ 229 w 591"/>
                <a:gd name="T5" fmla="*/ 269 h 561"/>
                <a:gd name="T6" fmla="*/ 229 w 591"/>
                <a:gd name="T7" fmla="*/ 269 h 561"/>
                <a:gd name="T8" fmla="*/ 57 w 591"/>
                <a:gd name="T9" fmla="*/ 386 h 561"/>
                <a:gd name="T10" fmla="*/ 57 w 591"/>
                <a:gd name="T11" fmla="*/ 386 h 561"/>
                <a:gd name="T12" fmla="*/ 15 w 591"/>
                <a:gd name="T13" fmla="*/ 463 h 561"/>
                <a:gd name="T14" fmla="*/ 15 w 591"/>
                <a:gd name="T15" fmla="*/ 463 h 561"/>
                <a:gd name="T16" fmla="*/ 94 w 591"/>
                <a:gd name="T17" fmla="*/ 543 h 561"/>
                <a:gd name="T18" fmla="*/ 94 w 591"/>
                <a:gd name="T19" fmla="*/ 543 h 561"/>
                <a:gd name="T20" fmla="*/ 590 w 591"/>
                <a:gd name="T2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561">
                  <a:moveTo>
                    <a:pt x="590" y="0"/>
                  </a:moveTo>
                  <a:lnTo>
                    <a:pt x="590" y="0"/>
                  </a:lnTo>
                  <a:cubicBezTo>
                    <a:pt x="512" y="161"/>
                    <a:pt x="356" y="195"/>
                    <a:pt x="229" y="269"/>
                  </a:cubicBezTo>
                  <a:lnTo>
                    <a:pt x="229" y="269"/>
                  </a:lnTo>
                  <a:cubicBezTo>
                    <a:pt x="170" y="305"/>
                    <a:pt x="111" y="343"/>
                    <a:pt x="57" y="386"/>
                  </a:cubicBezTo>
                  <a:lnTo>
                    <a:pt x="57" y="386"/>
                  </a:lnTo>
                  <a:cubicBezTo>
                    <a:pt x="36" y="403"/>
                    <a:pt x="23" y="435"/>
                    <a:pt x="15" y="463"/>
                  </a:cubicBezTo>
                  <a:lnTo>
                    <a:pt x="15" y="463"/>
                  </a:lnTo>
                  <a:cubicBezTo>
                    <a:pt x="0" y="524"/>
                    <a:pt x="35" y="560"/>
                    <a:pt x="94" y="543"/>
                  </a:cubicBezTo>
                  <a:lnTo>
                    <a:pt x="94" y="543"/>
                  </a:lnTo>
                  <a:cubicBezTo>
                    <a:pt x="270" y="493"/>
                    <a:pt x="563" y="275"/>
                    <a:pt x="590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1" name="Freeform 379">
              <a:extLst>
                <a:ext uri="{FF2B5EF4-FFF2-40B4-BE49-F238E27FC236}">
                  <a16:creationId xmlns:a16="http://schemas.microsoft.com/office/drawing/2014/main" id="{3B52E32D-45CF-1A4C-8A84-B589949AA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9145" y="103020"/>
              <a:ext cx="203650" cy="309660"/>
            </a:xfrm>
            <a:custGeom>
              <a:avLst/>
              <a:gdLst>
                <a:gd name="T0" fmla="*/ 467 w 468"/>
                <a:gd name="T1" fmla="*/ 697 h 710"/>
                <a:gd name="T2" fmla="*/ 467 w 468"/>
                <a:gd name="T3" fmla="*/ 697 h 710"/>
                <a:gd name="T4" fmla="*/ 272 w 468"/>
                <a:gd name="T5" fmla="*/ 310 h 710"/>
                <a:gd name="T6" fmla="*/ 272 w 468"/>
                <a:gd name="T7" fmla="*/ 310 h 710"/>
                <a:gd name="T8" fmla="*/ 157 w 468"/>
                <a:gd name="T9" fmla="*/ 51 h 710"/>
                <a:gd name="T10" fmla="*/ 157 w 468"/>
                <a:gd name="T11" fmla="*/ 51 h 710"/>
                <a:gd name="T12" fmla="*/ 115 w 468"/>
                <a:gd name="T13" fmla="*/ 17 h 710"/>
                <a:gd name="T14" fmla="*/ 115 w 468"/>
                <a:gd name="T15" fmla="*/ 17 h 710"/>
                <a:gd name="T16" fmla="*/ 21 w 468"/>
                <a:gd name="T17" fmla="*/ 11 h 710"/>
                <a:gd name="T18" fmla="*/ 21 w 468"/>
                <a:gd name="T19" fmla="*/ 11 h 710"/>
                <a:gd name="T20" fmla="*/ 8 w 468"/>
                <a:gd name="T21" fmla="*/ 90 h 710"/>
                <a:gd name="T22" fmla="*/ 8 w 468"/>
                <a:gd name="T23" fmla="*/ 90 h 710"/>
                <a:gd name="T24" fmla="*/ 380 w 468"/>
                <a:gd name="T25" fmla="*/ 666 h 710"/>
                <a:gd name="T26" fmla="*/ 380 w 468"/>
                <a:gd name="T27" fmla="*/ 666 h 710"/>
                <a:gd name="T28" fmla="*/ 457 w 468"/>
                <a:gd name="T29" fmla="*/ 709 h 710"/>
                <a:gd name="T30" fmla="*/ 457 w 468"/>
                <a:gd name="T31" fmla="*/ 709 h 710"/>
                <a:gd name="T32" fmla="*/ 467 w 468"/>
                <a:gd name="T33" fmla="*/ 697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8" h="710">
                  <a:moveTo>
                    <a:pt x="467" y="697"/>
                  </a:moveTo>
                  <a:lnTo>
                    <a:pt x="467" y="697"/>
                  </a:lnTo>
                  <a:cubicBezTo>
                    <a:pt x="330" y="602"/>
                    <a:pt x="303" y="456"/>
                    <a:pt x="272" y="310"/>
                  </a:cubicBezTo>
                  <a:lnTo>
                    <a:pt x="272" y="310"/>
                  </a:lnTo>
                  <a:cubicBezTo>
                    <a:pt x="252" y="215"/>
                    <a:pt x="229" y="122"/>
                    <a:pt x="157" y="51"/>
                  </a:cubicBezTo>
                  <a:lnTo>
                    <a:pt x="157" y="51"/>
                  </a:lnTo>
                  <a:cubicBezTo>
                    <a:pt x="144" y="38"/>
                    <a:pt x="131" y="21"/>
                    <a:pt x="115" y="17"/>
                  </a:cubicBezTo>
                  <a:lnTo>
                    <a:pt x="115" y="17"/>
                  </a:lnTo>
                  <a:cubicBezTo>
                    <a:pt x="84" y="9"/>
                    <a:pt x="48" y="0"/>
                    <a:pt x="21" y="11"/>
                  </a:cubicBezTo>
                  <a:lnTo>
                    <a:pt x="21" y="11"/>
                  </a:lnTo>
                  <a:cubicBezTo>
                    <a:pt x="8" y="16"/>
                    <a:pt x="0" y="67"/>
                    <a:pt x="8" y="90"/>
                  </a:cubicBezTo>
                  <a:lnTo>
                    <a:pt x="8" y="90"/>
                  </a:lnTo>
                  <a:cubicBezTo>
                    <a:pt x="78" y="317"/>
                    <a:pt x="195" y="514"/>
                    <a:pt x="380" y="666"/>
                  </a:cubicBezTo>
                  <a:lnTo>
                    <a:pt x="380" y="666"/>
                  </a:lnTo>
                  <a:cubicBezTo>
                    <a:pt x="403" y="684"/>
                    <a:pt x="432" y="695"/>
                    <a:pt x="457" y="709"/>
                  </a:cubicBezTo>
                  <a:lnTo>
                    <a:pt x="457" y="709"/>
                  </a:lnTo>
                  <a:cubicBezTo>
                    <a:pt x="461" y="705"/>
                    <a:pt x="464" y="701"/>
                    <a:pt x="467" y="69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2" name="Freeform 380">
              <a:extLst>
                <a:ext uri="{FF2B5EF4-FFF2-40B4-BE49-F238E27FC236}">
                  <a16:creationId xmlns:a16="http://schemas.microsoft.com/office/drawing/2014/main" id="{04322DDE-9341-FE47-97EF-60019CCCF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4889" y="1055930"/>
              <a:ext cx="117310" cy="293707"/>
            </a:xfrm>
            <a:custGeom>
              <a:avLst/>
              <a:gdLst>
                <a:gd name="T0" fmla="*/ 202 w 270"/>
                <a:gd name="T1" fmla="*/ 0 h 674"/>
                <a:gd name="T2" fmla="*/ 202 w 270"/>
                <a:gd name="T3" fmla="*/ 0 h 674"/>
                <a:gd name="T4" fmla="*/ 182 w 270"/>
                <a:gd name="T5" fmla="*/ 102 h 674"/>
                <a:gd name="T6" fmla="*/ 182 w 270"/>
                <a:gd name="T7" fmla="*/ 102 h 674"/>
                <a:gd name="T8" fmla="*/ 63 w 270"/>
                <a:gd name="T9" fmla="*/ 355 h 674"/>
                <a:gd name="T10" fmla="*/ 63 w 270"/>
                <a:gd name="T11" fmla="*/ 355 h 674"/>
                <a:gd name="T12" fmla="*/ 22 w 270"/>
                <a:gd name="T13" fmla="*/ 589 h 674"/>
                <a:gd name="T14" fmla="*/ 22 w 270"/>
                <a:gd name="T15" fmla="*/ 589 h 674"/>
                <a:gd name="T16" fmla="*/ 106 w 270"/>
                <a:gd name="T17" fmla="*/ 669 h 674"/>
                <a:gd name="T18" fmla="*/ 106 w 270"/>
                <a:gd name="T19" fmla="*/ 669 h 674"/>
                <a:gd name="T20" fmla="*/ 177 w 270"/>
                <a:gd name="T21" fmla="*/ 602 h 674"/>
                <a:gd name="T22" fmla="*/ 177 w 270"/>
                <a:gd name="T23" fmla="*/ 602 h 674"/>
                <a:gd name="T24" fmla="*/ 223 w 270"/>
                <a:gd name="T25" fmla="*/ 61 h 674"/>
                <a:gd name="T26" fmla="*/ 223 w 270"/>
                <a:gd name="T27" fmla="*/ 61 h 674"/>
                <a:gd name="T28" fmla="*/ 202 w 270"/>
                <a:gd name="T29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0" h="674">
                  <a:moveTo>
                    <a:pt x="202" y="0"/>
                  </a:moveTo>
                  <a:lnTo>
                    <a:pt x="202" y="0"/>
                  </a:lnTo>
                  <a:cubicBezTo>
                    <a:pt x="193" y="45"/>
                    <a:pt x="193" y="76"/>
                    <a:pt x="182" y="102"/>
                  </a:cubicBezTo>
                  <a:lnTo>
                    <a:pt x="182" y="102"/>
                  </a:lnTo>
                  <a:cubicBezTo>
                    <a:pt x="145" y="188"/>
                    <a:pt x="112" y="276"/>
                    <a:pt x="63" y="355"/>
                  </a:cubicBezTo>
                  <a:lnTo>
                    <a:pt x="63" y="355"/>
                  </a:lnTo>
                  <a:cubicBezTo>
                    <a:pt x="18" y="431"/>
                    <a:pt x="0" y="505"/>
                    <a:pt x="22" y="589"/>
                  </a:cubicBezTo>
                  <a:lnTo>
                    <a:pt x="22" y="589"/>
                  </a:lnTo>
                  <a:cubicBezTo>
                    <a:pt x="32" y="632"/>
                    <a:pt x="56" y="666"/>
                    <a:pt x="106" y="669"/>
                  </a:cubicBezTo>
                  <a:lnTo>
                    <a:pt x="106" y="669"/>
                  </a:lnTo>
                  <a:cubicBezTo>
                    <a:pt x="154" y="673"/>
                    <a:pt x="165" y="635"/>
                    <a:pt x="177" y="602"/>
                  </a:cubicBezTo>
                  <a:lnTo>
                    <a:pt x="177" y="602"/>
                  </a:lnTo>
                  <a:cubicBezTo>
                    <a:pt x="241" y="425"/>
                    <a:pt x="269" y="246"/>
                    <a:pt x="223" y="61"/>
                  </a:cubicBezTo>
                  <a:lnTo>
                    <a:pt x="223" y="61"/>
                  </a:lnTo>
                  <a:cubicBezTo>
                    <a:pt x="219" y="46"/>
                    <a:pt x="213" y="31"/>
                    <a:pt x="202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3" name="Freeform 381">
              <a:extLst>
                <a:ext uri="{FF2B5EF4-FFF2-40B4-BE49-F238E27FC236}">
                  <a16:creationId xmlns:a16="http://schemas.microsoft.com/office/drawing/2014/main" id="{76199A25-EBA3-D94B-B43F-0E3593687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5650" y="95850"/>
              <a:ext cx="264651" cy="117296"/>
            </a:xfrm>
            <a:custGeom>
              <a:avLst/>
              <a:gdLst>
                <a:gd name="T0" fmla="*/ 606 w 609"/>
                <a:gd name="T1" fmla="*/ 168 h 271"/>
                <a:gd name="T2" fmla="*/ 606 w 609"/>
                <a:gd name="T3" fmla="*/ 168 h 271"/>
                <a:gd name="T4" fmla="*/ 581 w 609"/>
                <a:gd name="T5" fmla="*/ 168 h 271"/>
                <a:gd name="T6" fmla="*/ 581 w 609"/>
                <a:gd name="T7" fmla="*/ 168 h 271"/>
                <a:gd name="T8" fmla="*/ 381 w 609"/>
                <a:gd name="T9" fmla="*/ 129 h 271"/>
                <a:gd name="T10" fmla="*/ 381 w 609"/>
                <a:gd name="T11" fmla="*/ 129 h 271"/>
                <a:gd name="T12" fmla="*/ 174 w 609"/>
                <a:gd name="T13" fmla="*/ 23 h 271"/>
                <a:gd name="T14" fmla="*/ 174 w 609"/>
                <a:gd name="T15" fmla="*/ 23 h 271"/>
                <a:gd name="T16" fmla="*/ 32 w 609"/>
                <a:gd name="T17" fmla="*/ 67 h 271"/>
                <a:gd name="T18" fmla="*/ 32 w 609"/>
                <a:gd name="T19" fmla="*/ 67 h 271"/>
                <a:gd name="T20" fmla="*/ 70 w 609"/>
                <a:gd name="T21" fmla="*/ 180 h 271"/>
                <a:gd name="T22" fmla="*/ 70 w 609"/>
                <a:gd name="T23" fmla="*/ 180 h 271"/>
                <a:gd name="T24" fmla="*/ 322 w 609"/>
                <a:gd name="T25" fmla="*/ 251 h 271"/>
                <a:gd name="T26" fmla="*/ 322 w 609"/>
                <a:gd name="T27" fmla="*/ 251 h 271"/>
                <a:gd name="T28" fmla="*/ 608 w 609"/>
                <a:gd name="T29" fmla="*/ 181 h 271"/>
                <a:gd name="T30" fmla="*/ 608 w 609"/>
                <a:gd name="T31" fmla="*/ 181 h 271"/>
                <a:gd name="T32" fmla="*/ 606 w 609"/>
                <a:gd name="T33" fmla="*/ 16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9" h="271">
                  <a:moveTo>
                    <a:pt x="606" y="168"/>
                  </a:moveTo>
                  <a:lnTo>
                    <a:pt x="606" y="168"/>
                  </a:lnTo>
                  <a:cubicBezTo>
                    <a:pt x="598" y="168"/>
                    <a:pt x="588" y="166"/>
                    <a:pt x="581" y="168"/>
                  </a:cubicBezTo>
                  <a:lnTo>
                    <a:pt x="581" y="168"/>
                  </a:lnTo>
                  <a:cubicBezTo>
                    <a:pt x="507" y="188"/>
                    <a:pt x="444" y="167"/>
                    <a:pt x="381" y="129"/>
                  </a:cubicBezTo>
                  <a:lnTo>
                    <a:pt x="381" y="129"/>
                  </a:lnTo>
                  <a:cubicBezTo>
                    <a:pt x="314" y="90"/>
                    <a:pt x="244" y="56"/>
                    <a:pt x="174" y="23"/>
                  </a:cubicBezTo>
                  <a:lnTo>
                    <a:pt x="174" y="23"/>
                  </a:lnTo>
                  <a:cubicBezTo>
                    <a:pt x="126" y="0"/>
                    <a:pt x="60" y="22"/>
                    <a:pt x="32" y="67"/>
                  </a:cubicBezTo>
                  <a:lnTo>
                    <a:pt x="32" y="67"/>
                  </a:lnTo>
                  <a:cubicBezTo>
                    <a:pt x="0" y="118"/>
                    <a:pt x="37" y="153"/>
                    <a:pt x="70" y="180"/>
                  </a:cubicBezTo>
                  <a:lnTo>
                    <a:pt x="70" y="180"/>
                  </a:lnTo>
                  <a:cubicBezTo>
                    <a:pt x="144" y="237"/>
                    <a:pt x="228" y="270"/>
                    <a:pt x="322" y="251"/>
                  </a:cubicBezTo>
                  <a:lnTo>
                    <a:pt x="322" y="251"/>
                  </a:lnTo>
                  <a:cubicBezTo>
                    <a:pt x="419" y="233"/>
                    <a:pt x="512" y="205"/>
                    <a:pt x="608" y="181"/>
                  </a:cubicBezTo>
                  <a:lnTo>
                    <a:pt x="608" y="181"/>
                  </a:lnTo>
                  <a:cubicBezTo>
                    <a:pt x="607" y="177"/>
                    <a:pt x="607" y="173"/>
                    <a:pt x="606" y="16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4" name="Freeform 382">
              <a:extLst>
                <a:ext uri="{FF2B5EF4-FFF2-40B4-BE49-F238E27FC236}">
                  <a16:creationId xmlns:a16="http://schemas.microsoft.com/office/drawing/2014/main" id="{86816772-BC5C-C045-BDA3-5D6DC413D9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8322" y="333961"/>
              <a:ext cx="193919" cy="266879"/>
            </a:xfrm>
            <a:custGeom>
              <a:avLst/>
              <a:gdLst>
                <a:gd name="T0" fmla="*/ 193483 w 445"/>
                <a:gd name="T1" fmla="*/ 261219 h 613"/>
                <a:gd name="T2" fmla="*/ 193483 w 445"/>
                <a:gd name="T3" fmla="*/ 261219 h 613"/>
                <a:gd name="T4" fmla="*/ 171259 w 445"/>
                <a:gd name="T5" fmla="*/ 251206 h 613"/>
                <a:gd name="T6" fmla="*/ 171259 w 445"/>
                <a:gd name="T7" fmla="*/ 251206 h 613"/>
                <a:gd name="T8" fmla="*/ 64494 w 445"/>
                <a:gd name="T9" fmla="*/ 99699 h 613"/>
                <a:gd name="T10" fmla="*/ 64494 w 445"/>
                <a:gd name="T11" fmla="*/ 99699 h 613"/>
                <a:gd name="T12" fmla="*/ 46628 w 445"/>
                <a:gd name="T13" fmla="*/ 23510 h 613"/>
                <a:gd name="T14" fmla="*/ 46628 w 445"/>
                <a:gd name="T15" fmla="*/ 23510 h 613"/>
                <a:gd name="T16" fmla="*/ 25711 w 445"/>
                <a:gd name="T17" fmla="*/ 0 h 613"/>
                <a:gd name="T18" fmla="*/ 25711 w 445"/>
                <a:gd name="T19" fmla="*/ 0 h 613"/>
                <a:gd name="T20" fmla="*/ 5229 w 445"/>
                <a:gd name="T21" fmla="*/ 24816 h 613"/>
                <a:gd name="T22" fmla="*/ 5229 w 445"/>
                <a:gd name="T23" fmla="*/ 24816 h 613"/>
                <a:gd name="T24" fmla="*/ 6101 w 445"/>
                <a:gd name="T25" fmla="*/ 90991 h 613"/>
                <a:gd name="T26" fmla="*/ 6101 w 445"/>
                <a:gd name="T27" fmla="*/ 90991 h 613"/>
                <a:gd name="T28" fmla="*/ 167773 w 445"/>
                <a:gd name="T29" fmla="*/ 262090 h 613"/>
                <a:gd name="T30" fmla="*/ 167773 w 445"/>
                <a:gd name="T31" fmla="*/ 262090 h 613"/>
                <a:gd name="T32" fmla="*/ 192176 w 445"/>
                <a:gd name="T33" fmla="*/ 266444 h 613"/>
                <a:gd name="T34" fmla="*/ 192176 w 445"/>
                <a:gd name="T35" fmla="*/ 266444 h 613"/>
                <a:gd name="T36" fmla="*/ 193483 w 445"/>
                <a:gd name="T37" fmla="*/ 261219 h 61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5" h="613">
                  <a:moveTo>
                    <a:pt x="444" y="600"/>
                  </a:moveTo>
                  <a:lnTo>
                    <a:pt x="444" y="600"/>
                  </a:lnTo>
                  <a:cubicBezTo>
                    <a:pt x="427" y="592"/>
                    <a:pt x="410" y="585"/>
                    <a:pt x="393" y="577"/>
                  </a:cubicBezTo>
                  <a:cubicBezTo>
                    <a:pt x="239" y="512"/>
                    <a:pt x="183" y="377"/>
                    <a:pt x="148" y="229"/>
                  </a:cubicBezTo>
                  <a:cubicBezTo>
                    <a:pt x="133" y="171"/>
                    <a:pt x="124" y="111"/>
                    <a:pt x="107" y="54"/>
                  </a:cubicBezTo>
                  <a:cubicBezTo>
                    <a:pt x="100" y="32"/>
                    <a:pt x="75" y="17"/>
                    <a:pt x="59" y="0"/>
                  </a:cubicBezTo>
                  <a:cubicBezTo>
                    <a:pt x="42" y="18"/>
                    <a:pt x="15" y="36"/>
                    <a:pt x="12" y="57"/>
                  </a:cubicBezTo>
                  <a:cubicBezTo>
                    <a:pt x="6" y="107"/>
                    <a:pt x="0" y="162"/>
                    <a:pt x="14" y="209"/>
                  </a:cubicBezTo>
                  <a:cubicBezTo>
                    <a:pt x="72" y="401"/>
                    <a:pt x="186" y="542"/>
                    <a:pt x="385" y="602"/>
                  </a:cubicBezTo>
                  <a:cubicBezTo>
                    <a:pt x="403" y="607"/>
                    <a:pt x="422" y="609"/>
                    <a:pt x="441" y="612"/>
                  </a:cubicBezTo>
                  <a:cubicBezTo>
                    <a:pt x="442" y="608"/>
                    <a:pt x="443" y="604"/>
                    <a:pt x="444" y="600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5" name="Freeform 383">
              <a:extLst>
                <a:ext uri="{FF2B5EF4-FFF2-40B4-BE49-F238E27FC236}">
                  <a16:creationId xmlns:a16="http://schemas.microsoft.com/office/drawing/2014/main" id="{6B02DCA4-9CF7-C244-A979-A5E77E27D6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0406" y="-95005"/>
              <a:ext cx="124817" cy="211131"/>
            </a:xfrm>
            <a:custGeom>
              <a:avLst/>
              <a:gdLst>
                <a:gd name="T0" fmla="*/ 5 w 287"/>
                <a:gd name="T1" fmla="*/ 485 h 486"/>
                <a:gd name="T2" fmla="*/ 5 w 287"/>
                <a:gd name="T3" fmla="*/ 485 h 486"/>
                <a:gd name="T4" fmla="*/ 243 w 287"/>
                <a:gd name="T5" fmla="*/ 242 h 486"/>
                <a:gd name="T6" fmla="*/ 243 w 287"/>
                <a:gd name="T7" fmla="*/ 242 h 486"/>
                <a:gd name="T8" fmla="*/ 285 w 287"/>
                <a:gd name="T9" fmla="*/ 84 h 486"/>
                <a:gd name="T10" fmla="*/ 285 w 287"/>
                <a:gd name="T11" fmla="*/ 84 h 486"/>
                <a:gd name="T12" fmla="*/ 230 w 287"/>
                <a:gd name="T13" fmla="*/ 7 h 486"/>
                <a:gd name="T14" fmla="*/ 230 w 287"/>
                <a:gd name="T15" fmla="*/ 7 h 486"/>
                <a:gd name="T16" fmla="*/ 150 w 287"/>
                <a:gd name="T17" fmla="*/ 49 h 486"/>
                <a:gd name="T18" fmla="*/ 150 w 287"/>
                <a:gd name="T19" fmla="*/ 49 h 486"/>
                <a:gd name="T20" fmla="*/ 71 w 287"/>
                <a:gd name="T21" fmla="*/ 243 h 486"/>
                <a:gd name="T22" fmla="*/ 71 w 287"/>
                <a:gd name="T23" fmla="*/ 243 h 486"/>
                <a:gd name="T24" fmla="*/ 0 w 287"/>
                <a:gd name="T25" fmla="*/ 474 h 486"/>
                <a:gd name="T26" fmla="*/ 0 w 287"/>
                <a:gd name="T27" fmla="*/ 474 h 486"/>
                <a:gd name="T28" fmla="*/ 5 w 287"/>
                <a:gd name="T29" fmla="*/ 48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7" h="486">
                  <a:moveTo>
                    <a:pt x="5" y="485"/>
                  </a:moveTo>
                  <a:lnTo>
                    <a:pt x="5" y="485"/>
                  </a:lnTo>
                  <a:cubicBezTo>
                    <a:pt x="85" y="405"/>
                    <a:pt x="172" y="330"/>
                    <a:pt x="243" y="242"/>
                  </a:cubicBezTo>
                  <a:lnTo>
                    <a:pt x="243" y="242"/>
                  </a:lnTo>
                  <a:cubicBezTo>
                    <a:pt x="275" y="203"/>
                    <a:pt x="283" y="138"/>
                    <a:pt x="285" y="84"/>
                  </a:cubicBezTo>
                  <a:lnTo>
                    <a:pt x="285" y="84"/>
                  </a:lnTo>
                  <a:cubicBezTo>
                    <a:pt x="286" y="58"/>
                    <a:pt x="255" y="16"/>
                    <a:pt x="230" y="7"/>
                  </a:cubicBezTo>
                  <a:lnTo>
                    <a:pt x="230" y="7"/>
                  </a:lnTo>
                  <a:cubicBezTo>
                    <a:pt x="210" y="0"/>
                    <a:pt x="163" y="26"/>
                    <a:pt x="150" y="49"/>
                  </a:cubicBezTo>
                  <a:lnTo>
                    <a:pt x="150" y="49"/>
                  </a:lnTo>
                  <a:cubicBezTo>
                    <a:pt x="117" y="110"/>
                    <a:pt x="94" y="177"/>
                    <a:pt x="71" y="243"/>
                  </a:cubicBezTo>
                  <a:lnTo>
                    <a:pt x="71" y="243"/>
                  </a:lnTo>
                  <a:cubicBezTo>
                    <a:pt x="45" y="319"/>
                    <a:pt x="23" y="396"/>
                    <a:pt x="0" y="474"/>
                  </a:cubicBezTo>
                  <a:lnTo>
                    <a:pt x="0" y="474"/>
                  </a:lnTo>
                  <a:cubicBezTo>
                    <a:pt x="1" y="477"/>
                    <a:pt x="3" y="481"/>
                    <a:pt x="5" y="48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6" name="Freeform 384">
              <a:extLst>
                <a:ext uri="{FF2B5EF4-FFF2-40B4-BE49-F238E27FC236}">
                  <a16:creationId xmlns:a16="http://schemas.microsoft.com/office/drawing/2014/main" id="{48A824A8-AA3E-E942-A5DE-B21F337F7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911" y="768172"/>
              <a:ext cx="126695" cy="179228"/>
            </a:xfrm>
            <a:custGeom>
              <a:avLst/>
              <a:gdLst>
                <a:gd name="T0" fmla="*/ 242 w 289"/>
                <a:gd name="T1" fmla="*/ 408 h 409"/>
                <a:gd name="T2" fmla="*/ 242 w 289"/>
                <a:gd name="T3" fmla="*/ 408 h 409"/>
                <a:gd name="T4" fmla="*/ 194 w 289"/>
                <a:gd name="T5" fmla="*/ 79 h 409"/>
                <a:gd name="T6" fmla="*/ 194 w 289"/>
                <a:gd name="T7" fmla="*/ 79 h 409"/>
                <a:gd name="T8" fmla="*/ 48 w 289"/>
                <a:gd name="T9" fmla="*/ 28 h 409"/>
                <a:gd name="T10" fmla="*/ 48 w 289"/>
                <a:gd name="T11" fmla="*/ 28 h 409"/>
                <a:gd name="T12" fmla="*/ 37 w 289"/>
                <a:gd name="T13" fmla="*/ 177 h 409"/>
                <a:gd name="T14" fmla="*/ 37 w 289"/>
                <a:gd name="T15" fmla="*/ 177 h 409"/>
                <a:gd name="T16" fmla="*/ 108 w 289"/>
                <a:gd name="T17" fmla="*/ 271 h 409"/>
                <a:gd name="T18" fmla="*/ 108 w 289"/>
                <a:gd name="T19" fmla="*/ 271 h 409"/>
                <a:gd name="T20" fmla="*/ 242 w 289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409">
                  <a:moveTo>
                    <a:pt x="242" y="408"/>
                  </a:moveTo>
                  <a:lnTo>
                    <a:pt x="242" y="408"/>
                  </a:lnTo>
                  <a:cubicBezTo>
                    <a:pt x="253" y="293"/>
                    <a:pt x="288" y="177"/>
                    <a:pt x="194" y="79"/>
                  </a:cubicBezTo>
                  <a:lnTo>
                    <a:pt x="194" y="79"/>
                  </a:lnTo>
                  <a:cubicBezTo>
                    <a:pt x="143" y="26"/>
                    <a:pt x="78" y="0"/>
                    <a:pt x="48" y="28"/>
                  </a:cubicBezTo>
                  <a:lnTo>
                    <a:pt x="48" y="28"/>
                  </a:lnTo>
                  <a:cubicBezTo>
                    <a:pt x="0" y="72"/>
                    <a:pt x="16" y="129"/>
                    <a:pt x="37" y="177"/>
                  </a:cubicBezTo>
                  <a:lnTo>
                    <a:pt x="37" y="177"/>
                  </a:lnTo>
                  <a:cubicBezTo>
                    <a:pt x="52" y="212"/>
                    <a:pt x="82" y="242"/>
                    <a:pt x="108" y="271"/>
                  </a:cubicBezTo>
                  <a:lnTo>
                    <a:pt x="108" y="271"/>
                  </a:lnTo>
                  <a:cubicBezTo>
                    <a:pt x="150" y="316"/>
                    <a:pt x="194" y="358"/>
                    <a:pt x="242" y="40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7" name="Freeform 385">
              <a:extLst>
                <a:ext uri="{FF2B5EF4-FFF2-40B4-BE49-F238E27FC236}">
                  <a16:creationId xmlns:a16="http://schemas.microsoft.com/office/drawing/2014/main" id="{CB3BBE28-79D4-0544-94E0-11BB9C891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565" y="580377"/>
              <a:ext cx="142649" cy="197994"/>
            </a:xfrm>
            <a:custGeom>
              <a:avLst/>
              <a:gdLst>
                <a:gd name="T0" fmla="*/ 324 w 325"/>
                <a:gd name="T1" fmla="*/ 8 h 456"/>
                <a:gd name="T2" fmla="*/ 324 w 325"/>
                <a:gd name="T3" fmla="*/ 8 h 456"/>
                <a:gd name="T4" fmla="*/ 101 w 325"/>
                <a:gd name="T5" fmla="*/ 196 h 456"/>
                <a:gd name="T6" fmla="*/ 101 w 325"/>
                <a:gd name="T7" fmla="*/ 196 h 456"/>
                <a:gd name="T8" fmla="*/ 31 w 325"/>
                <a:gd name="T9" fmla="*/ 411 h 456"/>
                <a:gd name="T10" fmla="*/ 31 w 325"/>
                <a:gd name="T11" fmla="*/ 411 h 456"/>
                <a:gd name="T12" fmla="*/ 100 w 325"/>
                <a:gd name="T13" fmla="*/ 436 h 456"/>
                <a:gd name="T14" fmla="*/ 100 w 325"/>
                <a:gd name="T15" fmla="*/ 436 h 456"/>
                <a:gd name="T16" fmla="*/ 132 w 325"/>
                <a:gd name="T17" fmla="*/ 411 h 456"/>
                <a:gd name="T18" fmla="*/ 132 w 325"/>
                <a:gd name="T19" fmla="*/ 411 h 456"/>
                <a:gd name="T20" fmla="*/ 323 w 325"/>
                <a:gd name="T21" fmla="*/ 7 h 456"/>
                <a:gd name="T22" fmla="*/ 323 w 325"/>
                <a:gd name="T23" fmla="*/ 7 h 456"/>
                <a:gd name="T24" fmla="*/ 324 w 325"/>
                <a:gd name="T25" fmla="*/ 8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56">
                  <a:moveTo>
                    <a:pt x="324" y="8"/>
                  </a:moveTo>
                  <a:lnTo>
                    <a:pt x="324" y="8"/>
                  </a:lnTo>
                  <a:cubicBezTo>
                    <a:pt x="251" y="69"/>
                    <a:pt x="177" y="133"/>
                    <a:pt x="101" y="196"/>
                  </a:cubicBezTo>
                  <a:lnTo>
                    <a:pt x="101" y="196"/>
                  </a:lnTo>
                  <a:cubicBezTo>
                    <a:pt x="21" y="262"/>
                    <a:pt x="0" y="331"/>
                    <a:pt x="31" y="411"/>
                  </a:cubicBezTo>
                  <a:lnTo>
                    <a:pt x="31" y="411"/>
                  </a:lnTo>
                  <a:cubicBezTo>
                    <a:pt x="46" y="450"/>
                    <a:pt x="68" y="455"/>
                    <a:pt x="100" y="436"/>
                  </a:cubicBezTo>
                  <a:lnTo>
                    <a:pt x="100" y="436"/>
                  </a:lnTo>
                  <a:cubicBezTo>
                    <a:pt x="112" y="429"/>
                    <a:pt x="124" y="422"/>
                    <a:pt x="132" y="411"/>
                  </a:cubicBezTo>
                  <a:lnTo>
                    <a:pt x="132" y="411"/>
                  </a:lnTo>
                  <a:cubicBezTo>
                    <a:pt x="225" y="290"/>
                    <a:pt x="288" y="154"/>
                    <a:pt x="323" y="7"/>
                  </a:cubicBezTo>
                  <a:lnTo>
                    <a:pt x="323" y="7"/>
                  </a:lnTo>
                  <a:cubicBezTo>
                    <a:pt x="324" y="4"/>
                    <a:pt x="321" y="0"/>
                    <a:pt x="324" y="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8" name="Freeform 386">
              <a:extLst>
                <a:ext uri="{FF2B5EF4-FFF2-40B4-BE49-F238E27FC236}">
                  <a16:creationId xmlns:a16="http://schemas.microsoft.com/office/drawing/2014/main" id="{A991F0AA-2698-0B4C-B9D3-CA2B7583F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270" y="315945"/>
              <a:ext cx="186757" cy="148261"/>
            </a:xfrm>
            <a:custGeom>
              <a:avLst/>
              <a:gdLst>
                <a:gd name="T0" fmla="*/ 0 w 429"/>
                <a:gd name="T1" fmla="*/ 33 h 341"/>
                <a:gd name="T2" fmla="*/ 0 w 429"/>
                <a:gd name="T3" fmla="*/ 33 h 341"/>
                <a:gd name="T4" fmla="*/ 428 w 429"/>
                <a:gd name="T5" fmla="*/ 303 h 341"/>
                <a:gd name="T6" fmla="*/ 428 w 429"/>
                <a:gd name="T7" fmla="*/ 303 h 341"/>
                <a:gd name="T8" fmla="*/ 232 w 429"/>
                <a:gd name="T9" fmla="*/ 109 h 341"/>
                <a:gd name="T10" fmla="*/ 232 w 429"/>
                <a:gd name="T11" fmla="*/ 109 h 341"/>
                <a:gd name="T12" fmla="*/ 0 w 429"/>
                <a:gd name="T13" fmla="*/ 3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341">
                  <a:moveTo>
                    <a:pt x="0" y="33"/>
                  </a:moveTo>
                  <a:lnTo>
                    <a:pt x="0" y="33"/>
                  </a:lnTo>
                  <a:cubicBezTo>
                    <a:pt x="48" y="201"/>
                    <a:pt x="273" y="340"/>
                    <a:pt x="428" y="303"/>
                  </a:cubicBezTo>
                  <a:lnTo>
                    <a:pt x="428" y="303"/>
                  </a:lnTo>
                  <a:cubicBezTo>
                    <a:pt x="364" y="240"/>
                    <a:pt x="297" y="176"/>
                    <a:pt x="232" y="109"/>
                  </a:cubicBezTo>
                  <a:lnTo>
                    <a:pt x="232" y="109"/>
                  </a:lnTo>
                  <a:cubicBezTo>
                    <a:pt x="149" y="24"/>
                    <a:pt x="77" y="0"/>
                    <a:pt x="0" y="3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9" name="Freeform 387">
              <a:extLst>
                <a:ext uri="{FF2B5EF4-FFF2-40B4-BE49-F238E27FC236}">
                  <a16:creationId xmlns:a16="http://schemas.microsoft.com/office/drawing/2014/main" id="{FF84D363-191B-D64F-811A-59D3C3F135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7302" y="347539"/>
              <a:ext cx="235559" cy="122925"/>
            </a:xfrm>
            <a:custGeom>
              <a:avLst/>
              <a:gdLst>
                <a:gd name="T0" fmla="*/ 541 w 542"/>
                <a:gd name="T1" fmla="*/ 282 h 283"/>
                <a:gd name="T2" fmla="*/ 541 w 542"/>
                <a:gd name="T3" fmla="*/ 282 h 283"/>
                <a:gd name="T4" fmla="*/ 146 w 542"/>
                <a:gd name="T5" fmla="*/ 7 h 283"/>
                <a:gd name="T6" fmla="*/ 146 w 542"/>
                <a:gd name="T7" fmla="*/ 7 h 283"/>
                <a:gd name="T8" fmla="*/ 17 w 542"/>
                <a:gd name="T9" fmla="*/ 28 h 283"/>
                <a:gd name="T10" fmla="*/ 17 w 542"/>
                <a:gd name="T11" fmla="*/ 28 h 283"/>
                <a:gd name="T12" fmla="*/ 98 w 542"/>
                <a:gd name="T13" fmla="*/ 130 h 283"/>
                <a:gd name="T14" fmla="*/ 98 w 542"/>
                <a:gd name="T15" fmla="*/ 130 h 283"/>
                <a:gd name="T16" fmla="*/ 143 w 542"/>
                <a:gd name="T17" fmla="*/ 144 h 283"/>
                <a:gd name="T18" fmla="*/ 143 w 542"/>
                <a:gd name="T19" fmla="*/ 144 h 283"/>
                <a:gd name="T20" fmla="*/ 541 w 542"/>
                <a:gd name="T21" fmla="*/ 28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2" h="283">
                  <a:moveTo>
                    <a:pt x="541" y="282"/>
                  </a:moveTo>
                  <a:lnTo>
                    <a:pt x="541" y="282"/>
                  </a:lnTo>
                  <a:cubicBezTo>
                    <a:pt x="431" y="157"/>
                    <a:pt x="316" y="39"/>
                    <a:pt x="146" y="7"/>
                  </a:cubicBezTo>
                  <a:lnTo>
                    <a:pt x="146" y="7"/>
                  </a:lnTo>
                  <a:cubicBezTo>
                    <a:pt x="104" y="0"/>
                    <a:pt x="25" y="9"/>
                    <a:pt x="17" y="28"/>
                  </a:cubicBezTo>
                  <a:lnTo>
                    <a:pt x="17" y="28"/>
                  </a:lnTo>
                  <a:cubicBezTo>
                    <a:pt x="0" y="80"/>
                    <a:pt x="59" y="104"/>
                    <a:pt x="98" y="130"/>
                  </a:cubicBezTo>
                  <a:lnTo>
                    <a:pt x="98" y="130"/>
                  </a:lnTo>
                  <a:cubicBezTo>
                    <a:pt x="111" y="138"/>
                    <a:pt x="128" y="142"/>
                    <a:pt x="143" y="144"/>
                  </a:cubicBezTo>
                  <a:lnTo>
                    <a:pt x="143" y="144"/>
                  </a:lnTo>
                  <a:cubicBezTo>
                    <a:pt x="288" y="158"/>
                    <a:pt x="418" y="209"/>
                    <a:pt x="541" y="28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0" name="Freeform 388">
              <a:extLst>
                <a:ext uri="{FF2B5EF4-FFF2-40B4-BE49-F238E27FC236}">
                  <a16:creationId xmlns:a16="http://schemas.microsoft.com/office/drawing/2014/main" id="{3040E519-CCB4-C34A-8508-CE4FA815A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7144" y="314217"/>
              <a:ext cx="139833" cy="152015"/>
            </a:xfrm>
            <a:custGeom>
              <a:avLst/>
              <a:gdLst>
                <a:gd name="T0" fmla="*/ 322 w 323"/>
                <a:gd name="T1" fmla="*/ 348 h 349"/>
                <a:gd name="T2" fmla="*/ 322 w 323"/>
                <a:gd name="T3" fmla="*/ 348 h 349"/>
                <a:gd name="T4" fmla="*/ 125 w 323"/>
                <a:gd name="T5" fmla="*/ 36 h 349"/>
                <a:gd name="T6" fmla="*/ 125 w 323"/>
                <a:gd name="T7" fmla="*/ 36 h 349"/>
                <a:gd name="T8" fmla="*/ 28 w 323"/>
                <a:gd name="T9" fmla="*/ 11 h 349"/>
                <a:gd name="T10" fmla="*/ 28 w 323"/>
                <a:gd name="T11" fmla="*/ 11 h 349"/>
                <a:gd name="T12" fmla="*/ 54 w 323"/>
                <a:gd name="T13" fmla="*/ 107 h 349"/>
                <a:gd name="T14" fmla="*/ 54 w 323"/>
                <a:gd name="T15" fmla="*/ 107 h 349"/>
                <a:gd name="T16" fmla="*/ 82 w 323"/>
                <a:gd name="T17" fmla="*/ 131 h 349"/>
                <a:gd name="T18" fmla="*/ 82 w 323"/>
                <a:gd name="T19" fmla="*/ 131 h 349"/>
                <a:gd name="T20" fmla="*/ 322 w 323"/>
                <a:gd name="T21" fmla="*/ 3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349">
                  <a:moveTo>
                    <a:pt x="322" y="348"/>
                  </a:moveTo>
                  <a:lnTo>
                    <a:pt x="322" y="348"/>
                  </a:lnTo>
                  <a:cubicBezTo>
                    <a:pt x="281" y="227"/>
                    <a:pt x="236" y="109"/>
                    <a:pt x="125" y="36"/>
                  </a:cubicBezTo>
                  <a:lnTo>
                    <a:pt x="125" y="36"/>
                  </a:lnTo>
                  <a:cubicBezTo>
                    <a:pt x="97" y="17"/>
                    <a:pt x="38" y="0"/>
                    <a:pt x="28" y="11"/>
                  </a:cubicBezTo>
                  <a:lnTo>
                    <a:pt x="28" y="11"/>
                  </a:lnTo>
                  <a:cubicBezTo>
                    <a:pt x="0" y="43"/>
                    <a:pt x="34" y="78"/>
                    <a:pt x="54" y="107"/>
                  </a:cubicBezTo>
                  <a:lnTo>
                    <a:pt x="54" y="107"/>
                  </a:lnTo>
                  <a:cubicBezTo>
                    <a:pt x="61" y="117"/>
                    <a:pt x="72" y="125"/>
                    <a:pt x="82" y="131"/>
                  </a:cubicBezTo>
                  <a:lnTo>
                    <a:pt x="82" y="131"/>
                  </a:lnTo>
                  <a:cubicBezTo>
                    <a:pt x="179" y="184"/>
                    <a:pt x="256" y="260"/>
                    <a:pt x="322" y="34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1" name="Freeform 389">
              <a:extLst>
                <a:ext uri="{FF2B5EF4-FFF2-40B4-BE49-F238E27FC236}">
                  <a16:creationId xmlns:a16="http://schemas.microsoft.com/office/drawing/2014/main" id="{D71C9B58-5F24-E946-8DE9-A1B5DCB8B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2969" y="178820"/>
              <a:ext cx="80709" cy="199871"/>
            </a:xfrm>
            <a:custGeom>
              <a:avLst/>
              <a:gdLst>
                <a:gd name="T0" fmla="*/ 18 w 184"/>
                <a:gd name="T1" fmla="*/ 457 h 458"/>
                <a:gd name="T2" fmla="*/ 18 w 184"/>
                <a:gd name="T3" fmla="*/ 457 h 458"/>
                <a:gd name="T4" fmla="*/ 179 w 184"/>
                <a:gd name="T5" fmla="*/ 110 h 458"/>
                <a:gd name="T6" fmla="*/ 179 w 184"/>
                <a:gd name="T7" fmla="*/ 110 h 458"/>
                <a:gd name="T8" fmla="*/ 169 w 184"/>
                <a:gd name="T9" fmla="*/ 36 h 458"/>
                <a:gd name="T10" fmla="*/ 169 w 184"/>
                <a:gd name="T11" fmla="*/ 36 h 458"/>
                <a:gd name="T12" fmla="*/ 113 w 184"/>
                <a:gd name="T13" fmla="*/ 0 h 458"/>
                <a:gd name="T14" fmla="*/ 113 w 184"/>
                <a:gd name="T15" fmla="*/ 0 h 458"/>
                <a:gd name="T16" fmla="*/ 73 w 184"/>
                <a:gd name="T17" fmla="*/ 45 h 458"/>
                <a:gd name="T18" fmla="*/ 73 w 184"/>
                <a:gd name="T19" fmla="*/ 45 h 458"/>
                <a:gd name="T20" fmla="*/ 0 w 184"/>
                <a:gd name="T21" fmla="*/ 450 h 458"/>
                <a:gd name="T22" fmla="*/ 0 w 184"/>
                <a:gd name="T23" fmla="*/ 450 h 458"/>
                <a:gd name="T24" fmla="*/ 18 w 184"/>
                <a:gd name="T25" fmla="*/ 45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458">
                  <a:moveTo>
                    <a:pt x="18" y="457"/>
                  </a:moveTo>
                  <a:lnTo>
                    <a:pt x="18" y="457"/>
                  </a:lnTo>
                  <a:cubicBezTo>
                    <a:pt x="84" y="348"/>
                    <a:pt x="158" y="241"/>
                    <a:pt x="179" y="110"/>
                  </a:cubicBezTo>
                  <a:lnTo>
                    <a:pt x="179" y="110"/>
                  </a:lnTo>
                  <a:cubicBezTo>
                    <a:pt x="183" y="86"/>
                    <a:pt x="181" y="56"/>
                    <a:pt x="169" y="36"/>
                  </a:cubicBezTo>
                  <a:lnTo>
                    <a:pt x="169" y="36"/>
                  </a:lnTo>
                  <a:cubicBezTo>
                    <a:pt x="159" y="18"/>
                    <a:pt x="133" y="2"/>
                    <a:pt x="113" y="0"/>
                  </a:cubicBezTo>
                  <a:lnTo>
                    <a:pt x="113" y="0"/>
                  </a:lnTo>
                  <a:cubicBezTo>
                    <a:pt x="100" y="0"/>
                    <a:pt x="77" y="28"/>
                    <a:pt x="73" y="45"/>
                  </a:cubicBezTo>
                  <a:lnTo>
                    <a:pt x="73" y="45"/>
                  </a:lnTo>
                  <a:cubicBezTo>
                    <a:pt x="47" y="180"/>
                    <a:pt x="24" y="315"/>
                    <a:pt x="0" y="450"/>
                  </a:cubicBezTo>
                  <a:lnTo>
                    <a:pt x="0" y="450"/>
                  </a:lnTo>
                  <a:cubicBezTo>
                    <a:pt x="6" y="453"/>
                    <a:pt x="12" y="455"/>
                    <a:pt x="18" y="45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2" name="Freeform 390">
              <a:extLst>
                <a:ext uri="{FF2B5EF4-FFF2-40B4-BE49-F238E27FC236}">
                  <a16:creationId xmlns:a16="http://schemas.microsoft.com/office/drawing/2014/main" id="{54A27469-40D1-A449-B704-F0003E685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294" y="607180"/>
              <a:ext cx="198019" cy="109788"/>
            </a:xfrm>
            <a:custGeom>
              <a:avLst/>
              <a:gdLst>
                <a:gd name="T0" fmla="*/ 453 w 454"/>
                <a:gd name="T1" fmla="*/ 0 h 253"/>
                <a:gd name="T2" fmla="*/ 453 w 454"/>
                <a:gd name="T3" fmla="*/ 0 h 253"/>
                <a:gd name="T4" fmla="*/ 140 w 454"/>
                <a:gd name="T5" fmla="*/ 103 h 253"/>
                <a:gd name="T6" fmla="*/ 140 w 454"/>
                <a:gd name="T7" fmla="*/ 103 h 253"/>
                <a:gd name="T8" fmla="*/ 28 w 454"/>
                <a:gd name="T9" fmla="*/ 187 h 253"/>
                <a:gd name="T10" fmla="*/ 28 w 454"/>
                <a:gd name="T11" fmla="*/ 187 h 253"/>
                <a:gd name="T12" fmla="*/ 62 w 454"/>
                <a:gd name="T13" fmla="*/ 251 h 253"/>
                <a:gd name="T14" fmla="*/ 62 w 454"/>
                <a:gd name="T15" fmla="*/ 251 h 253"/>
                <a:gd name="T16" fmla="*/ 103 w 454"/>
                <a:gd name="T17" fmla="*/ 247 h 253"/>
                <a:gd name="T18" fmla="*/ 103 w 454"/>
                <a:gd name="T19" fmla="*/ 247 h 253"/>
                <a:gd name="T20" fmla="*/ 453 w 454"/>
                <a:gd name="T2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253">
                  <a:moveTo>
                    <a:pt x="453" y="0"/>
                  </a:moveTo>
                  <a:lnTo>
                    <a:pt x="453" y="0"/>
                  </a:lnTo>
                  <a:cubicBezTo>
                    <a:pt x="341" y="37"/>
                    <a:pt x="238" y="65"/>
                    <a:pt x="140" y="103"/>
                  </a:cubicBezTo>
                  <a:lnTo>
                    <a:pt x="140" y="103"/>
                  </a:lnTo>
                  <a:cubicBezTo>
                    <a:pt x="98" y="120"/>
                    <a:pt x="58" y="153"/>
                    <a:pt x="28" y="187"/>
                  </a:cubicBezTo>
                  <a:lnTo>
                    <a:pt x="28" y="187"/>
                  </a:lnTo>
                  <a:cubicBezTo>
                    <a:pt x="0" y="219"/>
                    <a:pt x="17" y="247"/>
                    <a:pt x="62" y="251"/>
                  </a:cubicBezTo>
                  <a:lnTo>
                    <a:pt x="62" y="251"/>
                  </a:lnTo>
                  <a:cubicBezTo>
                    <a:pt x="75" y="252"/>
                    <a:pt x="91" y="251"/>
                    <a:pt x="103" y="247"/>
                  </a:cubicBezTo>
                  <a:lnTo>
                    <a:pt x="103" y="247"/>
                  </a:lnTo>
                  <a:cubicBezTo>
                    <a:pt x="237" y="195"/>
                    <a:pt x="350" y="112"/>
                    <a:pt x="453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3" name="Freeform 391">
              <a:extLst>
                <a:ext uri="{FF2B5EF4-FFF2-40B4-BE49-F238E27FC236}">
                  <a16:creationId xmlns:a16="http://schemas.microsoft.com/office/drawing/2014/main" id="{6DD5AE3E-EBBA-3C49-ADC3-CA4BE55BE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1475" y="1022224"/>
              <a:ext cx="226174" cy="58179"/>
            </a:xfrm>
            <a:custGeom>
              <a:avLst/>
              <a:gdLst>
                <a:gd name="T0" fmla="*/ 518 w 519"/>
                <a:gd name="T1" fmla="*/ 0 h 133"/>
                <a:gd name="T2" fmla="*/ 518 w 519"/>
                <a:gd name="T3" fmla="*/ 0 h 133"/>
                <a:gd name="T4" fmla="*/ 53 w 519"/>
                <a:gd name="T5" fmla="*/ 20 h 133"/>
                <a:gd name="T6" fmla="*/ 53 w 519"/>
                <a:gd name="T7" fmla="*/ 20 h 133"/>
                <a:gd name="T8" fmla="*/ 2 w 519"/>
                <a:gd name="T9" fmla="*/ 86 h 133"/>
                <a:gd name="T10" fmla="*/ 2 w 519"/>
                <a:gd name="T11" fmla="*/ 86 h 133"/>
                <a:gd name="T12" fmla="*/ 53 w 519"/>
                <a:gd name="T13" fmla="*/ 129 h 133"/>
                <a:gd name="T14" fmla="*/ 53 w 519"/>
                <a:gd name="T15" fmla="*/ 129 h 133"/>
                <a:gd name="T16" fmla="*/ 518 w 519"/>
                <a:gd name="T1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9" h="133">
                  <a:moveTo>
                    <a:pt x="518" y="0"/>
                  </a:moveTo>
                  <a:lnTo>
                    <a:pt x="518" y="0"/>
                  </a:lnTo>
                  <a:cubicBezTo>
                    <a:pt x="363" y="6"/>
                    <a:pt x="208" y="13"/>
                    <a:pt x="53" y="20"/>
                  </a:cubicBezTo>
                  <a:lnTo>
                    <a:pt x="53" y="20"/>
                  </a:lnTo>
                  <a:cubicBezTo>
                    <a:pt x="9" y="21"/>
                    <a:pt x="4" y="51"/>
                    <a:pt x="2" y="86"/>
                  </a:cubicBezTo>
                  <a:lnTo>
                    <a:pt x="2" y="86"/>
                  </a:lnTo>
                  <a:cubicBezTo>
                    <a:pt x="0" y="123"/>
                    <a:pt x="24" y="128"/>
                    <a:pt x="53" y="129"/>
                  </a:cubicBezTo>
                  <a:lnTo>
                    <a:pt x="53" y="129"/>
                  </a:lnTo>
                  <a:cubicBezTo>
                    <a:pt x="221" y="132"/>
                    <a:pt x="365" y="49"/>
                    <a:pt x="518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4" name="Freeform 392">
              <a:extLst>
                <a:ext uri="{FF2B5EF4-FFF2-40B4-BE49-F238E27FC236}">
                  <a16:creationId xmlns:a16="http://schemas.microsoft.com/office/drawing/2014/main" id="{515F6593-6286-314E-B284-083BA8E83D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5744" y="973338"/>
              <a:ext cx="189573" cy="45980"/>
            </a:xfrm>
            <a:custGeom>
              <a:avLst/>
              <a:gdLst>
                <a:gd name="T0" fmla="*/ 428 w 436"/>
                <a:gd name="T1" fmla="*/ 10 h 108"/>
                <a:gd name="T2" fmla="*/ 428 w 436"/>
                <a:gd name="T3" fmla="*/ 10 h 108"/>
                <a:gd name="T4" fmla="*/ 58 w 436"/>
                <a:gd name="T5" fmla="*/ 1 h 108"/>
                <a:gd name="T6" fmla="*/ 58 w 436"/>
                <a:gd name="T7" fmla="*/ 1 h 108"/>
                <a:gd name="T8" fmla="*/ 0 w 436"/>
                <a:gd name="T9" fmla="*/ 46 h 108"/>
                <a:gd name="T10" fmla="*/ 0 w 436"/>
                <a:gd name="T11" fmla="*/ 46 h 108"/>
                <a:gd name="T12" fmla="*/ 47 w 436"/>
                <a:gd name="T13" fmla="*/ 96 h 108"/>
                <a:gd name="T14" fmla="*/ 47 w 436"/>
                <a:gd name="T15" fmla="*/ 96 h 108"/>
                <a:gd name="T16" fmla="*/ 111 w 436"/>
                <a:gd name="T17" fmla="*/ 105 h 108"/>
                <a:gd name="T18" fmla="*/ 111 w 436"/>
                <a:gd name="T19" fmla="*/ 105 h 108"/>
                <a:gd name="T20" fmla="*/ 435 w 436"/>
                <a:gd name="T21" fmla="*/ 54 h 108"/>
                <a:gd name="T22" fmla="*/ 435 w 436"/>
                <a:gd name="T23" fmla="*/ 54 h 108"/>
                <a:gd name="T24" fmla="*/ 428 w 436"/>
                <a:gd name="T2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108">
                  <a:moveTo>
                    <a:pt x="428" y="10"/>
                  </a:moveTo>
                  <a:lnTo>
                    <a:pt x="428" y="10"/>
                  </a:lnTo>
                  <a:cubicBezTo>
                    <a:pt x="305" y="6"/>
                    <a:pt x="182" y="0"/>
                    <a:pt x="58" y="1"/>
                  </a:cubicBezTo>
                  <a:lnTo>
                    <a:pt x="58" y="1"/>
                  </a:lnTo>
                  <a:cubicBezTo>
                    <a:pt x="39" y="1"/>
                    <a:pt x="19" y="31"/>
                    <a:pt x="0" y="46"/>
                  </a:cubicBezTo>
                  <a:lnTo>
                    <a:pt x="0" y="46"/>
                  </a:lnTo>
                  <a:cubicBezTo>
                    <a:pt x="15" y="64"/>
                    <a:pt x="28" y="86"/>
                    <a:pt x="47" y="96"/>
                  </a:cubicBezTo>
                  <a:lnTo>
                    <a:pt x="47" y="96"/>
                  </a:lnTo>
                  <a:cubicBezTo>
                    <a:pt x="65" y="106"/>
                    <a:pt x="90" y="107"/>
                    <a:pt x="111" y="105"/>
                  </a:cubicBezTo>
                  <a:lnTo>
                    <a:pt x="111" y="105"/>
                  </a:lnTo>
                  <a:cubicBezTo>
                    <a:pt x="219" y="89"/>
                    <a:pt x="327" y="71"/>
                    <a:pt x="435" y="54"/>
                  </a:cubicBezTo>
                  <a:lnTo>
                    <a:pt x="435" y="54"/>
                  </a:lnTo>
                  <a:cubicBezTo>
                    <a:pt x="433" y="39"/>
                    <a:pt x="431" y="24"/>
                    <a:pt x="428" y="1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5" name="Freeform 393">
              <a:extLst>
                <a:ext uri="{FF2B5EF4-FFF2-40B4-BE49-F238E27FC236}">
                  <a16:creationId xmlns:a16="http://schemas.microsoft.com/office/drawing/2014/main" id="{EC07F3D5-14AF-604A-BF24-56F2225065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3362" y="439001"/>
              <a:ext cx="153911" cy="157645"/>
            </a:xfrm>
            <a:custGeom>
              <a:avLst/>
              <a:gdLst>
                <a:gd name="T0" fmla="*/ 57 w 354"/>
                <a:gd name="T1" fmla="*/ 0 h 361"/>
                <a:gd name="T2" fmla="*/ 57 w 354"/>
                <a:gd name="T3" fmla="*/ 0 h 361"/>
                <a:gd name="T4" fmla="*/ 353 w 354"/>
                <a:gd name="T5" fmla="*/ 360 h 361"/>
                <a:gd name="T6" fmla="*/ 353 w 354"/>
                <a:gd name="T7" fmla="*/ 360 h 361"/>
                <a:gd name="T8" fmla="*/ 145 w 354"/>
                <a:gd name="T9" fmla="*/ 90 h 361"/>
                <a:gd name="T10" fmla="*/ 145 w 354"/>
                <a:gd name="T11" fmla="*/ 90 h 361"/>
                <a:gd name="T12" fmla="*/ 57 w 354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61">
                  <a:moveTo>
                    <a:pt x="57" y="0"/>
                  </a:moveTo>
                  <a:lnTo>
                    <a:pt x="57" y="0"/>
                  </a:lnTo>
                  <a:cubicBezTo>
                    <a:pt x="0" y="134"/>
                    <a:pt x="171" y="351"/>
                    <a:pt x="353" y="360"/>
                  </a:cubicBezTo>
                  <a:lnTo>
                    <a:pt x="353" y="360"/>
                  </a:lnTo>
                  <a:cubicBezTo>
                    <a:pt x="220" y="307"/>
                    <a:pt x="164" y="212"/>
                    <a:pt x="145" y="90"/>
                  </a:cubicBezTo>
                  <a:lnTo>
                    <a:pt x="145" y="90"/>
                  </a:lnTo>
                  <a:cubicBezTo>
                    <a:pt x="138" y="46"/>
                    <a:pt x="114" y="8"/>
                    <a:pt x="57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6" name="Freeform 394">
              <a:extLst>
                <a:ext uri="{FF2B5EF4-FFF2-40B4-BE49-F238E27FC236}">
                  <a16:creationId xmlns:a16="http://schemas.microsoft.com/office/drawing/2014/main" id="{76301317-1B72-A94F-84A7-745789723B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6508" y="235799"/>
              <a:ext cx="106987" cy="167029"/>
            </a:xfrm>
            <a:custGeom>
              <a:avLst/>
              <a:gdLst>
                <a:gd name="T0" fmla="*/ 0 w 249"/>
                <a:gd name="T1" fmla="*/ 383 h 384"/>
                <a:gd name="T2" fmla="*/ 0 w 249"/>
                <a:gd name="T3" fmla="*/ 383 h 384"/>
                <a:gd name="T4" fmla="*/ 242 w 249"/>
                <a:gd name="T5" fmla="*/ 52 h 384"/>
                <a:gd name="T6" fmla="*/ 242 w 249"/>
                <a:gd name="T7" fmla="*/ 52 h 384"/>
                <a:gd name="T8" fmla="*/ 231 w 249"/>
                <a:gd name="T9" fmla="*/ 0 h 384"/>
                <a:gd name="T10" fmla="*/ 231 w 249"/>
                <a:gd name="T11" fmla="*/ 0 h 384"/>
                <a:gd name="T12" fmla="*/ 181 w 249"/>
                <a:gd name="T13" fmla="*/ 16 h 384"/>
                <a:gd name="T14" fmla="*/ 181 w 249"/>
                <a:gd name="T15" fmla="*/ 16 h 384"/>
                <a:gd name="T16" fmla="*/ 143 w 249"/>
                <a:gd name="T17" fmla="*/ 61 h 384"/>
                <a:gd name="T18" fmla="*/ 143 w 249"/>
                <a:gd name="T19" fmla="*/ 61 h 384"/>
                <a:gd name="T20" fmla="*/ 0 w 249"/>
                <a:gd name="T21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384">
                  <a:moveTo>
                    <a:pt x="0" y="383"/>
                  </a:moveTo>
                  <a:lnTo>
                    <a:pt x="0" y="383"/>
                  </a:lnTo>
                  <a:cubicBezTo>
                    <a:pt x="82" y="273"/>
                    <a:pt x="196" y="188"/>
                    <a:pt x="242" y="52"/>
                  </a:cubicBezTo>
                  <a:lnTo>
                    <a:pt x="242" y="52"/>
                  </a:lnTo>
                  <a:cubicBezTo>
                    <a:pt x="248" y="37"/>
                    <a:pt x="235" y="17"/>
                    <a:pt x="231" y="0"/>
                  </a:cubicBezTo>
                  <a:lnTo>
                    <a:pt x="231" y="0"/>
                  </a:lnTo>
                  <a:cubicBezTo>
                    <a:pt x="214" y="5"/>
                    <a:pt x="194" y="6"/>
                    <a:pt x="181" y="16"/>
                  </a:cubicBezTo>
                  <a:lnTo>
                    <a:pt x="181" y="16"/>
                  </a:lnTo>
                  <a:cubicBezTo>
                    <a:pt x="165" y="27"/>
                    <a:pt x="151" y="44"/>
                    <a:pt x="143" y="61"/>
                  </a:cubicBezTo>
                  <a:lnTo>
                    <a:pt x="143" y="61"/>
                  </a:lnTo>
                  <a:cubicBezTo>
                    <a:pt x="94" y="168"/>
                    <a:pt x="47" y="275"/>
                    <a:pt x="0" y="383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7" name="Freeform 395">
              <a:extLst>
                <a:ext uri="{FF2B5EF4-FFF2-40B4-BE49-F238E27FC236}">
                  <a16:creationId xmlns:a16="http://schemas.microsoft.com/office/drawing/2014/main" id="{C6A5C8A2-A447-C144-B15D-FB1AC9711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6979" y="201829"/>
              <a:ext cx="59124" cy="178289"/>
            </a:xfrm>
            <a:custGeom>
              <a:avLst/>
              <a:gdLst>
                <a:gd name="T0" fmla="*/ 55 w 137"/>
                <a:gd name="T1" fmla="*/ 407 h 409"/>
                <a:gd name="T2" fmla="*/ 55 w 137"/>
                <a:gd name="T3" fmla="*/ 407 h 409"/>
                <a:gd name="T4" fmla="*/ 65 w 137"/>
                <a:gd name="T5" fmla="*/ 6 h 409"/>
                <a:gd name="T6" fmla="*/ 65 w 137"/>
                <a:gd name="T7" fmla="*/ 6 h 409"/>
                <a:gd name="T8" fmla="*/ 40 w 137"/>
                <a:gd name="T9" fmla="*/ 0 h 409"/>
                <a:gd name="T10" fmla="*/ 40 w 137"/>
                <a:gd name="T11" fmla="*/ 0 h 409"/>
                <a:gd name="T12" fmla="*/ 2 w 137"/>
                <a:gd name="T13" fmla="*/ 86 h 409"/>
                <a:gd name="T14" fmla="*/ 2 w 137"/>
                <a:gd name="T15" fmla="*/ 86 h 409"/>
                <a:gd name="T16" fmla="*/ 37 w 137"/>
                <a:gd name="T17" fmla="*/ 408 h 409"/>
                <a:gd name="T18" fmla="*/ 37 w 137"/>
                <a:gd name="T19" fmla="*/ 408 h 409"/>
                <a:gd name="T20" fmla="*/ 55 w 137"/>
                <a:gd name="T21" fmla="*/ 40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409">
                  <a:moveTo>
                    <a:pt x="55" y="407"/>
                  </a:moveTo>
                  <a:lnTo>
                    <a:pt x="55" y="407"/>
                  </a:lnTo>
                  <a:cubicBezTo>
                    <a:pt x="48" y="273"/>
                    <a:pt x="136" y="140"/>
                    <a:pt x="65" y="6"/>
                  </a:cubicBezTo>
                  <a:lnTo>
                    <a:pt x="65" y="6"/>
                  </a:lnTo>
                  <a:cubicBezTo>
                    <a:pt x="56" y="4"/>
                    <a:pt x="48" y="2"/>
                    <a:pt x="40" y="0"/>
                  </a:cubicBezTo>
                  <a:lnTo>
                    <a:pt x="40" y="0"/>
                  </a:lnTo>
                  <a:cubicBezTo>
                    <a:pt x="26" y="28"/>
                    <a:pt x="0" y="58"/>
                    <a:pt x="2" y="86"/>
                  </a:cubicBezTo>
                  <a:lnTo>
                    <a:pt x="2" y="86"/>
                  </a:lnTo>
                  <a:cubicBezTo>
                    <a:pt x="9" y="194"/>
                    <a:pt x="25" y="301"/>
                    <a:pt x="37" y="408"/>
                  </a:cubicBezTo>
                  <a:lnTo>
                    <a:pt x="37" y="408"/>
                  </a:lnTo>
                  <a:cubicBezTo>
                    <a:pt x="43" y="408"/>
                    <a:pt x="49" y="407"/>
                    <a:pt x="55" y="40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8" name="Freeform 396">
              <a:extLst>
                <a:ext uri="{FF2B5EF4-FFF2-40B4-BE49-F238E27FC236}">
                  <a16:creationId xmlns:a16="http://schemas.microsoft.com/office/drawing/2014/main" id="{ED70987F-001E-BE4B-BD58-D938C4E86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464" y="1041596"/>
              <a:ext cx="161418" cy="71316"/>
            </a:xfrm>
            <a:custGeom>
              <a:avLst/>
              <a:gdLst>
                <a:gd name="T0" fmla="*/ 370 w 371"/>
                <a:gd name="T1" fmla="*/ 0 h 162"/>
                <a:gd name="T2" fmla="*/ 370 w 371"/>
                <a:gd name="T3" fmla="*/ 0 h 162"/>
                <a:gd name="T4" fmla="*/ 34 w 371"/>
                <a:gd name="T5" fmla="*/ 95 h 162"/>
                <a:gd name="T6" fmla="*/ 34 w 371"/>
                <a:gd name="T7" fmla="*/ 95 h 162"/>
                <a:gd name="T8" fmla="*/ 0 w 371"/>
                <a:gd name="T9" fmla="*/ 137 h 162"/>
                <a:gd name="T10" fmla="*/ 0 w 371"/>
                <a:gd name="T11" fmla="*/ 137 h 162"/>
                <a:gd name="T12" fmla="*/ 42 w 371"/>
                <a:gd name="T13" fmla="*/ 161 h 162"/>
                <a:gd name="T14" fmla="*/ 42 w 371"/>
                <a:gd name="T15" fmla="*/ 161 h 162"/>
                <a:gd name="T16" fmla="*/ 287 w 371"/>
                <a:gd name="T17" fmla="*/ 77 h 162"/>
                <a:gd name="T18" fmla="*/ 287 w 371"/>
                <a:gd name="T19" fmla="*/ 77 h 162"/>
                <a:gd name="T20" fmla="*/ 370 w 37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162">
                  <a:moveTo>
                    <a:pt x="370" y="0"/>
                  </a:moveTo>
                  <a:lnTo>
                    <a:pt x="370" y="0"/>
                  </a:lnTo>
                  <a:cubicBezTo>
                    <a:pt x="264" y="30"/>
                    <a:pt x="148" y="61"/>
                    <a:pt x="34" y="95"/>
                  </a:cubicBezTo>
                  <a:lnTo>
                    <a:pt x="34" y="95"/>
                  </a:lnTo>
                  <a:cubicBezTo>
                    <a:pt x="20" y="99"/>
                    <a:pt x="12" y="122"/>
                    <a:pt x="0" y="137"/>
                  </a:cubicBezTo>
                  <a:lnTo>
                    <a:pt x="0" y="137"/>
                  </a:lnTo>
                  <a:cubicBezTo>
                    <a:pt x="14" y="145"/>
                    <a:pt x="27" y="161"/>
                    <a:pt x="42" y="161"/>
                  </a:cubicBezTo>
                  <a:lnTo>
                    <a:pt x="42" y="161"/>
                  </a:lnTo>
                  <a:cubicBezTo>
                    <a:pt x="133" y="161"/>
                    <a:pt x="215" y="131"/>
                    <a:pt x="287" y="77"/>
                  </a:cubicBezTo>
                  <a:lnTo>
                    <a:pt x="287" y="77"/>
                  </a:lnTo>
                  <a:cubicBezTo>
                    <a:pt x="320" y="52"/>
                    <a:pt x="348" y="20"/>
                    <a:pt x="370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9" name="Freeform 397">
              <a:extLst>
                <a:ext uri="{FF2B5EF4-FFF2-40B4-BE49-F238E27FC236}">
                  <a16:creationId xmlns:a16="http://schemas.microsoft.com/office/drawing/2014/main" id="{AFD63AEC-6879-1447-A5B7-58FE0DB24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078" y="-75217"/>
              <a:ext cx="78832" cy="144508"/>
            </a:xfrm>
            <a:custGeom>
              <a:avLst/>
              <a:gdLst>
                <a:gd name="T0" fmla="*/ 182 w 183"/>
                <a:gd name="T1" fmla="*/ 326 h 332"/>
                <a:gd name="T2" fmla="*/ 182 w 183"/>
                <a:gd name="T3" fmla="*/ 326 h 332"/>
                <a:gd name="T4" fmla="*/ 80 w 183"/>
                <a:gd name="T5" fmla="*/ 33 h 332"/>
                <a:gd name="T6" fmla="*/ 80 w 183"/>
                <a:gd name="T7" fmla="*/ 33 h 332"/>
                <a:gd name="T8" fmla="*/ 22 w 183"/>
                <a:gd name="T9" fmla="*/ 0 h 332"/>
                <a:gd name="T10" fmla="*/ 22 w 183"/>
                <a:gd name="T11" fmla="*/ 0 h 332"/>
                <a:gd name="T12" fmla="*/ 9 w 183"/>
                <a:gd name="T13" fmla="*/ 68 h 332"/>
                <a:gd name="T14" fmla="*/ 9 w 183"/>
                <a:gd name="T15" fmla="*/ 68 h 332"/>
                <a:gd name="T16" fmla="*/ 170 w 183"/>
                <a:gd name="T17" fmla="*/ 331 h 332"/>
                <a:gd name="T18" fmla="*/ 170 w 183"/>
                <a:gd name="T19" fmla="*/ 331 h 332"/>
                <a:gd name="T20" fmla="*/ 182 w 183"/>
                <a:gd name="T21" fmla="*/ 32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332">
                  <a:moveTo>
                    <a:pt x="182" y="326"/>
                  </a:moveTo>
                  <a:lnTo>
                    <a:pt x="182" y="326"/>
                  </a:lnTo>
                  <a:cubicBezTo>
                    <a:pt x="149" y="228"/>
                    <a:pt x="118" y="130"/>
                    <a:pt x="80" y="33"/>
                  </a:cubicBezTo>
                  <a:lnTo>
                    <a:pt x="80" y="33"/>
                  </a:lnTo>
                  <a:cubicBezTo>
                    <a:pt x="75" y="17"/>
                    <a:pt x="42" y="11"/>
                    <a:pt x="22" y="0"/>
                  </a:cubicBezTo>
                  <a:lnTo>
                    <a:pt x="22" y="0"/>
                  </a:lnTo>
                  <a:cubicBezTo>
                    <a:pt x="17" y="23"/>
                    <a:pt x="0" y="52"/>
                    <a:pt x="9" y="68"/>
                  </a:cubicBezTo>
                  <a:lnTo>
                    <a:pt x="9" y="68"/>
                  </a:lnTo>
                  <a:cubicBezTo>
                    <a:pt x="60" y="158"/>
                    <a:pt x="116" y="244"/>
                    <a:pt x="170" y="331"/>
                  </a:cubicBezTo>
                  <a:lnTo>
                    <a:pt x="170" y="331"/>
                  </a:lnTo>
                  <a:cubicBezTo>
                    <a:pt x="174" y="329"/>
                    <a:pt x="178" y="327"/>
                    <a:pt x="182" y="326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0" name="Freeform 398">
              <a:extLst>
                <a:ext uri="{FF2B5EF4-FFF2-40B4-BE49-F238E27FC236}">
                  <a16:creationId xmlns:a16="http://schemas.microsoft.com/office/drawing/2014/main" id="{BA63B3D6-645F-044C-A660-16ADACEFDE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235" y="-66181"/>
              <a:ext cx="42231" cy="135124"/>
            </a:xfrm>
            <a:custGeom>
              <a:avLst/>
              <a:gdLst>
                <a:gd name="T0" fmla="*/ 75 w 98"/>
                <a:gd name="T1" fmla="*/ 308 h 309"/>
                <a:gd name="T2" fmla="*/ 75 w 98"/>
                <a:gd name="T3" fmla="*/ 308 h 309"/>
                <a:gd name="T4" fmla="*/ 83 w 98"/>
                <a:gd name="T5" fmla="*/ 31 h 309"/>
                <a:gd name="T6" fmla="*/ 83 w 98"/>
                <a:gd name="T7" fmla="*/ 31 h 309"/>
                <a:gd name="T8" fmla="*/ 35 w 98"/>
                <a:gd name="T9" fmla="*/ 0 h 309"/>
                <a:gd name="T10" fmla="*/ 35 w 98"/>
                <a:gd name="T11" fmla="*/ 0 h 309"/>
                <a:gd name="T12" fmla="*/ 4 w 98"/>
                <a:gd name="T13" fmla="*/ 44 h 309"/>
                <a:gd name="T14" fmla="*/ 4 w 98"/>
                <a:gd name="T15" fmla="*/ 44 h 309"/>
                <a:gd name="T16" fmla="*/ 8 w 98"/>
                <a:gd name="T17" fmla="*/ 72 h 309"/>
                <a:gd name="T18" fmla="*/ 8 w 98"/>
                <a:gd name="T19" fmla="*/ 72 h 309"/>
                <a:gd name="T20" fmla="*/ 75 w 98"/>
                <a:gd name="T21" fmla="*/ 30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309">
                  <a:moveTo>
                    <a:pt x="75" y="308"/>
                  </a:moveTo>
                  <a:lnTo>
                    <a:pt x="75" y="308"/>
                  </a:lnTo>
                  <a:cubicBezTo>
                    <a:pt x="94" y="215"/>
                    <a:pt x="97" y="123"/>
                    <a:pt x="83" y="31"/>
                  </a:cubicBezTo>
                  <a:lnTo>
                    <a:pt x="83" y="31"/>
                  </a:lnTo>
                  <a:cubicBezTo>
                    <a:pt x="81" y="18"/>
                    <a:pt x="52" y="1"/>
                    <a:pt x="35" y="0"/>
                  </a:cubicBezTo>
                  <a:lnTo>
                    <a:pt x="35" y="0"/>
                  </a:lnTo>
                  <a:cubicBezTo>
                    <a:pt x="25" y="0"/>
                    <a:pt x="12" y="27"/>
                    <a:pt x="4" y="44"/>
                  </a:cubicBezTo>
                  <a:lnTo>
                    <a:pt x="4" y="44"/>
                  </a:lnTo>
                  <a:cubicBezTo>
                    <a:pt x="0" y="51"/>
                    <a:pt x="5" y="63"/>
                    <a:pt x="8" y="72"/>
                  </a:cubicBezTo>
                  <a:lnTo>
                    <a:pt x="8" y="72"/>
                  </a:lnTo>
                  <a:cubicBezTo>
                    <a:pt x="29" y="149"/>
                    <a:pt x="51" y="226"/>
                    <a:pt x="75" y="308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1" name="Freeform 399">
              <a:extLst>
                <a:ext uri="{FF2B5EF4-FFF2-40B4-BE49-F238E27FC236}">
                  <a16:creationId xmlns:a16="http://schemas.microsoft.com/office/drawing/2014/main" id="{B1AA4410-AFC3-134C-9AA9-046146980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508" y="89442"/>
              <a:ext cx="70386" cy="71316"/>
            </a:xfrm>
            <a:custGeom>
              <a:avLst/>
              <a:gdLst>
                <a:gd name="T0" fmla="*/ 161 w 162"/>
                <a:gd name="T1" fmla="*/ 134 h 162"/>
                <a:gd name="T2" fmla="*/ 161 w 162"/>
                <a:gd name="T3" fmla="*/ 134 h 162"/>
                <a:gd name="T4" fmla="*/ 114 w 162"/>
                <a:gd name="T5" fmla="*/ 36 h 162"/>
                <a:gd name="T6" fmla="*/ 114 w 162"/>
                <a:gd name="T7" fmla="*/ 36 h 162"/>
                <a:gd name="T8" fmla="*/ 10 w 162"/>
                <a:gd name="T9" fmla="*/ 45 h 162"/>
                <a:gd name="T10" fmla="*/ 10 w 162"/>
                <a:gd name="T11" fmla="*/ 45 h 162"/>
                <a:gd name="T12" fmla="*/ 53 w 162"/>
                <a:gd name="T13" fmla="*/ 149 h 162"/>
                <a:gd name="T14" fmla="*/ 53 w 162"/>
                <a:gd name="T15" fmla="*/ 149 h 162"/>
                <a:gd name="T16" fmla="*/ 161 w 162"/>
                <a:gd name="T17" fmla="*/ 13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62">
                  <a:moveTo>
                    <a:pt x="161" y="134"/>
                  </a:moveTo>
                  <a:lnTo>
                    <a:pt x="161" y="134"/>
                  </a:lnTo>
                  <a:cubicBezTo>
                    <a:pt x="141" y="89"/>
                    <a:pt x="136" y="51"/>
                    <a:pt x="114" y="36"/>
                  </a:cubicBezTo>
                  <a:lnTo>
                    <a:pt x="114" y="36"/>
                  </a:lnTo>
                  <a:cubicBezTo>
                    <a:pt x="83" y="13"/>
                    <a:pt x="27" y="0"/>
                    <a:pt x="10" y="45"/>
                  </a:cubicBezTo>
                  <a:lnTo>
                    <a:pt x="10" y="45"/>
                  </a:lnTo>
                  <a:cubicBezTo>
                    <a:pt x="0" y="71"/>
                    <a:pt x="28" y="122"/>
                    <a:pt x="53" y="149"/>
                  </a:cubicBezTo>
                  <a:lnTo>
                    <a:pt x="53" y="149"/>
                  </a:lnTo>
                  <a:cubicBezTo>
                    <a:pt x="65" y="161"/>
                    <a:pt x="111" y="142"/>
                    <a:pt x="161" y="13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2" name="Freeform 400">
              <a:extLst>
                <a:ext uri="{FF2B5EF4-FFF2-40B4-BE49-F238E27FC236}">
                  <a16:creationId xmlns:a16="http://schemas.microsoft.com/office/drawing/2014/main" id="{56A5A61A-F04B-1F4A-9F61-9DFC9525E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7277" y="504982"/>
              <a:ext cx="126695" cy="49734"/>
            </a:xfrm>
            <a:custGeom>
              <a:avLst/>
              <a:gdLst>
                <a:gd name="T0" fmla="*/ 0 w 289"/>
                <a:gd name="T1" fmla="*/ 81 h 115"/>
                <a:gd name="T2" fmla="*/ 0 w 289"/>
                <a:gd name="T3" fmla="*/ 81 h 115"/>
                <a:gd name="T4" fmla="*/ 288 w 289"/>
                <a:gd name="T5" fmla="*/ 66 h 115"/>
                <a:gd name="T6" fmla="*/ 288 w 289"/>
                <a:gd name="T7" fmla="*/ 66 h 115"/>
                <a:gd name="T8" fmla="*/ 0 w 289"/>
                <a:gd name="T9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15">
                  <a:moveTo>
                    <a:pt x="0" y="81"/>
                  </a:moveTo>
                  <a:lnTo>
                    <a:pt x="0" y="81"/>
                  </a:lnTo>
                  <a:cubicBezTo>
                    <a:pt x="101" y="114"/>
                    <a:pt x="193" y="93"/>
                    <a:pt x="288" y="66"/>
                  </a:cubicBezTo>
                  <a:lnTo>
                    <a:pt x="288" y="66"/>
                  </a:lnTo>
                  <a:cubicBezTo>
                    <a:pt x="178" y="0"/>
                    <a:pt x="28" y="7"/>
                    <a:pt x="0" y="8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3" name="Freeform 401">
              <a:extLst>
                <a:ext uri="{FF2B5EF4-FFF2-40B4-BE49-F238E27FC236}">
                  <a16:creationId xmlns:a16="http://schemas.microsoft.com/office/drawing/2014/main" id="{1233FA4B-0D37-9D44-A909-040D8038A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4135" y="972588"/>
              <a:ext cx="61940" cy="60055"/>
            </a:xfrm>
            <a:custGeom>
              <a:avLst/>
              <a:gdLst>
                <a:gd name="T0" fmla="*/ 139 w 140"/>
                <a:gd name="T1" fmla="*/ 81 h 137"/>
                <a:gd name="T2" fmla="*/ 139 w 140"/>
                <a:gd name="T3" fmla="*/ 81 h 137"/>
                <a:gd name="T4" fmla="*/ 111 w 140"/>
                <a:gd name="T5" fmla="*/ 24 h 137"/>
                <a:gd name="T6" fmla="*/ 111 w 140"/>
                <a:gd name="T7" fmla="*/ 24 h 137"/>
                <a:gd name="T8" fmla="*/ 5 w 140"/>
                <a:gd name="T9" fmla="*/ 38 h 137"/>
                <a:gd name="T10" fmla="*/ 5 w 140"/>
                <a:gd name="T11" fmla="*/ 38 h 137"/>
                <a:gd name="T12" fmla="*/ 22 w 140"/>
                <a:gd name="T13" fmla="*/ 109 h 137"/>
                <a:gd name="T14" fmla="*/ 22 w 140"/>
                <a:gd name="T15" fmla="*/ 109 h 137"/>
                <a:gd name="T16" fmla="*/ 139 w 140"/>
                <a:gd name="T17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37">
                  <a:moveTo>
                    <a:pt x="139" y="81"/>
                  </a:moveTo>
                  <a:lnTo>
                    <a:pt x="139" y="81"/>
                  </a:lnTo>
                  <a:cubicBezTo>
                    <a:pt x="133" y="67"/>
                    <a:pt x="127" y="39"/>
                    <a:pt x="111" y="24"/>
                  </a:cubicBezTo>
                  <a:lnTo>
                    <a:pt x="111" y="24"/>
                  </a:lnTo>
                  <a:cubicBezTo>
                    <a:pt x="86" y="0"/>
                    <a:pt x="13" y="10"/>
                    <a:pt x="5" y="38"/>
                  </a:cubicBezTo>
                  <a:lnTo>
                    <a:pt x="5" y="38"/>
                  </a:lnTo>
                  <a:cubicBezTo>
                    <a:pt x="0" y="60"/>
                    <a:pt x="8" y="93"/>
                    <a:pt x="22" y="109"/>
                  </a:cubicBezTo>
                  <a:lnTo>
                    <a:pt x="22" y="109"/>
                  </a:lnTo>
                  <a:cubicBezTo>
                    <a:pt x="46" y="136"/>
                    <a:pt x="109" y="124"/>
                    <a:pt x="139" y="8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4" name="Freeform 402">
              <a:extLst>
                <a:ext uri="{FF2B5EF4-FFF2-40B4-BE49-F238E27FC236}">
                  <a16:creationId xmlns:a16="http://schemas.microsoft.com/office/drawing/2014/main" id="{40986997-A7FE-C64F-9347-C6BD2C1F8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5662" y="-22386"/>
              <a:ext cx="76955" cy="88206"/>
            </a:xfrm>
            <a:custGeom>
              <a:avLst/>
              <a:gdLst>
                <a:gd name="T0" fmla="*/ 175 w 176"/>
                <a:gd name="T1" fmla="*/ 195 h 205"/>
                <a:gd name="T2" fmla="*/ 175 w 176"/>
                <a:gd name="T3" fmla="*/ 195 h 205"/>
                <a:gd name="T4" fmla="*/ 62 w 176"/>
                <a:gd name="T5" fmla="*/ 21 h 205"/>
                <a:gd name="T6" fmla="*/ 62 w 176"/>
                <a:gd name="T7" fmla="*/ 21 h 205"/>
                <a:gd name="T8" fmla="*/ 3 w 176"/>
                <a:gd name="T9" fmla="*/ 0 h 205"/>
                <a:gd name="T10" fmla="*/ 3 w 176"/>
                <a:gd name="T11" fmla="*/ 0 h 205"/>
                <a:gd name="T12" fmla="*/ 13 w 176"/>
                <a:gd name="T13" fmla="*/ 64 h 205"/>
                <a:gd name="T14" fmla="*/ 13 w 176"/>
                <a:gd name="T15" fmla="*/ 64 h 205"/>
                <a:gd name="T16" fmla="*/ 161 w 176"/>
                <a:gd name="T17" fmla="*/ 204 h 205"/>
                <a:gd name="T18" fmla="*/ 161 w 176"/>
                <a:gd name="T19" fmla="*/ 204 h 205"/>
                <a:gd name="T20" fmla="*/ 175 w 176"/>
                <a:gd name="T21" fmla="*/ 1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205">
                  <a:moveTo>
                    <a:pt x="175" y="195"/>
                  </a:moveTo>
                  <a:lnTo>
                    <a:pt x="175" y="195"/>
                  </a:lnTo>
                  <a:cubicBezTo>
                    <a:pt x="138" y="137"/>
                    <a:pt x="103" y="77"/>
                    <a:pt x="62" y="21"/>
                  </a:cubicBezTo>
                  <a:lnTo>
                    <a:pt x="62" y="21"/>
                  </a:lnTo>
                  <a:cubicBezTo>
                    <a:pt x="52" y="7"/>
                    <a:pt x="23" y="7"/>
                    <a:pt x="3" y="0"/>
                  </a:cubicBezTo>
                  <a:lnTo>
                    <a:pt x="3" y="0"/>
                  </a:lnTo>
                  <a:cubicBezTo>
                    <a:pt x="5" y="22"/>
                    <a:pt x="0" y="52"/>
                    <a:pt x="13" y="64"/>
                  </a:cubicBezTo>
                  <a:lnTo>
                    <a:pt x="13" y="64"/>
                  </a:lnTo>
                  <a:cubicBezTo>
                    <a:pt x="59" y="114"/>
                    <a:pt x="111" y="158"/>
                    <a:pt x="161" y="204"/>
                  </a:cubicBezTo>
                  <a:lnTo>
                    <a:pt x="161" y="204"/>
                  </a:lnTo>
                  <a:cubicBezTo>
                    <a:pt x="165" y="201"/>
                    <a:pt x="170" y="199"/>
                    <a:pt x="175" y="19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5" name="Freeform 403">
              <a:extLst>
                <a:ext uri="{FF2B5EF4-FFF2-40B4-BE49-F238E27FC236}">
                  <a16:creationId xmlns:a16="http://schemas.microsoft.com/office/drawing/2014/main" id="{5FD82526-C816-9A48-935D-9157B7D40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2294" y="512794"/>
              <a:ext cx="55371" cy="53486"/>
            </a:xfrm>
            <a:custGeom>
              <a:avLst/>
              <a:gdLst>
                <a:gd name="T0" fmla="*/ 14 w 127"/>
                <a:gd name="T1" fmla="*/ 121 h 122"/>
                <a:gd name="T2" fmla="*/ 14 w 127"/>
                <a:gd name="T3" fmla="*/ 121 h 122"/>
                <a:gd name="T4" fmla="*/ 116 w 127"/>
                <a:gd name="T5" fmla="*/ 81 h 122"/>
                <a:gd name="T6" fmla="*/ 116 w 127"/>
                <a:gd name="T7" fmla="*/ 81 h 122"/>
                <a:gd name="T8" fmla="*/ 99 w 127"/>
                <a:gd name="T9" fmla="*/ 0 h 122"/>
                <a:gd name="T10" fmla="*/ 99 w 127"/>
                <a:gd name="T11" fmla="*/ 0 h 122"/>
                <a:gd name="T12" fmla="*/ 11 w 127"/>
                <a:gd name="T13" fmla="*/ 26 h 122"/>
                <a:gd name="T14" fmla="*/ 11 w 127"/>
                <a:gd name="T15" fmla="*/ 26 h 122"/>
                <a:gd name="T16" fmla="*/ 14 w 127"/>
                <a:gd name="T17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22">
                  <a:moveTo>
                    <a:pt x="14" y="121"/>
                  </a:moveTo>
                  <a:lnTo>
                    <a:pt x="14" y="121"/>
                  </a:lnTo>
                  <a:cubicBezTo>
                    <a:pt x="64" y="103"/>
                    <a:pt x="103" y="101"/>
                    <a:pt x="116" y="81"/>
                  </a:cubicBezTo>
                  <a:lnTo>
                    <a:pt x="116" y="81"/>
                  </a:lnTo>
                  <a:cubicBezTo>
                    <a:pt x="126" y="64"/>
                    <a:pt x="106" y="28"/>
                    <a:pt x="99" y="0"/>
                  </a:cubicBezTo>
                  <a:lnTo>
                    <a:pt x="99" y="0"/>
                  </a:lnTo>
                  <a:cubicBezTo>
                    <a:pt x="69" y="8"/>
                    <a:pt x="34" y="8"/>
                    <a:pt x="11" y="26"/>
                  </a:cubicBezTo>
                  <a:lnTo>
                    <a:pt x="11" y="26"/>
                  </a:lnTo>
                  <a:cubicBezTo>
                    <a:pt x="0" y="35"/>
                    <a:pt x="12" y="74"/>
                    <a:pt x="14" y="12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6" name="Freeform 404">
              <a:extLst>
                <a:ext uri="{FF2B5EF4-FFF2-40B4-BE49-F238E27FC236}">
                  <a16:creationId xmlns:a16="http://schemas.microsoft.com/office/drawing/2014/main" id="{86E59B09-FB47-5E49-B22D-EB695EE9E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5019" y="430092"/>
              <a:ext cx="44109" cy="44103"/>
            </a:xfrm>
            <a:custGeom>
              <a:avLst/>
              <a:gdLst>
                <a:gd name="T0" fmla="*/ 78 w 100"/>
                <a:gd name="T1" fmla="*/ 0 h 103"/>
                <a:gd name="T2" fmla="*/ 78 w 100"/>
                <a:gd name="T3" fmla="*/ 0 h 103"/>
                <a:gd name="T4" fmla="*/ 0 w 100"/>
                <a:gd name="T5" fmla="*/ 26 h 103"/>
                <a:gd name="T6" fmla="*/ 0 w 100"/>
                <a:gd name="T7" fmla="*/ 26 h 103"/>
                <a:gd name="T8" fmla="*/ 26 w 100"/>
                <a:gd name="T9" fmla="*/ 93 h 103"/>
                <a:gd name="T10" fmla="*/ 26 w 100"/>
                <a:gd name="T11" fmla="*/ 93 h 103"/>
                <a:gd name="T12" fmla="*/ 90 w 100"/>
                <a:gd name="T13" fmla="*/ 80 h 103"/>
                <a:gd name="T14" fmla="*/ 90 w 100"/>
                <a:gd name="T15" fmla="*/ 80 h 103"/>
                <a:gd name="T16" fmla="*/ 78 w 100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3">
                  <a:moveTo>
                    <a:pt x="78" y="0"/>
                  </a:moveTo>
                  <a:lnTo>
                    <a:pt x="78" y="0"/>
                  </a:lnTo>
                  <a:cubicBezTo>
                    <a:pt x="42" y="11"/>
                    <a:pt x="21" y="19"/>
                    <a:pt x="0" y="26"/>
                  </a:cubicBezTo>
                  <a:lnTo>
                    <a:pt x="0" y="26"/>
                  </a:lnTo>
                  <a:cubicBezTo>
                    <a:pt x="8" y="50"/>
                    <a:pt x="9" y="81"/>
                    <a:pt x="26" y="93"/>
                  </a:cubicBezTo>
                  <a:lnTo>
                    <a:pt x="26" y="93"/>
                  </a:lnTo>
                  <a:cubicBezTo>
                    <a:pt x="39" y="102"/>
                    <a:pt x="79" y="94"/>
                    <a:pt x="90" y="80"/>
                  </a:cubicBezTo>
                  <a:lnTo>
                    <a:pt x="90" y="80"/>
                  </a:lnTo>
                  <a:cubicBezTo>
                    <a:pt x="99" y="68"/>
                    <a:pt x="85" y="37"/>
                    <a:pt x="78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7" name="Freeform 405">
              <a:extLst>
                <a:ext uri="{FF2B5EF4-FFF2-40B4-BE49-F238E27FC236}">
                  <a16:creationId xmlns:a16="http://schemas.microsoft.com/office/drawing/2014/main" id="{04435C53-1E2B-5647-AC35-D8A1F37532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073" y="35554"/>
              <a:ext cx="64755" cy="53486"/>
            </a:xfrm>
            <a:custGeom>
              <a:avLst/>
              <a:gdLst>
                <a:gd name="T0" fmla="*/ 0 w 150"/>
                <a:gd name="T1" fmla="*/ 19 h 123"/>
                <a:gd name="T2" fmla="*/ 0 w 150"/>
                <a:gd name="T3" fmla="*/ 19 h 123"/>
                <a:gd name="T4" fmla="*/ 136 w 150"/>
                <a:gd name="T5" fmla="*/ 122 h 123"/>
                <a:gd name="T6" fmla="*/ 136 w 150"/>
                <a:gd name="T7" fmla="*/ 122 h 123"/>
                <a:gd name="T8" fmla="*/ 149 w 150"/>
                <a:gd name="T9" fmla="*/ 106 h 123"/>
                <a:gd name="T10" fmla="*/ 149 w 150"/>
                <a:gd name="T11" fmla="*/ 106 h 123"/>
                <a:gd name="T12" fmla="*/ 16 w 150"/>
                <a:gd name="T13" fmla="*/ 0 h 123"/>
                <a:gd name="T14" fmla="*/ 16 w 150"/>
                <a:gd name="T15" fmla="*/ 0 h 123"/>
                <a:gd name="T16" fmla="*/ 0 w 150"/>
                <a:gd name="T17" fmla="*/ 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23">
                  <a:moveTo>
                    <a:pt x="0" y="19"/>
                  </a:moveTo>
                  <a:lnTo>
                    <a:pt x="0" y="19"/>
                  </a:lnTo>
                  <a:cubicBezTo>
                    <a:pt x="19" y="87"/>
                    <a:pt x="80" y="102"/>
                    <a:pt x="136" y="122"/>
                  </a:cubicBezTo>
                  <a:lnTo>
                    <a:pt x="136" y="122"/>
                  </a:lnTo>
                  <a:cubicBezTo>
                    <a:pt x="140" y="116"/>
                    <a:pt x="145" y="111"/>
                    <a:pt x="149" y="106"/>
                  </a:cubicBezTo>
                  <a:lnTo>
                    <a:pt x="149" y="106"/>
                  </a:lnTo>
                  <a:cubicBezTo>
                    <a:pt x="105" y="71"/>
                    <a:pt x="61" y="35"/>
                    <a:pt x="16" y="0"/>
                  </a:cubicBezTo>
                  <a:lnTo>
                    <a:pt x="16" y="0"/>
                  </a:lnTo>
                  <a:cubicBezTo>
                    <a:pt x="11" y="6"/>
                    <a:pt x="5" y="13"/>
                    <a:pt x="0" y="19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8" name="Freeform 406">
              <a:extLst>
                <a:ext uri="{FF2B5EF4-FFF2-40B4-BE49-F238E27FC236}">
                  <a16:creationId xmlns:a16="http://schemas.microsoft.com/office/drawing/2014/main" id="{5AB037B8-FA4C-BC40-902B-036B7804A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641" y="-579959"/>
              <a:ext cx="430080" cy="829440"/>
            </a:xfrm>
            <a:custGeom>
              <a:avLst/>
              <a:gdLst>
                <a:gd name="T0" fmla="*/ 327348 w 988"/>
                <a:gd name="T1" fmla="*/ 525210 h 1903"/>
                <a:gd name="T2" fmla="*/ 327348 w 988"/>
                <a:gd name="T3" fmla="*/ 525210 h 1903"/>
                <a:gd name="T4" fmla="*/ 204593 w 988"/>
                <a:gd name="T5" fmla="*/ 235800 h 1903"/>
                <a:gd name="T6" fmla="*/ 204593 w 988"/>
                <a:gd name="T7" fmla="*/ 235800 h 1903"/>
                <a:gd name="T8" fmla="*/ 264229 w 988"/>
                <a:gd name="T9" fmla="*/ 451550 h 1903"/>
                <a:gd name="T10" fmla="*/ 264229 w 988"/>
                <a:gd name="T11" fmla="*/ 451550 h 1903"/>
                <a:gd name="T12" fmla="*/ 364349 w 988"/>
                <a:gd name="T13" fmla="*/ 652917 h 1903"/>
                <a:gd name="T14" fmla="*/ 364349 w 988"/>
                <a:gd name="T15" fmla="*/ 652917 h 1903"/>
                <a:gd name="T16" fmla="*/ 296006 w 988"/>
                <a:gd name="T17" fmla="*/ 553541 h 1903"/>
                <a:gd name="T18" fmla="*/ 296006 w 988"/>
                <a:gd name="T19" fmla="*/ 553541 h 1903"/>
                <a:gd name="T20" fmla="*/ 235499 w 988"/>
                <a:gd name="T21" fmla="*/ 443705 h 1903"/>
                <a:gd name="T22" fmla="*/ 235499 w 988"/>
                <a:gd name="T23" fmla="*/ 443705 h 1903"/>
                <a:gd name="T24" fmla="*/ 186745 w 988"/>
                <a:gd name="T25" fmla="*/ 330381 h 1903"/>
                <a:gd name="T26" fmla="*/ 186745 w 988"/>
                <a:gd name="T27" fmla="*/ 330381 h 1903"/>
                <a:gd name="T28" fmla="*/ 142780 w 988"/>
                <a:gd name="T29" fmla="*/ 216622 h 1903"/>
                <a:gd name="T30" fmla="*/ 142780 w 988"/>
                <a:gd name="T31" fmla="*/ 216622 h 1903"/>
                <a:gd name="T32" fmla="*/ 136250 w 988"/>
                <a:gd name="T33" fmla="*/ 217058 h 1903"/>
                <a:gd name="T34" fmla="*/ 136250 w 988"/>
                <a:gd name="T35" fmla="*/ 217058 h 1903"/>
                <a:gd name="T36" fmla="*/ 136250 w 988"/>
                <a:gd name="T37" fmla="*/ 244953 h 1903"/>
                <a:gd name="T38" fmla="*/ 136250 w 988"/>
                <a:gd name="T39" fmla="*/ 244953 h 1903"/>
                <a:gd name="T40" fmla="*/ 222440 w 988"/>
                <a:gd name="T41" fmla="*/ 493828 h 1903"/>
                <a:gd name="T42" fmla="*/ 222440 w 988"/>
                <a:gd name="T43" fmla="*/ 493828 h 1903"/>
                <a:gd name="T44" fmla="*/ 310807 w 988"/>
                <a:gd name="T45" fmla="*/ 626765 h 1903"/>
                <a:gd name="T46" fmla="*/ 310807 w 988"/>
                <a:gd name="T47" fmla="*/ 626765 h 1903"/>
                <a:gd name="T48" fmla="*/ 403962 w 988"/>
                <a:gd name="T49" fmla="*/ 746627 h 1903"/>
                <a:gd name="T50" fmla="*/ 403962 w 988"/>
                <a:gd name="T51" fmla="*/ 746627 h 1903"/>
                <a:gd name="T52" fmla="*/ 153662 w 988"/>
                <a:gd name="T53" fmla="*/ 435859 h 1903"/>
                <a:gd name="T54" fmla="*/ 153662 w 988"/>
                <a:gd name="T55" fmla="*/ 435859 h 1903"/>
                <a:gd name="T56" fmla="*/ 429645 w 988"/>
                <a:gd name="T57" fmla="*/ 829004 h 1903"/>
                <a:gd name="T58" fmla="*/ 429645 w 988"/>
                <a:gd name="T59" fmla="*/ 829004 h 1903"/>
                <a:gd name="T60" fmla="*/ 396126 w 988"/>
                <a:gd name="T61" fmla="*/ 809826 h 1903"/>
                <a:gd name="T62" fmla="*/ 396126 w 988"/>
                <a:gd name="T63" fmla="*/ 809826 h 1903"/>
                <a:gd name="T64" fmla="*/ 363043 w 988"/>
                <a:gd name="T65" fmla="*/ 789341 h 1903"/>
                <a:gd name="T66" fmla="*/ 363043 w 988"/>
                <a:gd name="T67" fmla="*/ 789341 h 1903"/>
                <a:gd name="T68" fmla="*/ 51366 w 988"/>
                <a:gd name="T69" fmla="*/ 400119 h 1903"/>
                <a:gd name="T70" fmla="*/ 51366 w 988"/>
                <a:gd name="T71" fmla="*/ 400119 h 1903"/>
                <a:gd name="T72" fmla="*/ 14800 w 988"/>
                <a:gd name="T73" fmla="*/ 157781 h 1903"/>
                <a:gd name="T74" fmla="*/ 14800 w 988"/>
                <a:gd name="T75" fmla="*/ 157781 h 1903"/>
                <a:gd name="T76" fmla="*/ 58331 w 988"/>
                <a:gd name="T77" fmla="*/ 47073 h 1903"/>
                <a:gd name="T78" fmla="*/ 58331 w 988"/>
                <a:gd name="T79" fmla="*/ 47073 h 1903"/>
                <a:gd name="T80" fmla="*/ 158015 w 988"/>
                <a:gd name="T81" fmla="*/ 14383 h 1903"/>
                <a:gd name="T82" fmla="*/ 158015 w 988"/>
                <a:gd name="T83" fmla="*/ 14383 h 1903"/>
                <a:gd name="T84" fmla="*/ 291653 w 988"/>
                <a:gd name="T85" fmla="*/ 137731 h 1903"/>
                <a:gd name="T86" fmla="*/ 291653 w 988"/>
                <a:gd name="T87" fmla="*/ 137731 h 1903"/>
                <a:gd name="T88" fmla="*/ 385244 w 988"/>
                <a:gd name="T89" fmla="*/ 449371 h 1903"/>
                <a:gd name="T90" fmla="*/ 385244 w 988"/>
                <a:gd name="T91" fmla="*/ 449371 h 1903"/>
                <a:gd name="T92" fmla="*/ 415715 w 988"/>
                <a:gd name="T93" fmla="*/ 627201 h 1903"/>
                <a:gd name="T94" fmla="*/ 415715 w 988"/>
                <a:gd name="T95" fmla="*/ 627201 h 1903"/>
                <a:gd name="T96" fmla="*/ 419633 w 988"/>
                <a:gd name="T97" fmla="*/ 648994 h 1903"/>
                <a:gd name="T98" fmla="*/ 419633 w 988"/>
                <a:gd name="T99" fmla="*/ 648994 h 1903"/>
                <a:gd name="T100" fmla="*/ 294701 w 988"/>
                <a:gd name="T101" fmla="*/ 330381 h 1903"/>
                <a:gd name="T102" fmla="*/ 294701 w 988"/>
                <a:gd name="T103" fmla="*/ 330381 h 1903"/>
                <a:gd name="T104" fmla="*/ 286430 w 988"/>
                <a:gd name="T105" fmla="*/ 332561 h 1903"/>
                <a:gd name="T106" fmla="*/ 286430 w 988"/>
                <a:gd name="T107" fmla="*/ 332561 h 1903"/>
                <a:gd name="T108" fmla="*/ 332137 w 988"/>
                <a:gd name="T109" fmla="*/ 523031 h 1903"/>
                <a:gd name="T110" fmla="*/ 332137 w 988"/>
                <a:gd name="T111" fmla="*/ 523031 h 1903"/>
                <a:gd name="T112" fmla="*/ 327348 w 988"/>
                <a:gd name="T113" fmla="*/ 525210 h 190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88" h="1903">
                  <a:moveTo>
                    <a:pt x="752" y="1205"/>
                  </a:moveTo>
                  <a:lnTo>
                    <a:pt x="752" y="1205"/>
                  </a:lnTo>
                  <a:cubicBezTo>
                    <a:pt x="657" y="984"/>
                    <a:pt x="564" y="763"/>
                    <a:pt x="470" y="541"/>
                  </a:cubicBezTo>
                  <a:cubicBezTo>
                    <a:pt x="467" y="720"/>
                    <a:pt x="538" y="879"/>
                    <a:pt x="607" y="1036"/>
                  </a:cubicBezTo>
                  <a:cubicBezTo>
                    <a:pt x="676" y="1192"/>
                    <a:pt x="763" y="1342"/>
                    <a:pt x="837" y="1498"/>
                  </a:cubicBezTo>
                  <a:cubicBezTo>
                    <a:pt x="784" y="1423"/>
                    <a:pt x="728" y="1349"/>
                    <a:pt x="680" y="1270"/>
                  </a:cubicBezTo>
                  <a:cubicBezTo>
                    <a:pt x="630" y="1188"/>
                    <a:pt x="583" y="1104"/>
                    <a:pt x="541" y="1018"/>
                  </a:cubicBezTo>
                  <a:cubicBezTo>
                    <a:pt x="500" y="933"/>
                    <a:pt x="464" y="845"/>
                    <a:pt x="429" y="758"/>
                  </a:cubicBezTo>
                  <a:cubicBezTo>
                    <a:pt x="393" y="672"/>
                    <a:pt x="361" y="584"/>
                    <a:pt x="328" y="497"/>
                  </a:cubicBezTo>
                  <a:cubicBezTo>
                    <a:pt x="323" y="498"/>
                    <a:pt x="318" y="498"/>
                    <a:pt x="313" y="498"/>
                  </a:cubicBezTo>
                  <a:cubicBezTo>
                    <a:pt x="313" y="519"/>
                    <a:pt x="308" y="542"/>
                    <a:pt x="313" y="562"/>
                  </a:cubicBezTo>
                  <a:cubicBezTo>
                    <a:pt x="361" y="758"/>
                    <a:pt x="412" y="955"/>
                    <a:pt x="511" y="1133"/>
                  </a:cubicBezTo>
                  <a:cubicBezTo>
                    <a:pt x="570" y="1240"/>
                    <a:pt x="643" y="1339"/>
                    <a:pt x="714" y="1438"/>
                  </a:cubicBezTo>
                  <a:cubicBezTo>
                    <a:pt x="783" y="1532"/>
                    <a:pt x="858" y="1620"/>
                    <a:pt x="928" y="1713"/>
                  </a:cubicBezTo>
                  <a:cubicBezTo>
                    <a:pt x="686" y="1516"/>
                    <a:pt x="514" y="1262"/>
                    <a:pt x="353" y="1000"/>
                  </a:cubicBezTo>
                  <a:cubicBezTo>
                    <a:pt x="464" y="1370"/>
                    <a:pt x="699" y="1652"/>
                    <a:pt x="987" y="1902"/>
                  </a:cubicBezTo>
                  <a:cubicBezTo>
                    <a:pt x="962" y="1887"/>
                    <a:pt x="936" y="1873"/>
                    <a:pt x="910" y="1858"/>
                  </a:cubicBezTo>
                  <a:cubicBezTo>
                    <a:pt x="884" y="1843"/>
                    <a:pt x="859" y="1827"/>
                    <a:pt x="834" y="1811"/>
                  </a:cubicBezTo>
                  <a:cubicBezTo>
                    <a:pt x="498" y="1591"/>
                    <a:pt x="279" y="1279"/>
                    <a:pt x="118" y="918"/>
                  </a:cubicBezTo>
                  <a:cubicBezTo>
                    <a:pt x="39" y="739"/>
                    <a:pt x="0" y="555"/>
                    <a:pt x="34" y="362"/>
                  </a:cubicBezTo>
                  <a:cubicBezTo>
                    <a:pt x="50" y="274"/>
                    <a:pt x="89" y="188"/>
                    <a:pt x="134" y="108"/>
                  </a:cubicBezTo>
                  <a:cubicBezTo>
                    <a:pt x="182" y="22"/>
                    <a:pt x="269" y="0"/>
                    <a:pt x="363" y="33"/>
                  </a:cubicBezTo>
                  <a:cubicBezTo>
                    <a:pt x="506" y="82"/>
                    <a:pt x="601" y="189"/>
                    <a:pt x="670" y="316"/>
                  </a:cubicBezTo>
                  <a:cubicBezTo>
                    <a:pt x="790" y="539"/>
                    <a:pt x="849" y="781"/>
                    <a:pt x="885" y="1031"/>
                  </a:cubicBezTo>
                  <a:cubicBezTo>
                    <a:pt x="904" y="1168"/>
                    <a:pt x="932" y="1303"/>
                    <a:pt x="955" y="1439"/>
                  </a:cubicBezTo>
                  <a:cubicBezTo>
                    <a:pt x="957" y="1450"/>
                    <a:pt x="959" y="1462"/>
                    <a:pt x="964" y="1489"/>
                  </a:cubicBezTo>
                  <a:cubicBezTo>
                    <a:pt x="806" y="1257"/>
                    <a:pt x="798" y="985"/>
                    <a:pt x="677" y="758"/>
                  </a:cubicBezTo>
                  <a:cubicBezTo>
                    <a:pt x="671" y="760"/>
                    <a:pt x="664" y="761"/>
                    <a:pt x="658" y="763"/>
                  </a:cubicBezTo>
                  <a:cubicBezTo>
                    <a:pt x="693" y="908"/>
                    <a:pt x="727" y="1054"/>
                    <a:pt x="763" y="1200"/>
                  </a:cubicBezTo>
                  <a:cubicBezTo>
                    <a:pt x="758" y="1202"/>
                    <a:pt x="755" y="1204"/>
                    <a:pt x="752" y="1205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49" name="Freeform 407">
              <a:extLst>
                <a:ext uri="{FF2B5EF4-FFF2-40B4-BE49-F238E27FC236}">
                  <a16:creationId xmlns:a16="http://schemas.microsoft.com/office/drawing/2014/main" id="{36DD5A97-7C23-994D-A841-05226C153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681" y="702602"/>
              <a:ext cx="389759" cy="541440"/>
            </a:xfrm>
            <a:custGeom>
              <a:avLst/>
              <a:gdLst>
                <a:gd name="T0" fmla="*/ 198359 w 896"/>
                <a:gd name="T1" fmla="*/ 0 h 1244"/>
                <a:gd name="T2" fmla="*/ 198359 w 896"/>
                <a:gd name="T3" fmla="*/ 0 h 1244"/>
                <a:gd name="T4" fmla="*/ 349304 w 896"/>
                <a:gd name="T5" fmla="*/ 144500 h 1244"/>
                <a:gd name="T6" fmla="*/ 349304 w 896"/>
                <a:gd name="T7" fmla="*/ 144500 h 1244"/>
                <a:gd name="T8" fmla="*/ 320594 w 896"/>
                <a:gd name="T9" fmla="*/ 433500 h 1244"/>
                <a:gd name="T10" fmla="*/ 320594 w 896"/>
                <a:gd name="T11" fmla="*/ 433500 h 1244"/>
                <a:gd name="T12" fmla="*/ 62640 w 896"/>
                <a:gd name="T13" fmla="*/ 428277 h 1244"/>
                <a:gd name="T14" fmla="*/ 62640 w 896"/>
                <a:gd name="T15" fmla="*/ 428277 h 1244"/>
                <a:gd name="T16" fmla="*/ 90915 w 896"/>
                <a:gd name="T17" fmla="*/ 52664 h 1244"/>
                <a:gd name="T18" fmla="*/ 90915 w 896"/>
                <a:gd name="T19" fmla="*/ 52664 h 1244"/>
                <a:gd name="T20" fmla="*/ 113100 w 896"/>
                <a:gd name="T21" fmla="*/ 32208 h 1244"/>
                <a:gd name="T22" fmla="*/ 113100 w 896"/>
                <a:gd name="T23" fmla="*/ 32208 h 1244"/>
                <a:gd name="T24" fmla="*/ 91350 w 896"/>
                <a:gd name="T25" fmla="*/ 140583 h 1244"/>
                <a:gd name="T26" fmla="*/ 91350 w 896"/>
                <a:gd name="T27" fmla="*/ 140583 h 1244"/>
                <a:gd name="T28" fmla="*/ 203579 w 896"/>
                <a:gd name="T29" fmla="*/ 306410 h 1244"/>
                <a:gd name="T30" fmla="*/ 203579 w 896"/>
                <a:gd name="T31" fmla="*/ 306410 h 1244"/>
                <a:gd name="T32" fmla="*/ 307979 w 896"/>
                <a:gd name="T33" fmla="*/ 211527 h 1244"/>
                <a:gd name="T34" fmla="*/ 307979 w 896"/>
                <a:gd name="T35" fmla="*/ 211527 h 1244"/>
                <a:gd name="T36" fmla="*/ 266654 w 896"/>
                <a:gd name="T37" fmla="*/ 99670 h 1244"/>
                <a:gd name="T38" fmla="*/ 266654 w 896"/>
                <a:gd name="T39" fmla="*/ 99670 h 1244"/>
                <a:gd name="T40" fmla="*/ 198359 w 896"/>
                <a:gd name="T41" fmla="*/ 0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0"/>
                  </a:moveTo>
                  <a:lnTo>
                    <a:pt x="456" y="0"/>
                  </a:lnTo>
                  <a:cubicBezTo>
                    <a:pt x="638" y="55"/>
                    <a:pt x="741" y="176"/>
                    <a:pt x="803" y="332"/>
                  </a:cubicBezTo>
                  <a:cubicBezTo>
                    <a:pt x="895" y="563"/>
                    <a:pt x="878" y="788"/>
                    <a:pt x="737" y="996"/>
                  </a:cubicBezTo>
                  <a:cubicBezTo>
                    <a:pt x="572" y="1243"/>
                    <a:pt x="301" y="1236"/>
                    <a:pt x="144" y="984"/>
                  </a:cubicBezTo>
                  <a:cubicBezTo>
                    <a:pt x="0" y="752"/>
                    <a:pt x="31" y="329"/>
                    <a:pt x="209" y="121"/>
                  </a:cubicBezTo>
                  <a:cubicBezTo>
                    <a:pt x="223" y="105"/>
                    <a:pt x="240" y="93"/>
                    <a:pt x="260" y="74"/>
                  </a:cubicBezTo>
                  <a:cubicBezTo>
                    <a:pt x="242" y="164"/>
                    <a:pt x="222" y="243"/>
                    <a:pt x="210" y="323"/>
                  </a:cubicBezTo>
                  <a:cubicBezTo>
                    <a:pt x="187" y="482"/>
                    <a:pt x="313" y="665"/>
                    <a:pt x="468" y="704"/>
                  </a:cubicBezTo>
                  <a:cubicBezTo>
                    <a:pt x="607" y="739"/>
                    <a:pt x="713" y="643"/>
                    <a:pt x="708" y="486"/>
                  </a:cubicBezTo>
                  <a:cubicBezTo>
                    <a:pt x="705" y="390"/>
                    <a:pt x="663" y="307"/>
                    <a:pt x="613" y="229"/>
                  </a:cubicBezTo>
                  <a:cubicBezTo>
                    <a:pt x="566" y="155"/>
                    <a:pt x="514" y="84"/>
                    <a:pt x="456" y="0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0" name="Freeform 408">
              <a:extLst>
                <a:ext uri="{FF2B5EF4-FFF2-40B4-BE49-F238E27FC236}">
                  <a16:creationId xmlns:a16="http://schemas.microsoft.com/office/drawing/2014/main" id="{8B6CE6FD-FA88-6942-9F95-6D23D02849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7630" y="-618358"/>
              <a:ext cx="852139" cy="1092255"/>
            </a:xfrm>
            <a:custGeom>
              <a:avLst/>
              <a:gdLst>
                <a:gd name="T0" fmla="*/ 510 w 1956"/>
                <a:gd name="T1" fmla="*/ 0 h 2510"/>
                <a:gd name="T2" fmla="*/ 510 w 1956"/>
                <a:gd name="T3" fmla="*/ 0 h 2510"/>
                <a:gd name="T4" fmla="*/ 347 w 1956"/>
                <a:gd name="T5" fmla="*/ 1065 h 2510"/>
                <a:gd name="T6" fmla="*/ 347 w 1956"/>
                <a:gd name="T7" fmla="*/ 1065 h 2510"/>
                <a:gd name="T8" fmla="*/ 802 w 1956"/>
                <a:gd name="T9" fmla="*/ 1623 h 2510"/>
                <a:gd name="T10" fmla="*/ 802 w 1956"/>
                <a:gd name="T11" fmla="*/ 1623 h 2510"/>
                <a:gd name="T12" fmla="*/ 1383 w 1956"/>
                <a:gd name="T13" fmla="*/ 2027 h 2510"/>
                <a:gd name="T14" fmla="*/ 1383 w 1956"/>
                <a:gd name="T15" fmla="*/ 2027 h 2510"/>
                <a:gd name="T16" fmla="*/ 1955 w 1956"/>
                <a:gd name="T17" fmla="*/ 2509 h 2510"/>
                <a:gd name="T18" fmla="*/ 1955 w 1956"/>
                <a:gd name="T19" fmla="*/ 2509 h 2510"/>
                <a:gd name="T20" fmla="*/ 1489 w 1956"/>
                <a:gd name="T21" fmla="*/ 2244 h 2510"/>
                <a:gd name="T22" fmla="*/ 1489 w 1956"/>
                <a:gd name="T23" fmla="*/ 2244 h 2510"/>
                <a:gd name="T24" fmla="*/ 888 w 1956"/>
                <a:gd name="T25" fmla="*/ 1917 h 2510"/>
                <a:gd name="T26" fmla="*/ 888 w 1956"/>
                <a:gd name="T27" fmla="*/ 1917 h 2510"/>
                <a:gd name="T28" fmla="*/ 251 w 1956"/>
                <a:gd name="T29" fmla="*/ 1308 h 2510"/>
                <a:gd name="T30" fmla="*/ 251 w 1956"/>
                <a:gd name="T31" fmla="*/ 1308 h 2510"/>
                <a:gd name="T32" fmla="*/ 456 w 1956"/>
                <a:gd name="T33" fmla="*/ 38 h 2510"/>
                <a:gd name="T34" fmla="*/ 456 w 1956"/>
                <a:gd name="T35" fmla="*/ 38 h 2510"/>
                <a:gd name="T36" fmla="*/ 510 w 1956"/>
                <a:gd name="T3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56" h="2510">
                  <a:moveTo>
                    <a:pt x="510" y="0"/>
                  </a:moveTo>
                  <a:lnTo>
                    <a:pt x="510" y="0"/>
                  </a:lnTo>
                  <a:cubicBezTo>
                    <a:pt x="241" y="287"/>
                    <a:pt x="180" y="684"/>
                    <a:pt x="347" y="1065"/>
                  </a:cubicBezTo>
                  <a:lnTo>
                    <a:pt x="347" y="1065"/>
                  </a:lnTo>
                  <a:cubicBezTo>
                    <a:pt x="447" y="1293"/>
                    <a:pt x="607" y="1475"/>
                    <a:pt x="802" y="1623"/>
                  </a:cubicBezTo>
                  <a:lnTo>
                    <a:pt x="802" y="1623"/>
                  </a:lnTo>
                  <a:cubicBezTo>
                    <a:pt x="990" y="1765"/>
                    <a:pt x="1187" y="1895"/>
                    <a:pt x="1383" y="2027"/>
                  </a:cubicBezTo>
                  <a:lnTo>
                    <a:pt x="1383" y="2027"/>
                  </a:lnTo>
                  <a:cubicBezTo>
                    <a:pt x="1590" y="2168"/>
                    <a:pt x="1783" y="2324"/>
                    <a:pt x="1955" y="2509"/>
                  </a:cubicBezTo>
                  <a:lnTo>
                    <a:pt x="1955" y="2509"/>
                  </a:lnTo>
                  <a:cubicBezTo>
                    <a:pt x="1799" y="2419"/>
                    <a:pt x="1645" y="2330"/>
                    <a:pt x="1489" y="2244"/>
                  </a:cubicBezTo>
                  <a:lnTo>
                    <a:pt x="1489" y="2244"/>
                  </a:lnTo>
                  <a:cubicBezTo>
                    <a:pt x="1289" y="2134"/>
                    <a:pt x="1083" y="2035"/>
                    <a:pt x="888" y="1917"/>
                  </a:cubicBezTo>
                  <a:lnTo>
                    <a:pt x="888" y="1917"/>
                  </a:lnTo>
                  <a:cubicBezTo>
                    <a:pt x="632" y="1762"/>
                    <a:pt x="409" y="1570"/>
                    <a:pt x="251" y="1308"/>
                  </a:cubicBezTo>
                  <a:lnTo>
                    <a:pt x="251" y="1308"/>
                  </a:lnTo>
                  <a:cubicBezTo>
                    <a:pt x="0" y="893"/>
                    <a:pt x="84" y="348"/>
                    <a:pt x="456" y="38"/>
                  </a:cubicBezTo>
                  <a:lnTo>
                    <a:pt x="456" y="38"/>
                  </a:lnTo>
                  <a:cubicBezTo>
                    <a:pt x="473" y="24"/>
                    <a:pt x="492" y="13"/>
                    <a:pt x="510" y="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1" name="Freeform 409">
              <a:extLst>
                <a:ext uri="{FF2B5EF4-FFF2-40B4-BE49-F238E27FC236}">
                  <a16:creationId xmlns:a16="http://schemas.microsoft.com/office/drawing/2014/main" id="{10DB5A1F-4537-2A48-8B86-60456F5227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881" y="-67319"/>
              <a:ext cx="564480" cy="364800"/>
            </a:xfrm>
            <a:custGeom>
              <a:avLst/>
              <a:gdLst>
                <a:gd name="T0" fmla="*/ 505635 w 1295"/>
                <a:gd name="T1" fmla="*/ 258834 h 840"/>
                <a:gd name="T2" fmla="*/ 505635 w 1295"/>
                <a:gd name="T3" fmla="*/ 258834 h 840"/>
                <a:gd name="T4" fmla="*/ 92409 w 1295"/>
                <a:gd name="T5" fmla="*/ 284023 h 840"/>
                <a:gd name="T6" fmla="*/ 92409 w 1295"/>
                <a:gd name="T7" fmla="*/ 284023 h 840"/>
                <a:gd name="T8" fmla="*/ 73230 w 1295"/>
                <a:gd name="T9" fmla="*/ 86423 h 840"/>
                <a:gd name="T10" fmla="*/ 73230 w 1295"/>
                <a:gd name="T11" fmla="*/ 86423 h 840"/>
                <a:gd name="T12" fmla="*/ 340867 w 1295"/>
                <a:gd name="T13" fmla="*/ 21714 h 840"/>
                <a:gd name="T14" fmla="*/ 340867 w 1295"/>
                <a:gd name="T15" fmla="*/ 21714 h 840"/>
                <a:gd name="T16" fmla="*/ 503891 w 1295"/>
                <a:gd name="T17" fmla="*/ 101623 h 840"/>
                <a:gd name="T18" fmla="*/ 503891 w 1295"/>
                <a:gd name="T19" fmla="*/ 101623 h 840"/>
                <a:gd name="T20" fmla="*/ 564044 w 1295"/>
                <a:gd name="T21" fmla="*/ 165463 h 840"/>
                <a:gd name="T22" fmla="*/ 564044 w 1295"/>
                <a:gd name="T23" fmla="*/ 165463 h 840"/>
                <a:gd name="T24" fmla="*/ 524814 w 1295"/>
                <a:gd name="T25" fmla="*/ 165029 h 840"/>
                <a:gd name="T26" fmla="*/ 524814 w 1295"/>
                <a:gd name="T27" fmla="*/ 165029 h 840"/>
                <a:gd name="T28" fmla="*/ 335201 w 1295"/>
                <a:gd name="T29" fmla="*/ 93371 h 840"/>
                <a:gd name="T30" fmla="*/ 335201 w 1295"/>
                <a:gd name="T31" fmla="*/ 93371 h 840"/>
                <a:gd name="T32" fmla="*/ 217074 w 1295"/>
                <a:gd name="T33" fmla="*/ 165463 h 840"/>
                <a:gd name="T34" fmla="*/ 217074 w 1295"/>
                <a:gd name="T35" fmla="*/ 165463 h 840"/>
                <a:gd name="T36" fmla="*/ 220997 w 1295"/>
                <a:gd name="T37" fmla="*/ 195429 h 840"/>
                <a:gd name="T38" fmla="*/ 220997 w 1295"/>
                <a:gd name="T39" fmla="*/ 195429 h 840"/>
                <a:gd name="T40" fmla="*/ 375303 w 1295"/>
                <a:gd name="T41" fmla="*/ 268389 h 840"/>
                <a:gd name="T42" fmla="*/ 375303 w 1295"/>
                <a:gd name="T43" fmla="*/ 268389 h 840"/>
                <a:gd name="T44" fmla="*/ 505635 w 1295"/>
                <a:gd name="T45" fmla="*/ 258834 h 8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95" h="840">
                  <a:moveTo>
                    <a:pt x="1160" y="596"/>
                  </a:moveTo>
                  <a:lnTo>
                    <a:pt x="1160" y="596"/>
                  </a:lnTo>
                  <a:cubicBezTo>
                    <a:pt x="878" y="839"/>
                    <a:pt x="454" y="803"/>
                    <a:pt x="212" y="654"/>
                  </a:cubicBezTo>
                  <a:cubicBezTo>
                    <a:pt x="20" y="536"/>
                    <a:pt x="0" y="353"/>
                    <a:pt x="168" y="199"/>
                  </a:cubicBezTo>
                  <a:cubicBezTo>
                    <a:pt x="345" y="38"/>
                    <a:pt x="552" y="0"/>
                    <a:pt x="782" y="50"/>
                  </a:cubicBezTo>
                  <a:cubicBezTo>
                    <a:pt x="923" y="80"/>
                    <a:pt x="1046" y="145"/>
                    <a:pt x="1156" y="234"/>
                  </a:cubicBezTo>
                  <a:cubicBezTo>
                    <a:pt x="1207" y="276"/>
                    <a:pt x="1248" y="331"/>
                    <a:pt x="1294" y="381"/>
                  </a:cubicBezTo>
                  <a:cubicBezTo>
                    <a:pt x="1252" y="424"/>
                    <a:pt x="1229" y="401"/>
                    <a:pt x="1204" y="380"/>
                  </a:cubicBezTo>
                  <a:cubicBezTo>
                    <a:pt x="1079" y="273"/>
                    <a:pt x="929" y="226"/>
                    <a:pt x="769" y="215"/>
                  </a:cubicBezTo>
                  <a:cubicBezTo>
                    <a:pt x="636" y="206"/>
                    <a:pt x="543" y="267"/>
                    <a:pt x="498" y="381"/>
                  </a:cubicBezTo>
                  <a:cubicBezTo>
                    <a:pt x="490" y="401"/>
                    <a:pt x="495" y="433"/>
                    <a:pt x="507" y="450"/>
                  </a:cubicBezTo>
                  <a:cubicBezTo>
                    <a:pt x="593" y="572"/>
                    <a:pt x="721" y="614"/>
                    <a:pt x="861" y="618"/>
                  </a:cubicBezTo>
                  <a:cubicBezTo>
                    <a:pt x="960" y="620"/>
                    <a:pt x="1059" y="604"/>
                    <a:pt x="1160" y="596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2" name="Freeform 410">
              <a:extLst>
                <a:ext uri="{FF2B5EF4-FFF2-40B4-BE49-F238E27FC236}">
                  <a16:creationId xmlns:a16="http://schemas.microsoft.com/office/drawing/2014/main" id="{AEEDA535-9B84-134A-AFD8-5901B0495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9665" y="349279"/>
              <a:ext cx="791138" cy="595861"/>
            </a:xfrm>
            <a:custGeom>
              <a:avLst/>
              <a:gdLst>
                <a:gd name="T0" fmla="*/ 1802 w 1815"/>
                <a:gd name="T1" fmla="*/ 419 h 1368"/>
                <a:gd name="T2" fmla="*/ 1802 w 1815"/>
                <a:gd name="T3" fmla="*/ 419 h 1368"/>
                <a:gd name="T4" fmla="*/ 1722 w 1815"/>
                <a:gd name="T5" fmla="*/ 383 h 1368"/>
                <a:gd name="T6" fmla="*/ 1722 w 1815"/>
                <a:gd name="T7" fmla="*/ 383 h 1368"/>
                <a:gd name="T8" fmla="*/ 1091 w 1815"/>
                <a:gd name="T9" fmla="*/ 231 h 1368"/>
                <a:gd name="T10" fmla="*/ 1091 w 1815"/>
                <a:gd name="T11" fmla="*/ 231 h 1368"/>
                <a:gd name="T12" fmla="*/ 565 w 1815"/>
                <a:gd name="T13" fmla="*/ 440 h 1368"/>
                <a:gd name="T14" fmla="*/ 565 w 1815"/>
                <a:gd name="T15" fmla="*/ 440 h 1368"/>
                <a:gd name="T16" fmla="*/ 365 w 1815"/>
                <a:gd name="T17" fmla="*/ 620 h 1368"/>
                <a:gd name="T18" fmla="*/ 365 w 1815"/>
                <a:gd name="T19" fmla="*/ 620 h 1368"/>
                <a:gd name="T20" fmla="*/ 183 w 1815"/>
                <a:gd name="T21" fmla="*/ 1024 h 1368"/>
                <a:gd name="T22" fmla="*/ 183 w 1815"/>
                <a:gd name="T23" fmla="*/ 1024 h 1368"/>
                <a:gd name="T24" fmla="*/ 177 w 1815"/>
                <a:gd name="T25" fmla="*/ 1310 h 1368"/>
                <a:gd name="T26" fmla="*/ 177 w 1815"/>
                <a:gd name="T27" fmla="*/ 1310 h 1368"/>
                <a:gd name="T28" fmla="*/ 175 w 1815"/>
                <a:gd name="T29" fmla="*/ 1361 h 1368"/>
                <a:gd name="T30" fmla="*/ 175 w 1815"/>
                <a:gd name="T31" fmla="*/ 1361 h 1368"/>
                <a:gd name="T32" fmla="*/ 156 w 1815"/>
                <a:gd name="T33" fmla="*/ 1367 h 1368"/>
                <a:gd name="T34" fmla="*/ 156 w 1815"/>
                <a:gd name="T35" fmla="*/ 1367 h 1368"/>
                <a:gd name="T36" fmla="*/ 104 w 1815"/>
                <a:gd name="T37" fmla="*/ 1239 h 1368"/>
                <a:gd name="T38" fmla="*/ 104 w 1815"/>
                <a:gd name="T39" fmla="*/ 1239 h 1368"/>
                <a:gd name="T40" fmla="*/ 502 w 1815"/>
                <a:gd name="T41" fmla="*/ 184 h 1368"/>
                <a:gd name="T42" fmla="*/ 502 w 1815"/>
                <a:gd name="T43" fmla="*/ 184 h 1368"/>
                <a:gd name="T44" fmla="*/ 1276 w 1815"/>
                <a:gd name="T45" fmla="*/ 114 h 1368"/>
                <a:gd name="T46" fmla="*/ 1276 w 1815"/>
                <a:gd name="T47" fmla="*/ 114 h 1368"/>
                <a:gd name="T48" fmla="*/ 1474 w 1815"/>
                <a:gd name="T49" fmla="*/ 198 h 1368"/>
                <a:gd name="T50" fmla="*/ 1474 w 1815"/>
                <a:gd name="T51" fmla="*/ 198 h 1368"/>
                <a:gd name="T52" fmla="*/ 1814 w 1815"/>
                <a:gd name="T53" fmla="*/ 397 h 1368"/>
                <a:gd name="T54" fmla="*/ 1814 w 1815"/>
                <a:gd name="T55" fmla="*/ 397 h 1368"/>
                <a:gd name="T56" fmla="*/ 1802 w 1815"/>
                <a:gd name="T57" fmla="*/ 419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5" h="1368">
                  <a:moveTo>
                    <a:pt x="1802" y="419"/>
                  </a:moveTo>
                  <a:lnTo>
                    <a:pt x="1802" y="419"/>
                  </a:lnTo>
                  <a:cubicBezTo>
                    <a:pt x="1775" y="407"/>
                    <a:pt x="1748" y="395"/>
                    <a:pt x="1722" y="383"/>
                  </a:cubicBezTo>
                  <a:lnTo>
                    <a:pt x="1722" y="383"/>
                  </a:lnTo>
                  <a:cubicBezTo>
                    <a:pt x="1523" y="286"/>
                    <a:pt x="1314" y="225"/>
                    <a:pt x="1091" y="231"/>
                  </a:cubicBezTo>
                  <a:lnTo>
                    <a:pt x="1091" y="231"/>
                  </a:lnTo>
                  <a:cubicBezTo>
                    <a:pt x="893" y="236"/>
                    <a:pt x="718" y="315"/>
                    <a:pt x="565" y="440"/>
                  </a:cubicBezTo>
                  <a:lnTo>
                    <a:pt x="565" y="440"/>
                  </a:lnTo>
                  <a:cubicBezTo>
                    <a:pt x="496" y="497"/>
                    <a:pt x="429" y="557"/>
                    <a:pt x="365" y="620"/>
                  </a:cubicBezTo>
                  <a:lnTo>
                    <a:pt x="365" y="620"/>
                  </a:lnTo>
                  <a:cubicBezTo>
                    <a:pt x="253" y="732"/>
                    <a:pt x="200" y="872"/>
                    <a:pt x="183" y="1024"/>
                  </a:cubicBezTo>
                  <a:lnTo>
                    <a:pt x="183" y="1024"/>
                  </a:lnTo>
                  <a:cubicBezTo>
                    <a:pt x="172" y="1119"/>
                    <a:pt x="178" y="1215"/>
                    <a:pt x="177" y="1310"/>
                  </a:cubicBezTo>
                  <a:lnTo>
                    <a:pt x="177" y="1310"/>
                  </a:lnTo>
                  <a:cubicBezTo>
                    <a:pt x="177" y="1327"/>
                    <a:pt x="175" y="1344"/>
                    <a:pt x="175" y="1361"/>
                  </a:cubicBezTo>
                  <a:lnTo>
                    <a:pt x="175" y="1361"/>
                  </a:lnTo>
                  <a:cubicBezTo>
                    <a:pt x="168" y="1363"/>
                    <a:pt x="162" y="1365"/>
                    <a:pt x="156" y="1367"/>
                  </a:cubicBezTo>
                  <a:lnTo>
                    <a:pt x="156" y="1367"/>
                  </a:lnTo>
                  <a:cubicBezTo>
                    <a:pt x="138" y="1324"/>
                    <a:pt x="116" y="1283"/>
                    <a:pt x="104" y="1239"/>
                  </a:cubicBezTo>
                  <a:lnTo>
                    <a:pt x="104" y="1239"/>
                  </a:lnTo>
                  <a:cubicBezTo>
                    <a:pt x="0" y="837"/>
                    <a:pt x="162" y="423"/>
                    <a:pt x="502" y="184"/>
                  </a:cubicBezTo>
                  <a:lnTo>
                    <a:pt x="502" y="184"/>
                  </a:lnTo>
                  <a:cubicBezTo>
                    <a:pt x="749" y="10"/>
                    <a:pt x="1005" y="0"/>
                    <a:pt x="1276" y="114"/>
                  </a:cubicBezTo>
                  <a:lnTo>
                    <a:pt x="1276" y="114"/>
                  </a:lnTo>
                  <a:cubicBezTo>
                    <a:pt x="1342" y="143"/>
                    <a:pt x="1412" y="164"/>
                    <a:pt x="1474" y="198"/>
                  </a:cubicBezTo>
                  <a:lnTo>
                    <a:pt x="1474" y="198"/>
                  </a:lnTo>
                  <a:cubicBezTo>
                    <a:pt x="1590" y="261"/>
                    <a:pt x="1701" y="330"/>
                    <a:pt x="1814" y="397"/>
                  </a:cubicBezTo>
                  <a:lnTo>
                    <a:pt x="1814" y="397"/>
                  </a:lnTo>
                  <a:cubicBezTo>
                    <a:pt x="1809" y="404"/>
                    <a:pt x="1806" y="412"/>
                    <a:pt x="1802" y="419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3" name="Freeform 411">
              <a:extLst>
                <a:ext uri="{FF2B5EF4-FFF2-40B4-BE49-F238E27FC236}">
                  <a16:creationId xmlns:a16="http://schemas.microsoft.com/office/drawing/2014/main" id="{F5B711D6-662A-774A-BE92-90787CA49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0721" y="1038601"/>
              <a:ext cx="366721" cy="445440"/>
            </a:xfrm>
            <a:custGeom>
              <a:avLst/>
              <a:gdLst>
                <a:gd name="T0" fmla="*/ 208434 w 841"/>
                <a:gd name="T1" fmla="*/ 0 h 1021"/>
                <a:gd name="T2" fmla="*/ 208434 w 841"/>
                <a:gd name="T3" fmla="*/ 0 h 1021"/>
                <a:gd name="T4" fmla="*/ 190991 w 841"/>
                <a:gd name="T5" fmla="*/ 17451 h 1021"/>
                <a:gd name="T6" fmla="*/ 190991 w 841"/>
                <a:gd name="T7" fmla="*/ 17451 h 1021"/>
                <a:gd name="T8" fmla="*/ 118171 w 841"/>
                <a:gd name="T9" fmla="*/ 163604 h 1021"/>
                <a:gd name="T10" fmla="*/ 118171 w 841"/>
                <a:gd name="T11" fmla="*/ 163604 h 1021"/>
                <a:gd name="T12" fmla="*/ 178346 w 841"/>
                <a:gd name="T13" fmla="*/ 257840 h 1021"/>
                <a:gd name="T14" fmla="*/ 178346 w 841"/>
                <a:gd name="T15" fmla="*/ 257840 h 1021"/>
                <a:gd name="T16" fmla="*/ 288231 w 841"/>
                <a:gd name="T17" fmla="*/ 204614 h 1021"/>
                <a:gd name="T18" fmla="*/ 288231 w 841"/>
                <a:gd name="T19" fmla="*/ 204614 h 1021"/>
                <a:gd name="T20" fmla="*/ 304801 w 841"/>
                <a:gd name="T21" fmla="*/ 111251 h 1021"/>
                <a:gd name="T22" fmla="*/ 304801 w 841"/>
                <a:gd name="T23" fmla="*/ 111251 h 1021"/>
                <a:gd name="T24" fmla="*/ 287359 w 841"/>
                <a:gd name="T25" fmla="*/ 123030 h 1021"/>
                <a:gd name="T26" fmla="*/ 287359 w 841"/>
                <a:gd name="T27" fmla="*/ 123030 h 1021"/>
                <a:gd name="T28" fmla="*/ 292592 w 841"/>
                <a:gd name="T29" fmla="*/ 64133 h 1021"/>
                <a:gd name="T30" fmla="*/ 292592 w 841"/>
                <a:gd name="T31" fmla="*/ 64133 h 1021"/>
                <a:gd name="T32" fmla="*/ 297388 w 841"/>
                <a:gd name="T33" fmla="*/ 63697 h 1021"/>
                <a:gd name="T34" fmla="*/ 297388 w 841"/>
                <a:gd name="T35" fmla="*/ 63697 h 1021"/>
                <a:gd name="T36" fmla="*/ 304365 w 841"/>
                <a:gd name="T37" fmla="*/ 78094 h 1021"/>
                <a:gd name="T38" fmla="*/ 304365 w 841"/>
                <a:gd name="T39" fmla="*/ 78094 h 1021"/>
                <a:gd name="T40" fmla="*/ 307854 w 841"/>
                <a:gd name="T41" fmla="*/ 77221 h 1021"/>
                <a:gd name="T42" fmla="*/ 307854 w 841"/>
                <a:gd name="T43" fmla="*/ 77221 h 1021"/>
                <a:gd name="T44" fmla="*/ 303929 w 841"/>
                <a:gd name="T45" fmla="*/ 23559 h 1021"/>
                <a:gd name="T46" fmla="*/ 303929 w 841"/>
                <a:gd name="T47" fmla="*/ 23559 h 1021"/>
                <a:gd name="T48" fmla="*/ 340558 w 841"/>
                <a:gd name="T49" fmla="*/ 95109 h 1021"/>
                <a:gd name="T50" fmla="*/ 340558 w 841"/>
                <a:gd name="T51" fmla="*/ 95109 h 1021"/>
                <a:gd name="T52" fmla="*/ 147822 w 841"/>
                <a:gd name="T53" fmla="*/ 426244 h 1021"/>
                <a:gd name="T54" fmla="*/ 147822 w 841"/>
                <a:gd name="T55" fmla="*/ 426244 h 1021"/>
                <a:gd name="T56" fmla="*/ 27907 w 841"/>
                <a:gd name="T57" fmla="*/ 367346 h 1021"/>
                <a:gd name="T58" fmla="*/ 27907 w 841"/>
                <a:gd name="T59" fmla="*/ 367346 h 1021"/>
                <a:gd name="T60" fmla="*/ 40117 w 841"/>
                <a:gd name="T61" fmla="*/ 156624 h 1021"/>
                <a:gd name="T62" fmla="*/ 40117 w 841"/>
                <a:gd name="T63" fmla="*/ 156624 h 1021"/>
                <a:gd name="T64" fmla="*/ 208434 w 841"/>
                <a:gd name="T65" fmla="*/ 0 h 10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1" h="1021">
                  <a:moveTo>
                    <a:pt x="478" y="0"/>
                  </a:moveTo>
                  <a:lnTo>
                    <a:pt x="478" y="0"/>
                  </a:lnTo>
                  <a:cubicBezTo>
                    <a:pt x="465" y="13"/>
                    <a:pt x="453" y="28"/>
                    <a:pt x="438" y="40"/>
                  </a:cubicBezTo>
                  <a:cubicBezTo>
                    <a:pt x="335" y="128"/>
                    <a:pt x="284" y="244"/>
                    <a:pt x="271" y="375"/>
                  </a:cubicBezTo>
                  <a:cubicBezTo>
                    <a:pt x="260" y="491"/>
                    <a:pt x="314" y="569"/>
                    <a:pt x="409" y="591"/>
                  </a:cubicBezTo>
                  <a:cubicBezTo>
                    <a:pt x="533" y="620"/>
                    <a:pt x="617" y="584"/>
                    <a:pt x="661" y="469"/>
                  </a:cubicBezTo>
                  <a:cubicBezTo>
                    <a:pt x="686" y="403"/>
                    <a:pt x="696" y="331"/>
                    <a:pt x="699" y="255"/>
                  </a:cubicBezTo>
                  <a:cubicBezTo>
                    <a:pt x="692" y="260"/>
                    <a:pt x="685" y="265"/>
                    <a:pt x="659" y="282"/>
                  </a:cubicBezTo>
                  <a:cubicBezTo>
                    <a:pt x="664" y="228"/>
                    <a:pt x="668" y="187"/>
                    <a:pt x="671" y="147"/>
                  </a:cubicBezTo>
                  <a:cubicBezTo>
                    <a:pt x="674" y="146"/>
                    <a:pt x="679" y="146"/>
                    <a:pt x="682" y="146"/>
                  </a:cubicBezTo>
                  <a:cubicBezTo>
                    <a:pt x="688" y="157"/>
                    <a:pt x="693" y="168"/>
                    <a:pt x="698" y="179"/>
                  </a:cubicBezTo>
                  <a:cubicBezTo>
                    <a:pt x="700" y="178"/>
                    <a:pt x="703" y="177"/>
                    <a:pt x="706" y="177"/>
                  </a:cubicBezTo>
                  <a:cubicBezTo>
                    <a:pt x="703" y="138"/>
                    <a:pt x="700" y="100"/>
                    <a:pt x="697" y="54"/>
                  </a:cubicBezTo>
                  <a:cubicBezTo>
                    <a:pt x="755" y="98"/>
                    <a:pt x="771" y="158"/>
                    <a:pt x="781" y="218"/>
                  </a:cubicBezTo>
                  <a:cubicBezTo>
                    <a:pt x="840" y="540"/>
                    <a:pt x="682" y="874"/>
                    <a:pt x="339" y="977"/>
                  </a:cubicBezTo>
                  <a:cubicBezTo>
                    <a:pt x="197" y="1020"/>
                    <a:pt x="118" y="979"/>
                    <a:pt x="64" y="842"/>
                  </a:cubicBezTo>
                  <a:cubicBezTo>
                    <a:pt x="0" y="676"/>
                    <a:pt x="26" y="517"/>
                    <a:pt x="92" y="359"/>
                  </a:cubicBezTo>
                  <a:cubicBezTo>
                    <a:pt x="167" y="182"/>
                    <a:pt x="304" y="71"/>
                    <a:pt x="478" y="0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4" name="Freeform 412">
              <a:extLst>
                <a:ext uri="{FF2B5EF4-FFF2-40B4-BE49-F238E27FC236}">
                  <a16:creationId xmlns:a16="http://schemas.microsoft.com/office/drawing/2014/main" id="{7E057258-37A9-9048-9173-025A54B6E6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719" y="164205"/>
              <a:ext cx="1580399" cy="817314"/>
            </a:xfrm>
            <a:custGeom>
              <a:avLst/>
              <a:gdLst>
                <a:gd name="T0" fmla="*/ 1284 w 3630"/>
                <a:gd name="T1" fmla="*/ 0 h 1877"/>
                <a:gd name="T2" fmla="*/ 1284 w 3630"/>
                <a:gd name="T3" fmla="*/ 0 h 1877"/>
                <a:gd name="T4" fmla="*/ 1670 w 3630"/>
                <a:gd name="T5" fmla="*/ 218 h 1877"/>
                <a:gd name="T6" fmla="*/ 1670 w 3630"/>
                <a:gd name="T7" fmla="*/ 218 h 1877"/>
                <a:gd name="T8" fmla="*/ 1813 w 3630"/>
                <a:gd name="T9" fmla="*/ 245 h 1877"/>
                <a:gd name="T10" fmla="*/ 1813 w 3630"/>
                <a:gd name="T11" fmla="*/ 245 h 1877"/>
                <a:gd name="T12" fmla="*/ 2447 w 3630"/>
                <a:gd name="T13" fmla="*/ 246 h 1877"/>
                <a:gd name="T14" fmla="*/ 2447 w 3630"/>
                <a:gd name="T15" fmla="*/ 246 h 1877"/>
                <a:gd name="T16" fmla="*/ 3551 w 3630"/>
                <a:gd name="T17" fmla="*/ 648 h 1877"/>
                <a:gd name="T18" fmla="*/ 3551 w 3630"/>
                <a:gd name="T19" fmla="*/ 648 h 1877"/>
                <a:gd name="T20" fmla="*/ 3629 w 3630"/>
                <a:gd name="T21" fmla="*/ 713 h 1877"/>
                <a:gd name="T22" fmla="*/ 3629 w 3630"/>
                <a:gd name="T23" fmla="*/ 713 h 1877"/>
                <a:gd name="T24" fmla="*/ 3390 w 3630"/>
                <a:gd name="T25" fmla="*/ 594 h 1877"/>
                <a:gd name="T26" fmla="*/ 3390 w 3630"/>
                <a:gd name="T27" fmla="*/ 594 h 1877"/>
                <a:gd name="T28" fmla="*/ 2541 w 3630"/>
                <a:gd name="T29" fmla="*/ 320 h 1877"/>
                <a:gd name="T30" fmla="*/ 2541 w 3630"/>
                <a:gd name="T31" fmla="*/ 320 h 1877"/>
                <a:gd name="T32" fmla="*/ 1724 w 3630"/>
                <a:gd name="T33" fmla="*/ 342 h 1877"/>
                <a:gd name="T34" fmla="*/ 1724 w 3630"/>
                <a:gd name="T35" fmla="*/ 342 h 1877"/>
                <a:gd name="T36" fmla="*/ 1183 w 3630"/>
                <a:gd name="T37" fmla="*/ 568 h 1877"/>
                <a:gd name="T38" fmla="*/ 1183 w 3630"/>
                <a:gd name="T39" fmla="*/ 568 h 1877"/>
                <a:gd name="T40" fmla="*/ 924 w 3630"/>
                <a:gd name="T41" fmla="*/ 914 h 1877"/>
                <a:gd name="T42" fmla="*/ 924 w 3630"/>
                <a:gd name="T43" fmla="*/ 914 h 1877"/>
                <a:gd name="T44" fmla="*/ 868 w 3630"/>
                <a:gd name="T45" fmla="*/ 1049 h 1877"/>
                <a:gd name="T46" fmla="*/ 868 w 3630"/>
                <a:gd name="T47" fmla="*/ 1049 h 1877"/>
                <a:gd name="T48" fmla="*/ 844 w 3630"/>
                <a:gd name="T49" fmla="*/ 1041 h 1877"/>
                <a:gd name="T50" fmla="*/ 844 w 3630"/>
                <a:gd name="T51" fmla="*/ 1041 h 1877"/>
                <a:gd name="T52" fmla="*/ 954 w 3630"/>
                <a:gd name="T53" fmla="*/ 712 h 1877"/>
                <a:gd name="T54" fmla="*/ 954 w 3630"/>
                <a:gd name="T55" fmla="*/ 712 h 1877"/>
                <a:gd name="T56" fmla="*/ 21 w 3630"/>
                <a:gd name="T57" fmla="*/ 1876 h 1877"/>
                <a:gd name="T58" fmla="*/ 21 w 3630"/>
                <a:gd name="T59" fmla="*/ 1876 h 1877"/>
                <a:gd name="T60" fmla="*/ 0 w 3630"/>
                <a:gd name="T61" fmla="*/ 1865 h 1877"/>
                <a:gd name="T62" fmla="*/ 0 w 3630"/>
                <a:gd name="T63" fmla="*/ 1865 h 1877"/>
                <a:gd name="T64" fmla="*/ 64 w 3630"/>
                <a:gd name="T65" fmla="*/ 1668 h 1877"/>
                <a:gd name="T66" fmla="*/ 64 w 3630"/>
                <a:gd name="T67" fmla="*/ 1668 h 1877"/>
                <a:gd name="T68" fmla="*/ 151 w 3630"/>
                <a:gd name="T69" fmla="*/ 1469 h 1877"/>
                <a:gd name="T70" fmla="*/ 151 w 3630"/>
                <a:gd name="T71" fmla="*/ 1469 h 1877"/>
                <a:gd name="T72" fmla="*/ 257 w 3630"/>
                <a:gd name="T73" fmla="*/ 1288 h 1877"/>
                <a:gd name="T74" fmla="*/ 257 w 3630"/>
                <a:gd name="T75" fmla="*/ 1288 h 1877"/>
                <a:gd name="T76" fmla="*/ 383 w 3630"/>
                <a:gd name="T77" fmla="*/ 1107 h 1877"/>
                <a:gd name="T78" fmla="*/ 383 w 3630"/>
                <a:gd name="T79" fmla="*/ 1107 h 1877"/>
                <a:gd name="T80" fmla="*/ 113 w 3630"/>
                <a:gd name="T81" fmla="*/ 1068 h 1877"/>
                <a:gd name="T82" fmla="*/ 113 w 3630"/>
                <a:gd name="T83" fmla="*/ 1068 h 1877"/>
                <a:gd name="T84" fmla="*/ 113 w 3630"/>
                <a:gd name="T85" fmla="*/ 1049 h 1877"/>
                <a:gd name="T86" fmla="*/ 113 w 3630"/>
                <a:gd name="T87" fmla="*/ 1049 h 1877"/>
                <a:gd name="T88" fmla="*/ 314 w 3630"/>
                <a:gd name="T89" fmla="*/ 1045 h 1877"/>
                <a:gd name="T90" fmla="*/ 314 w 3630"/>
                <a:gd name="T91" fmla="*/ 1045 h 1877"/>
                <a:gd name="T92" fmla="*/ 528 w 3630"/>
                <a:gd name="T93" fmla="*/ 965 h 1877"/>
                <a:gd name="T94" fmla="*/ 528 w 3630"/>
                <a:gd name="T95" fmla="*/ 965 h 1877"/>
                <a:gd name="T96" fmla="*/ 1088 w 3630"/>
                <a:gd name="T97" fmla="*/ 532 h 1877"/>
                <a:gd name="T98" fmla="*/ 1088 w 3630"/>
                <a:gd name="T99" fmla="*/ 532 h 1877"/>
                <a:gd name="T100" fmla="*/ 1636 w 3630"/>
                <a:gd name="T101" fmla="*/ 288 h 1877"/>
                <a:gd name="T102" fmla="*/ 1636 w 3630"/>
                <a:gd name="T103" fmla="*/ 288 h 1877"/>
                <a:gd name="T104" fmla="*/ 1672 w 3630"/>
                <a:gd name="T105" fmla="*/ 271 h 1877"/>
                <a:gd name="T106" fmla="*/ 1672 w 3630"/>
                <a:gd name="T107" fmla="*/ 271 h 1877"/>
                <a:gd name="T108" fmla="*/ 1277 w 3630"/>
                <a:gd name="T109" fmla="*/ 10 h 1877"/>
                <a:gd name="T110" fmla="*/ 1277 w 3630"/>
                <a:gd name="T111" fmla="*/ 10 h 1877"/>
                <a:gd name="T112" fmla="*/ 1284 w 3630"/>
                <a:gd name="T113" fmla="*/ 0 h 1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30" h="1877">
                  <a:moveTo>
                    <a:pt x="1284" y="0"/>
                  </a:moveTo>
                  <a:lnTo>
                    <a:pt x="1284" y="0"/>
                  </a:lnTo>
                  <a:cubicBezTo>
                    <a:pt x="1412" y="73"/>
                    <a:pt x="1539" y="150"/>
                    <a:pt x="1670" y="218"/>
                  </a:cubicBezTo>
                  <a:lnTo>
                    <a:pt x="1670" y="218"/>
                  </a:lnTo>
                  <a:cubicBezTo>
                    <a:pt x="1712" y="239"/>
                    <a:pt x="1768" y="254"/>
                    <a:pt x="1813" y="245"/>
                  </a:cubicBezTo>
                  <a:lnTo>
                    <a:pt x="1813" y="245"/>
                  </a:lnTo>
                  <a:cubicBezTo>
                    <a:pt x="2025" y="205"/>
                    <a:pt x="2236" y="219"/>
                    <a:pt x="2447" y="246"/>
                  </a:cubicBezTo>
                  <a:lnTo>
                    <a:pt x="2447" y="246"/>
                  </a:lnTo>
                  <a:cubicBezTo>
                    <a:pt x="2844" y="299"/>
                    <a:pt x="3208" y="446"/>
                    <a:pt x="3551" y="648"/>
                  </a:cubicBezTo>
                  <a:lnTo>
                    <a:pt x="3551" y="648"/>
                  </a:lnTo>
                  <a:cubicBezTo>
                    <a:pt x="3580" y="665"/>
                    <a:pt x="3607" y="684"/>
                    <a:pt x="3629" y="713"/>
                  </a:cubicBezTo>
                  <a:lnTo>
                    <a:pt x="3629" y="713"/>
                  </a:lnTo>
                  <a:cubicBezTo>
                    <a:pt x="3550" y="673"/>
                    <a:pt x="3471" y="631"/>
                    <a:pt x="3390" y="594"/>
                  </a:cubicBezTo>
                  <a:lnTo>
                    <a:pt x="3390" y="594"/>
                  </a:lnTo>
                  <a:cubicBezTo>
                    <a:pt x="3118" y="469"/>
                    <a:pt x="2837" y="374"/>
                    <a:pt x="2541" y="320"/>
                  </a:cubicBezTo>
                  <a:lnTo>
                    <a:pt x="2541" y="320"/>
                  </a:lnTo>
                  <a:cubicBezTo>
                    <a:pt x="2265" y="271"/>
                    <a:pt x="1993" y="279"/>
                    <a:pt x="1724" y="342"/>
                  </a:cubicBezTo>
                  <a:lnTo>
                    <a:pt x="1724" y="342"/>
                  </a:lnTo>
                  <a:cubicBezTo>
                    <a:pt x="1533" y="386"/>
                    <a:pt x="1348" y="460"/>
                    <a:pt x="1183" y="568"/>
                  </a:cubicBezTo>
                  <a:lnTo>
                    <a:pt x="1183" y="568"/>
                  </a:lnTo>
                  <a:cubicBezTo>
                    <a:pt x="1059" y="651"/>
                    <a:pt x="975" y="772"/>
                    <a:pt x="924" y="914"/>
                  </a:cubicBezTo>
                  <a:lnTo>
                    <a:pt x="924" y="914"/>
                  </a:lnTo>
                  <a:cubicBezTo>
                    <a:pt x="908" y="960"/>
                    <a:pt x="887" y="1004"/>
                    <a:pt x="868" y="1049"/>
                  </a:cubicBezTo>
                  <a:lnTo>
                    <a:pt x="868" y="1049"/>
                  </a:lnTo>
                  <a:cubicBezTo>
                    <a:pt x="860" y="1046"/>
                    <a:pt x="852" y="1044"/>
                    <a:pt x="844" y="1041"/>
                  </a:cubicBezTo>
                  <a:lnTo>
                    <a:pt x="844" y="1041"/>
                  </a:lnTo>
                  <a:cubicBezTo>
                    <a:pt x="880" y="935"/>
                    <a:pt x="914" y="830"/>
                    <a:pt x="954" y="712"/>
                  </a:cubicBezTo>
                  <a:lnTo>
                    <a:pt x="954" y="712"/>
                  </a:lnTo>
                  <a:cubicBezTo>
                    <a:pt x="546" y="1030"/>
                    <a:pt x="188" y="1375"/>
                    <a:pt x="21" y="1876"/>
                  </a:cubicBezTo>
                  <a:lnTo>
                    <a:pt x="21" y="1876"/>
                  </a:lnTo>
                  <a:cubicBezTo>
                    <a:pt x="14" y="1872"/>
                    <a:pt x="7" y="1869"/>
                    <a:pt x="0" y="1865"/>
                  </a:cubicBezTo>
                  <a:lnTo>
                    <a:pt x="0" y="1865"/>
                  </a:lnTo>
                  <a:cubicBezTo>
                    <a:pt x="21" y="1799"/>
                    <a:pt x="39" y="1733"/>
                    <a:pt x="64" y="1668"/>
                  </a:cubicBezTo>
                  <a:lnTo>
                    <a:pt x="64" y="1668"/>
                  </a:lnTo>
                  <a:cubicBezTo>
                    <a:pt x="90" y="1600"/>
                    <a:pt x="118" y="1534"/>
                    <a:pt x="151" y="1469"/>
                  </a:cubicBezTo>
                  <a:lnTo>
                    <a:pt x="151" y="1469"/>
                  </a:lnTo>
                  <a:cubicBezTo>
                    <a:pt x="183" y="1407"/>
                    <a:pt x="218" y="1347"/>
                    <a:pt x="257" y="1288"/>
                  </a:cubicBezTo>
                  <a:lnTo>
                    <a:pt x="257" y="1288"/>
                  </a:lnTo>
                  <a:cubicBezTo>
                    <a:pt x="295" y="1228"/>
                    <a:pt x="338" y="1171"/>
                    <a:pt x="383" y="1107"/>
                  </a:cubicBezTo>
                  <a:lnTo>
                    <a:pt x="383" y="1107"/>
                  </a:lnTo>
                  <a:cubicBezTo>
                    <a:pt x="290" y="1094"/>
                    <a:pt x="201" y="1081"/>
                    <a:pt x="113" y="1068"/>
                  </a:cubicBezTo>
                  <a:lnTo>
                    <a:pt x="113" y="1068"/>
                  </a:lnTo>
                  <a:cubicBezTo>
                    <a:pt x="113" y="1062"/>
                    <a:pt x="113" y="1055"/>
                    <a:pt x="113" y="1049"/>
                  </a:cubicBezTo>
                  <a:lnTo>
                    <a:pt x="113" y="1049"/>
                  </a:lnTo>
                  <a:cubicBezTo>
                    <a:pt x="180" y="1047"/>
                    <a:pt x="248" y="1037"/>
                    <a:pt x="314" y="1045"/>
                  </a:cubicBezTo>
                  <a:lnTo>
                    <a:pt x="314" y="1045"/>
                  </a:lnTo>
                  <a:cubicBezTo>
                    <a:pt x="403" y="1056"/>
                    <a:pt x="462" y="1032"/>
                    <a:pt x="528" y="965"/>
                  </a:cubicBezTo>
                  <a:lnTo>
                    <a:pt x="528" y="965"/>
                  </a:lnTo>
                  <a:cubicBezTo>
                    <a:pt x="693" y="796"/>
                    <a:pt x="884" y="654"/>
                    <a:pt x="1088" y="532"/>
                  </a:cubicBezTo>
                  <a:lnTo>
                    <a:pt x="1088" y="532"/>
                  </a:lnTo>
                  <a:cubicBezTo>
                    <a:pt x="1261" y="428"/>
                    <a:pt x="1444" y="350"/>
                    <a:pt x="1636" y="288"/>
                  </a:cubicBezTo>
                  <a:lnTo>
                    <a:pt x="1636" y="288"/>
                  </a:lnTo>
                  <a:cubicBezTo>
                    <a:pt x="1643" y="286"/>
                    <a:pt x="1649" y="282"/>
                    <a:pt x="1672" y="271"/>
                  </a:cubicBezTo>
                  <a:lnTo>
                    <a:pt x="1672" y="271"/>
                  </a:lnTo>
                  <a:cubicBezTo>
                    <a:pt x="1533" y="180"/>
                    <a:pt x="1405" y="95"/>
                    <a:pt x="1277" y="10"/>
                  </a:cubicBezTo>
                  <a:lnTo>
                    <a:pt x="1277" y="10"/>
                  </a:lnTo>
                  <a:cubicBezTo>
                    <a:pt x="1280" y="7"/>
                    <a:pt x="1281" y="3"/>
                    <a:pt x="1284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5" name="Freeform 413">
              <a:extLst>
                <a:ext uri="{FF2B5EF4-FFF2-40B4-BE49-F238E27FC236}">
                  <a16:creationId xmlns:a16="http://schemas.microsoft.com/office/drawing/2014/main" id="{0E1E2F27-FF3C-1844-964B-EC216BE2DD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441" y="-618359"/>
              <a:ext cx="249600" cy="681599"/>
            </a:xfrm>
            <a:custGeom>
              <a:avLst/>
              <a:gdLst>
                <a:gd name="T0" fmla="*/ 242182 w 572"/>
                <a:gd name="T1" fmla="*/ 681164 h 1566"/>
                <a:gd name="T2" fmla="*/ 242182 w 572"/>
                <a:gd name="T3" fmla="*/ 681164 h 1566"/>
                <a:gd name="T4" fmla="*/ 75055 w 572"/>
                <a:gd name="T5" fmla="*/ 452223 h 1566"/>
                <a:gd name="T6" fmla="*/ 75055 w 572"/>
                <a:gd name="T7" fmla="*/ 452223 h 1566"/>
                <a:gd name="T8" fmla="*/ 10473 w 572"/>
                <a:gd name="T9" fmla="*/ 134927 h 1566"/>
                <a:gd name="T10" fmla="*/ 10473 w 572"/>
                <a:gd name="T11" fmla="*/ 134927 h 1566"/>
                <a:gd name="T12" fmla="*/ 60218 w 572"/>
                <a:gd name="T13" fmla="*/ 22198 h 1566"/>
                <a:gd name="T14" fmla="*/ 60218 w 572"/>
                <a:gd name="T15" fmla="*/ 22198 h 1566"/>
                <a:gd name="T16" fmla="*/ 104291 w 572"/>
                <a:gd name="T17" fmla="*/ 3917 h 1566"/>
                <a:gd name="T18" fmla="*/ 104291 w 572"/>
                <a:gd name="T19" fmla="*/ 3917 h 1566"/>
                <a:gd name="T20" fmla="*/ 138327 w 572"/>
                <a:gd name="T21" fmla="*/ 44395 h 1566"/>
                <a:gd name="T22" fmla="*/ 138327 w 572"/>
                <a:gd name="T23" fmla="*/ 44395 h 1566"/>
                <a:gd name="T24" fmla="*/ 131782 w 572"/>
                <a:gd name="T25" fmla="*/ 100107 h 1566"/>
                <a:gd name="T26" fmla="*/ 131782 w 572"/>
                <a:gd name="T27" fmla="*/ 100107 h 1566"/>
                <a:gd name="T28" fmla="*/ 181091 w 572"/>
                <a:gd name="T29" fmla="*/ 576704 h 1566"/>
                <a:gd name="T30" fmla="*/ 181091 w 572"/>
                <a:gd name="T31" fmla="*/ 576704 h 1566"/>
                <a:gd name="T32" fmla="*/ 249164 w 572"/>
                <a:gd name="T33" fmla="*/ 675941 h 1566"/>
                <a:gd name="T34" fmla="*/ 249164 w 572"/>
                <a:gd name="T35" fmla="*/ 675941 h 1566"/>
                <a:gd name="T36" fmla="*/ 242182 w 572"/>
                <a:gd name="T37" fmla="*/ 681164 h 15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72" h="1566">
                  <a:moveTo>
                    <a:pt x="555" y="1565"/>
                  </a:moveTo>
                  <a:lnTo>
                    <a:pt x="555" y="1565"/>
                  </a:lnTo>
                  <a:cubicBezTo>
                    <a:pt x="406" y="1405"/>
                    <a:pt x="281" y="1228"/>
                    <a:pt x="172" y="1039"/>
                  </a:cubicBezTo>
                  <a:cubicBezTo>
                    <a:pt x="39" y="811"/>
                    <a:pt x="0" y="567"/>
                    <a:pt x="24" y="310"/>
                  </a:cubicBezTo>
                  <a:cubicBezTo>
                    <a:pt x="33" y="212"/>
                    <a:pt x="66" y="120"/>
                    <a:pt x="138" y="51"/>
                  </a:cubicBezTo>
                  <a:cubicBezTo>
                    <a:pt x="163" y="26"/>
                    <a:pt x="213" y="0"/>
                    <a:pt x="239" y="9"/>
                  </a:cubicBezTo>
                  <a:cubicBezTo>
                    <a:pt x="273" y="22"/>
                    <a:pt x="308" y="66"/>
                    <a:pt x="317" y="102"/>
                  </a:cubicBezTo>
                  <a:cubicBezTo>
                    <a:pt x="328" y="141"/>
                    <a:pt x="317" y="190"/>
                    <a:pt x="302" y="230"/>
                  </a:cubicBezTo>
                  <a:cubicBezTo>
                    <a:pt x="159" y="614"/>
                    <a:pt x="208" y="978"/>
                    <a:pt x="415" y="1325"/>
                  </a:cubicBezTo>
                  <a:cubicBezTo>
                    <a:pt x="462" y="1404"/>
                    <a:pt x="519" y="1477"/>
                    <a:pt x="571" y="1553"/>
                  </a:cubicBezTo>
                  <a:cubicBezTo>
                    <a:pt x="566" y="1557"/>
                    <a:pt x="560" y="1561"/>
                    <a:pt x="555" y="1565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6" name="Freeform 414">
              <a:extLst>
                <a:ext uri="{FF2B5EF4-FFF2-40B4-BE49-F238E27FC236}">
                  <a16:creationId xmlns:a16="http://schemas.microsoft.com/office/drawing/2014/main" id="{47C0D784-6443-EF41-BEA2-D239CBEAF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484" y="-356326"/>
              <a:ext cx="405423" cy="487949"/>
            </a:xfrm>
            <a:custGeom>
              <a:avLst/>
              <a:gdLst>
                <a:gd name="T0" fmla="*/ 931 w 932"/>
                <a:gd name="T1" fmla="*/ 1120 h 1121"/>
                <a:gd name="T2" fmla="*/ 931 w 932"/>
                <a:gd name="T3" fmla="*/ 1120 h 1121"/>
                <a:gd name="T4" fmla="*/ 592 w 932"/>
                <a:gd name="T5" fmla="*/ 909 h 1121"/>
                <a:gd name="T6" fmla="*/ 592 w 932"/>
                <a:gd name="T7" fmla="*/ 909 h 1121"/>
                <a:gd name="T8" fmla="*/ 87 w 932"/>
                <a:gd name="T9" fmla="*/ 348 h 1121"/>
                <a:gd name="T10" fmla="*/ 87 w 932"/>
                <a:gd name="T11" fmla="*/ 348 h 1121"/>
                <a:gd name="T12" fmla="*/ 19 w 932"/>
                <a:gd name="T13" fmla="*/ 228 h 1121"/>
                <a:gd name="T14" fmla="*/ 19 w 932"/>
                <a:gd name="T15" fmla="*/ 228 h 1121"/>
                <a:gd name="T16" fmla="*/ 0 w 932"/>
                <a:gd name="T17" fmla="*/ 141 h 1121"/>
                <a:gd name="T18" fmla="*/ 0 w 932"/>
                <a:gd name="T19" fmla="*/ 141 h 1121"/>
                <a:gd name="T20" fmla="*/ 72 w 932"/>
                <a:gd name="T21" fmla="*/ 20 h 1121"/>
                <a:gd name="T22" fmla="*/ 72 w 932"/>
                <a:gd name="T23" fmla="*/ 20 h 1121"/>
                <a:gd name="T24" fmla="*/ 187 w 932"/>
                <a:gd name="T25" fmla="*/ 74 h 1121"/>
                <a:gd name="T26" fmla="*/ 187 w 932"/>
                <a:gd name="T27" fmla="*/ 74 h 1121"/>
                <a:gd name="T28" fmla="*/ 334 w 932"/>
                <a:gd name="T29" fmla="*/ 367 h 1121"/>
                <a:gd name="T30" fmla="*/ 334 w 932"/>
                <a:gd name="T31" fmla="*/ 367 h 1121"/>
                <a:gd name="T32" fmla="*/ 931 w 932"/>
                <a:gd name="T33" fmla="*/ 112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2" h="1121">
                  <a:moveTo>
                    <a:pt x="931" y="1120"/>
                  </a:moveTo>
                  <a:lnTo>
                    <a:pt x="931" y="1120"/>
                  </a:lnTo>
                  <a:cubicBezTo>
                    <a:pt x="803" y="1073"/>
                    <a:pt x="692" y="998"/>
                    <a:pt x="592" y="909"/>
                  </a:cubicBezTo>
                  <a:lnTo>
                    <a:pt x="592" y="909"/>
                  </a:lnTo>
                  <a:cubicBezTo>
                    <a:pt x="404" y="740"/>
                    <a:pt x="228" y="560"/>
                    <a:pt x="87" y="348"/>
                  </a:cubicBezTo>
                  <a:lnTo>
                    <a:pt x="87" y="348"/>
                  </a:lnTo>
                  <a:cubicBezTo>
                    <a:pt x="62" y="310"/>
                    <a:pt x="39" y="270"/>
                    <a:pt x="19" y="228"/>
                  </a:cubicBezTo>
                  <a:lnTo>
                    <a:pt x="19" y="228"/>
                  </a:lnTo>
                  <a:cubicBezTo>
                    <a:pt x="7" y="202"/>
                    <a:pt x="0" y="171"/>
                    <a:pt x="0" y="141"/>
                  </a:cubicBezTo>
                  <a:lnTo>
                    <a:pt x="0" y="141"/>
                  </a:lnTo>
                  <a:cubicBezTo>
                    <a:pt x="1" y="89"/>
                    <a:pt x="19" y="40"/>
                    <a:pt x="72" y="20"/>
                  </a:cubicBezTo>
                  <a:lnTo>
                    <a:pt x="72" y="20"/>
                  </a:lnTo>
                  <a:cubicBezTo>
                    <a:pt x="125" y="0"/>
                    <a:pt x="165" y="34"/>
                    <a:pt x="187" y="74"/>
                  </a:cubicBezTo>
                  <a:lnTo>
                    <a:pt x="187" y="74"/>
                  </a:lnTo>
                  <a:cubicBezTo>
                    <a:pt x="241" y="169"/>
                    <a:pt x="286" y="269"/>
                    <a:pt x="334" y="367"/>
                  </a:cubicBezTo>
                  <a:lnTo>
                    <a:pt x="334" y="367"/>
                  </a:lnTo>
                  <a:cubicBezTo>
                    <a:pt x="477" y="662"/>
                    <a:pt x="656" y="928"/>
                    <a:pt x="931" y="112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7" name="Freeform 415">
              <a:extLst>
                <a:ext uri="{FF2B5EF4-FFF2-40B4-BE49-F238E27FC236}">
                  <a16:creationId xmlns:a16="http://schemas.microsoft.com/office/drawing/2014/main" id="{CC4FCA67-355D-DF4A-B576-67BCED1F2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841" y="535561"/>
              <a:ext cx="266879" cy="207360"/>
            </a:xfrm>
            <a:custGeom>
              <a:avLst/>
              <a:gdLst>
                <a:gd name="T0" fmla="*/ 266445 w 615"/>
                <a:gd name="T1" fmla="*/ 57503 h 476"/>
                <a:gd name="T2" fmla="*/ 266445 w 615"/>
                <a:gd name="T3" fmla="*/ 57503 h 476"/>
                <a:gd name="T4" fmla="*/ 170976 w 615"/>
                <a:gd name="T5" fmla="*/ 59681 h 476"/>
                <a:gd name="T6" fmla="*/ 170976 w 615"/>
                <a:gd name="T7" fmla="*/ 59681 h 476"/>
                <a:gd name="T8" fmla="*/ 145373 w 615"/>
                <a:gd name="T9" fmla="*/ 63602 h 476"/>
                <a:gd name="T10" fmla="*/ 145373 w 615"/>
                <a:gd name="T11" fmla="*/ 63602 h 476"/>
                <a:gd name="T12" fmla="*/ 94167 w 615"/>
                <a:gd name="T13" fmla="*/ 104116 h 476"/>
                <a:gd name="T14" fmla="*/ 94167 w 615"/>
                <a:gd name="T15" fmla="*/ 104116 h 476"/>
                <a:gd name="T16" fmla="*/ 132355 w 615"/>
                <a:gd name="T17" fmla="*/ 140709 h 476"/>
                <a:gd name="T18" fmla="*/ 132355 w 615"/>
                <a:gd name="T19" fmla="*/ 140709 h 476"/>
                <a:gd name="T20" fmla="*/ 247785 w 615"/>
                <a:gd name="T21" fmla="*/ 148550 h 476"/>
                <a:gd name="T22" fmla="*/ 247785 w 615"/>
                <a:gd name="T23" fmla="*/ 148550 h 476"/>
                <a:gd name="T24" fmla="*/ 83752 w 615"/>
                <a:gd name="T25" fmla="*/ 196905 h 476"/>
                <a:gd name="T26" fmla="*/ 83752 w 615"/>
                <a:gd name="T27" fmla="*/ 196905 h 476"/>
                <a:gd name="T28" fmla="*/ 2170 w 615"/>
                <a:gd name="T29" fmla="*/ 111521 h 476"/>
                <a:gd name="T30" fmla="*/ 2170 w 615"/>
                <a:gd name="T31" fmla="*/ 111521 h 476"/>
                <a:gd name="T32" fmla="*/ 70734 w 615"/>
                <a:gd name="T33" fmla="*/ 23524 h 476"/>
                <a:gd name="T34" fmla="*/ 70734 w 615"/>
                <a:gd name="T35" fmla="*/ 23524 h 476"/>
                <a:gd name="T36" fmla="*/ 266445 w 615"/>
                <a:gd name="T37" fmla="*/ 57503 h 4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15" h="476">
                  <a:moveTo>
                    <a:pt x="614" y="132"/>
                  </a:moveTo>
                  <a:lnTo>
                    <a:pt x="614" y="132"/>
                  </a:lnTo>
                  <a:cubicBezTo>
                    <a:pt x="537" y="133"/>
                    <a:pt x="465" y="134"/>
                    <a:pt x="394" y="137"/>
                  </a:cubicBezTo>
                  <a:cubicBezTo>
                    <a:pt x="374" y="137"/>
                    <a:pt x="350" y="135"/>
                    <a:pt x="335" y="146"/>
                  </a:cubicBezTo>
                  <a:cubicBezTo>
                    <a:pt x="294" y="174"/>
                    <a:pt x="256" y="208"/>
                    <a:pt x="217" y="239"/>
                  </a:cubicBezTo>
                  <a:cubicBezTo>
                    <a:pt x="246" y="268"/>
                    <a:pt x="271" y="302"/>
                    <a:pt x="305" y="323"/>
                  </a:cubicBezTo>
                  <a:cubicBezTo>
                    <a:pt x="388" y="374"/>
                    <a:pt x="479" y="367"/>
                    <a:pt x="571" y="341"/>
                  </a:cubicBezTo>
                  <a:cubicBezTo>
                    <a:pt x="456" y="416"/>
                    <a:pt x="336" y="475"/>
                    <a:pt x="193" y="452"/>
                  </a:cubicBezTo>
                  <a:cubicBezTo>
                    <a:pt x="86" y="435"/>
                    <a:pt x="11" y="355"/>
                    <a:pt x="5" y="256"/>
                  </a:cubicBezTo>
                  <a:cubicBezTo>
                    <a:pt x="0" y="167"/>
                    <a:pt x="62" y="87"/>
                    <a:pt x="163" y="54"/>
                  </a:cubicBezTo>
                  <a:cubicBezTo>
                    <a:pt x="326" y="0"/>
                    <a:pt x="472" y="44"/>
                    <a:pt x="614" y="132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8" name="Freeform 416">
              <a:extLst>
                <a:ext uri="{FF2B5EF4-FFF2-40B4-BE49-F238E27FC236}">
                  <a16:creationId xmlns:a16="http://schemas.microsoft.com/office/drawing/2014/main" id="{DDA9F3CA-4EAE-9643-8AA5-283BEC2FF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004" y="594239"/>
              <a:ext cx="332222" cy="150138"/>
            </a:xfrm>
            <a:custGeom>
              <a:avLst/>
              <a:gdLst>
                <a:gd name="T0" fmla="*/ 0 w 763"/>
                <a:gd name="T1" fmla="*/ 86 h 342"/>
                <a:gd name="T2" fmla="*/ 0 w 763"/>
                <a:gd name="T3" fmla="*/ 86 h 342"/>
                <a:gd name="T4" fmla="*/ 389 w 763"/>
                <a:gd name="T5" fmla="*/ 22 h 342"/>
                <a:gd name="T6" fmla="*/ 389 w 763"/>
                <a:gd name="T7" fmla="*/ 22 h 342"/>
                <a:gd name="T8" fmla="*/ 730 w 763"/>
                <a:gd name="T9" fmla="*/ 202 h 342"/>
                <a:gd name="T10" fmla="*/ 730 w 763"/>
                <a:gd name="T11" fmla="*/ 202 h 342"/>
                <a:gd name="T12" fmla="*/ 750 w 763"/>
                <a:gd name="T13" fmla="*/ 293 h 342"/>
                <a:gd name="T14" fmla="*/ 750 w 763"/>
                <a:gd name="T15" fmla="*/ 293 h 342"/>
                <a:gd name="T16" fmla="*/ 655 w 763"/>
                <a:gd name="T17" fmla="*/ 335 h 342"/>
                <a:gd name="T18" fmla="*/ 655 w 763"/>
                <a:gd name="T19" fmla="*/ 335 h 342"/>
                <a:gd name="T20" fmla="*/ 458 w 763"/>
                <a:gd name="T21" fmla="*/ 273 h 342"/>
                <a:gd name="T22" fmla="*/ 458 w 763"/>
                <a:gd name="T23" fmla="*/ 273 h 342"/>
                <a:gd name="T24" fmla="*/ 0 w 763"/>
                <a:gd name="T25" fmla="*/ 8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86"/>
                  </a:moveTo>
                  <a:lnTo>
                    <a:pt x="0" y="86"/>
                  </a:lnTo>
                  <a:cubicBezTo>
                    <a:pt x="130" y="49"/>
                    <a:pt x="255" y="0"/>
                    <a:pt x="389" y="22"/>
                  </a:cubicBezTo>
                  <a:lnTo>
                    <a:pt x="389" y="22"/>
                  </a:lnTo>
                  <a:cubicBezTo>
                    <a:pt x="522" y="45"/>
                    <a:pt x="648" y="84"/>
                    <a:pt x="730" y="202"/>
                  </a:cubicBezTo>
                  <a:lnTo>
                    <a:pt x="730" y="202"/>
                  </a:lnTo>
                  <a:cubicBezTo>
                    <a:pt x="747" y="226"/>
                    <a:pt x="762" y="275"/>
                    <a:pt x="750" y="293"/>
                  </a:cubicBezTo>
                  <a:lnTo>
                    <a:pt x="750" y="293"/>
                  </a:lnTo>
                  <a:cubicBezTo>
                    <a:pt x="732" y="318"/>
                    <a:pt x="685" y="341"/>
                    <a:pt x="655" y="335"/>
                  </a:cubicBezTo>
                  <a:lnTo>
                    <a:pt x="655" y="335"/>
                  </a:lnTo>
                  <a:cubicBezTo>
                    <a:pt x="588" y="324"/>
                    <a:pt x="517" y="306"/>
                    <a:pt x="458" y="273"/>
                  </a:cubicBezTo>
                  <a:lnTo>
                    <a:pt x="458" y="273"/>
                  </a:lnTo>
                  <a:cubicBezTo>
                    <a:pt x="313" y="190"/>
                    <a:pt x="176" y="95"/>
                    <a:pt x="0" y="8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9" name="Freeform 417">
              <a:extLst>
                <a:ext uri="{FF2B5EF4-FFF2-40B4-BE49-F238E27FC236}">
                  <a16:creationId xmlns:a16="http://schemas.microsoft.com/office/drawing/2014/main" id="{39BB398B-96D2-3340-A7F9-88F3627401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7133" y="1070468"/>
              <a:ext cx="117310" cy="406311"/>
            </a:xfrm>
            <a:custGeom>
              <a:avLst/>
              <a:gdLst>
                <a:gd name="T0" fmla="*/ 53 w 269"/>
                <a:gd name="T1" fmla="*/ 0 h 933"/>
                <a:gd name="T2" fmla="*/ 53 w 269"/>
                <a:gd name="T3" fmla="*/ 0 h 933"/>
                <a:gd name="T4" fmla="*/ 261 w 269"/>
                <a:gd name="T5" fmla="*/ 520 h 933"/>
                <a:gd name="T6" fmla="*/ 261 w 269"/>
                <a:gd name="T7" fmla="*/ 520 h 933"/>
                <a:gd name="T8" fmla="*/ 192 w 269"/>
                <a:gd name="T9" fmla="*/ 836 h 933"/>
                <a:gd name="T10" fmla="*/ 192 w 269"/>
                <a:gd name="T11" fmla="*/ 836 h 933"/>
                <a:gd name="T12" fmla="*/ 150 w 269"/>
                <a:gd name="T13" fmla="*/ 886 h 933"/>
                <a:gd name="T14" fmla="*/ 150 w 269"/>
                <a:gd name="T15" fmla="*/ 886 h 933"/>
                <a:gd name="T16" fmla="*/ 41 w 269"/>
                <a:gd name="T17" fmla="*/ 905 h 933"/>
                <a:gd name="T18" fmla="*/ 41 w 269"/>
                <a:gd name="T19" fmla="*/ 905 h 933"/>
                <a:gd name="T20" fmla="*/ 14 w 269"/>
                <a:gd name="T21" fmla="*/ 798 h 933"/>
                <a:gd name="T22" fmla="*/ 14 w 269"/>
                <a:gd name="T23" fmla="*/ 798 h 933"/>
                <a:gd name="T24" fmla="*/ 71 w 269"/>
                <a:gd name="T25" fmla="*/ 622 h 933"/>
                <a:gd name="T26" fmla="*/ 71 w 269"/>
                <a:gd name="T27" fmla="*/ 622 h 933"/>
                <a:gd name="T28" fmla="*/ 53 w 269"/>
                <a:gd name="T29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9" h="933">
                  <a:moveTo>
                    <a:pt x="53" y="0"/>
                  </a:moveTo>
                  <a:lnTo>
                    <a:pt x="53" y="0"/>
                  </a:lnTo>
                  <a:cubicBezTo>
                    <a:pt x="213" y="151"/>
                    <a:pt x="249" y="331"/>
                    <a:pt x="261" y="520"/>
                  </a:cubicBezTo>
                  <a:lnTo>
                    <a:pt x="261" y="520"/>
                  </a:lnTo>
                  <a:cubicBezTo>
                    <a:pt x="268" y="631"/>
                    <a:pt x="255" y="739"/>
                    <a:pt x="192" y="836"/>
                  </a:cubicBezTo>
                  <a:lnTo>
                    <a:pt x="192" y="836"/>
                  </a:lnTo>
                  <a:cubicBezTo>
                    <a:pt x="180" y="854"/>
                    <a:pt x="167" y="872"/>
                    <a:pt x="150" y="886"/>
                  </a:cubicBezTo>
                  <a:lnTo>
                    <a:pt x="150" y="886"/>
                  </a:lnTo>
                  <a:cubicBezTo>
                    <a:pt x="118" y="913"/>
                    <a:pt x="82" y="932"/>
                    <a:pt x="41" y="905"/>
                  </a:cubicBezTo>
                  <a:lnTo>
                    <a:pt x="41" y="905"/>
                  </a:lnTo>
                  <a:cubicBezTo>
                    <a:pt x="0" y="879"/>
                    <a:pt x="1" y="840"/>
                    <a:pt x="14" y="798"/>
                  </a:cubicBezTo>
                  <a:lnTo>
                    <a:pt x="14" y="798"/>
                  </a:lnTo>
                  <a:cubicBezTo>
                    <a:pt x="33" y="740"/>
                    <a:pt x="54" y="681"/>
                    <a:pt x="71" y="622"/>
                  </a:cubicBezTo>
                  <a:lnTo>
                    <a:pt x="71" y="622"/>
                  </a:lnTo>
                  <a:cubicBezTo>
                    <a:pt x="128" y="419"/>
                    <a:pt x="159" y="216"/>
                    <a:pt x="53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0" name="Freeform 418">
              <a:extLst>
                <a:ext uri="{FF2B5EF4-FFF2-40B4-BE49-F238E27FC236}">
                  <a16:creationId xmlns:a16="http://schemas.microsoft.com/office/drawing/2014/main" id="{5EEF5C02-C0F3-A840-B779-033D5F56E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4150" y="660616"/>
              <a:ext cx="274975" cy="330304"/>
            </a:xfrm>
            <a:custGeom>
              <a:avLst/>
              <a:gdLst>
                <a:gd name="T0" fmla="*/ 6 w 631"/>
                <a:gd name="T1" fmla="*/ 0 h 758"/>
                <a:gd name="T2" fmla="*/ 6 w 631"/>
                <a:gd name="T3" fmla="*/ 0 h 758"/>
                <a:gd name="T4" fmla="*/ 434 w 631"/>
                <a:gd name="T5" fmla="*/ 260 h 758"/>
                <a:gd name="T6" fmla="*/ 434 w 631"/>
                <a:gd name="T7" fmla="*/ 260 h 758"/>
                <a:gd name="T8" fmla="*/ 618 w 631"/>
                <a:gd name="T9" fmla="*/ 641 h 758"/>
                <a:gd name="T10" fmla="*/ 618 w 631"/>
                <a:gd name="T11" fmla="*/ 641 h 758"/>
                <a:gd name="T12" fmla="*/ 617 w 631"/>
                <a:gd name="T13" fmla="*/ 646 h 758"/>
                <a:gd name="T14" fmla="*/ 617 w 631"/>
                <a:gd name="T15" fmla="*/ 646 h 758"/>
                <a:gd name="T16" fmla="*/ 574 w 631"/>
                <a:gd name="T17" fmla="*/ 757 h 758"/>
                <a:gd name="T18" fmla="*/ 574 w 631"/>
                <a:gd name="T19" fmla="*/ 757 h 758"/>
                <a:gd name="T20" fmla="*/ 462 w 631"/>
                <a:gd name="T21" fmla="*/ 685 h 758"/>
                <a:gd name="T22" fmla="*/ 462 w 631"/>
                <a:gd name="T23" fmla="*/ 685 h 758"/>
                <a:gd name="T24" fmla="*/ 402 w 631"/>
                <a:gd name="T25" fmla="*/ 550 h 758"/>
                <a:gd name="T26" fmla="*/ 402 w 631"/>
                <a:gd name="T27" fmla="*/ 550 h 758"/>
                <a:gd name="T28" fmla="*/ 128 w 631"/>
                <a:gd name="T29" fmla="*/ 132 h 758"/>
                <a:gd name="T30" fmla="*/ 128 w 631"/>
                <a:gd name="T31" fmla="*/ 132 h 758"/>
                <a:gd name="T32" fmla="*/ 0 w 631"/>
                <a:gd name="T33" fmla="*/ 15 h 758"/>
                <a:gd name="T34" fmla="*/ 0 w 631"/>
                <a:gd name="T35" fmla="*/ 15 h 758"/>
                <a:gd name="T36" fmla="*/ 6 w 631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8">
                  <a:moveTo>
                    <a:pt x="6" y="0"/>
                  </a:moveTo>
                  <a:lnTo>
                    <a:pt x="6" y="0"/>
                  </a:lnTo>
                  <a:cubicBezTo>
                    <a:pt x="150" y="86"/>
                    <a:pt x="304" y="158"/>
                    <a:pt x="434" y="260"/>
                  </a:cubicBezTo>
                  <a:lnTo>
                    <a:pt x="434" y="260"/>
                  </a:lnTo>
                  <a:cubicBezTo>
                    <a:pt x="549" y="351"/>
                    <a:pt x="630" y="479"/>
                    <a:pt x="618" y="641"/>
                  </a:cubicBezTo>
                  <a:lnTo>
                    <a:pt x="618" y="641"/>
                  </a:lnTo>
                  <a:cubicBezTo>
                    <a:pt x="618" y="643"/>
                    <a:pt x="619" y="645"/>
                    <a:pt x="617" y="646"/>
                  </a:cubicBezTo>
                  <a:lnTo>
                    <a:pt x="617" y="646"/>
                  </a:lnTo>
                  <a:cubicBezTo>
                    <a:pt x="603" y="684"/>
                    <a:pt x="588" y="720"/>
                    <a:pt x="574" y="757"/>
                  </a:cubicBezTo>
                  <a:lnTo>
                    <a:pt x="574" y="757"/>
                  </a:lnTo>
                  <a:cubicBezTo>
                    <a:pt x="535" y="734"/>
                    <a:pt x="489" y="717"/>
                    <a:pt x="462" y="685"/>
                  </a:cubicBezTo>
                  <a:lnTo>
                    <a:pt x="462" y="685"/>
                  </a:lnTo>
                  <a:cubicBezTo>
                    <a:pt x="433" y="648"/>
                    <a:pt x="415" y="597"/>
                    <a:pt x="402" y="550"/>
                  </a:cubicBezTo>
                  <a:lnTo>
                    <a:pt x="402" y="550"/>
                  </a:lnTo>
                  <a:cubicBezTo>
                    <a:pt x="355" y="380"/>
                    <a:pt x="276" y="235"/>
                    <a:pt x="128" y="132"/>
                  </a:cubicBezTo>
                  <a:lnTo>
                    <a:pt x="128" y="132"/>
                  </a:lnTo>
                  <a:cubicBezTo>
                    <a:pt x="81" y="100"/>
                    <a:pt x="42" y="55"/>
                    <a:pt x="0" y="15"/>
                  </a:cubicBezTo>
                  <a:lnTo>
                    <a:pt x="0" y="15"/>
                  </a:lnTo>
                  <a:cubicBezTo>
                    <a:pt x="2" y="10"/>
                    <a:pt x="4" y="5"/>
                    <a:pt x="6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1" name="Freeform 419">
              <a:extLst>
                <a:ext uri="{FF2B5EF4-FFF2-40B4-BE49-F238E27FC236}">
                  <a16:creationId xmlns:a16="http://schemas.microsoft.com/office/drawing/2014/main" id="{73AD263B-FECC-D54F-A03D-158BD14612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8250" y="206639"/>
              <a:ext cx="343483" cy="183919"/>
            </a:xfrm>
            <a:custGeom>
              <a:avLst/>
              <a:gdLst>
                <a:gd name="T0" fmla="*/ 790 w 791"/>
                <a:gd name="T1" fmla="*/ 0 h 422"/>
                <a:gd name="T2" fmla="*/ 790 w 791"/>
                <a:gd name="T3" fmla="*/ 0 h 422"/>
                <a:gd name="T4" fmla="*/ 339 w 791"/>
                <a:gd name="T5" fmla="*/ 378 h 422"/>
                <a:gd name="T6" fmla="*/ 339 w 791"/>
                <a:gd name="T7" fmla="*/ 378 h 422"/>
                <a:gd name="T8" fmla="*/ 105 w 791"/>
                <a:gd name="T9" fmla="*/ 419 h 422"/>
                <a:gd name="T10" fmla="*/ 105 w 791"/>
                <a:gd name="T11" fmla="*/ 419 h 422"/>
                <a:gd name="T12" fmla="*/ 46 w 791"/>
                <a:gd name="T13" fmla="*/ 397 h 422"/>
                <a:gd name="T14" fmla="*/ 46 w 791"/>
                <a:gd name="T15" fmla="*/ 397 h 422"/>
                <a:gd name="T16" fmla="*/ 3 w 791"/>
                <a:gd name="T17" fmla="*/ 319 h 422"/>
                <a:gd name="T18" fmla="*/ 3 w 791"/>
                <a:gd name="T19" fmla="*/ 319 h 422"/>
                <a:gd name="T20" fmla="*/ 65 w 791"/>
                <a:gd name="T21" fmla="*/ 257 h 422"/>
                <a:gd name="T22" fmla="*/ 65 w 791"/>
                <a:gd name="T23" fmla="*/ 257 h 422"/>
                <a:gd name="T24" fmla="*/ 266 w 791"/>
                <a:gd name="T25" fmla="*/ 198 h 422"/>
                <a:gd name="T26" fmla="*/ 266 w 791"/>
                <a:gd name="T27" fmla="*/ 198 h 422"/>
                <a:gd name="T28" fmla="*/ 790 w 791"/>
                <a:gd name="T2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1" h="422">
                  <a:moveTo>
                    <a:pt x="790" y="0"/>
                  </a:moveTo>
                  <a:lnTo>
                    <a:pt x="790" y="0"/>
                  </a:lnTo>
                  <a:cubicBezTo>
                    <a:pt x="662" y="153"/>
                    <a:pt x="537" y="313"/>
                    <a:pt x="339" y="378"/>
                  </a:cubicBezTo>
                  <a:lnTo>
                    <a:pt x="339" y="378"/>
                  </a:lnTo>
                  <a:cubicBezTo>
                    <a:pt x="264" y="403"/>
                    <a:pt x="183" y="409"/>
                    <a:pt x="105" y="419"/>
                  </a:cubicBezTo>
                  <a:lnTo>
                    <a:pt x="105" y="419"/>
                  </a:lnTo>
                  <a:cubicBezTo>
                    <a:pt x="86" y="421"/>
                    <a:pt x="59" y="411"/>
                    <a:pt x="46" y="397"/>
                  </a:cubicBezTo>
                  <a:lnTo>
                    <a:pt x="46" y="397"/>
                  </a:lnTo>
                  <a:cubicBezTo>
                    <a:pt x="25" y="375"/>
                    <a:pt x="0" y="344"/>
                    <a:pt x="3" y="319"/>
                  </a:cubicBezTo>
                  <a:lnTo>
                    <a:pt x="3" y="319"/>
                  </a:lnTo>
                  <a:cubicBezTo>
                    <a:pt x="7" y="295"/>
                    <a:pt x="39" y="267"/>
                    <a:pt x="65" y="257"/>
                  </a:cubicBezTo>
                  <a:lnTo>
                    <a:pt x="65" y="257"/>
                  </a:lnTo>
                  <a:cubicBezTo>
                    <a:pt x="130" y="232"/>
                    <a:pt x="198" y="209"/>
                    <a:pt x="266" y="198"/>
                  </a:cubicBezTo>
                  <a:lnTo>
                    <a:pt x="266" y="198"/>
                  </a:lnTo>
                  <a:cubicBezTo>
                    <a:pt x="454" y="166"/>
                    <a:pt x="631" y="111"/>
                    <a:pt x="790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2" name="Freeform 420">
              <a:extLst>
                <a:ext uri="{FF2B5EF4-FFF2-40B4-BE49-F238E27FC236}">
                  <a16:creationId xmlns:a16="http://schemas.microsoft.com/office/drawing/2014/main" id="{FAE4FF94-558D-5E41-9C15-68D31E8F9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3577" y="511122"/>
              <a:ext cx="230866" cy="471997"/>
            </a:xfrm>
            <a:custGeom>
              <a:avLst/>
              <a:gdLst>
                <a:gd name="T0" fmla="*/ 530 w 531"/>
                <a:gd name="T1" fmla="*/ 19 h 1085"/>
                <a:gd name="T2" fmla="*/ 530 w 531"/>
                <a:gd name="T3" fmla="*/ 19 h 1085"/>
                <a:gd name="T4" fmla="*/ 272 w 531"/>
                <a:gd name="T5" fmla="*/ 271 h 1085"/>
                <a:gd name="T6" fmla="*/ 272 w 531"/>
                <a:gd name="T7" fmla="*/ 271 h 1085"/>
                <a:gd name="T8" fmla="*/ 176 w 531"/>
                <a:gd name="T9" fmla="*/ 820 h 1085"/>
                <a:gd name="T10" fmla="*/ 176 w 531"/>
                <a:gd name="T11" fmla="*/ 820 h 1085"/>
                <a:gd name="T12" fmla="*/ 177 w 531"/>
                <a:gd name="T13" fmla="*/ 1022 h 1085"/>
                <a:gd name="T14" fmla="*/ 177 w 531"/>
                <a:gd name="T15" fmla="*/ 1022 h 1085"/>
                <a:gd name="T16" fmla="*/ 127 w 531"/>
                <a:gd name="T17" fmla="*/ 1082 h 1085"/>
                <a:gd name="T18" fmla="*/ 127 w 531"/>
                <a:gd name="T19" fmla="*/ 1082 h 1085"/>
                <a:gd name="T20" fmla="*/ 47 w 531"/>
                <a:gd name="T21" fmla="*/ 1044 h 1085"/>
                <a:gd name="T22" fmla="*/ 47 w 531"/>
                <a:gd name="T23" fmla="*/ 1044 h 1085"/>
                <a:gd name="T24" fmla="*/ 25 w 531"/>
                <a:gd name="T25" fmla="*/ 977 h 1085"/>
                <a:gd name="T26" fmla="*/ 25 w 531"/>
                <a:gd name="T27" fmla="*/ 977 h 1085"/>
                <a:gd name="T28" fmla="*/ 322 w 531"/>
                <a:gd name="T29" fmla="*/ 136 h 1085"/>
                <a:gd name="T30" fmla="*/ 322 w 531"/>
                <a:gd name="T31" fmla="*/ 136 h 1085"/>
                <a:gd name="T32" fmla="*/ 516 w 531"/>
                <a:gd name="T33" fmla="*/ 0 h 1085"/>
                <a:gd name="T34" fmla="*/ 516 w 531"/>
                <a:gd name="T35" fmla="*/ 0 h 1085"/>
                <a:gd name="T36" fmla="*/ 530 w 531"/>
                <a:gd name="T37" fmla="*/ 19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1" h="1085">
                  <a:moveTo>
                    <a:pt x="530" y="19"/>
                  </a:moveTo>
                  <a:lnTo>
                    <a:pt x="530" y="19"/>
                  </a:lnTo>
                  <a:cubicBezTo>
                    <a:pt x="418" y="77"/>
                    <a:pt x="331" y="160"/>
                    <a:pt x="272" y="271"/>
                  </a:cubicBezTo>
                  <a:lnTo>
                    <a:pt x="272" y="271"/>
                  </a:lnTo>
                  <a:cubicBezTo>
                    <a:pt x="181" y="443"/>
                    <a:pt x="135" y="623"/>
                    <a:pt x="176" y="820"/>
                  </a:cubicBezTo>
                  <a:lnTo>
                    <a:pt x="176" y="820"/>
                  </a:lnTo>
                  <a:cubicBezTo>
                    <a:pt x="190" y="886"/>
                    <a:pt x="183" y="956"/>
                    <a:pt x="177" y="1022"/>
                  </a:cubicBezTo>
                  <a:lnTo>
                    <a:pt x="177" y="1022"/>
                  </a:lnTo>
                  <a:cubicBezTo>
                    <a:pt x="175" y="1045"/>
                    <a:pt x="146" y="1081"/>
                    <a:pt x="127" y="1082"/>
                  </a:cubicBezTo>
                  <a:lnTo>
                    <a:pt x="127" y="1082"/>
                  </a:lnTo>
                  <a:cubicBezTo>
                    <a:pt x="101" y="1084"/>
                    <a:pt x="69" y="1064"/>
                    <a:pt x="47" y="1044"/>
                  </a:cubicBezTo>
                  <a:lnTo>
                    <a:pt x="47" y="1044"/>
                  </a:lnTo>
                  <a:cubicBezTo>
                    <a:pt x="33" y="1029"/>
                    <a:pt x="27" y="1000"/>
                    <a:pt x="25" y="977"/>
                  </a:cubicBezTo>
                  <a:lnTo>
                    <a:pt x="25" y="977"/>
                  </a:lnTo>
                  <a:cubicBezTo>
                    <a:pt x="0" y="653"/>
                    <a:pt x="82" y="365"/>
                    <a:pt x="322" y="136"/>
                  </a:cubicBezTo>
                  <a:lnTo>
                    <a:pt x="322" y="136"/>
                  </a:lnTo>
                  <a:cubicBezTo>
                    <a:pt x="379" y="82"/>
                    <a:pt x="451" y="45"/>
                    <a:pt x="516" y="0"/>
                  </a:cubicBezTo>
                  <a:lnTo>
                    <a:pt x="516" y="0"/>
                  </a:lnTo>
                  <a:cubicBezTo>
                    <a:pt x="521" y="7"/>
                    <a:pt x="525" y="12"/>
                    <a:pt x="530" y="1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3" name="Freeform 421">
              <a:extLst>
                <a:ext uri="{FF2B5EF4-FFF2-40B4-BE49-F238E27FC236}">
                  <a16:creationId xmlns:a16="http://schemas.microsoft.com/office/drawing/2014/main" id="{D7C3F206-8034-8D43-8FAC-63231243E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9120" y="-32759"/>
              <a:ext cx="401281" cy="249600"/>
            </a:xfrm>
            <a:custGeom>
              <a:avLst/>
              <a:gdLst>
                <a:gd name="T0" fmla="*/ 400845 w 921"/>
                <a:gd name="T1" fmla="*/ 249164 h 572"/>
                <a:gd name="T2" fmla="*/ 400845 w 921"/>
                <a:gd name="T3" fmla="*/ 249164 h 572"/>
                <a:gd name="T4" fmla="*/ 275363 w 921"/>
                <a:gd name="T5" fmla="*/ 220364 h 572"/>
                <a:gd name="T6" fmla="*/ 275363 w 921"/>
                <a:gd name="T7" fmla="*/ 220364 h 572"/>
                <a:gd name="T8" fmla="*/ 20042 w 921"/>
                <a:gd name="T9" fmla="*/ 65455 h 572"/>
                <a:gd name="T10" fmla="*/ 20042 w 921"/>
                <a:gd name="T11" fmla="*/ 65455 h 572"/>
                <a:gd name="T12" fmla="*/ 1743 w 921"/>
                <a:gd name="T13" fmla="*/ 44073 h 572"/>
                <a:gd name="T14" fmla="*/ 1743 w 921"/>
                <a:gd name="T15" fmla="*/ 44073 h 572"/>
                <a:gd name="T16" fmla="*/ 6100 w 921"/>
                <a:gd name="T17" fmla="*/ 4364 h 572"/>
                <a:gd name="T18" fmla="*/ 6100 w 921"/>
                <a:gd name="T19" fmla="*/ 4364 h 572"/>
                <a:gd name="T20" fmla="*/ 39649 w 921"/>
                <a:gd name="T21" fmla="*/ 6982 h 572"/>
                <a:gd name="T22" fmla="*/ 39649 w 921"/>
                <a:gd name="T23" fmla="*/ 6982 h 572"/>
                <a:gd name="T24" fmla="*/ 207830 w 921"/>
                <a:gd name="T25" fmla="*/ 134836 h 572"/>
                <a:gd name="T26" fmla="*/ 207830 w 921"/>
                <a:gd name="T27" fmla="*/ 134836 h 572"/>
                <a:gd name="T28" fmla="*/ 394310 w 921"/>
                <a:gd name="T29" fmla="*/ 237818 h 572"/>
                <a:gd name="T30" fmla="*/ 394310 w 921"/>
                <a:gd name="T31" fmla="*/ 237818 h 572"/>
                <a:gd name="T32" fmla="*/ 400845 w 921"/>
                <a:gd name="T33" fmla="*/ 249164 h 5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21" h="572">
                  <a:moveTo>
                    <a:pt x="920" y="571"/>
                  </a:moveTo>
                  <a:lnTo>
                    <a:pt x="920" y="571"/>
                  </a:lnTo>
                  <a:cubicBezTo>
                    <a:pt x="816" y="548"/>
                    <a:pt x="721" y="535"/>
                    <a:pt x="632" y="505"/>
                  </a:cubicBezTo>
                  <a:cubicBezTo>
                    <a:pt x="413" y="429"/>
                    <a:pt x="221" y="303"/>
                    <a:pt x="46" y="150"/>
                  </a:cubicBezTo>
                  <a:cubicBezTo>
                    <a:pt x="30" y="136"/>
                    <a:pt x="8" y="120"/>
                    <a:pt x="4" y="101"/>
                  </a:cubicBezTo>
                  <a:cubicBezTo>
                    <a:pt x="0" y="71"/>
                    <a:pt x="1" y="36"/>
                    <a:pt x="14" y="10"/>
                  </a:cubicBezTo>
                  <a:cubicBezTo>
                    <a:pt x="19" y="0"/>
                    <a:pt x="72" y="2"/>
                    <a:pt x="91" y="16"/>
                  </a:cubicBezTo>
                  <a:cubicBezTo>
                    <a:pt x="221" y="111"/>
                    <a:pt x="348" y="211"/>
                    <a:pt x="477" y="309"/>
                  </a:cubicBezTo>
                  <a:cubicBezTo>
                    <a:pt x="607" y="411"/>
                    <a:pt x="750" y="490"/>
                    <a:pt x="905" y="545"/>
                  </a:cubicBezTo>
                  <a:cubicBezTo>
                    <a:pt x="908" y="545"/>
                    <a:pt x="909" y="551"/>
                    <a:pt x="920" y="57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4" name="Freeform 422">
              <a:extLst>
                <a:ext uri="{FF2B5EF4-FFF2-40B4-BE49-F238E27FC236}">
                  <a16:creationId xmlns:a16="http://schemas.microsoft.com/office/drawing/2014/main" id="{17214009-F039-FE42-8DFE-037C83FBC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791" y="1040777"/>
              <a:ext cx="295621" cy="286200"/>
            </a:xfrm>
            <a:custGeom>
              <a:avLst/>
              <a:gdLst>
                <a:gd name="T0" fmla="*/ 677 w 678"/>
                <a:gd name="T1" fmla="*/ 0 h 657"/>
                <a:gd name="T2" fmla="*/ 677 w 678"/>
                <a:gd name="T3" fmla="*/ 0 h 657"/>
                <a:gd name="T4" fmla="*/ 434 w 678"/>
                <a:gd name="T5" fmla="*/ 196 h 657"/>
                <a:gd name="T6" fmla="*/ 434 w 678"/>
                <a:gd name="T7" fmla="*/ 196 h 657"/>
                <a:gd name="T8" fmla="*/ 277 w 678"/>
                <a:gd name="T9" fmla="*/ 461 h 657"/>
                <a:gd name="T10" fmla="*/ 277 w 678"/>
                <a:gd name="T11" fmla="*/ 461 h 657"/>
                <a:gd name="T12" fmla="*/ 146 w 678"/>
                <a:gd name="T13" fmla="*/ 606 h 657"/>
                <a:gd name="T14" fmla="*/ 146 w 678"/>
                <a:gd name="T15" fmla="*/ 606 h 657"/>
                <a:gd name="T16" fmla="*/ 40 w 678"/>
                <a:gd name="T17" fmla="*/ 616 h 657"/>
                <a:gd name="T18" fmla="*/ 40 w 678"/>
                <a:gd name="T19" fmla="*/ 616 h 657"/>
                <a:gd name="T20" fmla="*/ 25 w 678"/>
                <a:gd name="T21" fmla="*/ 489 h 657"/>
                <a:gd name="T22" fmla="*/ 25 w 678"/>
                <a:gd name="T23" fmla="*/ 489 h 657"/>
                <a:gd name="T24" fmla="*/ 263 w 678"/>
                <a:gd name="T25" fmla="*/ 207 h 657"/>
                <a:gd name="T26" fmla="*/ 263 w 678"/>
                <a:gd name="T27" fmla="*/ 207 h 657"/>
                <a:gd name="T28" fmla="*/ 677 w 678"/>
                <a:gd name="T2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8" h="657">
                  <a:moveTo>
                    <a:pt x="677" y="0"/>
                  </a:moveTo>
                  <a:lnTo>
                    <a:pt x="677" y="0"/>
                  </a:lnTo>
                  <a:cubicBezTo>
                    <a:pt x="591" y="67"/>
                    <a:pt x="499" y="120"/>
                    <a:pt x="434" y="196"/>
                  </a:cubicBezTo>
                  <a:lnTo>
                    <a:pt x="434" y="196"/>
                  </a:lnTo>
                  <a:cubicBezTo>
                    <a:pt x="369" y="273"/>
                    <a:pt x="333" y="376"/>
                    <a:pt x="277" y="461"/>
                  </a:cubicBezTo>
                  <a:lnTo>
                    <a:pt x="277" y="461"/>
                  </a:lnTo>
                  <a:cubicBezTo>
                    <a:pt x="241" y="515"/>
                    <a:pt x="194" y="562"/>
                    <a:pt x="146" y="606"/>
                  </a:cubicBezTo>
                  <a:lnTo>
                    <a:pt x="146" y="606"/>
                  </a:lnTo>
                  <a:cubicBezTo>
                    <a:pt x="118" y="633"/>
                    <a:pt x="77" y="656"/>
                    <a:pt x="40" y="616"/>
                  </a:cubicBezTo>
                  <a:lnTo>
                    <a:pt x="40" y="616"/>
                  </a:lnTo>
                  <a:cubicBezTo>
                    <a:pt x="4" y="579"/>
                    <a:pt x="0" y="535"/>
                    <a:pt x="25" y="489"/>
                  </a:cubicBezTo>
                  <a:lnTo>
                    <a:pt x="25" y="489"/>
                  </a:lnTo>
                  <a:cubicBezTo>
                    <a:pt x="84" y="378"/>
                    <a:pt x="168" y="287"/>
                    <a:pt x="263" y="207"/>
                  </a:cubicBezTo>
                  <a:lnTo>
                    <a:pt x="263" y="207"/>
                  </a:lnTo>
                  <a:cubicBezTo>
                    <a:pt x="382" y="107"/>
                    <a:pt x="519" y="39"/>
                    <a:pt x="677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5" name="Freeform 423">
              <a:extLst>
                <a:ext uri="{FF2B5EF4-FFF2-40B4-BE49-F238E27FC236}">
                  <a16:creationId xmlns:a16="http://schemas.microsoft.com/office/drawing/2014/main" id="{69647A33-87F1-574B-AD15-D28A2BDC3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236" y="-183197"/>
              <a:ext cx="265590" cy="236468"/>
            </a:xfrm>
            <a:custGeom>
              <a:avLst/>
              <a:gdLst>
                <a:gd name="T0" fmla="*/ 607 w 608"/>
                <a:gd name="T1" fmla="*/ 541 h 542"/>
                <a:gd name="T2" fmla="*/ 607 w 608"/>
                <a:gd name="T3" fmla="*/ 541 h 542"/>
                <a:gd name="T4" fmla="*/ 237 w 608"/>
                <a:gd name="T5" fmla="*/ 284 h 542"/>
                <a:gd name="T6" fmla="*/ 237 w 608"/>
                <a:gd name="T7" fmla="*/ 284 h 542"/>
                <a:gd name="T8" fmla="*/ 61 w 608"/>
                <a:gd name="T9" fmla="*/ 174 h 542"/>
                <a:gd name="T10" fmla="*/ 61 w 608"/>
                <a:gd name="T11" fmla="*/ 174 h 542"/>
                <a:gd name="T12" fmla="*/ 17 w 608"/>
                <a:gd name="T13" fmla="*/ 97 h 542"/>
                <a:gd name="T14" fmla="*/ 17 w 608"/>
                <a:gd name="T15" fmla="*/ 97 h 542"/>
                <a:gd name="T16" fmla="*/ 93 w 608"/>
                <a:gd name="T17" fmla="*/ 15 h 542"/>
                <a:gd name="T18" fmla="*/ 93 w 608"/>
                <a:gd name="T19" fmla="*/ 15 h 542"/>
                <a:gd name="T20" fmla="*/ 607 w 608"/>
                <a:gd name="T21" fmla="*/ 54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42">
                  <a:moveTo>
                    <a:pt x="607" y="541"/>
                  </a:moveTo>
                  <a:lnTo>
                    <a:pt x="607" y="541"/>
                  </a:lnTo>
                  <a:cubicBezTo>
                    <a:pt x="523" y="383"/>
                    <a:pt x="366" y="354"/>
                    <a:pt x="237" y="284"/>
                  </a:cubicBezTo>
                  <a:lnTo>
                    <a:pt x="237" y="284"/>
                  </a:lnTo>
                  <a:cubicBezTo>
                    <a:pt x="177" y="251"/>
                    <a:pt x="117" y="215"/>
                    <a:pt x="61" y="174"/>
                  </a:cubicBezTo>
                  <a:lnTo>
                    <a:pt x="61" y="174"/>
                  </a:lnTo>
                  <a:cubicBezTo>
                    <a:pt x="40" y="157"/>
                    <a:pt x="25" y="125"/>
                    <a:pt x="17" y="97"/>
                  </a:cubicBezTo>
                  <a:lnTo>
                    <a:pt x="17" y="97"/>
                  </a:lnTo>
                  <a:cubicBezTo>
                    <a:pt x="0" y="38"/>
                    <a:pt x="33" y="0"/>
                    <a:pt x="93" y="15"/>
                  </a:cubicBezTo>
                  <a:lnTo>
                    <a:pt x="93" y="15"/>
                  </a:lnTo>
                  <a:cubicBezTo>
                    <a:pt x="270" y="59"/>
                    <a:pt x="571" y="267"/>
                    <a:pt x="607" y="54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6" name="Freeform 424">
              <a:extLst>
                <a:ext uri="{FF2B5EF4-FFF2-40B4-BE49-F238E27FC236}">
                  <a16:creationId xmlns:a16="http://schemas.microsoft.com/office/drawing/2014/main" id="{EE9B6E1A-28BB-2144-BA6D-913C4A392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3808" y="741662"/>
              <a:ext cx="193327" cy="314351"/>
            </a:xfrm>
            <a:custGeom>
              <a:avLst/>
              <a:gdLst>
                <a:gd name="T0" fmla="*/ 446 w 447"/>
                <a:gd name="T1" fmla="*/ 12 h 723"/>
                <a:gd name="T2" fmla="*/ 446 w 447"/>
                <a:gd name="T3" fmla="*/ 12 h 723"/>
                <a:gd name="T4" fmla="*/ 264 w 447"/>
                <a:gd name="T5" fmla="*/ 405 h 723"/>
                <a:gd name="T6" fmla="*/ 264 w 447"/>
                <a:gd name="T7" fmla="*/ 405 h 723"/>
                <a:gd name="T8" fmla="*/ 157 w 447"/>
                <a:gd name="T9" fmla="*/ 668 h 723"/>
                <a:gd name="T10" fmla="*/ 157 w 447"/>
                <a:gd name="T11" fmla="*/ 668 h 723"/>
                <a:gd name="T12" fmla="*/ 117 w 447"/>
                <a:gd name="T13" fmla="*/ 702 h 723"/>
                <a:gd name="T14" fmla="*/ 117 w 447"/>
                <a:gd name="T15" fmla="*/ 702 h 723"/>
                <a:gd name="T16" fmla="*/ 23 w 447"/>
                <a:gd name="T17" fmla="*/ 712 h 723"/>
                <a:gd name="T18" fmla="*/ 23 w 447"/>
                <a:gd name="T19" fmla="*/ 712 h 723"/>
                <a:gd name="T20" fmla="*/ 8 w 447"/>
                <a:gd name="T21" fmla="*/ 633 h 723"/>
                <a:gd name="T22" fmla="*/ 8 w 447"/>
                <a:gd name="T23" fmla="*/ 633 h 723"/>
                <a:gd name="T24" fmla="*/ 361 w 447"/>
                <a:gd name="T25" fmla="*/ 46 h 723"/>
                <a:gd name="T26" fmla="*/ 361 w 447"/>
                <a:gd name="T27" fmla="*/ 46 h 723"/>
                <a:gd name="T28" fmla="*/ 436 w 447"/>
                <a:gd name="T29" fmla="*/ 0 h 723"/>
                <a:gd name="T30" fmla="*/ 436 w 447"/>
                <a:gd name="T31" fmla="*/ 0 h 723"/>
                <a:gd name="T32" fmla="*/ 446 w 447"/>
                <a:gd name="T33" fmla="*/ 12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12"/>
                  </a:moveTo>
                  <a:lnTo>
                    <a:pt x="446" y="12"/>
                  </a:lnTo>
                  <a:cubicBezTo>
                    <a:pt x="312" y="111"/>
                    <a:pt x="290" y="258"/>
                    <a:pt x="264" y="405"/>
                  </a:cubicBezTo>
                  <a:lnTo>
                    <a:pt x="264" y="405"/>
                  </a:lnTo>
                  <a:cubicBezTo>
                    <a:pt x="248" y="500"/>
                    <a:pt x="227" y="594"/>
                    <a:pt x="157" y="668"/>
                  </a:cubicBezTo>
                  <a:lnTo>
                    <a:pt x="157" y="668"/>
                  </a:lnTo>
                  <a:cubicBezTo>
                    <a:pt x="144" y="681"/>
                    <a:pt x="132" y="698"/>
                    <a:pt x="117" y="702"/>
                  </a:cubicBezTo>
                  <a:lnTo>
                    <a:pt x="117" y="702"/>
                  </a:lnTo>
                  <a:cubicBezTo>
                    <a:pt x="86" y="711"/>
                    <a:pt x="50" y="722"/>
                    <a:pt x="23" y="712"/>
                  </a:cubicBezTo>
                  <a:lnTo>
                    <a:pt x="23" y="712"/>
                  </a:lnTo>
                  <a:cubicBezTo>
                    <a:pt x="10" y="708"/>
                    <a:pt x="0" y="658"/>
                    <a:pt x="8" y="633"/>
                  </a:cubicBezTo>
                  <a:lnTo>
                    <a:pt x="8" y="633"/>
                  </a:lnTo>
                  <a:cubicBezTo>
                    <a:pt x="70" y="405"/>
                    <a:pt x="180" y="203"/>
                    <a:pt x="361" y="46"/>
                  </a:cubicBezTo>
                  <a:lnTo>
                    <a:pt x="361" y="46"/>
                  </a:lnTo>
                  <a:cubicBezTo>
                    <a:pt x="382" y="27"/>
                    <a:pt x="411" y="15"/>
                    <a:pt x="436" y="0"/>
                  </a:cubicBezTo>
                  <a:lnTo>
                    <a:pt x="436" y="0"/>
                  </a:lnTo>
                  <a:cubicBezTo>
                    <a:pt x="439" y="4"/>
                    <a:pt x="442" y="8"/>
                    <a:pt x="446" y="1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7" name="Freeform 425">
              <a:extLst>
                <a:ext uri="{FF2B5EF4-FFF2-40B4-BE49-F238E27FC236}">
                  <a16:creationId xmlns:a16="http://schemas.microsoft.com/office/drawing/2014/main" id="{DB57556A-6C43-4C44-8D0F-95CA644E4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1426" y="-199187"/>
              <a:ext cx="121064" cy="291831"/>
            </a:xfrm>
            <a:custGeom>
              <a:avLst/>
              <a:gdLst>
                <a:gd name="T0" fmla="*/ 219 w 278"/>
                <a:gd name="T1" fmla="*/ 671 h 672"/>
                <a:gd name="T2" fmla="*/ 219 w 278"/>
                <a:gd name="T3" fmla="*/ 671 h 672"/>
                <a:gd name="T4" fmla="*/ 196 w 278"/>
                <a:gd name="T5" fmla="*/ 570 h 672"/>
                <a:gd name="T6" fmla="*/ 196 w 278"/>
                <a:gd name="T7" fmla="*/ 570 h 672"/>
                <a:gd name="T8" fmla="*/ 69 w 278"/>
                <a:gd name="T9" fmla="*/ 321 h 672"/>
                <a:gd name="T10" fmla="*/ 69 w 278"/>
                <a:gd name="T11" fmla="*/ 321 h 672"/>
                <a:gd name="T12" fmla="*/ 19 w 278"/>
                <a:gd name="T13" fmla="*/ 88 h 672"/>
                <a:gd name="T14" fmla="*/ 19 w 278"/>
                <a:gd name="T15" fmla="*/ 88 h 672"/>
                <a:gd name="T16" fmla="*/ 100 w 278"/>
                <a:gd name="T17" fmla="*/ 5 h 672"/>
                <a:gd name="T18" fmla="*/ 100 w 278"/>
                <a:gd name="T19" fmla="*/ 5 h 672"/>
                <a:gd name="T20" fmla="*/ 174 w 278"/>
                <a:gd name="T21" fmla="*/ 70 h 672"/>
                <a:gd name="T22" fmla="*/ 174 w 278"/>
                <a:gd name="T23" fmla="*/ 70 h 672"/>
                <a:gd name="T24" fmla="*/ 237 w 278"/>
                <a:gd name="T25" fmla="*/ 609 h 672"/>
                <a:gd name="T26" fmla="*/ 237 w 278"/>
                <a:gd name="T27" fmla="*/ 609 h 672"/>
                <a:gd name="T28" fmla="*/ 219 w 278"/>
                <a:gd name="T29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672">
                  <a:moveTo>
                    <a:pt x="219" y="671"/>
                  </a:moveTo>
                  <a:lnTo>
                    <a:pt x="219" y="671"/>
                  </a:lnTo>
                  <a:cubicBezTo>
                    <a:pt x="209" y="626"/>
                    <a:pt x="208" y="595"/>
                    <a:pt x="196" y="570"/>
                  </a:cubicBezTo>
                  <a:lnTo>
                    <a:pt x="196" y="570"/>
                  </a:lnTo>
                  <a:cubicBezTo>
                    <a:pt x="156" y="485"/>
                    <a:pt x="119" y="398"/>
                    <a:pt x="69" y="321"/>
                  </a:cubicBezTo>
                  <a:lnTo>
                    <a:pt x="69" y="321"/>
                  </a:lnTo>
                  <a:cubicBezTo>
                    <a:pt x="21" y="247"/>
                    <a:pt x="0" y="172"/>
                    <a:pt x="19" y="88"/>
                  </a:cubicBezTo>
                  <a:lnTo>
                    <a:pt x="19" y="88"/>
                  </a:lnTo>
                  <a:cubicBezTo>
                    <a:pt x="28" y="45"/>
                    <a:pt x="50" y="10"/>
                    <a:pt x="100" y="5"/>
                  </a:cubicBezTo>
                  <a:lnTo>
                    <a:pt x="100" y="5"/>
                  </a:lnTo>
                  <a:cubicBezTo>
                    <a:pt x="149" y="0"/>
                    <a:pt x="161" y="38"/>
                    <a:pt x="174" y="70"/>
                  </a:cubicBezTo>
                  <a:lnTo>
                    <a:pt x="174" y="70"/>
                  </a:lnTo>
                  <a:cubicBezTo>
                    <a:pt x="244" y="244"/>
                    <a:pt x="277" y="422"/>
                    <a:pt x="237" y="609"/>
                  </a:cubicBezTo>
                  <a:lnTo>
                    <a:pt x="237" y="609"/>
                  </a:lnTo>
                  <a:cubicBezTo>
                    <a:pt x="234" y="624"/>
                    <a:pt x="228" y="639"/>
                    <a:pt x="219" y="67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8" name="Freeform 426">
              <a:extLst>
                <a:ext uri="{FF2B5EF4-FFF2-40B4-BE49-F238E27FC236}">
                  <a16:creationId xmlns:a16="http://schemas.microsoft.com/office/drawing/2014/main" id="{8068F1FF-DD53-1145-BBE8-9670466A11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2962" y="960125"/>
              <a:ext cx="262774" cy="119172"/>
            </a:xfrm>
            <a:custGeom>
              <a:avLst/>
              <a:gdLst>
                <a:gd name="T0" fmla="*/ 604 w 606"/>
                <a:gd name="T1" fmla="*/ 89 h 275"/>
                <a:gd name="T2" fmla="*/ 604 w 606"/>
                <a:gd name="T3" fmla="*/ 89 h 275"/>
                <a:gd name="T4" fmla="*/ 578 w 606"/>
                <a:gd name="T5" fmla="*/ 90 h 275"/>
                <a:gd name="T6" fmla="*/ 578 w 606"/>
                <a:gd name="T7" fmla="*/ 90 h 275"/>
                <a:gd name="T8" fmla="*/ 380 w 606"/>
                <a:gd name="T9" fmla="*/ 136 h 275"/>
                <a:gd name="T10" fmla="*/ 380 w 606"/>
                <a:gd name="T11" fmla="*/ 136 h 275"/>
                <a:gd name="T12" fmla="*/ 177 w 606"/>
                <a:gd name="T13" fmla="*/ 249 h 275"/>
                <a:gd name="T14" fmla="*/ 177 w 606"/>
                <a:gd name="T15" fmla="*/ 249 h 275"/>
                <a:gd name="T16" fmla="*/ 34 w 606"/>
                <a:gd name="T17" fmla="*/ 210 h 275"/>
                <a:gd name="T18" fmla="*/ 34 w 606"/>
                <a:gd name="T19" fmla="*/ 210 h 275"/>
                <a:gd name="T20" fmla="*/ 68 w 606"/>
                <a:gd name="T21" fmla="*/ 96 h 275"/>
                <a:gd name="T22" fmla="*/ 68 w 606"/>
                <a:gd name="T23" fmla="*/ 96 h 275"/>
                <a:gd name="T24" fmla="*/ 317 w 606"/>
                <a:gd name="T25" fmla="*/ 16 h 275"/>
                <a:gd name="T26" fmla="*/ 317 w 606"/>
                <a:gd name="T27" fmla="*/ 16 h 275"/>
                <a:gd name="T28" fmla="*/ 605 w 606"/>
                <a:gd name="T29" fmla="*/ 77 h 275"/>
                <a:gd name="T30" fmla="*/ 605 w 606"/>
                <a:gd name="T31" fmla="*/ 77 h 275"/>
                <a:gd name="T32" fmla="*/ 604 w 606"/>
                <a:gd name="T33" fmla="*/ 8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6" h="275">
                  <a:moveTo>
                    <a:pt x="604" y="89"/>
                  </a:moveTo>
                  <a:lnTo>
                    <a:pt x="604" y="89"/>
                  </a:lnTo>
                  <a:cubicBezTo>
                    <a:pt x="595" y="90"/>
                    <a:pt x="586" y="92"/>
                    <a:pt x="578" y="90"/>
                  </a:cubicBezTo>
                  <a:lnTo>
                    <a:pt x="578" y="90"/>
                  </a:lnTo>
                  <a:cubicBezTo>
                    <a:pt x="504" y="73"/>
                    <a:pt x="442" y="96"/>
                    <a:pt x="380" y="136"/>
                  </a:cubicBezTo>
                  <a:lnTo>
                    <a:pt x="380" y="136"/>
                  </a:lnTo>
                  <a:cubicBezTo>
                    <a:pt x="315" y="178"/>
                    <a:pt x="246" y="214"/>
                    <a:pt x="177" y="249"/>
                  </a:cubicBezTo>
                  <a:lnTo>
                    <a:pt x="177" y="249"/>
                  </a:lnTo>
                  <a:cubicBezTo>
                    <a:pt x="130" y="274"/>
                    <a:pt x="63" y="254"/>
                    <a:pt x="34" y="210"/>
                  </a:cubicBezTo>
                  <a:lnTo>
                    <a:pt x="34" y="210"/>
                  </a:lnTo>
                  <a:cubicBezTo>
                    <a:pt x="0" y="160"/>
                    <a:pt x="36" y="123"/>
                    <a:pt x="68" y="96"/>
                  </a:cubicBezTo>
                  <a:lnTo>
                    <a:pt x="68" y="96"/>
                  </a:lnTo>
                  <a:cubicBezTo>
                    <a:pt x="139" y="37"/>
                    <a:pt x="223" y="0"/>
                    <a:pt x="317" y="16"/>
                  </a:cubicBezTo>
                  <a:lnTo>
                    <a:pt x="317" y="16"/>
                  </a:lnTo>
                  <a:cubicBezTo>
                    <a:pt x="414" y="31"/>
                    <a:pt x="509" y="56"/>
                    <a:pt x="605" y="77"/>
                  </a:cubicBezTo>
                  <a:lnTo>
                    <a:pt x="605" y="77"/>
                  </a:lnTo>
                  <a:cubicBezTo>
                    <a:pt x="605" y="80"/>
                    <a:pt x="604" y="85"/>
                    <a:pt x="604" y="8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9" name="Freeform 427">
              <a:extLst>
                <a:ext uri="{FF2B5EF4-FFF2-40B4-BE49-F238E27FC236}">
                  <a16:creationId xmlns:a16="http://schemas.microsoft.com/office/drawing/2014/main" id="{349379F4-288F-8B45-8E0C-D00DAF13343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602" y="524041"/>
              <a:ext cx="188160" cy="272640"/>
            </a:xfrm>
            <a:custGeom>
              <a:avLst/>
              <a:gdLst>
                <a:gd name="T0" fmla="*/ 187722 w 430"/>
                <a:gd name="T1" fmla="*/ 4798 h 625"/>
                <a:gd name="T2" fmla="*/ 187722 w 430"/>
                <a:gd name="T3" fmla="*/ 4798 h 625"/>
                <a:gd name="T4" fmla="*/ 165406 w 430"/>
                <a:gd name="T5" fmla="*/ 15704 h 625"/>
                <a:gd name="T6" fmla="*/ 165406 w 430"/>
                <a:gd name="T7" fmla="*/ 15704 h 625"/>
                <a:gd name="T8" fmla="*/ 63449 w 430"/>
                <a:gd name="T9" fmla="*/ 171000 h 625"/>
                <a:gd name="T10" fmla="*/ 63449 w 430"/>
                <a:gd name="T11" fmla="*/ 171000 h 625"/>
                <a:gd name="T12" fmla="*/ 48572 w 430"/>
                <a:gd name="T13" fmla="*/ 248211 h 625"/>
                <a:gd name="T14" fmla="*/ 48572 w 430"/>
                <a:gd name="T15" fmla="*/ 248211 h 625"/>
                <a:gd name="T16" fmla="*/ 28443 w 430"/>
                <a:gd name="T17" fmla="*/ 272204 h 625"/>
                <a:gd name="T18" fmla="*/ 28443 w 430"/>
                <a:gd name="T19" fmla="*/ 272204 h 625"/>
                <a:gd name="T20" fmla="*/ 7001 w 430"/>
                <a:gd name="T21" fmla="*/ 248211 h 625"/>
                <a:gd name="T22" fmla="*/ 7001 w 430"/>
                <a:gd name="T23" fmla="*/ 248211 h 625"/>
                <a:gd name="T24" fmla="*/ 5689 w 430"/>
                <a:gd name="T25" fmla="*/ 181469 h 625"/>
                <a:gd name="T26" fmla="*/ 5689 w 430"/>
                <a:gd name="T27" fmla="*/ 181469 h 625"/>
                <a:gd name="T28" fmla="*/ 161468 w 430"/>
                <a:gd name="T29" fmla="*/ 5235 h 625"/>
                <a:gd name="T30" fmla="*/ 161468 w 430"/>
                <a:gd name="T31" fmla="*/ 5235 h 625"/>
                <a:gd name="T32" fmla="*/ 185972 w 430"/>
                <a:gd name="T33" fmla="*/ 0 h 625"/>
                <a:gd name="T34" fmla="*/ 185972 w 430"/>
                <a:gd name="T35" fmla="*/ 0 h 625"/>
                <a:gd name="T36" fmla="*/ 187722 w 430"/>
                <a:gd name="T37" fmla="*/ 4798 h 6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30" h="625">
                  <a:moveTo>
                    <a:pt x="429" y="11"/>
                  </a:moveTo>
                  <a:lnTo>
                    <a:pt x="429" y="11"/>
                  </a:lnTo>
                  <a:cubicBezTo>
                    <a:pt x="412" y="20"/>
                    <a:pt x="395" y="28"/>
                    <a:pt x="378" y="36"/>
                  </a:cubicBezTo>
                  <a:cubicBezTo>
                    <a:pt x="227" y="107"/>
                    <a:pt x="176" y="243"/>
                    <a:pt x="145" y="392"/>
                  </a:cubicBezTo>
                  <a:cubicBezTo>
                    <a:pt x="133" y="451"/>
                    <a:pt x="126" y="511"/>
                    <a:pt x="111" y="569"/>
                  </a:cubicBezTo>
                  <a:cubicBezTo>
                    <a:pt x="104" y="590"/>
                    <a:pt x="81" y="606"/>
                    <a:pt x="65" y="624"/>
                  </a:cubicBezTo>
                  <a:cubicBezTo>
                    <a:pt x="48" y="606"/>
                    <a:pt x="19" y="590"/>
                    <a:pt x="16" y="569"/>
                  </a:cubicBezTo>
                  <a:cubicBezTo>
                    <a:pt x="8" y="519"/>
                    <a:pt x="0" y="464"/>
                    <a:pt x="13" y="416"/>
                  </a:cubicBezTo>
                  <a:cubicBezTo>
                    <a:pt x="63" y="224"/>
                    <a:pt x="173" y="78"/>
                    <a:pt x="369" y="12"/>
                  </a:cubicBezTo>
                  <a:cubicBezTo>
                    <a:pt x="388" y="6"/>
                    <a:pt x="406" y="4"/>
                    <a:pt x="425" y="0"/>
                  </a:cubicBezTo>
                  <a:cubicBezTo>
                    <a:pt x="426" y="3"/>
                    <a:pt x="428" y="7"/>
                    <a:pt x="429" y="1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70" name="Freeform 428">
              <a:extLst>
                <a:ext uri="{FF2B5EF4-FFF2-40B4-BE49-F238E27FC236}">
                  <a16:creationId xmlns:a16="http://schemas.microsoft.com/office/drawing/2014/main" id="{4329CAAA-AC4A-D743-A21B-2D04843D4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7228" y="1048683"/>
              <a:ext cx="130448" cy="209255"/>
            </a:xfrm>
            <a:custGeom>
              <a:avLst/>
              <a:gdLst>
                <a:gd name="T0" fmla="*/ 4 w 301"/>
                <a:gd name="T1" fmla="*/ 0 h 479"/>
                <a:gd name="T2" fmla="*/ 4 w 301"/>
                <a:gd name="T3" fmla="*/ 0 h 479"/>
                <a:gd name="T4" fmla="*/ 251 w 301"/>
                <a:gd name="T5" fmla="*/ 235 h 479"/>
                <a:gd name="T6" fmla="*/ 251 w 301"/>
                <a:gd name="T7" fmla="*/ 235 h 479"/>
                <a:gd name="T8" fmla="*/ 298 w 301"/>
                <a:gd name="T9" fmla="*/ 390 h 479"/>
                <a:gd name="T10" fmla="*/ 298 w 301"/>
                <a:gd name="T11" fmla="*/ 390 h 479"/>
                <a:gd name="T12" fmla="*/ 245 w 301"/>
                <a:gd name="T13" fmla="*/ 470 h 479"/>
                <a:gd name="T14" fmla="*/ 245 w 301"/>
                <a:gd name="T15" fmla="*/ 470 h 479"/>
                <a:gd name="T16" fmla="*/ 164 w 301"/>
                <a:gd name="T17" fmla="*/ 430 h 479"/>
                <a:gd name="T18" fmla="*/ 164 w 301"/>
                <a:gd name="T19" fmla="*/ 430 h 479"/>
                <a:gd name="T20" fmla="*/ 79 w 301"/>
                <a:gd name="T21" fmla="*/ 240 h 479"/>
                <a:gd name="T22" fmla="*/ 79 w 301"/>
                <a:gd name="T23" fmla="*/ 240 h 479"/>
                <a:gd name="T24" fmla="*/ 0 w 301"/>
                <a:gd name="T25" fmla="*/ 11 h 479"/>
                <a:gd name="T26" fmla="*/ 0 w 301"/>
                <a:gd name="T27" fmla="*/ 11 h 479"/>
                <a:gd name="T28" fmla="*/ 4 w 301"/>
                <a:gd name="T29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1" h="479">
                  <a:moveTo>
                    <a:pt x="4" y="0"/>
                  </a:moveTo>
                  <a:lnTo>
                    <a:pt x="4" y="0"/>
                  </a:lnTo>
                  <a:cubicBezTo>
                    <a:pt x="87" y="77"/>
                    <a:pt x="177" y="149"/>
                    <a:pt x="251" y="235"/>
                  </a:cubicBezTo>
                  <a:lnTo>
                    <a:pt x="251" y="235"/>
                  </a:lnTo>
                  <a:cubicBezTo>
                    <a:pt x="284" y="273"/>
                    <a:pt x="294" y="337"/>
                    <a:pt x="298" y="390"/>
                  </a:cubicBezTo>
                  <a:lnTo>
                    <a:pt x="298" y="390"/>
                  </a:lnTo>
                  <a:cubicBezTo>
                    <a:pt x="300" y="417"/>
                    <a:pt x="271" y="460"/>
                    <a:pt x="245" y="470"/>
                  </a:cubicBezTo>
                  <a:lnTo>
                    <a:pt x="245" y="470"/>
                  </a:lnTo>
                  <a:cubicBezTo>
                    <a:pt x="226" y="478"/>
                    <a:pt x="178" y="453"/>
                    <a:pt x="164" y="430"/>
                  </a:cubicBezTo>
                  <a:lnTo>
                    <a:pt x="164" y="430"/>
                  </a:lnTo>
                  <a:cubicBezTo>
                    <a:pt x="130" y="371"/>
                    <a:pt x="104" y="305"/>
                    <a:pt x="79" y="240"/>
                  </a:cubicBezTo>
                  <a:lnTo>
                    <a:pt x="79" y="240"/>
                  </a:lnTo>
                  <a:cubicBezTo>
                    <a:pt x="50" y="165"/>
                    <a:pt x="26" y="87"/>
                    <a:pt x="0" y="11"/>
                  </a:cubicBezTo>
                  <a:lnTo>
                    <a:pt x="0" y="11"/>
                  </a:lnTo>
                  <a:cubicBezTo>
                    <a:pt x="1" y="7"/>
                    <a:pt x="3" y="4"/>
                    <a:pt x="4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1" name="Freeform 429">
              <a:extLst>
                <a:ext uri="{FF2B5EF4-FFF2-40B4-BE49-F238E27FC236}">
                  <a16:creationId xmlns:a16="http://schemas.microsoft.com/office/drawing/2014/main" id="{0B9AB62B-3A4F-FF45-9B92-0EAD969B45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9324" y="203627"/>
              <a:ext cx="124818" cy="180166"/>
            </a:xfrm>
            <a:custGeom>
              <a:avLst/>
              <a:gdLst>
                <a:gd name="T0" fmla="*/ 231 w 285"/>
                <a:gd name="T1" fmla="*/ 0 h 415"/>
                <a:gd name="T2" fmla="*/ 231 w 285"/>
                <a:gd name="T3" fmla="*/ 0 h 415"/>
                <a:gd name="T4" fmla="*/ 194 w 285"/>
                <a:gd name="T5" fmla="*/ 330 h 415"/>
                <a:gd name="T6" fmla="*/ 194 w 285"/>
                <a:gd name="T7" fmla="*/ 330 h 415"/>
                <a:gd name="T8" fmla="*/ 50 w 285"/>
                <a:gd name="T9" fmla="*/ 387 h 415"/>
                <a:gd name="T10" fmla="*/ 50 w 285"/>
                <a:gd name="T11" fmla="*/ 387 h 415"/>
                <a:gd name="T12" fmla="*/ 33 w 285"/>
                <a:gd name="T13" fmla="*/ 237 h 415"/>
                <a:gd name="T14" fmla="*/ 33 w 285"/>
                <a:gd name="T15" fmla="*/ 237 h 415"/>
                <a:gd name="T16" fmla="*/ 102 w 285"/>
                <a:gd name="T17" fmla="*/ 142 h 415"/>
                <a:gd name="T18" fmla="*/ 102 w 285"/>
                <a:gd name="T19" fmla="*/ 142 h 415"/>
                <a:gd name="T20" fmla="*/ 231 w 285"/>
                <a:gd name="T2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415">
                  <a:moveTo>
                    <a:pt x="231" y="0"/>
                  </a:moveTo>
                  <a:lnTo>
                    <a:pt x="231" y="0"/>
                  </a:lnTo>
                  <a:cubicBezTo>
                    <a:pt x="246" y="115"/>
                    <a:pt x="284" y="229"/>
                    <a:pt x="194" y="330"/>
                  </a:cubicBezTo>
                  <a:lnTo>
                    <a:pt x="194" y="330"/>
                  </a:lnTo>
                  <a:cubicBezTo>
                    <a:pt x="144" y="386"/>
                    <a:pt x="81" y="414"/>
                    <a:pt x="50" y="387"/>
                  </a:cubicBezTo>
                  <a:lnTo>
                    <a:pt x="50" y="387"/>
                  </a:lnTo>
                  <a:cubicBezTo>
                    <a:pt x="0" y="345"/>
                    <a:pt x="14" y="287"/>
                    <a:pt x="33" y="237"/>
                  </a:cubicBezTo>
                  <a:lnTo>
                    <a:pt x="33" y="237"/>
                  </a:lnTo>
                  <a:cubicBezTo>
                    <a:pt x="47" y="202"/>
                    <a:pt x="76" y="172"/>
                    <a:pt x="102" y="142"/>
                  </a:cubicBezTo>
                  <a:lnTo>
                    <a:pt x="102" y="142"/>
                  </a:lnTo>
                  <a:cubicBezTo>
                    <a:pt x="142" y="95"/>
                    <a:pt x="184" y="51"/>
                    <a:pt x="231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2" name="Freeform 430">
              <a:extLst>
                <a:ext uri="{FF2B5EF4-FFF2-40B4-BE49-F238E27FC236}">
                  <a16:creationId xmlns:a16="http://schemas.microsoft.com/office/drawing/2014/main" id="{EF751F01-F487-1E47-A158-64396F6DE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4146" y="391510"/>
              <a:ext cx="145464" cy="194241"/>
            </a:xfrm>
            <a:custGeom>
              <a:avLst/>
              <a:gdLst>
                <a:gd name="T0" fmla="*/ 335 w 336"/>
                <a:gd name="T1" fmla="*/ 437 h 447"/>
                <a:gd name="T2" fmla="*/ 335 w 336"/>
                <a:gd name="T3" fmla="*/ 437 h 447"/>
                <a:gd name="T4" fmla="*/ 106 w 336"/>
                <a:gd name="T5" fmla="*/ 257 h 447"/>
                <a:gd name="T6" fmla="*/ 106 w 336"/>
                <a:gd name="T7" fmla="*/ 257 h 447"/>
                <a:gd name="T8" fmla="*/ 29 w 336"/>
                <a:gd name="T9" fmla="*/ 45 h 447"/>
                <a:gd name="T10" fmla="*/ 29 w 336"/>
                <a:gd name="T11" fmla="*/ 45 h 447"/>
                <a:gd name="T12" fmla="*/ 97 w 336"/>
                <a:gd name="T13" fmla="*/ 17 h 447"/>
                <a:gd name="T14" fmla="*/ 97 w 336"/>
                <a:gd name="T15" fmla="*/ 17 h 447"/>
                <a:gd name="T16" fmla="*/ 130 w 336"/>
                <a:gd name="T17" fmla="*/ 41 h 447"/>
                <a:gd name="T18" fmla="*/ 130 w 336"/>
                <a:gd name="T19" fmla="*/ 41 h 447"/>
                <a:gd name="T20" fmla="*/ 334 w 336"/>
                <a:gd name="T21" fmla="*/ 439 h 447"/>
                <a:gd name="T22" fmla="*/ 334 w 336"/>
                <a:gd name="T23" fmla="*/ 439 h 447"/>
                <a:gd name="T24" fmla="*/ 335 w 336"/>
                <a:gd name="T25" fmla="*/ 43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47">
                  <a:moveTo>
                    <a:pt x="335" y="437"/>
                  </a:moveTo>
                  <a:lnTo>
                    <a:pt x="335" y="437"/>
                  </a:lnTo>
                  <a:cubicBezTo>
                    <a:pt x="261" y="378"/>
                    <a:pt x="184" y="317"/>
                    <a:pt x="106" y="257"/>
                  </a:cubicBezTo>
                  <a:lnTo>
                    <a:pt x="106" y="257"/>
                  </a:lnTo>
                  <a:cubicBezTo>
                    <a:pt x="24" y="193"/>
                    <a:pt x="0" y="126"/>
                    <a:pt x="29" y="45"/>
                  </a:cubicBezTo>
                  <a:lnTo>
                    <a:pt x="29" y="45"/>
                  </a:lnTo>
                  <a:cubicBezTo>
                    <a:pt x="43" y="5"/>
                    <a:pt x="64" y="0"/>
                    <a:pt x="97" y="17"/>
                  </a:cubicBezTo>
                  <a:lnTo>
                    <a:pt x="97" y="17"/>
                  </a:lnTo>
                  <a:cubicBezTo>
                    <a:pt x="109" y="24"/>
                    <a:pt x="122" y="31"/>
                    <a:pt x="130" y="41"/>
                  </a:cubicBezTo>
                  <a:lnTo>
                    <a:pt x="130" y="41"/>
                  </a:lnTo>
                  <a:cubicBezTo>
                    <a:pt x="227" y="159"/>
                    <a:pt x="294" y="292"/>
                    <a:pt x="334" y="439"/>
                  </a:cubicBezTo>
                  <a:lnTo>
                    <a:pt x="334" y="439"/>
                  </a:lnTo>
                  <a:cubicBezTo>
                    <a:pt x="335" y="442"/>
                    <a:pt x="332" y="446"/>
                    <a:pt x="335" y="43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3" name="Freeform 431">
              <a:extLst>
                <a:ext uri="{FF2B5EF4-FFF2-40B4-BE49-F238E27FC236}">
                  <a16:creationId xmlns:a16="http://schemas.microsoft.com/office/drawing/2014/main" id="{C672E2B4-297F-6B47-9B89-94F02ACB88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5870" y="690286"/>
              <a:ext cx="182065" cy="152015"/>
            </a:xfrm>
            <a:custGeom>
              <a:avLst/>
              <a:gdLst>
                <a:gd name="T0" fmla="*/ 0 w 419"/>
                <a:gd name="T1" fmla="*/ 316 h 347"/>
                <a:gd name="T2" fmla="*/ 0 w 419"/>
                <a:gd name="T3" fmla="*/ 316 h 347"/>
                <a:gd name="T4" fmla="*/ 418 w 419"/>
                <a:gd name="T5" fmla="*/ 31 h 347"/>
                <a:gd name="T6" fmla="*/ 418 w 419"/>
                <a:gd name="T7" fmla="*/ 31 h 347"/>
                <a:gd name="T8" fmla="*/ 229 w 419"/>
                <a:gd name="T9" fmla="*/ 232 h 347"/>
                <a:gd name="T10" fmla="*/ 229 w 419"/>
                <a:gd name="T11" fmla="*/ 232 h 347"/>
                <a:gd name="T12" fmla="*/ 0 w 419"/>
                <a:gd name="T13" fmla="*/ 31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16"/>
                  </a:moveTo>
                  <a:lnTo>
                    <a:pt x="0" y="316"/>
                  </a:lnTo>
                  <a:cubicBezTo>
                    <a:pt x="43" y="146"/>
                    <a:pt x="262" y="0"/>
                    <a:pt x="418" y="31"/>
                  </a:cubicBezTo>
                  <a:lnTo>
                    <a:pt x="418" y="31"/>
                  </a:lnTo>
                  <a:cubicBezTo>
                    <a:pt x="357" y="96"/>
                    <a:pt x="291" y="162"/>
                    <a:pt x="229" y="232"/>
                  </a:cubicBezTo>
                  <a:lnTo>
                    <a:pt x="229" y="232"/>
                  </a:lnTo>
                  <a:cubicBezTo>
                    <a:pt x="149" y="319"/>
                    <a:pt x="78" y="346"/>
                    <a:pt x="0" y="31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4" name="Freeform 432">
              <a:extLst>
                <a:ext uri="{FF2B5EF4-FFF2-40B4-BE49-F238E27FC236}">
                  <a16:creationId xmlns:a16="http://schemas.microsoft.com/office/drawing/2014/main" id="{2B1457CE-5CAA-DE4B-AA85-EFACE0EAA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5878" y="699560"/>
              <a:ext cx="234620" cy="128556"/>
            </a:xfrm>
            <a:custGeom>
              <a:avLst/>
              <a:gdLst>
                <a:gd name="T0" fmla="*/ 535 w 536"/>
                <a:gd name="T1" fmla="*/ 0 h 297"/>
                <a:gd name="T2" fmla="*/ 535 w 536"/>
                <a:gd name="T3" fmla="*/ 0 h 297"/>
                <a:gd name="T4" fmla="*/ 149 w 536"/>
                <a:gd name="T5" fmla="*/ 287 h 297"/>
                <a:gd name="T6" fmla="*/ 149 w 536"/>
                <a:gd name="T7" fmla="*/ 287 h 297"/>
                <a:gd name="T8" fmla="*/ 20 w 536"/>
                <a:gd name="T9" fmla="*/ 271 h 297"/>
                <a:gd name="T10" fmla="*/ 20 w 536"/>
                <a:gd name="T11" fmla="*/ 271 h 297"/>
                <a:gd name="T12" fmla="*/ 96 w 536"/>
                <a:gd name="T13" fmla="*/ 167 h 297"/>
                <a:gd name="T14" fmla="*/ 96 w 536"/>
                <a:gd name="T15" fmla="*/ 167 h 297"/>
                <a:gd name="T16" fmla="*/ 142 w 536"/>
                <a:gd name="T17" fmla="*/ 151 h 297"/>
                <a:gd name="T18" fmla="*/ 142 w 536"/>
                <a:gd name="T19" fmla="*/ 151 h 297"/>
                <a:gd name="T20" fmla="*/ 535 w 536"/>
                <a:gd name="T2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6" h="297">
                  <a:moveTo>
                    <a:pt x="535" y="0"/>
                  </a:moveTo>
                  <a:lnTo>
                    <a:pt x="535" y="0"/>
                  </a:lnTo>
                  <a:cubicBezTo>
                    <a:pt x="429" y="129"/>
                    <a:pt x="318" y="250"/>
                    <a:pt x="149" y="287"/>
                  </a:cubicBezTo>
                  <a:lnTo>
                    <a:pt x="149" y="287"/>
                  </a:lnTo>
                  <a:cubicBezTo>
                    <a:pt x="107" y="296"/>
                    <a:pt x="27" y="291"/>
                    <a:pt x="20" y="271"/>
                  </a:cubicBezTo>
                  <a:lnTo>
                    <a:pt x="20" y="271"/>
                  </a:lnTo>
                  <a:cubicBezTo>
                    <a:pt x="0" y="220"/>
                    <a:pt x="58" y="193"/>
                    <a:pt x="96" y="167"/>
                  </a:cubicBezTo>
                  <a:lnTo>
                    <a:pt x="96" y="167"/>
                  </a:lnTo>
                  <a:cubicBezTo>
                    <a:pt x="109" y="158"/>
                    <a:pt x="126" y="154"/>
                    <a:pt x="142" y="151"/>
                  </a:cubicBezTo>
                  <a:lnTo>
                    <a:pt x="142" y="151"/>
                  </a:lnTo>
                  <a:cubicBezTo>
                    <a:pt x="285" y="133"/>
                    <a:pt x="414" y="76"/>
                    <a:pt x="535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5" name="Freeform 433">
              <a:extLst>
                <a:ext uri="{FF2B5EF4-FFF2-40B4-BE49-F238E27FC236}">
                  <a16:creationId xmlns:a16="http://schemas.microsoft.com/office/drawing/2014/main" id="{9C2FD023-6557-A94B-99F0-4EE5FD6EA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7735" y="701583"/>
              <a:ext cx="137018" cy="154830"/>
            </a:xfrm>
            <a:custGeom>
              <a:avLst/>
              <a:gdLst>
                <a:gd name="T0" fmla="*/ 311 w 312"/>
                <a:gd name="T1" fmla="*/ 0 h 359"/>
                <a:gd name="T2" fmla="*/ 311 w 312"/>
                <a:gd name="T3" fmla="*/ 0 h 359"/>
                <a:gd name="T4" fmla="*/ 125 w 312"/>
                <a:gd name="T5" fmla="*/ 319 h 359"/>
                <a:gd name="T6" fmla="*/ 125 w 312"/>
                <a:gd name="T7" fmla="*/ 319 h 359"/>
                <a:gd name="T8" fmla="*/ 29 w 312"/>
                <a:gd name="T9" fmla="*/ 346 h 359"/>
                <a:gd name="T10" fmla="*/ 29 w 312"/>
                <a:gd name="T11" fmla="*/ 346 h 359"/>
                <a:gd name="T12" fmla="*/ 52 w 312"/>
                <a:gd name="T13" fmla="*/ 250 h 359"/>
                <a:gd name="T14" fmla="*/ 52 w 312"/>
                <a:gd name="T15" fmla="*/ 250 h 359"/>
                <a:gd name="T16" fmla="*/ 79 w 312"/>
                <a:gd name="T17" fmla="*/ 225 h 359"/>
                <a:gd name="T18" fmla="*/ 79 w 312"/>
                <a:gd name="T19" fmla="*/ 225 h 359"/>
                <a:gd name="T20" fmla="*/ 311 w 312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359">
                  <a:moveTo>
                    <a:pt x="311" y="0"/>
                  </a:moveTo>
                  <a:lnTo>
                    <a:pt x="311" y="0"/>
                  </a:lnTo>
                  <a:cubicBezTo>
                    <a:pt x="275" y="122"/>
                    <a:pt x="233" y="242"/>
                    <a:pt x="125" y="319"/>
                  </a:cubicBezTo>
                  <a:lnTo>
                    <a:pt x="125" y="319"/>
                  </a:lnTo>
                  <a:cubicBezTo>
                    <a:pt x="98" y="338"/>
                    <a:pt x="40" y="358"/>
                    <a:pt x="29" y="346"/>
                  </a:cubicBezTo>
                  <a:lnTo>
                    <a:pt x="29" y="346"/>
                  </a:lnTo>
                  <a:cubicBezTo>
                    <a:pt x="0" y="316"/>
                    <a:pt x="33" y="280"/>
                    <a:pt x="52" y="250"/>
                  </a:cubicBezTo>
                  <a:lnTo>
                    <a:pt x="52" y="250"/>
                  </a:lnTo>
                  <a:cubicBezTo>
                    <a:pt x="58" y="240"/>
                    <a:pt x="69" y="231"/>
                    <a:pt x="79" y="225"/>
                  </a:cubicBezTo>
                  <a:lnTo>
                    <a:pt x="79" y="225"/>
                  </a:lnTo>
                  <a:cubicBezTo>
                    <a:pt x="174" y="169"/>
                    <a:pt x="249" y="90"/>
                    <a:pt x="311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6" name="Freeform 434">
              <a:extLst>
                <a:ext uri="{FF2B5EF4-FFF2-40B4-BE49-F238E27FC236}">
                  <a16:creationId xmlns:a16="http://schemas.microsoft.com/office/drawing/2014/main" id="{67B45C3C-4AC7-1947-B630-F923186C4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0894" y="773975"/>
              <a:ext cx="84463" cy="197994"/>
            </a:xfrm>
            <a:custGeom>
              <a:avLst/>
              <a:gdLst>
                <a:gd name="T0" fmla="*/ 17 w 195"/>
                <a:gd name="T1" fmla="*/ 0 h 455"/>
                <a:gd name="T2" fmla="*/ 17 w 195"/>
                <a:gd name="T3" fmla="*/ 0 h 455"/>
                <a:gd name="T4" fmla="*/ 189 w 195"/>
                <a:gd name="T5" fmla="*/ 342 h 455"/>
                <a:gd name="T6" fmla="*/ 189 w 195"/>
                <a:gd name="T7" fmla="*/ 342 h 455"/>
                <a:gd name="T8" fmla="*/ 182 w 195"/>
                <a:gd name="T9" fmla="*/ 416 h 455"/>
                <a:gd name="T10" fmla="*/ 182 w 195"/>
                <a:gd name="T11" fmla="*/ 416 h 455"/>
                <a:gd name="T12" fmla="*/ 126 w 195"/>
                <a:gd name="T13" fmla="*/ 454 h 455"/>
                <a:gd name="T14" fmla="*/ 126 w 195"/>
                <a:gd name="T15" fmla="*/ 454 h 455"/>
                <a:gd name="T16" fmla="*/ 86 w 195"/>
                <a:gd name="T17" fmla="*/ 410 h 455"/>
                <a:gd name="T18" fmla="*/ 86 w 195"/>
                <a:gd name="T19" fmla="*/ 410 h 455"/>
                <a:gd name="T20" fmla="*/ 0 w 195"/>
                <a:gd name="T21" fmla="*/ 7 h 455"/>
                <a:gd name="T22" fmla="*/ 0 w 195"/>
                <a:gd name="T23" fmla="*/ 7 h 455"/>
                <a:gd name="T24" fmla="*/ 17 w 195"/>
                <a:gd name="T25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5">
                  <a:moveTo>
                    <a:pt x="17" y="0"/>
                  </a:moveTo>
                  <a:lnTo>
                    <a:pt x="17" y="0"/>
                  </a:lnTo>
                  <a:cubicBezTo>
                    <a:pt x="86" y="108"/>
                    <a:pt x="165" y="211"/>
                    <a:pt x="189" y="342"/>
                  </a:cubicBezTo>
                  <a:lnTo>
                    <a:pt x="189" y="342"/>
                  </a:lnTo>
                  <a:cubicBezTo>
                    <a:pt x="194" y="365"/>
                    <a:pt x="193" y="395"/>
                    <a:pt x="182" y="416"/>
                  </a:cubicBezTo>
                  <a:lnTo>
                    <a:pt x="182" y="416"/>
                  </a:lnTo>
                  <a:cubicBezTo>
                    <a:pt x="172" y="434"/>
                    <a:pt x="146" y="452"/>
                    <a:pt x="126" y="454"/>
                  </a:cubicBezTo>
                  <a:lnTo>
                    <a:pt x="126" y="454"/>
                  </a:lnTo>
                  <a:cubicBezTo>
                    <a:pt x="114" y="454"/>
                    <a:pt x="90" y="428"/>
                    <a:pt x="86" y="410"/>
                  </a:cubicBezTo>
                  <a:lnTo>
                    <a:pt x="86" y="410"/>
                  </a:lnTo>
                  <a:cubicBezTo>
                    <a:pt x="55" y="276"/>
                    <a:pt x="28" y="142"/>
                    <a:pt x="0" y="7"/>
                  </a:cubicBezTo>
                  <a:lnTo>
                    <a:pt x="0" y="7"/>
                  </a:lnTo>
                  <a:cubicBezTo>
                    <a:pt x="5" y="5"/>
                    <a:pt x="11" y="2"/>
                    <a:pt x="17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7" name="Freeform 435">
              <a:extLst>
                <a:ext uri="{FF2B5EF4-FFF2-40B4-BE49-F238E27FC236}">
                  <a16:creationId xmlns:a16="http://schemas.microsoft.com/office/drawing/2014/main" id="{5166F199-56A2-9640-B383-D301E10B3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7682" y="456717"/>
              <a:ext cx="199896" cy="103220"/>
            </a:xfrm>
            <a:custGeom>
              <a:avLst/>
              <a:gdLst>
                <a:gd name="T0" fmla="*/ 459 w 460"/>
                <a:gd name="T1" fmla="*/ 239 h 240"/>
                <a:gd name="T2" fmla="*/ 459 w 460"/>
                <a:gd name="T3" fmla="*/ 239 h 240"/>
                <a:gd name="T4" fmla="*/ 144 w 460"/>
                <a:gd name="T5" fmla="*/ 147 h 240"/>
                <a:gd name="T6" fmla="*/ 144 w 460"/>
                <a:gd name="T7" fmla="*/ 147 h 240"/>
                <a:gd name="T8" fmla="*/ 29 w 460"/>
                <a:gd name="T9" fmla="*/ 67 h 240"/>
                <a:gd name="T10" fmla="*/ 29 w 460"/>
                <a:gd name="T11" fmla="*/ 67 h 240"/>
                <a:gd name="T12" fmla="*/ 60 w 460"/>
                <a:gd name="T13" fmla="*/ 2 h 240"/>
                <a:gd name="T14" fmla="*/ 60 w 460"/>
                <a:gd name="T15" fmla="*/ 2 h 240"/>
                <a:gd name="T16" fmla="*/ 101 w 460"/>
                <a:gd name="T17" fmla="*/ 5 h 240"/>
                <a:gd name="T18" fmla="*/ 101 w 460"/>
                <a:gd name="T19" fmla="*/ 5 h 240"/>
                <a:gd name="T20" fmla="*/ 459 w 460"/>
                <a:gd name="T21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40">
                  <a:moveTo>
                    <a:pt x="459" y="239"/>
                  </a:moveTo>
                  <a:lnTo>
                    <a:pt x="459" y="239"/>
                  </a:lnTo>
                  <a:cubicBezTo>
                    <a:pt x="346" y="207"/>
                    <a:pt x="243" y="182"/>
                    <a:pt x="144" y="147"/>
                  </a:cubicBezTo>
                  <a:lnTo>
                    <a:pt x="144" y="147"/>
                  </a:lnTo>
                  <a:cubicBezTo>
                    <a:pt x="101" y="131"/>
                    <a:pt x="60" y="100"/>
                    <a:pt x="29" y="67"/>
                  </a:cubicBezTo>
                  <a:lnTo>
                    <a:pt x="29" y="67"/>
                  </a:lnTo>
                  <a:cubicBezTo>
                    <a:pt x="0" y="36"/>
                    <a:pt x="16" y="8"/>
                    <a:pt x="60" y="2"/>
                  </a:cubicBezTo>
                  <a:lnTo>
                    <a:pt x="60" y="2"/>
                  </a:lnTo>
                  <a:cubicBezTo>
                    <a:pt x="74" y="0"/>
                    <a:pt x="89" y="0"/>
                    <a:pt x="101" y="5"/>
                  </a:cubicBezTo>
                  <a:lnTo>
                    <a:pt x="101" y="5"/>
                  </a:lnTo>
                  <a:cubicBezTo>
                    <a:pt x="238" y="52"/>
                    <a:pt x="353" y="131"/>
                    <a:pt x="459" y="23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8" name="Freeform 436">
              <a:extLst>
                <a:ext uri="{FF2B5EF4-FFF2-40B4-BE49-F238E27FC236}">
                  <a16:creationId xmlns:a16="http://schemas.microsoft.com/office/drawing/2014/main" id="{4D4A4279-04C1-2949-905B-598F5113B1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6130" y="75699"/>
              <a:ext cx="226173" cy="53486"/>
            </a:xfrm>
            <a:custGeom>
              <a:avLst/>
              <a:gdLst>
                <a:gd name="T0" fmla="*/ 521 w 522"/>
                <a:gd name="T1" fmla="*/ 122 h 123"/>
                <a:gd name="T2" fmla="*/ 521 w 522"/>
                <a:gd name="T3" fmla="*/ 122 h 123"/>
                <a:gd name="T4" fmla="*/ 56 w 522"/>
                <a:gd name="T5" fmla="*/ 118 h 123"/>
                <a:gd name="T6" fmla="*/ 56 w 522"/>
                <a:gd name="T7" fmla="*/ 118 h 123"/>
                <a:gd name="T8" fmla="*/ 3 w 522"/>
                <a:gd name="T9" fmla="*/ 54 h 123"/>
                <a:gd name="T10" fmla="*/ 3 w 522"/>
                <a:gd name="T11" fmla="*/ 54 h 123"/>
                <a:gd name="T12" fmla="*/ 53 w 522"/>
                <a:gd name="T13" fmla="*/ 9 h 123"/>
                <a:gd name="T14" fmla="*/ 53 w 522"/>
                <a:gd name="T15" fmla="*/ 9 h 123"/>
                <a:gd name="T16" fmla="*/ 521 w 522"/>
                <a:gd name="T17" fmla="*/ 1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2" h="123">
                  <a:moveTo>
                    <a:pt x="521" y="122"/>
                  </a:moveTo>
                  <a:lnTo>
                    <a:pt x="521" y="122"/>
                  </a:lnTo>
                  <a:cubicBezTo>
                    <a:pt x="367" y="121"/>
                    <a:pt x="212" y="119"/>
                    <a:pt x="56" y="118"/>
                  </a:cubicBezTo>
                  <a:lnTo>
                    <a:pt x="56" y="118"/>
                  </a:lnTo>
                  <a:cubicBezTo>
                    <a:pt x="12" y="118"/>
                    <a:pt x="6" y="88"/>
                    <a:pt x="3" y="54"/>
                  </a:cubicBezTo>
                  <a:lnTo>
                    <a:pt x="3" y="54"/>
                  </a:lnTo>
                  <a:cubicBezTo>
                    <a:pt x="0" y="16"/>
                    <a:pt x="24" y="11"/>
                    <a:pt x="53" y="9"/>
                  </a:cubicBezTo>
                  <a:lnTo>
                    <a:pt x="53" y="9"/>
                  </a:lnTo>
                  <a:cubicBezTo>
                    <a:pt x="221" y="0"/>
                    <a:pt x="367" y="78"/>
                    <a:pt x="521" y="122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9" name="Freeform 437">
              <a:extLst>
                <a:ext uri="{FF2B5EF4-FFF2-40B4-BE49-F238E27FC236}">
                  <a16:creationId xmlns:a16="http://schemas.microsoft.com/office/drawing/2014/main" id="{81CCC0AC-76FF-B24B-B0E9-FF472434F4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904" y="134902"/>
              <a:ext cx="189573" cy="47857"/>
            </a:xfrm>
            <a:custGeom>
              <a:avLst/>
              <a:gdLst>
                <a:gd name="T0" fmla="*/ 430 w 436"/>
                <a:gd name="T1" fmla="*/ 87 h 110"/>
                <a:gd name="T2" fmla="*/ 430 w 436"/>
                <a:gd name="T3" fmla="*/ 87 h 110"/>
                <a:gd name="T4" fmla="*/ 60 w 436"/>
                <a:gd name="T5" fmla="*/ 109 h 110"/>
                <a:gd name="T6" fmla="*/ 60 w 436"/>
                <a:gd name="T7" fmla="*/ 109 h 110"/>
                <a:gd name="T8" fmla="*/ 0 w 436"/>
                <a:gd name="T9" fmla="*/ 64 h 110"/>
                <a:gd name="T10" fmla="*/ 0 w 436"/>
                <a:gd name="T11" fmla="*/ 64 h 110"/>
                <a:gd name="T12" fmla="*/ 45 w 436"/>
                <a:gd name="T13" fmla="*/ 13 h 110"/>
                <a:gd name="T14" fmla="*/ 45 w 436"/>
                <a:gd name="T15" fmla="*/ 13 h 110"/>
                <a:gd name="T16" fmla="*/ 109 w 436"/>
                <a:gd name="T17" fmla="*/ 3 h 110"/>
                <a:gd name="T18" fmla="*/ 109 w 436"/>
                <a:gd name="T19" fmla="*/ 3 h 110"/>
                <a:gd name="T20" fmla="*/ 435 w 436"/>
                <a:gd name="T21" fmla="*/ 43 h 110"/>
                <a:gd name="T22" fmla="*/ 435 w 436"/>
                <a:gd name="T23" fmla="*/ 43 h 110"/>
                <a:gd name="T24" fmla="*/ 430 w 436"/>
                <a:gd name="T25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110">
                  <a:moveTo>
                    <a:pt x="430" y="87"/>
                  </a:moveTo>
                  <a:lnTo>
                    <a:pt x="430" y="87"/>
                  </a:lnTo>
                  <a:cubicBezTo>
                    <a:pt x="306" y="94"/>
                    <a:pt x="184" y="105"/>
                    <a:pt x="60" y="109"/>
                  </a:cubicBezTo>
                  <a:lnTo>
                    <a:pt x="60" y="109"/>
                  </a:lnTo>
                  <a:cubicBezTo>
                    <a:pt x="41" y="109"/>
                    <a:pt x="20" y="80"/>
                    <a:pt x="0" y="64"/>
                  </a:cubicBezTo>
                  <a:lnTo>
                    <a:pt x="0" y="64"/>
                  </a:lnTo>
                  <a:cubicBezTo>
                    <a:pt x="15" y="47"/>
                    <a:pt x="27" y="25"/>
                    <a:pt x="45" y="13"/>
                  </a:cubicBezTo>
                  <a:lnTo>
                    <a:pt x="45" y="13"/>
                  </a:lnTo>
                  <a:cubicBezTo>
                    <a:pt x="63" y="3"/>
                    <a:pt x="88" y="0"/>
                    <a:pt x="109" y="3"/>
                  </a:cubicBezTo>
                  <a:lnTo>
                    <a:pt x="109" y="3"/>
                  </a:lnTo>
                  <a:cubicBezTo>
                    <a:pt x="218" y="15"/>
                    <a:pt x="326" y="29"/>
                    <a:pt x="435" y="43"/>
                  </a:cubicBezTo>
                  <a:lnTo>
                    <a:pt x="435" y="43"/>
                  </a:lnTo>
                  <a:cubicBezTo>
                    <a:pt x="433" y="57"/>
                    <a:pt x="431" y="72"/>
                    <a:pt x="430" y="8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0" name="Freeform 438">
              <a:extLst>
                <a:ext uri="{FF2B5EF4-FFF2-40B4-BE49-F238E27FC236}">
                  <a16:creationId xmlns:a16="http://schemas.microsoft.com/office/drawing/2014/main" id="{08C377B2-E7F5-5D47-95EC-55305DBB1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171" y="524832"/>
              <a:ext cx="149218" cy="161398"/>
            </a:xfrm>
            <a:custGeom>
              <a:avLst/>
              <a:gdLst>
                <a:gd name="T0" fmla="*/ 61 w 345"/>
                <a:gd name="T1" fmla="*/ 369 h 370"/>
                <a:gd name="T2" fmla="*/ 61 w 345"/>
                <a:gd name="T3" fmla="*/ 369 h 370"/>
                <a:gd name="T4" fmla="*/ 344 w 345"/>
                <a:gd name="T5" fmla="*/ 0 h 370"/>
                <a:gd name="T6" fmla="*/ 344 w 345"/>
                <a:gd name="T7" fmla="*/ 0 h 370"/>
                <a:gd name="T8" fmla="*/ 146 w 345"/>
                <a:gd name="T9" fmla="*/ 277 h 370"/>
                <a:gd name="T10" fmla="*/ 146 w 345"/>
                <a:gd name="T11" fmla="*/ 277 h 370"/>
                <a:gd name="T12" fmla="*/ 61 w 345"/>
                <a:gd name="T13" fmla="*/ 36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370">
                  <a:moveTo>
                    <a:pt x="61" y="369"/>
                  </a:moveTo>
                  <a:lnTo>
                    <a:pt x="61" y="369"/>
                  </a:lnTo>
                  <a:cubicBezTo>
                    <a:pt x="0" y="237"/>
                    <a:pt x="163" y="15"/>
                    <a:pt x="344" y="0"/>
                  </a:cubicBezTo>
                  <a:lnTo>
                    <a:pt x="344" y="0"/>
                  </a:lnTo>
                  <a:cubicBezTo>
                    <a:pt x="214" y="58"/>
                    <a:pt x="160" y="154"/>
                    <a:pt x="146" y="277"/>
                  </a:cubicBezTo>
                  <a:lnTo>
                    <a:pt x="146" y="277"/>
                  </a:lnTo>
                  <a:cubicBezTo>
                    <a:pt x="140" y="322"/>
                    <a:pt x="118" y="360"/>
                    <a:pt x="61" y="36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1" name="Freeform 439">
              <a:extLst>
                <a:ext uri="{FF2B5EF4-FFF2-40B4-BE49-F238E27FC236}">
                  <a16:creationId xmlns:a16="http://schemas.microsoft.com/office/drawing/2014/main" id="{32220808-A0F8-EC47-820A-8FBABE1072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236" y="747105"/>
              <a:ext cx="113556" cy="163275"/>
            </a:xfrm>
            <a:custGeom>
              <a:avLst/>
              <a:gdLst>
                <a:gd name="T0" fmla="*/ 0 w 260"/>
                <a:gd name="T1" fmla="*/ 0 h 376"/>
                <a:gd name="T2" fmla="*/ 0 w 260"/>
                <a:gd name="T3" fmla="*/ 0 h 376"/>
                <a:gd name="T4" fmla="*/ 254 w 260"/>
                <a:gd name="T5" fmla="*/ 323 h 376"/>
                <a:gd name="T6" fmla="*/ 254 w 260"/>
                <a:gd name="T7" fmla="*/ 323 h 376"/>
                <a:gd name="T8" fmla="*/ 244 w 260"/>
                <a:gd name="T9" fmla="*/ 375 h 376"/>
                <a:gd name="T10" fmla="*/ 244 w 260"/>
                <a:gd name="T11" fmla="*/ 375 h 376"/>
                <a:gd name="T12" fmla="*/ 193 w 260"/>
                <a:gd name="T13" fmla="*/ 361 h 376"/>
                <a:gd name="T14" fmla="*/ 193 w 260"/>
                <a:gd name="T15" fmla="*/ 361 h 376"/>
                <a:gd name="T16" fmla="*/ 154 w 260"/>
                <a:gd name="T17" fmla="*/ 317 h 376"/>
                <a:gd name="T18" fmla="*/ 154 w 260"/>
                <a:gd name="T19" fmla="*/ 317 h 376"/>
                <a:gd name="T20" fmla="*/ 0 w 260"/>
                <a:gd name="T2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6">
                  <a:moveTo>
                    <a:pt x="0" y="0"/>
                  </a:moveTo>
                  <a:lnTo>
                    <a:pt x="0" y="0"/>
                  </a:lnTo>
                  <a:cubicBezTo>
                    <a:pt x="85" y="107"/>
                    <a:pt x="203" y="188"/>
                    <a:pt x="254" y="323"/>
                  </a:cubicBezTo>
                  <a:lnTo>
                    <a:pt x="254" y="323"/>
                  </a:lnTo>
                  <a:cubicBezTo>
                    <a:pt x="259" y="337"/>
                    <a:pt x="248" y="357"/>
                    <a:pt x="244" y="375"/>
                  </a:cubicBezTo>
                  <a:lnTo>
                    <a:pt x="244" y="375"/>
                  </a:lnTo>
                  <a:cubicBezTo>
                    <a:pt x="227" y="371"/>
                    <a:pt x="207" y="370"/>
                    <a:pt x="193" y="361"/>
                  </a:cubicBezTo>
                  <a:lnTo>
                    <a:pt x="193" y="361"/>
                  </a:lnTo>
                  <a:cubicBezTo>
                    <a:pt x="177" y="350"/>
                    <a:pt x="162" y="334"/>
                    <a:pt x="154" y="317"/>
                  </a:cubicBezTo>
                  <a:lnTo>
                    <a:pt x="154" y="317"/>
                  </a:lnTo>
                  <a:cubicBezTo>
                    <a:pt x="102" y="212"/>
                    <a:pt x="51" y="106"/>
                    <a:pt x="0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2" name="Freeform 440">
              <a:extLst>
                <a:ext uri="{FF2B5EF4-FFF2-40B4-BE49-F238E27FC236}">
                  <a16:creationId xmlns:a16="http://schemas.microsoft.com/office/drawing/2014/main" id="{F1836B44-671F-884F-91C0-0FDCFA8DF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556" y="774126"/>
              <a:ext cx="60063" cy="179227"/>
            </a:xfrm>
            <a:custGeom>
              <a:avLst/>
              <a:gdLst>
                <a:gd name="T0" fmla="*/ 44 w 135"/>
                <a:gd name="T1" fmla="*/ 1 h 409"/>
                <a:gd name="T2" fmla="*/ 44 w 135"/>
                <a:gd name="T3" fmla="*/ 1 h 409"/>
                <a:gd name="T4" fmla="*/ 67 w 135"/>
                <a:gd name="T5" fmla="*/ 402 h 409"/>
                <a:gd name="T6" fmla="*/ 67 w 135"/>
                <a:gd name="T7" fmla="*/ 402 h 409"/>
                <a:gd name="T8" fmla="*/ 42 w 135"/>
                <a:gd name="T9" fmla="*/ 408 h 409"/>
                <a:gd name="T10" fmla="*/ 42 w 135"/>
                <a:gd name="T11" fmla="*/ 408 h 409"/>
                <a:gd name="T12" fmla="*/ 2 w 135"/>
                <a:gd name="T13" fmla="*/ 324 h 409"/>
                <a:gd name="T14" fmla="*/ 2 w 135"/>
                <a:gd name="T15" fmla="*/ 324 h 409"/>
                <a:gd name="T16" fmla="*/ 26 w 135"/>
                <a:gd name="T17" fmla="*/ 0 h 409"/>
                <a:gd name="T18" fmla="*/ 26 w 135"/>
                <a:gd name="T19" fmla="*/ 0 h 409"/>
                <a:gd name="T20" fmla="*/ 44 w 135"/>
                <a:gd name="T21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1"/>
                  </a:moveTo>
                  <a:lnTo>
                    <a:pt x="44" y="1"/>
                  </a:lnTo>
                  <a:cubicBezTo>
                    <a:pt x="42" y="135"/>
                    <a:pt x="134" y="265"/>
                    <a:pt x="67" y="402"/>
                  </a:cubicBezTo>
                  <a:lnTo>
                    <a:pt x="67" y="402"/>
                  </a:lnTo>
                  <a:cubicBezTo>
                    <a:pt x="58" y="404"/>
                    <a:pt x="50" y="406"/>
                    <a:pt x="42" y="408"/>
                  </a:cubicBezTo>
                  <a:lnTo>
                    <a:pt x="42" y="408"/>
                  </a:lnTo>
                  <a:cubicBezTo>
                    <a:pt x="28" y="380"/>
                    <a:pt x="0" y="352"/>
                    <a:pt x="2" y="324"/>
                  </a:cubicBezTo>
                  <a:lnTo>
                    <a:pt x="2" y="324"/>
                  </a:lnTo>
                  <a:cubicBezTo>
                    <a:pt x="4" y="216"/>
                    <a:pt x="17" y="108"/>
                    <a:pt x="26" y="0"/>
                  </a:cubicBezTo>
                  <a:lnTo>
                    <a:pt x="26" y="0"/>
                  </a:lnTo>
                  <a:cubicBezTo>
                    <a:pt x="32" y="0"/>
                    <a:pt x="38" y="0"/>
                    <a:pt x="44" y="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3" name="Freeform 441">
              <a:extLst>
                <a:ext uri="{FF2B5EF4-FFF2-40B4-BE49-F238E27FC236}">
                  <a16:creationId xmlns:a16="http://schemas.microsoft.com/office/drawing/2014/main" id="{DD70D7FD-3EF6-004F-B54E-03A8C0325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0243" y="40737"/>
              <a:ext cx="162357" cy="66623"/>
            </a:xfrm>
            <a:custGeom>
              <a:avLst/>
              <a:gdLst>
                <a:gd name="T0" fmla="*/ 374 w 375"/>
                <a:gd name="T1" fmla="*/ 154 h 155"/>
                <a:gd name="T2" fmla="*/ 374 w 375"/>
                <a:gd name="T3" fmla="*/ 154 h 155"/>
                <a:gd name="T4" fmla="*/ 35 w 375"/>
                <a:gd name="T5" fmla="*/ 69 h 155"/>
                <a:gd name="T6" fmla="*/ 35 w 375"/>
                <a:gd name="T7" fmla="*/ 69 h 155"/>
                <a:gd name="T8" fmla="*/ 0 w 375"/>
                <a:gd name="T9" fmla="*/ 30 h 155"/>
                <a:gd name="T10" fmla="*/ 0 w 375"/>
                <a:gd name="T11" fmla="*/ 30 h 155"/>
                <a:gd name="T12" fmla="*/ 40 w 375"/>
                <a:gd name="T13" fmla="*/ 4 h 155"/>
                <a:gd name="T14" fmla="*/ 40 w 375"/>
                <a:gd name="T15" fmla="*/ 4 h 155"/>
                <a:gd name="T16" fmla="*/ 289 w 375"/>
                <a:gd name="T17" fmla="*/ 80 h 155"/>
                <a:gd name="T18" fmla="*/ 289 w 375"/>
                <a:gd name="T19" fmla="*/ 80 h 155"/>
                <a:gd name="T20" fmla="*/ 374 w 375"/>
                <a:gd name="T21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5" h="155">
                  <a:moveTo>
                    <a:pt x="374" y="154"/>
                  </a:moveTo>
                  <a:lnTo>
                    <a:pt x="374" y="154"/>
                  </a:lnTo>
                  <a:cubicBezTo>
                    <a:pt x="266" y="127"/>
                    <a:pt x="150" y="100"/>
                    <a:pt x="35" y="69"/>
                  </a:cubicBezTo>
                  <a:lnTo>
                    <a:pt x="35" y="69"/>
                  </a:lnTo>
                  <a:cubicBezTo>
                    <a:pt x="21" y="65"/>
                    <a:pt x="11" y="43"/>
                    <a:pt x="0" y="30"/>
                  </a:cubicBezTo>
                  <a:lnTo>
                    <a:pt x="0" y="30"/>
                  </a:lnTo>
                  <a:cubicBezTo>
                    <a:pt x="13" y="21"/>
                    <a:pt x="27" y="4"/>
                    <a:pt x="40" y="4"/>
                  </a:cubicBezTo>
                  <a:lnTo>
                    <a:pt x="40" y="4"/>
                  </a:lnTo>
                  <a:cubicBezTo>
                    <a:pt x="131" y="0"/>
                    <a:pt x="215" y="27"/>
                    <a:pt x="289" y="80"/>
                  </a:cubicBezTo>
                  <a:lnTo>
                    <a:pt x="289" y="80"/>
                  </a:lnTo>
                  <a:cubicBezTo>
                    <a:pt x="323" y="103"/>
                    <a:pt x="352" y="134"/>
                    <a:pt x="374" y="15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4" name="Freeform 442">
              <a:extLst>
                <a:ext uri="{FF2B5EF4-FFF2-40B4-BE49-F238E27FC236}">
                  <a16:creationId xmlns:a16="http://schemas.microsoft.com/office/drawing/2014/main" id="{7AEE8405-38D6-9A47-8BC9-FF99FB122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6424" y="1095291"/>
              <a:ext cx="75078" cy="146385"/>
            </a:xfrm>
            <a:custGeom>
              <a:avLst/>
              <a:gdLst>
                <a:gd name="T0" fmla="*/ 173 w 174"/>
                <a:gd name="T1" fmla="*/ 5 h 337"/>
                <a:gd name="T2" fmla="*/ 173 w 174"/>
                <a:gd name="T3" fmla="*/ 5 h 337"/>
                <a:gd name="T4" fmla="*/ 81 w 174"/>
                <a:gd name="T5" fmla="*/ 301 h 337"/>
                <a:gd name="T6" fmla="*/ 81 w 174"/>
                <a:gd name="T7" fmla="*/ 301 h 337"/>
                <a:gd name="T8" fmla="*/ 23 w 174"/>
                <a:gd name="T9" fmla="*/ 336 h 337"/>
                <a:gd name="T10" fmla="*/ 23 w 174"/>
                <a:gd name="T11" fmla="*/ 336 h 337"/>
                <a:gd name="T12" fmla="*/ 9 w 174"/>
                <a:gd name="T13" fmla="*/ 268 h 337"/>
                <a:gd name="T14" fmla="*/ 9 w 174"/>
                <a:gd name="T15" fmla="*/ 268 h 337"/>
                <a:gd name="T16" fmla="*/ 160 w 174"/>
                <a:gd name="T17" fmla="*/ 0 h 337"/>
                <a:gd name="T18" fmla="*/ 160 w 174"/>
                <a:gd name="T19" fmla="*/ 0 h 337"/>
                <a:gd name="T20" fmla="*/ 173 w 174"/>
                <a:gd name="T21" fmla="*/ 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337">
                  <a:moveTo>
                    <a:pt x="173" y="5"/>
                  </a:moveTo>
                  <a:lnTo>
                    <a:pt x="173" y="5"/>
                  </a:lnTo>
                  <a:cubicBezTo>
                    <a:pt x="143" y="104"/>
                    <a:pt x="115" y="203"/>
                    <a:pt x="81" y="301"/>
                  </a:cubicBezTo>
                  <a:lnTo>
                    <a:pt x="81" y="301"/>
                  </a:lnTo>
                  <a:cubicBezTo>
                    <a:pt x="76" y="317"/>
                    <a:pt x="43" y="325"/>
                    <a:pt x="23" y="336"/>
                  </a:cubicBezTo>
                  <a:lnTo>
                    <a:pt x="23" y="336"/>
                  </a:lnTo>
                  <a:cubicBezTo>
                    <a:pt x="18" y="313"/>
                    <a:pt x="0" y="284"/>
                    <a:pt x="9" y="268"/>
                  </a:cubicBezTo>
                  <a:lnTo>
                    <a:pt x="9" y="268"/>
                  </a:lnTo>
                  <a:cubicBezTo>
                    <a:pt x="56" y="177"/>
                    <a:pt x="109" y="89"/>
                    <a:pt x="160" y="0"/>
                  </a:cubicBezTo>
                  <a:lnTo>
                    <a:pt x="160" y="0"/>
                  </a:lnTo>
                  <a:cubicBezTo>
                    <a:pt x="164" y="2"/>
                    <a:pt x="168" y="4"/>
                    <a:pt x="173" y="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5" name="Freeform 443">
              <a:extLst>
                <a:ext uri="{FF2B5EF4-FFF2-40B4-BE49-F238E27FC236}">
                  <a16:creationId xmlns:a16="http://schemas.microsoft.com/office/drawing/2014/main" id="{6A427FF0-E3BC-E34E-9B9C-FE8E0CA82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8571" y="1096180"/>
              <a:ext cx="42232" cy="136063"/>
            </a:xfrm>
            <a:custGeom>
              <a:avLst/>
              <a:gdLst>
                <a:gd name="T0" fmla="*/ 65 w 95"/>
                <a:gd name="T1" fmla="*/ 0 h 312"/>
                <a:gd name="T2" fmla="*/ 65 w 95"/>
                <a:gd name="T3" fmla="*/ 0 h 312"/>
                <a:gd name="T4" fmla="*/ 83 w 95"/>
                <a:gd name="T5" fmla="*/ 277 h 312"/>
                <a:gd name="T6" fmla="*/ 83 w 95"/>
                <a:gd name="T7" fmla="*/ 277 h 312"/>
                <a:gd name="T8" fmla="*/ 36 w 95"/>
                <a:gd name="T9" fmla="*/ 310 h 312"/>
                <a:gd name="T10" fmla="*/ 36 w 95"/>
                <a:gd name="T11" fmla="*/ 310 h 312"/>
                <a:gd name="T12" fmla="*/ 3 w 95"/>
                <a:gd name="T13" fmla="*/ 268 h 312"/>
                <a:gd name="T14" fmla="*/ 3 w 95"/>
                <a:gd name="T15" fmla="*/ 268 h 312"/>
                <a:gd name="T16" fmla="*/ 6 w 95"/>
                <a:gd name="T17" fmla="*/ 239 h 312"/>
                <a:gd name="T18" fmla="*/ 6 w 95"/>
                <a:gd name="T19" fmla="*/ 239 h 312"/>
                <a:gd name="T20" fmla="*/ 65 w 95"/>
                <a:gd name="T2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312">
                  <a:moveTo>
                    <a:pt x="65" y="0"/>
                  </a:moveTo>
                  <a:lnTo>
                    <a:pt x="65" y="0"/>
                  </a:lnTo>
                  <a:cubicBezTo>
                    <a:pt x="87" y="93"/>
                    <a:pt x="94" y="185"/>
                    <a:pt x="83" y="277"/>
                  </a:cubicBezTo>
                  <a:lnTo>
                    <a:pt x="83" y="277"/>
                  </a:lnTo>
                  <a:cubicBezTo>
                    <a:pt x="81" y="291"/>
                    <a:pt x="53" y="308"/>
                    <a:pt x="36" y="310"/>
                  </a:cubicBezTo>
                  <a:lnTo>
                    <a:pt x="36" y="310"/>
                  </a:lnTo>
                  <a:cubicBezTo>
                    <a:pt x="26" y="311"/>
                    <a:pt x="12" y="284"/>
                    <a:pt x="3" y="268"/>
                  </a:cubicBezTo>
                  <a:lnTo>
                    <a:pt x="3" y="268"/>
                  </a:lnTo>
                  <a:cubicBezTo>
                    <a:pt x="0" y="261"/>
                    <a:pt x="4" y="248"/>
                    <a:pt x="6" y="239"/>
                  </a:cubicBezTo>
                  <a:lnTo>
                    <a:pt x="6" y="239"/>
                  </a:lnTo>
                  <a:cubicBezTo>
                    <a:pt x="25" y="161"/>
                    <a:pt x="44" y="83"/>
                    <a:pt x="65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6" name="Freeform 444">
              <a:extLst>
                <a:ext uri="{FF2B5EF4-FFF2-40B4-BE49-F238E27FC236}">
                  <a16:creationId xmlns:a16="http://schemas.microsoft.com/office/drawing/2014/main" id="{2BDE7583-AC40-6E4B-8BF3-FB57C4391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4663" y="1003924"/>
              <a:ext cx="69447" cy="71316"/>
            </a:xfrm>
            <a:custGeom>
              <a:avLst/>
              <a:gdLst>
                <a:gd name="T0" fmla="*/ 158 w 159"/>
                <a:gd name="T1" fmla="*/ 25 h 164"/>
                <a:gd name="T2" fmla="*/ 158 w 159"/>
                <a:gd name="T3" fmla="*/ 25 h 164"/>
                <a:gd name="T4" fmla="*/ 116 w 159"/>
                <a:gd name="T5" fmla="*/ 124 h 164"/>
                <a:gd name="T6" fmla="*/ 116 w 159"/>
                <a:gd name="T7" fmla="*/ 124 h 164"/>
                <a:gd name="T8" fmla="*/ 11 w 159"/>
                <a:gd name="T9" fmla="*/ 119 h 164"/>
                <a:gd name="T10" fmla="*/ 11 w 159"/>
                <a:gd name="T11" fmla="*/ 119 h 164"/>
                <a:gd name="T12" fmla="*/ 51 w 159"/>
                <a:gd name="T13" fmla="*/ 13 h 164"/>
                <a:gd name="T14" fmla="*/ 51 w 159"/>
                <a:gd name="T15" fmla="*/ 13 h 164"/>
                <a:gd name="T16" fmla="*/ 158 w 159"/>
                <a:gd name="T17" fmla="*/ 2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64">
                  <a:moveTo>
                    <a:pt x="158" y="25"/>
                  </a:moveTo>
                  <a:lnTo>
                    <a:pt x="158" y="25"/>
                  </a:lnTo>
                  <a:cubicBezTo>
                    <a:pt x="139" y="71"/>
                    <a:pt x="136" y="108"/>
                    <a:pt x="116" y="124"/>
                  </a:cubicBezTo>
                  <a:lnTo>
                    <a:pt x="116" y="124"/>
                  </a:lnTo>
                  <a:cubicBezTo>
                    <a:pt x="85" y="148"/>
                    <a:pt x="30" y="163"/>
                    <a:pt x="11" y="119"/>
                  </a:cubicBezTo>
                  <a:lnTo>
                    <a:pt x="11" y="119"/>
                  </a:lnTo>
                  <a:cubicBezTo>
                    <a:pt x="0" y="92"/>
                    <a:pt x="26" y="41"/>
                    <a:pt x="51" y="13"/>
                  </a:cubicBezTo>
                  <a:lnTo>
                    <a:pt x="51" y="13"/>
                  </a:lnTo>
                  <a:cubicBezTo>
                    <a:pt x="62" y="0"/>
                    <a:pt x="109" y="18"/>
                    <a:pt x="158" y="2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7" name="Freeform 445">
              <a:extLst>
                <a:ext uri="{FF2B5EF4-FFF2-40B4-BE49-F238E27FC236}">
                  <a16:creationId xmlns:a16="http://schemas.microsoft.com/office/drawing/2014/main" id="{B6BE21B6-45C6-D64E-A3BD-95C19B4A9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8062" y="616919"/>
              <a:ext cx="126695" cy="49734"/>
            </a:xfrm>
            <a:custGeom>
              <a:avLst/>
              <a:gdLst>
                <a:gd name="T0" fmla="*/ 0 w 289"/>
                <a:gd name="T1" fmla="*/ 37 h 113"/>
                <a:gd name="T2" fmla="*/ 0 w 289"/>
                <a:gd name="T3" fmla="*/ 37 h 113"/>
                <a:gd name="T4" fmla="*/ 288 w 289"/>
                <a:gd name="T5" fmla="*/ 42 h 113"/>
                <a:gd name="T6" fmla="*/ 288 w 289"/>
                <a:gd name="T7" fmla="*/ 42 h 113"/>
                <a:gd name="T8" fmla="*/ 0 w 289"/>
                <a:gd name="T9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13">
                  <a:moveTo>
                    <a:pt x="0" y="37"/>
                  </a:moveTo>
                  <a:lnTo>
                    <a:pt x="0" y="37"/>
                  </a:lnTo>
                  <a:cubicBezTo>
                    <a:pt x="100" y="0"/>
                    <a:pt x="193" y="18"/>
                    <a:pt x="288" y="42"/>
                  </a:cubicBezTo>
                  <a:lnTo>
                    <a:pt x="288" y="42"/>
                  </a:lnTo>
                  <a:cubicBezTo>
                    <a:pt x="181" y="112"/>
                    <a:pt x="30" y="110"/>
                    <a:pt x="0" y="3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8" name="Freeform 446">
              <a:extLst>
                <a:ext uri="{FF2B5EF4-FFF2-40B4-BE49-F238E27FC236}">
                  <a16:creationId xmlns:a16="http://schemas.microsoft.com/office/drawing/2014/main" id="{8DED2A20-FE94-0C41-A26D-ADD1205A8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2056" y="117801"/>
              <a:ext cx="61940" cy="59117"/>
            </a:xfrm>
            <a:custGeom>
              <a:avLst/>
              <a:gdLst>
                <a:gd name="T0" fmla="*/ 139 w 140"/>
                <a:gd name="T1" fmla="*/ 52 h 136"/>
                <a:gd name="T2" fmla="*/ 139 w 140"/>
                <a:gd name="T3" fmla="*/ 52 h 136"/>
                <a:gd name="T4" fmla="*/ 113 w 140"/>
                <a:gd name="T5" fmla="*/ 111 h 136"/>
                <a:gd name="T6" fmla="*/ 113 w 140"/>
                <a:gd name="T7" fmla="*/ 111 h 136"/>
                <a:gd name="T8" fmla="*/ 6 w 140"/>
                <a:gd name="T9" fmla="*/ 99 h 136"/>
                <a:gd name="T10" fmla="*/ 6 w 140"/>
                <a:gd name="T11" fmla="*/ 99 h 136"/>
                <a:gd name="T12" fmla="*/ 21 w 140"/>
                <a:gd name="T13" fmla="*/ 28 h 136"/>
                <a:gd name="T14" fmla="*/ 21 w 140"/>
                <a:gd name="T15" fmla="*/ 28 h 136"/>
                <a:gd name="T16" fmla="*/ 139 w 140"/>
                <a:gd name="T17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36">
                  <a:moveTo>
                    <a:pt x="139" y="52"/>
                  </a:moveTo>
                  <a:lnTo>
                    <a:pt x="139" y="52"/>
                  </a:lnTo>
                  <a:cubicBezTo>
                    <a:pt x="133" y="67"/>
                    <a:pt x="129" y="95"/>
                    <a:pt x="113" y="111"/>
                  </a:cubicBezTo>
                  <a:lnTo>
                    <a:pt x="113" y="111"/>
                  </a:lnTo>
                  <a:cubicBezTo>
                    <a:pt x="89" y="135"/>
                    <a:pt x="15" y="127"/>
                    <a:pt x="6" y="99"/>
                  </a:cubicBezTo>
                  <a:lnTo>
                    <a:pt x="6" y="99"/>
                  </a:lnTo>
                  <a:cubicBezTo>
                    <a:pt x="0" y="78"/>
                    <a:pt x="7" y="45"/>
                    <a:pt x="21" y="28"/>
                  </a:cubicBezTo>
                  <a:lnTo>
                    <a:pt x="21" y="28"/>
                  </a:lnTo>
                  <a:cubicBezTo>
                    <a:pt x="44" y="0"/>
                    <a:pt x="107" y="11"/>
                    <a:pt x="139" y="52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9" name="Freeform 447">
              <a:extLst>
                <a:ext uri="{FF2B5EF4-FFF2-40B4-BE49-F238E27FC236}">
                  <a16:creationId xmlns:a16="http://schemas.microsoft.com/office/drawing/2014/main" id="{B836459B-A3EB-D946-AE0E-7DAB5D4CF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6188" y="1097421"/>
              <a:ext cx="74140" cy="91960"/>
            </a:xfrm>
            <a:custGeom>
              <a:avLst/>
              <a:gdLst>
                <a:gd name="T0" fmla="*/ 169 w 170"/>
                <a:gd name="T1" fmla="*/ 8 h 210"/>
                <a:gd name="T2" fmla="*/ 169 w 170"/>
                <a:gd name="T3" fmla="*/ 8 h 210"/>
                <a:gd name="T4" fmla="*/ 63 w 170"/>
                <a:gd name="T5" fmla="*/ 186 h 210"/>
                <a:gd name="T6" fmla="*/ 63 w 170"/>
                <a:gd name="T7" fmla="*/ 186 h 210"/>
                <a:gd name="T8" fmla="*/ 4 w 170"/>
                <a:gd name="T9" fmla="*/ 209 h 210"/>
                <a:gd name="T10" fmla="*/ 4 w 170"/>
                <a:gd name="T11" fmla="*/ 209 h 210"/>
                <a:gd name="T12" fmla="*/ 12 w 170"/>
                <a:gd name="T13" fmla="*/ 145 h 210"/>
                <a:gd name="T14" fmla="*/ 12 w 170"/>
                <a:gd name="T15" fmla="*/ 145 h 210"/>
                <a:gd name="T16" fmla="*/ 156 w 170"/>
                <a:gd name="T17" fmla="*/ 0 h 210"/>
                <a:gd name="T18" fmla="*/ 156 w 170"/>
                <a:gd name="T19" fmla="*/ 0 h 210"/>
                <a:gd name="T20" fmla="*/ 169 w 170"/>
                <a:gd name="T21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210">
                  <a:moveTo>
                    <a:pt x="169" y="8"/>
                  </a:moveTo>
                  <a:lnTo>
                    <a:pt x="169" y="8"/>
                  </a:lnTo>
                  <a:cubicBezTo>
                    <a:pt x="134" y="68"/>
                    <a:pt x="102" y="129"/>
                    <a:pt x="63" y="186"/>
                  </a:cubicBezTo>
                  <a:lnTo>
                    <a:pt x="63" y="186"/>
                  </a:lnTo>
                  <a:cubicBezTo>
                    <a:pt x="53" y="200"/>
                    <a:pt x="24" y="202"/>
                    <a:pt x="4" y="209"/>
                  </a:cubicBezTo>
                  <a:lnTo>
                    <a:pt x="4" y="209"/>
                  </a:lnTo>
                  <a:cubicBezTo>
                    <a:pt x="6" y="187"/>
                    <a:pt x="0" y="158"/>
                    <a:pt x="12" y="145"/>
                  </a:cubicBezTo>
                  <a:lnTo>
                    <a:pt x="12" y="145"/>
                  </a:lnTo>
                  <a:cubicBezTo>
                    <a:pt x="56" y="93"/>
                    <a:pt x="107" y="48"/>
                    <a:pt x="156" y="0"/>
                  </a:cubicBezTo>
                  <a:lnTo>
                    <a:pt x="156" y="0"/>
                  </a:lnTo>
                  <a:cubicBezTo>
                    <a:pt x="160" y="3"/>
                    <a:pt x="164" y="5"/>
                    <a:pt x="169" y="8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0" name="Freeform 448">
              <a:extLst>
                <a:ext uri="{FF2B5EF4-FFF2-40B4-BE49-F238E27FC236}">
                  <a16:creationId xmlns:a16="http://schemas.microsoft.com/office/drawing/2014/main" id="{92A7BE2D-4EAE-F647-AD9F-1D7DB44F6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5445" y="602026"/>
              <a:ext cx="55371" cy="52548"/>
            </a:xfrm>
            <a:custGeom>
              <a:avLst/>
              <a:gdLst>
                <a:gd name="T0" fmla="*/ 12 w 126"/>
                <a:gd name="T1" fmla="*/ 0 h 119"/>
                <a:gd name="T2" fmla="*/ 12 w 126"/>
                <a:gd name="T3" fmla="*/ 0 h 119"/>
                <a:gd name="T4" fmla="*/ 114 w 126"/>
                <a:gd name="T5" fmla="*/ 36 h 119"/>
                <a:gd name="T6" fmla="*/ 114 w 126"/>
                <a:gd name="T7" fmla="*/ 36 h 119"/>
                <a:gd name="T8" fmla="*/ 100 w 126"/>
                <a:gd name="T9" fmla="*/ 118 h 119"/>
                <a:gd name="T10" fmla="*/ 100 w 126"/>
                <a:gd name="T11" fmla="*/ 118 h 119"/>
                <a:gd name="T12" fmla="*/ 12 w 126"/>
                <a:gd name="T13" fmla="*/ 95 h 119"/>
                <a:gd name="T14" fmla="*/ 12 w 126"/>
                <a:gd name="T15" fmla="*/ 95 h 119"/>
                <a:gd name="T16" fmla="*/ 12 w 126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19">
                  <a:moveTo>
                    <a:pt x="12" y="0"/>
                  </a:moveTo>
                  <a:lnTo>
                    <a:pt x="12" y="0"/>
                  </a:lnTo>
                  <a:cubicBezTo>
                    <a:pt x="61" y="16"/>
                    <a:pt x="100" y="17"/>
                    <a:pt x="114" y="36"/>
                  </a:cubicBezTo>
                  <a:lnTo>
                    <a:pt x="114" y="36"/>
                  </a:lnTo>
                  <a:cubicBezTo>
                    <a:pt x="125" y="53"/>
                    <a:pt x="106" y="90"/>
                    <a:pt x="100" y="118"/>
                  </a:cubicBezTo>
                  <a:lnTo>
                    <a:pt x="100" y="118"/>
                  </a:lnTo>
                  <a:cubicBezTo>
                    <a:pt x="70" y="111"/>
                    <a:pt x="35" y="112"/>
                    <a:pt x="12" y="95"/>
                  </a:cubicBezTo>
                  <a:lnTo>
                    <a:pt x="12" y="95"/>
                  </a:lnTo>
                  <a:cubicBezTo>
                    <a:pt x="0" y="87"/>
                    <a:pt x="10" y="47"/>
                    <a:pt x="12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1" name="Freeform 449">
              <a:extLst>
                <a:ext uri="{FF2B5EF4-FFF2-40B4-BE49-F238E27FC236}">
                  <a16:creationId xmlns:a16="http://schemas.microsoft.com/office/drawing/2014/main" id="{17D30DC0-B589-0B40-8317-EFE4B28C1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219" y="678195"/>
              <a:ext cx="42231" cy="44103"/>
            </a:xfrm>
            <a:custGeom>
              <a:avLst/>
              <a:gdLst>
                <a:gd name="T0" fmla="*/ 78 w 99"/>
                <a:gd name="T1" fmla="*/ 102 h 103"/>
                <a:gd name="T2" fmla="*/ 78 w 99"/>
                <a:gd name="T3" fmla="*/ 102 h 103"/>
                <a:gd name="T4" fmla="*/ 0 w 99"/>
                <a:gd name="T5" fmla="*/ 78 h 103"/>
                <a:gd name="T6" fmla="*/ 0 w 99"/>
                <a:gd name="T7" fmla="*/ 78 h 103"/>
                <a:gd name="T8" fmla="*/ 24 w 99"/>
                <a:gd name="T9" fmla="*/ 10 h 103"/>
                <a:gd name="T10" fmla="*/ 24 w 99"/>
                <a:gd name="T11" fmla="*/ 10 h 103"/>
                <a:gd name="T12" fmla="*/ 88 w 99"/>
                <a:gd name="T13" fmla="*/ 21 h 103"/>
                <a:gd name="T14" fmla="*/ 88 w 99"/>
                <a:gd name="T15" fmla="*/ 21 h 103"/>
                <a:gd name="T16" fmla="*/ 78 w 99"/>
                <a:gd name="T17" fmla="*/ 10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102"/>
                  </a:moveTo>
                  <a:lnTo>
                    <a:pt x="78" y="102"/>
                  </a:lnTo>
                  <a:cubicBezTo>
                    <a:pt x="43" y="91"/>
                    <a:pt x="21" y="84"/>
                    <a:pt x="0" y="78"/>
                  </a:cubicBezTo>
                  <a:lnTo>
                    <a:pt x="0" y="78"/>
                  </a:lnTo>
                  <a:cubicBezTo>
                    <a:pt x="7" y="54"/>
                    <a:pt x="8" y="23"/>
                    <a:pt x="24" y="10"/>
                  </a:cubicBezTo>
                  <a:lnTo>
                    <a:pt x="24" y="10"/>
                  </a:lnTo>
                  <a:cubicBezTo>
                    <a:pt x="37" y="0"/>
                    <a:pt x="76" y="7"/>
                    <a:pt x="88" y="21"/>
                  </a:cubicBezTo>
                  <a:lnTo>
                    <a:pt x="88" y="21"/>
                  </a:lnTo>
                  <a:cubicBezTo>
                    <a:pt x="98" y="33"/>
                    <a:pt x="84" y="64"/>
                    <a:pt x="78" y="102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2" name="Freeform 450">
              <a:extLst>
                <a:ext uri="{FF2B5EF4-FFF2-40B4-BE49-F238E27FC236}">
                  <a16:creationId xmlns:a16="http://schemas.microsoft.com/office/drawing/2014/main" id="{7515AA6C-FA7E-044F-B6FF-3716BC5A47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8257" y="1079251"/>
              <a:ext cx="64755" cy="55363"/>
            </a:xfrm>
            <a:custGeom>
              <a:avLst/>
              <a:gdLst>
                <a:gd name="T0" fmla="*/ 0 w 148"/>
                <a:gd name="T1" fmla="*/ 107 h 127"/>
                <a:gd name="T2" fmla="*/ 0 w 148"/>
                <a:gd name="T3" fmla="*/ 107 h 127"/>
                <a:gd name="T4" fmla="*/ 133 w 148"/>
                <a:gd name="T5" fmla="*/ 0 h 127"/>
                <a:gd name="T6" fmla="*/ 133 w 148"/>
                <a:gd name="T7" fmla="*/ 0 h 127"/>
                <a:gd name="T8" fmla="*/ 147 w 148"/>
                <a:gd name="T9" fmla="*/ 15 h 127"/>
                <a:gd name="T10" fmla="*/ 147 w 148"/>
                <a:gd name="T11" fmla="*/ 15 h 127"/>
                <a:gd name="T12" fmla="*/ 18 w 148"/>
                <a:gd name="T13" fmla="*/ 126 h 127"/>
                <a:gd name="T14" fmla="*/ 18 w 148"/>
                <a:gd name="T15" fmla="*/ 126 h 127"/>
                <a:gd name="T16" fmla="*/ 0 w 148"/>
                <a:gd name="T17" fmla="*/ 10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27">
                  <a:moveTo>
                    <a:pt x="0" y="107"/>
                  </a:moveTo>
                  <a:lnTo>
                    <a:pt x="0" y="107"/>
                  </a:lnTo>
                  <a:cubicBezTo>
                    <a:pt x="17" y="39"/>
                    <a:pt x="77" y="22"/>
                    <a:pt x="133" y="0"/>
                  </a:cubicBezTo>
                  <a:lnTo>
                    <a:pt x="133" y="0"/>
                  </a:lnTo>
                  <a:cubicBezTo>
                    <a:pt x="138" y="5"/>
                    <a:pt x="142" y="10"/>
                    <a:pt x="147" y="15"/>
                  </a:cubicBezTo>
                  <a:lnTo>
                    <a:pt x="147" y="15"/>
                  </a:lnTo>
                  <a:cubicBezTo>
                    <a:pt x="104" y="52"/>
                    <a:pt x="61" y="89"/>
                    <a:pt x="18" y="126"/>
                  </a:cubicBezTo>
                  <a:lnTo>
                    <a:pt x="18" y="126"/>
                  </a:lnTo>
                  <a:cubicBezTo>
                    <a:pt x="12" y="120"/>
                    <a:pt x="6" y="113"/>
                    <a:pt x="0" y="10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TIF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2" name="Group 821">
            <a:extLst>
              <a:ext uri="{FF2B5EF4-FFF2-40B4-BE49-F238E27FC236}">
                <a16:creationId xmlns:a16="http://schemas.microsoft.com/office/drawing/2014/main" id="{7767AE2E-4539-C041-A877-A661BF087EA9}"/>
              </a:ext>
            </a:extLst>
          </p:cNvPr>
          <p:cNvGrpSpPr/>
          <p:nvPr userDrawn="1"/>
        </p:nvGrpSpPr>
        <p:grpSpPr>
          <a:xfrm>
            <a:off x="-626547" y="-884787"/>
            <a:ext cx="13128878" cy="8933458"/>
            <a:chOff x="-626547" y="-884787"/>
            <a:chExt cx="13128878" cy="8933458"/>
          </a:xfrm>
        </p:grpSpPr>
        <p:grpSp>
          <p:nvGrpSpPr>
            <p:cNvPr id="276" name="Group 183">
              <a:extLst>
                <a:ext uri="{FF2B5EF4-FFF2-40B4-BE49-F238E27FC236}">
                  <a16:creationId xmlns:a16="http://schemas.microsoft.com/office/drawing/2014/main" id="{3DFB00E9-781F-334E-9F2D-43480F50B5A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43931" y="2631702"/>
              <a:ext cx="8258400" cy="5416969"/>
              <a:chOff x="5523860" y="2997136"/>
              <a:chExt cx="7544434" cy="4948851"/>
            </a:xfrm>
          </p:grpSpPr>
          <p:grpSp>
            <p:nvGrpSpPr>
              <p:cNvPr id="550" name="Group 363">
                <a:extLst>
                  <a:ext uri="{FF2B5EF4-FFF2-40B4-BE49-F238E27FC236}">
                    <a16:creationId xmlns:a16="http://schemas.microsoft.com/office/drawing/2014/main" id="{1192E0A3-0A13-0346-B6D5-09E943AB224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914166">
                <a:off x="7728979" y="3237187"/>
                <a:ext cx="2503681" cy="6913919"/>
                <a:chOff x="1879681" y="15242"/>
                <a:chExt cx="2503681" cy="6913919"/>
              </a:xfrm>
            </p:grpSpPr>
            <p:sp>
              <p:nvSpPr>
                <p:cNvPr id="642" name="Freeform 1">
                  <a:extLst>
                    <a:ext uri="{FF2B5EF4-FFF2-40B4-BE49-F238E27FC236}">
                      <a16:creationId xmlns:a16="http://schemas.microsoft.com/office/drawing/2014/main" id="{085C38E2-1EE9-5B46-ABB1-C16362B3F5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3041" y="1230600"/>
                  <a:ext cx="712319" cy="347521"/>
                </a:xfrm>
                <a:custGeom>
                  <a:avLst/>
                  <a:gdLst>
                    <a:gd name="T0" fmla="*/ 260371 w 1636"/>
                    <a:gd name="T1" fmla="*/ 268894 h 800"/>
                    <a:gd name="T2" fmla="*/ 260371 w 1636"/>
                    <a:gd name="T3" fmla="*/ 268894 h 800"/>
                    <a:gd name="T4" fmla="*/ 509421 w 1636"/>
                    <a:gd name="T5" fmla="*/ 173326 h 800"/>
                    <a:gd name="T6" fmla="*/ 509421 w 1636"/>
                    <a:gd name="T7" fmla="*/ 173326 h 800"/>
                    <a:gd name="T8" fmla="*/ 324810 w 1636"/>
                    <a:gd name="T9" fmla="*/ 217635 h 800"/>
                    <a:gd name="T10" fmla="*/ 324810 w 1636"/>
                    <a:gd name="T11" fmla="*/ 217635 h 800"/>
                    <a:gd name="T12" fmla="*/ 151085 w 1636"/>
                    <a:gd name="T13" fmla="*/ 296696 h 800"/>
                    <a:gd name="T14" fmla="*/ 151085 w 1636"/>
                    <a:gd name="T15" fmla="*/ 296696 h 800"/>
                    <a:gd name="T16" fmla="*/ 237295 w 1636"/>
                    <a:gd name="T17" fmla="*/ 241961 h 800"/>
                    <a:gd name="T18" fmla="*/ 237295 w 1636"/>
                    <a:gd name="T19" fmla="*/ 241961 h 800"/>
                    <a:gd name="T20" fmla="*/ 332648 w 1636"/>
                    <a:gd name="T21" fmla="*/ 193743 h 800"/>
                    <a:gd name="T22" fmla="*/ 332648 w 1636"/>
                    <a:gd name="T23" fmla="*/ 193743 h 800"/>
                    <a:gd name="T24" fmla="*/ 429307 w 1636"/>
                    <a:gd name="T25" fmla="*/ 155081 h 800"/>
                    <a:gd name="T26" fmla="*/ 429307 w 1636"/>
                    <a:gd name="T27" fmla="*/ 155081 h 800"/>
                    <a:gd name="T28" fmla="*/ 527273 w 1636"/>
                    <a:gd name="T29" fmla="*/ 121198 h 800"/>
                    <a:gd name="T30" fmla="*/ 527273 w 1636"/>
                    <a:gd name="T31" fmla="*/ 121198 h 800"/>
                    <a:gd name="T32" fmla="*/ 527273 w 1636"/>
                    <a:gd name="T33" fmla="*/ 115551 h 800"/>
                    <a:gd name="T34" fmla="*/ 527273 w 1636"/>
                    <a:gd name="T35" fmla="*/ 115551 h 800"/>
                    <a:gd name="T36" fmla="*/ 503761 w 1636"/>
                    <a:gd name="T37" fmla="*/ 115116 h 800"/>
                    <a:gd name="T38" fmla="*/ 503761 w 1636"/>
                    <a:gd name="T39" fmla="*/ 115116 h 800"/>
                    <a:gd name="T40" fmla="*/ 289978 w 1636"/>
                    <a:gd name="T41" fmla="*/ 181145 h 800"/>
                    <a:gd name="T42" fmla="*/ 289978 w 1636"/>
                    <a:gd name="T43" fmla="*/ 181145 h 800"/>
                    <a:gd name="T44" fmla="*/ 174597 w 1636"/>
                    <a:gd name="T45" fmla="*/ 252387 h 800"/>
                    <a:gd name="T46" fmla="*/ 174597 w 1636"/>
                    <a:gd name="T47" fmla="*/ 252387 h 800"/>
                    <a:gd name="T48" fmla="*/ 70535 w 1636"/>
                    <a:gd name="T49" fmla="*/ 327104 h 800"/>
                    <a:gd name="T50" fmla="*/ 70535 w 1636"/>
                    <a:gd name="T51" fmla="*/ 327104 h 800"/>
                    <a:gd name="T52" fmla="*/ 341356 w 1636"/>
                    <a:gd name="T53" fmla="*/ 124239 h 800"/>
                    <a:gd name="T54" fmla="*/ 341356 w 1636"/>
                    <a:gd name="T55" fmla="*/ 124239 h 800"/>
                    <a:gd name="T56" fmla="*/ 0 w 1636"/>
                    <a:gd name="T57" fmla="*/ 347087 h 800"/>
                    <a:gd name="T58" fmla="*/ 0 w 1636"/>
                    <a:gd name="T59" fmla="*/ 347087 h 800"/>
                    <a:gd name="T60" fmla="*/ 17416 w 1636"/>
                    <a:gd name="T61" fmla="*/ 318851 h 800"/>
                    <a:gd name="T62" fmla="*/ 17416 w 1636"/>
                    <a:gd name="T63" fmla="*/ 318851 h 800"/>
                    <a:gd name="T64" fmla="*/ 35703 w 1636"/>
                    <a:gd name="T65" fmla="*/ 291483 h 800"/>
                    <a:gd name="T66" fmla="*/ 35703 w 1636"/>
                    <a:gd name="T67" fmla="*/ 291483 h 800"/>
                    <a:gd name="T68" fmla="*/ 374446 w 1636"/>
                    <a:gd name="T69" fmla="*/ 39096 h 800"/>
                    <a:gd name="T70" fmla="*/ 374446 w 1636"/>
                    <a:gd name="T71" fmla="*/ 39096 h 800"/>
                    <a:gd name="T72" fmla="*/ 580392 w 1636"/>
                    <a:gd name="T73" fmla="*/ 14770 h 800"/>
                    <a:gd name="T74" fmla="*/ 580392 w 1636"/>
                    <a:gd name="T75" fmla="*/ 14770 h 800"/>
                    <a:gd name="T76" fmla="*/ 673568 w 1636"/>
                    <a:gd name="T77" fmla="*/ 54300 h 800"/>
                    <a:gd name="T78" fmla="*/ 673568 w 1636"/>
                    <a:gd name="T79" fmla="*/ 54300 h 800"/>
                    <a:gd name="T80" fmla="*/ 698386 w 1636"/>
                    <a:gd name="T81" fmla="*/ 140312 h 800"/>
                    <a:gd name="T82" fmla="*/ 698386 w 1636"/>
                    <a:gd name="T83" fmla="*/ 140312 h 800"/>
                    <a:gd name="T84" fmla="*/ 589971 w 1636"/>
                    <a:gd name="T85" fmla="*/ 249781 h 800"/>
                    <a:gd name="T86" fmla="*/ 589971 w 1636"/>
                    <a:gd name="T87" fmla="*/ 249781 h 800"/>
                    <a:gd name="T88" fmla="*/ 323069 w 1636"/>
                    <a:gd name="T89" fmla="*/ 320154 h 800"/>
                    <a:gd name="T90" fmla="*/ 323069 w 1636"/>
                    <a:gd name="T91" fmla="*/ 320154 h 800"/>
                    <a:gd name="T92" fmla="*/ 171549 w 1636"/>
                    <a:gd name="T93" fmla="*/ 341005 h 800"/>
                    <a:gd name="T94" fmla="*/ 171549 w 1636"/>
                    <a:gd name="T95" fmla="*/ 341005 h 800"/>
                    <a:gd name="T96" fmla="*/ 152826 w 1636"/>
                    <a:gd name="T97" fmla="*/ 343177 h 800"/>
                    <a:gd name="T98" fmla="*/ 152826 w 1636"/>
                    <a:gd name="T99" fmla="*/ 343177 h 800"/>
                    <a:gd name="T100" fmla="*/ 426695 w 1636"/>
                    <a:gd name="T101" fmla="*/ 247174 h 800"/>
                    <a:gd name="T102" fmla="*/ 424953 w 1636"/>
                    <a:gd name="T103" fmla="*/ 239789 h 800"/>
                    <a:gd name="T104" fmla="*/ 424953 w 1636"/>
                    <a:gd name="T105" fmla="*/ 239789 h 800"/>
                    <a:gd name="T106" fmla="*/ 262112 w 1636"/>
                    <a:gd name="T107" fmla="*/ 272804 h 800"/>
                    <a:gd name="T108" fmla="*/ 262112 w 1636"/>
                    <a:gd name="T109" fmla="*/ 272804 h 800"/>
                    <a:gd name="T110" fmla="*/ 260371 w 1636"/>
                    <a:gd name="T111" fmla="*/ 268894 h 80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1636" h="800">
                      <a:moveTo>
                        <a:pt x="598" y="619"/>
                      </a:moveTo>
                      <a:lnTo>
                        <a:pt x="598" y="619"/>
                      </a:lnTo>
                      <a:cubicBezTo>
                        <a:pt x="789" y="545"/>
                        <a:pt x="979" y="473"/>
                        <a:pt x="1170" y="399"/>
                      </a:cubicBezTo>
                      <a:cubicBezTo>
                        <a:pt x="1017" y="391"/>
                        <a:pt x="881" y="447"/>
                        <a:pt x="746" y="501"/>
                      </a:cubicBezTo>
                      <a:cubicBezTo>
                        <a:pt x="611" y="555"/>
                        <a:pt x="482" y="624"/>
                        <a:pt x="347" y="683"/>
                      </a:cubicBezTo>
                      <a:cubicBezTo>
                        <a:pt x="413" y="641"/>
                        <a:pt x="477" y="595"/>
                        <a:pt x="545" y="557"/>
                      </a:cubicBezTo>
                      <a:cubicBezTo>
                        <a:pt x="616" y="516"/>
                        <a:pt x="689" y="479"/>
                        <a:pt x="764" y="446"/>
                      </a:cubicBezTo>
                      <a:cubicBezTo>
                        <a:pt x="837" y="413"/>
                        <a:pt x="912" y="385"/>
                        <a:pt x="986" y="357"/>
                      </a:cubicBezTo>
                      <a:cubicBezTo>
                        <a:pt x="1061" y="330"/>
                        <a:pt x="1136" y="305"/>
                        <a:pt x="1211" y="279"/>
                      </a:cubicBezTo>
                      <a:cubicBezTo>
                        <a:pt x="1211" y="275"/>
                        <a:pt x="1211" y="271"/>
                        <a:pt x="1211" y="266"/>
                      </a:cubicBezTo>
                      <a:cubicBezTo>
                        <a:pt x="1193" y="266"/>
                        <a:pt x="1174" y="261"/>
                        <a:pt x="1157" y="265"/>
                      </a:cubicBezTo>
                      <a:cubicBezTo>
                        <a:pt x="988" y="300"/>
                        <a:pt x="820" y="338"/>
                        <a:pt x="666" y="417"/>
                      </a:cubicBezTo>
                      <a:cubicBezTo>
                        <a:pt x="574" y="464"/>
                        <a:pt x="487" y="522"/>
                        <a:pt x="401" y="581"/>
                      </a:cubicBezTo>
                      <a:cubicBezTo>
                        <a:pt x="320" y="636"/>
                        <a:pt x="243" y="697"/>
                        <a:pt x="162" y="753"/>
                      </a:cubicBezTo>
                      <a:cubicBezTo>
                        <a:pt x="337" y="554"/>
                        <a:pt x="557" y="416"/>
                        <a:pt x="784" y="286"/>
                      </a:cubicBezTo>
                      <a:cubicBezTo>
                        <a:pt x="467" y="370"/>
                        <a:pt x="221" y="562"/>
                        <a:pt x="0" y="799"/>
                      </a:cubicBezTo>
                      <a:cubicBezTo>
                        <a:pt x="13" y="777"/>
                        <a:pt x="26" y="756"/>
                        <a:pt x="40" y="734"/>
                      </a:cubicBezTo>
                      <a:cubicBezTo>
                        <a:pt x="53" y="713"/>
                        <a:pt x="67" y="692"/>
                        <a:pt x="82" y="671"/>
                      </a:cubicBezTo>
                      <a:cubicBezTo>
                        <a:pt x="278" y="393"/>
                        <a:pt x="549" y="216"/>
                        <a:pt x="860" y="90"/>
                      </a:cubicBezTo>
                      <a:cubicBezTo>
                        <a:pt x="1014" y="27"/>
                        <a:pt x="1172" y="0"/>
                        <a:pt x="1333" y="34"/>
                      </a:cubicBezTo>
                      <a:cubicBezTo>
                        <a:pt x="1408" y="50"/>
                        <a:pt x="1481" y="86"/>
                        <a:pt x="1547" y="125"/>
                      </a:cubicBezTo>
                      <a:cubicBezTo>
                        <a:pt x="1618" y="169"/>
                        <a:pt x="1635" y="244"/>
                        <a:pt x="1604" y="323"/>
                      </a:cubicBezTo>
                      <a:cubicBezTo>
                        <a:pt x="1558" y="443"/>
                        <a:pt x="1464" y="520"/>
                        <a:pt x="1355" y="575"/>
                      </a:cubicBezTo>
                      <a:cubicBezTo>
                        <a:pt x="1163" y="671"/>
                        <a:pt x="955" y="713"/>
                        <a:pt x="742" y="737"/>
                      </a:cubicBezTo>
                      <a:cubicBezTo>
                        <a:pt x="626" y="750"/>
                        <a:pt x="510" y="769"/>
                        <a:pt x="394" y="785"/>
                      </a:cubicBezTo>
                      <a:cubicBezTo>
                        <a:pt x="385" y="786"/>
                        <a:pt x="375" y="787"/>
                        <a:pt x="351" y="790"/>
                      </a:cubicBezTo>
                      <a:cubicBezTo>
                        <a:pt x="553" y="663"/>
                        <a:pt x="784" y="665"/>
                        <a:pt x="980" y="569"/>
                      </a:cubicBezTo>
                      <a:lnTo>
                        <a:pt x="976" y="552"/>
                      </a:lnTo>
                      <a:cubicBezTo>
                        <a:pt x="852" y="578"/>
                        <a:pt x="727" y="603"/>
                        <a:pt x="602" y="628"/>
                      </a:cubicBezTo>
                      <a:cubicBezTo>
                        <a:pt x="601" y="625"/>
                        <a:pt x="599" y="622"/>
                        <a:pt x="598" y="619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43" name="Freeform 2">
                  <a:extLst>
                    <a:ext uri="{FF2B5EF4-FFF2-40B4-BE49-F238E27FC236}">
                      <a16:creationId xmlns:a16="http://schemas.microsoft.com/office/drawing/2014/main" id="{E0AF4ACE-0EF9-9447-AAE7-9B950FE4FA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25121" y="558601"/>
                  <a:ext cx="460800" cy="334080"/>
                </a:xfrm>
                <a:custGeom>
                  <a:avLst/>
                  <a:gdLst>
                    <a:gd name="T0" fmla="*/ 460365 w 1059"/>
                    <a:gd name="T1" fmla="*/ 178583 h 767"/>
                    <a:gd name="T2" fmla="*/ 460365 w 1059"/>
                    <a:gd name="T3" fmla="*/ 178583 h 767"/>
                    <a:gd name="T4" fmla="*/ 333308 w 1059"/>
                    <a:gd name="T5" fmla="*/ 302284 h 767"/>
                    <a:gd name="T6" fmla="*/ 333308 w 1059"/>
                    <a:gd name="T7" fmla="*/ 302284 h 767"/>
                    <a:gd name="T8" fmla="*/ 89201 w 1059"/>
                    <a:gd name="T9" fmla="*/ 269616 h 767"/>
                    <a:gd name="T10" fmla="*/ 89201 w 1059"/>
                    <a:gd name="T11" fmla="*/ 269616 h 767"/>
                    <a:gd name="T12" fmla="*/ 101385 w 1059"/>
                    <a:gd name="T13" fmla="*/ 50526 h 767"/>
                    <a:gd name="T14" fmla="*/ 101385 w 1059"/>
                    <a:gd name="T15" fmla="*/ 50526 h 767"/>
                    <a:gd name="T16" fmla="*/ 418593 w 1059"/>
                    <a:gd name="T17" fmla="*/ 85807 h 767"/>
                    <a:gd name="T18" fmla="*/ 418593 w 1059"/>
                    <a:gd name="T19" fmla="*/ 85807 h 767"/>
                    <a:gd name="T20" fmla="*/ 435127 w 1059"/>
                    <a:gd name="T21" fmla="*/ 104972 h 767"/>
                    <a:gd name="T22" fmla="*/ 435127 w 1059"/>
                    <a:gd name="T23" fmla="*/ 104972 h 767"/>
                    <a:gd name="T24" fmla="*/ 344186 w 1059"/>
                    <a:gd name="T25" fmla="*/ 83629 h 767"/>
                    <a:gd name="T26" fmla="*/ 344186 w 1059"/>
                    <a:gd name="T27" fmla="*/ 83629 h 767"/>
                    <a:gd name="T28" fmla="*/ 200159 w 1059"/>
                    <a:gd name="T29" fmla="*/ 174227 h 767"/>
                    <a:gd name="T30" fmla="*/ 200159 w 1059"/>
                    <a:gd name="T31" fmla="*/ 174227 h 767"/>
                    <a:gd name="T32" fmla="*/ 278046 w 1059"/>
                    <a:gd name="T33" fmla="*/ 265260 h 767"/>
                    <a:gd name="T34" fmla="*/ 278046 w 1059"/>
                    <a:gd name="T35" fmla="*/ 265260 h 767"/>
                    <a:gd name="T36" fmla="*/ 373775 w 1059"/>
                    <a:gd name="T37" fmla="*/ 233464 h 767"/>
                    <a:gd name="T38" fmla="*/ 373775 w 1059"/>
                    <a:gd name="T39" fmla="*/ 233464 h 767"/>
                    <a:gd name="T40" fmla="*/ 460365 w 1059"/>
                    <a:gd name="T41" fmla="*/ 178583 h 76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59" h="767">
                      <a:moveTo>
                        <a:pt x="1058" y="410"/>
                      </a:moveTo>
                      <a:lnTo>
                        <a:pt x="1058" y="410"/>
                      </a:lnTo>
                      <a:cubicBezTo>
                        <a:pt x="1006" y="562"/>
                        <a:pt x="900" y="646"/>
                        <a:pt x="766" y="694"/>
                      </a:cubicBezTo>
                      <a:cubicBezTo>
                        <a:pt x="567" y="766"/>
                        <a:pt x="377" y="744"/>
                        <a:pt x="205" y="619"/>
                      </a:cubicBezTo>
                      <a:cubicBezTo>
                        <a:pt x="0" y="471"/>
                        <a:pt x="14" y="242"/>
                        <a:pt x="233" y="116"/>
                      </a:cubicBezTo>
                      <a:cubicBezTo>
                        <a:pt x="433" y="0"/>
                        <a:pt x="791" y="39"/>
                        <a:pt x="962" y="197"/>
                      </a:cubicBezTo>
                      <a:cubicBezTo>
                        <a:pt x="975" y="208"/>
                        <a:pt x="985" y="223"/>
                        <a:pt x="1000" y="241"/>
                      </a:cubicBezTo>
                      <a:cubicBezTo>
                        <a:pt x="925" y="223"/>
                        <a:pt x="859" y="204"/>
                        <a:pt x="791" y="192"/>
                      </a:cubicBezTo>
                      <a:cubicBezTo>
                        <a:pt x="657" y="167"/>
                        <a:pt x="498" y="269"/>
                        <a:pt x="460" y="400"/>
                      </a:cubicBezTo>
                      <a:cubicBezTo>
                        <a:pt x="427" y="516"/>
                        <a:pt x="505" y="609"/>
                        <a:pt x="639" y="609"/>
                      </a:cubicBezTo>
                      <a:cubicBezTo>
                        <a:pt x="720" y="609"/>
                        <a:pt x="791" y="576"/>
                        <a:pt x="859" y="536"/>
                      </a:cubicBezTo>
                      <a:cubicBezTo>
                        <a:pt x="923" y="498"/>
                        <a:pt x="985" y="456"/>
                        <a:pt x="1058" y="410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44" name="Freeform 3">
                  <a:extLst>
                    <a:ext uri="{FF2B5EF4-FFF2-40B4-BE49-F238E27FC236}">
                      <a16:creationId xmlns:a16="http://schemas.microsoft.com/office/drawing/2014/main" id="{2CEBAAC2-070E-4A4C-8AAA-1FD43C1862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2551" y="1080413"/>
                  <a:ext cx="944679" cy="703322"/>
                </a:xfrm>
                <a:custGeom>
                  <a:avLst/>
                  <a:gdLst>
                    <a:gd name="T0" fmla="*/ 2170 w 2171"/>
                    <a:gd name="T1" fmla="*/ 458 h 1614"/>
                    <a:gd name="T2" fmla="*/ 2170 w 2171"/>
                    <a:gd name="T3" fmla="*/ 458 h 1614"/>
                    <a:gd name="T4" fmla="*/ 1272 w 2171"/>
                    <a:gd name="T5" fmla="*/ 290 h 1614"/>
                    <a:gd name="T6" fmla="*/ 1272 w 2171"/>
                    <a:gd name="T7" fmla="*/ 290 h 1614"/>
                    <a:gd name="T8" fmla="*/ 785 w 2171"/>
                    <a:gd name="T9" fmla="*/ 660 h 1614"/>
                    <a:gd name="T10" fmla="*/ 785 w 2171"/>
                    <a:gd name="T11" fmla="*/ 660 h 1614"/>
                    <a:gd name="T12" fmla="*/ 425 w 2171"/>
                    <a:gd name="T13" fmla="*/ 1141 h 1614"/>
                    <a:gd name="T14" fmla="*/ 425 w 2171"/>
                    <a:gd name="T15" fmla="*/ 1141 h 1614"/>
                    <a:gd name="T16" fmla="*/ 0 w 2171"/>
                    <a:gd name="T17" fmla="*/ 1613 h 1614"/>
                    <a:gd name="T18" fmla="*/ 0 w 2171"/>
                    <a:gd name="T19" fmla="*/ 1613 h 1614"/>
                    <a:gd name="T20" fmla="*/ 238 w 2171"/>
                    <a:gd name="T21" fmla="*/ 1225 h 1614"/>
                    <a:gd name="T22" fmla="*/ 238 w 2171"/>
                    <a:gd name="T23" fmla="*/ 1225 h 1614"/>
                    <a:gd name="T24" fmla="*/ 533 w 2171"/>
                    <a:gd name="T25" fmla="*/ 724 h 1614"/>
                    <a:gd name="T26" fmla="*/ 533 w 2171"/>
                    <a:gd name="T27" fmla="*/ 724 h 1614"/>
                    <a:gd name="T28" fmla="*/ 1068 w 2171"/>
                    <a:gd name="T29" fmla="*/ 201 h 1614"/>
                    <a:gd name="T30" fmla="*/ 1068 w 2171"/>
                    <a:gd name="T31" fmla="*/ 201 h 1614"/>
                    <a:gd name="T32" fmla="*/ 2140 w 2171"/>
                    <a:gd name="T33" fmla="*/ 411 h 1614"/>
                    <a:gd name="T34" fmla="*/ 2140 w 2171"/>
                    <a:gd name="T35" fmla="*/ 411 h 1614"/>
                    <a:gd name="T36" fmla="*/ 2170 w 2171"/>
                    <a:gd name="T37" fmla="*/ 458 h 1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71" h="1614">
                      <a:moveTo>
                        <a:pt x="2170" y="458"/>
                      </a:moveTo>
                      <a:lnTo>
                        <a:pt x="2170" y="458"/>
                      </a:lnTo>
                      <a:cubicBezTo>
                        <a:pt x="1935" y="222"/>
                        <a:pt x="1600" y="159"/>
                        <a:pt x="1272" y="290"/>
                      </a:cubicBezTo>
                      <a:lnTo>
                        <a:pt x="1272" y="290"/>
                      </a:lnTo>
                      <a:cubicBezTo>
                        <a:pt x="1075" y="369"/>
                        <a:pt x="916" y="498"/>
                        <a:pt x="785" y="660"/>
                      </a:cubicBezTo>
                      <a:lnTo>
                        <a:pt x="785" y="660"/>
                      </a:lnTo>
                      <a:cubicBezTo>
                        <a:pt x="660" y="815"/>
                        <a:pt x="543" y="979"/>
                        <a:pt x="425" y="1141"/>
                      </a:cubicBezTo>
                      <a:lnTo>
                        <a:pt x="425" y="1141"/>
                      </a:lnTo>
                      <a:cubicBezTo>
                        <a:pt x="300" y="1313"/>
                        <a:pt x="162" y="1472"/>
                        <a:pt x="0" y="1613"/>
                      </a:cubicBezTo>
                      <a:lnTo>
                        <a:pt x="0" y="1613"/>
                      </a:lnTo>
                      <a:cubicBezTo>
                        <a:pt x="81" y="1483"/>
                        <a:pt x="161" y="1354"/>
                        <a:pt x="238" y="1225"/>
                      </a:cubicBezTo>
                      <a:lnTo>
                        <a:pt x="238" y="1225"/>
                      </a:lnTo>
                      <a:cubicBezTo>
                        <a:pt x="337" y="1059"/>
                        <a:pt x="427" y="886"/>
                        <a:pt x="533" y="724"/>
                      </a:cubicBezTo>
                      <a:lnTo>
                        <a:pt x="533" y="724"/>
                      </a:lnTo>
                      <a:cubicBezTo>
                        <a:pt x="672" y="512"/>
                        <a:pt x="841" y="328"/>
                        <a:pt x="1068" y="201"/>
                      </a:cubicBezTo>
                      <a:lnTo>
                        <a:pt x="1068" y="201"/>
                      </a:lnTo>
                      <a:cubicBezTo>
                        <a:pt x="1427" y="0"/>
                        <a:pt x="1888" y="88"/>
                        <a:pt x="2140" y="411"/>
                      </a:cubicBezTo>
                      <a:lnTo>
                        <a:pt x="2140" y="411"/>
                      </a:lnTo>
                      <a:cubicBezTo>
                        <a:pt x="2151" y="426"/>
                        <a:pt x="2160" y="442"/>
                        <a:pt x="2170" y="458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45" name="Freeform 4">
                  <a:extLst>
                    <a:ext uri="{FF2B5EF4-FFF2-40B4-BE49-F238E27FC236}">
                      <a16:creationId xmlns:a16="http://schemas.microsoft.com/office/drawing/2014/main" id="{8E20187D-1962-9643-AA9D-6A1D4EE24B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1521" y="316680"/>
                  <a:ext cx="314880" cy="478081"/>
                </a:xfrm>
                <a:custGeom>
                  <a:avLst/>
                  <a:gdLst>
                    <a:gd name="T0" fmla="*/ 86788 w 722"/>
                    <a:gd name="T1" fmla="*/ 425444 h 1099"/>
                    <a:gd name="T2" fmla="*/ 86788 w 722"/>
                    <a:gd name="T3" fmla="*/ 425444 h 1099"/>
                    <a:gd name="T4" fmla="*/ 77194 w 722"/>
                    <a:gd name="T5" fmla="*/ 74823 h 1099"/>
                    <a:gd name="T6" fmla="*/ 77194 w 722"/>
                    <a:gd name="T7" fmla="*/ 74823 h 1099"/>
                    <a:gd name="T8" fmla="*/ 245537 w 722"/>
                    <a:gd name="T9" fmla="*/ 63947 h 1099"/>
                    <a:gd name="T10" fmla="*/ 245537 w 722"/>
                    <a:gd name="T11" fmla="*/ 63947 h 1099"/>
                    <a:gd name="T12" fmla="*/ 293510 w 722"/>
                    <a:gd name="T13" fmla="*/ 292765 h 1099"/>
                    <a:gd name="T14" fmla="*/ 293510 w 722"/>
                    <a:gd name="T15" fmla="*/ 292765 h 1099"/>
                    <a:gd name="T16" fmla="*/ 220678 w 722"/>
                    <a:gd name="T17" fmla="*/ 428489 h 1099"/>
                    <a:gd name="T18" fmla="*/ 220678 w 722"/>
                    <a:gd name="T19" fmla="*/ 428489 h 1099"/>
                    <a:gd name="T20" fmla="*/ 164418 w 722"/>
                    <a:gd name="T21" fmla="*/ 477646 h 1099"/>
                    <a:gd name="T22" fmla="*/ 164418 w 722"/>
                    <a:gd name="T23" fmla="*/ 477646 h 1099"/>
                    <a:gd name="T24" fmla="*/ 166162 w 722"/>
                    <a:gd name="T25" fmla="*/ 444585 h 1099"/>
                    <a:gd name="T26" fmla="*/ 166162 w 722"/>
                    <a:gd name="T27" fmla="*/ 444585 h 1099"/>
                    <a:gd name="T28" fmla="*/ 232889 w 722"/>
                    <a:gd name="T29" fmla="*/ 285805 h 1099"/>
                    <a:gd name="T30" fmla="*/ 232889 w 722"/>
                    <a:gd name="T31" fmla="*/ 285805 h 1099"/>
                    <a:gd name="T32" fmla="*/ 174449 w 722"/>
                    <a:gd name="T33" fmla="*/ 183576 h 1099"/>
                    <a:gd name="T34" fmla="*/ 174449 w 722"/>
                    <a:gd name="T35" fmla="*/ 183576 h 1099"/>
                    <a:gd name="T36" fmla="*/ 148718 w 722"/>
                    <a:gd name="T37" fmla="*/ 186186 h 1099"/>
                    <a:gd name="T38" fmla="*/ 148718 w 722"/>
                    <a:gd name="T39" fmla="*/ 186186 h 1099"/>
                    <a:gd name="T40" fmla="*/ 82427 w 722"/>
                    <a:gd name="T41" fmla="*/ 314951 h 1099"/>
                    <a:gd name="T42" fmla="*/ 82427 w 722"/>
                    <a:gd name="T43" fmla="*/ 314951 h 1099"/>
                    <a:gd name="T44" fmla="*/ 86788 w 722"/>
                    <a:gd name="T45" fmla="*/ 425444 h 109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722" h="1099">
                      <a:moveTo>
                        <a:pt x="199" y="978"/>
                      </a:moveTo>
                      <a:lnTo>
                        <a:pt x="199" y="978"/>
                      </a:lnTo>
                      <a:cubicBezTo>
                        <a:pt x="0" y="732"/>
                        <a:pt x="44" y="373"/>
                        <a:pt x="177" y="172"/>
                      </a:cubicBezTo>
                      <a:cubicBezTo>
                        <a:pt x="282" y="12"/>
                        <a:pt x="438" y="0"/>
                        <a:pt x="563" y="147"/>
                      </a:cubicBezTo>
                      <a:cubicBezTo>
                        <a:pt x="695" y="302"/>
                        <a:pt x="721" y="479"/>
                        <a:pt x="673" y="673"/>
                      </a:cubicBezTo>
                      <a:cubicBezTo>
                        <a:pt x="643" y="792"/>
                        <a:pt x="585" y="894"/>
                        <a:pt x="506" y="985"/>
                      </a:cubicBezTo>
                      <a:cubicBezTo>
                        <a:pt x="469" y="1028"/>
                        <a:pt x="421" y="1060"/>
                        <a:pt x="377" y="1098"/>
                      </a:cubicBezTo>
                      <a:cubicBezTo>
                        <a:pt x="342" y="1061"/>
                        <a:pt x="362" y="1042"/>
                        <a:pt x="381" y="1022"/>
                      </a:cubicBezTo>
                      <a:cubicBezTo>
                        <a:pt x="475" y="918"/>
                        <a:pt x="519" y="793"/>
                        <a:pt x="534" y="657"/>
                      </a:cubicBezTo>
                      <a:cubicBezTo>
                        <a:pt x="545" y="545"/>
                        <a:pt x="496" y="464"/>
                        <a:pt x="400" y="422"/>
                      </a:cubicBezTo>
                      <a:cubicBezTo>
                        <a:pt x="384" y="415"/>
                        <a:pt x="356" y="418"/>
                        <a:pt x="341" y="428"/>
                      </a:cubicBezTo>
                      <a:cubicBezTo>
                        <a:pt x="236" y="498"/>
                        <a:pt x="196" y="605"/>
                        <a:pt x="189" y="724"/>
                      </a:cubicBezTo>
                      <a:cubicBezTo>
                        <a:pt x="184" y="807"/>
                        <a:pt x="195" y="892"/>
                        <a:pt x="199" y="978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46" name="Freeform 5">
                  <a:extLst>
                    <a:ext uri="{FF2B5EF4-FFF2-40B4-BE49-F238E27FC236}">
                      <a16:creationId xmlns:a16="http://schemas.microsoft.com/office/drawing/2014/main" id="{C086F77A-6680-8F4A-ABA9-0E79B8776F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66900" y="1079202"/>
                  <a:ext cx="495361" cy="676332"/>
                </a:xfrm>
                <a:custGeom>
                  <a:avLst/>
                  <a:gdLst>
                    <a:gd name="T0" fmla="*/ 756 w 1136"/>
                    <a:gd name="T1" fmla="*/ 1541 h 1552"/>
                    <a:gd name="T2" fmla="*/ 756 w 1136"/>
                    <a:gd name="T3" fmla="*/ 1541 h 1552"/>
                    <a:gd name="T4" fmla="*/ 790 w 1136"/>
                    <a:gd name="T5" fmla="*/ 1475 h 1552"/>
                    <a:gd name="T6" fmla="*/ 790 w 1136"/>
                    <a:gd name="T7" fmla="*/ 1475 h 1552"/>
                    <a:gd name="T8" fmla="*/ 936 w 1136"/>
                    <a:gd name="T9" fmla="*/ 944 h 1552"/>
                    <a:gd name="T10" fmla="*/ 936 w 1136"/>
                    <a:gd name="T11" fmla="*/ 944 h 1552"/>
                    <a:gd name="T12" fmla="*/ 774 w 1136"/>
                    <a:gd name="T13" fmla="*/ 491 h 1552"/>
                    <a:gd name="T14" fmla="*/ 774 w 1136"/>
                    <a:gd name="T15" fmla="*/ 491 h 1552"/>
                    <a:gd name="T16" fmla="*/ 626 w 1136"/>
                    <a:gd name="T17" fmla="*/ 316 h 1552"/>
                    <a:gd name="T18" fmla="*/ 626 w 1136"/>
                    <a:gd name="T19" fmla="*/ 316 h 1552"/>
                    <a:gd name="T20" fmla="*/ 289 w 1136"/>
                    <a:gd name="T21" fmla="*/ 150 h 1552"/>
                    <a:gd name="T22" fmla="*/ 289 w 1136"/>
                    <a:gd name="T23" fmla="*/ 150 h 1552"/>
                    <a:gd name="T24" fmla="*/ 47 w 1136"/>
                    <a:gd name="T25" fmla="*/ 137 h 1552"/>
                    <a:gd name="T26" fmla="*/ 47 w 1136"/>
                    <a:gd name="T27" fmla="*/ 137 h 1552"/>
                    <a:gd name="T28" fmla="*/ 4 w 1136"/>
                    <a:gd name="T29" fmla="*/ 133 h 1552"/>
                    <a:gd name="T30" fmla="*/ 4 w 1136"/>
                    <a:gd name="T31" fmla="*/ 133 h 1552"/>
                    <a:gd name="T32" fmla="*/ 0 w 1136"/>
                    <a:gd name="T33" fmla="*/ 117 h 1552"/>
                    <a:gd name="T34" fmla="*/ 0 w 1136"/>
                    <a:gd name="T35" fmla="*/ 117 h 1552"/>
                    <a:gd name="T36" fmla="*/ 110 w 1136"/>
                    <a:gd name="T37" fmla="*/ 77 h 1552"/>
                    <a:gd name="T38" fmla="*/ 110 w 1136"/>
                    <a:gd name="T39" fmla="*/ 77 h 1552"/>
                    <a:gd name="T40" fmla="*/ 993 w 1136"/>
                    <a:gd name="T41" fmla="*/ 445 h 1552"/>
                    <a:gd name="T42" fmla="*/ 993 w 1136"/>
                    <a:gd name="T43" fmla="*/ 445 h 1552"/>
                    <a:gd name="T44" fmla="*/ 1030 w 1136"/>
                    <a:gd name="T45" fmla="*/ 1103 h 1552"/>
                    <a:gd name="T46" fmla="*/ 1030 w 1136"/>
                    <a:gd name="T47" fmla="*/ 1103 h 1552"/>
                    <a:gd name="T48" fmla="*/ 953 w 1136"/>
                    <a:gd name="T49" fmla="*/ 1269 h 1552"/>
                    <a:gd name="T50" fmla="*/ 953 w 1136"/>
                    <a:gd name="T51" fmla="*/ 1269 h 1552"/>
                    <a:gd name="T52" fmla="*/ 775 w 1136"/>
                    <a:gd name="T53" fmla="*/ 1551 h 1552"/>
                    <a:gd name="T54" fmla="*/ 775 w 1136"/>
                    <a:gd name="T55" fmla="*/ 1551 h 1552"/>
                    <a:gd name="T56" fmla="*/ 756 w 1136"/>
                    <a:gd name="T57" fmla="*/ 1541 h 1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36" h="1552">
                      <a:moveTo>
                        <a:pt x="756" y="1541"/>
                      </a:moveTo>
                      <a:lnTo>
                        <a:pt x="756" y="1541"/>
                      </a:lnTo>
                      <a:cubicBezTo>
                        <a:pt x="767" y="1519"/>
                        <a:pt x="778" y="1496"/>
                        <a:pt x="790" y="1475"/>
                      </a:cubicBezTo>
                      <a:lnTo>
                        <a:pt x="790" y="1475"/>
                      </a:lnTo>
                      <a:cubicBezTo>
                        <a:pt x="877" y="1308"/>
                        <a:pt x="935" y="1132"/>
                        <a:pt x="936" y="944"/>
                      </a:cubicBezTo>
                      <a:lnTo>
                        <a:pt x="936" y="944"/>
                      </a:lnTo>
                      <a:cubicBezTo>
                        <a:pt x="937" y="774"/>
                        <a:pt x="876" y="624"/>
                        <a:pt x="774" y="491"/>
                      </a:cubicBezTo>
                      <a:lnTo>
                        <a:pt x="774" y="491"/>
                      </a:lnTo>
                      <a:cubicBezTo>
                        <a:pt x="728" y="430"/>
                        <a:pt x="679" y="372"/>
                        <a:pt x="626" y="316"/>
                      </a:cubicBezTo>
                      <a:lnTo>
                        <a:pt x="626" y="316"/>
                      </a:lnTo>
                      <a:cubicBezTo>
                        <a:pt x="536" y="218"/>
                        <a:pt x="418" y="169"/>
                        <a:pt x="289" y="150"/>
                      </a:cubicBezTo>
                      <a:lnTo>
                        <a:pt x="289" y="150"/>
                      </a:lnTo>
                      <a:cubicBezTo>
                        <a:pt x="209" y="138"/>
                        <a:pt x="128" y="141"/>
                        <a:pt x="47" y="137"/>
                      </a:cubicBezTo>
                      <a:lnTo>
                        <a:pt x="47" y="137"/>
                      </a:lnTo>
                      <a:cubicBezTo>
                        <a:pt x="32" y="136"/>
                        <a:pt x="18" y="134"/>
                        <a:pt x="4" y="133"/>
                      </a:cubicBezTo>
                      <a:lnTo>
                        <a:pt x="4" y="133"/>
                      </a:lnTo>
                      <a:cubicBezTo>
                        <a:pt x="3" y="128"/>
                        <a:pt x="1" y="122"/>
                        <a:pt x="0" y="117"/>
                      </a:cubicBezTo>
                      <a:lnTo>
                        <a:pt x="0" y="117"/>
                      </a:lnTo>
                      <a:cubicBezTo>
                        <a:pt x="36" y="104"/>
                        <a:pt x="72" y="85"/>
                        <a:pt x="110" y="77"/>
                      </a:cubicBezTo>
                      <a:lnTo>
                        <a:pt x="110" y="77"/>
                      </a:lnTo>
                      <a:cubicBezTo>
                        <a:pt x="453" y="0"/>
                        <a:pt x="800" y="150"/>
                        <a:pt x="993" y="445"/>
                      </a:cubicBezTo>
                      <a:lnTo>
                        <a:pt x="993" y="445"/>
                      </a:lnTo>
                      <a:cubicBezTo>
                        <a:pt x="1133" y="659"/>
                        <a:pt x="1135" y="877"/>
                        <a:pt x="1030" y="1103"/>
                      </a:cubicBezTo>
                      <a:lnTo>
                        <a:pt x="1030" y="1103"/>
                      </a:lnTo>
                      <a:cubicBezTo>
                        <a:pt x="1004" y="1158"/>
                        <a:pt x="984" y="1217"/>
                        <a:pt x="953" y="1269"/>
                      </a:cubicBezTo>
                      <a:lnTo>
                        <a:pt x="953" y="1269"/>
                      </a:lnTo>
                      <a:cubicBezTo>
                        <a:pt x="897" y="1365"/>
                        <a:pt x="835" y="1458"/>
                        <a:pt x="775" y="1551"/>
                      </a:cubicBezTo>
                      <a:lnTo>
                        <a:pt x="775" y="1551"/>
                      </a:lnTo>
                      <a:cubicBezTo>
                        <a:pt x="769" y="1548"/>
                        <a:pt x="763" y="1545"/>
                        <a:pt x="756" y="1541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47" name="Freeform 6">
                  <a:extLst>
                    <a:ext uri="{FF2B5EF4-FFF2-40B4-BE49-F238E27FC236}">
                      <a16:creationId xmlns:a16="http://schemas.microsoft.com/office/drawing/2014/main" id="{D474AD1D-3125-4547-AF88-52C609281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0801" y="120841"/>
                  <a:ext cx="374399" cy="312961"/>
                </a:xfrm>
                <a:custGeom>
                  <a:avLst/>
                  <a:gdLst>
                    <a:gd name="T0" fmla="*/ 373963 w 858"/>
                    <a:gd name="T1" fmla="*/ 185249 h 718"/>
                    <a:gd name="T2" fmla="*/ 373963 w 858"/>
                    <a:gd name="T3" fmla="*/ 185249 h 718"/>
                    <a:gd name="T4" fmla="*/ 359563 w 858"/>
                    <a:gd name="T5" fmla="*/ 170429 h 718"/>
                    <a:gd name="T6" fmla="*/ 359563 w 858"/>
                    <a:gd name="T7" fmla="*/ 170429 h 718"/>
                    <a:gd name="T8" fmla="*/ 237818 w 858"/>
                    <a:gd name="T9" fmla="*/ 104175 h 718"/>
                    <a:gd name="T10" fmla="*/ 237818 w 858"/>
                    <a:gd name="T11" fmla="*/ 104175 h 718"/>
                    <a:gd name="T12" fmla="*/ 156218 w 858"/>
                    <a:gd name="T13" fmla="*/ 152558 h 718"/>
                    <a:gd name="T14" fmla="*/ 156218 w 858"/>
                    <a:gd name="T15" fmla="*/ 152558 h 718"/>
                    <a:gd name="T16" fmla="*/ 198109 w 858"/>
                    <a:gd name="T17" fmla="*/ 247579 h 718"/>
                    <a:gd name="T18" fmla="*/ 198109 w 858"/>
                    <a:gd name="T19" fmla="*/ 247579 h 718"/>
                    <a:gd name="T20" fmla="*/ 276654 w 858"/>
                    <a:gd name="T21" fmla="*/ 264578 h 718"/>
                    <a:gd name="T22" fmla="*/ 276654 w 858"/>
                    <a:gd name="T23" fmla="*/ 264578 h 718"/>
                    <a:gd name="T24" fmla="*/ 267054 w 858"/>
                    <a:gd name="T25" fmla="*/ 249323 h 718"/>
                    <a:gd name="T26" fmla="*/ 267054 w 858"/>
                    <a:gd name="T27" fmla="*/ 249323 h 718"/>
                    <a:gd name="T28" fmla="*/ 317236 w 858"/>
                    <a:gd name="T29" fmla="*/ 255425 h 718"/>
                    <a:gd name="T30" fmla="*/ 317236 w 858"/>
                    <a:gd name="T31" fmla="*/ 255425 h 718"/>
                    <a:gd name="T32" fmla="*/ 317236 w 858"/>
                    <a:gd name="T33" fmla="*/ 259348 h 718"/>
                    <a:gd name="T34" fmla="*/ 317236 w 858"/>
                    <a:gd name="T35" fmla="*/ 259348 h 718"/>
                    <a:gd name="T36" fmla="*/ 305017 w 858"/>
                    <a:gd name="T37" fmla="*/ 265014 h 718"/>
                    <a:gd name="T38" fmla="*/ 305017 w 858"/>
                    <a:gd name="T39" fmla="*/ 265014 h 718"/>
                    <a:gd name="T40" fmla="*/ 305890 w 858"/>
                    <a:gd name="T41" fmla="*/ 267630 h 718"/>
                    <a:gd name="T42" fmla="*/ 305890 w 858"/>
                    <a:gd name="T43" fmla="*/ 267630 h 718"/>
                    <a:gd name="T44" fmla="*/ 351272 w 858"/>
                    <a:gd name="T45" fmla="*/ 265886 h 718"/>
                    <a:gd name="T46" fmla="*/ 351272 w 858"/>
                    <a:gd name="T47" fmla="*/ 265886 h 718"/>
                    <a:gd name="T48" fmla="*/ 289308 w 858"/>
                    <a:gd name="T49" fmla="*/ 295090 h 718"/>
                    <a:gd name="T50" fmla="*/ 289308 w 858"/>
                    <a:gd name="T51" fmla="*/ 295090 h 718"/>
                    <a:gd name="T52" fmla="*/ 13964 w 858"/>
                    <a:gd name="T53" fmla="*/ 121610 h 718"/>
                    <a:gd name="T54" fmla="*/ 13964 w 858"/>
                    <a:gd name="T55" fmla="*/ 121610 h 718"/>
                    <a:gd name="T56" fmla="*/ 67200 w 858"/>
                    <a:gd name="T57" fmla="*/ 21794 h 718"/>
                    <a:gd name="T58" fmla="*/ 67200 w 858"/>
                    <a:gd name="T59" fmla="*/ 21794 h 718"/>
                    <a:gd name="T60" fmla="*/ 246108 w 858"/>
                    <a:gd name="T61" fmla="*/ 38357 h 718"/>
                    <a:gd name="T62" fmla="*/ 246108 w 858"/>
                    <a:gd name="T63" fmla="*/ 38357 h 718"/>
                    <a:gd name="T64" fmla="*/ 373963 w 858"/>
                    <a:gd name="T65" fmla="*/ 185249 h 71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58" h="718">
                      <a:moveTo>
                        <a:pt x="857" y="425"/>
                      </a:moveTo>
                      <a:lnTo>
                        <a:pt x="857" y="425"/>
                      </a:lnTo>
                      <a:cubicBezTo>
                        <a:pt x="846" y="414"/>
                        <a:pt x="834" y="403"/>
                        <a:pt x="824" y="391"/>
                      </a:cubicBezTo>
                      <a:cubicBezTo>
                        <a:pt x="753" y="301"/>
                        <a:pt x="656" y="254"/>
                        <a:pt x="545" y="239"/>
                      </a:cubicBezTo>
                      <a:cubicBezTo>
                        <a:pt x="447" y="227"/>
                        <a:pt x="379" y="269"/>
                        <a:pt x="358" y="350"/>
                      </a:cubicBezTo>
                      <a:cubicBezTo>
                        <a:pt x="329" y="454"/>
                        <a:pt x="358" y="527"/>
                        <a:pt x="454" y="568"/>
                      </a:cubicBezTo>
                      <a:cubicBezTo>
                        <a:pt x="509" y="592"/>
                        <a:pt x="570" y="601"/>
                        <a:pt x="634" y="607"/>
                      </a:cubicBezTo>
                      <a:cubicBezTo>
                        <a:pt x="631" y="601"/>
                        <a:pt x="626" y="594"/>
                        <a:pt x="612" y="572"/>
                      </a:cubicBezTo>
                      <a:cubicBezTo>
                        <a:pt x="658" y="578"/>
                        <a:pt x="693" y="582"/>
                        <a:pt x="727" y="586"/>
                      </a:cubicBezTo>
                      <a:cubicBezTo>
                        <a:pt x="727" y="589"/>
                        <a:pt x="727" y="592"/>
                        <a:pt x="727" y="595"/>
                      </a:cubicBezTo>
                      <a:cubicBezTo>
                        <a:pt x="718" y="599"/>
                        <a:pt x="709" y="604"/>
                        <a:pt x="699" y="608"/>
                      </a:cubicBezTo>
                      <a:cubicBezTo>
                        <a:pt x="699" y="610"/>
                        <a:pt x="700" y="612"/>
                        <a:pt x="701" y="614"/>
                      </a:cubicBezTo>
                      <a:cubicBezTo>
                        <a:pt x="733" y="613"/>
                        <a:pt x="766" y="612"/>
                        <a:pt x="805" y="610"/>
                      </a:cubicBezTo>
                      <a:cubicBezTo>
                        <a:pt x="766" y="659"/>
                        <a:pt x="714" y="670"/>
                        <a:pt x="663" y="677"/>
                      </a:cubicBezTo>
                      <a:cubicBezTo>
                        <a:pt x="389" y="717"/>
                        <a:pt x="109" y="574"/>
                        <a:pt x="32" y="279"/>
                      </a:cubicBezTo>
                      <a:cubicBezTo>
                        <a:pt x="0" y="158"/>
                        <a:pt x="36" y="92"/>
                        <a:pt x="154" y="50"/>
                      </a:cubicBezTo>
                      <a:cubicBezTo>
                        <a:pt x="297" y="0"/>
                        <a:pt x="431" y="27"/>
                        <a:pt x="564" y="88"/>
                      </a:cubicBezTo>
                      <a:cubicBezTo>
                        <a:pt x="712" y="157"/>
                        <a:pt x="802" y="275"/>
                        <a:pt x="857" y="425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48" name="Freeform 7">
                  <a:extLst>
                    <a:ext uri="{FF2B5EF4-FFF2-40B4-BE49-F238E27FC236}">
                      <a16:creationId xmlns:a16="http://schemas.microsoft.com/office/drawing/2014/main" id="{115B7B97-0F85-5F43-9713-B2E22C4BB6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9277" y="362379"/>
                  <a:ext cx="677947" cy="1355839"/>
                </a:xfrm>
                <a:custGeom>
                  <a:avLst/>
                  <a:gdLst>
                    <a:gd name="T0" fmla="*/ 1555 w 1556"/>
                    <a:gd name="T1" fmla="*/ 1144 h 3115"/>
                    <a:gd name="T2" fmla="*/ 1555 w 1556"/>
                    <a:gd name="T3" fmla="*/ 1144 h 3115"/>
                    <a:gd name="T4" fmla="*/ 1360 w 1556"/>
                    <a:gd name="T5" fmla="*/ 1465 h 3115"/>
                    <a:gd name="T6" fmla="*/ 1360 w 1556"/>
                    <a:gd name="T7" fmla="*/ 1465 h 3115"/>
                    <a:gd name="T8" fmla="*/ 1332 w 1556"/>
                    <a:gd name="T9" fmla="*/ 1585 h 3115"/>
                    <a:gd name="T10" fmla="*/ 1332 w 1556"/>
                    <a:gd name="T11" fmla="*/ 1585 h 3115"/>
                    <a:gd name="T12" fmla="*/ 1313 w 1556"/>
                    <a:gd name="T13" fmla="*/ 2124 h 3115"/>
                    <a:gd name="T14" fmla="*/ 1313 w 1556"/>
                    <a:gd name="T15" fmla="*/ 2124 h 3115"/>
                    <a:gd name="T16" fmla="*/ 940 w 1556"/>
                    <a:gd name="T17" fmla="*/ 3050 h 3115"/>
                    <a:gd name="T18" fmla="*/ 940 w 1556"/>
                    <a:gd name="T19" fmla="*/ 3050 h 3115"/>
                    <a:gd name="T20" fmla="*/ 883 w 1556"/>
                    <a:gd name="T21" fmla="*/ 3114 h 3115"/>
                    <a:gd name="T22" fmla="*/ 883 w 1556"/>
                    <a:gd name="T23" fmla="*/ 3114 h 3115"/>
                    <a:gd name="T24" fmla="*/ 991 w 1556"/>
                    <a:gd name="T25" fmla="*/ 2914 h 3115"/>
                    <a:gd name="T26" fmla="*/ 991 w 1556"/>
                    <a:gd name="T27" fmla="*/ 2914 h 3115"/>
                    <a:gd name="T28" fmla="*/ 1247 w 1556"/>
                    <a:gd name="T29" fmla="*/ 2201 h 3115"/>
                    <a:gd name="T30" fmla="*/ 1247 w 1556"/>
                    <a:gd name="T31" fmla="*/ 2201 h 3115"/>
                    <a:gd name="T32" fmla="*/ 1253 w 1556"/>
                    <a:gd name="T33" fmla="*/ 1508 h 3115"/>
                    <a:gd name="T34" fmla="*/ 1253 w 1556"/>
                    <a:gd name="T35" fmla="*/ 1508 h 3115"/>
                    <a:gd name="T36" fmla="*/ 1076 w 1556"/>
                    <a:gd name="T37" fmla="*/ 1042 h 3115"/>
                    <a:gd name="T38" fmla="*/ 1076 w 1556"/>
                    <a:gd name="T39" fmla="*/ 1042 h 3115"/>
                    <a:gd name="T40" fmla="*/ 790 w 1556"/>
                    <a:gd name="T41" fmla="*/ 813 h 3115"/>
                    <a:gd name="T42" fmla="*/ 790 w 1556"/>
                    <a:gd name="T43" fmla="*/ 813 h 3115"/>
                    <a:gd name="T44" fmla="*/ 677 w 1556"/>
                    <a:gd name="T45" fmla="*/ 760 h 3115"/>
                    <a:gd name="T46" fmla="*/ 684 w 1556"/>
                    <a:gd name="T47" fmla="*/ 741 h 3115"/>
                    <a:gd name="T48" fmla="*/ 684 w 1556"/>
                    <a:gd name="T49" fmla="*/ 741 h 3115"/>
                    <a:gd name="T50" fmla="*/ 961 w 1556"/>
                    <a:gd name="T51" fmla="*/ 843 h 3115"/>
                    <a:gd name="T52" fmla="*/ 961 w 1556"/>
                    <a:gd name="T53" fmla="*/ 843 h 3115"/>
                    <a:gd name="T54" fmla="*/ 0 w 1556"/>
                    <a:gd name="T55" fmla="*/ 18 h 3115"/>
                    <a:gd name="T56" fmla="*/ 10 w 1556"/>
                    <a:gd name="T57" fmla="*/ 0 h 3115"/>
                    <a:gd name="T58" fmla="*/ 10 w 1556"/>
                    <a:gd name="T59" fmla="*/ 0 h 3115"/>
                    <a:gd name="T60" fmla="*/ 175 w 1556"/>
                    <a:gd name="T61" fmla="*/ 61 h 3115"/>
                    <a:gd name="T62" fmla="*/ 175 w 1556"/>
                    <a:gd name="T63" fmla="*/ 61 h 3115"/>
                    <a:gd name="T64" fmla="*/ 341 w 1556"/>
                    <a:gd name="T65" fmla="*/ 140 h 3115"/>
                    <a:gd name="T66" fmla="*/ 341 w 1556"/>
                    <a:gd name="T67" fmla="*/ 140 h 3115"/>
                    <a:gd name="T68" fmla="*/ 492 w 1556"/>
                    <a:gd name="T69" fmla="*/ 235 h 3115"/>
                    <a:gd name="T70" fmla="*/ 492 w 1556"/>
                    <a:gd name="T71" fmla="*/ 235 h 3115"/>
                    <a:gd name="T72" fmla="*/ 641 w 1556"/>
                    <a:gd name="T73" fmla="*/ 348 h 3115"/>
                    <a:gd name="T74" fmla="*/ 641 w 1556"/>
                    <a:gd name="T75" fmla="*/ 348 h 3115"/>
                    <a:gd name="T76" fmla="*/ 683 w 1556"/>
                    <a:gd name="T77" fmla="*/ 120 h 3115"/>
                    <a:gd name="T78" fmla="*/ 683 w 1556"/>
                    <a:gd name="T79" fmla="*/ 120 h 3115"/>
                    <a:gd name="T80" fmla="*/ 699 w 1556"/>
                    <a:gd name="T81" fmla="*/ 120 h 3115"/>
                    <a:gd name="T82" fmla="*/ 699 w 1556"/>
                    <a:gd name="T83" fmla="*/ 120 h 3115"/>
                    <a:gd name="T84" fmla="*/ 696 w 1556"/>
                    <a:gd name="T85" fmla="*/ 290 h 3115"/>
                    <a:gd name="T86" fmla="*/ 696 w 1556"/>
                    <a:gd name="T87" fmla="*/ 290 h 3115"/>
                    <a:gd name="T88" fmla="*/ 758 w 1556"/>
                    <a:gd name="T89" fmla="*/ 475 h 3115"/>
                    <a:gd name="T90" fmla="*/ 758 w 1556"/>
                    <a:gd name="T91" fmla="*/ 475 h 3115"/>
                    <a:gd name="T92" fmla="*/ 1110 w 1556"/>
                    <a:gd name="T93" fmla="*/ 963 h 3115"/>
                    <a:gd name="T94" fmla="*/ 1110 w 1556"/>
                    <a:gd name="T95" fmla="*/ 963 h 3115"/>
                    <a:gd name="T96" fmla="*/ 1301 w 1556"/>
                    <a:gd name="T97" fmla="*/ 1434 h 3115"/>
                    <a:gd name="T98" fmla="*/ 1301 w 1556"/>
                    <a:gd name="T99" fmla="*/ 1434 h 3115"/>
                    <a:gd name="T100" fmla="*/ 1314 w 1556"/>
                    <a:gd name="T101" fmla="*/ 1465 h 3115"/>
                    <a:gd name="T102" fmla="*/ 1314 w 1556"/>
                    <a:gd name="T103" fmla="*/ 1465 h 3115"/>
                    <a:gd name="T104" fmla="*/ 1547 w 1556"/>
                    <a:gd name="T105" fmla="*/ 1138 h 3115"/>
                    <a:gd name="T106" fmla="*/ 1547 w 1556"/>
                    <a:gd name="T107" fmla="*/ 1138 h 3115"/>
                    <a:gd name="T108" fmla="*/ 1555 w 1556"/>
                    <a:gd name="T109" fmla="*/ 1144 h 3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56" h="3115">
                      <a:moveTo>
                        <a:pt x="1555" y="1144"/>
                      </a:moveTo>
                      <a:lnTo>
                        <a:pt x="1555" y="1144"/>
                      </a:lnTo>
                      <a:cubicBezTo>
                        <a:pt x="1489" y="1251"/>
                        <a:pt x="1421" y="1356"/>
                        <a:pt x="1360" y="1465"/>
                      </a:cubicBezTo>
                      <a:lnTo>
                        <a:pt x="1360" y="1465"/>
                      </a:lnTo>
                      <a:cubicBezTo>
                        <a:pt x="1340" y="1500"/>
                        <a:pt x="1326" y="1548"/>
                        <a:pt x="1332" y="1585"/>
                      </a:cubicBezTo>
                      <a:lnTo>
                        <a:pt x="1332" y="1585"/>
                      </a:lnTo>
                      <a:cubicBezTo>
                        <a:pt x="1360" y="1767"/>
                        <a:pt x="1342" y="1946"/>
                        <a:pt x="1313" y="2124"/>
                      </a:cubicBezTo>
                      <a:lnTo>
                        <a:pt x="1313" y="2124"/>
                      </a:lnTo>
                      <a:cubicBezTo>
                        <a:pt x="1257" y="2460"/>
                        <a:pt x="1121" y="2764"/>
                        <a:pt x="940" y="3050"/>
                      </a:cubicBezTo>
                      <a:lnTo>
                        <a:pt x="940" y="3050"/>
                      </a:lnTo>
                      <a:cubicBezTo>
                        <a:pt x="926" y="3074"/>
                        <a:pt x="908" y="3096"/>
                        <a:pt x="883" y="3114"/>
                      </a:cubicBezTo>
                      <a:lnTo>
                        <a:pt x="883" y="3114"/>
                      </a:lnTo>
                      <a:cubicBezTo>
                        <a:pt x="919" y="3048"/>
                        <a:pt x="957" y="2982"/>
                        <a:pt x="991" y="2914"/>
                      </a:cubicBezTo>
                      <a:lnTo>
                        <a:pt x="991" y="2914"/>
                      </a:lnTo>
                      <a:cubicBezTo>
                        <a:pt x="1105" y="2687"/>
                        <a:pt x="1194" y="2451"/>
                        <a:pt x="1247" y="2201"/>
                      </a:cubicBezTo>
                      <a:lnTo>
                        <a:pt x="1247" y="2201"/>
                      </a:lnTo>
                      <a:cubicBezTo>
                        <a:pt x="1298" y="1969"/>
                        <a:pt x="1299" y="1738"/>
                        <a:pt x="1253" y="1508"/>
                      </a:cubicBezTo>
                      <a:lnTo>
                        <a:pt x="1253" y="1508"/>
                      </a:lnTo>
                      <a:cubicBezTo>
                        <a:pt x="1220" y="1344"/>
                        <a:pt x="1164" y="1185"/>
                        <a:pt x="1076" y="1042"/>
                      </a:cubicBezTo>
                      <a:lnTo>
                        <a:pt x="1076" y="1042"/>
                      </a:lnTo>
                      <a:cubicBezTo>
                        <a:pt x="1010" y="935"/>
                        <a:pt x="909" y="860"/>
                        <a:pt x="790" y="813"/>
                      </a:cubicBezTo>
                      <a:lnTo>
                        <a:pt x="790" y="813"/>
                      </a:lnTo>
                      <a:cubicBezTo>
                        <a:pt x="751" y="798"/>
                        <a:pt x="714" y="778"/>
                        <a:pt x="677" y="760"/>
                      </a:cubicBezTo>
                      <a:lnTo>
                        <a:pt x="684" y="741"/>
                      </a:lnTo>
                      <a:lnTo>
                        <a:pt x="684" y="741"/>
                      </a:lnTo>
                      <a:cubicBezTo>
                        <a:pt x="774" y="774"/>
                        <a:pt x="862" y="807"/>
                        <a:pt x="961" y="843"/>
                      </a:cubicBezTo>
                      <a:lnTo>
                        <a:pt x="961" y="843"/>
                      </a:lnTo>
                      <a:cubicBezTo>
                        <a:pt x="702" y="488"/>
                        <a:pt x="420" y="175"/>
                        <a:pt x="0" y="18"/>
                      </a:cubicBezTo>
                      <a:lnTo>
                        <a:pt x="10" y="0"/>
                      </a:lnTo>
                      <a:lnTo>
                        <a:pt x="10" y="0"/>
                      </a:lnTo>
                      <a:cubicBezTo>
                        <a:pt x="65" y="20"/>
                        <a:pt x="121" y="38"/>
                        <a:pt x="175" y="61"/>
                      </a:cubicBezTo>
                      <a:lnTo>
                        <a:pt x="175" y="61"/>
                      </a:lnTo>
                      <a:cubicBezTo>
                        <a:pt x="232" y="84"/>
                        <a:pt x="287" y="111"/>
                        <a:pt x="341" y="140"/>
                      </a:cubicBezTo>
                      <a:lnTo>
                        <a:pt x="341" y="140"/>
                      </a:lnTo>
                      <a:cubicBezTo>
                        <a:pt x="393" y="169"/>
                        <a:pt x="443" y="201"/>
                        <a:pt x="492" y="235"/>
                      </a:cubicBezTo>
                      <a:lnTo>
                        <a:pt x="492" y="235"/>
                      </a:lnTo>
                      <a:cubicBezTo>
                        <a:pt x="542" y="270"/>
                        <a:pt x="589" y="308"/>
                        <a:pt x="641" y="348"/>
                      </a:cubicBezTo>
                      <a:lnTo>
                        <a:pt x="641" y="348"/>
                      </a:lnTo>
                      <a:cubicBezTo>
                        <a:pt x="656" y="269"/>
                        <a:pt x="669" y="194"/>
                        <a:pt x="683" y="120"/>
                      </a:cubicBezTo>
                      <a:lnTo>
                        <a:pt x="683" y="120"/>
                      </a:lnTo>
                      <a:cubicBezTo>
                        <a:pt x="688" y="120"/>
                        <a:pt x="693" y="120"/>
                        <a:pt x="699" y="120"/>
                      </a:cubicBezTo>
                      <a:lnTo>
                        <a:pt x="699" y="120"/>
                      </a:lnTo>
                      <a:cubicBezTo>
                        <a:pt x="698" y="177"/>
                        <a:pt x="706" y="235"/>
                        <a:pt x="696" y="290"/>
                      </a:cubicBezTo>
                      <a:lnTo>
                        <a:pt x="696" y="290"/>
                      </a:lnTo>
                      <a:cubicBezTo>
                        <a:pt x="684" y="366"/>
                        <a:pt x="703" y="417"/>
                        <a:pt x="758" y="475"/>
                      </a:cubicBezTo>
                      <a:lnTo>
                        <a:pt x="758" y="475"/>
                      </a:lnTo>
                      <a:cubicBezTo>
                        <a:pt x="897" y="620"/>
                        <a:pt x="1011" y="786"/>
                        <a:pt x="1110" y="963"/>
                      </a:cubicBezTo>
                      <a:lnTo>
                        <a:pt x="1110" y="963"/>
                      </a:lnTo>
                      <a:cubicBezTo>
                        <a:pt x="1193" y="1112"/>
                        <a:pt x="1254" y="1270"/>
                        <a:pt x="1301" y="1434"/>
                      </a:cubicBezTo>
                      <a:lnTo>
                        <a:pt x="1301" y="1434"/>
                      </a:lnTo>
                      <a:cubicBezTo>
                        <a:pt x="1303" y="1440"/>
                        <a:pt x="1306" y="1446"/>
                        <a:pt x="1314" y="1465"/>
                      </a:cubicBezTo>
                      <a:lnTo>
                        <a:pt x="1314" y="1465"/>
                      </a:lnTo>
                      <a:cubicBezTo>
                        <a:pt x="1396" y="1351"/>
                        <a:pt x="1471" y="1245"/>
                        <a:pt x="1547" y="1138"/>
                      </a:cubicBezTo>
                      <a:lnTo>
                        <a:pt x="1547" y="1138"/>
                      </a:lnTo>
                      <a:cubicBezTo>
                        <a:pt x="1549" y="1140"/>
                        <a:pt x="1552" y="1142"/>
                        <a:pt x="1555" y="114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49" name="Freeform 8">
                  <a:extLst>
                    <a:ext uri="{FF2B5EF4-FFF2-40B4-BE49-F238E27FC236}">
                      <a16:creationId xmlns:a16="http://schemas.microsoft.com/office/drawing/2014/main" id="{609CAE7E-1DA8-A74F-87B3-B882D7D48E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3921" y="1011721"/>
                  <a:ext cx="583680" cy="199680"/>
                </a:xfrm>
                <a:custGeom>
                  <a:avLst/>
                  <a:gdLst>
                    <a:gd name="T0" fmla="*/ 0 w 1339"/>
                    <a:gd name="T1" fmla="*/ 193563 h 457"/>
                    <a:gd name="T2" fmla="*/ 0 w 1339"/>
                    <a:gd name="T3" fmla="*/ 193563 h 457"/>
                    <a:gd name="T4" fmla="*/ 199646 w 1339"/>
                    <a:gd name="T5" fmla="*/ 57676 h 457"/>
                    <a:gd name="T6" fmla="*/ 199646 w 1339"/>
                    <a:gd name="T7" fmla="*/ 57676 h 457"/>
                    <a:gd name="T8" fmla="*/ 470780 w 1339"/>
                    <a:gd name="T9" fmla="*/ 12234 h 457"/>
                    <a:gd name="T10" fmla="*/ 470780 w 1339"/>
                    <a:gd name="T11" fmla="*/ 12234 h 457"/>
                    <a:gd name="T12" fmla="*/ 565372 w 1339"/>
                    <a:gd name="T13" fmla="*/ 57676 h 457"/>
                    <a:gd name="T14" fmla="*/ 565372 w 1339"/>
                    <a:gd name="T15" fmla="*/ 57676 h 457"/>
                    <a:gd name="T16" fmla="*/ 579321 w 1339"/>
                    <a:gd name="T17" fmla="*/ 95689 h 457"/>
                    <a:gd name="T18" fmla="*/ 579321 w 1339"/>
                    <a:gd name="T19" fmla="*/ 95689 h 457"/>
                    <a:gd name="T20" fmla="*/ 544012 w 1339"/>
                    <a:gd name="T21" fmla="*/ 123653 h 457"/>
                    <a:gd name="T22" fmla="*/ 544012 w 1339"/>
                    <a:gd name="T23" fmla="*/ 123653 h 457"/>
                    <a:gd name="T24" fmla="*/ 496934 w 1339"/>
                    <a:gd name="T25" fmla="*/ 116225 h 457"/>
                    <a:gd name="T26" fmla="*/ 496934 w 1339"/>
                    <a:gd name="T27" fmla="*/ 116225 h 457"/>
                    <a:gd name="T28" fmla="*/ 90669 w 1339"/>
                    <a:gd name="T29" fmla="*/ 144626 h 457"/>
                    <a:gd name="T30" fmla="*/ 90669 w 1339"/>
                    <a:gd name="T31" fmla="*/ 144626 h 457"/>
                    <a:gd name="T32" fmla="*/ 4359 w 1339"/>
                    <a:gd name="T33" fmla="*/ 199243 h 457"/>
                    <a:gd name="T34" fmla="*/ 4359 w 1339"/>
                    <a:gd name="T35" fmla="*/ 199243 h 457"/>
                    <a:gd name="T36" fmla="*/ 0 w 1339"/>
                    <a:gd name="T37" fmla="*/ 193563 h 4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39" h="457">
                      <a:moveTo>
                        <a:pt x="0" y="443"/>
                      </a:moveTo>
                      <a:lnTo>
                        <a:pt x="0" y="443"/>
                      </a:lnTo>
                      <a:cubicBezTo>
                        <a:pt x="140" y="321"/>
                        <a:pt x="294" y="220"/>
                        <a:pt x="458" y="132"/>
                      </a:cubicBezTo>
                      <a:cubicBezTo>
                        <a:pt x="654" y="26"/>
                        <a:pt x="863" y="0"/>
                        <a:pt x="1080" y="28"/>
                      </a:cubicBezTo>
                      <a:cubicBezTo>
                        <a:pt x="1162" y="38"/>
                        <a:pt x="1240" y="69"/>
                        <a:pt x="1297" y="132"/>
                      </a:cubicBezTo>
                      <a:cubicBezTo>
                        <a:pt x="1317" y="154"/>
                        <a:pt x="1338" y="197"/>
                        <a:pt x="1329" y="219"/>
                      </a:cubicBezTo>
                      <a:cubicBezTo>
                        <a:pt x="1317" y="248"/>
                        <a:pt x="1279" y="276"/>
                        <a:pt x="1248" y="283"/>
                      </a:cubicBezTo>
                      <a:cubicBezTo>
                        <a:pt x="1214" y="291"/>
                        <a:pt x="1173" y="279"/>
                        <a:pt x="1140" y="266"/>
                      </a:cubicBezTo>
                      <a:cubicBezTo>
                        <a:pt x="818" y="134"/>
                        <a:pt x="508" y="165"/>
                        <a:pt x="208" y="331"/>
                      </a:cubicBezTo>
                      <a:cubicBezTo>
                        <a:pt x="139" y="368"/>
                        <a:pt x="76" y="415"/>
                        <a:pt x="10" y="456"/>
                      </a:cubicBezTo>
                      <a:cubicBezTo>
                        <a:pt x="7" y="452"/>
                        <a:pt x="4" y="447"/>
                        <a:pt x="0" y="443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50" name="Freeform 9">
                  <a:extLst>
                    <a:ext uri="{FF2B5EF4-FFF2-40B4-BE49-F238E27FC236}">
                      <a16:creationId xmlns:a16="http://schemas.microsoft.com/office/drawing/2014/main" id="{7F8CEA67-91C1-A342-9E1B-28233473DE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53021" y="916636"/>
                  <a:ext cx="423914" cy="331816"/>
                </a:xfrm>
                <a:custGeom>
                  <a:avLst/>
                  <a:gdLst>
                    <a:gd name="T0" fmla="*/ 0 w 975"/>
                    <a:gd name="T1" fmla="*/ 763 h 764"/>
                    <a:gd name="T2" fmla="*/ 0 w 975"/>
                    <a:gd name="T3" fmla="*/ 763 h 764"/>
                    <a:gd name="T4" fmla="*/ 189 w 975"/>
                    <a:gd name="T5" fmla="*/ 482 h 764"/>
                    <a:gd name="T6" fmla="*/ 189 w 975"/>
                    <a:gd name="T7" fmla="*/ 482 h 764"/>
                    <a:gd name="T8" fmla="*/ 679 w 975"/>
                    <a:gd name="T9" fmla="*/ 69 h 764"/>
                    <a:gd name="T10" fmla="*/ 679 w 975"/>
                    <a:gd name="T11" fmla="*/ 69 h 764"/>
                    <a:gd name="T12" fmla="*/ 783 w 975"/>
                    <a:gd name="T13" fmla="*/ 15 h 764"/>
                    <a:gd name="T14" fmla="*/ 783 w 975"/>
                    <a:gd name="T15" fmla="*/ 15 h 764"/>
                    <a:gd name="T16" fmla="*/ 857 w 975"/>
                    <a:gd name="T17" fmla="*/ 2 h 764"/>
                    <a:gd name="T18" fmla="*/ 857 w 975"/>
                    <a:gd name="T19" fmla="*/ 2 h 764"/>
                    <a:gd name="T20" fmla="*/ 958 w 975"/>
                    <a:gd name="T21" fmla="*/ 66 h 764"/>
                    <a:gd name="T22" fmla="*/ 958 w 975"/>
                    <a:gd name="T23" fmla="*/ 66 h 764"/>
                    <a:gd name="T24" fmla="*/ 909 w 975"/>
                    <a:gd name="T25" fmla="*/ 162 h 764"/>
                    <a:gd name="T26" fmla="*/ 909 w 975"/>
                    <a:gd name="T27" fmla="*/ 162 h 764"/>
                    <a:gd name="T28" fmla="*/ 656 w 975"/>
                    <a:gd name="T29" fmla="*/ 278 h 764"/>
                    <a:gd name="T30" fmla="*/ 656 w 975"/>
                    <a:gd name="T31" fmla="*/ 278 h 764"/>
                    <a:gd name="T32" fmla="*/ 0 w 975"/>
                    <a:gd name="T33" fmla="*/ 763 h 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75" h="764">
                      <a:moveTo>
                        <a:pt x="0" y="763"/>
                      </a:moveTo>
                      <a:lnTo>
                        <a:pt x="0" y="763"/>
                      </a:lnTo>
                      <a:cubicBezTo>
                        <a:pt x="43" y="656"/>
                        <a:pt x="111" y="564"/>
                        <a:pt x="189" y="482"/>
                      </a:cubicBezTo>
                      <a:lnTo>
                        <a:pt x="189" y="482"/>
                      </a:lnTo>
                      <a:cubicBezTo>
                        <a:pt x="337" y="327"/>
                        <a:pt x="496" y="182"/>
                        <a:pt x="679" y="69"/>
                      </a:cubicBezTo>
                      <a:lnTo>
                        <a:pt x="679" y="69"/>
                      </a:lnTo>
                      <a:cubicBezTo>
                        <a:pt x="712" y="48"/>
                        <a:pt x="747" y="30"/>
                        <a:pt x="783" y="15"/>
                      </a:cubicBezTo>
                      <a:lnTo>
                        <a:pt x="783" y="15"/>
                      </a:lnTo>
                      <a:cubicBezTo>
                        <a:pt x="806" y="6"/>
                        <a:pt x="832" y="0"/>
                        <a:pt x="857" y="2"/>
                      </a:cubicBezTo>
                      <a:lnTo>
                        <a:pt x="857" y="2"/>
                      </a:lnTo>
                      <a:cubicBezTo>
                        <a:pt x="902" y="3"/>
                        <a:pt x="942" y="20"/>
                        <a:pt x="958" y="66"/>
                      </a:cubicBezTo>
                      <a:lnTo>
                        <a:pt x="958" y="66"/>
                      </a:lnTo>
                      <a:cubicBezTo>
                        <a:pt x="974" y="111"/>
                        <a:pt x="943" y="144"/>
                        <a:pt x="909" y="162"/>
                      </a:cubicBezTo>
                      <a:lnTo>
                        <a:pt x="909" y="162"/>
                      </a:lnTo>
                      <a:cubicBezTo>
                        <a:pt x="827" y="205"/>
                        <a:pt x="741" y="240"/>
                        <a:pt x="656" y="278"/>
                      </a:cubicBezTo>
                      <a:lnTo>
                        <a:pt x="656" y="278"/>
                      </a:lnTo>
                      <a:cubicBezTo>
                        <a:pt x="401" y="391"/>
                        <a:pt x="171" y="535"/>
                        <a:pt x="0" y="763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51" name="Freeform 10">
                  <a:extLst>
                    <a:ext uri="{FF2B5EF4-FFF2-40B4-BE49-F238E27FC236}">
                      <a16:creationId xmlns:a16="http://schemas.microsoft.com/office/drawing/2014/main" id="{44FEB552-26EF-104A-834B-92FCFC3F4F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8641" y="78601"/>
                  <a:ext cx="176640" cy="228481"/>
                </a:xfrm>
                <a:custGeom>
                  <a:avLst/>
                  <a:gdLst>
                    <a:gd name="T0" fmla="*/ 123735 w 404"/>
                    <a:gd name="T1" fmla="*/ 228044 h 523"/>
                    <a:gd name="T2" fmla="*/ 123735 w 404"/>
                    <a:gd name="T3" fmla="*/ 228044 h 523"/>
                    <a:gd name="T4" fmla="*/ 125047 w 404"/>
                    <a:gd name="T5" fmla="*/ 146350 h 523"/>
                    <a:gd name="T6" fmla="*/ 125047 w 404"/>
                    <a:gd name="T7" fmla="*/ 146350 h 523"/>
                    <a:gd name="T8" fmla="*/ 121987 w 404"/>
                    <a:gd name="T9" fmla="*/ 124507 h 523"/>
                    <a:gd name="T10" fmla="*/ 121987 w 404"/>
                    <a:gd name="T11" fmla="*/ 124507 h 523"/>
                    <a:gd name="T12" fmla="*/ 89194 w 404"/>
                    <a:gd name="T13" fmla="*/ 79510 h 523"/>
                    <a:gd name="T14" fmla="*/ 89194 w 404"/>
                    <a:gd name="T15" fmla="*/ 79510 h 523"/>
                    <a:gd name="T16" fmla="*/ 56840 w 404"/>
                    <a:gd name="T17" fmla="*/ 110964 h 523"/>
                    <a:gd name="T18" fmla="*/ 56840 w 404"/>
                    <a:gd name="T19" fmla="*/ 110964 h 523"/>
                    <a:gd name="T20" fmla="*/ 46783 w 404"/>
                    <a:gd name="T21" fmla="*/ 209696 h 523"/>
                    <a:gd name="T22" fmla="*/ 46783 w 404"/>
                    <a:gd name="T23" fmla="*/ 209696 h 523"/>
                    <a:gd name="T24" fmla="*/ 10056 w 404"/>
                    <a:gd name="T25" fmla="*/ 68151 h 523"/>
                    <a:gd name="T26" fmla="*/ 10056 w 404"/>
                    <a:gd name="T27" fmla="*/ 68151 h 523"/>
                    <a:gd name="T28" fmla="*/ 85259 w 404"/>
                    <a:gd name="T29" fmla="*/ 874 h 523"/>
                    <a:gd name="T30" fmla="*/ 85259 w 404"/>
                    <a:gd name="T31" fmla="*/ 874 h 523"/>
                    <a:gd name="T32" fmla="*/ 158276 w 404"/>
                    <a:gd name="T33" fmla="*/ 62035 h 523"/>
                    <a:gd name="T34" fmla="*/ 158276 w 404"/>
                    <a:gd name="T35" fmla="*/ 62035 h 523"/>
                    <a:gd name="T36" fmla="*/ 123735 w 404"/>
                    <a:gd name="T37" fmla="*/ 228044 h 52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4" h="523">
                      <a:moveTo>
                        <a:pt x="283" y="522"/>
                      </a:moveTo>
                      <a:lnTo>
                        <a:pt x="283" y="522"/>
                      </a:lnTo>
                      <a:cubicBezTo>
                        <a:pt x="285" y="456"/>
                        <a:pt x="286" y="396"/>
                        <a:pt x="286" y="335"/>
                      </a:cubicBezTo>
                      <a:cubicBezTo>
                        <a:pt x="286" y="318"/>
                        <a:pt x="288" y="298"/>
                        <a:pt x="279" y="285"/>
                      </a:cubicBezTo>
                      <a:cubicBezTo>
                        <a:pt x="257" y="249"/>
                        <a:pt x="230" y="216"/>
                        <a:pt x="204" y="182"/>
                      </a:cubicBezTo>
                      <a:cubicBezTo>
                        <a:pt x="179" y="206"/>
                        <a:pt x="149" y="227"/>
                        <a:pt x="130" y="254"/>
                      </a:cubicBezTo>
                      <a:cubicBezTo>
                        <a:pt x="84" y="324"/>
                        <a:pt x="87" y="401"/>
                        <a:pt x="107" y="480"/>
                      </a:cubicBezTo>
                      <a:cubicBezTo>
                        <a:pt x="47" y="380"/>
                        <a:pt x="0" y="277"/>
                        <a:pt x="23" y="156"/>
                      </a:cubicBezTo>
                      <a:cubicBezTo>
                        <a:pt x="41" y="66"/>
                        <a:pt x="111" y="4"/>
                        <a:pt x="195" y="2"/>
                      </a:cubicBezTo>
                      <a:cubicBezTo>
                        <a:pt x="271" y="0"/>
                        <a:pt x="337" y="55"/>
                        <a:pt x="362" y="142"/>
                      </a:cubicBezTo>
                      <a:cubicBezTo>
                        <a:pt x="403" y="282"/>
                        <a:pt x="362" y="404"/>
                        <a:pt x="283" y="522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52" name="Freeform 11">
                  <a:extLst>
                    <a:ext uri="{FF2B5EF4-FFF2-40B4-BE49-F238E27FC236}">
                      <a16:creationId xmlns:a16="http://schemas.microsoft.com/office/drawing/2014/main" id="{ED3DAF87-CB2B-AA45-A0D4-71D527DA8B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41173" y="721662"/>
                  <a:ext cx="131779" cy="279423"/>
                </a:xfrm>
                <a:custGeom>
                  <a:avLst/>
                  <a:gdLst>
                    <a:gd name="T0" fmla="*/ 236 w 303"/>
                    <a:gd name="T1" fmla="*/ 0 h 641"/>
                    <a:gd name="T2" fmla="*/ 236 w 303"/>
                    <a:gd name="T3" fmla="*/ 0 h 641"/>
                    <a:gd name="T4" fmla="*/ 278 w 303"/>
                    <a:gd name="T5" fmla="*/ 332 h 641"/>
                    <a:gd name="T6" fmla="*/ 278 w 303"/>
                    <a:gd name="T7" fmla="*/ 332 h 641"/>
                    <a:gd name="T8" fmla="*/ 116 w 303"/>
                    <a:gd name="T9" fmla="*/ 615 h 641"/>
                    <a:gd name="T10" fmla="*/ 116 w 303"/>
                    <a:gd name="T11" fmla="*/ 615 h 641"/>
                    <a:gd name="T12" fmla="*/ 39 w 303"/>
                    <a:gd name="T13" fmla="*/ 629 h 641"/>
                    <a:gd name="T14" fmla="*/ 39 w 303"/>
                    <a:gd name="T15" fmla="*/ 629 h 641"/>
                    <a:gd name="T16" fmla="*/ 5 w 303"/>
                    <a:gd name="T17" fmla="*/ 548 h 641"/>
                    <a:gd name="T18" fmla="*/ 5 w 303"/>
                    <a:gd name="T19" fmla="*/ 548 h 641"/>
                    <a:gd name="T20" fmla="*/ 64 w 303"/>
                    <a:gd name="T21" fmla="*/ 382 h 641"/>
                    <a:gd name="T22" fmla="*/ 64 w 303"/>
                    <a:gd name="T23" fmla="*/ 382 h 641"/>
                    <a:gd name="T24" fmla="*/ 236 w 303"/>
                    <a:gd name="T25" fmla="*/ 0 h 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3" h="641">
                      <a:moveTo>
                        <a:pt x="236" y="0"/>
                      </a:moveTo>
                      <a:lnTo>
                        <a:pt x="236" y="0"/>
                      </a:lnTo>
                      <a:cubicBezTo>
                        <a:pt x="263" y="110"/>
                        <a:pt x="302" y="217"/>
                        <a:pt x="278" y="332"/>
                      </a:cubicBezTo>
                      <a:lnTo>
                        <a:pt x="278" y="332"/>
                      </a:lnTo>
                      <a:cubicBezTo>
                        <a:pt x="256" y="443"/>
                        <a:pt x="218" y="549"/>
                        <a:pt x="116" y="615"/>
                      </a:cubicBezTo>
                      <a:lnTo>
                        <a:pt x="116" y="615"/>
                      </a:lnTo>
                      <a:cubicBezTo>
                        <a:pt x="95" y="629"/>
                        <a:pt x="53" y="640"/>
                        <a:pt x="39" y="629"/>
                      </a:cubicBezTo>
                      <a:lnTo>
                        <a:pt x="39" y="629"/>
                      </a:lnTo>
                      <a:cubicBezTo>
                        <a:pt x="18" y="613"/>
                        <a:pt x="0" y="573"/>
                        <a:pt x="5" y="548"/>
                      </a:cubicBezTo>
                      <a:lnTo>
                        <a:pt x="5" y="548"/>
                      </a:lnTo>
                      <a:cubicBezTo>
                        <a:pt x="16" y="491"/>
                        <a:pt x="34" y="431"/>
                        <a:pt x="64" y="382"/>
                      </a:cubicBezTo>
                      <a:lnTo>
                        <a:pt x="64" y="382"/>
                      </a:lnTo>
                      <a:cubicBezTo>
                        <a:pt x="138" y="262"/>
                        <a:pt x="222" y="148"/>
                        <a:pt x="236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53" name="Freeform 12">
                  <a:extLst>
                    <a:ext uri="{FF2B5EF4-FFF2-40B4-BE49-F238E27FC236}">
                      <a16:creationId xmlns:a16="http://schemas.microsoft.com/office/drawing/2014/main" id="{FB6602D9-3D9C-BB42-A9DB-A544CEA445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9632" y="379321"/>
                  <a:ext cx="346118" cy="103197"/>
                </a:xfrm>
                <a:custGeom>
                  <a:avLst/>
                  <a:gdLst>
                    <a:gd name="T0" fmla="*/ 792 w 793"/>
                    <a:gd name="T1" fmla="*/ 70 h 236"/>
                    <a:gd name="T2" fmla="*/ 792 w 793"/>
                    <a:gd name="T3" fmla="*/ 70 h 236"/>
                    <a:gd name="T4" fmla="*/ 345 w 793"/>
                    <a:gd name="T5" fmla="*/ 232 h 236"/>
                    <a:gd name="T6" fmla="*/ 345 w 793"/>
                    <a:gd name="T7" fmla="*/ 232 h 236"/>
                    <a:gd name="T8" fmla="*/ 78 w 793"/>
                    <a:gd name="T9" fmla="*/ 165 h 236"/>
                    <a:gd name="T10" fmla="*/ 78 w 793"/>
                    <a:gd name="T11" fmla="*/ 165 h 236"/>
                    <a:gd name="T12" fmla="*/ 37 w 793"/>
                    <a:gd name="T13" fmla="*/ 128 h 236"/>
                    <a:gd name="T14" fmla="*/ 37 w 793"/>
                    <a:gd name="T15" fmla="*/ 128 h 236"/>
                    <a:gd name="T16" fmla="*/ 24 w 793"/>
                    <a:gd name="T17" fmla="*/ 34 h 236"/>
                    <a:gd name="T18" fmla="*/ 24 w 793"/>
                    <a:gd name="T19" fmla="*/ 34 h 236"/>
                    <a:gd name="T20" fmla="*/ 115 w 793"/>
                    <a:gd name="T21" fmla="*/ 15 h 236"/>
                    <a:gd name="T22" fmla="*/ 115 w 793"/>
                    <a:gd name="T23" fmla="*/ 15 h 236"/>
                    <a:gd name="T24" fmla="*/ 264 w 793"/>
                    <a:gd name="T25" fmla="*/ 68 h 236"/>
                    <a:gd name="T26" fmla="*/ 264 w 793"/>
                    <a:gd name="T27" fmla="*/ 68 h 236"/>
                    <a:gd name="T28" fmla="*/ 792 w 793"/>
                    <a:gd name="T29" fmla="*/ 7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3" h="236">
                      <a:moveTo>
                        <a:pt x="792" y="70"/>
                      </a:moveTo>
                      <a:lnTo>
                        <a:pt x="792" y="70"/>
                      </a:lnTo>
                      <a:cubicBezTo>
                        <a:pt x="659" y="202"/>
                        <a:pt x="505" y="228"/>
                        <a:pt x="345" y="232"/>
                      </a:cubicBezTo>
                      <a:lnTo>
                        <a:pt x="345" y="232"/>
                      </a:lnTo>
                      <a:cubicBezTo>
                        <a:pt x="250" y="235"/>
                        <a:pt x="158" y="221"/>
                        <a:pt x="78" y="165"/>
                      </a:cubicBezTo>
                      <a:lnTo>
                        <a:pt x="78" y="165"/>
                      </a:lnTo>
                      <a:cubicBezTo>
                        <a:pt x="63" y="154"/>
                        <a:pt x="48" y="142"/>
                        <a:pt x="37" y="128"/>
                      </a:cubicBezTo>
                      <a:lnTo>
                        <a:pt x="37" y="128"/>
                      </a:lnTo>
                      <a:cubicBezTo>
                        <a:pt x="15" y="100"/>
                        <a:pt x="0" y="68"/>
                        <a:pt x="24" y="34"/>
                      </a:cubicBezTo>
                      <a:lnTo>
                        <a:pt x="24" y="34"/>
                      </a:lnTo>
                      <a:cubicBezTo>
                        <a:pt x="47" y="0"/>
                        <a:pt x="80" y="3"/>
                        <a:pt x="115" y="15"/>
                      </a:cubicBezTo>
                      <a:lnTo>
                        <a:pt x="115" y="15"/>
                      </a:lnTo>
                      <a:cubicBezTo>
                        <a:pt x="164" y="33"/>
                        <a:pt x="213" y="52"/>
                        <a:pt x="264" y="68"/>
                      </a:cubicBezTo>
                      <a:lnTo>
                        <a:pt x="264" y="68"/>
                      </a:lnTo>
                      <a:cubicBezTo>
                        <a:pt x="434" y="122"/>
                        <a:pt x="606" y="154"/>
                        <a:pt x="792" y="7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54" name="Freeform 13">
                  <a:extLst>
                    <a:ext uri="{FF2B5EF4-FFF2-40B4-BE49-F238E27FC236}">
                      <a16:creationId xmlns:a16="http://schemas.microsoft.com/office/drawing/2014/main" id="{5A4E9314-4A59-F24C-BB16-136E5EA843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32737" y="753785"/>
                  <a:ext cx="288961" cy="228619"/>
                </a:xfrm>
                <a:custGeom>
                  <a:avLst/>
                  <a:gdLst>
                    <a:gd name="T0" fmla="*/ 659 w 660"/>
                    <a:gd name="T1" fmla="*/ 6 h 523"/>
                    <a:gd name="T2" fmla="*/ 659 w 660"/>
                    <a:gd name="T3" fmla="*/ 6 h 523"/>
                    <a:gd name="T4" fmla="*/ 426 w 660"/>
                    <a:gd name="T5" fmla="*/ 362 h 523"/>
                    <a:gd name="T6" fmla="*/ 426 w 660"/>
                    <a:gd name="T7" fmla="*/ 362 h 523"/>
                    <a:gd name="T8" fmla="*/ 97 w 660"/>
                    <a:gd name="T9" fmla="*/ 507 h 523"/>
                    <a:gd name="T10" fmla="*/ 97 w 660"/>
                    <a:gd name="T11" fmla="*/ 507 h 523"/>
                    <a:gd name="T12" fmla="*/ 92 w 660"/>
                    <a:gd name="T13" fmla="*/ 506 h 523"/>
                    <a:gd name="T14" fmla="*/ 92 w 660"/>
                    <a:gd name="T15" fmla="*/ 506 h 523"/>
                    <a:gd name="T16" fmla="*/ 0 w 660"/>
                    <a:gd name="T17" fmla="*/ 465 h 523"/>
                    <a:gd name="T18" fmla="*/ 0 w 660"/>
                    <a:gd name="T19" fmla="*/ 465 h 523"/>
                    <a:gd name="T20" fmla="*/ 64 w 660"/>
                    <a:gd name="T21" fmla="*/ 374 h 523"/>
                    <a:gd name="T22" fmla="*/ 64 w 660"/>
                    <a:gd name="T23" fmla="*/ 374 h 523"/>
                    <a:gd name="T24" fmla="*/ 181 w 660"/>
                    <a:gd name="T25" fmla="*/ 326 h 523"/>
                    <a:gd name="T26" fmla="*/ 181 w 660"/>
                    <a:gd name="T27" fmla="*/ 326 h 523"/>
                    <a:gd name="T28" fmla="*/ 543 w 660"/>
                    <a:gd name="T29" fmla="*/ 105 h 523"/>
                    <a:gd name="T30" fmla="*/ 543 w 660"/>
                    <a:gd name="T31" fmla="*/ 105 h 523"/>
                    <a:gd name="T32" fmla="*/ 646 w 660"/>
                    <a:gd name="T33" fmla="*/ 0 h 523"/>
                    <a:gd name="T34" fmla="*/ 646 w 660"/>
                    <a:gd name="T35" fmla="*/ 0 h 523"/>
                    <a:gd name="T36" fmla="*/ 659 w 660"/>
                    <a:gd name="T37" fmla="*/ 6 h 5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0" h="523">
                      <a:moveTo>
                        <a:pt x="659" y="6"/>
                      </a:moveTo>
                      <a:lnTo>
                        <a:pt x="659" y="6"/>
                      </a:lnTo>
                      <a:cubicBezTo>
                        <a:pt x="582" y="126"/>
                        <a:pt x="517" y="254"/>
                        <a:pt x="426" y="362"/>
                      </a:cubicBezTo>
                      <a:lnTo>
                        <a:pt x="426" y="362"/>
                      </a:lnTo>
                      <a:cubicBezTo>
                        <a:pt x="346" y="456"/>
                        <a:pt x="235" y="522"/>
                        <a:pt x="97" y="507"/>
                      </a:cubicBezTo>
                      <a:lnTo>
                        <a:pt x="97" y="507"/>
                      </a:lnTo>
                      <a:cubicBezTo>
                        <a:pt x="96" y="507"/>
                        <a:pt x="94" y="507"/>
                        <a:pt x="92" y="506"/>
                      </a:cubicBezTo>
                      <a:lnTo>
                        <a:pt x="92" y="506"/>
                      </a:lnTo>
                      <a:cubicBezTo>
                        <a:pt x="62" y="493"/>
                        <a:pt x="31" y="479"/>
                        <a:pt x="0" y="465"/>
                      </a:cubicBezTo>
                      <a:lnTo>
                        <a:pt x="0" y="465"/>
                      </a:lnTo>
                      <a:cubicBezTo>
                        <a:pt x="21" y="434"/>
                        <a:pt x="36" y="395"/>
                        <a:pt x="64" y="374"/>
                      </a:cubicBezTo>
                      <a:lnTo>
                        <a:pt x="64" y="374"/>
                      </a:lnTo>
                      <a:cubicBezTo>
                        <a:pt x="97" y="349"/>
                        <a:pt x="140" y="336"/>
                        <a:pt x="181" y="326"/>
                      </a:cubicBezTo>
                      <a:lnTo>
                        <a:pt x="181" y="326"/>
                      </a:lnTo>
                      <a:cubicBezTo>
                        <a:pt x="326" y="292"/>
                        <a:pt x="452" y="228"/>
                        <a:pt x="543" y="105"/>
                      </a:cubicBezTo>
                      <a:lnTo>
                        <a:pt x="543" y="105"/>
                      </a:lnTo>
                      <a:cubicBezTo>
                        <a:pt x="572" y="66"/>
                        <a:pt x="611" y="34"/>
                        <a:pt x="646" y="0"/>
                      </a:cubicBezTo>
                      <a:lnTo>
                        <a:pt x="646" y="0"/>
                      </a:lnTo>
                      <a:cubicBezTo>
                        <a:pt x="650" y="2"/>
                        <a:pt x="654" y="4"/>
                        <a:pt x="659" y="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55" name="Freeform 14">
                  <a:extLst>
                    <a:ext uri="{FF2B5EF4-FFF2-40B4-BE49-F238E27FC236}">
                      <a16:creationId xmlns:a16="http://schemas.microsoft.com/office/drawing/2014/main" id="{36644DCE-1FD2-1B42-9BE4-D6CDF144B9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205" y="472096"/>
                  <a:ext cx="147656" cy="296888"/>
                </a:xfrm>
                <a:custGeom>
                  <a:avLst/>
                  <a:gdLst>
                    <a:gd name="T0" fmla="*/ 337 w 338"/>
                    <a:gd name="T1" fmla="*/ 681 h 682"/>
                    <a:gd name="T2" fmla="*/ 337 w 338"/>
                    <a:gd name="T3" fmla="*/ 681 h 682"/>
                    <a:gd name="T4" fmla="*/ 29 w 338"/>
                    <a:gd name="T5" fmla="*/ 287 h 682"/>
                    <a:gd name="T6" fmla="*/ 29 w 338"/>
                    <a:gd name="T7" fmla="*/ 287 h 682"/>
                    <a:gd name="T8" fmla="*/ 2 w 338"/>
                    <a:gd name="T9" fmla="*/ 87 h 682"/>
                    <a:gd name="T10" fmla="*/ 2 w 338"/>
                    <a:gd name="T11" fmla="*/ 87 h 682"/>
                    <a:gd name="T12" fmla="*/ 21 w 338"/>
                    <a:gd name="T13" fmla="*/ 37 h 682"/>
                    <a:gd name="T14" fmla="*/ 21 w 338"/>
                    <a:gd name="T15" fmla="*/ 37 h 682"/>
                    <a:gd name="T16" fmla="*/ 88 w 338"/>
                    <a:gd name="T17" fmla="*/ 4 h 682"/>
                    <a:gd name="T18" fmla="*/ 88 w 338"/>
                    <a:gd name="T19" fmla="*/ 4 h 682"/>
                    <a:gd name="T20" fmla="*/ 140 w 338"/>
                    <a:gd name="T21" fmla="*/ 58 h 682"/>
                    <a:gd name="T22" fmla="*/ 140 w 338"/>
                    <a:gd name="T23" fmla="*/ 58 h 682"/>
                    <a:gd name="T24" fmla="*/ 184 w 338"/>
                    <a:gd name="T25" fmla="*/ 231 h 682"/>
                    <a:gd name="T26" fmla="*/ 184 w 338"/>
                    <a:gd name="T27" fmla="*/ 231 h 682"/>
                    <a:gd name="T28" fmla="*/ 337 w 338"/>
                    <a:gd name="T29" fmla="*/ 681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8" h="682">
                      <a:moveTo>
                        <a:pt x="337" y="681"/>
                      </a:moveTo>
                      <a:lnTo>
                        <a:pt x="337" y="681"/>
                      </a:lnTo>
                      <a:cubicBezTo>
                        <a:pt x="211" y="567"/>
                        <a:pt x="79" y="457"/>
                        <a:pt x="29" y="287"/>
                      </a:cubicBezTo>
                      <a:lnTo>
                        <a:pt x="29" y="287"/>
                      </a:lnTo>
                      <a:cubicBezTo>
                        <a:pt x="10" y="223"/>
                        <a:pt x="7" y="154"/>
                        <a:pt x="2" y="87"/>
                      </a:cubicBezTo>
                      <a:lnTo>
                        <a:pt x="2" y="87"/>
                      </a:lnTo>
                      <a:cubicBezTo>
                        <a:pt x="0" y="71"/>
                        <a:pt x="9" y="48"/>
                        <a:pt x="21" y="37"/>
                      </a:cubicBezTo>
                      <a:lnTo>
                        <a:pt x="21" y="37"/>
                      </a:lnTo>
                      <a:cubicBezTo>
                        <a:pt x="40" y="21"/>
                        <a:pt x="68" y="0"/>
                        <a:pt x="88" y="4"/>
                      </a:cubicBezTo>
                      <a:lnTo>
                        <a:pt x="88" y="4"/>
                      </a:lnTo>
                      <a:cubicBezTo>
                        <a:pt x="108" y="8"/>
                        <a:pt x="132" y="36"/>
                        <a:pt x="140" y="58"/>
                      </a:cubicBezTo>
                      <a:lnTo>
                        <a:pt x="140" y="58"/>
                      </a:lnTo>
                      <a:cubicBezTo>
                        <a:pt x="160" y="114"/>
                        <a:pt x="177" y="172"/>
                        <a:pt x="184" y="231"/>
                      </a:cubicBezTo>
                      <a:lnTo>
                        <a:pt x="184" y="231"/>
                      </a:lnTo>
                      <a:cubicBezTo>
                        <a:pt x="206" y="391"/>
                        <a:pt x="248" y="543"/>
                        <a:pt x="337" y="68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56" name="Freeform 15">
                  <a:extLst>
                    <a:ext uri="{FF2B5EF4-FFF2-40B4-BE49-F238E27FC236}">
                      <a16:creationId xmlns:a16="http://schemas.microsoft.com/office/drawing/2014/main" id="{3BDB44B3-6FA9-AC47-A439-33427C3BDF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30618" y="1173042"/>
                  <a:ext cx="395336" cy="206392"/>
                </a:xfrm>
                <a:custGeom>
                  <a:avLst/>
                  <a:gdLst>
                    <a:gd name="T0" fmla="*/ 891 w 909"/>
                    <a:gd name="T1" fmla="*/ 469 h 470"/>
                    <a:gd name="T2" fmla="*/ 891 w 909"/>
                    <a:gd name="T3" fmla="*/ 469 h 470"/>
                    <a:gd name="T4" fmla="*/ 685 w 909"/>
                    <a:gd name="T5" fmla="*/ 243 h 470"/>
                    <a:gd name="T6" fmla="*/ 685 w 909"/>
                    <a:gd name="T7" fmla="*/ 243 h 470"/>
                    <a:gd name="T8" fmla="*/ 221 w 909"/>
                    <a:gd name="T9" fmla="*/ 145 h 470"/>
                    <a:gd name="T10" fmla="*/ 221 w 909"/>
                    <a:gd name="T11" fmla="*/ 145 h 470"/>
                    <a:gd name="T12" fmla="*/ 50 w 909"/>
                    <a:gd name="T13" fmla="*/ 140 h 470"/>
                    <a:gd name="T14" fmla="*/ 50 w 909"/>
                    <a:gd name="T15" fmla="*/ 140 h 470"/>
                    <a:gd name="T16" fmla="*/ 1 w 909"/>
                    <a:gd name="T17" fmla="*/ 96 h 470"/>
                    <a:gd name="T18" fmla="*/ 1 w 909"/>
                    <a:gd name="T19" fmla="*/ 96 h 470"/>
                    <a:gd name="T20" fmla="*/ 36 w 909"/>
                    <a:gd name="T21" fmla="*/ 30 h 470"/>
                    <a:gd name="T22" fmla="*/ 36 w 909"/>
                    <a:gd name="T23" fmla="*/ 30 h 470"/>
                    <a:gd name="T24" fmla="*/ 93 w 909"/>
                    <a:gd name="T25" fmla="*/ 12 h 470"/>
                    <a:gd name="T26" fmla="*/ 93 w 909"/>
                    <a:gd name="T27" fmla="*/ 12 h 470"/>
                    <a:gd name="T28" fmla="*/ 798 w 909"/>
                    <a:gd name="T29" fmla="*/ 289 h 470"/>
                    <a:gd name="T30" fmla="*/ 798 w 909"/>
                    <a:gd name="T31" fmla="*/ 289 h 470"/>
                    <a:gd name="T32" fmla="*/ 908 w 909"/>
                    <a:gd name="T33" fmla="*/ 457 h 470"/>
                    <a:gd name="T34" fmla="*/ 908 w 909"/>
                    <a:gd name="T35" fmla="*/ 457 h 470"/>
                    <a:gd name="T36" fmla="*/ 891 w 909"/>
                    <a:gd name="T37" fmla="*/ 469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09" h="470">
                      <a:moveTo>
                        <a:pt x="891" y="469"/>
                      </a:moveTo>
                      <a:lnTo>
                        <a:pt x="891" y="469"/>
                      </a:lnTo>
                      <a:cubicBezTo>
                        <a:pt x="846" y="372"/>
                        <a:pt x="778" y="295"/>
                        <a:pt x="685" y="243"/>
                      </a:cubicBezTo>
                      <a:lnTo>
                        <a:pt x="685" y="243"/>
                      </a:lnTo>
                      <a:cubicBezTo>
                        <a:pt x="542" y="161"/>
                        <a:pt x="391" y="116"/>
                        <a:pt x="221" y="145"/>
                      </a:cubicBezTo>
                      <a:lnTo>
                        <a:pt x="221" y="145"/>
                      </a:lnTo>
                      <a:cubicBezTo>
                        <a:pt x="166" y="154"/>
                        <a:pt x="107" y="148"/>
                        <a:pt x="50" y="140"/>
                      </a:cubicBezTo>
                      <a:lnTo>
                        <a:pt x="50" y="140"/>
                      </a:lnTo>
                      <a:cubicBezTo>
                        <a:pt x="31" y="138"/>
                        <a:pt x="2" y="112"/>
                        <a:pt x="1" y="96"/>
                      </a:cubicBezTo>
                      <a:lnTo>
                        <a:pt x="1" y="96"/>
                      </a:lnTo>
                      <a:cubicBezTo>
                        <a:pt x="0" y="74"/>
                        <a:pt x="18" y="47"/>
                        <a:pt x="36" y="30"/>
                      </a:cubicBezTo>
                      <a:lnTo>
                        <a:pt x="36" y="30"/>
                      </a:lnTo>
                      <a:cubicBezTo>
                        <a:pt x="49" y="17"/>
                        <a:pt x="73" y="14"/>
                        <a:pt x="93" y="12"/>
                      </a:cubicBezTo>
                      <a:lnTo>
                        <a:pt x="93" y="12"/>
                      </a:lnTo>
                      <a:cubicBezTo>
                        <a:pt x="369" y="0"/>
                        <a:pt x="611" y="78"/>
                        <a:pt x="798" y="289"/>
                      </a:cubicBezTo>
                      <a:lnTo>
                        <a:pt x="798" y="289"/>
                      </a:lnTo>
                      <a:cubicBezTo>
                        <a:pt x="842" y="338"/>
                        <a:pt x="871" y="401"/>
                        <a:pt x="908" y="457"/>
                      </a:cubicBezTo>
                      <a:lnTo>
                        <a:pt x="908" y="457"/>
                      </a:lnTo>
                      <a:cubicBezTo>
                        <a:pt x="903" y="461"/>
                        <a:pt x="897" y="465"/>
                        <a:pt x="891" y="46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57" name="Freeform 16">
                  <a:extLst>
                    <a:ext uri="{FF2B5EF4-FFF2-40B4-BE49-F238E27FC236}">
                      <a16:creationId xmlns:a16="http://schemas.microsoft.com/office/drawing/2014/main" id="{C513C296-D708-F44E-83CF-3E716C344B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7601" y="1005962"/>
                  <a:ext cx="222720" cy="334080"/>
                </a:xfrm>
                <a:custGeom>
                  <a:avLst/>
                  <a:gdLst>
                    <a:gd name="T0" fmla="*/ 0 w 510"/>
                    <a:gd name="T1" fmla="*/ 333645 h 768"/>
                    <a:gd name="T2" fmla="*/ 0 w 510"/>
                    <a:gd name="T3" fmla="*/ 333645 h 768"/>
                    <a:gd name="T4" fmla="*/ 27512 w 510"/>
                    <a:gd name="T5" fmla="*/ 228375 h 768"/>
                    <a:gd name="T6" fmla="*/ 27512 w 510"/>
                    <a:gd name="T7" fmla="*/ 228375 h 768"/>
                    <a:gd name="T8" fmla="*/ 166385 w 510"/>
                    <a:gd name="T9" fmla="*/ 16530 h 768"/>
                    <a:gd name="T10" fmla="*/ 166385 w 510"/>
                    <a:gd name="T11" fmla="*/ 16530 h 768"/>
                    <a:gd name="T12" fmla="*/ 185163 w 510"/>
                    <a:gd name="T13" fmla="*/ 1740 h 768"/>
                    <a:gd name="T14" fmla="*/ 185163 w 510"/>
                    <a:gd name="T15" fmla="*/ 1740 h 768"/>
                    <a:gd name="T16" fmla="*/ 219226 w 510"/>
                    <a:gd name="T17" fmla="*/ 6090 h 768"/>
                    <a:gd name="T18" fmla="*/ 219226 w 510"/>
                    <a:gd name="T19" fmla="*/ 6090 h 768"/>
                    <a:gd name="T20" fmla="*/ 216169 w 510"/>
                    <a:gd name="T21" fmla="*/ 34365 h 768"/>
                    <a:gd name="T22" fmla="*/ 216169 w 510"/>
                    <a:gd name="T23" fmla="*/ 34365 h 768"/>
                    <a:gd name="T24" fmla="*/ 102189 w 510"/>
                    <a:gd name="T25" fmla="*/ 173130 h 768"/>
                    <a:gd name="T26" fmla="*/ 102189 w 510"/>
                    <a:gd name="T27" fmla="*/ 173130 h 768"/>
                    <a:gd name="T28" fmla="*/ 9608 w 510"/>
                    <a:gd name="T29" fmla="*/ 328425 h 768"/>
                    <a:gd name="T30" fmla="*/ 9608 w 510"/>
                    <a:gd name="T31" fmla="*/ 328425 h 768"/>
                    <a:gd name="T32" fmla="*/ 0 w 510"/>
                    <a:gd name="T33" fmla="*/ 333645 h 76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510" h="768">
                      <a:moveTo>
                        <a:pt x="0" y="767"/>
                      </a:moveTo>
                      <a:lnTo>
                        <a:pt x="0" y="767"/>
                      </a:lnTo>
                      <a:cubicBezTo>
                        <a:pt x="22" y="679"/>
                        <a:pt x="35" y="599"/>
                        <a:pt x="63" y="525"/>
                      </a:cubicBezTo>
                      <a:cubicBezTo>
                        <a:pt x="135" y="341"/>
                        <a:pt x="247" y="181"/>
                        <a:pt x="381" y="38"/>
                      </a:cubicBezTo>
                      <a:cubicBezTo>
                        <a:pt x="394" y="24"/>
                        <a:pt x="409" y="5"/>
                        <a:pt x="424" y="4"/>
                      </a:cubicBezTo>
                      <a:cubicBezTo>
                        <a:pt x="450" y="0"/>
                        <a:pt x="480" y="2"/>
                        <a:pt x="502" y="14"/>
                      </a:cubicBezTo>
                      <a:cubicBezTo>
                        <a:pt x="509" y="18"/>
                        <a:pt x="506" y="63"/>
                        <a:pt x="495" y="79"/>
                      </a:cubicBezTo>
                      <a:cubicBezTo>
                        <a:pt x="409" y="187"/>
                        <a:pt x="321" y="292"/>
                        <a:pt x="234" y="398"/>
                      </a:cubicBezTo>
                      <a:cubicBezTo>
                        <a:pt x="145" y="506"/>
                        <a:pt x="73" y="624"/>
                        <a:pt x="22" y="755"/>
                      </a:cubicBezTo>
                      <a:cubicBezTo>
                        <a:pt x="21" y="757"/>
                        <a:pt x="17" y="758"/>
                        <a:pt x="0" y="767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58" name="Freeform 17">
                  <a:extLst>
                    <a:ext uri="{FF2B5EF4-FFF2-40B4-BE49-F238E27FC236}">
                      <a16:creationId xmlns:a16="http://schemas.microsoft.com/office/drawing/2014/main" id="{AA66F5EF-CF2B-7B4E-8FE3-7A069D5677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78664" y="14510"/>
                  <a:ext cx="233391" cy="257197"/>
                </a:xfrm>
                <a:custGeom>
                  <a:avLst/>
                  <a:gdLst>
                    <a:gd name="T0" fmla="*/ 539 w 540"/>
                    <a:gd name="T1" fmla="*/ 589 h 590"/>
                    <a:gd name="T2" fmla="*/ 539 w 540"/>
                    <a:gd name="T3" fmla="*/ 589 h 590"/>
                    <a:gd name="T4" fmla="*/ 380 w 540"/>
                    <a:gd name="T5" fmla="*/ 378 h 590"/>
                    <a:gd name="T6" fmla="*/ 380 w 540"/>
                    <a:gd name="T7" fmla="*/ 378 h 590"/>
                    <a:gd name="T8" fmla="*/ 159 w 540"/>
                    <a:gd name="T9" fmla="*/ 237 h 590"/>
                    <a:gd name="T10" fmla="*/ 159 w 540"/>
                    <a:gd name="T11" fmla="*/ 237 h 590"/>
                    <a:gd name="T12" fmla="*/ 40 w 540"/>
                    <a:gd name="T13" fmla="*/ 122 h 590"/>
                    <a:gd name="T14" fmla="*/ 40 w 540"/>
                    <a:gd name="T15" fmla="*/ 122 h 590"/>
                    <a:gd name="T16" fmla="*/ 34 w 540"/>
                    <a:gd name="T17" fmla="*/ 31 h 590"/>
                    <a:gd name="T18" fmla="*/ 34 w 540"/>
                    <a:gd name="T19" fmla="*/ 31 h 590"/>
                    <a:gd name="T20" fmla="*/ 142 w 540"/>
                    <a:gd name="T21" fmla="*/ 22 h 590"/>
                    <a:gd name="T22" fmla="*/ 142 w 540"/>
                    <a:gd name="T23" fmla="*/ 22 h 590"/>
                    <a:gd name="T24" fmla="*/ 375 w 540"/>
                    <a:gd name="T25" fmla="*/ 232 h 590"/>
                    <a:gd name="T26" fmla="*/ 375 w 540"/>
                    <a:gd name="T27" fmla="*/ 232 h 590"/>
                    <a:gd name="T28" fmla="*/ 539 w 540"/>
                    <a:gd name="T29" fmla="*/ 589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40" h="590">
                      <a:moveTo>
                        <a:pt x="539" y="589"/>
                      </a:moveTo>
                      <a:lnTo>
                        <a:pt x="539" y="589"/>
                      </a:lnTo>
                      <a:cubicBezTo>
                        <a:pt x="484" y="515"/>
                        <a:pt x="443" y="436"/>
                        <a:pt x="380" y="378"/>
                      </a:cubicBezTo>
                      <a:lnTo>
                        <a:pt x="380" y="378"/>
                      </a:lnTo>
                      <a:cubicBezTo>
                        <a:pt x="316" y="320"/>
                        <a:pt x="231" y="288"/>
                        <a:pt x="159" y="237"/>
                      </a:cubicBezTo>
                      <a:lnTo>
                        <a:pt x="159" y="237"/>
                      </a:lnTo>
                      <a:cubicBezTo>
                        <a:pt x="114" y="205"/>
                        <a:pt x="76" y="164"/>
                        <a:pt x="40" y="122"/>
                      </a:cubicBezTo>
                      <a:lnTo>
                        <a:pt x="40" y="122"/>
                      </a:lnTo>
                      <a:cubicBezTo>
                        <a:pt x="18" y="97"/>
                        <a:pt x="0" y="62"/>
                        <a:pt x="34" y="31"/>
                      </a:cubicBezTo>
                      <a:lnTo>
                        <a:pt x="34" y="31"/>
                      </a:lnTo>
                      <a:cubicBezTo>
                        <a:pt x="67" y="2"/>
                        <a:pt x="104" y="0"/>
                        <a:pt x="142" y="22"/>
                      </a:cubicBezTo>
                      <a:lnTo>
                        <a:pt x="142" y="22"/>
                      </a:lnTo>
                      <a:cubicBezTo>
                        <a:pt x="235" y="76"/>
                        <a:pt x="310" y="150"/>
                        <a:pt x="375" y="232"/>
                      </a:cubicBezTo>
                      <a:lnTo>
                        <a:pt x="375" y="232"/>
                      </a:lnTo>
                      <a:cubicBezTo>
                        <a:pt x="457" y="337"/>
                        <a:pt x="511" y="455"/>
                        <a:pt x="539" y="58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59" name="Freeform 18">
                  <a:extLst>
                    <a:ext uri="{FF2B5EF4-FFF2-40B4-BE49-F238E27FC236}">
                      <a16:creationId xmlns:a16="http://schemas.microsoft.com/office/drawing/2014/main" id="{AC66501A-A42A-8744-874B-24BCEE5957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5787" y="571390"/>
                  <a:ext cx="207988" cy="219093"/>
                </a:xfrm>
                <a:custGeom>
                  <a:avLst/>
                  <a:gdLst>
                    <a:gd name="T0" fmla="*/ 0 w 477"/>
                    <a:gd name="T1" fmla="*/ 501 h 502"/>
                    <a:gd name="T2" fmla="*/ 0 w 477"/>
                    <a:gd name="T3" fmla="*/ 501 h 502"/>
                    <a:gd name="T4" fmla="*/ 229 w 477"/>
                    <a:gd name="T5" fmla="*/ 195 h 502"/>
                    <a:gd name="T6" fmla="*/ 229 w 477"/>
                    <a:gd name="T7" fmla="*/ 195 h 502"/>
                    <a:gd name="T8" fmla="*/ 328 w 477"/>
                    <a:gd name="T9" fmla="*/ 49 h 502"/>
                    <a:gd name="T10" fmla="*/ 328 w 477"/>
                    <a:gd name="T11" fmla="*/ 49 h 502"/>
                    <a:gd name="T12" fmla="*/ 393 w 477"/>
                    <a:gd name="T13" fmla="*/ 14 h 502"/>
                    <a:gd name="T14" fmla="*/ 393 w 477"/>
                    <a:gd name="T15" fmla="*/ 14 h 502"/>
                    <a:gd name="T16" fmla="*/ 461 w 477"/>
                    <a:gd name="T17" fmla="*/ 80 h 502"/>
                    <a:gd name="T18" fmla="*/ 461 w 477"/>
                    <a:gd name="T19" fmla="*/ 80 h 502"/>
                    <a:gd name="T20" fmla="*/ 0 w 477"/>
                    <a:gd name="T21" fmla="*/ 501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7" h="502">
                      <a:moveTo>
                        <a:pt x="0" y="501"/>
                      </a:moveTo>
                      <a:lnTo>
                        <a:pt x="0" y="501"/>
                      </a:lnTo>
                      <a:cubicBezTo>
                        <a:pt x="137" y="435"/>
                        <a:pt x="166" y="303"/>
                        <a:pt x="229" y="195"/>
                      </a:cubicBezTo>
                      <a:lnTo>
                        <a:pt x="229" y="195"/>
                      </a:lnTo>
                      <a:cubicBezTo>
                        <a:pt x="259" y="145"/>
                        <a:pt x="291" y="95"/>
                        <a:pt x="328" y="49"/>
                      </a:cubicBezTo>
                      <a:lnTo>
                        <a:pt x="328" y="49"/>
                      </a:lnTo>
                      <a:cubicBezTo>
                        <a:pt x="342" y="31"/>
                        <a:pt x="370" y="20"/>
                        <a:pt x="393" y="14"/>
                      </a:cubicBezTo>
                      <a:lnTo>
                        <a:pt x="393" y="14"/>
                      </a:lnTo>
                      <a:cubicBezTo>
                        <a:pt x="445" y="0"/>
                        <a:pt x="476" y="31"/>
                        <a:pt x="461" y="80"/>
                      </a:cubicBezTo>
                      <a:lnTo>
                        <a:pt x="461" y="80"/>
                      </a:lnTo>
                      <a:cubicBezTo>
                        <a:pt x="419" y="230"/>
                        <a:pt x="234" y="479"/>
                        <a:pt x="0" y="50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60" name="Freeform 19">
                  <a:extLst>
                    <a:ext uri="{FF2B5EF4-FFF2-40B4-BE49-F238E27FC236}">
                      <a16:creationId xmlns:a16="http://schemas.microsoft.com/office/drawing/2014/main" id="{DF04F7DB-DF72-9C4E-BB13-6A1A2CD7DE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92434" y="472457"/>
                  <a:ext cx="263558" cy="173052"/>
                </a:xfrm>
                <a:custGeom>
                  <a:avLst/>
                  <a:gdLst>
                    <a:gd name="T0" fmla="*/ 590 w 602"/>
                    <a:gd name="T1" fmla="*/ 396 h 397"/>
                    <a:gd name="T2" fmla="*/ 590 w 602"/>
                    <a:gd name="T3" fmla="*/ 396 h 397"/>
                    <a:gd name="T4" fmla="*/ 262 w 602"/>
                    <a:gd name="T5" fmla="*/ 231 h 397"/>
                    <a:gd name="T6" fmla="*/ 262 w 602"/>
                    <a:gd name="T7" fmla="*/ 231 h 397"/>
                    <a:gd name="T8" fmla="*/ 42 w 602"/>
                    <a:gd name="T9" fmla="*/ 132 h 397"/>
                    <a:gd name="T10" fmla="*/ 42 w 602"/>
                    <a:gd name="T11" fmla="*/ 132 h 397"/>
                    <a:gd name="T12" fmla="*/ 14 w 602"/>
                    <a:gd name="T13" fmla="*/ 97 h 397"/>
                    <a:gd name="T14" fmla="*/ 14 w 602"/>
                    <a:gd name="T15" fmla="*/ 97 h 397"/>
                    <a:gd name="T16" fmla="*/ 8 w 602"/>
                    <a:gd name="T17" fmla="*/ 18 h 397"/>
                    <a:gd name="T18" fmla="*/ 8 w 602"/>
                    <a:gd name="T19" fmla="*/ 18 h 397"/>
                    <a:gd name="T20" fmla="*/ 76 w 602"/>
                    <a:gd name="T21" fmla="*/ 6 h 397"/>
                    <a:gd name="T22" fmla="*/ 76 w 602"/>
                    <a:gd name="T23" fmla="*/ 6 h 397"/>
                    <a:gd name="T24" fmla="*/ 564 w 602"/>
                    <a:gd name="T25" fmla="*/ 322 h 397"/>
                    <a:gd name="T26" fmla="*/ 564 w 602"/>
                    <a:gd name="T27" fmla="*/ 322 h 397"/>
                    <a:gd name="T28" fmla="*/ 601 w 602"/>
                    <a:gd name="T29" fmla="*/ 388 h 397"/>
                    <a:gd name="T30" fmla="*/ 601 w 602"/>
                    <a:gd name="T31" fmla="*/ 388 h 397"/>
                    <a:gd name="T32" fmla="*/ 590 w 602"/>
                    <a:gd name="T33" fmla="*/ 396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2" h="397">
                      <a:moveTo>
                        <a:pt x="590" y="396"/>
                      </a:moveTo>
                      <a:lnTo>
                        <a:pt x="590" y="396"/>
                      </a:lnTo>
                      <a:cubicBezTo>
                        <a:pt x="510" y="280"/>
                        <a:pt x="386" y="256"/>
                        <a:pt x="262" y="231"/>
                      </a:cubicBezTo>
                      <a:lnTo>
                        <a:pt x="262" y="231"/>
                      </a:lnTo>
                      <a:cubicBezTo>
                        <a:pt x="182" y="214"/>
                        <a:pt x="102" y="194"/>
                        <a:pt x="42" y="132"/>
                      </a:cubicBezTo>
                      <a:lnTo>
                        <a:pt x="42" y="132"/>
                      </a:lnTo>
                      <a:cubicBezTo>
                        <a:pt x="32" y="122"/>
                        <a:pt x="17" y="110"/>
                        <a:pt x="14" y="97"/>
                      </a:cubicBezTo>
                      <a:lnTo>
                        <a:pt x="14" y="97"/>
                      </a:lnTo>
                      <a:cubicBezTo>
                        <a:pt x="7" y="71"/>
                        <a:pt x="0" y="40"/>
                        <a:pt x="8" y="18"/>
                      </a:cubicBezTo>
                      <a:lnTo>
                        <a:pt x="8" y="18"/>
                      </a:lnTo>
                      <a:cubicBezTo>
                        <a:pt x="12" y="6"/>
                        <a:pt x="55" y="0"/>
                        <a:pt x="76" y="6"/>
                      </a:cubicBezTo>
                      <a:lnTo>
                        <a:pt x="76" y="6"/>
                      </a:lnTo>
                      <a:cubicBezTo>
                        <a:pt x="268" y="66"/>
                        <a:pt x="436" y="164"/>
                        <a:pt x="564" y="322"/>
                      </a:cubicBezTo>
                      <a:lnTo>
                        <a:pt x="564" y="322"/>
                      </a:lnTo>
                      <a:cubicBezTo>
                        <a:pt x="580" y="342"/>
                        <a:pt x="589" y="366"/>
                        <a:pt x="601" y="388"/>
                      </a:cubicBezTo>
                      <a:lnTo>
                        <a:pt x="601" y="388"/>
                      </a:lnTo>
                      <a:cubicBezTo>
                        <a:pt x="597" y="390"/>
                        <a:pt x="594" y="393"/>
                        <a:pt x="590" y="39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61" name="Freeform 20">
                  <a:extLst>
                    <a:ext uri="{FF2B5EF4-FFF2-40B4-BE49-F238E27FC236}">
                      <a16:creationId xmlns:a16="http://schemas.microsoft.com/office/drawing/2014/main" id="{9447C327-D3F8-5840-B92A-AF7098BD10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01287" y="741390"/>
                  <a:ext cx="249268" cy="100021"/>
                </a:xfrm>
                <a:custGeom>
                  <a:avLst/>
                  <a:gdLst>
                    <a:gd name="T0" fmla="*/ 0 w 572"/>
                    <a:gd name="T1" fmla="*/ 171 h 229"/>
                    <a:gd name="T2" fmla="*/ 0 w 572"/>
                    <a:gd name="T3" fmla="*/ 171 h 229"/>
                    <a:gd name="T4" fmla="*/ 87 w 572"/>
                    <a:gd name="T5" fmla="*/ 154 h 229"/>
                    <a:gd name="T6" fmla="*/ 87 w 572"/>
                    <a:gd name="T7" fmla="*/ 154 h 229"/>
                    <a:gd name="T8" fmla="*/ 302 w 572"/>
                    <a:gd name="T9" fmla="*/ 54 h 229"/>
                    <a:gd name="T10" fmla="*/ 302 w 572"/>
                    <a:gd name="T11" fmla="*/ 54 h 229"/>
                    <a:gd name="T12" fmla="*/ 500 w 572"/>
                    <a:gd name="T13" fmla="*/ 18 h 229"/>
                    <a:gd name="T14" fmla="*/ 500 w 572"/>
                    <a:gd name="T15" fmla="*/ 18 h 229"/>
                    <a:gd name="T16" fmla="*/ 568 w 572"/>
                    <a:gd name="T17" fmla="*/ 90 h 229"/>
                    <a:gd name="T18" fmla="*/ 568 w 572"/>
                    <a:gd name="T19" fmla="*/ 90 h 229"/>
                    <a:gd name="T20" fmla="*/ 511 w 572"/>
                    <a:gd name="T21" fmla="*/ 150 h 229"/>
                    <a:gd name="T22" fmla="*/ 511 w 572"/>
                    <a:gd name="T23" fmla="*/ 150 h 229"/>
                    <a:gd name="T24" fmla="*/ 52 w 572"/>
                    <a:gd name="T25" fmla="*/ 188 h 229"/>
                    <a:gd name="T26" fmla="*/ 52 w 572"/>
                    <a:gd name="T27" fmla="*/ 188 h 229"/>
                    <a:gd name="T28" fmla="*/ 0 w 572"/>
                    <a:gd name="T29" fmla="*/ 171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72" h="229">
                      <a:moveTo>
                        <a:pt x="0" y="171"/>
                      </a:moveTo>
                      <a:lnTo>
                        <a:pt x="0" y="171"/>
                      </a:lnTo>
                      <a:cubicBezTo>
                        <a:pt x="39" y="164"/>
                        <a:pt x="64" y="164"/>
                        <a:pt x="87" y="154"/>
                      </a:cubicBezTo>
                      <a:lnTo>
                        <a:pt x="87" y="154"/>
                      </a:lnTo>
                      <a:cubicBezTo>
                        <a:pt x="160" y="123"/>
                        <a:pt x="234" y="94"/>
                        <a:pt x="302" y="54"/>
                      </a:cubicBezTo>
                      <a:lnTo>
                        <a:pt x="302" y="54"/>
                      </a:lnTo>
                      <a:cubicBezTo>
                        <a:pt x="366" y="15"/>
                        <a:pt x="429" y="0"/>
                        <a:pt x="500" y="18"/>
                      </a:cubicBezTo>
                      <a:lnTo>
                        <a:pt x="500" y="18"/>
                      </a:lnTo>
                      <a:cubicBezTo>
                        <a:pt x="537" y="27"/>
                        <a:pt x="565" y="47"/>
                        <a:pt x="568" y="90"/>
                      </a:cubicBezTo>
                      <a:lnTo>
                        <a:pt x="568" y="90"/>
                      </a:lnTo>
                      <a:cubicBezTo>
                        <a:pt x="571" y="131"/>
                        <a:pt x="539" y="140"/>
                        <a:pt x="511" y="150"/>
                      </a:cubicBezTo>
                      <a:lnTo>
                        <a:pt x="511" y="150"/>
                      </a:lnTo>
                      <a:cubicBezTo>
                        <a:pt x="362" y="205"/>
                        <a:pt x="209" y="228"/>
                        <a:pt x="52" y="188"/>
                      </a:cubicBezTo>
                      <a:lnTo>
                        <a:pt x="52" y="188"/>
                      </a:lnTo>
                      <a:cubicBezTo>
                        <a:pt x="39" y="185"/>
                        <a:pt x="27" y="180"/>
                        <a:pt x="0" y="17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62" name="Freeform 21">
                  <a:extLst>
                    <a:ext uri="{FF2B5EF4-FFF2-40B4-BE49-F238E27FC236}">
                      <a16:creationId xmlns:a16="http://schemas.microsoft.com/office/drawing/2014/main" id="{68B0E81B-5F03-0D4E-820B-82A4AB19AA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5796" y="89492"/>
                  <a:ext cx="100024" cy="223857"/>
                </a:xfrm>
                <a:custGeom>
                  <a:avLst/>
                  <a:gdLst>
                    <a:gd name="T0" fmla="*/ 143 w 231"/>
                    <a:gd name="T1" fmla="*/ 514 h 517"/>
                    <a:gd name="T2" fmla="*/ 143 w 231"/>
                    <a:gd name="T3" fmla="*/ 514 h 517"/>
                    <a:gd name="T4" fmla="*/ 143 w 231"/>
                    <a:gd name="T5" fmla="*/ 492 h 517"/>
                    <a:gd name="T6" fmla="*/ 143 w 231"/>
                    <a:gd name="T7" fmla="*/ 492 h 517"/>
                    <a:gd name="T8" fmla="*/ 110 w 231"/>
                    <a:gd name="T9" fmla="*/ 322 h 517"/>
                    <a:gd name="T10" fmla="*/ 110 w 231"/>
                    <a:gd name="T11" fmla="*/ 322 h 517"/>
                    <a:gd name="T12" fmla="*/ 19 w 231"/>
                    <a:gd name="T13" fmla="*/ 147 h 517"/>
                    <a:gd name="T14" fmla="*/ 19 w 231"/>
                    <a:gd name="T15" fmla="*/ 147 h 517"/>
                    <a:gd name="T16" fmla="*/ 57 w 231"/>
                    <a:gd name="T17" fmla="*/ 26 h 517"/>
                    <a:gd name="T18" fmla="*/ 57 w 231"/>
                    <a:gd name="T19" fmla="*/ 26 h 517"/>
                    <a:gd name="T20" fmla="*/ 153 w 231"/>
                    <a:gd name="T21" fmla="*/ 59 h 517"/>
                    <a:gd name="T22" fmla="*/ 153 w 231"/>
                    <a:gd name="T23" fmla="*/ 59 h 517"/>
                    <a:gd name="T24" fmla="*/ 214 w 231"/>
                    <a:gd name="T25" fmla="*/ 273 h 517"/>
                    <a:gd name="T26" fmla="*/ 214 w 231"/>
                    <a:gd name="T27" fmla="*/ 273 h 517"/>
                    <a:gd name="T28" fmla="*/ 154 w 231"/>
                    <a:gd name="T29" fmla="*/ 516 h 517"/>
                    <a:gd name="T30" fmla="*/ 143 w 231"/>
                    <a:gd name="T31" fmla="*/ 514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31" h="517">
                      <a:moveTo>
                        <a:pt x="143" y="514"/>
                      </a:moveTo>
                      <a:lnTo>
                        <a:pt x="143" y="514"/>
                      </a:lnTo>
                      <a:cubicBezTo>
                        <a:pt x="143" y="507"/>
                        <a:pt x="141" y="499"/>
                        <a:pt x="143" y="492"/>
                      </a:cubicBezTo>
                      <a:lnTo>
                        <a:pt x="143" y="492"/>
                      </a:lnTo>
                      <a:cubicBezTo>
                        <a:pt x="160" y="430"/>
                        <a:pt x="142" y="376"/>
                        <a:pt x="110" y="322"/>
                      </a:cubicBezTo>
                      <a:lnTo>
                        <a:pt x="110" y="322"/>
                      </a:lnTo>
                      <a:cubicBezTo>
                        <a:pt x="76" y="266"/>
                        <a:pt x="47" y="206"/>
                        <a:pt x="19" y="147"/>
                      </a:cubicBezTo>
                      <a:lnTo>
                        <a:pt x="19" y="147"/>
                      </a:lnTo>
                      <a:cubicBezTo>
                        <a:pt x="0" y="106"/>
                        <a:pt x="19" y="50"/>
                        <a:pt x="57" y="26"/>
                      </a:cubicBezTo>
                      <a:lnTo>
                        <a:pt x="57" y="26"/>
                      </a:lnTo>
                      <a:cubicBezTo>
                        <a:pt x="100" y="0"/>
                        <a:pt x="130" y="31"/>
                        <a:pt x="153" y="59"/>
                      </a:cubicBezTo>
                      <a:lnTo>
                        <a:pt x="153" y="59"/>
                      </a:lnTo>
                      <a:cubicBezTo>
                        <a:pt x="201" y="121"/>
                        <a:pt x="230" y="193"/>
                        <a:pt x="214" y="273"/>
                      </a:cubicBezTo>
                      <a:lnTo>
                        <a:pt x="214" y="273"/>
                      </a:lnTo>
                      <a:cubicBezTo>
                        <a:pt x="198" y="355"/>
                        <a:pt x="174" y="434"/>
                        <a:pt x="154" y="516"/>
                      </a:cubicBezTo>
                      <a:lnTo>
                        <a:pt x="143" y="514"/>
                      </a:ln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63" name="Freeform 22">
                  <a:extLst>
                    <a:ext uri="{FF2B5EF4-FFF2-40B4-BE49-F238E27FC236}">
                      <a16:creationId xmlns:a16="http://schemas.microsoft.com/office/drawing/2014/main" id="{FD773C56-8649-8E41-8358-90A6FC8731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8001" y="1261321"/>
                  <a:ext cx="226560" cy="165120"/>
                </a:xfrm>
                <a:custGeom>
                  <a:avLst/>
                  <a:gdLst>
                    <a:gd name="T0" fmla="*/ 221767 w 520"/>
                    <a:gd name="T1" fmla="*/ 164683 h 378"/>
                    <a:gd name="T2" fmla="*/ 221767 w 520"/>
                    <a:gd name="T3" fmla="*/ 164683 h 378"/>
                    <a:gd name="T4" fmla="*/ 213489 w 520"/>
                    <a:gd name="T5" fmla="*/ 145900 h 378"/>
                    <a:gd name="T6" fmla="*/ 213489 w 520"/>
                    <a:gd name="T7" fmla="*/ 145900 h 378"/>
                    <a:gd name="T8" fmla="*/ 84524 w 520"/>
                    <a:gd name="T9" fmla="*/ 54603 h 378"/>
                    <a:gd name="T10" fmla="*/ 84524 w 520"/>
                    <a:gd name="T11" fmla="*/ 54603 h 378"/>
                    <a:gd name="T12" fmla="*/ 19606 w 520"/>
                    <a:gd name="T13" fmla="*/ 39751 h 378"/>
                    <a:gd name="T14" fmla="*/ 19606 w 520"/>
                    <a:gd name="T15" fmla="*/ 39751 h 378"/>
                    <a:gd name="T16" fmla="*/ 0 w 520"/>
                    <a:gd name="T17" fmla="*/ 21841 h 378"/>
                    <a:gd name="T18" fmla="*/ 0 w 520"/>
                    <a:gd name="T19" fmla="*/ 21841 h 378"/>
                    <a:gd name="T20" fmla="*/ 20913 w 520"/>
                    <a:gd name="T21" fmla="*/ 4368 h 378"/>
                    <a:gd name="T22" fmla="*/ 20913 w 520"/>
                    <a:gd name="T23" fmla="*/ 4368 h 378"/>
                    <a:gd name="T24" fmla="*/ 77553 w 520"/>
                    <a:gd name="T25" fmla="*/ 5679 h 378"/>
                    <a:gd name="T26" fmla="*/ 77553 w 520"/>
                    <a:gd name="T27" fmla="*/ 5679 h 378"/>
                    <a:gd name="T28" fmla="*/ 222639 w 520"/>
                    <a:gd name="T29" fmla="*/ 142842 h 378"/>
                    <a:gd name="T30" fmla="*/ 222639 w 520"/>
                    <a:gd name="T31" fmla="*/ 142842 h 378"/>
                    <a:gd name="T32" fmla="*/ 226124 w 520"/>
                    <a:gd name="T33" fmla="*/ 163810 h 378"/>
                    <a:gd name="T34" fmla="*/ 226124 w 520"/>
                    <a:gd name="T35" fmla="*/ 163810 h 378"/>
                    <a:gd name="T36" fmla="*/ 221767 w 520"/>
                    <a:gd name="T37" fmla="*/ 164683 h 37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20" h="378">
                      <a:moveTo>
                        <a:pt x="509" y="377"/>
                      </a:moveTo>
                      <a:lnTo>
                        <a:pt x="509" y="377"/>
                      </a:lnTo>
                      <a:cubicBezTo>
                        <a:pt x="503" y="363"/>
                        <a:pt x="496" y="348"/>
                        <a:pt x="490" y="334"/>
                      </a:cubicBezTo>
                      <a:cubicBezTo>
                        <a:pt x="434" y="203"/>
                        <a:pt x="320" y="156"/>
                        <a:pt x="194" y="125"/>
                      </a:cubicBezTo>
                      <a:cubicBezTo>
                        <a:pt x="145" y="114"/>
                        <a:pt x="94" y="105"/>
                        <a:pt x="45" y="91"/>
                      </a:cubicBezTo>
                      <a:cubicBezTo>
                        <a:pt x="27" y="85"/>
                        <a:pt x="15" y="64"/>
                        <a:pt x="0" y="50"/>
                      </a:cubicBezTo>
                      <a:cubicBezTo>
                        <a:pt x="15" y="36"/>
                        <a:pt x="30" y="13"/>
                        <a:pt x="48" y="10"/>
                      </a:cubicBezTo>
                      <a:cubicBezTo>
                        <a:pt x="91" y="6"/>
                        <a:pt x="138" y="0"/>
                        <a:pt x="178" y="13"/>
                      </a:cubicBezTo>
                      <a:cubicBezTo>
                        <a:pt x="340" y="61"/>
                        <a:pt x="460" y="158"/>
                        <a:pt x="511" y="327"/>
                      </a:cubicBezTo>
                      <a:cubicBezTo>
                        <a:pt x="515" y="342"/>
                        <a:pt x="517" y="359"/>
                        <a:pt x="519" y="375"/>
                      </a:cubicBezTo>
                      <a:cubicBezTo>
                        <a:pt x="516" y="376"/>
                        <a:pt x="512" y="376"/>
                        <a:pt x="509" y="377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64" name="Freeform 23">
                  <a:extLst>
                    <a:ext uri="{FF2B5EF4-FFF2-40B4-BE49-F238E27FC236}">
                      <a16:creationId xmlns:a16="http://schemas.microsoft.com/office/drawing/2014/main" id="{2EA1F245-38DE-C541-8165-C98B672401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21703" y="441410"/>
                  <a:ext cx="180997" cy="106372"/>
                </a:xfrm>
                <a:custGeom>
                  <a:avLst/>
                  <a:gdLst>
                    <a:gd name="T0" fmla="*/ 412 w 413"/>
                    <a:gd name="T1" fmla="*/ 3 h 244"/>
                    <a:gd name="T2" fmla="*/ 412 w 413"/>
                    <a:gd name="T3" fmla="*/ 3 h 244"/>
                    <a:gd name="T4" fmla="*/ 205 w 413"/>
                    <a:gd name="T5" fmla="*/ 206 h 244"/>
                    <a:gd name="T6" fmla="*/ 205 w 413"/>
                    <a:gd name="T7" fmla="*/ 206 h 244"/>
                    <a:gd name="T8" fmla="*/ 72 w 413"/>
                    <a:gd name="T9" fmla="*/ 241 h 244"/>
                    <a:gd name="T10" fmla="*/ 72 w 413"/>
                    <a:gd name="T11" fmla="*/ 241 h 244"/>
                    <a:gd name="T12" fmla="*/ 5 w 413"/>
                    <a:gd name="T13" fmla="*/ 195 h 244"/>
                    <a:gd name="T14" fmla="*/ 5 w 413"/>
                    <a:gd name="T15" fmla="*/ 195 h 244"/>
                    <a:gd name="T16" fmla="*/ 42 w 413"/>
                    <a:gd name="T17" fmla="*/ 127 h 244"/>
                    <a:gd name="T18" fmla="*/ 42 w 413"/>
                    <a:gd name="T19" fmla="*/ 127 h 244"/>
                    <a:gd name="T20" fmla="*/ 206 w 413"/>
                    <a:gd name="T21" fmla="*/ 60 h 244"/>
                    <a:gd name="T22" fmla="*/ 206 w 413"/>
                    <a:gd name="T23" fmla="*/ 60 h 244"/>
                    <a:gd name="T24" fmla="*/ 402 w 413"/>
                    <a:gd name="T25" fmla="*/ 0 h 244"/>
                    <a:gd name="T26" fmla="*/ 402 w 413"/>
                    <a:gd name="T27" fmla="*/ 0 h 244"/>
                    <a:gd name="T28" fmla="*/ 412 w 413"/>
                    <a:gd name="T29" fmla="*/ 3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3" h="244">
                      <a:moveTo>
                        <a:pt x="412" y="3"/>
                      </a:moveTo>
                      <a:lnTo>
                        <a:pt x="412" y="3"/>
                      </a:lnTo>
                      <a:cubicBezTo>
                        <a:pt x="344" y="72"/>
                        <a:pt x="280" y="146"/>
                        <a:pt x="205" y="206"/>
                      </a:cubicBezTo>
                      <a:lnTo>
                        <a:pt x="205" y="206"/>
                      </a:lnTo>
                      <a:cubicBezTo>
                        <a:pt x="172" y="233"/>
                        <a:pt x="117" y="240"/>
                        <a:pt x="72" y="241"/>
                      </a:cubicBezTo>
                      <a:lnTo>
                        <a:pt x="72" y="241"/>
                      </a:lnTo>
                      <a:cubicBezTo>
                        <a:pt x="49" y="243"/>
                        <a:pt x="14" y="216"/>
                        <a:pt x="5" y="195"/>
                      </a:cubicBezTo>
                      <a:lnTo>
                        <a:pt x="5" y="195"/>
                      </a:lnTo>
                      <a:cubicBezTo>
                        <a:pt x="0" y="177"/>
                        <a:pt x="22" y="137"/>
                        <a:pt x="42" y="127"/>
                      </a:cubicBezTo>
                      <a:lnTo>
                        <a:pt x="42" y="127"/>
                      </a:lnTo>
                      <a:cubicBezTo>
                        <a:pt x="93" y="99"/>
                        <a:pt x="150" y="79"/>
                        <a:pt x="206" y="60"/>
                      </a:cubicBezTo>
                      <a:lnTo>
                        <a:pt x="206" y="60"/>
                      </a:lnTo>
                      <a:cubicBezTo>
                        <a:pt x="270" y="38"/>
                        <a:pt x="337" y="20"/>
                        <a:pt x="402" y="0"/>
                      </a:cubicBezTo>
                      <a:lnTo>
                        <a:pt x="402" y="0"/>
                      </a:lnTo>
                      <a:cubicBezTo>
                        <a:pt x="405" y="1"/>
                        <a:pt x="408" y="2"/>
                        <a:pt x="412" y="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65" name="Freeform 24">
                  <a:extLst>
                    <a:ext uri="{FF2B5EF4-FFF2-40B4-BE49-F238E27FC236}">
                      <a16:creationId xmlns:a16="http://schemas.microsoft.com/office/drawing/2014/main" id="{80EFC9E6-DA3D-C74D-9129-421D5B2CF75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5686" y="710270"/>
                  <a:ext cx="152419" cy="106371"/>
                </a:xfrm>
                <a:custGeom>
                  <a:avLst/>
                  <a:gdLst>
                    <a:gd name="T0" fmla="*/ 347 w 348"/>
                    <a:gd name="T1" fmla="*/ 206 h 246"/>
                    <a:gd name="T2" fmla="*/ 347 w 348"/>
                    <a:gd name="T3" fmla="*/ 206 h 246"/>
                    <a:gd name="T4" fmla="*/ 67 w 348"/>
                    <a:gd name="T5" fmla="*/ 164 h 246"/>
                    <a:gd name="T6" fmla="*/ 67 w 348"/>
                    <a:gd name="T7" fmla="*/ 164 h 246"/>
                    <a:gd name="T8" fmla="*/ 24 w 348"/>
                    <a:gd name="T9" fmla="*/ 41 h 246"/>
                    <a:gd name="T10" fmla="*/ 24 w 348"/>
                    <a:gd name="T11" fmla="*/ 41 h 246"/>
                    <a:gd name="T12" fmla="*/ 150 w 348"/>
                    <a:gd name="T13" fmla="*/ 31 h 246"/>
                    <a:gd name="T14" fmla="*/ 150 w 348"/>
                    <a:gd name="T15" fmla="*/ 31 h 246"/>
                    <a:gd name="T16" fmla="*/ 230 w 348"/>
                    <a:gd name="T17" fmla="*/ 92 h 246"/>
                    <a:gd name="T18" fmla="*/ 230 w 348"/>
                    <a:gd name="T19" fmla="*/ 92 h 246"/>
                    <a:gd name="T20" fmla="*/ 347 w 348"/>
                    <a:gd name="T21" fmla="*/ 206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246">
                      <a:moveTo>
                        <a:pt x="347" y="206"/>
                      </a:moveTo>
                      <a:lnTo>
                        <a:pt x="347" y="206"/>
                      </a:lnTo>
                      <a:cubicBezTo>
                        <a:pt x="249" y="215"/>
                        <a:pt x="151" y="245"/>
                        <a:pt x="67" y="164"/>
                      </a:cubicBezTo>
                      <a:lnTo>
                        <a:pt x="67" y="164"/>
                      </a:lnTo>
                      <a:cubicBezTo>
                        <a:pt x="22" y="121"/>
                        <a:pt x="0" y="67"/>
                        <a:pt x="24" y="41"/>
                      </a:cubicBezTo>
                      <a:lnTo>
                        <a:pt x="24" y="41"/>
                      </a:lnTo>
                      <a:cubicBezTo>
                        <a:pt x="61" y="0"/>
                        <a:pt x="109" y="13"/>
                        <a:pt x="150" y="31"/>
                      </a:cubicBezTo>
                      <a:lnTo>
                        <a:pt x="150" y="31"/>
                      </a:lnTo>
                      <a:cubicBezTo>
                        <a:pt x="180" y="44"/>
                        <a:pt x="206" y="69"/>
                        <a:pt x="230" y="92"/>
                      </a:cubicBezTo>
                      <a:lnTo>
                        <a:pt x="230" y="92"/>
                      </a:lnTo>
                      <a:cubicBezTo>
                        <a:pt x="269" y="127"/>
                        <a:pt x="304" y="165"/>
                        <a:pt x="347" y="20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66" name="Freeform 25">
                  <a:extLst>
                    <a:ext uri="{FF2B5EF4-FFF2-40B4-BE49-F238E27FC236}">
                      <a16:creationId xmlns:a16="http://schemas.microsoft.com/office/drawing/2014/main" id="{7E507FE8-2052-C84D-AF7D-3175372124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96587" y="243433"/>
                  <a:ext cx="168296" cy="120660"/>
                </a:xfrm>
                <a:custGeom>
                  <a:avLst/>
                  <a:gdLst>
                    <a:gd name="T0" fmla="*/ 7 w 387"/>
                    <a:gd name="T1" fmla="*/ 276 h 277"/>
                    <a:gd name="T2" fmla="*/ 7 w 387"/>
                    <a:gd name="T3" fmla="*/ 276 h 277"/>
                    <a:gd name="T4" fmla="*/ 167 w 387"/>
                    <a:gd name="T5" fmla="*/ 87 h 277"/>
                    <a:gd name="T6" fmla="*/ 167 w 387"/>
                    <a:gd name="T7" fmla="*/ 87 h 277"/>
                    <a:gd name="T8" fmla="*/ 349 w 387"/>
                    <a:gd name="T9" fmla="*/ 27 h 277"/>
                    <a:gd name="T10" fmla="*/ 349 w 387"/>
                    <a:gd name="T11" fmla="*/ 27 h 277"/>
                    <a:gd name="T12" fmla="*/ 371 w 387"/>
                    <a:gd name="T13" fmla="*/ 86 h 277"/>
                    <a:gd name="T14" fmla="*/ 371 w 387"/>
                    <a:gd name="T15" fmla="*/ 86 h 277"/>
                    <a:gd name="T16" fmla="*/ 349 w 387"/>
                    <a:gd name="T17" fmla="*/ 113 h 277"/>
                    <a:gd name="T18" fmla="*/ 349 w 387"/>
                    <a:gd name="T19" fmla="*/ 113 h 277"/>
                    <a:gd name="T20" fmla="*/ 6 w 387"/>
                    <a:gd name="T21" fmla="*/ 275 h 277"/>
                    <a:gd name="T22" fmla="*/ 6 w 387"/>
                    <a:gd name="T23" fmla="*/ 275 h 277"/>
                    <a:gd name="T24" fmla="*/ 7 w 387"/>
                    <a:gd name="T25" fmla="*/ 276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7" h="277">
                      <a:moveTo>
                        <a:pt x="7" y="276"/>
                      </a:moveTo>
                      <a:lnTo>
                        <a:pt x="7" y="276"/>
                      </a:lnTo>
                      <a:cubicBezTo>
                        <a:pt x="59" y="214"/>
                        <a:pt x="114" y="151"/>
                        <a:pt x="167" y="87"/>
                      </a:cubicBezTo>
                      <a:lnTo>
                        <a:pt x="167" y="87"/>
                      </a:lnTo>
                      <a:cubicBezTo>
                        <a:pt x="223" y="18"/>
                        <a:pt x="281" y="0"/>
                        <a:pt x="349" y="27"/>
                      </a:cubicBezTo>
                      <a:lnTo>
                        <a:pt x="349" y="27"/>
                      </a:lnTo>
                      <a:cubicBezTo>
                        <a:pt x="382" y="40"/>
                        <a:pt x="386" y="58"/>
                        <a:pt x="371" y="86"/>
                      </a:cubicBezTo>
                      <a:lnTo>
                        <a:pt x="371" y="86"/>
                      </a:lnTo>
                      <a:cubicBezTo>
                        <a:pt x="365" y="96"/>
                        <a:pt x="358" y="106"/>
                        <a:pt x="349" y="113"/>
                      </a:cubicBezTo>
                      <a:lnTo>
                        <a:pt x="349" y="113"/>
                      </a:lnTo>
                      <a:cubicBezTo>
                        <a:pt x="246" y="192"/>
                        <a:pt x="132" y="245"/>
                        <a:pt x="6" y="275"/>
                      </a:cubicBezTo>
                      <a:lnTo>
                        <a:pt x="6" y="275"/>
                      </a:lnTo>
                      <a:cubicBezTo>
                        <a:pt x="3" y="275"/>
                        <a:pt x="0" y="273"/>
                        <a:pt x="7" y="27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67" name="Freeform 26">
                  <a:extLst>
                    <a:ext uri="{FF2B5EF4-FFF2-40B4-BE49-F238E27FC236}">
                      <a16:creationId xmlns:a16="http://schemas.microsoft.com/office/drawing/2014/main" id="{BE673D41-0C4F-5548-86C3-DDB29ACE50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74665" y="479407"/>
                  <a:ext cx="125428" cy="158763"/>
                </a:xfrm>
                <a:custGeom>
                  <a:avLst/>
                  <a:gdLst>
                    <a:gd name="T0" fmla="*/ 28 w 290"/>
                    <a:gd name="T1" fmla="*/ 0 h 364"/>
                    <a:gd name="T2" fmla="*/ 28 w 290"/>
                    <a:gd name="T3" fmla="*/ 0 h 364"/>
                    <a:gd name="T4" fmla="*/ 258 w 290"/>
                    <a:gd name="T5" fmla="*/ 363 h 364"/>
                    <a:gd name="T6" fmla="*/ 258 w 290"/>
                    <a:gd name="T7" fmla="*/ 363 h 364"/>
                    <a:gd name="T8" fmla="*/ 93 w 290"/>
                    <a:gd name="T9" fmla="*/ 197 h 364"/>
                    <a:gd name="T10" fmla="*/ 93 w 290"/>
                    <a:gd name="T11" fmla="*/ 197 h 364"/>
                    <a:gd name="T12" fmla="*/ 28 w 290"/>
                    <a:gd name="T13" fmla="*/ 0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0" h="364">
                      <a:moveTo>
                        <a:pt x="28" y="0"/>
                      </a:moveTo>
                      <a:lnTo>
                        <a:pt x="28" y="0"/>
                      </a:lnTo>
                      <a:cubicBezTo>
                        <a:pt x="171" y="42"/>
                        <a:pt x="289" y="232"/>
                        <a:pt x="258" y="363"/>
                      </a:cubicBezTo>
                      <a:lnTo>
                        <a:pt x="258" y="363"/>
                      </a:lnTo>
                      <a:cubicBezTo>
                        <a:pt x="205" y="310"/>
                        <a:pt x="150" y="252"/>
                        <a:pt x="93" y="197"/>
                      </a:cubicBezTo>
                      <a:lnTo>
                        <a:pt x="93" y="197"/>
                      </a:lnTo>
                      <a:cubicBezTo>
                        <a:pt x="21" y="127"/>
                        <a:pt x="0" y="66"/>
                        <a:pt x="28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68" name="Freeform 27">
                  <a:extLst>
                    <a:ext uri="{FF2B5EF4-FFF2-40B4-BE49-F238E27FC236}">
                      <a16:creationId xmlns:a16="http://schemas.microsoft.com/office/drawing/2014/main" id="{96E38DC5-7438-AA4C-8913-A3DDA88DE0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98556" y="106592"/>
                  <a:ext cx="106375" cy="200042"/>
                </a:xfrm>
                <a:custGeom>
                  <a:avLst/>
                  <a:gdLst>
                    <a:gd name="T0" fmla="*/ 240 w 241"/>
                    <a:gd name="T1" fmla="*/ 459 h 460"/>
                    <a:gd name="T2" fmla="*/ 240 w 241"/>
                    <a:gd name="T3" fmla="*/ 459 h 460"/>
                    <a:gd name="T4" fmla="*/ 8 w 241"/>
                    <a:gd name="T5" fmla="*/ 123 h 460"/>
                    <a:gd name="T6" fmla="*/ 8 w 241"/>
                    <a:gd name="T7" fmla="*/ 123 h 460"/>
                    <a:gd name="T8" fmla="*/ 25 w 241"/>
                    <a:gd name="T9" fmla="*/ 14 h 460"/>
                    <a:gd name="T10" fmla="*/ 25 w 241"/>
                    <a:gd name="T11" fmla="*/ 14 h 460"/>
                    <a:gd name="T12" fmla="*/ 111 w 241"/>
                    <a:gd name="T13" fmla="*/ 82 h 460"/>
                    <a:gd name="T14" fmla="*/ 111 w 241"/>
                    <a:gd name="T15" fmla="*/ 82 h 460"/>
                    <a:gd name="T16" fmla="*/ 123 w 241"/>
                    <a:gd name="T17" fmla="*/ 121 h 460"/>
                    <a:gd name="T18" fmla="*/ 123 w 241"/>
                    <a:gd name="T19" fmla="*/ 121 h 460"/>
                    <a:gd name="T20" fmla="*/ 240 w 241"/>
                    <a:gd name="T21" fmla="*/ 459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1" h="460">
                      <a:moveTo>
                        <a:pt x="240" y="459"/>
                      </a:moveTo>
                      <a:lnTo>
                        <a:pt x="240" y="459"/>
                      </a:lnTo>
                      <a:cubicBezTo>
                        <a:pt x="134" y="365"/>
                        <a:pt x="34" y="268"/>
                        <a:pt x="8" y="123"/>
                      </a:cubicBezTo>
                      <a:lnTo>
                        <a:pt x="8" y="123"/>
                      </a:lnTo>
                      <a:cubicBezTo>
                        <a:pt x="0" y="88"/>
                        <a:pt x="8" y="20"/>
                        <a:pt x="25" y="14"/>
                      </a:cubicBezTo>
                      <a:lnTo>
                        <a:pt x="25" y="14"/>
                      </a:lnTo>
                      <a:cubicBezTo>
                        <a:pt x="69" y="0"/>
                        <a:pt x="90" y="50"/>
                        <a:pt x="111" y="82"/>
                      </a:cubicBezTo>
                      <a:lnTo>
                        <a:pt x="111" y="82"/>
                      </a:lnTo>
                      <a:cubicBezTo>
                        <a:pt x="118" y="93"/>
                        <a:pt x="121" y="108"/>
                        <a:pt x="123" y="121"/>
                      </a:cubicBezTo>
                      <a:lnTo>
                        <a:pt x="123" y="121"/>
                      </a:lnTo>
                      <a:cubicBezTo>
                        <a:pt x="135" y="243"/>
                        <a:pt x="179" y="354"/>
                        <a:pt x="240" y="45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69" name="Freeform 28">
                  <a:extLst>
                    <a:ext uri="{FF2B5EF4-FFF2-40B4-BE49-F238E27FC236}">
                      <a16:creationId xmlns:a16="http://schemas.microsoft.com/office/drawing/2014/main" id="{57ED1BD8-7EB8-434C-B3A7-AD4D77F374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70656" y="227476"/>
                  <a:ext cx="128604" cy="119072"/>
                </a:xfrm>
                <a:custGeom>
                  <a:avLst/>
                  <a:gdLst>
                    <a:gd name="T0" fmla="*/ 296 w 297"/>
                    <a:gd name="T1" fmla="*/ 273 h 274"/>
                    <a:gd name="T2" fmla="*/ 296 w 297"/>
                    <a:gd name="T3" fmla="*/ 273 h 274"/>
                    <a:gd name="T4" fmla="*/ 31 w 297"/>
                    <a:gd name="T5" fmla="*/ 106 h 274"/>
                    <a:gd name="T6" fmla="*/ 31 w 297"/>
                    <a:gd name="T7" fmla="*/ 106 h 274"/>
                    <a:gd name="T8" fmla="*/ 10 w 297"/>
                    <a:gd name="T9" fmla="*/ 23 h 274"/>
                    <a:gd name="T10" fmla="*/ 10 w 297"/>
                    <a:gd name="T11" fmla="*/ 23 h 274"/>
                    <a:gd name="T12" fmla="*/ 91 w 297"/>
                    <a:gd name="T13" fmla="*/ 46 h 274"/>
                    <a:gd name="T14" fmla="*/ 91 w 297"/>
                    <a:gd name="T15" fmla="*/ 46 h 274"/>
                    <a:gd name="T16" fmla="*/ 111 w 297"/>
                    <a:gd name="T17" fmla="*/ 70 h 274"/>
                    <a:gd name="T18" fmla="*/ 111 w 297"/>
                    <a:gd name="T19" fmla="*/ 70 h 274"/>
                    <a:gd name="T20" fmla="*/ 296 w 297"/>
                    <a:gd name="T21" fmla="*/ 273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7" h="274">
                      <a:moveTo>
                        <a:pt x="296" y="273"/>
                      </a:moveTo>
                      <a:lnTo>
                        <a:pt x="296" y="273"/>
                      </a:lnTo>
                      <a:cubicBezTo>
                        <a:pt x="193" y="239"/>
                        <a:pt x="93" y="201"/>
                        <a:pt x="31" y="106"/>
                      </a:cubicBezTo>
                      <a:lnTo>
                        <a:pt x="31" y="106"/>
                      </a:lnTo>
                      <a:cubicBezTo>
                        <a:pt x="15" y="83"/>
                        <a:pt x="0" y="33"/>
                        <a:pt x="10" y="23"/>
                      </a:cubicBezTo>
                      <a:lnTo>
                        <a:pt x="10" y="23"/>
                      </a:lnTo>
                      <a:cubicBezTo>
                        <a:pt x="37" y="0"/>
                        <a:pt x="67" y="29"/>
                        <a:pt x="91" y="46"/>
                      </a:cubicBezTo>
                      <a:lnTo>
                        <a:pt x="91" y="46"/>
                      </a:lnTo>
                      <a:cubicBezTo>
                        <a:pt x="100" y="52"/>
                        <a:pt x="107" y="61"/>
                        <a:pt x="111" y="70"/>
                      </a:cubicBezTo>
                      <a:lnTo>
                        <a:pt x="111" y="70"/>
                      </a:lnTo>
                      <a:cubicBezTo>
                        <a:pt x="156" y="152"/>
                        <a:pt x="221" y="217"/>
                        <a:pt x="296" y="27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0" name="Freeform 29">
                  <a:extLst>
                    <a:ext uri="{FF2B5EF4-FFF2-40B4-BE49-F238E27FC236}">
                      <a16:creationId xmlns:a16="http://schemas.microsoft.com/office/drawing/2014/main" id="{0CAB6F14-BE0C-4748-8295-4F53024FB6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6281" y="707045"/>
                  <a:ext cx="168296" cy="68268"/>
                </a:xfrm>
                <a:custGeom>
                  <a:avLst/>
                  <a:gdLst>
                    <a:gd name="T0" fmla="*/ 388 w 389"/>
                    <a:gd name="T1" fmla="*/ 14 h 155"/>
                    <a:gd name="T2" fmla="*/ 388 w 389"/>
                    <a:gd name="T3" fmla="*/ 14 h 155"/>
                    <a:gd name="T4" fmla="*/ 94 w 389"/>
                    <a:gd name="T5" fmla="*/ 151 h 155"/>
                    <a:gd name="T6" fmla="*/ 94 w 389"/>
                    <a:gd name="T7" fmla="*/ 151 h 155"/>
                    <a:gd name="T8" fmla="*/ 31 w 389"/>
                    <a:gd name="T9" fmla="*/ 142 h 155"/>
                    <a:gd name="T10" fmla="*/ 31 w 389"/>
                    <a:gd name="T11" fmla="*/ 142 h 155"/>
                    <a:gd name="T12" fmla="*/ 1 w 389"/>
                    <a:gd name="T13" fmla="*/ 94 h 155"/>
                    <a:gd name="T14" fmla="*/ 1 w 389"/>
                    <a:gd name="T15" fmla="*/ 94 h 155"/>
                    <a:gd name="T16" fmla="*/ 39 w 389"/>
                    <a:gd name="T17" fmla="*/ 61 h 155"/>
                    <a:gd name="T18" fmla="*/ 39 w 389"/>
                    <a:gd name="T19" fmla="*/ 61 h 155"/>
                    <a:gd name="T20" fmla="*/ 383 w 389"/>
                    <a:gd name="T21" fmla="*/ 0 h 155"/>
                    <a:gd name="T22" fmla="*/ 383 w 389"/>
                    <a:gd name="T23" fmla="*/ 0 h 155"/>
                    <a:gd name="T24" fmla="*/ 388 w 389"/>
                    <a:gd name="T25" fmla="*/ 1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9" h="155">
                      <a:moveTo>
                        <a:pt x="388" y="14"/>
                      </a:moveTo>
                      <a:lnTo>
                        <a:pt x="388" y="14"/>
                      </a:lnTo>
                      <a:cubicBezTo>
                        <a:pt x="295" y="71"/>
                        <a:pt x="205" y="134"/>
                        <a:pt x="94" y="151"/>
                      </a:cubicBezTo>
                      <a:lnTo>
                        <a:pt x="94" y="151"/>
                      </a:lnTo>
                      <a:cubicBezTo>
                        <a:pt x="73" y="154"/>
                        <a:pt x="48" y="152"/>
                        <a:pt x="31" y="142"/>
                      </a:cubicBezTo>
                      <a:lnTo>
                        <a:pt x="31" y="142"/>
                      </a:lnTo>
                      <a:cubicBezTo>
                        <a:pt x="16" y="134"/>
                        <a:pt x="2" y="111"/>
                        <a:pt x="1" y="94"/>
                      </a:cubicBezTo>
                      <a:lnTo>
                        <a:pt x="1" y="94"/>
                      </a:lnTo>
                      <a:cubicBezTo>
                        <a:pt x="0" y="84"/>
                        <a:pt x="23" y="64"/>
                        <a:pt x="39" y="61"/>
                      </a:cubicBezTo>
                      <a:lnTo>
                        <a:pt x="39" y="61"/>
                      </a:lnTo>
                      <a:cubicBezTo>
                        <a:pt x="153" y="39"/>
                        <a:pt x="268" y="20"/>
                        <a:pt x="383" y="0"/>
                      </a:cubicBezTo>
                      <a:lnTo>
                        <a:pt x="383" y="0"/>
                      </a:lnTo>
                      <a:cubicBezTo>
                        <a:pt x="385" y="4"/>
                        <a:pt x="387" y="10"/>
                        <a:pt x="388" y="1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1" name="Freeform 30">
                  <a:extLst>
                    <a:ext uri="{FF2B5EF4-FFF2-40B4-BE49-F238E27FC236}">
                      <a16:creationId xmlns:a16="http://schemas.microsoft.com/office/drawing/2014/main" id="{AA9A52E1-A6DF-AF4A-9E73-ED773C3DF6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18103" y="152831"/>
                  <a:ext cx="95262" cy="166702"/>
                </a:xfrm>
                <a:custGeom>
                  <a:avLst/>
                  <a:gdLst>
                    <a:gd name="T0" fmla="*/ 0 w 215"/>
                    <a:gd name="T1" fmla="*/ 384 h 385"/>
                    <a:gd name="T2" fmla="*/ 0 w 215"/>
                    <a:gd name="T3" fmla="*/ 384 h 385"/>
                    <a:gd name="T4" fmla="*/ 88 w 215"/>
                    <a:gd name="T5" fmla="*/ 119 h 385"/>
                    <a:gd name="T6" fmla="*/ 88 w 215"/>
                    <a:gd name="T7" fmla="*/ 119 h 385"/>
                    <a:gd name="T8" fmla="*/ 159 w 215"/>
                    <a:gd name="T9" fmla="*/ 24 h 385"/>
                    <a:gd name="T10" fmla="*/ 159 w 215"/>
                    <a:gd name="T11" fmla="*/ 24 h 385"/>
                    <a:gd name="T12" fmla="*/ 213 w 215"/>
                    <a:gd name="T13" fmla="*/ 52 h 385"/>
                    <a:gd name="T14" fmla="*/ 213 w 215"/>
                    <a:gd name="T15" fmla="*/ 52 h 385"/>
                    <a:gd name="T16" fmla="*/ 209 w 215"/>
                    <a:gd name="T17" fmla="*/ 88 h 385"/>
                    <a:gd name="T18" fmla="*/ 209 w 215"/>
                    <a:gd name="T19" fmla="*/ 88 h 385"/>
                    <a:gd name="T20" fmla="*/ 0 w 215"/>
                    <a:gd name="T21" fmla="*/ 384 h 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5" h="385">
                      <a:moveTo>
                        <a:pt x="0" y="384"/>
                      </a:moveTo>
                      <a:lnTo>
                        <a:pt x="0" y="384"/>
                      </a:lnTo>
                      <a:cubicBezTo>
                        <a:pt x="31" y="290"/>
                        <a:pt x="56" y="202"/>
                        <a:pt x="88" y="119"/>
                      </a:cubicBezTo>
                      <a:lnTo>
                        <a:pt x="88" y="119"/>
                      </a:lnTo>
                      <a:cubicBezTo>
                        <a:pt x="102" y="83"/>
                        <a:pt x="130" y="50"/>
                        <a:pt x="159" y="24"/>
                      </a:cubicBezTo>
                      <a:lnTo>
                        <a:pt x="159" y="24"/>
                      </a:lnTo>
                      <a:cubicBezTo>
                        <a:pt x="186" y="0"/>
                        <a:pt x="210" y="15"/>
                        <a:pt x="213" y="52"/>
                      </a:cubicBezTo>
                      <a:lnTo>
                        <a:pt x="213" y="52"/>
                      </a:lnTo>
                      <a:cubicBezTo>
                        <a:pt x="214" y="64"/>
                        <a:pt x="213" y="77"/>
                        <a:pt x="209" y="88"/>
                      </a:cubicBezTo>
                      <a:lnTo>
                        <a:pt x="209" y="88"/>
                      </a:lnTo>
                      <a:cubicBezTo>
                        <a:pt x="165" y="201"/>
                        <a:pt x="96" y="298"/>
                        <a:pt x="0" y="38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2" name="Freeform 31">
                  <a:extLst>
                    <a:ext uri="{FF2B5EF4-FFF2-40B4-BE49-F238E27FC236}">
                      <a16:creationId xmlns:a16="http://schemas.microsoft.com/office/drawing/2014/main" id="{0752982A-DA94-0D42-9D39-3CF031A7D6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73004" y="536466"/>
                  <a:ext cx="49218" cy="192104"/>
                </a:xfrm>
                <a:custGeom>
                  <a:avLst/>
                  <a:gdLst>
                    <a:gd name="T0" fmla="*/ 0 w 114"/>
                    <a:gd name="T1" fmla="*/ 439 h 440"/>
                    <a:gd name="T2" fmla="*/ 0 w 114"/>
                    <a:gd name="T3" fmla="*/ 439 h 440"/>
                    <a:gd name="T4" fmla="*/ 17 w 114"/>
                    <a:gd name="T5" fmla="*/ 45 h 440"/>
                    <a:gd name="T6" fmla="*/ 17 w 114"/>
                    <a:gd name="T7" fmla="*/ 45 h 440"/>
                    <a:gd name="T8" fmla="*/ 73 w 114"/>
                    <a:gd name="T9" fmla="*/ 1 h 440"/>
                    <a:gd name="T10" fmla="*/ 73 w 114"/>
                    <a:gd name="T11" fmla="*/ 1 h 440"/>
                    <a:gd name="T12" fmla="*/ 110 w 114"/>
                    <a:gd name="T13" fmla="*/ 45 h 440"/>
                    <a:gd name="T14" fmla="*/ 110 w 114"/>
                    <a:gd name="T15" fmla="*/ 45 h 440"/>
                    <a:gd name="T16" fmla="*/ 0 w 114"/>
                    <a:gd name="T17" fmla="*/ 439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4" h="440">
                      <a:moveTo>
                        <a:pt x="0" y="439"/>
                      </a:moveTo>
                      <a:lnTo>
                        <a:pt x="0" y="439"/>
                      </a:lnTo>
                      <a:cubicBezTo>
                        <a:pt x="6" y="308"/>
                        <a:pt x="12" y="176"/>
                        <a:pt x="17" y="45"/>
                      </a:cubicBezTo>
                      <a:lnTo>
                        <a:pt x="17" y="45"/>
                      </a:lnTo>
                      <a:cubicBezTo>
                        <a:pt x="18" y="7"/>
                        <a:pt x="44" y="3"/>
                        <a:pt x="73" y="1"/>
                      </a:cubicBezTo>
                      <a:lnTo>
                        <a:pt x="73" y="1"/>
                      </a:lnTo>
                      <a:cubicBezTo>
                        <a:pt x="105" y="0"/>
                        <a:pt x="109" y="21"/>
                        <a:pt x="110" y="45"/>
                      </a:cubicBezTo>
                      <a:lnTo>
                        <a:pt x="110" y="45"/>
                      </a:lnTo>
                      <a:cubicBezTo>
                        <a:pt x="113" y="188"/>
                        <a:pt x="42" y="310"/>
                        <a:pt x="0" y="439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3" name="Freeform 32">
                  <a:extLst>
                    <a:ext uri="{FF2B5EF4-FFF2-40B4-BE49-F238E27FC236}">
                      <a16:creationId xmlns:a16="http://schemas.microsoft.com/office/drawing/2014/main" id="{94EAA6C3-C641-F34E-A1CB-D725BB4995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9261" y="582010"/>
                  <a:ext cx="41280" cy="160351"/>
                </a:xfrm>
                <a:custGeom>
                  <a:avLst/>
                  <a:gdLst>
                    <a:gd name="T0" fmla="*/ 9 w 93"/>
                    <a:gd name="T1" fmla="*/ 364 h 371"/>
                    <a:gd name="T2" fmla="*/ 9 w 93"/>
                    <a:gd name="T3" fmla="*/ 364 h 371"/>
                    <a:gd name="T4" fmla="*/ 1 w 93"/>
                    <a:gd name="T5" fmla="*/ 49 h 371"/>
                    <a:gd name="T6" fmla="*/ 1 w 93"/>
                    <a:gd name="T7" fmla="*/ 49 h 371"/>
                    <a:gd name="T8" fmla="*/ 40 w 93"/>
                    <a:gd name="T9" fmla="*/ 0 h 371"/>
                    <a:gd name="T10" fmla="*/ 40 w 93"/>
                    <a:gd name="T11" fmla="*/ 0 h 371"/>
                    <a:gd name="T12" fmla="*/ 82 w 93"/>
                    <a:gd name="T13" fmla="*/ 39 h 371"/>
                    <a:gd name="T14" fmla="*/ 82 w 93"/>
                    <a:gd name="T15" fmla="*/ 39 h 371"/>
                    <a:gd name="T16" fmla="*/ 90 w 93"/>
                    <a:gd name="T17" fmla="*/ 94 h 371"/>
                    <a:gd name="T18" fmla="*/ 90 w 93"/>
                    <a:gd name="T19" fmla="*/ 94 h 371"/>
                    <a:gd name="T20" fmla="*/ 46 w 93"/>
                    <a:gd name="T21" fmla="*/ 370 h 371"/>
                    <a:gd name="T22" fmla="*/ 46 w 93"/>
                    <a:gd name="T23" fmla="*/ 370 h 371"/>
                    <a:gd name="T24" fmla="*/ 9 w 93"/>
                    <a:gd name="T25" fmla="*/ 36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3" h="371">
                      <a:moveTo>
                        <a:pt x="9" y="364"/>
                      </a:moveTo>
                      <a:lnTo>
                        <a:pt x="9" y="364"/>
                      </a:lnTo>
                      <a:cubicBezTo>
                        <a:pt x="6" y="259"/>
                        <a:pt x="0" y="154"/>
                        <a:pt x="1" y="49"/>
                      </a:cubicBezTo>
                      <a:lnTo>
                        <a:pt x="1" y="49"/>
                      </a:lnTo>
                      <a:cubicBezTo>
                        <a:pt x="1" y="33"/>
                        <a:pt x="26" y="16"/>
                        <a:pt x="40" y="0"/>
                      </a:cubicBezTo>
                      <a:lnTo>
                        <a:pt x="40" y="0"/>
                      </a:lnTo>
                      <a:cubicBezTo>
                        <a:pt x="54" y="13"/>
                        <a:pt x="73" y="24"/>
                        <a:pt x="82" y="39"/>
                      </a:cubicBezTo>
                      <a:lnTo>
                        <a:pt x="82" y="39"/>
                      </a:lnTo>
                      <a:cubicBezTo>
                        <a:pt x="90" y="55"/>
                        <a:pt x="92" y="76"/>
                        <a:pt x="90" y="94"/>
                      </a:cubicBezTo>
                      <a:lnTo>
                        <a:pt x="90" y="94"/>
                      </a:lnTo>
                      <a:cubicBezTo>
                        <a:pt x="76" y="186"/>
                        <a:pt x="60" y="278"/>
                        <a:pt x="46" y="370"/>
                      </a:cubicBezTo>
                      <a:lnTo>
                        <a:pt x="46" y="370"/>
                      </a:lnTo>
                      <a:cubicBezTo>
                        <a:pt x="33" y="368"/>
                        <a:pt x="22" y="366"/>
                        <a:pt x="9" y="36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4" name="Freeform 33">
                  <a:extLst>
                    <a:ext uri="{FF2B5EF4-FFF2-40B4-BE49-F238E27FC236}">
                      <a16:creationId xmlns:a16="http://schemas.microsoft.com/office/drawing/2014/main" id="{3727108B-9F36-9947-A2B2-CA43CACC89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7026" y="1343188"/>
                  <a:ext cx="131778" cy="130186"/>
                </a:xfrm>
                <a:custGeom>
                  <a:avLst/>
                  <a:gdLst>
                    <a:gd name="T0" fmla="*/ 0 w 306"/>
                    <a:gd name="T1" fmla="*/ 48 h 300"/>
                    <a:gd name="T2" fmla="*/ 0 w 306"/>
                    <a:gd name="T3" fmla="*/ 48 h 300"/>
                    <a:gd name="T4" fmla="*/ 305 w 306"/>
                    <a:gd name="T5" fmla="*/ 299 h 300"/>
                    <a:gd name="T6" fmla="*/ 305 w 306"/>
                    <a:gd name="T7" fmla="*/ 299 h 300"/>
                    <a:gd name="T8" fmla="*/ 76 w 306"/>
                    <a:gd name="T9" fmla="*/ 123 h 300"/>
                    <a:gd name="T10" fmla="*/ 76 w 306"/>
                    <a:gd name="T11" fmla="*/ 123 h 300"/>
                    <a:gd name="T12" fmla="*/ 0 w 306"/>
                    <a:gd name="T13" fmla="*/ 48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6" h="300">
                      <a:moveTo>
                        <a:pt x="0" y="48"/>
                      </a:moveTo>
                      <a:lnTo>
                        <a:pt x="0" y="48"/>
                      </a:lnTo>
                      <a:cubicBezTo>
                        <a:pt x="114" y="0"/>
                        <a:pt x="298" y="145"/>
                        <a:pt x="305" y="299"/>
                      </a:cubicBezTo>
                      <a:lnTo>
                        <a:pt x="305" y="299"/>
                      </a:lnTo>
                      <a:cubicBezTo>
                        <a:pt x="260" y="186"/>
                        <a:pt x="181" y="139"/>
                        <a:pt x="76" y="123"/>
                      </a:cubicBezTo>
                      <a:lnTo>
                        <a:pt x="76" y="123"/>
                      </a:lnTo>
                      <a:cubicBezTo>
                        <a:pt x="39" y="117"/>
                        <a:pt x="7" y="96"/>
                        <a:pt x="0" y="4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5" name="Freeform 34">
                  <a:extLst>
                    <a:ext uri="{FF2B5EF4-FFF2-40B4-BE49-F238E27FC236}">
                      <a16:creationId xmlns:a16="http://schemas.microsoft.com/office/drawing/2014/main" id="{1FB06E99-026A-354E-80C0-5E9153150F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04522" y="717879"/>
                  <a:ext cx="142893" cy="92083"/>
                </a:xfrm>
                <a:custGeom>
                  <a:avLst/>
                  <a:gdLst>
                    <a:gd name="T0" fmla="*/ 325 w 326"/>
                    <a:gd name="T1" fmla="*/ 0 h 210"/>
                    <a:gd name="T2" fmla="*/ 325 w 326"/>
                    <a:gd name="T3" fmla="*/ 0 h 210"/>
                    <a:gd name="T4" fmla="*/ 44 w 326"/>
                    <a:gd name="T5" fmla="*/ 205 h 210"/>
                    <a:gd name="T6" fmla="*/ 44 w 326"/>
                    <a:gd name="T7" fmla="*/ 205 h 210"/>
                    <a:gd name="T8" fmla="*/ 0 w 326"/>
                    <a:gd name="T9" fmla="*/ 196 h 210"/>
                    <a:gd name="T10" fmla="*/ 0 w 326"/>
                    <a:gd name="T11" fmla="*/ 196 h 210"/>
                    <a:gd name="T12" fmla="*/ 13 w 326"/>
                    <a:gd name="T13" fmla="*/ 153 h 210"/>
                    <a:gd name="T14" fmla="*/ 13 w 326"/>
                    <a:gd name="T15" fmla="*/ 153 h 210"/>
                    <a:gd name="T16" fmla="*/ 52 w 326"/>
                    <a:gd name="T17" fmla="*/ 120 h 210"/>
                    <a:gd name="T18" fmla="*/ 52 w 326"/>
                    <a:gd name="T19" fmla="*/ 120 h 210"/>
                    <a:gd name="T20" fmla="*/ 325 w 326"/>
                    <a:gd name="T21" fmla="*/ 0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6" h="210">
                      <a:moveTo>
                        <a:pt x="325" y="0"/>
                      </a:moveTo>
                      <a:lnTo>
                        <a:pt x="325" y="0"/>
                      </a:lnTo>
                      <a:cubicBezTo>
                        <a:pt x="233" y="68"/>
                        <a:pt x="160" y="166"/>
                        <a:pt x="44" y="205"/>
                      </a:cubicBezTo>
                      <a:lnTo>
                        <a:pt x="44" y="205"/>
                      </a:lnTo>
                      <a:cubicBezTo>
                        <a:pt x="32" y="209"/>
                        <a:pt x="15" y="199"/>
                        <a:pt x="0" y="196"/>
                      </a:cubicBezTo>
                      <a:lnTo>
                        <a:pt x="0" y="196"/>
                      </a:lnTo>
                      <a:cubicBezTo>
                        <a:pt x="4" y="181"/>
                        <a:pt x="5" y="165"/>
                        <a:pt x="13" y="153"/>
                      </a:cubicBezTo>
                      <a:lnTo>
                        <a:pt x="13" y="153"/>
                      </a:lnTo>
                      <a:cubicBezTo>
                        <a:pt x="22" y="139"/>
                        <a:pt x="37" y="128"/>
                        <a:pt x="52" y="120"/>
                      </a:cubicBezTo>
                      <a:lnTo>
                        <a:pt x="52" y="120"/>
                      </a:lnTo>
                      <a:cubicBezTo>
                        <a:pt x="142" y="79"/>
                        <a:pt x="234" y="39"/>
                        <a:pt x="325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6" name="Freeform 35">
                  <a:extLst>
                    <a:ext uri="{FF2B5EF4-FFF2-40B4-BE49-F238E27FC236}">
                      <a16:creationId xmlns:a16="http://schemas.microsoft.com/office/drawing/2014/main" id="{1B254130-910A-2B48-9693-75F1D2C6EE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5811" y="676290"/>
                  <a:ext cx="152419" cy="49216"/>
                </a:xfrm>
                <a:custGeom>
                  <a:avLst/>
                  <a:gdLst>
                    <a:gd name="T0" fmla="*/ 346 w 348"/>
                    <a:gd name="T1" fmla="*/ 47 h 116"/>
                    <a:gd name="T2" fmla="*/ 346 w 348"/>
                    <a:gd name="T3" fmla="*/ 47 h 116"/>
                    <a:gd name="T4" fmla="*/ 5 w 348"/>
                    <a:gd name="T5" fmla="*/ 54 h 116"/>
                    <a:gd name="T6" fmla="*/ 5 w 348"/>
                    <a:gd name="T7" fmla="*/ 54 h 116"/>
                    <a:gd name="T8" fmla="*/ 0 w 348"/>
                    <a:gd name="T9" fmla="*/ 33 h 116"/>
                    <a:gd name="T10" fmla="*/ 0 w 348"/>
                    <a:gd name="T11" fmla="*/ 33 h 116"/>
                    <a:gd name="T12" fmla="*/ 73 w 348"/>
                    <a:gd name="T13" fmla="*/ 1 h 116"/>
                    <a:gd name="T14" fmla="*/ 73 w 348"/>
                    <a:gd name="T15" fmla="*/ 1 h 116"/>
                    <a:gd name="T16" fmla="*/ 347 w 348"/>
                    <a:gd name="T17" fmla="*/ 31 h 116"/>
                    <a:gd name="T18" fmla="*/ 347 w 348"/>
                    <a:gd name="T19" fmla="*/ 31 h 116"/>
                    <a:gd name="T20" fmla="*/ 346 w 348"/>
                    <a:gd name="T21" fmla="*/ 4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116">
                      <a:moveTo>
                        <a:pt x="346" y="47"/>
                      </a:moveTo>
                      <a:lnTo>
                        <a:pt x="346" y="47"/>
                      </a:lnTo>
                      <a:cubicBezTo>
                        <a:pt x="232" y="40"/>
                        <a:pt x="119" y="115"/>
                        <a:pt x="5" y="54"/>
                      </a:cubicBezTo>
                      <a:lnTo>
                        <a:pt x="5" y="54"/>
                      </a:lnTo>
                      <a:cubicBezTo>
                        <a:pt x="4" y="47"/>
                        <a:pt x="2" y="40"/>
                        <a:pt x="0" y="33"/>
                      </a:cubicBezTo>
                      <a:lnTo>
                        <a:pt x="0" y="33"/>
                      </a:lnTo>
                      <a:cubicBezTo>
                        <a:pt x="25" y="22"/>
                        <a:pt x="50" y="0"/>
                        <a:pt x="73" y="1"/>
                      </a:cubicBezTo>
                      <a:lnTo>
                        <a:pt x="73" y="1"/>
                      </a:lnTo>
                      <a:cubicBezTo>
                        <a:pt x="165" y="7"/>
                        <a:pt x="255" y="20"/>
                        <a:pt x="347" y="31"/>
                      </a:cubicBezTo>
                      <a:lnTo>
                        <a:pt x="347" y="31"/>
                      </a:lnTo>
                      <a:cubicBezTo>
                        <a:pt x="346" y="36"/>
                        <a:pt x="346" y="41"/>
                        <a:pt x="346" y="4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7" name="Freeform 36">
                  <a:extLst>
                    <a:ext uri="{FF2B5EF4-FFF2-40B4-BE49-F238E27FC236}">
                      <a16:creationId xmlns:a16="http://schemas.microsoft.com/office/drawing/2014/main" id="{4CC4654D-068F-004B-9213-1FADFA5DBE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89704" y="609994"/>
                  <a:ext cx="58744" cy="138125"/>
                </a:xfrm>
                <a:custGeom>
                  <a:avLst/>
                  <a:gdLst>
                    <a:gd name="T0" fmla="*/ 0 w 138"/>
                    <a:gd name="T1" fmla="*/ 315 h 316"/>
                    <a:gd name="T2" fmla="*/ 0 w 138"/>
                    <a:gd name="T3" fmla="*/ 315 h 316"/>
                    <a:gd name="T4" fmla="*/ 82 w 138"/>
                    <a:gd name="T5" fmla="*/ 29 h 316"/>
                    <a:gd name="T6" fmla="*/ 82 w 138"/>
                    <a:gd name="T7" fmla="*/ 29 h 316"/>
                    <a:gd name="T8" fmla="*/ 116 w 138"/>
                    <a:gd name="T9" fmla="*/ 0 h 316"/>
                    <a:gd name="T10" fmla="*/ 116 w 138"/>
                    <a:gd name="T11" fmla="*/ 0 h 316"/>
                    <a:gd name="T12" fmla="*/ 137 w 138"/>
                    <a:gd name="T13" fmla="*/ 35 h 316"/>
                    <a:gd name="T14" fmla="*/ 137 w 138"/>
                    <a:gd name="T15" fmla="*/ 35 h 316"/>
                    <a:gd name="T16" fmla="*/ 66 w 138"/>
                    <a:gd name="T17" fmla="*/ 244 h 316"/>
                    <a:gd name="T18" fmla="*/ 66 w 138"/>
                    <a:gd name="T19" fmla="*/ 244 h 316"/>
                    <a:gd name="T20" fmla="*/ 0 w 138"/>
                    <a:gd name="T21" fmla="*/ 315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8" h="316">
                      <a:moveTo>
                        <a:pt x="0" y="315"/>
                      </a:moveTo>
                      <a:lnTo>
                        <a:pt x="0" y="315"/>
                      </a:lnTo>
                      <a:cubicBezTo>
                        <a:pt x="26" y="223"/>
                        <a:pt x="52" y="126"/>
                        <a:pt x="82" y="29"/>
                      </a:cubicBezTo>
                      <a:lnTo>
                        <a:pt x="82" y="29"/>
                      </a:lnTo>
                      <a:cubicBezTo>
                        <a:pt x="85" y="17"/>
                        <a:pt x="105" y="10"/>
                        <a:pt x="116" y="0"/>
                      </a:cubicBezTo>
                      <a:lnTo>
                        <a:pt x="116" y="0"/>
                      </a:lnTo>
                      <a:cubicBezTo>
                        <a:pt x="123" y="12"/>
                        <a:pt x="137" y="24"/>
                        <a:pt x="137" y="35"/>
                      </a:cubicBezTo>
                      <a:lnTo>
                        <a:pt x="137" y="35"/>
                      </a:lnTo>
                      <a:cubicBezTo>
                        <a:pt x="137" y="112"/>
                        <a:pt x="112" y="182"/>
                        <a:pt x="66" y="244"/>
                      </a:cubicBezTo>
                      <a:lnTo>
                        <a:pt x="66" y="244"/>
                      </a:lnTo>
                      <a:cubicBezTo>
                        <a:pt x="45" y="272"/>
                        <a:pt x="18" y="296"/>
                        <a:pt x="0" y="31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8" name="Freeform 37">
                  <a:extLst>
                    <a:ext uri="{FF2B5EF4-FFF2-40B4-BE49-F238E27FC236}">
                      <a16:creationId xmlns:a16="http://schemas.microsoft.com/office/drawing/2014/main" id="{A1A24E7C-94F0-F44E-880E-778786C363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41442" y="273945"/>
                  <a:ext cx="123840" cy="68268"/>
                </a:xfrm>
                <a:custGeom>
                  <a:avLst/>
                  <a:gdLst>
                    <a:gd name="T0" fmla="*/ 276 w 282"/>
                    <a:gd name="T1" fmla="*/ 154 h 155"/>
                    <a:gd name="T2" fmla="*/ 276 w 282"/>
                    <a:gd name="T3" fmla="*/ 154 h 155"/>
                    <a:gd name="T4" fmla="*/ 28 w 282"/>
                    <a:gd name="T5" fmla="*/ 68 h 155"/>
                    <a:gd name="T6" fmla="*/ 28 w 282"/>
                    <a:gd name="T7" fmla="*/ 68 h 155"/>
                    <a:gd name="T8" fmla="*/ 0 w 282"/>
                    <a:gd name="T9" fmla="*/ 18 h 155"/>
                    <a:gd name="T10" fmla="*/ 0 w 282"/>
                    <a:gd name="T11" fmla="*/ 18 h 155"/>
                    <a:gd name="T12" fmla="*/ 58 w 282"/>
                    <a:gd name="T13" fmla="*/ 8 h 155"/>
                    <a:gd name="T14" fmla="*/ 58 w 282"/>
                    <a:gd name="T15" fmla="*/ 8 h 155"/>
                    <a:gd name="T16" fmla="*/ 281 w 282"/>
                    <a:gd name="T17" fmla="*/ 143 h 155"/>
                    <a:gd name="T18" fmla="*/ 281 w 282"/>
                    <a:gd name="T19" fmla="*/ 143 h 155"/>
                    <a:gd name="T20" fmla="*/ 276 w 282"/>
                    <a:gd name="T21" fmla="*/ 15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155">
                      <a:moveTo>
                        <a:pt x="276" y="154"/>
                      </a:moveTo>
                      <a:lnTo>
                        <a:pt x="276" y="154"/>
                      </a:lnTo>
                      <a:cubicBezTo>
                        <a:pt x="193" y="126"/>
                        <a:pt x="110" y="100"/>
                        <a:pt x="28" y="68"/>
                      </a:cubicBezTo>
                      <a:lnTo>
                        <a:pt x="28" y="68"/>
                      </a:lnTo>
                      <a:cubicBezTo>
                        <a:pt x="14" y="62"/>
                        <a:pt x="9" y="35"/>
                        <a:pt x="0" y="18"/>
                      </a:cubicBezTo>
                      <a:lnTo>
                        <a:pt x="0" y="18"/>
                      </a:lnTo>
                      <a:cubicBezTo>
                        <a:pt x="19" y="14"/>
                        <a:pt x="45" y="0"/>
                        <a:pt x="58" y="8"/>
                      </a:cubicBezTo>
                      <a:lnTo>
                        <a:pt x="58" y="8"/>
                      </a:lnTo>
                      <a:cubicBezTo>
                        <a:pt x="134" y="50"/>
                        <a:pt x="207" y="98"/>
                        <a:pt x="281" y="143"/>
                      </a:cubicBezTo>
                      <a:lnTo>
                        <a:pt x="281" y="143"/>
                      </a:lnTo>
                      <a:cubicBezTo>
                        <a:pt x="279" y="147"/>
                        <a:pt x="278" y="151"/>
                        <a:pt x="276" y="15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79" name="Freeform 38">
                  <a:extLst>
                    <a:ext uri="{FF2B5EF4-FFF2-40B4-BE49-F238E27FC236}">
                      <a16:creationId xmlns:a16="http://schemas.microsoft.com/office/drawing/2014/main" id="{EE27C250-9C37-4A45-A0A5-AA58670753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48733" y="327853"/>
                  <a:ext cx="115902" cy="36515"/>
                </a:xfrm>
                <a:custGeom>
                  <a:avLst/>
                  <a:gdLst>
                    <a:gd name="T0" fmla="*/ 262 w 263"/>
                    <a:gd name="T1" fmla="*/ 64 h 84"/>
                    <a:gd name="T2" fmla="*/ 262 w 263"/>
                    <a:gd name="T3" fmla="*/ 64 h 84"/>
                    <a:gd name="T4" fmla="*/ 27 w 263"/>
                    <a:gd name="T5" fmla="*/ 71 h 84"/>
                    <a:gd name="T6" fmla="*/ 27 w 263"/>
                    <a:gd name="T7" fmla="*/ 71 h 84"/>
                    <a:gd name="T8" fmla="*/ 0 w 263"/>
                    <a:gd name="T9" fmla="*/ 30 h 84"/>
                    <a:gd name="T10" fmla="*/ 0 w 263"/>
                    <a:gd name="T11" fmla="*/ 30 h 84"/>
                    <a:gd name="T12" fmla="*/ 37 w 263"/>
                    <a:gd name="T13" fmla="*/ 3 h 84"/>
                    <a:gd name="T14" fmla="*/ 37 w 263"/>
                    <a:gd name="T15" fmla="*/ 3 h 84"/>
                    <a:gd name="T16" fmla="*/ 61 w 263"/>
                    <a:gd name="T17" fmla="*/ 6 h 84"/>
                    <a:gd name="T18" fmla="*/ 61 w 263"/>
                    <a:gd name="T19" fmla="*/ 6 h 84"/>
                    <a:gd name="T20" fmla="*/ 262 w 263"/>
                    <a:gd name="T21" fmla="*/ 6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3" h="84">
                      <a:moveTo>
                        <a:pt x="262" y="64"/>
                      </a:moveTo>
                      <a:lnTo>
                        <a:pt x="262" y="64"/>
                      </a:lnTo>
                      <a:cubicBezTo>
                        <a:pt x="183" y="80"/>
                        <a:pt x="105" y="83"/>
                        <a:pt x="27" y="71"/>
                      </a:cubicBezTo>
                      <a:lnTo>
                        <a:pt x="27" y="71"/>
                      </a:lnTo>
                      <a:cubicBezTo>
                        <a:pt x="15" y="69"/>
                        <a:pt x="1" y="44"/>
                        <a:pt x="0" y="30"/>
                      </a:cubicBezTo>
                      <a:lnTo>
                        <a:pt x="0" y="30"/>
                      </a:lnTo>
                      <a:cubicBezTo>
                        <a:pt x="0" y="22"/>
                        <a:pt x="22" y="10"/>
                        <a:pt x="37" y="3"/>
                      </a:cubicBezTo>
                      <a:lnTo>
                        <a:pt x="37" y="3"/>
                      </a:lnTo>
                      <a:cubicBezTo>
                        <a:pt x="43" y="0"/>
                        <a:pt x="53" y="4"/>
                        <a:pt x="61" y="6"/>
                      </a:cubicBezTo>
                      <a:lnTo>
                        <a:pt x="61" y="6"/>
                      </a:lnTo>
                      <a:cubicBezTo>
                        <a:pt x="126" y="25"/>
                        <a:pt x="192" y="44"/>
                        <a:pt x="262" y="6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80" name="Freeform 39">
                  <a:extLst>
                    <a:ext uri="{FF2B5EF4-FFF2-40B4-BE49-F238E27FC236}">
                      <a16:creationId xmlns:a16="http://schemas.microsoft.com/office/drawing/2014/main" id="{A0678763-B9A8-9F43-84FC-6B9F805BFD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2081" y="318623"/>
                  <a:ext cx="58744" cy="60330"/>
                </a:xfrm>
                <a:custGeom>
                  <a:avLst/>
                  <a:gdLst>
                    <a:gd name="T0" fmla="*/ 113 w 138"/>
                    <a:gd name="T1" fmla="*/ 137 h 138"/>
                    <a:gd name="T2" fmla="*/ 113 w 138"/>
                    <a:gd name="T3" fmla="*/ 137 h 138"/>
                    <a:gd name="T4" fmla="*/ 30 w 138"/>
                    <a:gd name="T5" fmla="*/ 97 h 138"/>
                    <a:gd name="T6" fmla="*/ 30 w 138"/>
                    <a:gd name="T7" fmla="*/ 97 h 138"/>
                    <a:gd name="T8" fmla="*/ 38 w 138"/>
                    <a:gd name="T9" fmla="*/ 9 h 138"/>
                    <a:gd name="T10" fmla="*/ 38 w 138"/>
                    <a:gd name="T11" fmla="*/ 9 h 138"/>
                    <a:gd name="T12" fmla="*/ 126 w 138"/>
                    <a:gd name="T13" fmla="*/ 46 h 138"/>
                    <a:gd name="T14" fmla="*/ 126 w 138"/>
                    <a:gd name="T15" fmla="*/ 46 h 138"/>
                    <a:gd name="T16" fmla="*/ 113 w 138"/>
                    <a:gd name="T17" fmla="*/ 137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8">
                      <a:moveTo>
                        <a:pt x="113" y="137"/>
                      </a:moveTo>
                      <a:lnTo>
                        <a:pt x="113" y="137"/>
                      </a:lnTo>
                      <a:cubicBezTo>
                        <a:pt x="75" y="120"/>
                        <a:pt x="43" y="116"/>
                        <a:pt x="30" y="97"/>
                      </a:cubicBezTo>
                      <a:lnTo>
                        <a:pt x="30" y="97"/>
                      </a:lnTo>
                      <a:cubicBezTo>
                        <a:pt x="12" y="70"/>
                        <a:pt x="0" y="23"/>
                        <a:pt x="38" y="9"/>
                      </a:cubicBezTo>
                      <a:lnTo>
                        <a:pt x="38" y="9"/>
                      </a:lnTo>
                      <a:cubicBezTo>
                        <a:pt x="60" y="0"/>
                        <a:pt x="104" y="24"/>
                        <a:pt x="126" y="46"/>
                      </a:cubicBezTo>
                      <a:lnTo>
                        <a:pt x="126" y="46"/>
                      </a:lnTo>
                      <a:cubicBezTo>
                        <a:pt x="137" y="56"/>
                        <a:pt x="120" y="95"/>
                        <a:pt x="113" y="1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81" name="Freeform 40">
                  <a:extLst>
                    <a:ext uri="{FF2B5EF4-FFF2-40B4-BE49-F238E27FC236}">
                      <a16:creationId xmlns:a16="http://schemas.microsoft.com/office/drawing/2014/main" id="{64F08751-7D8D-C342-B716-40114E5CE2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2466" y="180591"/>
                  <a:ext cx="42868" cy="107959"/>
                </a:xfrm>
                <a:custGeom>
                  <a:avLst/>
                  <a:gdLst>
                    <a:gd name="T0" fmla="*/ 68 w 97"/>
                    <a:gd name="T1" fmla="*/ 0 h 245"/>
                    <a:gd name="T2" fmla="*/ 68 w 97"/>
                    <a:gd name="T3" fmla="*/ 0 h 245"/>
                    <a:gd name="T4" fmla="*/ 55 w 97"/>
                    <a:gd name="T5" fmla="*/ 244 h 245"/>
                    <a:gd name="T6" fmla="*/ 55 w 97"/>
                    <a:gd name="T7" fmla="*/ 244 h 245"/>
                    <a:gd name="T8" fmla="*/ 68 w 97"/>
                    <a:gd name="T9" fmla="*/ 0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245">
                      <a:moveTo>
                        <a:pt x="68" y="0"/>
                      </a:moveTo>
                      <a:lnTo>
                        <a:pt x="68" y="0"/>
                      </a:lnTo>
                      <a:cubicBezTo>
                        <a:pt x="96" y="86"/>
                        <a:pt x="78" y="163"/>
                        <a:pt x="55" y="244"/>
                      </a:cubicBezTo>
                      <a:lnTo>
                        <a:pt x="55" y="244"/>
                      </a:lnTo>
                      <a:cubicBezTo>
                        <a:pt x="0" y="151"/>
                        <a:pt x="5" y="23"/>
                        <a:pt x="68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82" name="Freeform 41">
                  <a:extLst>
                    <a:ext uri="{FF2B5EF4-FFF2-40B4-BE49-F238E27FC236}">
                      <a16:creationId xmlns:a16="http://schemas.microsoft.com/office/drawing/2014/main" id="{2D27D97B-7FEF-5E47-A4DF-E535049B1C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30003" y="768421"/>
                  <a:ext cx="50806" cy="52391"/>
                </a:xfrm>
                <a:custGeom>
                  <a:avLst/>
                  <a:gdLst>
                    <a:gd name="T0" fmla="*/ 69 w 116"/>
                    <a:gd name="T1" fmla="*/ 117 h 118"/>
                    <a:gd name="T2" fmla="*/ 69 w 116"/>
                    <a:gd name="T3" fmla="*/ 117 h 118"/>
                    <a:gd name="T4" fmla="*/ 20 w 116"/>
                    <a:gd name="T5" fmla="*/ 95 h 118"/>
                    <a:gd name="T6" fmla="*/ 20 w 116"/>
                    <a:gd name="T7" fmla="*/ 95 h 118"/>
                    <a:gd name="T8" fmla="*/ 33 w 116"/>
                    <a:gd name="T9" fmla="*/ 5 h 118"/>
                    <a:gd name="T10" fmla="*/ 33 w 116"/>
                    <a:gd name="T11" fmla="*/ 5 h 118"/>
                    <a:gd name="T12" fmla="*/ 92 w 116"/>
                    <a:gd name="T13" fmla="*/ 19 h 118"/>
                    <a:gd name="T14" fmla="*/ 92 w 116"/>
                    <a:gd name="T15" fmla="*/ 19 h 118"/>
                    <a:gd name="T16" fmla="*/ 69 w 116"/>
                    <a:gd name="T17" fmla="*/ 11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118">
                      <a:moveTo>
                        <a:pt x="69" y="117"/>
                      </a:moveTo>
                      <a:lnTo>
                        <a:pt x="69" y="117"/>
                      </a:lnTo>
                      <a:cubicBezTo>
                        <a:pt x="57" y="112"/>
                        <a:pt x="33" y="108"/>
                        <a:pt x="20" y="95"/>
                      </a:cubicBezTo>
                      <a:lnTo>
                        <a:pt x="20" y="95"/>
                      </a:lnTo>
                      <a:cubicBezTo>
                        <a:pt x="0" y="74"/>
                        <a:pt x="9" y="11"/>
                        <a:pt x="33" y="5"/>
                      </a:cubicBezTo>
                      <a:lnTo>
                        <a:pt x="33" y="5"/>
                      </a:lnTo>
                      <a:cubicBezTo>
                        <a:pt x="51" y="0"/>
                        <a:pt x="78" y="6"/>
                        <a:pt x="92" y="19"/>
                      </a:cubicBezTo>
                      <a:lnTo>
                        <a:pt x="92" y="19"/>
                      </a:lnTo>
                      <a:cubicBezTo>
                        <a:pt x="115" y="40"/>
                        <a:pt x="105" y="92"/>
                        <a:pt x="69" y="11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83" name="Freeform 42">
                  <a:extLst>
                    <a:ext uri="{FF2B5EF4-FFF2-40B4-BE49-F238E27FC236}">
                      <a16:creationId xmlns:a16="http://schemas.microsoft.com/office/drawing/2014/main" id="{B01CAA3B-8D1E-874A-A776-6AC2A11347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6558" y="256274"/>
                  <a:ext cx="76209" cy="66681"/>
                </a:xfrm>
                <a:custGeom>
                  <a:avLst/>
                  <a:gdLst>
                    <a:gd name="T0" fmla="*/ 166 w 174"/>
                    <a:gd name="T1" fmla="*/ 148 h 149"/>
                    <a:gd name="T2" fmla="*/ 166 w 174"/>
                    <a:gd name="T3" fmla="*/ 148 h 149"/>
                    <a:gd name="T4" fmla="*/ 18 w 174"/>
                    <a:gd name="T5" fmla="*/ 53 h 149"/>
                    <a:gd name="T6" fmla="*/ 18 w 174"/>
                    <a:gd name="T7" fmla="*/ 53 h 149"/>
                    <a:gd name="T8" fmla="*/ 0 w 174"/>
                    <a:gd name="T9" fmla="*/ 3 h 149"/>
                    <a:gd name="T10" fmla="*/ 0 w 174"/>
                    <a:gd name="T11" fmla="*/ 3 h 149"/>
                    <a:gd name="T12" fmla="*/ 55 w 174"/>
                    <a:gd name="T13" fmla="*/ 11 h 149"/>
                    <a:gd name="T14" fmla="*/ 55 w 174"/>
                    <a:gd name="T15" fmla="*/ 11 h 149"/>
                    <a:gd name="T16" fmla="*/ 173 w 174"/>
                    <a:gd name="T17" fmla="*/ 137 h 149"/>
                    <a:gd name="T18" fmla="*/ 173 w 174"/>
                    <a:gd name="T19" fmla="*/ 137 h 149"/>
                    <a:gd name="T20" fmla="*/ 166 w 174"/>
                    <a:gd name="T21" fmla="*/ 148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49">
                      <a:moveTo>
                        <a:pt x="166" y="148"/>
                      </a:moveTo>
                      <a:lnTo>
                        <a:pt x="166" y="148"/>
                      </a:lnTo>
                      <a:cubicBezTo>
                        <a:pt x="117" y="117"/>
                        <a:pt x="66" y="87"/>
                        <a:pt x="18" y="53"/>
                      </a:cubicBezTo>
                      <a:lnTo>
                        <a:pt x="18" y="53"/>
                      </a:lnTo>
                      <a:cubicBezTo>
                        <a:pt x="7" y="44"/>
                        <a:pt x="6" y="20"/>
                        <a:pt x="0" y="3"/>
                      </a:cubicBezTo>
                      <a:lnTo>
                        <a:pt x="0" y="3"/>
                      </a:lnTo>
                      <a:cubicBezTo>
                        <a:pt x="19" y="5"/>
                        <a:pt x="44" y="0"/>
                        <a:pt x="55" y="11"/>
                      </a:cubicBezTo>
                      <a:lnTo>
                        <a:pt x="55" y="11"/>
                      </a:lnTo>
                      <a:cubicBezTo>
                        <a:pt x="97" y="50"/>
                        <a:pt x="135" y="94"/>
                        <a:pt x="173" y="137"/>
                      </a:cubicBezTo>
                      <a:lnTo>
                        <a:pt x="173" y="137"/>
                      </a:lnTo>
                      <a:cubicBezTo>
                        <a:pt x="171" y="141"/>
                        <a:pt x="169" y="145"/>
                        <a:pt x="166" y="14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84" name="Freeform 43">
                  <a:extLst>
                    <a:ext uri="{FF2B5EF4-FFF2-40B4-BE49-F238E27FC236}">
                      <a16:creationId xmlns:a16="http://schemas.microsoft.com/office/drawing/2014/main" id="{BE762668-896B-E542-9432-DE7FBB425A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9725" y="323647"/>
                  <a:ext cx="42868" cy="46041"/>
                </a:xfrm>
                <a:custGeom>
                  <a:avLst/>
                  <a:gdLst>
                    <a:gd name="T0" fmla="*/ 102 w 103"/>
                    <a:gd name="T1" fmla="*/ 13 h 108"/>
                    <a:gd name="T2" fmla="*/ 102 w 103"/>
                    <a:gd name="T3" fmla="*/ 13 h 108"/>
                    <a:gd name="T4" fmla="*/ 69 w 103"/>
                    <a:gd name="T5" fmla="*/ 98 h 108"/>
                    <a:gd name="T6" fmla="*/ 69 w 103"/>
                    <a:gd name="T7" fmla="*/ 98 h 108"/>
                    <a:gd name="T8" fmla="*/ 0 w 103"/>
                    <a:gd name="T9" fmla="*/ 84 h 108"/>
                    <a:gd name="T10" fmla="*/ 0 w 103"/>
                    <a:gd name="T11" fmla="*/ 84 h 108"/>
                    <a:gd name="T12" fmla="*/ 22 w 103"/>
                    <a:gd name="T13" fmla="*/ 10 h 108"/>
                    <a:gd name="T14" fmla="*/ 22 w 103"/>
                    <a:gd name="T15" fmla="*/ 10 h 108"/>
                    <a:gd name="T16" fmla="*/ 102 w 103"/>
                    <a:gd name="T17" fmla="*/ 13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" h="108">
                      <a:moveTo>
                        <a:pt x="102" y="13"/>
                      </a:moveTo>
                      <a:lnTo>
                        <a:pt x="102" y="13"/>
                      </a:lnTo>
                      <a:cubicBezTo>
                        <a:pt x="88" y="54"/>
                        <a:pt x="85" y="88"/>
                        <a:pt x="69" y="98"/>
                      </a:cubicBezTo>
                      <a:lnTo>
                        <a:pt x="69" y="98"/>
                      </a:lnTo>
                      <a:cubicBezTo>
                        <a:pt x="54" y="107"/>
                        <a:pt x="23" y="90"/>
                        <a:pt x="0" y="84"/>
                      </a:cubicBezTo>
                      <a:lnTo>
                        <a:pt x="0" y="84"/>
                      </a:lnTo>
                      <a:cubicBezTo>
                        <a:pt x="6" y="59"/>
                        <a:pt x="7" y="29"/>
                        <a:pt x="22" y="10"/>
                      </a:cubicBezTo>
                      <a:lnTo>
                        <a:pt x="22" y="10"/>
                      </a:lnTo>
                      <a:cubicBezTo>
                        <a:pt x="29" y="0"/>
                        <a:pt x="62" y="10"/>
                        <a:pt x="102" y="1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85" name="Freeform 44">
                  <a:extLst>
                    <a:ext uri="{FF2B5EF4-FFF2-40B4-BE49-F238E27FC236}">
                      <a16:creationId xmlns:a16="http://schemas.microsoft.com/office/drawing/2014/main" id="{1FFD2CE7-3444-A749-B613-5D11541E98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69491" y="682940"/>
                  <a:ext cx="38105" cy="36516"/>
                </a:xfrm>
                <a:custGeom>
                  <a:avLst/>
                  <a:gdLst>
                    <a:gd name="T0" fmla="*/ 0 w 88"/>
                    <a:gd name="T1" fmla="*/ 66 h 85"/>
                    <a:gd name="T2" fmla="*/ 0 w 88"/>
                    <a:gd name="T3" fmla="*/ 66 h 85"/>
                    <a:gd name="T4" fmla="*/ 22 w 88"/>
                    <a:gd name="T5" fmla="*/ 0 h 85"/>
                    <a:gd name="T6" fmla="*/ 22 w 88"/>
                    <a:gd name="T7" fmla="*/ 0 h 85"/>
                    <a:gd name="T8" fmla="*/ 79 w 88"/>
                    <a:gd name="T9" fmla="*/ 22 h 85"/>
                    <a:gd name="T10" fmla="*/ 79 w 88"/>
                    <a:gd name="T11" fmla="*/ 22 h 85"/>
                    <a:gd name="T12" fmla="*/ 68 w 88"/>
                    <a:gd name="T13" fmla="*/ 76 h 85"/>
                    <a:gd name="T14" fmla="*/ 68 w 88"/>
                    <a:gd name="T15" fmla="*/ 76 h 85"/>
                    <a:gd name="T16" fmla="*/ 0 w 88"/>
                    <a:gd name="T17" fmla="*/ 66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" h="85">
                      <a:moveTo>
                        <a:pt x="0" y="66"/>
                      </a:moveTo>
                      <a:lnTo>
                        <a:pt x="0" y="66"/>
                      </a:lnTo>
                      <a:cubicBezTo>
                        <a:pt x="10" y="36"/>
                        <a:pt x="16" y="18"/>
                        <a:pt x="22" y="0"/>
                      </a:cubicBezTo>
                      <a:lnTo>
                        <a:pt x="22" y="0"/>
                      </a:lnTo>
                      <a:cubicBezTo>
                        <a:pt x="42" y="6"/>
                        <a:pt x="69" y="8"/>
                        <a:pt x="79" y="22"/>
                      </a:cubicBezTo>
                      <a:lnTo>
                        <a:pt x="79" y="22"/>
                      </a:lnTo>
                      <a:cubicBezTo>
                        <a:pt x="87" y="33"/>
                        <a:pt x="80" y="67"/>
                        <a:pt x="68" y="76"/>
                      </a:cubicBezTo>
                      <a:lnTo>
                        <a:pt x="68" y="76"/>
                      </a:lnTo>
                      <a:cubicBezTo>
                        <a:pt x="58" y="84"/>
                        <a:pt x="32" y="72"/>
                        <a:pt x="0" y="6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86" name="Freeform 45">
                  <a:extLst>
                    <a:ext uri="{FF2B5EF4-FFF2-40B4-BE49-F238E27FC236}">
                      <a16:creationId xmlns:a16="http://schemas.microsoft.com/office/drawing/2014/main" id="{8C5BA6B1-806E-464D-A1EA-C721B79EC2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34655" y="262477"/>
                  <a:ext cx="46043" cy="55567"/>
                </a:xfrm>
                <a:custGeom>
                  <a:avLst/>
                  <a:gdLst>
                    <a:gd name="T0" fmla="*/ 16 w 105"/>
                    <a:gd name="T1" fmla="*/ 0 h 127"/>
                    <a:gd name="T2" fmla="*/ 16 w 105"/>
                    <a:gd name="T3" fmla="*/ 0 h 127"/>
                    <a:gd name="T4" fmla="*/ 104 w 105"/>
                    <a:gd name="T5" fmla="*/ 116 h 127"/>
                    <a:gd name="T6" fmla="*/ 104 w 105"/>
                    <a:gd name="T7" fmla="*/ 116 h 127"/>
                    <a:gd name="T8" fmla="*/ 90 w 105"/>
                    <a:gd name="T9" fmla="*/ 126 h 127"/>
                    <a:gd name="T10" fmla="*/ 90 w 105"/>
                    <a:gd name="T11" fmla="*/ 126 h 127"/>
                    <a:gd name="T12" fmla="*/ 0 w 105"/>
                    <a:gd name="T13" fmla="*/ 14 h 127"/>
                    <a:gd name="T14" fmla="*/ 0 w 105"/>
                    <a:gd name="T15" fmla="*/ 14 h 127"/>
                    <a:gd name="T16" fmla="*/ 16 w 105"/>
                    <a:gd name="T17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" h="127"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74" y="16"/>
                        <a:pt x="86" y="68"/>
                        <a:pt x="104" y="116"/>
                      </a:cubicBezTo>
                      <a:lnTo>
                        <a:pt x="104" y="116"/>
                      </a:lnTo>
                      <a:cubicBezTo>
                        <a:pt x="99" y="119"/>
                        <a:pt x="94" y="123"/>
                        <a:pt x="90" y="126"/>
                      </a:cubicBezTo>
                      <a:lnTo>
                        <a:pt x="90" y="126"/>
                      </a:lnTo>
                      <a:cubicBezTo>
                        <a:pt x="60" y="89"/>
                        <a:pt x="30" y="52"/>
                        <a:pt x="0" y="14"/>
                      </a:cubicBezTo>
                      <a:lnTo>
                        <a:pt x="0" y="14"/>
                      </a:lnTo>
                      <a:cubicBezTo>
                        <a:pt x="6" y="10"/>
                        <a:pt x="11" y="4"/>
                        <a:pt x="16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87" name="Freeform 46">
                  <a:extLst>
                    <a:ext uri="{FF2B5EF4-FFF2-40B4-BE49-F238E27FC236}">
                      <a16:creationId xmlns:a16="http://schemas.microsoft.com/office/drawing/2014/main" id="{AA2D40E9-DCA4-AF4E-A0B1-D326C56503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14242" y="2887562"/>
                  <a:ext cx="702720" cy="364800"/>
                </a:xfrm>
                <a:custGeom>
                  <a:avLst/>
                  <a:gdLst>
                    <a:gd name="T0" fmla="*/ 444853 w 1616"/>
                    <a:gd name="T1" fmla="*/ 277405 h 839"/>
                    <a:gd name="T2" fmla="*/ 444853 w 1616"/>
                    <a:gd name="T3" fmla="*/ 277405 h 839"/>
                    <a:gd name="T4" fmla="*/ 199597 w 1616"/>
                    <a:gd name="T5" fmla="*/ 173487 h 839"/>
                    <a:gd name="T6" fmla="*/ 199597 w 1616"/>
                    <a:gd name="T7" fmla="*/ 173487 h 839"/>
                    <a:gd name="T8" fmla="*/ 382669 w 1616"/>
                    <a:gd name="T9" fmla="*/ 223924 h 839"/>
                    <a:gd name="T10" fmla="*/ 382669 w 1616"/>
                    <a:gd name="T11" fmla="*/ 223924 h 839"/>
                    <a:gd name="T12" fmla="*/ 553131 w 1616"/>
                    <a:gd name="T13" fmla="*/ 309145 h 839"/>
                    <a:gd name="T14" fmla="*/ 553131 w 1616"/>
                    <a:gd name="T15" fmla="*/ 309145 h 839"/>
                    <a:gd name="T16" fmla="*/ 469205 w 1616"/>
                    <a:gd name="T17" fmla="*/ 251316 h 839"/>
                    <a:gd name="T18" fmla="*/ 469205 w 1616"/>
                    <a:gd name="T19" fmla="*/ 251316 h 839"/>
                    <a:gd name="T20" fmla="*/ 375712 w 1616"/>
                    <a:gd name="T21" fmla="*/ 200010 h 839"/>
                    <a:gd name="T22" fmla="*/ 375712 w 1616"/>
                    <a:gd name="T23" fmla="*/ 200010 h 839"/>
                    <a:gd name="T24" fmla="*/ 280044 w 1616"/>
                    <a:gd name="T25" fmla="*/ 158268 h 839"/>
                    <a:gd name="T26" fmla="*/ 280044 w 1616"/>
                    <a:gd name="T27" fmla="*/ 158268 h 839"/>
                    <a:gd name="T28" fmla="*/ 183507 w 1616"/>
                    <a:gd name="T29" fmla="*/ 120875 h 839"/>
                    <a:gd name="T30" fmla="*/ 183507 w 1616"/>
                    <a:gd name="T31" fmla="*/ 120875 h 839"/>
                    <a:gd name="T32" fmla="*/ 183942 w 1616"/>
                    <a:gd name="T33" fmla="*/ 115223 h 839"/>
                    <a:gd name="T34" fmla="*/ 183942 w 1616"/>
                    <a:gd name="T35" fmla="*/ 115223 h 839"/>
                    <a:gd name="T36" fmla="*/ 207424 w 1616"/>
                    <a:gd name="T37" fmla="*/ 115223 h 839"/>
                    <a:gd name="T38" fmla="*/ 207424 w 1616"/>
                    <a:gd name="T39" fmla="*/ 115223 h 839"/>
                    <a:gd name="T40" fmla="*/ 418327 w 1616"/>
                    <a:gd name="T41" fmla="*/ 188705 h 839"/>
                    <a:gd name="T42" fmla="*/ 418327 w 1616"/>
                    <a:gd name="T43" fmla="*/ 188705 h 839"/>
                    <a:gd name="T44" fmla="*/ 530954 w 1616"/>
                    <a:gd name="T45" fmla="*/ 263926 h 839"/>
                    <a:gd name="T46" fmla="*/ 530954 w 1616"/>
                    <a:gd name="T47" fmla="*/ 263926 h 839"/>
                    <a:gd name="T48" fmla="*/ 632274 w 1616"/>
                    <a:gd name="T49" fmla="*/ 342190 h 839"/>
                    <a:gd name="T50" fmla="*/ 632274 w 1616"/>
                    <a:gd name="T51" fmla="*/ 342190 h 839"/>
                    <a:gd name="T52" fmla="*/ 369189 w 1616"/>
                    <a:gd name="T53" fmla="*/ 130441 h 839"/>
                    <a:gd name="T54" fmla="*/ 369189 w 1616"/>
                    <a:gd name="T55" fmla="*/ 130441 h 839"/>
                    <a:gd name="T56" fmla="*/ 702285 w 1616"/>
                    <a:gd name="T57" fmla="*/ 364365 h 839"/>
                    <a:gd name="T58" fmla="*/ 702285 w 1616"/>
                    <a:gd name="T59" fmla="*/ 364365 h 839"/>
                    <a:gd name="T60" fmla="*/ 686196 w 1616"/>
                    <a:gd name="T61" fmla="*/ 336103 h 839"/>
                    <a:gd name="T62" fmla="*/ 686196 w 1616"/>
                    <a:gd name="T63" fmla="*/ 336103 h 839"/>
                    <a:gd name="T64" fmla="*/ 668367 w 1616"/>
                    <a:gd name="T65" fmla="*/ 307841 h 839"/>
                    <a:gd name="T66" fmla="*/ 668367 w 1616"/>
                    <a:gd name="T67" fmla="*/ 307841 h 839"/>
                    <a:gd name="T68" fmla="*/ 339184 w 1616"/>
                    <a:gd name="T69" fmla="*/ 43480 h 839"/>
                    <a:gd name="T70" fmla="*/ 339184 w 1616"/>
                    <a:gd name="T71" fmla="*/ 43480 h 839"/>
                    <a:gd name="T72" fmla="*/ 133934 w 1616"/>
                    <a:gd name="T73" fmla="*/ 12609 h 839"/>
                    <a:gd name="T74" fmla="*/ 133934 w 1616"/>
                    <a:gd name="T75" fmla="*/ 12609 h 839"/>
                    <a:gd name="T76" fmla="*/ 40006 w 1616"/>
                    <a:gd name="T77" fmla="*/ 49133 h 839"/>
                    <a:gd name="T78" fmla="*/ 40006 w 1616"/>
                    <a:gd name="T79" fmla="*/ 49133 h 839"/>
                    <a:gd name="T80" fmla="*/ 12176 w 1616"/>
                    <a:gd name="T81" fmla="*/ 134354 h 839"/>
                    <a:gd name="T82" fmla="*/ 12176 w 1616"/>
                    <a:gd name="T83" fmla="*/ 134354 h 839"/>
                    <a:gd name="T84" fmla="*/ 116975 w 1616"/>
                    <a:gd name="T85" fmla="*/ 246968 h 839"/>
                    <a:gd name="T86" fmla="*/ 116975 w 1616"/>
                    <a:gd name="T87" fmla="*/ 246968 h 839"/>
                    <a:gd name="T88" fmla="*/ 380495 w 1616"/>
                    <a:gd name="T89" fmla="*/ 326537 h 839"/>
                    <a:gd name="T90" fmla="*/ 380495 w 1616"/>
                    <a:gd name="T91" fmla="*/ 326537 h 839"/>
                    <a:gd name="T92" fmla="*/ 531389 w 1616"/>
                    <a:gd name="T93" fmla="*/ 352626 h 839"/>
                    <a:gd name="T94" fmla="*/ 531389 w 1616"/>
                    <a:gd name="T95" fmla="*/ 352626 h 839"/>
                    <a:gd name="T96" fmla="*/ 549652 w 1616"/>
                    <a:gd name="T97" fmla="*/ 355669 h 839"/>
                    <a:gd name="T98" fmla="*/ 549652 w 1616"/>
                    <a:gd name="T99" fmla="*/ 355669 h 839"/>
                    <a:gd name="T100" fmla="*/ 279610 w 1616"/>
                    <a:gd name="T101" fmla="*/ 250012 h 839"/>
                    <a:gd name="T102" fmla="*/ 279610 w 1616"/>
                    <a:gd name="T103" fmla="*/ 250012 h 839"/>
                    <a:gd name="T104" fmla="*/ 281784 w 1616"/>
                    <a:gd name="T105" fmla="*/ 243055 h 839"/>
                    <a:gd name="T106" fmla="*/ 281784 w 1616"/>
                    <a:gd name="T107" fmla="*/ 243055 h 839"/>
                    <a:gd name="T108" fmla="*/ 443114 w 1616"/>
                    <a:gd name="T109" fmla="*/ 281318 h 839"/>
                    <a:gd name="T110" fmla="*/ 443114 w 1616"/>
                    <a:gd name="T111" fmla="*/ 281318 h 839"/>
                    <a:gd name="T112" fmla="*/ 444853 w 1616"/>
                    <a:gd name="T113" fmla="*/ 277405 h 83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1616" h="839">
                      <a:moveTo>
                        <a:pt x="1023" y="638"/>
                      </a:moveTo>
                      <a:lnTo>
                        <a:pt x="1023" y="638"/>
                      </a:lnTo>
                      <a:cubicBezTo>
                        <a:pt x="835" y="558"/>
                        <a:pt x="648" y="479"/>
                        <a:pt x="459" y="399"/>
                      </a:cubicBezTo>
                      <a:cubicBezTo>
                        <a:pt x="612" y="397"/>
                        <a:pt x="746" y="457"/>
                        <a:pt x="880" y="515"/>
                      </a:cubicBezTo>
                      <a:cubicBezTo>
                        <a:pt x="1013" y="574"/>
                        <a:pt x="1140" y="647"/>
                        <a:pt x="1272" y="711"/>
                      </a:cubicBezTo>
                      <a:cubicBezTo>
                        <a:pt x="1208" y="666"/>
                        <a:pt x="1145" y="619"/>
                        <a:pt x="1079" y="578"/>
                      </a:cubicBezTo>
                      <a:cubicBezTo>
                        <a:pt x="1009" y="535"/>
                        <a:pt x="937" y="495"/>
                        <a:pt x="864" y="460"/>
                      </a:cubicBezTo>
                      <a:cubicBezTo>
                        <a:pt x="792" y="424"/>
                        <a:pt x="718" y="394"/>
                        <a:pt x="644" y="364"/>
                      </a:cubicBezTo>
                      <a:cubicBezTo>
                        <a:pt x="570" y="334"/>
                        <a:pt x="496" y="307"/>
                        <a:pt x="422" y="278"/>
                      </a:cubicBezTo>
                      <a:cubicBezTo>
                        <a:pt x="423" y="274"/>
                        <a:pt x="423" y="270"/>
                        <a:pt x="423" y="265"/>
                      </a:cubicBezTo>
                      <a:cubicBezTo>
                        <a:pt x="441" y="265"/>
                        <a:pt x="460" y="261"/>
                        <a:pt x="477" y="265"/>
                      </a:cubicBezTo>
                      <a:cubicBezTo>
                        <a:pt x="644" y="307"/>
                        <a:pt x="811" y="350"/>
                        <a:pt x="962" y="434"/>
                      </a:cubicBezTo>
                      <a:cubicBezTo>
                        <a:pt x="1053" y="484"/>
                        <a:pt x="1137" y="545"/>
                        <a:pt x="1221" y="607"/>
                      </a:cubicBezTo>
                      <a:cubicBezTo>
                        <a:pt x="1300" y="665"/>
                        <a:pt x="1376" y="728"/>
                        <a:pt x="1454" y="787"/>
                      </a:cubicBezTo>
                      <a:cubicBezTo>
                        <a:pt x="1287" y="583"/>
                        <a:pt x="1072" y="437"/>
                        <a:pt x="849" y="300"/>
                      </a:cubicBezTo>
                      <a:cubicBezTo>
                        <a:pt x="1163" y="393"/>
                        <a:pt x="1403" y="594"/>
                        <a:pt x="1615" y="838"/>
                      </a:cubicBezTo>
                      <a:cubicBezTo>
                        <a:pt x="1602" y="816"/>
                        <a:pt x="1591" y="795"/>
                        <a:pt x="1578" y="773"/>
                      </a:cubicBezTo>
                      <a:cubicBezTo>
                        <a:pt x="1565" y="751"/>
                        <a:pt x="1551" y="729"/>
                        <a:pt x="1537" y="708"/>
                      </a:cubicBezTo>
                      <a:cubicBezTo>
                        <a:pt x="1350" y="423"/>
                        <a:pt x="1086" y="237"/>
                        <a:pt x="780" y="100"/>
                      </a:cubicBezTo>
                      <a:cubicBezTo>
                        <a:pt x="628" y="33"/>
                        <a:pt x="471" y="0"/>
                        <a:pt x="308" y="29"/>
                      </a:cubicBezTo>
                      <a:cubicBezTo>
                        <a:pt x="233" y="42"/>
                        <a:pt x="159" y="76"/>
                        <a:pt x="92" y="113"/>
                      </a:cubicBezTo>
                      <a:cubicBezTo>
                        <a:pt x="19" y="154"/>
                        <a:pt x="0" y="228"/>
                        <a:pt x="28" y="309"/>
                      </a:cubicBezTo>
                      <a:cubicBezTo>
                        <a:pt x="70" y="430"/>
                        <a:pt x="161" y="510"/>
                        <a:pt x="269" y="568"/>
                      </a:cubicBezTo>
                      <a:cubicBezTo>
                        <a:pt x="457" y="671"/>
                        <a:pt x="663" y="721"/>
                        <a:pt x="875" y="751"/>
                      </a:cubicBezTo>
                      <a:cubicBezTo>
                        <a:pt x="991" y="768"/>
                        <a:pt x="1106" y="791"/>
                        <a:pt x="1222" y="811"/>
                      </a:cubicBezTo>
                      <a:cubicBezTo>
                        <a:pt x="1231" y="813"/>
                        <a:pt x="1241" y="814"/>
                        <a:pt x="1264" y="818"/>
                      </a:cubicBezTo>
                      <a:cubicBezTo>
                        <a:pt x="1067" y="684"/>
                        <a:pt x="836" y="678"/>
                        <a:pt x="643" y="575"/>
                      </a:cubicBezTo>
                      <a:cubicBezTo>
                        <a:pt x="645" y="570"/>
                        <a:pt x="646" y="564"/>
                        <a:pt x="648" y="559"/>
                      </a:cubicBezTo>
                      <a:cubicBezTo>
                        <a:pt x="771" y="588"/>
                        <a:pt x="895" y="618"/>
                        <a:pt x="1019" y="647"/>
                      </a:cubicBezTo>
                      <a:cubicBezTo>
                        <a:pt x="1021" y="644"/>
                        <a:pt x="1022" y="641"/>
                        <a:pt x="1023" y="638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88" name="Freeform 47">
                  <a:extLst>
                    <a:ext uri="{FF2B5EF4-FFF2-40B4-BE49-F238E27FC236}">
                      <a16:creationId xmlns:a16="http://schemas.microsoft.com/office/drawing/2014/main" id="{3DCE681F-CAAB-F34C-B98F-F3D637BA8F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0961" y="2253962"/>
                  <a:ext cx="458879" cy="332159"/>
                </a:xfrm>
                <a:custGeom>
                  <a:avLst/>
                  <a:gdLst>
                    <a:gd name="T0" fmla="*/ 0 w 1056"/>
                    <a:gd name="T1" fmla="*/ 169353 h 761"/>
                    <a:gd name="T2" fmla="*/ 0 w 1056"/>
                    <a:gd name="T3" fmla="*/ 169353 h 761"/>
                    <a:gd name="T4" fmla="*/ 122542 w 1056"/>
                    <a:gd name="T5" fmla="*/ 297677 h 761"/>
                    <a:gd name="T6" fmla="*/ 122542 w 1056"/>
                    <a:gd name="T7" fmla="*/ 297677 h 761"/>
                    <a:gd name="T8" fmla="*/ 367625 w 1056"/>
                    <a:gd name="T9" fmla="*/ 273235 h 761"/>
                    <a:gd name="T10" fmla="*/ 367625 w 1056"/>
                    <a:gd name="T11" fmla="*/ 273235 h 761"/>
                    <a:gd name="T12" fmla="*/ 362845 w 1056"/>
                    <a:gd name="T13" fmla="*/ 53250 h 761"/>
                    <a:gd name="T14" fmla="*/ 362845 w 1056"/>
                    <a:gd name="T15" fmla="*/ 53250 h 761"/>
                    <a:gd name="T16" fmla="*/ 44758 w 1056"/>
                    <a:gd name="T17" fmla="*/ 77693 h 761"/>
                    <a:gd name="T18" fmla="*/ 44758 w 1056"/>
                    <a:gd name="T19" fmla="*/ 77693 h 761"/>
                    <a:gd name="T20" fmla="*/ 27376 w 1056"/>
                    <a:gd name="T21" fmla="*/ 96898 h 761"/>
                    <a:gd name="T22" fmla="*/ 27376 w 1056"/>
                    <a:gd name="T23" fmla="*/ 96898 h 761"/>
                    <a:gd name="T24" fmla="*/ 119065 w 1056"/>
                    <a:gd name="T25" fmla="*/ 78129 h 761"/>
                    <a:gd name="T26" fmla="*/ 119065 w 1056"/>
                    <a:gd name="T27" fmla="*/ 78129 h 761"/>
                    <a:gd name="T28" fmla="*/ 259858 w 1056"/>
                    <a:gd name="T29" fmla="*/ 173718 h 761"/>
                    <a:gd name="T30" fmla="*/ 259858 w 1056"/>
                    <a:gd name="T31" fmla="*/ 173718 h 761"/>
                    <a:gd name="T32" fmla="*/ 179032 w 1056"/>
                    <a:gd name="T33" fmla="*/ 262323 h 761"/>
                    <a:gd name="T34" fmla="*/ 179032 w 1056"/>
                    <a:gd name="T35" fmla="*/ 262323 h 761"/>
                    <a:gd name="T36" fmla="*/ 84736 w 1056"/>
                    <a:gd name="T37" fmla="*/ 227405 h 761"/>
                    <a:gd name="T38" fmla="*/ 84736 w 1056"/>
                    <a:gd name="T39" fmla="*/ 227405 h 761"/>
                    <a:gd name="T40" fmla="*/ 0 w 1056"/>
                    <a:gd name="T41" fmla="*/ 169353 h 76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56" h="761">
                      <a:moveTo>
                        <a:pt x="0" y="388"/>
                      </a:moveTo>
                      <a:lnTo>
                        <a:pt x="0" y="388"/>
                      </a:lnTo>
                      <a:cubicBezTo>
                        <a:pt x="47" y="542"/>
                        <a:pt x="149" y="629"/>
                        <a:pt x="282" y="682"/>
                      </a:cubicBezTo>
                      <a:cubicBezTo>
                        <a:pt x="478" y="760"/>
                        <a:pt x="669" y="746"/>
                        <a:pt x="846" y="626"/>
                      </a:cubicBezTo>
                      <a:cubicBezTo>
                        <a:pt x="1055" y="486"/>
                        <a:pt x="1049" y="256"/>
                        <a:pt x="835" y="122"/>
                      </a:cubicBezTo>
                      <a:cubicBezTo>
                        <a:pt x="639" y="0"/>
                        <a:pt x="279" y="27"/>
                        <a:pt x="103" y="178"/>
                      </a:cubicBezTo>
                      <a:cubicBezTo>
                        <a:pt x="90" y="189"/>
                        <a:pt x="79" y="204"/>
                        <a:pt x="63" y="222"/>
                      </a:cubicBezTo>
                      <a:cubicBezTo>
                        <a:pt x="139" y="206"/>
                        <a:pt x="206" y="189"/>
                        <a:pt x="274" y="179"/>
                      </a:cubicBezTo>
                      <a:cubicBezTo>
                        <a:pt x="409" y="159"/>
                        <a:pt x="564" y="266"/>
                        <a:pt x="598" y="398"/>
                      </a:cubicBezTo>
                      <a:cubicBezTo>
                        <a:pt x="628" y="516"/>
                        <a:pt x="546" y="605"/>
                        <a:pt x="412" y="601"/>
                      </a:cubicBezTo>
                      <a:cubicBezTo>
                        <a:pt x="331" y="599"/>
                        <a:pt x="260" y="563"/>
                        <a:pt x="195" y="521"/>
                      </a:cubicBezTo>
                      <a:cubicBezTo>
                        <a:pt x="131" y="481"/>
                        <a:pt x="71" y="437"/>
                        <a:pt x="0" y="388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89" name="Freeform 48">
                  <a:extLst>
                    <a:ext uri="{FF2B5EF4-FFF2-40B4-BE49-F238E27FC236}">
                      <a16:creationId xmlns:a16="http://schemas.microsoft.com/office/drawing/2014/main" id="{4FB07E38-D6DE-1E45-B856-C140CFA69F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8990" y="2740085"/>
                  <a:ext cx="927215" cy="722373"/>
                </a:xfrm>
                <a:custGeom>
                  <a:avLst/>
                  <a:gdLst>
                    <a:gd name="T0" fmla="*/ 0 w 2131"/>
                    <a:gd name="T1" fmla="*/ 432 h 1660"/>
                    <a:gd name="T2" fmla="*/ 0 w 2131"/>
                    <a:gd name="T3" fmla="*/ 432 h 1660"/>
                    <a:gd name="T4" fmla="*/ 904 w 2131"/>
                    <a:gd name="T5" fmla="*/ 294 h 1660"/>
                    <a:gd name="T6" fmla="*/ 904 w 2131"/>
                    <a:gd name="T7" fmla="*/ 294 h 1660"/>
                    <a:gd name="T8" fmla="*/ 1377 w 2131"/>
                    <a:gd name="T9" fmla="*/ 680 h 1660"/>
                    <a:gd name="T10" fmla="*/ 1377 w 2131"/>
                    <a:gd name="T11" fmla="*/ 680 h 1660"/>
                    <a:gd name="T12" fmla="*/ 1721 w 2131"/>
                    <a:gd name="T13" fmla="*/ 1174 h 1660"/>
                    <a:gd name="T14" fmla="*/ 1721 w 2131"/>
                    <a:gd name="T15" fmla="*/ 1174 h 1660"/>
                    <a:gd name="T16" fmla="*/ 2130 w 2131"/>
                    <a:gd name="T17" fmla="*/ 1659 h 1660"/>
                    <a:gd name="T18" fmla="*/ 2130 w 2131"/>
                    <a:gd name="T19" fmla="*/ 1659 h 1660"/>
                    <a:gd name="T20" fmla="*/ 1905 w 2131"/>
                    <a:gd name="T21" fmla="*/ 1264 h 1660"/>
                    <a:gd name="T22" fmla="*/ 1905 w 2131"/>
                    <a:gd name="T23" fmla="*/ 1264 h 1660"/>
                    <a:gd name="T24" fmla="*/ 1627 w 2131"/>
                    <a:gd name="T25" fmla="*/ 753 h 1660"/>
                    <a:gd name="T26" fmla="*/ 1627 w 2131"/>
                    <a:gd name="T27" fmla="*/ 753 h 1660"/>
                    <a:gd name="T28" fmla="*/ 1110 w 2131"/>
                    <a:gd name="T29" fmla="*/ 213 h 1660"/>
                    <a:gd name="T30" fmla="*/ 1110 w 2131"/>
                    <a:gd name="T31" fmla="*/ 213 h 1660"/>
                    <a:gd name="T32" fmla="*/ 32 w 2131"/>
                    <a:gd name="T33" fmla="*/ 386 h 1660"/>
                    <a:gd name="T34" fmla="*/ 32 w 2131"/>
                    <a:gd name="T35" fmla="*/ 386 h 1660"/>
                    <a:gd name="T36" fmla="*/ 0 w 2131"/>
                    <a:gd name="T37" fmla="*/ 432 h 1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31" h="1660">
                      <a:moveTo>
                        <a:pt x="0" y="432"/>
                      </a:moveTo>
                      <a:lnTo>
                        <a:pt x="0" y="432"/>
                      </a:lnTo>
                      <a:cubicBezTo>
                        <a:pt x="244" y="203"/>
                        <a:pt x="580" y="152"/>
                        <a:pt x="904" y="294"/>
                      </a:cubicBezTo>
                      <a:lnTo>
                        <a:pt x="904" y="294"/>
                      </a:lnTo>
                      <a:cubicBezTo>
                        <a:pt x="1098" y="379"/>
                        <a:pt x="1252" y="515"/>
                        <a:pt x="1377" y="680"/>
                      </a:cubicBezTo>
                      <a:lnTo>
                        <a:pt x="1377" y="680"/>
                      </a:lnTo>
                      <a:cubicBezTo>
                        <a:pt x="1497" y="840"/>
                        <a:pt x="1608" y="1007"/>
                        <a:pt x="1721" y="1174"/>
                      </a:cubicBezTo>
                      <a:lnTo>
                        <a:pt x="1721" y="1174"/>
                      </a:lnTo>
                      <a:cubicBezTo>
                        <a:pt x="1840" y="1349"/>
                        <a:pt x="1973" y="1513"/>
                        <a:pt x="2130" y="1659"/>
                      </a:cubicBezTo>
                      <a:lnTo>
                        <a:pt x="2130" y="1659"/>
                      </a:lnTo>
                      <a:cubicBezTo>
                        <a:pt x="2054" y="1527"/>
                        <a:pt x="1978" y="1396"/>
                        <a:pt x="1905" y="1264"/>
                      </a:cubicBezTo>
                      <a:lnTo>
                        <a:pt x="1905" y="1264"/>
                      </a:lnTo>
                      <a:cubicBezTo>
                        <a:pt x="1812" y="1094"/>
                        <a:pt x="1728" y="919"/>
                        <a:pt x="1627" y="753"/>
                      </a:cubicBezTo>
                      <a:lnTo>
                        <a:pt x="1627" y="753"/>
                      </a:lnTo>
                      <a:cubicBezTo>
                        <a:pt x="1496" y="536"/>
                        <a:pt x="1333" y="347"/>
                        <a:pt x="1110" y="213"/>
                      </a:cubicBezTo>
                      <a:lnTo>
                        <a:pt x="1110" y="213"/>
                      </a:lnTo>
                      <a:cubicBezTo>
                        <a:pt x="757" y="0"/>
                        <a:pt x="295" y="71"/>
                        <a:pt x="32" y="386"/>
                      </a:cubicBezTo>
                      <a:lnTo>
                        <a:pt x="32" y="386"/>
                      </a:lnTo>
                      <a:cubicBezTo>
                        <a:pt x="20" y="401"/>
                        <a:pt x="10" y="417"/>
                        <a:pt x="0" y="432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90" name="Freeform 49">
                  <a:extLst>
                    <a:ext uri="{FF2B5EF4-FFF2-40B4-BE49-F238E27FC236}">
                      <a16:creationId xmlns:a16="http://schemas.microsoft.com/office/drawing/2014/main" id="{31ADF99F-D0A1-C648-B593-243A4B9B38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8162" y="1985162"/>
                  <a:ext cx="311040" cy="480000"/>
                </a:xfrm>
                <a:custGeom>
                  <a:avLst/>
                  <a:gdLst>
                    <a:gd name="T0" fmla="*/ 220302 w 713"/>
                    <a:gd name="T1" fmla="*/ 429428 h 1101"/>
                    <a:gd name="T2" fmla="*/ 220302 w 713"/>
                    <a:gd name="T3" fmla="*/ 429428 h 1101"/>
                    <a:gd name="T4" fmla="*/ 242114 w 713"/>
                    <a:gd name="T5" fmla="*/ 78910 h 1101"/>
                    <a:gd name="T6" fmla="*/ 242114 w 713"/>
                    <a:gd name="T7" fmla="*/ 78910 h 1101"/>
                    <a:gd name="T8" fmla="*/ 73725 w 713"/>
                    <a:gd name="T9" fmla="*/ 62343 h 1101"/>
                    <a:gd name="T10" fmla="*/ 73725 w 713"/>
                    <a:gd name="T11" fmla="*/ 62343 h 1101"/>
                    <a:gd name="T12" fmla="*/ 18322 w 713"/>
                    <a:gd name="T13" fmla="*/ 289918 h 1101"/>
                    <a:gd name="T14" fmla="*/ 18322 w 713"/>
                    <a:gd name="T15" fmla="*/ 289918 h 1101"/>
                    <a:gd name="T16" fmla="*/ 86376 w 713"/>
                    <a:gd name="T17" fmla="*/ 428556 h 1101"/>
                    <a:gd name="T18" fmla="*/ 86376 w 713"/>
                    <a:gd name="T19" fmla="*/ 428556 h 1101"/>
                    <a:gd name="T20" fmla="*/ 141342 w 713"/>
                    <a:gd name="T21" fmla="*/ 479564 h 1101"/>
                    <a:gd name="T22" fmla="*/ 141342 w 713"/>
                    <a:gd name="T23" fmla="*/ 479564 h 1101"/>
                    <a:gd name="T24" fmla="*/ 140470 w 713"/>
                    <a:gd name="T25" fmla="*/ 446431 h 1101"/>
                    <a:gd name="T26" fmla="*/ 140470 w 713"/>
                    <a:gd name="T27" fmla="*/ 446431 h 1101"/>
                    <a:gd name="T28" fmla="*/ 79396 w 713"/>
                    <a:gd name="T29" fmla="*/ 285123 h 1101"/>
                    <a:gd name="T30" fmla="*/ 79396 w 713"/>
                    <a:gd name="T31" fmla="*/ 285123 h 1101"/>
                    <a:gd name="T32" fmla="*/ 141342 w 713"/>
                    <a:gd name="T33" fmla="*/ 184850 h 1101"/>
                    <a:gd name="T34" fmla="*/ 141342 w 713"/>
                    <a:gd name="T35" fmla="*/ 184850 h 1101"/>
                    <a:gd name="T36" fmla="*/ 166644 w 713"/>
                    <a:gd name="T37" fmla="*/ 187902 h 1101"/>
                    <a:gd name="T38" fmla="*/ 166644 w 713"/>
                    <a:gd name="T39" fmla="*/ 187902 h 1101"/>
                    <a:gd name="T40" fmla="*/ 228590 w 713"/>
                    <a:gd name="T41" fmla="*/ 319128 h 1101"/>
                    <a:gd name="T42" fmla="*/ 228590 w 713"/>
                    <a:gd name="T43" fmla="*/ 319128 h 1101"/>
                    <a:gd name="T44" fmla="*/ 220302 w 713"/>
                    <a:gd name="T45" fmla="*/ 429428 h 110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713" h="1101">
                      <a:moveTo>
                        <a:pt x="505" y="985"/>
                      </a:moveTo>
                      <a:lnTo>
                        <a:pt x="505" y="985"/>
                      </a:lnTo>
                      <a:cubicBezTo>
                        <a:pt x="712" y="747"/>
                        <a:pt x="681" y="386"/>
                        <a:pt x="555" y="181"/>
                      </a:cubicBezTo>
                      <a:cubicBezTo>
                        <a:pt x="454" y="17"/>
                        <a:pt x="299" y="0"/>
                        <a:pt x="169" y="143"/>
                      </a:cubicBezTo>
                      <a:cubicBezTo>
                        <a:pt x="32" y="294"/>
                        <a:pt x="0" y="469"/>
                        <a:pt x="42" y="665"/>
                      </a:cubicBezTo>
                      <a:cubicBezTo>
                        <a:pt x="67" y="785"/>
                        <a:pt x="122" y="889"/>
                        <a:pt x="198" y="983"/>
                      </a:cubicBezTo>
                      <a:cubicBezTo>
                        <a:pt x="234" y="1026"/>
                        <a:pt x="281" y="1061"/>
                        <a:pt x="324" y="1100"/>
                      </a:cubicBezTo>
                      <a:cubicBezTo>
                        <a:pt x="359" y="1064"/>
                        <a:pt x="340" y="1045"/>
                        <a:pt x="322" y="1024"/>
                      </a:cubicBezTo>
                      <a:cubicBezTo>
                        <a:pt x="231" y="917"/>
                        <a:pt x="191" y="789"/>
                        <a:pt x="182" y="654"/>
                      </a:cubicBezTo>
                      <a:cubicBezTo>
                        <a:pt x="174" y="541"/>
                        <a:pt x="226" y="462"/>
                        <a:pt x="324" y="424"/>
                      </a:cubicBezTo>
                      <a:cubicBezTo>
                        <a:pt x="340" y="417"/>
                        <a:pt x="368" y="421"/>
                        <a:pt x="382" y="431"/>
                      </a:cubicBezTo>
                      <a:cubicBezTo>
                        <a:pt x="484" y="505"/>
                        <a:pt x="521" y="613"/>
                        <a:pt x="524" y="732"/>
                      </a:cubicBezTo>
                      <a:cubicBezTo>
                        <a:pt x="526" y="816"/>
                        <a:pt x="512" y="900"/>
                        <a:pt x="505" y="985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91" name="Freeform 50">
                  <a:extLst>
                    <a:ext uri="{FF2B5EF4-FFF2-40B4-BE49-F238E27FC236}">
                      <a16:creationId xmlns:a16="http://schemas.microsoft.com/office/drawing/2014/main" id="{F4AE1F75-16F2-E74B-906C-C4992047E9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00347" y="2766654"/>
                  <a:ext cx="504888" cy="669981"/>
                </a:xfrm>
                <a:custGeom>
                  <a:avLst/>
                  <a:gdLst>
                    <a:gd name="T0" fmla="*/ 356 w 1161"/>
                    <a:gd name="T1" fmla="*/ 1530 h 1540"/>
                    <a:gd name="T2" fmla="*/ 356 w 1161"/>
                    <a:gd name="T3" fmla="*/ 1530 h 1540"/>
                    <a:gd name="T4" fmla="*/ 325 w 1161"/>
                    <a:gd name="T5" fmla="*/ 1462 h 1540"/>
                    <a:gd name="T6" fmla="*/ 325 w 1161"/>
                    <a:gd name="T7" fmla="*/ 1462 h 1540"/>
                    <a:gd name="T8" fmla="*/ 197 w 1161"/>
                    <a:gd name="T9" fmla="*/ 926 h 1540"/>
                    <a:gd name="T10" fmla="*/ 197 w 1161"/>
                    <a:gd name="T11" fmla="*/ 926 h 1540"/>
                    <a:gd name="T12" fmla="*/ 374 w 1161"/>
                    <a:gd name="T13" fmla="*/ 479 h 1540"/>
                    <a:gd name="T14" fmla="*/ 374 w 1161"/>
                    <a:gd name="T15" fmla="*/ 479 h 1540"/>
                    <a:gd name="T16" fmla="*/ 527 w 1161"/>
                    <a:gd name="T17" fmla="*/ 309 h 1540"/>
                    <a:gd name="T18" fmla="*/ 527 w 1161"/>
                    <a:gd name="T19" fmla="*/ 309 h 1540"/>
                    <a:gd name="T20" fmla="*/ 870 w 1161"/>
                    <a:gd name="T21" fmla="*/ 155 h 1540"/>
                    <a:gd name="T22" fmla="*/ 870 w 1161"/>
                    <a:gd name="T23" fmla="*/ 155 h 1540"/>
                    <a:gd name="T24" fmla="*/ 1112 w 1161"/>
                    <a:gd name="T25" fmla="*/ 150 h 1540"/>
                    <a:gd name="T26" fmla="*/ 1112 w 1161"/>
                    <a:gd name="T27" fmla="*/ 150 h 1540"/>
                    <a:gd name="T28" fmla="*/ 1156 w 1161"/>
                    <a:gd name="T29" fmla="*/ 148 h 1540"/>
                    <a:gd name="T30" fmla="*/ 1156 w 1161"/>
                    <a:gd name="T31" fmla="*/ 148 h 1540"/>
                    <a:gd name="T32" fmla="*/ 1160 w 1161"/>
                    <a:gd name="T33" fmla="*/ 132 h 1540"/>
                    <a:gd name="T34" fmla="*/ 1160 w 1161"/>
                    <a:gd name="T35" fmla="*/ 132 h 1540"/>
                    <a:gd name="T36" fmla="*/ 1052 w 1161"/>
                    <a:gd name="T37" fmla="*/ 88 h 1540"/>
                    <a:gd name="T38" fmla="*/ 1052 w 1161"/>
                    <a:gd name="T39" fmla="*/ 88 h 1540"/>
                    <a:gd name="T40" fmla="*/ 156 w 1161"/>
                    <a:gd name="T41" fmla="*/ 426 h 1540"/>
                    <a:gd name="T42" fmla="*/ 156 w 1161"/>
                    <a:gd name="T43" fmla="*/ 426 h 1540"/>
                    <a:gd name="T44" fmla="*/ 97 w 1161"/>
                    <a:gd name="T45" fmla="*/ 1082 h 1540"/>
                    <a:gd name="T46" fmla="*/ 97 w 1161"/>
                    <a:gd name="T47" fmla="*/ 1082 h 1540"/>
                    <a:gd name="T48" fmla="*/ 168 w 1161"/>
                    <a:gd name="T49" fmla="*/ 1251 h 1540"/>
                    <a:gd name="T50" fmla="*/ 168 w 1161"/>
                    <a:gd name="T51" fmla="*/ 1251 h 1540"/>
                    <a:gd name="T52" fmla="*/ 337 w 1161"/>
                    <a:gd name="T53" fmla="*/ 1539 h 1540"/>
                    <a:gd name="T54" fmla="*/ 337 w 1161"/>
                    <a:gd name="T55" fmla="*/ 1539 h 1540"/>
                    <a:gd name="T56" fmla="*/ 356 w 1161"/>
                    <a:gd name="T57" fmla="*/ 1530 h 1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61" h="1540">
                      <a:moveTo>
                        <a:pt x="356" y="1530"/>
                      </a:moveTo>
                      <a:lnTo>
                        <a:pt x="356" y="1530"/>
                      </a:lnTo>
                      <a:cubicBezTo>
                        <a:pt x="345" y="1507"/>
                        <a:pt x="336" y="1484"/>
                        <a:pt x="325" y="1462"/>
                      </a:cubicBezTo>
                      <a:lnTo>
                        <a:pt x="325" y="1462"/>
                      </a:lnTo>
                      <a:cubicBezTo>
                        <a:pt x="243" y="1293"/>
                        <a:pt x="192" y="1115"/>
                        <a:pt x="197" y="926"/>
                      </a:cubicBezTo>
                      <a:lnTo>
                        <a:pt x="197" y="926"/>
                      </a:lnTo>
                      <a:cubicBezTo>
                        <a:pt x="201" y="757"/>
                        <a:pt x="267" y="609"/>
                        <a:pt x="374" y="479"/>
                      </a:cubicBezTo>
                      <a:lnTo>
                        <a:pt x="374" y="479"/>
                      </a:lnTo>
                      <a:cubicBezTo>
                        <a:pt x="422" y="420"/>
                        <a:pt x="473" y="363"/>
                        <a:pt x="527" y="309"/>
                      </a:cubicBezTo>
                      <a:lnTo>
                        <a:pt x="527" y="309"/>
                      </a:lnTo>
                      <a:cubicBezTo>
                        <a:pt x="621" y="215"/>
                        <a:pt x="741" y="169"/>
                        <a:pt x="870" y="155"/>
                      </a:cubicBezTo>
                      <a:lnTo>
                        <a:pt x="870" y="155"/>
                      </a:lnTo>
                      <a:cubicBezTo>
                        <a:pt x="950" y="146"/>
                        <a:pt x="1031" y="151"/>
                        <a:pt x="1112" y="150"/>
                      </a:cubicBezTo>
                      <a:lnTo>
                        <a:pt x="1112" y="150"/>
                      </a:lnTo>
                      <a:cubicBezTo>
                        <a:pt x="1127" y="150"/>
                        <a:pt x="1141" y="148"/>
                        <a:pt x="1156" y="148"/>
                      </a:cubicBezTo>
                      <a:lnTo>
                        <a:pt x="1156" y="148"/>
                      </a:lnTo>
                      <a:cubicBezTo>
                        <a:pt x="1157" y="143"/>
                        <a:pt x="1159" y="137"/>
                        <a:pt x="1160" y="132"/>
                      </a:cubicBezTo>
                      <a:lnTo>
                        <a:pt x="1160" y="132"/>
                      </a:lnTo>
                      <a:cubicBezTo>
                        <a:pt x="1124" y="117"/>
                        <a:pt x="1089" y="97"/>
                        <a:pt x="1052" y="88"/>
                      </a:cubicBezTo>
                      <a:lnTo>
                        <a:pt x="1052" y="88"/>
                      </a:lnTo>
                      <a:cubicBezTo>
                        <a:pt x="711" y="0"/>
                        <a:pt x="359" y="137"/>
                        <a:pt x="156" y="426"/>
                      </a:cubicBezTo>
                      <a:lnTo>
                        <a:pt x="156" y="426"/>
                      </a:lnTo>
                      <a:cubicBezTo>
                        <a:pt x="9" y="636"/>
                        <a:pt x="0" y="853"/>
                        <a:pt x="97" y="1082"/>
                      </a:cubicBezTo>
                      <a:lnTo>
                        <a:pt x="97" y="1082"/>
                      </a:lnTo>
                      <a:cubicBezTo>
                        <a:pt x="121" y="1139"/>
                        <a:pt x="139" y="1198"/>
                        <a:pt x="168" y="1251"/>
                      </a:cubicBezTo>
                      <a:lnTo>
                        <a:pt x="168" y="1251"/>
                      </a:lnTo>
                      <a:cubicBezTo>
                        <a:pt x="221" y="1350"/>
                        <a:pt x="280" y="1444"/>
                        <a:pt x="337" y="1539"/>
                      </a:cubicBezTo>
                      <a:lnTo>
                        <a:pt x="337" y="1539"/>
                      </a:lnTo>
                      <a:cubicBezTo>
                        <a:pt x="343" y="1536"/>
                        <a:pt x="349" y="1533"/>
                        <a:pt x="356" y="153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92" name="Freeform 51">
                  <a:extLst>
                    <a:ext uri="{FF2B5EF4-FFF2-40B4-BE49-F238E27FC236}">
                      <a16:creationId xmlns:a16="http://schemas.microsoft.com/office/drawing/2014/main" id="{5C0A95E7-1B7F-5C4B-9362-89E3059CF6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7040" y="1823882"/>
                  <a:ext cx="378241" cy="311040"/>
                </a:xfrm>
                <a:custGeom>
                  <a:avLst/>
                  <a:gdLst>
                    <a:gd name="T0" fmla="*/ 0 w 867"/>
                    <a:gd name="T1" fmla="*/ 177054 h 715"/>
                    <a:gd name="T2" fmla="*/ 0 w 867"/>
                    <a:gd name="T3" fmla="*/ 177054 h 715"/>
                    <a:gd name="T4" fmla="*/ 14833 w 867"/>
                    <a:gd name="T5" fmla="*/ 161828 h 715"/>
                    <a:gd name="T6" fmla="*/ 14833 w 867"/>
                    <a:gd name="T7" fmla="*/ 161828 h 715"/>
                    <a:gd name="T8" fmla="*/ 139168 w 867"/>
                    <a:gd name="T9" fmla="*/ 100490 h 715"/>
                    <a:gd name="T10" fmla="*/ 139168 w 867"/>
                    <a:gd name="T11" fmla="*/ 100490 h 715"/>
                    <a:gd name="T12" fmla="*/ 219005 w 867"/>
                    <a:gd name="T13" fmla="*/ 151387 h 715"/>
                    <a:gd name="T14" fmla="*/ 219005 w 867"/>
                    <a:gd name="T15" fmla="*/ 151387 h 715"/>
                    <a:gd name="T16" fmla="*/ 173633 w 867"/>
                    <a:gd name="T17" fmla="*/ 244482 h 715"/>
                    <a:gd name="T18" fmla="*/ 173633 w 867"/>
                    <a:gd name="T19" fmla="*/ 244482 h 715"/>
                    <a:gd name="T20" fmla="*/ 94669 w 867"/>
                    <a:gd name="T21" fmla="*/ 258837 h 715"/>
                    <a:gd name="T22" fmla="*/ 94669 w 867"/>
                    <a:gd name="T23" fmla="*/ 258837 h 715"/>
                    <a:gd name="T24" fmla="*/ 104267 w 867"/>
                    <a:gd name="T25" fmla="*/ 244482 h 715"/>
                    <a:gd name="T26" fmla="*/ 104267 w 867"/>
                    <a:gd name="T27" fmla="*/ 244482 h 715"/>
                    <a:gd name="T28" fmla="*/ 54097 w 867"/>
                    <a:gd name="T29" fmla="*/ 248397 h 715"/>
                    <a:gd name="T30" fmla="*/ 54097 w 867"/>
                    <a:gd name="T31" fmla="*/ 248397 h 715"/>
                    <a:gd name="T32" fmla="*/ 54097 w 867"/>
                    <a:gd name="T33" fmla="*/ 252747 h 715"/>
                    <a:gd name="T34" fmla="*/ 54097 w 867"/>
                    <a:gd name="T35" fmla="*/ 252747 h 715"/>
                    <a:gd name="T36" fmla="*/ 66312 w 867"/>
                    <a:gd name="T37" fmla="*/ 258402 h 715"/>
                    <a:gd name="T38" fmla="*/ 66312 w 867"/>
                    <a:gd name="T39" fmla="*/ 258402 h 715"/>
                    <a:gd name="T40" fmla="*/ 65440 w 867"/>
                    <a:gd name="T41" fmla="*/ 261448 h 715"/>
                    <a:gd name="T42" fmla="*/ 65440 w 867"/>
                    <a:gd name="T43" fmla="*/ 261448 h 715"/>
                    <a:gd name="T44" fmla="*/ 20068 w 867"/>
                    <a:gd name="T45" fmla="*/ 257967 h 715"/>
                    <a:gd name="T46" fmla="*/ 20068 w 867"/>
                    <a:gd name="T47" fmla="*/ 257967 h 715"/>
                    <a:gd name="T48" fmla="*/ 80709 w 867"/>
                    <a:gd name="T49" fmla="*/ 289289 h 715"/>
                    <a:gd name="T50" fmla="*/ 80709 w 867"/>
                    <a:gd name="T51" fmla="*/ 289289 h 715"/>
                    <a:gd name="T52" fmla="*/ 362099 w 867"/>
                    <a:gd name="T53" fmla="*/ 125286 h 715"/>
                    <a:gd name="T54" fmla="*/ 362099 w 867"/>
                    <a:gd name="T55" fmla="*/ 125286 h 715"/>
                    <a:gd name="T56" fmla="*/ 311929 w 867"/>
                    <a:gd name="T57" fmla="*/ 23926 h 715"/>
                    <a:gd name="T58" fmla="*/ 311929 w 867"/>
                    <a:gd name="T59" fmla="*/ 23926 h 715"/>
                    <a:gd name="T60" fmla="*/ 133061 w 867"/>
                    <a:gd name="T61" fmla="*/ 34367 h 715"/>
                    <a:gd name="T62" fmla="*/ 133061 w 867"/>
                    <a:gd name="T63" fmla="*/ 34367 h 715"/>
                    <a:gd name="T64" fmla="*/ 0 w 867"/>
                    <a:gd name="T65" fmla="*/ 177054 h 715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67" h="715">
                      <a:moveTo>
                        <a:pt x="0" y="407"/>
                      </a:moveTo>
                      <a:lnTo>
                        <a:pt x="0" y="407"/>
                      </a:lnTo>
                      <a:cubicBezTo>
                        <a:pt x="11" y="395"/>
                        <a:pt x="24" y="385"/>
                        <a:pt x="34" y="372"/>
                      </a:cubicBezTo>
                      <a:cubicBezTo>
                        <a:pt x="108" y="285"/>
                        <a:pt x="207" y="241"/>
                        <a:pt x="319" y="231"/>
                      </a:cubicBezTo>
                      <a:cubicBezTo>
                        <a:pt x="417" y="221"/>
                        <a:pt x="483" y="267"/>
                        <a:pt x="502" y="348"/>
                      </a:cubicBezTo>
                      <a:cubicBezTo>
                        <a:pt x="527" y="453"/>
                        <a:pt x="496" y="525"/>
                        <a:pt x="398" y="562"/>
                      </a:cubicBezTo>
                      <a:cubicBezTo>
                        <a:pt x="342" y="584"/>
                        <a:pt x="281" y="592"/>
                        <a:pt x="217" y="595"/>
                      </a:cubicBezTo>
                      <a:cubicBezTo>
                        <a:pt x="221" y="589"/>
                        <a:pt x="225" y="583"/>
                        <a:pt x="239" y="562"/>
                      </a:cubicBezTo>
                      <a:cubicBezTo>
                        <a:pt x="193" y="565"/>
                        <a:pt x="159" y="568"/>
                        <a:pt x="124" y="571"/>
                      </a:cubicBezTo>
                      <a:cubicBezTo>
                        <a:pt x="124" y="574"/>
                        <a:pt x="124" y="577"/>
                        <a:pt x="124" y="581"/>
                      </a:cubicBezTo>
                      <a:cubicBezTo>
                        <a:pt x="133" y="585"/>
                        <a:pt x="143" y="590"/>
                        <a:pt x="152" y="594"/>
                      </a:cubicBezTo>
                      <a:cubicBezTo>
                        <a:pt x="152" y="596"/>
                        <a:pt x="151" y="598"/>
                        <a:pt x="150" y="601"/>
                      </a:cubicBezTo>
                      <a:cubicBezTo>
                        <a:pt x="117" y="598"/>
                        <a:pt x="84" y="596"/>
                        <a:pt x="46" y="593"/>
                      </a:cubicBezTo>
                      <a:cubicBezTo>
                        <a:pt x="83" y="642"/>
                        <a:pt x="134" y="656"/>
                        <a:pt x="185" y="665"/>
                      </a:cubicBezTo>
                      <a:cubicBezTo>
                        <a:pt x="458" y="714"/>
                        <a:pt x="742" y="581"/>
                        <a:pt x="830" y="288"/>
                      </a:cubicBezTo>
                      <a:cubicBezTo>
                        <a:pt x="866" y="168"/>
                        <a:pt x="832" y="100"/>
                        <a:pt x="715" y="55"/>
                      </a:cubicBezTo>
                      <a:cubicBezTo>
                        <a:pt x="574" y="0"/>
                        <a:pt x="439" y="23"/>
                        <a:pt x="305" y="79"/>
                      </a:cubicBezTo>
                      <a:cubicBezTo>
                        <a:pt x="155" y="142"/>
                        <a:pt x="60" y="258"/>
                        <a:pt x="0" y="407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93" name="Freeform 52">
                  <a:extLst>
                    <a:ext uri="{FF2B5EF4-FFF2-40B4-BE49-F238E27FC236}">
                      <a16:creationId xmlns:a16="http://schemas.microsoft.com/office/drawing/2014/main" id="{03BDBE1B-E428-F840-B4B7-1DCC123992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42390" y="2057511"/>
                  <a:ext cx="693823" cy="1341550"/>
                </a:xfrm>
                <a:custGeom>
                  <a:avLst/>
                  <a:gdLst>
                    <a:gd name="T0" fmla="*/ 0 w 1593"/>
                    <a:gd name="T1" fmla="*/ 1091 h 3083"/>
                    <a:gd name="T2" fmla="*/ 0 w 1593"/>
                    <a:gd name="T3" fmla="*/ 1091 h 3083"/>
                    <a:gd name="T4" fmla="*/ 184 w 1593"/>
                    <a:gd name="T5" fmla="*/ 1419 h 3083"/>
                    <a:gd name="T6" fmla="*/ 184 w 1593"/>
                    <a:gd name="T7" fmla="*/ 1419 h 3083"/>
                    <a:gd name="T8" fmla="*/ 208 w 1593"/>
                    <a:gd name="T9" fmla="*/ 1539 h 3083"/>
                    <a:gd name="T10" fmla="*/ 208 w 1593"/>
                    <a:gd name="T11" fmla="*/ 1539 h 3083"/>
                    <a:gd name="T12" fmla="*/ 209 w 1593"/>
                    <a:gd name="T13" fmla="*/ 2078 h 3083"/>
                    <a:gd name="T14" fmla="*/ 209 w 1593"/>
                    <a:gd name="T15" fmla="*/ 2078 h 3083"/>
                    <a:gd name="T16" fmla="*/ 549 w 1593"/>
                    <a:gd name="T17" fmla="*/ 3016 h 3083"/>
                    <a:gd name="T18" fmla="*/ 549 w 1593"/>
                    <a:gd name="T19" fmla="*/ 3016 h 3083"/>
                    <a:gd name="T20" fmla="*/ 605 w 1593"/>
                    <a:gd name="T21" fmla="*/ 3082 h 3083"/>
                    <a:gd name="T22" fmla="*/ 605 w 1593"/>
                    <a:gd name="T23" fmla="*/ 3082 h 3083"/>
                    <a:gd name="T24" fmla="*/ 504 w 1593"/>
                    <a:gd name="T25" fmla="*/ 2879 h 3083"/>
                    <a:gd name="T26" fmla="*/ 504 w 1593"/>
                    <a:gd name="T27" fmla="*/ 2879 h 3083"/>
                    <a:gd name="T28" fmla="*/ 272 w 1593"/>
                    <a:gd name="T29" fmla="*/ 2158 h 3083"/>
                    <a:gd name="T30" fmla="*/ 272 w 1593"/>
                    <a:gd name="T31" fmla="*/ 2158 h 3083"/>
                    <a:gd name="T32" fmla="*/ 290 w 1593"/>
                    <a:gd name="T33" fmla="*/ 1465 h 3083"/>
                    <a:gd name="T34" fmla="*/ 290 w 1593"/>
                    <a:gd name="T35" fmla="*/ 1465 h 3083"/>
                    <a:gd name="T36" fmla="*/ 482 w 1593"/>
                    <a:gd name="T37" fmla="*/ 1005 h 3083"/>
                    <a:gd name="T38" fmla="*/ 482 w 1593"/>
                    <a:gd name="T39" fmla="*/ 1005 h 3083"/>
                    <a:gd name="T40" fmla="*/ 776 w 1593"/>
                    <a:gd name="T41" fmla="*/ 786 h 3083"/>
                    <a:gd name="T42" fmla="*/ 776 w 1593"/>
                    <a:gd name="T43" fmla="*/ 786 h 3083"/>
                    <a:gd name="T44" fmla="*/ 891 w 1593"/>
                    <a:gd name="T45" fmla="*/ 738 h 3083"/>
                    <a:gd name="T46" fmla="*/ 891 w 1593"/>
                    <a:gd name="T47" fmla="*/ 738 h 3083"/>
                    <a:gd name="T48" fmla="*/ 883 w 1593"/>
                    <a:gd name="T49" fmla="*/ 718 h 3083"/>
                    <a:gd name="T50" fmla="*/ 883 w 1593"/>
                    <a:gd name="T51" fmla="*/ 718 h 3083"/>
                    <a:gd name="T52" fmla="*/ 604 w 1593"/>
                    <a:gd name="T53" fmla="*/ 810 h 3083"/>
                    <a:gd name="T54" fmla="*/ 604 w 1593"/>
                    <a:gd name="T55" fmla="*/ 810 h 3083"/>
                    <a:gd name="T56" fmla="*/ 1592 w 1593"/>
                    <a:gd name="T57" fmla="*/ 19 h 3083"/>
                    <a:gd name="T58" fmla="*/ 1592 w 1593"/>
                    <a:gd name="T59" fmla="*/ 19 h 3083"/>
                    <a:gd name="T60" fmla="*/ 1583 w 1593"/>
                    <a:gd name="T61" fmla="*/ 0 h 3083"/>
                    <a:gd name="T62" fmla="*/ 1583 w 1593"/>
                    <a:gd name="T63" fmla="*/ 0 h 3083"/>
                    <a:gd name="T64" fmla="*/ 1416 w 1593"/>
                    <a:gd name="T65" fmla="*/ 55 h 3083"/>
                    <a:gd name="T66" fmla="*/ 1416 w 1593"/>
                    <a:gd name="T67" fmla="*/ 55 h 3083"/>
                    <a:gd name="T68" fmla="*/ 1247 w 1593"/>
                    <a:gd name="T69" fmla="*/ 129 h 3083"/>
                    <a:gd name="T70" fmla="*/ 1247 w 1593"/>
                    <a:gd name="T71" fmla="*/ 129 h 3083"/>
                    <a:gd name="T72" fmla="*/ 1093 w 1593"/>
                    <a:gd name="T73" fmla="*/ 218 h 3083"/>
                    <a:gd name="T74" fmla="*/ 1093 w 1593"/>
                    <a:gd name="T75" fmla="*/ 218 h 3083"/>
                    <a:gd name="T76" fmla="*/ 940 w 1593"/>
                    <a:gd name="T77" fmla="*/ 326 h 3083"/>
                    <a:gd name="T78" fmla="*/ 940 w 1593"/>
                    <a:gd name="T79" fmla="*/ 326 h 3083"/>
                    <a:gd name="T80" fmla="*/ 906 w 1593"/>
                    <a:gd name="T81" fmla="*/ 97 h 3083"/>
                    <a:gd name="T82" fmla="*/ 906 w 1593"/>
                    <a:gd name="T83" fmla="*/ 97 h 3083"/>
                    <a:gd name="T84" fmla="*/ 891 w 1593"/>
                    <a:gd name="T85" fmla="*/ 96 h 3083"/>
                    <a:gd name="T86" fmla="*/ 891 w 1593"/>
                    <a:gd name="T87" fmla="*/ 96 h 3083"/>
                    <a:gd name="T88" fmla="*/ 887 w 1593"/>
                    <a:gd name="T89" fmla="*/ 266 h 3083"/>
                    <a:gd name="T90" fmla="*/ 887 w 1593"/>
                    <a:gd name="T91" fmla="*/ 266 h 3083"/>
                    <a:gd name="T92" fmla="*/ 819 w 1593"/>
                    <a:gd name="T93" fmla="*/ 448 h 3083"/>
                    <a:gd name="T94" fmla="*/ 819 w 1593"/>
                    <a:gd name="T95" fmla="*/ 448 h 3083"/>
                    <a:gd name="T96" fmla="*/ 451 w 1593"/>
                    <a:gd name="T97" fmla="*/ 924 h 3083"/>
                    <a:gd name="T98" fmla="*/ 451 w 1593"/>
                    <a:gd name="T99" fmla="*/ 924 h 3083"/>
                    <a:gd name="T100" fmla="*/ 244 w 1593"/>
                    <a:gd name="T101" fmla="*/ 1389 h 3083"/>
                    <a:gd name="T102" fmla="*/ 244 w 1593"/>
                    <a:gd name="T103" fmla="*/ 1389 h 3083"/>
                    <a:gd name="T104" fmla="*/ 230 w 1593"/>
                    <a:gd name="T105" fmla="*/ 1420 h 3083"/>
                    <a:gd name="T106" fmla="*/ 230 w 1593"/>
                    <a:gd name="T107" fmla="*/ 1420 h 3083"/>
                    <a:gd name="T108" fmla="*/ 8 w 1593"/>
                    <a:gd name="T109" fmla="*/ 1085 h 3083"/>
                    <a:gd name="T110" fmla="*/ 0 w 1593"/>
                    <a:gd name="T111" fmla="*/ 1091 h 30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593" h="3083">
                      <a:moveTo>
                        <a:pt x="0" y="1091"/>
                      </a:moveTo>
                      <a:lnTo>
                        <a:pt x="0" y="1091"/>
                      </a:lnTo>
                      <a:cubicBezTo>
                        <a:pt x="62" y="1200"/>
                        <a:pt x="126" y="1308"/>
                        <a:pt x="184" y="1419"/>
                      </a:cubicBezTo>
                      <a:lnTo>
                        <a:pt x="184" y="1419"/>
                      </a:lnTo>
                      <a:cubicBezTo>
                        <a:pt x="203" y="1454"/>
                        <a:pt x="215" y="1502"/>
                        <a:pt x="208" y="1539"/>
                      </a:cubicBezTo>
                      <a:lnTo>
                        <a:pt x="208" y="1539"/>
                      </a:lnTo>
                      <a:cubicBezTo>
                        <a:pt x="174" y="1720"/>
                        <a:pt x="186" y="1899"/>
                        <a:pt x="209" y="2078"/>
                      </a:cubicBezTo>
                      <a:lnTo>
                        <a:pt x="209" y="2078"/>
                      </a:lnTo>
                      <a:cubicBezTo>
                        <a:pt x="253" y="2416"/>
                        <a:pt x="378" y="2724"/>
                        <a:pt x="549" y="3016"/>
                      </a:cubicBezTo>
                      <a:lnTo>
                        <a:pt x="549" y="3016"/>
                      </a:lnTo>
                      <a:cubicBezTo>
                        <a:pt x="564" y="3041"/>
                        <a:pt x="580" y="3064"/>
                        <a:pt x="605" y="3082"/>
                      </a:cubicBezTo>
                      <a:lnTo>
                        <a:pt x="605" y="3082"/>
                      </a:lnTo>
                      <a:cubicBezTo>
                        <a:pt x="571" y="3015"/>
                        <a:pt x="535" y="2948"/>
                        <a:pt x="504" y="2879"/>
                      </a:cubicBezTo>
                      <a:lnTo>
                        <a:pt x="504" y="2879"/>
                      </a:lnTo>
                      <a:cubicBezTo>
                        <a:pt x="398" y="2648"/>
                        <a:pt x="317" y="2410"/>
                        <a:pt x="272" y="2158"/>
                      </a:cubicBezTo>
                      <a:lnTo>
                        <a:pt x="272" y="2158"/>
                      </a:lnTo>
                      <a:cubicBezTo>
                        <a:pt x="229" y="1925"/>
                        <a:pt x="236" y="1693"/>
                        <a:pt x="290" y="1465"/>
                      </a:cubicBezTo>
                      <a:lnTo>
                        <a:pt x="290" y="1465"/>
                      </a:lnTo>
                      <a:cubicBezTo>
                        <a:pt x="328" y="1302"/>
                        <a:pt x="390" y="1145"/>
                        <a:pt x="482" y="1005"/>
                      </a:cubicBezTo>
                      <a:lnTo>
                        <a:pt x="482" y="1005"/>
                      </a:lnTo>
                      <a:cubicBezTo>
                        <a:pt x="552" y="901"/>
                        <a:pt x="655" y="829"/>
                        <a:pt x="776" y="786"/>
                      </a:cubicBezTo>
                      <a:lnTo>
                        <a:pt x="776" y="786"/>
                      </a:lnTo>
                      <a:cubicBezTo>
                        <a:pt x="815" y="771"/>
                        <a:pt x="852" y="754"/>
                        <a:pt x="891" y="738"/>
                      </a:cubicBezTo>
                      <a:lnTo>
                        <a:pt x="891" y="738"/>
                      </a:lnTo>
                      <a:cubicBezTo>
                        <a:pt x="888" y="731"/>
                        <a:pt x="886" y="725"/>
                        <a:pt x="883" y="718"/>
                      </a:cubicBezTo>
                      <a:lnTo>
                        <a:pt x="883" y="718"/>
                      </a:lnTo>
                      <a:cubicBezTo>
                        <a:pt x="794" y="748"/>
                        <a:pt x="704" y="778"/>
                        <a:pt x="604" y="810"/>
                      </a:cubicBezTo>
                      <a:lnTo>
                        <a:pt x="604" y="810"/>
                      </a:lnTo>
                      <a:cubicBezTo>
                        <a:pt x="874" y="464"/>
                        <a:pt x="1167" y="161"/>
                        <a:pt x="1592" y="19"/>
                      </a:cubicBezTo>
                      <a:lnTo>
                        <a:pt x="1592" y="19"/>
                      </a:lnTo>
                      <a:cubicBezTo>
                        <a:pt x="1589" y="12"/>
                        <a:pt x="1586" y="6"/>
                        <a:pt x="1583" y="0"/>
                      </a:cubicBezTo>
                      <a:lnTo>
                        <a:pt x="1583" y="0"/>
                      </a:lnTo>
                      <a:cubicBezTo>
                        <a:pt x="1527" y="18"/>
                        <a:pt x="1470" y="34"/>
                        <a:pt x="1416" y="55"/>
                      </a:cubicBezTo>
                      <a:lnTo>
                        <a:pt x="1416" y="55"/>
                      </a:lnTo>
                      <a:cubicBezTo>
                        <a:pt x="1358" y="77"/>
                        <a:pt x="1302" y="101"/>
                        <a:pt x="1247" y="129"/>
                      </a:cubicBezTo>
                      <a:lnTo>
                        <a:pt x="1247" y="129"/>
                      </a:lnTo>
                      <a:cubicBezTo>
                        <a:pt x="1194" y="155"/>
                        <a:pt x="1143" y="187"/>
                        <a:pt x="1093" y="218"/>
                      </a:cubicBezTo>
                      <a:lnTo>
                        <a:pt x="1093" y="218"/>
                      </a:lnTo>
                      <a:cubicBezTo>
                        <a:pt x="1042" y="251"/>
                        <a:pt x="994" y="288"/>
                        <a:pt x="940" y="326"/>
                      </a:cubicBezTo>
                      <a:lnTo>
                        <a:pt x="940" y="326"/>
                      </a:lnTo>
                      <a:cubicBezTo>
                        <a:pt x="928" y="247"/>
                        <a:pt x="918" y="172"/>
                        <a:pt x="906" y="97"/>
                      </a:cubicBezTo>
                      <a:lnTo>
                        <a:pt x="906" y="97"/>
                      </a:lnTo>
                      <a:cubicBezTo>
                        <a:pt x="901" y="96"/>
                        <a:pt x="896" y="96"/>
                        <a:pt x="891" y="96"/>
                      </a:cubicBezTo>
                      <a:lnTo>
                        <a:pt x="891" y="96"/>
                      </a:lnTo>
                      <a:cubicBezTo>
                        <a:pt x="889" y="153"/>
                        <a:pt x="880" y="211"/>
                        <a:pt x="887" y="266"/>
                      </a:cubicBezTo>
                      <a:lnTo>
                        <a:pt x="887" y="266"/>
                      </a:lnTo>
                      <a:cubicBezTo>
                        <a:pt x="896" y="343"/>
                        <a:pt x="876" y="393"/>
                        <a:pt x="819" y="448"/>
                      </a:cubicBezTo>
                      <a:lnTo>
                        <a:pt x="819" y="448"/>
                      </a:lnTo>
                      <a:cubicBezTo>
                        <a:pt x="676" y="589"/>
                        <a:pt x="555" y="751"/>
                        <a:pt x="451" y="924"/>
                      </a:cubicBezTo>
                      <a:lnTo>
                        <a:pt x="451" y="924"/>
                      </a:lnTo>
                      <a:cubicBezTo>
                        <a:pt x="363" y="1071"/>
                        <a:pt x="297" y="1227"/>
                        <a:pt x="244" y="1389"/>
                      </a:cubicBezTo>
                      <a:lnTo>
                        <a:pt x="244" y="1389"/>
                      </a:lnTo>
                      <a:cubicBezTo>
                        <a:pt x="242" y="1395"/>
                        <a:pt x="239" y="1401"/>
                        <a:pt x="230" y="1420"/>
                      </a:cubicBezTo>
                      <a:lnTo>
                        <a:pt x="230" y="1420"/>
                      </a:lnTo>
                      <a:cubicBezTo>
                        <a:pt x="152" y="1303"/>
                        <a:pt x="81" y="1194"/>
                        <a:pt x="8" y="1085"/>
                      </a:cubicBezTo>
                      <a:lnTo>
                        <a:pt x="0" y="1091"/>
                      </a:ln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94" name="Freeform 53">
                  <a:extLst>
                    <a:ext uri="{FF2B5EF4-FFF2-40B4-BE49-F238E27FC236}">
                      <a16:creationId xmlns:a16="http://schemas.microsoft.com/office/drawing/2014/main" id="{E5B559D8-0205-CC4E-A73E-58DA25AC78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79682" y="2666761"/>
                  <a:ext cx="577919" cy="211200"/>
                </a:xfrm>
                <a:custGeom>
                  <a:avLst/>
                  <a:gdLst>
                    <a:gd name="T0" fmla="*/ 577484 w 1329"/>
                    <a:gd name="T1" fmla="*/ 204681 h 486"/>
                    <a:gd name="T2" fmla="*/ 577484 w 1329"/>
                    <a:gd name="T3" fmla="*/ 204681 h 486"/>
                    <a:gd name="T4" fmla="*/ 383105 w 1329"/>
                    <a:gd name="T5" fmla="*/ 63447 h 486"/>
                    <a:gd name="T6" fmla="*/ 383105 w 1329"/>
                    <a:gd name="T7" fmla="*/ 63447 h 486"/>
                    <a:gd name="T8" fmla="*/ 113931 w 1329"/>
                    <a:gd name="T9" fmla="*/ 8691 h 486"/>
                    <a:gd name="T10" fmla="*/ 113931 w 1329"/>
                    <a:gd name="T11" fmla="*/ 8691 h 486"/>
                    <a:gd name="T12" fmla="*/ 18699 w 1329"/>
                    <a:gd name="T13" fmla="*/ 50844 h 486"/>
                    <a:gd name="T14" fmla="*/ 18699 w 1329"/>
                    <a:gd name="T15" fmla="*/ 50844 h 486"/>
                    <a:gd name="T16" fmla="*/ 3479 w 1329"/>
                    <a:gd name="T17" fmla="*/ 88217 h 486"/>
                    <a:gd name="T18" fmla="*/ 3479 w 1329"/>
                    <a:gd name="T19" fmla="*/ 88217 h 486"/>
                    <a:gd name="T20" fmla="*/ 37832 w 1329"/>
                    <a:gd name="T21" fmla="*/ 116899 h 486"/>
                    <a:gd name="T22" fmla="*/ 37832 w 1329"/>
                    <a:gd name="T23" fmla="*/ 116899 h 486"/>
                    <a:gd name="T24" fmla="*/ 84796 w 1329"/>
                    <a:gd name="T25" fmla="*/ 111249 h 486"/>
                    <a:gd name="T26" fmla="*/ 84796 w 1329"/>
                    <a:gd name="T27" fmla="*/ 111249 h 486"/>
                    <a:gd name="T28" fmla="*/ 488774 w 1329"/>
                    <a:gd name="T29" fmla="*/ 153402 h 486"/>
                    <a:gd name="T30" fmla="*/ 488774 w 1329"/>
                    <a:gd name="T31" fmla="*/ 153402 h 486"/>
                    <a:gd name="T32" fmla="*/ 573136 w 1329"/>
                    <a:gd name="T33" fmla="*/ 210765 h 486"/>
                    <a:gd name="T34" fmla="*/ 573136 w 1329"/>
                    <a:gd name="T35" fmla="*/ 210765 h 486"/>
                    <a:gd name="T36" fmla="*/ 577484 w 1329"/>
                    <a:gd name="T37" fmla="*/ 204681 h 48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29" h="486">
                      <a:moveTo>
                        <a:pt x="1328" y="471"/>
                      </a:moveTo>
                      <a:lnTo>
                        <a:pt x="1328" y="471"/>
                      </a:lnTo>
                      <a:cubicBezTo>
                        <a:pt x="1193" y="345"/>
                        <a:pt x="1042" y="239"/>
                        <a:pt x="881" y="146"/>
                      </a:cubicBezTo>
                      <a:cubicBezTo>
                        <a:pt x="689" y="33"/>
                        <a:pt x="481" y="0"/>
                        <a:pt x="262" y="20"/>
                      </a:cubicBezTo>
                      <a:cubicBezTo>
                        <a:pt x="180" y="28"/>
                        <a:pt x="102" y="56"/>
                        <a:pt x="43" y="117"/>
                      </a:cubicBezTo>
                      <a:cubicBezTo>
                        <a:pt x="22" y="138"/>
                        <a:pt x="0" y="181"/>
                        <a:pt x="8" y="203"/>
                      </a:cubicBezTo>
                      <a:cubicBezTo>
                        <a:pt x="18" y="232"/>
                        <a:pt x="56" y="261"/>
                        <a:pt x="87" y="269"/>
                      </a:cubicBezTo>
                      <a:cubicBezTo>
                        <a:pt x="119" y="278"/>
                        <a:pt x="162" y="269"/>
                        <a:pt x="195" y="256"/>
                      </a:cubicBezTo>
                      <a:cubicBezTo>
                        <a:pt x="521" y="135"/>
                        <a:pt x="830" y="177"/>
                        <a:pt x="1124" y="353"/>
                      </a:cubicBezTo>
                      <a:cubicBezTo>
                        <a:pt x="1191" y="392"/>
                        <a:pt x="1254" y="440"/>
                        <a:pt x="1318" y="485"/>
                      </a:cubicBezTo>
                      <a:cubicBezTo>
                        <a:pt x="1321" y="480"/>
                        <a:pt x="1325" y="476"/>
                        <a:pt x="1328" y="47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95" name="Freeform 54">
                  <a:extLst>
                    <a:ext uri="{FF2B5EF4-FFF2-40B4-BE49-F238E27FC236}">
                      <a16:creationId xmlns:a16="http://schemas.microsoft.com/office/drawing/2014/main" id="{015B8241-180B-AD42-829A-3043067BB4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00456" y="2574515"/>
                  <a:ext cx="415977" cy="344517"/>
                </a:xfrm>
                <a:custGeom>
                  <a:avLst/>
                  <a:gdLst>
                    <a:gd name="T0" fmla="*/ 951 w 952"/>
                    <a:gd name="T1" fmla="*/ 790 h 791"/>
                    <a:gd name="T2" fmla="*/ 951 w 952"/>
                    <a:gd name="T3" fmla="*/ 790 h 791"/>
                    <a:gd name="T4" fmla="*/ 772 w 952"/>
                    <a:gd name="T5" fmla="*/ 503 h 791"/>
                    <a:gd name="T6" fmla="*/ 772 w 952"/>
                    <a:gd name="T7" fmla="*/ 503 h 791"/>
                    <a:gd name="T8" fmla="*/ 295 w 952"/>
                    <a:gd name="T9" fmla="*/ 74 h 791"/>
                    <a:gd name="T10" fmla="*/ 295 w 952"/>
                    <a:gd name="T11" fmla="*/ 74 h 791"/>
                    <a:gd name="T12" fmla="*/ 194 w 952"/>
                    <a:gd name="T13" fmla="*/ 16 h 791"/>
                    <a:gd name="T14" fmla="*/ 194 w 952"/>
                    <a:gd name="T15" fmla="*/ 16 h 791"/>
                    <a:gd name="T16" fmla="*/ 120 w 952"/>
                    <a:gd name="T17" fmla="*/ 0 h 791"/>
                    <a:gd name="T18" fmla="*/ 120 w 952"/>
                    <a:gd name="T19" fmla="*/ 0 h 791"/>
                    <a:gd name="T20" fmla="*/ 17 w 952"/>
                    <a:gd name="T21" fmla="*/ 61 h 791"/>
                    <a:gd name="T22" fmla="*/ 17 w 952"/>
                    <a:gd name="T23" fmla="*/ 61 h 791"/>
                    <a:gd name="T24" fmla="*/ 62 w 952"/>
                    <a:gd name="T25" fmla="*/ 159 h 791"/>
                    <a:gd name="T26" fmla="*/ 62 w 952"/>
                    <a:gd name="T27" fmla="*/ 159 h 791"/>
                    <a:gd name="T28" fmla="*/ 312 w 952"/>
                    <a:gd name="T29" fmla="*/ 283 h 791"/>
                    <a:gd name="T30" fmla="*/ 312 w 952"/>
                    <a:gd name="T31" fmla="*/ 283 h 791"/>
                    <a:gd name="T32" fmla="*/ 951 w 952"/>
                    <a:gd name="T33" fmla="*/ 790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2" h="791">
                      <a:moveTo>
                        <a:pt x="951" y="790"/>
                      </a:moveTo>
                      <a:lnTo>
                        <a:pt x="951" y="790"/>
                      </a:lnTo>
                      <a:cubicBezTo>
                        <a:pt x="911" y="682"/>
                        <a:pt x="847" y="587"/>
                        <a:pt x="772" y="503"/>
                      </a:cubicBezTo>
                      <a:lnTo>
                        <a:pt x="772" y="503"/>
                      </a:lnTo>
                      <a:cubicBezTo>
                        <a:pt x="628" y="343"/>
                        <a:pt x="475" y="193"/>
                        <a:pt x="295" y="74"/>
                      </a:cubicBezTo>
                      <a:lnTo>
                        <a:pt x="295" y="74"/>
                      </a:lnTo>
                      <a:cubicBezTo>
                        <a:pt x="263" y="52"/>
                        <a:pt x="229" y="32"/>
                        <a:pt x="194" y="16"/>
                      </a:cubicBezTo>
                      <a:lnTo>
                        <a:pt x="194" y="16"/>
                      </a:lnTo>
                      <a:cubicBezTo>
                        <a:pt x="171" y="6"/>
                        <a:pt x="144" y="0"/>
                        <a:pt x="120" y="0"/>
                      </a:cubicBezTo>
                      <a:lnTo>
                        <a:pt x="120" y="0"/>
                      </a:lnTo>
                      <a:cubicBezTo>
                        <a:pt x="75" y="1"/>
                        <a:pt x="34" y="16"/>
                        <a:pt x="17" y="61"/>
                      </a:cubicBezTo>
                      <a:lnTo>
                        <a:pt x="17" y="61"/>
                      </a:lnTo>
                      <a:cubicBezTo>
                        <a:pt x="0" y="106"/>
                        <a:pt x="29" y="140"/>
                        <a:pt x="62" y="159"/>
                      </a:cubicBezTo>
                      <a:lnTo>
                        <a:pt x="62" y="159"/>
                      </a:lnTo>
                      <a:cubicBezTo>
                        <a:pt x="143" y="204"/>
                        <a:pt x="228" y="242"/>
                        <a:pt x="312" y="283"/>
                      </a:cubicBezTo>
                      <a:lnTo>
                        <a:pt x="312" y="283"/>
                      </a:lnTo>
                      <a:cubicBezTo>
                        <a:pt x="562" y="405"/>
                        <a:pt x="788" y="557"/>
                        <a:pt x="951" y="79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96" name="Freeform 55">
                  <a:extLst>
                    <a:ext uri="{FF2B5EF4-FFF2-40B4-BE49-F238E27FC236}">
                      <a16:creationId xmlns:a16="http://schemas.microsoft.com/office/drawing/2014/main" id="{47F58395-E9A8-0D4E-9CAD-87E01E6D5D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801" y="1762442"/>
                  <a:ext cx="176640" cy="226560"/>
                </a:xfrm>
                <a:custGeom>
                  <a:avLst/>
                  <a:gdLst>
                    <a:gd name="T0" fmla="*/ 48532 w 404"/>
                    <a:gd name="T1" fmla="*/ 226126 h 522"/>
                    <a:gd name="T2" fmla="*/ 48532 w 404"/>
                    <a:gd name="T3" fmla="*/ 226126 h 522"/>
                    <a:gd name="T4" fmla="*/ 50281 w 404"/>
                    <a:gd name="T5" fmla="*/ 144964 h 522"/>
                    <a:gd name="T6" fmla="*/ 50281 w 404"/>
                    <a:gd name="T7" fmla="*/ 144964 h 522"/>
                    <a:gd name="T8" fmla="*/ 53779 w 404"/>
                    <a:gd name="T9" fmla="*/ 123263 h 522"/>
                    <a:gd name="T10" fmla="*/ 53779 w 404"/>
                    <a:gd name="T11" fmla="*/ 123263 h 522"/>
                    <a:gd name="T12" fmla="*/ 88320 w 404"/>
                    <a:gd name="T13" fmla="*/ 79426 h 522"/>
                    <a:gd name="T14" fmla="*/ 88320 w 404"/>
                    <a:gd name="T15" fmla="*/ 79426 h 522"/>
                    <a:gd name="T16" fmla="*/ 119363 w 404"/>
                    <a:gd name="T17" fmla="*/ 111978 h 522"/>
                    <a:gd name="T18" fmla="*/ 119363 w 404"/>
                    <a:gd name="T19" fmla="*/ 111978 h 522"/>
                    <a:gd name="T20" fmla="*/ 126359 w 404"/>
                    <a:gd name="T21" fmla="*/ 210067 h 522"/>
                    <a:gd name="T22" fmla="*/ 126359 w 404"/>
                    <a:gd name="T23" fmla="*/ 210067 h 522"/>
                    <a:gd name="T24" fmla="*/ 167458 w 404"/>
                    <a:gd name="T25" fmla="*/ 70746 h 522"/>
                    <a:gd name="T26" fmla="*/ 167458 w 404"/>
                    <a:gd name="T27" fmla="*/ 70746 h 522"/>
                    <a:gd name="T28" fmla="*/ 94878 w 404"/>
                    <a:gd name="T29" fmla="*/ 1736 h 522"/>
                    <a:gd name="T30" fmla="*/ 94878 w 404"/>
                    <a:gd name="T31" fmla="*/ 1736 h 522"/>
                    <a:gd name="T32" fmla="*/ 19675 w 404"/>
                    <a:gd name="T33" fmla="*/ 59895 h 522"/>
                    <a:gd name="T34" fmla="*/ 19675 w 404"/>
                    <a:gd name="T35" fmla="*/ 59895 h 522"/>
                    <a:gd name="T36" fmla="*/ 48532 w 404"/>
                    <a:gd name="T37" fmla="*/ 226126 h 5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4" h="522">
                      <a:moveTo>
                        <a:pt x="111" y="521"/>
                      </a:moveTo>
                      <a:lnTo>
                        <a:pt x="111" y="521"/>
                      </a:lnTo>
                      <a:cubicBezTo>
                        <a:pt x="112" y="455"/>
                        <a:pt x="113" y="394"/>
                        <a:pt x="115" y="334"/>
                      </a:cubicBezTo>
                      <a:cubicBezTo>
                        <a:pt x="115" y="317"/>
                        <a:pt x="114" y="296"/>
                        <a:pt x="123" y="284"/>
                      </a:cubicBezTo>
                      <a:cubicBezTo>
                        <a:pt x="147" y="249"/>
                        <a:pt x="175" y="217"/>
                        <a:pt x="202" y="183"/>
                      </a:cubicBezTo>
                      <a:cubicBezTo>
                        <a:pt x="226" y="208"/>
                        <a:pt x="256" y="229"/>
                        <a:pt x="273" y="258"/>
                      </a:cubicBezTo>
                      <a:cubicBezTo>
                        <a:pt x="317" y="329"/>
                        <a:pt x="311" y="406"/>
                        <a:pt x="289" y="484"/>
                      </a:cubicBezTo>
                      <a:cubicBezTo>
                        <a:pt x="353" y="386"/>
                        <a:pt x="403" y="284"/>
                        <a:pt x="383" y="163"/>
                      </a:cubicBezTo>
                      <a:cubicBezTo>
                        <a:pt x="369" y="72"/>
                        <a:pt x="301" y="9"/>
                        <a:pt x="217" y="4"/>
                      </a:cubicBezTo>
                      <a:cubicBezTo>
                        <a:pt x="141" y="0"/>
                        <a:pt x="74" y="52"/>
                        <a:pt x="45" y="138"/>
                      </a:cubicBezTo>
                      <a:cubicBezTo>
                        <a:pt x="0" y="276"/>
                        <a:pt x="36" y="400"/>
                        <a:pt x="111" y="521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97" name="Freeform 56">
                  <a:extLst>
                    <a:ext uri="{FF2B5EF4-FFF2-40B4-BE49-F238E27FC236}">
                      <a16:creationId xmlns:a16="http://schemas.microsoft.com/office/drawing/2014/main" id="{48A4E2D5-69EB-624E-9FE5-1B6FCE280B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08613" y="2406725"/>
                  <a:ext cx="127016" cy="282599"/>
                </a:xfrm>
                <a:custGeom>
                  <a:avLst/>
                  <a:gdLst>
                    <a:gd name="T0" fmla="*/ 73 w 291"/>
                    <a:gd name="T1" fmla="*/ 0 h 648"/>
                    <a:gd name="T2" fmla="*/ 73 w 291"/>
                    <a:gd name="T3" fmla="*/ 0 h 648"/>
                    <a:gd name="T4" fmla="*/ 20 w 291"/>
                    <a:gd name="T5" fmla="*/ 330 h 648"/>
                    <a:gd name="T6" fmla="*/ 20 w 291"/>
                    <a:gd name="T7" fmla="*/ 330 h 648"/>
                    <a:gd name="T8" fmla="*/ 172 w 291"/>
                    <a:gd name="T9" fmla="*/ 619 h 648"/>
                    <a:gd name="T10" fmla="*/ 172 w 291"/>
                    <a:gd name="T11" fmla="*/ 619 h 648"/>
                    <a:gd name="T12" fmla="*/ 249 w 291"/>
                    <a:gd name="T13" fmla="*/ 636 h 648"/>
                    <a:gd name="T14" fmla="*/ 249 w 291"/>
                    <a:gd name="T15" fmla="*/ 636 h 648"/>
                    <a:gd name="T16" fmla="*/ 286 w 291"/>
                    <a:gd name="T17" fmla="*/ 557 h 648"/>
                    <a:gd name="T18" fmla="*/ 286 w 291"/>
                    <a:gd name="T19" fmla="*/ 557 h 648"/>
                    <a:gd name="T20" fmla="*/ 232 w 291"/>
                    <a:gd name="T21" fmla="*/ 388 h 648"/>
                    <a:gd name="T22" fmla="*/ 232 w 291"/>
                    <a:gd name="T23" fmla="*/ 388 h 648"/>
                    <a:gd name="T24" fmla="*/ 73 w 291"/>
                    <a:gd name="T25" fmla="*/ 0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1" h="648"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42" y="109"/>
                        <a:pt x="0" y="216"/>
                        <a:pt x="20" y="330"/>
                      </a:cubicBezTo>
                      <a:lnTo>
                        <a:pt x="20" y="330"/>
                      </a:lnTo>
                      <a:cubicBezTo>
                        <a:pt x="39" y="443"/>
                        <a:pt x="73" y="550"/>
                        <a:pt x="172" y="619"/>
                      </a:cubicBezTo>
                      <a:lnTo>
                        <a:pt x="172" y="619"/>
                      </a:lnTo>
                      <a:cubicBezTo>
                        <a:pt x="193" y="634"/>
                        <a:pt x="234" y="647"/>
                        <a:pt x="249" y="636"/>
                      </a:cubicBezTo>
                      <a:lnTo>
                        <a:pt x="249" y="636"/>
                      </a:lnTo>
                      <a:cubicBezTo>
                        <a:pt x="271" y="621"/>
                        <a:pt x="290" y="582"/>
                        <a:pt x="286" y="557"/>
                      </a:cubicBezTo>
                      <a:lnTo>
                        <a:pt x="286" y="557"/>
                      </a:lnTo>
                      <a:cubicBezTo>
                        <a:pt x="276" y="499"/>
                        <a:pt x="261" y="438"/>
                        <a:pt x="232" y="388"/>
                      </a:cubicBezTo>
                      <a:lnTo>
                        <a:pt x="232" y="388"/>
                      </a:lnTo>
                      <a:cubicBezTo>
                        <a:pt x="162" y="266"/>
                        <a:pt x="81" y="149"/>
                        <a:pt x="73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98" name="Freeform 57">
                  <a:extLst>
                    <a:ext uri="{FF2B5EF4-FFF2-40B4-BE49-F238E27FC236}">
                      <a16:creationId xmlns:a16="http://schemas.microsoft.com/office/drawing/2014/main" id="{3F500C0F-6158-DA46-B819-D96AAF7505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12023" y="2087566"/>
                  <a:ext cx="346118" cy="100021"/>
                </a:xfrm>
                <a:custGeom>
                  <a:avLst/>
                  <a:gdLst>
                    <a:gd name="T0" fmla="*/ 0 w 793"/>
                    <a:gd name="T1" fmla="*/ 45 h 228"/>
                    <a:gd name="T2" fmla="*/ 0 w 793"/>
                    <a:gd name="T3" fmla="*/ 45 h 228"/>
                    <a:gd name="T4" fmla="*/ 441 w 793"/>
                    <a:gd name="T5" fmla="*/ 221 h 228"/>
                    <a:gd name="T6" fmla="*/ 441 w 793"/>
                    <a:gd name="T7" fmla="*/ 221 h 228"/>
                    <a:gd name="T8" fmla="*/ 710 w 793"/>
                    <a:gd name="T9" fmla="*/ 163 h 228"/>
                    <a:gd name="T10" fmla="*/ 710 w 793"/>
                    <a:gd name="T11" fmla="*/ 163 h 228"/>
                    <a:gd name="T12" fmla="*/ 753 w 793"/>
                    <a:gd name="T13" fmla="*/ 127 h 228"/>
                    <a:gd name="T14" fmla="*/ 753 w 793"/>
                    <a:gd name="T15" fmla="*/ 127 h 228"/>
                    <a:gd name="T16" fmla="*/ 770 w 793"/>
                    <a:gd name="T17" fmla="*/ 35 h 228"/>
                    <a:gd name="T18" fmla="*/ 770 w 793"/>
                    <a:gd name="T19" fmla="*/ 35 h 228"/>
                    <a:gd name="T20" fmla="*/ 679 w 793"/>
                    <a:gd name="T21" fmla="*/ 12 h 228"/>
                    <a:gd name="T22" fmla="*/ 679 w 793"/>
                    <a:gd name="T23" fmla="*/ 12 h 228"/>
                    <a:gd name="T24" fmla="*/ 528 w 793"/>
                    <a:gd name="T25" fmla="*/ 60 h 228"/>
                    <a:gd name="T26" fmla="*/ 528 w 793"/>
                    <a:gd name="T27" fmla="*/ 60 h 228"/>
                    <a:gd name="T28" fmla="*/ 0 w 793"/>
                    <a:gd name="T29" fmla="*/ 45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3" h="228">
                      <a:moveTo>
                        <a:pt x="0" y="45"/>
                      </a:moveTo>
                      <a:lnTo>
                        <a:pt x="0" y="45"/>
                      </a:lnTo>
                      <a:cubicBezTo>
                        <a:pt x="128" y="181"/>
                        <a:pt x="281" y="212"/>
                        <a:pt x="441" y="221"/>
                      </a:cubicBezTo>
                      <a:lnTo>
                        <a:pt x="441" y="221"/>
                      </a:lnTo>
                      <a:cubicBezTo>
                        <a:pt x="536" y="227"/>
                        <a:pt x="628" y="216"/>
                        <a:pt x="710" y="163"/>
                      </a:cubicBezTo>
                      <a:lnTo>
                        <a:pt x="710" y="163"/>
                      </a:lnTo>
                      <a:cubicBezTo>
                        <a:pt x="725" y="153"/>
                        <a:pt x="741" y="141"/>
                        <a:pt x="753" y="127"/>
                      </a:cubicBezTo>
                      <a:lnTo>
                        <a:pt x="753" y="127"/>
                      </a:lnTo>
                      <a:cubicBezTo>
                        <a:pt x="776" y="101"/>
                        <a:pt x="792" y="69"/>
                        <a:pt x="770" y="35"/>
                      </a:cubicBezTo>
                      <a:lnTo>
                        <a:pt x="770" y="35"/>
                      </a:lnTo>
                      <a:cubicBezTo>
                        <a:pt x="747" y="0"/>
                        <a:pt x="713" y="1"/>
                        <a:pt x="679" y="12"/>
                      </a:cubicBezTo>
                      <a:lnTo>
                        <a:pt x="679" y="12"/>
                      </a:lnTo>
                      <a:cubicBezTo>
                        <a:pt x="628" y="28"/>
                        <a:pt x="579" y="46"/>
                        <a:pt x="528" y="60"/>
                      </a:cubicBezTo>
                      <a:lnTo>
                        <a:pt x="528" y="60"/>
                      </a:lnTo>
                      <a:cubicBezTo>
                        <a:pt x="356" y="109"/>
                        <a:pt x="184" y="135"/>
                        <a:pt x="0" y="4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99" name="Freeform 58">
                  <a:extLst>
                    <a:ext uri="{FF2B5EF4-FFF2-40B4-BE49-F238E27FC236}">
                      <a16:creationId xmlns:a16="http://schemas.microsoft.com/office/drawing/2014/main" id="{A3157B0D-714C-E747-A2C4-D126BE78D2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65392" y="2439282"/>
                  <a:ext cx="281023" cy="234970"/>
                </a:xfrm>
                <a:custGeom>
                  <a:avLst/>
                  <a:gdLst>
                    <a:gd name="T0" fmla="*/ 0 w 644"/>
                    <a:gd name="T1" fmla="*/ 5 h 537"/>
                    <a:gd name="T2" fmla="*/ 0 w 644"/>
                    <a:gd name="T3" fmla="*/ 5 h 537"/>
                    <a:gd name="T4" fmla="*/ 220 w 644"/>
                    <a:gd name="T5" fmla="*/ 369 h 537"/>
                    <a:gd name="T6" fmla="*/ 220 w 644"/>
                    <a:gd name="T7" fmla="*/ 369 h 537"/>
                    <a:gd name="T8" fmla="*/ 543 w 644"/>
                    <a:gd name="T9" fmla="*/ 525 h 537"/>
                    <a:gd name="T10" fmla="*/ 543 w 644"/>
                    <a:gd name="T11" fmla="*/ 525 h 537"/>
                    <a:gd name="T12" fmla="*/ 549 w 644"/>
                    <a:gd name="T13" fmla="*/ 525 h 537"/>
                    <a:gd name="T14" fmla="*/ 549 w 644"/>
                    <a:gd name="T15" fmla="*/ 525 h 537"/>
                    <a:gd name="T16" fmla="*/ 643 w 644"/>
                    <a:gd name="T17" fmla="*/ 487 h 537"/>
                    <a:gd name="T18" fmla="*/ 643 w 644"/>
                    <a:gd name="T19" fmla="*/ 487 h 537"/>
                    <a:gd name="T20" fmla="*/ 581 w 644"/>
                    <a:gd name="T21" fmla="*/ 393 h 537"/>
                    <a:gd name="T22" fmla="*/ 581 w 644"/>
                    <a:gd name="T23" fmla="*/ 393 h 537"/>
                    <a:gd name="T24" fmla="*/ 466 w 644"/>
                    <a:gd name="T25" fmla="*/ 342 h 537"/>
                    <a:gd name="T26" fmla="*/ 466 w 644"/>
                    <a:gd name="T27" fmla="*/ 342 h 537"/>
                    <a:gd name="T28" fmla="*/ 112 w 644"/>
                    <a:gd name="T29" fmla="*/ 109 h 537"/>
                    <a:gd name="T30" fmla="*/ 112 w 644"/>
                    <a:gd name="T31" fmla="*/ 109 h 537"/>
                    <a:gd name="T32" fmla="*/ 12 w 644"/>
                    <a:gd name="T33" fmla="*/ 0 h 537"/>
                    <a:gd name="T34" fmla="*/ 12 w 644"/>
                    <a:gd name="T35" fmla="*/ 0 h 537"/>
                    <a:gd name="T36" fmla="*/ 0 w 644"/>
                    <a:gd name="T37" fmla="*/ 5 h 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44" h="537">
                      <a:moveTo>
                        <a:pt x="0" y="5"/>
                      </a:moveTo>
                      <a:lnTo>
                        <a:pt x="0" y="5"/>
                      </a:lnTo>
                      <a:cubicBezTo>
                        <a:pt x="72" y="127"/>
                        <a:pt x="133" y="258"/>
                        <a:pt x="220" y="369"/>
                      </a:cubicBezTo>
                      <a:lnTo>
                        <a:pt x="220" y="369"/>
                      </a:lnTo>
                      <a:cubicBezTo>
                        <a:pt x="297" y="466"/>
                        <a:pt x="406" y="536"/>
                        <a:pt x="543" y="525"/>
                      </a:cubicBezTo>
                      <a:lnTo>
                        <a:pt x="543" y="525"/>
                      </a:lnTo>
                      <a:cubicBezTo>
                        <a:pt x="545" y="525"/>
                        <a:pt x="547" y="526"/>
                        <a:pt x="549" y="525"/>
                      </a:cubicBezTo>
                      <a:lnTo>
                        <a:pt x="549" y="525"/>
                      </a:lnTo>
                      <a:cubicBezTo>
                        <a:pt x="580" y="512"/>
                        <a:pt x="611" y="500"/>
                        <a:pt x="643" y="487"/>
                      </a:cubicBezTo>
                      <a:lnTo>
                        <a:pt x="643" y="487"/>
                      </a:lnTo>
                      <a:cubicBezTo>
                        <a:pt x="623" y="455"/>
                        <a:pt x="609" y="415"/>
                        <a:pt x="581" y="393"/>
                      </a:cubicBezTo>
                      <a:lnTo>
                        <a:pt x="581" y="393"/>
                      </a:lnTo>
                      <a:cubicBezTo>
                        <a:pt x="549" y="367"/>
                        <a:pt x="506" y="353"/>
                        <a:pt x="466" y="342"/>
                      </a:cubicBezTo>
                      <a:lnTo>
                        <a:pt x="466" y="342"/>
                      </a:lnTo>
                      <a:cubicBezTo>
                        <a:pt x="322" y="302"/>
                        <a:pt x="198" y="235"/>
                        <a:pt x="112" y="109"/>
                      </a:cubicBezTo>
                      <a:lnTo>
                        <a:pt x="112" y="109"/>
                      </a:lnTo>
                      <a:cubicBezTo>
                        <a:pt x="84" y="69"/>
                        <a:pt x="45" y="36"/>
                        <a:pt x="12" y="0"/>
                      </a:cubicBezTo>
                      <a:lnTo>
                        <a:pt x="12" y="0"/>
                      </a:lnTo>
                      <a:cubicBezTo>
                        <a:pt x="8" y="2"/>
                        <a:pt x="4" y="3"/>
                        <a:pt x="0" y="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00" name="Freeform 59">
                  <a:extLst>
                    <a:ext uri="{FF2B5EF4-FFF2-40B4-BE49-F238E27FC236}">
                      <a16:creationId xmlns:a16="http://schemas.microsoft.com/office/drawing/2014/main" id="{41F6129D-D2CD-CD43-BD96-DE59D64560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82717" y="2145467"/>
                  <a:ext cx="155594" cy="292125"/>
                </a:xfrm>
                <a:custGeom>
                  <a:avLst/>
                  <a:gdLst>
                    <a:gd name="T0" fmla="*/ 0 w 359"/>
                    <a:gd name="T1" fmla="*/ 671 h 672"/>
                    <a:gd name="T2" fmla="*/ 0 w 359"/>
                    <a:gd name="T3" fmla="*/ 671 h 672"/>
                    <a:gd name="T4" fmla="*/ 321 w 359"/>
                    <a:gd name="T5" fmla="*/ 287 h 672"/>
                    <a:gd name="T6" fmla="*/ 321 w 359"/>
                    <a:gd name="T7" fmla="*/ 287 h 672"/>
                    <a:gd name="T8" fmla="*/ 355 w 359"/>
                    <a:gd name="T9" fmla="*/ 88 h 672"/>
                    <a:gd name="T10" fmla="*/ 355 w 359"/>
                    <a:gd name="T11" fmla="*/ 88 h 672"/>
                    <a:gd name="T12" fmla="*/ 338 w 359"/>
                    <a:gd name="T13" fmla="*/ 39 h 672"/>
                    <a:gd name="T14" fmla="*/ 338 w 359"/>
                    <a:gd name="T15" fmla="*/ 39 h 672"/>
                    <a:gd name="T16" fmla="*/ 271 w 359"/>
                    <a:gd name="T17" fmla="*/ 2 h 672"/>
                    <a:gd name="T18" fmla="*/ 271 w 359"/>
                    <a:gd name="T19" fmla="*/ 2 h 672"/>
                    <a:gd name="T20" fmla="*/ 218 w 359"/>
                    <a:gd name="T21" fmla="*/ 55 h 672"/>
                    <a:gd name="T22" fmla="*/ 218 w 359"/>
                    <a:gd name="T23" fmla="*/ 55 h 672"/>
                    <a:gd name="T24" fmla="*/ 168 w 359"/>
                    <a:gd name="T25" fmla="*/ 225 h 672"/>
                    <a:gd name="T26" fmla="*/ 168 w 359"/>
                    <a:gd name="T27" fmla="*/ 225 h 672"/>
                    <a:gd name="T28" fmla="*/ 0 w 359"/>
                    <a:gd name="T29" fmla="*/ 671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9" h="672">
                      <a:moveTo>
                        <a:pt x="0" y="671"/>
                      </a:moveTo>
                      <a:lnTo>
                        <a:pt x="0" y="671"/>
                      </a:lnTo>
                      <a:cubicBezTo>
                        <a:pt x="130" y="561"/>
                        <a:pt x="266" y="455"/>
                        <a:pt x="321" y="287"/>
                      </a:cubicBezTo>
                      <a:lnTo>
                        <a:pt x="321" y="287"/>
                      </a:lnTo>
                      <a:cubicBezTo>
                        <a:pt x="342" y="224"/>
                        <a:pt x="347" y="155"/>
                        <a:pt x="355" y="88"/>
                      </a:cubicBezTo>
                      <a:lnTo>
                        <a:pt x="355" y="88"/>
                      </a:lnTo>
                      <a:cubicBezTo>
                        <a:pt x="358" y="72"/>
                        <a:pt x="349" y="49"/>
                        <a:pt x="338" y="39"/>
                      </a:cubicBezTo>
                      <a:lnTo>
                        <a:pt x="338" y="39"/>
                      </a:lnTo>
                      <a:cubicBezTo>
                        <a:pt x="319" y="22"/>
                        <a:pt x="292" y="0"/>
                        <a:pt x="271" y="2"/>
                      </a:cubicBezTo>
                      <a:lnTo>
                        <a:pt x="271" y="2"/>
                      </a:lnTo>
                      <a:cubicBezTo>
                        <a:pt x="251" y="5"/>
                        <a:pt x="227" y="33"/>
                        <a:pt x="218" y="55"/>
                      </a:cubicBezTo>
                      <a:lnTo>
                        <a:pt x="218" y="55"/>
                      </a:lnTo>
                      <a:cubicBezTo>
                        <a:pt x="197" y="110"/>
                        <a:pt x="178" y="167"/>
                        <a:pt x="168" y="225"/>
                      </a:cubicBezTo>
                      <a:lnTo>
                        <a:pt x="168" y="225"/>
                      </a:lnTo>
                      <a:cubicBezTo>
                        <a:pt x="141" y="385"/>
                        <a:pt x="95" y="535"/>
                        <a:pt x="0" y="67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01" name="Freeform 60">
                  <a:extLst>
                    <a:ext uri="{FF2B5EF4-FFF2-40B4-BE49-F238E27FC236}">
                      <a16:creationId xmlns:a16="http://schemas.microsoft.com/office/drawing/2014/main" id="{50F01927-9DFF-964D-8932-5EC968AC4F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6091" y="2863694"/>
                  <a:ext cx="401687" cy="196867"/>
                </a:xfrm>
                <a:custGeom>
                  <a:avLst/>
                  <a:gdLst>
                    <a:gd name="T0" fmla="*/ 16 w 921"/>
                    <a:gd name="T1" fmla="*/ 451 h 452"/>
                    <a:gd name="T2" fmla="*/ 16 w 921"/>
                    <a:gd name="T3" fmla="*/ 451 h 452"/>
                    <a:gd name="T4" fmla="*/ 230 w 921"/>
                    <a:gd name="T5" fmla="*/ 232 h 452"/>
                    <a:gd name="T6" fmla="*/ 230 w 921"/>
                    <a:gd name="T7" fmla="*/ 232 h 452"/>
                    <a:gd name="T8" fmla="*/ 697 w 921"/>
                    <a:gd name="T9" fmla="*/ 150 h 452"/>
                    <a:gd name="T10" fmla="*/ 697 w 921"/>
                    <a:gd name="T11" fmla="*/ 150 h 452"/>
                    <a:gd name="T12" fmla="*/ 867 w 921"/>
                    <a:gd name="T13" fmla="*/ 151 h 452"/>
                    <a:gd name="T14" fmla="*/ 867 w 921"/>
                    <a:gd name="T15" fmla="*/ 151 h 452"/>
                    <a:gd name="T16" fmla="*/ 919 w 921"/>
                    <a:gd name="T17" fmla="*/ 109 h 452"/>
                    <a:gd name="T18" fmla="*/ 919 w 921"/>
                    <a:gd name="T19" fmla="*/ 109 h 452"/>
                    <a:gd name="T20" fmla="*/ 886 w 921"/>
                    <a:gd name="T21" fmla="*/ 41 h 452"/>
                    <a:gd name="T22" fmla="*/ 886 w 921"/>
                    <a:gd name="T23" fmla="*/ 41 h 452"/>
                    <a:gd name="T24" fmla="*/ 829 w 921"/>
                    <a:gd name="T25" fmla="*/ 22 h 452"/>
                    <a:gd name="T26" fmla="*/ 829 w 921"/>
                    <a:gd name="T27" fmla="*/ 22 h 452"/>
                    <a:gd name="T28" fmla="*/ 115 w 921"/>
                    <a:gd name="T29" fmla="*/ 274 h 452"/>
                    <a:gd name="T30" fmla="*/ 115 w 921"/>
                    <a:gd name="T31" fmla="*/ 274 h 452"/>
                    <a:gd name="T32" fmla="*/ 0 w 921"/>
                    <a:gd name="T33" fmla="*/ 439 h 452"/>
                    <a:gd name="T34" fmla="*/ 0 w 921"/>
                    <a:gd name="T35" fmla="*/ 439 h 452"/>
                    <a:gd name="T36" fmla="*/ 16 w 921"/>
                    <a:gd name="T37" fmla="*/ 451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21" h="452">
                      <a:moveTo>
                        <a:pt x="16" y="451"/>
                      </a:moveTo>
                      <a:lnTo>
                        <a:pt x="16" y="451"/>
                      </a:lnTo>
                      <a:cubicBezTo>
                        <a:pt x="65" y="356"/>
                        <a:pt x="136" y="281"/>
                        <a:pt x="230" y="232"/>
                      </a:cubicBezTo>
                      <a:lnTo>
                        <a:pt x="230" y="232"/>
                      </a:lnTo>
                      <a:cubicBezTo>
                        <a:pt x="376" y="154"/>
                        <a:pt x="529" y="115"/>
                        <a:pt x="697" y="150"/>
                      </a:cubicBezTo>
                      <a:lnTo>
                        <a:pt x="697" y="150"/>
                      </a:lnTo>
                      <a:cubicBezTo>
                        <a:pt x="751" y="161"/>
                        <a:pt x="811" y="156"/>
                        <a:pt x="867" y="151"/>
                      </a:cubicBezTo>
                      <a:lnTo>
                        <a:pt x="867" y="151"/>
                      </a:lnTo>
                      <a:cubicBezTo>
                        <a:pt x="887" y="149"/>
                        <a:pt x="917" y="124"/>
                        <a:pt x="919" y="109"/>
                      </a:cubicBezTo>
                      <a:lnTo>
                        <a:pt x="919" y="109"/>
                      </a:lnTo>
                      <a:cubicBezTo>
                        <a:pt x="920" y="86"/>
                        <a:pt x="903" y="59"/>
                        <a:pt x="886" y="41"/>
                      </a:cubicBezTo>
                      <a:lnTo>
                        <a:pt x="886" y="41"/>
                      </a:lnTo>
                      <a:cubicBezTo>
                        <a:pt x="873" y="28"/>
                        <a:pt x="849" y="23"/>
                        <a:pt x="829" y="22"/>
                      </a:cubicBezTo>
                      <a:lnTo>
                        <a:pt x="829" y="22"/>
                      </a:lnTo>
                      <a:cubicBezTo>
                        <a:pt x="554" y="0"/>
                        <a:pt x="309" y="70"/>
                        <a:pt x="115" y="274"/>
                      </a:cubicBezTo>
                      <a:lnTo>
                        <a:pt x="115" y="274"/>
                      </a:lnTo>
                      <a:cubicBezTo>
                        <a:pt x="69" y="322"/>
                        <a:pt x="38" y="383"/>
                        <a:pt x="0" y="439"/>
                      </a:cubicBezTo>
                      <a:lnTo>
                        <a:pt x="0" y="439"/>
                      </a:lnTo>
                      <a:cubicBezTo>
                        <a:pt x="5" y="443"/>
                        <a:pt x="10" y="447"/>
                        <a:pt x="16" y="45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02" name="Freeform 61">
                  <a:extLst>
                    <a:ext uri="{FF2B5EF4-FFF2-40B4-BE49-F238E27FC236}">
                      <a16:creationId xmlns:a16="http://schemas.microsoft.com/office/drawing/2014/main" id="{D6E0FAA4-A9B7-9F49-A0C5-52082EDA7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8882" y="2672522"/>
                  <a:ext cx="211200" cy="339839"/>
                </a:xfrm>
                <a:custGeom>
                  <a:avLst/>
                  <a:gdLst>
                    <a:gd name="T0" fmla="*/ 210765 w 485"/>
                    <a:gd name="T1" fmla="*/ 339404 h 781"/>
                    <a:gd name="T2" fmla="*/ 210765 w 485"/>
                    <a:gd name="T3" fmla="*/ 339404 h 781"/>
                    <a:gd name="T4" fmla="*/ 186379 w 485"/>
                    <a:gd name="T5" fmla="*/ 233667 h 781"/>
                    <a:gd name="T6" fmla="*/ 186379 w 485"/>
                    <a:gd name="T7" fmla="*/ 233667 h 781"/>
                    <a:gd name="T8" fmla="*/ 55304 w 485"/>
                    <a:gd name="T9" fmla="*/ 16970 h 781"/>
                    <a:gd name="T10" fmla="*/ 55304 w 485"/>
                    <a:gd name="T11" fmla="*/ 16970 h 781"/>
                    <a:gd name="T12" fmla="*/ 37450 w 485"/>
                    <a:gd name="T13" fmla="*/ 1741 h 781"/>
                    <a:gd name="T14" fmla="*/ 37450 w 485"/>
                    <a:gd name="T15" fmla="*/ 1741 h 781"/>
                    <a:gd name="T16" fmla="*/ 3048 w 485"/>
                    <a:gd name="T17" fmla="*/ 5222 h 781"/>
                    <a:gd name="T18" fmla="*/ 3048 w 485"/>
                    <a:gd name="T19" fmla="*/ 5222 h 781"/>
                    <a:gd name="T20" fmla="*/ 5661 w 485"/>
                    <a:gd name="T21" fmla="*/ 33070 h 781"/>
                    <a:gd name="T22" fmla="*/ 5661 w 485"/>
                    <a:gd name="T23" fmla="*/ 33070 h 781"/>
                    <a:gd name="T24" fmla="*/ 114092 w 485"/>
                    <a:gd name="T25" fmla="*/ 175794 h 781"/>
                    <a:gd name="T26" fmla="*/ 114092 w 485"/>
                    <a:gd name="T27" fmla="*/ 175794 h 781"/>
                    <a:gd name="T28" fmla="*/ 201184 w 485"/>
                    <a:gd name="T29" fmla="*/ 334182 h 781"/>
                    <a:gd name="T30" fmla="*/ 201184 w 485"/>
                    <a:gd name="T31" fmla="*/ 334182 h 781"/>
                    <a:gd name="T32" fmla="*/ 210765 w 485"/>
                    <a:gd name="T33" fmla="*/ 339404 h 78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85" h="781">
                      <a:moveTo>
                        <a:pt x="484" y="780"/>
                      </a:moveTo>
                      <a:lnTo>
                        <a:pt x="484" y="780"/>
                      </a:lnTo>
                      <a:cubicBezTo>
                        <a:pt x="464" y="693"/>
                        <a:pt x="454" y="612"/>
                        <a:pt x="428" y="537"/>
                      </a:cubicBezTo>
                      <a:cubicBezTo>
                        <a:pt x="363" y="350"/>
                        <a:pt x="257" y="187"/>
                        <a:pt x="127" y="39"/>
                      </a:cubicBezTo>
                      <a:cubicBezTo>
                        <a:pt x="115" y="25"/>
                        <a:pt x="101" y="6"/>
                        <a:pt x="86" y="4"/>
                      </a:cubicBezTo>
                      <a:cubicBezTo>
                        <a:pt x="60" y="0"/>
                        <a:pt x="30" y="1"/>
                        <a:pt x="7" y="12"/>
                      </a:cubicBezTo>
                      <a:cubicBezTo>
                        <a:pt x="0" y="15"/>
                        <a:pt x="1" y="61"/>
                        <a:pt x="13" y="76"/>
                      </a:cubicBezTo>
                      <a:cubicBezTo>
                        <a:pt x="94" y="187"/>
                        <a:pt x="178" y="296"/>
                        <a:pt x="262" y="404"/>
                      </a:cubicBezTo>
                      <a:cubicBezTo>
                        <a:pt x="348" y="515"/>
                        <a:pt x="415" y="636"/>
                        <a:pt x="462" y="768"/>
                      </a:cubicBezTo>
                      <a:cubicBezTo>
                        <a:pt x="463" y="771"/>
                        <a:pt x="467" y="771"/>
                        <a:pt x="484" y="780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03" name="Freeform 62">
                  <a:extLst>
                    <a:ext uri="{FF2B5EF4-FFF2-40B4-BE49-F238E27FC236}">
                      <a16:creationId xmlns:a16="http://schemas.microsoft.com/office/drawing/2014/main" id="{40B2248F-57AA-F346-B6EB-4C33AFEF66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89274" y="1715893"/>
                  <a:ext cx="242917" cy="250846"/>
                </a:xfrm>
                <a:custGeom>
                  <a:avLst/>
                  <a:gdLst>
                    <a:gd name="T0" fmla="*/ 0 w 558"/>
                    <a:gd name="T1" fmla="*/ 575 h 576"/>
                    <a:gd name="T2" fmla="*/ 0 w 558"/>
                    <a:gd name="T3" fmla="*/ 575 h 576"/>
                    <a:gd name="T4" fmla="*/ 166 w 558"/>
                    <a:gd name="T5" fmla="*/ 368 h 576"/>
                    <a:gd name="T6" fmla="*/ 166 w 558"/>
                    <a:gd name="T7" fmla="*/ 368 h 576"/>
                    <a:gd name="T8" fmla="*/ 391 w 558"/>
                    <a:gd name="T9" fmla="*/ 235 h 576"/>
                    <a:gd name="T10" fmla="*/ 391 w 558"/>
                    <a:gd name="T11" fmla="*/ 235 h 576"/>
                    <a:gd name="T12" fmla="*/ 514 w 558"/>
                    <a:gd name="T13" fmla="*/ 124 h 576"/>
                    <a:gd name="T14" fmla="*/ 514 w 558"/>
                    <a:gd name="T15" fmla="*/ 124 h 576"/>
                    <a:gd name="T16" fmla="*/ 523 w 558"/>
                    <a:gd name="T17" fmla="*/ 33 h 576"/>
                    <a:gd name="T18" fmla="*/ 523 w 558"/>
                    <a:gd name="T19" fmla="*/ 33 h 576"/>
                    <a:gd name="T20" fmla="*/ 415 w 558"/>
                    <a:gd name="T21" fmla="*/ 21 h 576"/>
                    <a:gd name="T22" fmla="*/ 415 w 558"/>
                    <a:gd name="T23" fmla="*/ 21 h 576"/>
                    <a:gd name="T24" fmla="*/ 175 w 558"/>
                    <a:gd name="T25" fmla="*/ 223 h 576"/>
                    <a:gd name="T26" fmla="*/ 175 w 558"/>
                    <a:gd name="T27" fmla="*/ 223 h 576"/>
                    <a:gd name="T28" fmla="*/ 0 w 558"/>
                    <a:gd name="T29" fmla="*/ 575 h 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58" h="576">
                      <a:moveTo>
                        <a:pt x="0" y="575"/>
                      </a:moveTo>
                      <a:lnTo>
                        <a:pt x="0" y="575"/>
                      </a:lnTo>
                      <a:cubicBezTo>
                        <a:pt x="57" y="502"/>
                        <a:pt x="102" y="424"/>
                        <a:pt x="166" y="368"/>
                      </a:cubicBezTo>
                      <a:lnTo>
                        <a:pt x="166" y="368"/>
                      </a:lnTo>
                      <a:cubicBezTo>
                        <a:pt x="231" y="313"/>
                        <a:pt x="318" y="283"/>
                        <a:pt x="391" y="235"/>
                      </a:cubicBezTo>
                      <a:lnTo>
                        <a:pt x="391" y="235"/>
                      </a:lnTo>
                      <a:cubicBezTo>
                        <a:pt x="437" y="205"/>
                        <a:pt x="477" y="165"/>
                        <a:pt x="514" y="124"/>
                      </a:cubicBezTo>
                      <a:lnTo>
                        <a:pt x="514" y="124"/>
                      </a:lnTo>
                      <a:cubicBezTo>
                        <a:pt x="537" y="100"/>
                        <a:pt x="557" y="65"/>
                        <a:pt x="523" y="33"/>
                      </a:cubicBezTo>
                      <a:lnTo>
                        <a:pt x="523" y="33"/>
                      </a:lnTo>
                      <a:cubicBezTo>
                        <a:pt x="491" y="4"/>
                        <a:pt x="454" y="0"/>
                        <a:pt x="415" y="21"/>
                      </a:cubicBezTo>
                      <a:lnTo>
                        <a:pt x="415" y="21"/>
                      </a:lnTo>
                      <a:cubicBezTo>
                        <a:pt x="321" y="72"/>
                        <a:pt x="243" y="142"/>
                        <a:pt x="175" y="223"/>
                      </a:cubicBezTo>
                      <a:lnTo>
                        <a:pt x="175" y="223"/>
                      </a:lnTo>
                      <a:cubicBezTo>
                        <a:pt x="91" y="325"/>
                        <a:pt x="33" y="441"/>
                        <a:pt x="0" y="57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04" name="Freeform 63">
                  <a:extLst>
                    <a:ext uri="{FF2B5EF4-FFF2-40B4-BE49-F238E27FC236}">
                      <a16:creationId xmlns:a16="http://schemas.microsoft.com/office/drawing/2014/main" id="{5088FACD-E042-5745-9607-4BBD676A3F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49129" y="2233743"/>
                  <a:ext cx="200050" cy="223857"/>
                </a:xfrm>
                <a:custGeom>
                  <a:avLst/>
                  <a:gdLst>
                    <a:gd name="T0" fmla="*/ 459 w 460"/>
                    <a:gd name="T1" fmla="*/ 515 h 516"/>
                    <a:gd name="T2" fmla="*/ 459 w 460"/>
                    <a:gd name="T3" fmla="*/ 515 h 516"/>
                    <a:gd name="T4" fmla="*/ 241 w 460"/>
                    <a:gd name="T5" fmla="*/ 202 h 516"/>
                    <a:gd name="T6" fmla="*/ 241 w 460"/>
                    <a:gd name="T7" fmla="*/ 202 h 516"/>
                    <a:gd name="T8" fmla="*/ 148 w 460"/>
                    <a:gd name="T9" fmla="*/ 52 h 516"/>
                    <a:gd name="T10" fmla="*/ 148 w 460"/>
                    <a:gd name="T11" fmla="*/ 52 h 516"/>
                    <a:gd name="T12" fmla="*/ 83 w 460"/>
                    <a:gd name="T13" fmla="*/ 15 h 516"/>
                    <a:gd name="T14" fmla="*/ 83 w 460"/>
                    <a:gd name="T15" fmla="*/ 15 h 516"/>
                    <a:gd name="T16" fmla="*/ 12 w 460"/>
                    <a:gd name="T17" fmla="*/ 80 h 516"/>
                    <a:gd name="T18" fmla="*/ 12 w 460"/>
                    <a:gd name="T19" fmla="*/ 80 h 516"/>
                    <a:gd name="T20" fmla="*/ 459 w 460"/>
                    <a:gd name="T21" fmla="*/ 515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0" h="516">
                      <a:moveTo>
                        <a:pt x="459" y="515"/>
                      </a:moveTo>
                      <a:lnTo>
                        <a:pt x="459" y="515"/>
                      </a:lnTo>
                      <a:cubicBezTo>
                        <a:pt x="325" y="445"/>
                        <a:pt x="301" y="312"/>
                        <a:pt x="241" y="202"/>
                      </a:cubicBezTo>
                      <a:lnTo>
                        <a:pt x="241" y="202"/>
                      </a:lnTo>
                      <a:cubicBezTo>
                        <a:pt x="213" y="151"/>
                        <a:pt x="182" y="100"/>
                        <a:pt x="148" y="52"/>
                      </a:cubicBezTo>
                      <a:lnTo>
                        <a:pt x="148" y="52"/>
                      </a:lnTo>
                      <a:cubicBezTo>
                        <a:pt x="133" y="34"/>
                        <a:pt x="106" y="22"/>
                        <a:pt x="83" y="15"/>
                      </a:cubicBezTo>
                      <a:lnTo>
                        <a:pt x="83" y="15"/>
                      </a:lnTo>
                      <a:cubicBezTo>
                        <a:pt x="32" y="0"/>
                        <a:pt x="0" y="29"/>
                        <a:pt x="12" y="80"/>
                      </a:cubicBezTo>
                      <a:lnTo>
                        <a:pt x="12" y="80"/>
                      </a:lnTo>
                      <a:cubicBezTo>
                        <a:pt x="50" y="230"/>
                        <a:pt x="227" y="485"/>
                        <a:pt x="459" y="51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05" name="Freeform 64">
                  <a:extLst>
                    <a:ext uri="{FF2B5EF4-FFF2-40B4-BE49-F238E27FC236}">
                      <a16:creationId xmlns:a16="http://schemas.microsoft.com/office/drawing/2014/main" id="{32B2F67F-18DF-2D49-8EBE-596BB0772C4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32936" y="2166475"/>
                  <a:ext cx="266733" cy="165114"/>
                </a:xfrm>
                <a:custGeom>
                  <a:avLst/>
                  <a:gdLst>
                    <a:gd name="T0" fmla="*/ 10 w 615"/>
                    <a:gd name="T1" fmla="*/ 378 h 379"/>
                    <a:gd name="T2" fmla="*/ 10 w 615"/>
                    <a:gd name="T3" fmla="*/ 378 h 379"/>
                    <a:gd name="T4" fmla="*/ 344 w 615"/>
                    <a:gd name="T5" fmla="*/ 223 h 379"/>
                    <a:gd name="T6" fmla="*/ 344 w 615"/>
                    <a:gd name="T7" fmla="*/ 223 h 379"/>
                    <a:gd name="T8" fmla="*/ 567 w 615"/>
                    <a:gd name="T9" fmla="*/ 133 h 379"/>
                    <a:gd name="T10" fmla="*/ 567 w 615"/>
                    <a:gd name="T11" fmla="*/ 133 h 379"/>
                    <a:gd name="T12" fmla="*/ 597 w 615"/>
                    <a:gd name="T13" fmla="*/ 99 h 379"/>
                    <a:gd name="T14" fmla="*/ 597 w 615"/>
                    <a:gd name="T15" fmla="*/ 99 h 379"/>
                    <a:gd name="T16" fmla="*/ 605 w 615"/>
                    <a:gd name="T17" fmla="*/ 19 h 379"/>
                    <a:gd name="T18" fmla="*/ 605 w 615"/>
                    <a:gd name="T19" fmla="*/ 19 h 379"/>
                    <a:gd name="T20" fmla="*/ 538 w 615"/>
                    <a:gd name="T21" fmla="*/ 6 h 379"/>
                    <a:gd name="T22" fmla="*/ 538 w 615"/>
                    <a:gd name="T23" fmla="*/ 6 h 379"/>
                    <a:gd name="T24" fmla="*/ 39 w 615"/>
                    <a:gd name="T25" fmla="*/ 306 h 379"/>
                    <a:gd name="T26" fmla="*/ 39 w 615"/>
                    <a:gd name="T27" fmla="*/ 306 h 379"/>
                    <a:gd name="T28" fmla="*/ 0 w 615"/>
                    <a:gd name="T29" fmla="*/ 370 h 379"/>
                    <a:gd name="T30" fmla="*/ 0 w 615"/>
                    <a:gd name="T31" fmla="*/ 370 h 379"/>
                    <a:gd name="T32" fmla="*/ 10 w 615"/>
                    <a:gd name="T33" fmla="*/ 378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5" h="379">
                      <a:moveTo>
                        <a:pt x="10" y="378"/>
                      </a:moveTo>
                      <a:lnTo>
                        <a:pt x="10" y="378"/>
                      </a:lnTo>
                      <a:cubicBezTo>
                        <a:pt x="94" y="265"/>
                        <a:pt x="220" y="245"/>
                        <a:pt x="344" y="223"/>
                      </a:cubicBezTo>
                      <a:lnTo>
                        <a:pt x="344" y="223"/>
                      </a:lnTo>
                      <a:cubicBezTo>
                        <a:pt x="425" y="210"/>
                        <a:pt x="505" y="192"/>
                        <a:pt x="567" y="133"/>
                      </a:cubicBezTo>
                      <a:lnTo>
                        <a:pt x="567" y="133"/>
                      </a:lnTo>
                      <a:cubicBezTo>
                        <a:pt x="578" y="122"/>
                        <a:pt x="593" y="112"/>
                        <a:pt x="597" y="99"/>
                      </a:cubicBezTo>
                      <a:lnTo>
                        <a:pt x="597" y="99"/>
                      </a:lnTo>
                      <a:cubicBezTo>
                        <a:pt x="604" y="73"/>
                        <a:pt x="614" y="43"/>
                        <a:pt x="605" y="19"/>
                      </a:cubicBezTo>
                      <a:lnTo>
                        <a:pt x="605" y="19"/>
                      </a:lnTo>
                      <a:cubicBezTo>
                        <a:pt x="601" y="8"/>
                        <a:pt x="559" y="0"/>
                        <a:pt x="538" y="6"/>
                      </a:cubicBezTo>
                      <a:lnTo>
                        <a:pt x="538" y="6"/>
                      </a:lnTo>
                      <a:cubicBezTo>
                        <a:pt x="344" y="59"/>
                        <a:pt x="173" y="152"/>
                        <a:pt x="39" y="306"/>
                      </a:cubicBezTo>
                      <a:lnTo>
                        <a:pt x="39" y="306"/>
                      </a:lnTo>
                      <a:cubicBezTo>
                        <a:pt x="23" y="324"/>
                        <a:pt x="13" y="348"/>
                        <a:pt x="0" y="370"/>
                      </a:cubicBezTo>
                      <a:lnTo>
                        <a:pt x="0" y="370"/>
                      </a:lnTo>
                      <a:cubicBezTo>
                        <a:pt x="3" y="372"/>
                        <a:pt x="7" y="375"/>
                        <a:pt x="10" y="37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06" name="Freeform 65">
                  <a:extLst>
                    <a:ext uri="{FF2B5EF4-FFF2-40B4-BE49-F238E27FC236}">
                      <a16:creationId xmlns:a16="http://schemas.microsoft.com/office/drawing/2014/main" id="{7F6427B1-E6B5-8B45-BAEB-158697DE81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33668" y="2402000"/>
                  <a:ext cx="247681" cy="104784"/>
                </a:xfrm>
                <a:custGeom>
                  <a:avLst/>
                  <a:gdLst>
                    <a:gd name="T0" fmla="*/ 569 w 570"/>
                    <a:gd name="T1" fmla="*/ 185 h 236"/>
                    <a:gd name="T2" fmla="*/ 569 w 570"/>
                    <a:gd name="T3" fmla="*/ 185 h 236"/>
                    <a:gd name="T4" fmla="*/ 483 w 570"/>
                    <a:gd name="T5" fmla="*/ 165 h 236"/>
                    <a:gd name="T6" fmla="*/ 483 w 570"/>
                    <a:gd name="T7" fmla="*/ 165 h 236"/>
                    <a:gd name="T8" fmla="*/ 272 w 570"/>
                    <a:gd name="T9" fmla="*/ 58 h 236"/>
                    <a:gd name="T10" fmla="*/ 272 w 570"/>
                    <a:gd name="T11" fmla="*/ 58 h 236"/>
                    <a:gd name="T12" fmla="*/ 74 w 570"/>
                    <a:gd name="T13" fmla="*/ 15 h 236"/>
                    <a:gd name="T14" fmla="*/ 74 w 570"/>
                    <a:gd name="T15" fmla="*/ 15 h 236"/>
                    <a:gd name="T16" fmla="*/ 4 w 570"/>
                    <a:gd name="T17" fmla="*/ 85 h 236"/>
                    <a:gd name="T18" fmla="*/ 4 w 570"/>
                    <a:gd name="T19" fmla="*/ 85 h 236"/>
                    <a:gd name="T20" fmla="*/ 60 w 570"/>
                    <a:gd name="T21" fmla="*/ 147 h 236"/>
                    <a:gd name="T22" fmla="*/ 60 w 570"/>
                    <a:gd name="T23" fmla="*/ 147 h 236"/>
                    <a:gd name="T24" fmla="*/ 517 w 570"/>
                    <a:gd name="T25" fmla="*/ 201 h 236"/>
                    <a:gd name="T26" fmla="*/ 517 w 570"/>
                    <a:gd name="T27" fmla="*/ 201 h 236"/>
                    <a:gd name="T28" fmla="*/ 569 w 570"/>
                    <a:gd name="T29" fmla="*/ 185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70" h="236">
                      <a:moveTo>
                        <a:pt x="569" y="185"/>
                      </a:moveTo>
                      <a:lnTo>
                        <a:pt x="569" y="185"/>
                      </a:lnTo>
                      <a:cubicBezTo>
                        <a:pt x="531" y="177"/>
                        <a:pt x="505" y="176"/>
                        <a:pt x="483" y="165"/>
                      </a:cubicBezTo>
                      <a:lnTo>
                        <a:pt x="483" y="165"/>
                      </a:lnTo>
                      <a:cubicBezTo>
                        <a:pt x="412" y="132"/>
                        <a:pt x="338" y="101"/>
                        <a:pt x="272" y="58"/>
                      </a:cubicBezTo>
                      <a:lnTo>
                        <a:pt x="272" y="58"/>
                      </a:lnTo>
                      <a:cubicBezTo>
                        <a:pt x="209" y="17"/>
                        <a:pt x="147" y="0"/>
                        <a:pt x="74" y="15"/>
                      </a:cubicBezTo>
                      <a:lnTo>
                        <a:pt x="74" y="15"/>
                      </a:lnTo>
                      <a:cubicBezTo>
                        <a:pt x="38" y="23"/>
                        <a:pt x="9" y="42"/>
                        <a:pt x="4" y="85"/>
                      </a:cubicBezTo>
                      <a:lnTo>
                        <a:pt x="4" y="85"/>
                      </a:lnTo>
                      <a:cubicBezTo>
                        <a:pt x="0" y="126"/>
                        <a:pt x="32" y="136"/>
                        <a:pt x="60" y="147"/>
                      </a:cubicBezTo>
                      <a:lnTo>
                        <a:pt x="60" y="147"/>
                      </a:lnTo>
                      <a:cubicBezTo>
                        <a:pt x="207" y="207"/>
                        <a:pt x="359" y="235"/>
                        <a:pt x="517" y="201"/>
                      </a:cubicBezTo>
                      <a:lnTo>
                        <a:pt x="517" y="201"/>
                      </a:lnTo>
                      <a:cubicBezTo>
                        <a:pt x="530" y="198"/>
                        <a:pt x="542" y="193"/>
                        <a:pt x="569" y="18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07" name="Freeform 66">
                  <a:extLst>
                    <a:ext uri="{FF2B5EF4-FFF2-40B4-BE49-F238E27FC236}">
                      <a16:creationId xmlns:a16="http://schemas.microsoft.com/office/drawing/2014/main" id="{F072DC24-A087-134D-B900-A3E17BC7C93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18219" y="1785260"/>
                  <a:ext cx="101613" cy="223856"/>
                </a:xfrm>
                <a:custGeom>
                  <a:avLst/>
                  <a:gdLst>
                    <a:gd name="T0" fmla="*/ 76 w 233"/>
                    <a:gd name="T1" fmla="*/ 512 h 514"/>
                    <a:gd name="T2" fmla="*/ 76 w 233"/>
                    <a:gd name="T3" fmla="*/ 512 h 514"/>
                    <a:gd name="T4" fmla="*/ 77 w 233"/>
                    <a:gd name="T5" fmla="*/ 490 h 514"/>
                    <a:gd name="T6" fmla="*/ 77 w 233"/>
                    <a:gd name="T7" fmla="*/ 490 h 514"/>
                    <a:gd name="T8" fmla="*/ 115 w 233"/>
                    <a:gd name="T9" fmla="*/ 322 h 514"/>
                    <a:gd name="T10" fmla="*/ 115 w 233"/>
                    <a:gd name="T11" fmla="*/ 322 h 514"/>
                    <a:gd name="T12" fmla="*/ 211 w 233"/>
                    <a:gd name="T13" fmla="*/ 150 h 514"/>
                    <a:gd name="T14" fmla="*/ 211 w 233"/>
                    <a:gd name="T15" fmla="*/ 150 h 514"/>
                    <a:gd name="T16" fmla="*/ 178 w 233"/>
                    <a:gd name="T17" fmla="*/ 28 h 514"/>
                    <a:gd name="T18" fmla="*/ 178 w 233"/>
                    <a:gd name="T19" fmla="*/ 28 h 514"/>
                    <a:gd name="T20" fmla="*/ 81 w 233"/>
                    <a:gd name="T21" fmla="*/ 57 h 514"/>
                    <a:gd name="T22" fmla="*/ 81 w 233"/>
                    <a:gd name="T23" fmla="*/ 57 h 514"/>
                    <a:gd name="T24" fmla="*/ 13 w 233"/>
                    <a:gd name="T25" fmla="*/ 269 h 514"/>
                    <a:gd name="T26" fmla="*/ 13 w 233"/>
                    <a:gd name="T27" fmla="*/ 269 h 514"/>
                    <a:gd name="T28" fmla="*/ 65 w 233"/>
                    <a:gd name="T29" fmla="*/ 513 h 514"/>
                    <a:gd name="T30" fmla="*/ 65 w 233"/>
                    <a:gd name="T31" fmla="*/ 513 h 514"/>
                    <a:gd name="T32" fmla="*/ 76 w 233"/>
                    <a:gd name="T33" fmla="*/ 512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3" h="514">
                      <a:moveTo>
                        <a:pt x="76" y="512"/>
                      </a:moveTo>
                      <a:lnTo>
                        <a:pt x="76" y="512"/>
                      </a:lnTo>
                      <a:cubicBezTo>
                        <a:pt x="76" y="505"/>
                        <a:pt x="78" y="497"/>
                        <a:pt x="77" y="490"/>
                      </a:cubicBezTo>
                      <a:lnTo>
                        <a:pt x="77" y="490"/>
                      </a:lnTo>
                      <a:cubicBezTo>
                        <a:pt x="62" y="428"/>
                        <a:pt x="81" y="374"/>
                        <a:pt x="115" y="322"/>
                      </a:cubicBezTo>
                      <a:lnTo>
                        <a:pt x="115" y="322"/>
                      </a:lnTo>
                      <a:cubicBezTo>
                        <a:pt x="151" y="267"/>
                        <a:pt x="182" y="208"/>
                        <a:pt x="211" y="150"/>
                      </a:cubicBezTo>
                      <a:lnTo>
                        <a:pt x="211" y="150"/>
                      </a:lnTo>
                      <a:cubicBezTo>
                        <a:pt x="232" y="109"/>
                        <a:pt x="216" y="52"/>
                        <a:pt x="178" y="28"/>
                      </a:cubicBezTo>
                      <a:lnTo>
                        <a:pt x="178" y="28"/>
                      </a:lnTo>
                      <a:cubicBezTo>
                        <a:pt x="135" y="0"/>
                        <a:pt x="104" y="29"/>
                        <a:pt x="81" y="57"/>
                      </a:cubicBezTo>
                      <a:lnTo>
                        <a:pt x="81" y="57"/>
                      </a:lnTo>
                      <a:cubicBezTo>
                        <a:pt x="31" y="118"/>
                        <a:pt x="0" y="189"/>
                        <a:pt x="13" y="269"/>
                      </a:cubicBezTo>
                      <a:lnTo>
                        <a:pt x="13" y="269"/>
                      </a:lnTo>
                      <a:cubicBezTo>
                        <a:pt x="26" y="351"/>
                        <a:pt x="47" y="432"/>
                        <a:pt x="65" y="513"/>
                      </a:cubicBezTo>
                      <a:lnTo>
                        <a:pt x="65" y="513"/>
                      </a:lnTo>
                      <a:cubicBezTo>
                        <a:pt x="68" y="513"/>
                        <a:pt x="72" y="513"/>
                        <a:pt x="76" y="51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08" name="Freeform 67">
                  <a:extLst>
                    <a:ext uri="{FF2B5EF4-FFF2-40B4-BE49-F238E27FC236}">
                      <a16:creationId xmlns:a16="http://schemas.microsoft.com/office/drawing/2014/main" id="{5F36872D-91C6-624C-9AD0-DF8E93BE37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9280" y="2949001"/>
                  <a:ext cx="232321" cy="159359"/>
                </a:xfrm>
                <a:custGeom>
                  <a:avLst/>
                  <a:gdLst>
                    <a:gd name="T0" fmla="*/ 4367 w 532"/>
                    <a:gd name="T1" fmla="*/ 158922 h 365"/>
                    <a:gd name="T2" fmla="*/ 4367 w 532"/>
                    <a:gd name="T3" fmla="*/ 158922 h 365"/>
                    <a:gd name="T4" fmla="*/ 13538 w 532"/>
                    <a:gd name="T5" fmla="*/ 140149 h 365"/>
                    <a:gd name="T6" fmla="*/ 13538 w 532"/>
                    <a:gd name="T7" fmla="*/ 140149 h 365"/>
                    <a:gd name="T8" fmla="*/ 145856 w 532"/>
                    <a:gd name="T9" fmla="*/ 53702 h 365"/>
                    <a:gd name="T10" fmla="*/ 145856 w 532"/>
                    <a:gd name="T11" fmla="*/ 53702 h 365"/>
                    <a:gd name="T12" fmla="*/ 211360 w 532"/>
                    <a:gd name="T13" fmla="*/ 41040 h 365"/>
                    <a:gd name="T14" fmla="*/ 211360 w 532"/>
                    <a:gd name="T15" fmla="*/ 41040 h 365"/>
                    <a:gd name="T16" fmla="*/ 231884 w 532"/>
                    <a:gd name="T17" fmla="*/ 24013 h 365"/>
                    <a:gd name="T18" fmla="*/ 231884 w 532"/>
                    <a:gd name="T19" fmla="*/ 24013 h 365"/>
                    <a:gd name="T20" fmla="*/ 211360 w 532"/>
                    <a:gd name="T21" fmla="*/ 5676 h 365"/>
                    <a:gd name="T22" fmla="*/ 211360 w 532"/>
                    <a:gd name="T23" fmla="*/ 5676 h 365"/>
                    <a:gd name="T24" fmla="*/ 154590 w 532"/>
                    <a:gd name="T25" fmla="*/ 4803 h 365"/>
                    <a:gd name="T26" fmla="*/ 154590 w 532"/>
                    <a:gd name="T27" fmla="*/ 4803 h 365"/>
                    <a:gd name="T28" fmla="*/ 4367 w 532"/>
                    <a:gd name="T29" fmla="*/ 137092 h 365"/>
                    <a:gd name="T30" fmla="*/ 4367 w 532"/>
                    <a:gd name="T31" fmla="*/ 137092 h 365"/>
                    <a:gd name="T32" fmla="*/ 0 w 532"/>
                    <a:gd name="T33" fmla="*/ 157613 h 365"/>
                    <a:gd name="T34" fmla="*/ 0 w 532"/>
                    <a:gd name="T35" fmla="*/ 157613 h 365"/>
                    <a:gd name="T36" fmla="*/ 4367 w 532"/>
                    <a:gd name="T37" fmla="*/ 158922 h 3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32" h="365">
                      <a:moveTo>
                        <a:pt x="10" y="364"/>
                      </a:moveTo>
                      <a:lnTo>
                        <a:pt x="10" y="364"/>
                      </a:lnTo>
                      <a:cubicBezTo>
                        <a:pt x="17" y="350"/>
                        <a:pt x="25" y="335"/>
                        <a:pt x="31" y="321"/>
                      </a:cubicBezTo>
                      <a:cubicBezTo>
                        <a:pt x="91" y="192"/>
                        <a:pt x="207" y="149"/>
                        <a:pt x="334" y="123"/>
                      </a:cubicBezTo>
                      <a:cubicBezTo>
                        <a:pt x="384" y="113"/>
                        <a:pt x="435" y="107"/>
                        <a:pt x="484" y="94"/>
                      </a:cubicBezTo>
                      <a:cubicBezTo>
                        <a:pt x="501" y="89"/>
                        <a:pt x="515" y="68"/>
                        <a:pt x="531" y="55"/>
                      </a:cubicBezTo>
                      <a:cubicBezTo>
                        <a:pt x="515" y="40"/>
                        <a:pt x="501" y="16"/>
                        <a:pt x="484" y="13"/>
                      </a:cubicBezTo>
                      <a:cubicBezTo>
                        <a:pt x="442" y="7"/>
                        <a:pt x="394" y="0"/>
                        <a:pt x="354" y="11"/>
                      </a:cubicBezTo>
                      <a:cubicBezTo>
                        <a:pt x="190" y="54"/>
                        <a:pt x="67" y="147"/>
                        <a:pt x="10" y="314"/>
                      </a:cubicBezTo>
                      <a:cubicBezTo>
                        <a:pt x="6" y="329"/>
                        <a:pt x="4" y="345"/>
                        <a:pt x="0" y="361"/>
                      </a:cubicBezTo>
                      <a:cubicBezTo>
                        <a:pt x="4" y="362"/>
                        <a:pt x="7" y="363"/>
                        <a:pt x="10" y="364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09" name="Freeform 68">
                  <a:extLst>
                    <a:ext uri="{FF2B5EF4-FFF2-40B4-BE49-F238E27FC236}">
                      <a16:creationId xmlns:a16="http://schemas.microsoft.com/office/drawing/2014/main" id="{517CB9DF-825B-EC4D-9EDE-FD31BBB418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93757" y="2136787"/>
                  <a:ext cx="177822" cy="112721"/>
                </a:xfrm>
                <a:custGeom>
                  <a:avLst/>
                  <a:gdLst>
                    <a:gd name="T0" fmla="*/ 0 w 406"/>
                    <a:gd name="T1" fmla="*/ 4 h 256"/>
                    <a:gd name="T2" fmla="*/ 0 w 406"/>
                    <a:gd name="T3" fmla="*/ 4 h 256"/>
                    <a:gd name="T4" fmla="*/ 199 w 406"/>
                    <a:gd name="T5" fmla="*/ 213 h 256"/>
                    <a:gd name="T6" fmla="*/ 199 w 406"/>
                    <a:gd name="T7" fmla="*/ 213 h 256"/>
                    <a:gd name="T8" fmla="*/ 332 w 406"/>
                    <a:gd name="T9" fmla="*/ 253 h 256"/>
                    <a:gd name="T10" fmla="*/ 332 w 406"/>
                    <a:gd name="T11" fmla="*/ 253 h 256"/>
                    <a:gd name="T12" fmla="*/ 399 w 406"/>
                    <a:gd name="T13" fmla="*/ 209 h 256"/>
                    <a:gd name="T14" fmla="*/ 399 w 406"/>
                    <a:gd name="T15" fmla="*/ 209 h 256"/>
                    <a:gd name="T16" fmla="*/ 366 w 406"/>
                    <a:gd name="T17" fmla="*/ 140 h 256"/>
                    <a:gd name="T18" fmla="*/ 366 w 406"/>
                    <a:gd name="T19" fmla="*/ 140 h 256"/>
                    <a:gd name="T20" fmla="*/ 204 w 406"/>
                    <a:gd name="T21" fmla="*/ 68 h 256"/>
                    <a:gd name="T22" fmla="*/ 204 w 406"/>
                    <a:gd name="T23" fmla="*/ 68 h 256"/>
                    <a:gd name="T24" fmla="*/ 9 w 406"/>
                    <a:gd name="T25" fmla="*/ 0 h 256"/>
                    <a:gd name="T26" fmla="*/ 9 w 406"/>
                    <a:gd name="T27" fmla="*/ 0 h 256"/>
                    <a:gd name="T28" fmla="*/ 0 w 406"/>
                    <a:gd name="T29" fmla="*/ 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6" h="256">
                      <a:moveTo>
                        <a:pt x="0" y="4"/>
                      </a:moveTo>
                      <a:lnTo>
                        <a:pt x="0" y="4"/>
                      </a:lnTo>
                      <a:cubicBezTo>
                        <a:pt x="66" y="75"/>
                        <a:pt x="127" y="150"/>
                        <a:pt x="199" y="213"/>
                      </a:cubicBezTo>
                      <a:lnTo>
                        <a:pt x="199" y="213"/>
                      </a:lnTo>
                      <a:cubicBezTo>
                        <a:pt x="232" y="241"/>
                        <a:pt x="286" y="250"/>
                        <a:pt x="332" y="253"/>
                      </a:cubicBezTo>
                      <a:lnTo>
                        <a:pt x="332" y="253"/>
                      </a:lnTo>
                      <a:cubicBezTo>
                        <a:pt x="354" y="255"/>
                        <a:pt x="390" y="230"/>
                        <a:pt x="399" y="209"/>
                      </a:cubicBezTo>
                      <a:lnTo>
                        <a:pt x="399" y="209"/>
                      </a:lnTo>
                      <a:cubicBezTo>
                        <a:pt x="405" y="192"/>
                        <a:pt x="385" y="152"/>
                        <a:pt x="366" y="140"/>
                      </a:cubicBezTo>
                      <a:lnTo>
                        <a:pt x="366" y="140"/>
                      </a:lnTo>
                      <a:cubicBezTo>
                        <a:pt x="314" y="110"/>
                        <a:pt x="259" y="89"/>
                        <a:pt x="204" y="68"/>
                      </a:cubicBezTo>
                      <a:lnTo>
                        <a:pt x="204" y="68"/>
                      </a:lnTo>
                      <a:cubicBezTo>
                        <a:pt x="140" y="43"/>
                        <a:pt x="74" y="22"/>
                        <a:pt x="9" y="0"/>
                      </a:cubicBezTo>
                      <a:lnTo>
                        <a:pt x="9" y="0"/>
                      </a:lnTo>
                      <a:cubicBezTo>
                        <a:pt x="6" y="1"/>
                        <a:pt x="3" y="2"/>
                        <a:pt x="0" y="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10" name="Freeform 69">
                  <a:extLst>
                    <a:ext uri="{FF2B5EF4-FFF2-40B4-BE49-F238E27FC236}">
                      <a16:creationId xmlns:a16="http://schemas.microsoft.com/office/drawing/2014/main" id="{C414E9F3-25F3-BA43-9E12-B288F134D1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5877" y="2384798"/>
                  <a:ext cx="154006" cy="106371"/>
                </a:xfrm>
                <a:custGeom>
                  <a:avLst/>
                  <a:gdLst>
                    <a:gd name="T0" fmla="*/ 0 w 352"/>
                    <a:gd name="T1" fmla="*/ 196 h 242"/>
                    <a:gd name="T2" fmla="*/ 0 w 352"/>
                    <a:gd name="T3" fmla="*/ 196 h 242"/>
                    <a:gd name="T4" fmla="*/ 281 w 352"/>
                    <a:gd name="T5" fmla="*/ 165 h 242"/>
                    <a:gd name="T6" fmla="*/ 281 w 352"/>
                    <a:gd name="T7" fmla="*/ 165 h 242"/>
                    <a:gd name="T8" fmla="*/ 328 w 352"/>
                    <a:gd name="T9" fmla="*/ 42 h 242"/>
                    <a:gd name="T10" fmla="*/ 328 w 352"/>
                    <a:gd name="T11" fmla="*/ 42 h 242"/>
                    <a:gd name="T12" fmla="*/ 202 w 352"/>
                    <a:gd name="T13" fmla="*/ 28 h 242"/>
                    <a:gd name="T14" fmla="*/ 202 w 352"/>
                    <a:gd name="T15" fmla="*/ 28 h 242"/>
                    <a:gd name="T16" fmla="*/ 120 w 352"/>
                    <a:gd name="T17" fmla="*/ 86 h 242"/>
                    <a:gd name="T18" fmla="*/ 120 w 352"/>
                    <a:gd name="T19" fmla="*/ 86 h 242"/>
                    <a:gd name="T20" fmla="*/ 0 w 352"/>
                    <a:gd name="T21" fmla="*/ 196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2" h="242">
                      <a:moveTo>
                        <a:pt x="0" y="196"/>
                      </a:moveTo>
                      <a:lnTo>
                        <a:pt x="0" y="196"/>
                      </a:lnTo>
                      <a:cubicBezTo>
                        <a:pt x="98" y="208"/>
                        <a:pt x="194" y="241"/>
                        <a:pt x="281" y="165"/>
                      </a:cubicBezTo>
                      <a:lnTo>
                        <a:pt x="281" y="165"/>
                      </a:lnTo>
                      <a:cubicBezTo>
                        <a:pt x="327" y="123"/>
                        <a:pt x="351" y="69"/>
                        <a:pt x="328" y="42"/>
                      </a:cubicBezTo>
                      <a:lnTo>
                        <a:pt x="328" y="42"/>
                      </a:lnTo>
                      <a:cubicBezTo>
                        <a:pt x="292" y="0"/>
                        <a:pt x="244" y="12"/>
                        <a:pt x="202" y="28"/>
                      </a:cubicBezTo>
                      <a:lnTo>
                        <a:pt x="202" y="28"/>
                      </a:lnTo>
                      <a:cubicBezTo>
                        <a:pt x="171" y="40"/>
                        <a:pt x="146" y="65"/>
                        <a:pt x="120" y="86"/>
                      </a:cubicBezTo>
                      <a:lnTo>
                        <a:pt x="120" y="86"/>
                      </a:lnTo>
                      <a:cubicBezTo>
                        <a:pt x="81" y="120"/>
                        <a:pt x="43" y="156"/>
                        <a:pt x="0" y="19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 dirty="0">
                    <a:latin typeface="+mn-lt"/>
                  </a:endParaRPr>
                </a:p>
              </p:txBody>
            </p:sp>
            <p:sp>
              <p:nvSpPr>
                <p:cNvPr id="711" name="Freeform 70">
                  <a:extLst>
                    <a:ext uri="{FF2B5EF4-FFF2-40B4-BE49-F238E27FC236}">
                      <a16:creationId xmlns:a16="http://schemas.microsoft.com/office/drawing/2014/main" id="{A26AEB0A-24F9-D04D-8E06-C73419BE73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37389" y="1923018"/>
                  <a:ext cx="165120" cy="125423"/>
                </a:xfrm>
                <a:custGeom>
                  <a:avLst/>
                  <a:gdLst>
                    <a:gd name="T0" fmla="*/ 371 w 379"/>
                    <a:gd name="T1" fmla="*/ 285 h 286"/>
                    <a:gd name="T2" fmla="*/ 371 w 379"/>
                    <a:gd name="T3" fmla="*/ 285 h 286"/>
                    <a:gd name="T4" fmla="*/ 218 w 379"/>
                    <a:gd name="T5" fmla="*/ 90 h 286"/>
                    <a:gd name="T6" fmla="*/ 218 w 379"/>
                    <a:gd name="T7" fmla="*/ 90 h 286"/>
                    <a:gd name="T8" fmla="*/ 37 w 379"/>
                    <a:gd name="T9" fmla="*/ 24 h 286"/>
                    <a:gd name="T10" fmla="*/ 37 w 379"/>
                    <a:gd name="T11" fmla="*/ 24 h 286"/>
                    <a:gd name="T12" fmla="*/ 14 w 379"/>
                    <a:gd name="T13" fmla="*/ 83 h 286"/>
                    <a:gd name="T14" fmla="*/ 14 w 379"/>
                    <a:gd name="T15" fmla="*/ 83 h 286"/>
                    <a:gd name="T16" fmla="*/ 34 w 379"/>
                    <a:gd name="T17" fmla="*/ 111 h 286"/>
                    <a:gd name="T18" fmla="*/ 34 w 379"/>
                    <a:gd name="T19" fmla="*/ 111 h 286"/>
                    <a:gd name="T20" fmla="*/ 373 w 379"/>
                    <a:gd name="T21" fmla="*/ 284 h 286"/>
                    <a:gd name="T22" fmla="*/ 373 w 379"/>
                    <a:gd name="T23" fmla="*/ 284 h 286"/>
                    <a:gd name="T24" fmla="*/ 371 w 379"/>
                    <a:gd name="T25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9" h="286">
                      <a:moveTo>
                        <a:pt x="371" y="285"/>
                      </a:moveTo>
                      <a:lnTo>
                        <a:pt x="371" y="285"/>
                      </a:lnTo>
                      <a:cubicBezTo>
                        <a:pt x="321" y="221"/>
                        <a:pt x="269" y="157"/>
                        <a:pt x="218" y="90"/>
                      </a:cubicBezTo>
                      <a:lnTo>
                        <a:pt x="218" y="90"/>
                      </a:lnTo>
                      <a:cubicBezTo>
                        <a:pt x="163" y="20"/>
                        <a:pt x="106" y="0"/>
                        <a:pt x="37" y="24"/>
                      </a:cubicBezTo>
                      <a:lnTo>
                        <a:pt x="37" y="24"/>
                      </a:lnTo>
                      <a:cubicBezTo>
                        <a:pt x="4" y="36"/>
                        <a:pt x="0" y="54"/>
                        <a:pt x="14" y="83"/>
                      </a:cubicBezTo>
                      <a:lnTo>
                        <a:pt x="14" y="83"/>
                      </a:lnTo>
                      <a:cubicBezTo>
                        <a:pt x="20" y="93"/>
                        <a:pt x="26" y="104"/>
                        <a:pt x="34" y="111"/>
                      </a:cubicBezTo>
                      <a:lnTo>
                        <a:pt x="34" y="111"/>
                      </a:lnTo>
                      <a:cubicBezTo>
                        <a:pt x="135" y="193"/>
                        <a:pt x="247" y="250"/>
                        <a:pt x="373" y="284"/>
                      </a:cubicBezTo>
                      <a:lnTo>
                        <a:pt x="373" y="284"/>
                      </a:lnTo>
                      <a:cubicBezTo>
                        <a:pt x="375" y="285"/>
                        <a:pt x="378" y="282"/>
                        <a:pt x="371" y="28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12" name="Freeform 71">
                  <a:extLst>
                    <a:ext uri="{FF2B5EF4-FFF2-40B4-BE49-F238E27FC236}">
                      <a16:creationId xmlns:a16="http://schemas.microsoft.com/office/drawing/2014/main" id="{1C389D08-3944-A841-9D53-5EE53F7666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1618" y="2168603"/>
                  <a:ext cx="128604" cy="155588"/>
                </a:xfrm>
                <a:custGeom>
                  <a:avLst/>
                  <a:gdLst>
                    <a:gd name="T0" fmla="*/ 269 w 295"/>
                    <a:gd name="T1" fmla="*/ 0 h 357"/>
                    <a:gd name="T2" fmla="*/ 269 w 295"/>
                    <a:gd name="T3" fmla="*/ 0 h 357"/>
                    <a:gd name="T4" fmla="*/ 26 w 295"/>
                    <a:gd name="T5" fmla="*/ 356 h 357"/>
                    <a:gd name="T6" fmla="*/ 26 w 295"/>
                    <a:gd name="T7" fmla="*/ 356 h 357"/>
                    <a:gd name="T8" fmla="*/ 197 w 295"/>
                    <a:gd name="T9" fmla="*/ 195 h 357"/>
                    <a:gd name="T10" fmla="*/ 197 w 295"/>
                    <a:gd name="T11" fmla="*/ 195 h 357"/>
                    <a:gd name="T12" fmla="*/ 269 w 295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5" h="357">
                      <a:moveTo>
                        <a:pt x="269" y="0"/>
                      </a:moveTo>
                      <a:lnTo>
                        <a:pt x="269" y="0"/>
                      </a:lnTo>
                      <a:cubicBezTo>
                        <a:pt x="124" y="37"/>
                        <a:pt x="0" y="224"/>
                        <a:pt x="26" y="356"/>
                      </a:cubicBezTo>
                      <a:lnTo>
                        <a:pt x="26" y="356"/>
                      </a:lnTo>
                      <a:cubicBezTo>
                        <a:pt x="82" y="304"/>
                        <a:pt x="139" y="249"/>
                        <a:pt x="197" y="195"/>
                      </a:cubicBezTo>
                      <a:lnTo>
                        <a:pt x="197" y="195"/>
                      </a:lnTo>
                      <a:cubicBezTo>
                        <a:pt x="271" y="127"/>
                        <a:pt x="294" y="67"/>
                        <a:pt x="269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13" name="Freeform 72">
                  <a:extLst>
                    <a:ext uri="{FF2B5EF4-FFF2-40B4-BE49-F238E27FC236}">
                      <a16:creationId xmlns:a16="http://schemas.microsoft.com/office/drawing/2014/main" id="{EBCB6FC3-056C-7644-8B9A-16AFD6D0F2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7885" y="1795242"/>
                  <a:ext cx="109551" cy="198454"/>
                </a:xfrm>
                <a:custGeom>
                  <a:avLst/>
                  <a:gdLst>
                    <a:gd name="T0" fmla="*/ 0 w 253"/>
                    <a:gd name="T1" fmla="*/ 454 h 455"/>
                    <a:gd name="T2" fmla="*/ 0 w 253"/>
                    <a:gd name="T3" fmla="*/ 454 h 455"/>
                    <a:gd name="T4" fmla="*/ 244 w 253"/>
                    <a:gd name="T5" fmla="*/ 126 h 455"/>
                    <a:gd name="T6" fmla="*/ 244 w 253"/>
                    <a:gd name="T7" fmla="*/ 126 h 455"/>
                    <a:gd name="T8" fmla="*/ 230 w 253"/>
                    <a:gd name="T9" fmla="*/ 16 h 455"/>
                    <a:gd name="T10" fmla="*/ 230 w 253"/>
                    <a:gd name="T11" fmla="*/ 16 h 455"/>
                    <a:gd name="T12" fmla="*/ 142 w 253"/>
                    <a:gd name="T13" fmla="*/ 82 h 455"/>
                    <a:gd name="T14" fmla="*/ 142 w 253"/>
                    <a:gd name="T15" fmla="*/ 82 h 455"/>
                    <a:gd name="T16" fmla="*/ 129 w 253"/>
                    <a:gd name="T17" fmla="*/ 120 h 455"/>
                    <a:gd name="T18" fmla="*/ 129 w 253"/>
                    <a:gd name="T19" fmla="*/ 120 h 455"/>
                    <a:gd name="T20" fmla="*/ 0 w 253"/>
                    <a:gd name="T21" fmla="*/ 454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3" h="455">
                      <a:moveTo>
                        <a:pt x="0" y="454"/>
                      </a:moveTo>
                      <a:lnTo>
                        <a:pt x="0" y="454"/>
                      </a:lnTo>
                      <a:cubicBezTo>
                        <a:pt x="109" y="364"/>
                        <a:pt x="213" y="270"/>
                        <a:pt x="244" y="126"/>
                      </a:cubicBezTo>
                      <a:lnTo>
                        <a:pt x="244" y="126"/>
                      </a:lnTo>
                      <a:cubicBezTo>
                        <a:pt x="252" y="90"/>
                        <a:pt x="247" y="22"/>
                        <a:pt x="230" y="16"/>
                      </a:cubicBezTo>
                      <a:lnTo>
                        <a:pt x="230" y="16"/>
                      </a:lnTo>
                      <a:cubicBezTo>
                        <a:pt x="187" y="0"/>
                        <a:pt x="164" y="49"/>
                        <a:pt x="142" y="82"/>
                      </a:cubicBezTo>
                      <a:lnTo>
                        <a:pt x="142" y="82"/>
                      </a:lnTo>
                      <a:cubicBezTo>
                        <a:pt x="134" y="92"/>
                        <a:pt x="131" y="106"/>
                        <a:pt x="129" y="120"/>
                      </a:cubicBezTo>
                      <a:lnTo>
                        <a:pt x="129" y="120"/>
                      </a:lnTo>
                      <a:cubicBezTo>
                        <a:pt x="113" y="242"/>
                        <a:pt x="65" y="351"/>
                        <a:pt x="0" y="45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14" name="Freeform 73">
                  <a:extLst>
                    <a:ext uri="{FF2B5EF4-FFF2-40B4-BE49-F238E27FC236}">
                      <a16:creationId xmlns:a16="http://schemas.microsoft.com/office/drawing/2014/main" id="{37374283-4E71-804E-8F7B-7D56740FC9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9040" y="1916041"/>
                  <a:ext cx="132481" cy="115200"/>
                </a:xfrm>
                <a:custGeom>
                  <a:avLst/>
                  <a:gdLst>
                    <a:gd name="T0" fmla="*/ 0 w 305"/>
                    <a:gd name="T1" fmla="*/ 114765 h 265"/>
                    <a:gd name="T2" fmla="*/ 0 w 305"/>
                    <a:gd name="T3" fmla="*/ 114765 h 265"/>
                    <a:gd name="T4" fmla="*/ 117713 w 305"/>
                    <a:gd name="T5" fmla="*/ 46080 h 265"/>
                    <a:gd name="T6" fmla="*/ 117713 w 305"/>
                    <a:gd name="T7" fmla="*/ 46080 h 265"/>
                    <a:gd name="T8" fmla="*/ 127703 w 305"/>
                    <a:gd name="T9" fmla="*/ 10433 h 265"/>
                    <a:gd name="T10" fmla="*/ 127703 w 305"/>
                    <a:gd name="T11" fmla="*/ 10433 h 265"/>
                    <a:gd name="T12" fmla="*/ 92085 w 305"/>
                    <a:gd name="T13" fmla="*/ 19128 h 265"/>
                    <a:gd name="T14" fmla="*/ 92085 w 305"/>
                    <a:gd name="T15" fmla="*/ 19128 h 265"/>
                    <a:gd name="T16" fmla="*/ 83398 w 305"/>
                    <a:gd name="T17" fmla="*/ 29126 h 265"/>
                    <a:gd name="T18" fmla="*/ 83398 w 305"/>
                    <a:gd name="T19" fmla="*/ 29126 h 265"/>
                    <a:gd name="T20" fmla="*/ 0 w 305"/>
                    <a:gd name="T21" fmla="*/ 114765 h 26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05" h="265">
                      <a:moveTo>
                        <a:pt x="0" y="264"/>
                      </a:moveTo>
                      <a:lnTo>
                        <a:pt x="0" y="264"/>
                      </a:lnTo>
                      <a:cubicBezTo>
                        <a:pt x="105" y="233"/>
                        <a:pt x="206" y="198"/>
                        <a:pt x="271" y="106"/>
                      </a:cubicBezTo>
                      <a:cubicBezTo>
                        <a:pt x="288" y="83"/>
                        <a:pt x="304" y="34"/>
                        <a:pt x="294" y="24"/>
                      </a:cubicBezTo>
                      <a:cubicBezTo>
                        <a:pt x="269" y="0"/>
                        <a:pt x="238" y="27"/>
                        <a:pt x="212" y="44"/>
                      </a:cubicBezTo>
                      <a:cubicBezTo>
                        <a:pt x="204" y="49"/>
                        <a:pt x="197" y="58"/>
                        <a:pt x="192" y="67"/>
                      </a:cubicBezTo>
                      <a:cubicBezTo>
                        <a:pt x="144" y="148"/>
                        <a:pt x="77" y="211"/>
                        <a:pt x="0" y="264"/>
                      </a:cubicBezTo>
                    </a:path>
                  </a:pathLst>
                </a:custGeom>
                <a:solidFill>
                  <a:srgbClr val="6DC071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15" name="Freeform 74">
                  <a:extLst>
                    <a:ext uri="{FF2B5EF4-FFF2-40B4-BE49-F238E27FC236}">
                      <a16:creationId xmlns:a16="http://schemas.microsoft.com/office/drawing/2014/main" id="{53EBAE63-3CB8-5D4F-9D8D-16D82D33E3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1079" y="2392303"/>
                  <a:ext cx="168296" cy="73031"/>
                </a:xfrm>
                <a:custGeom>
                  <a:avLst/>
                  <a:gdLst>
                    <a:gd name="T0" fmla="*/ 0 w 387"/>
                    <a:gd name="T1" fmla="*/ 14 h 166"/>
                    <a:gd name="T2" fmla="*/ 0 w 387"/>
                    <a:gd name="T3" fmla="*/ 14 h 166"/>
                    <a:gd name="T4" fmla="*/ 290 w 387"/>
                    <a:gd name="T5" fmla="*/ 161 h 166"/>
                    <a:gd name="T6" fmla="*/ 290 w 387"/>
                    <a:gd name="T7" fmla="*/ 161 h 166"/>
                    <a:gd name="T8" fmla="*/ 353 w 387"/>
                    <a:gd name="T9" fmla="*/ 154 h 166"/>
                    <a:gd name="T10" fmla="*/ 353 w 387"/>
                    <a:gd name="T11" fmla="*/ 154 h 166"/>
                    <a:gd name="T12" fmla="*/ 385 w 387"/>
                    <a:gd name="T13" fmla="*/ 107 h 166"/>
                    <a:gd name="T14" fmla="*/ 385 w 387"/>
                    <a:gd name="T15" fmla="*/ 107 h 166"/>
                    <a:gd name="T16" fmla="*/ 348 w 387"/>
                    <a:gd name="T17" fmla="*/ 73 h 166"/>
                    <a:gd name="T18" fmla="*/ 348 w 387"/>
                    <a:gd name="T19" fmla="*/ 73 h 166"/>
                    <a:gd name="T20" fmla="*/ 6 w 387"/>
                    <a:gd name="T21" fmla="*/ 0 h 166"/>
                    <a:gd name="T22" fmla="*/ 6 w 387"/>
                    <a:gd name="T23" fmla="*/ 0 h 166"/>
                    <a:gd name="T24" fmla="*/ 0 w 387"/>
                    <a:gd name="T25" fmla="*/ 14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7" h="166">
                      <a:moveTo>
                        <a:pt x="0" y="14"/>
                      </a:moveTo>
                      <a:lnTo>
                        <a:pt x="0" y="14"/>
                      </a:lnTo>
                      <a:cubicBezTo>
                        <a:pt x="92" y="74"/>
                        <a:pt x="179" y="139"/>
                        <a:pt x="290" y="161"/>
                      </a:cubicBezTo>
                      <a:lnTo>
                        <a:pt x="290" y="161"/>
                      </a:lnTo>
                      <a:cubicBezTo>
                        <a:pt x="310" y="165"/>
                        <a:pt x="336" y="164"/>
                        <a:pt x="353" y="154"/>
                      </a:cubicBezTo>
                      <a:lnTo>
                        <a:pt x="353" y="154"/>
                      </a:lnTo>
                      <a:cubicBezTo>
                        <a:pt x="369" y="146"/>
                        <a:pt x="383" y="124"/>
                        <a:pt x="385" y="107"/>
                      </a:cubicBezTo>
                      <a:lnTo>
                        <a:pt x="385" y="107"/>
                      </a:lnTo>
                      <a:cubicBezTo>
                        <a:pt x="386" y="97"/>
                        <a:pt x="363" y="76"/>
                        <a:pt x="348" y="73"/>
                      </a:cubicBezTo>
                      <a:lnTo>
                        <a:pt x="348" y="73"/>
                      </a:lnTo>
                      <a:cubicBezTo>
                        <a:pt x="235" y="47"/>
                        <a:pt x="120" y="24"/>
                        <a:pt x="6" y="0"/>
                      </a:cubicBezTo>
                      <a:lnTo>
                        <a:pt x="6" y="0"/>
                      </a:lnTo>
                      <a:cubicBezTo>
                        <a:pt x="4" y="4"/>
                        <a:pt x="2" y="10"/>
                        <a:pt x="0" y="1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16" name="Freeform 75">
                  <a:extLst>
                    <a:ext uri="{FF2B5EF4-FFF2-40B4-BE49-F238E27FC236}">
                      <a16:creationId xmlns:a16="http://schemas.microsoft.com/office/drawing/2014/main" id="{B4A4989E-D038-EE47-BE72-7AEDED3831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93945" y="1830707"/>
                  <a:ext cx="87324" cy="171464"/>
                </a:xfrm>
                <a:custGeom>
                  <a:avLst/>
                  <a:gdLst>
                    <a:gd name="T0" fmla="*/ 203 w 204"/>
                    <a:gd name="T1" fmla="*/ 391 h 392"/>
                    <a:gd name="T2" fmla="*/ 203 w 204"/>
                    <a:gd name="T3" fmla="*/ 391 h 392"/>
                    <a:gd name="T4" fmla="*/ 125 w 204"/>
                    <a:gd name="T5" fmla="*/ 123 h 392"/>
                    <a:gd name="T6" fmla="*/ 125 w 204"/>
                    <a:gd name="T7" fmla="*/ 123 h 392"/>
                    <a:gd name="T8" fmla="*/ 57 w 204"/>
                    <a:gd name="T9" fmla="*/ 25 h 392"/>
                    <a:gd name="T10" fmla="*/ 57 w 204"/>
                    <a:gd name="T11" fmla="*/ 25 h 392"/>
                    <a:gd name="T12" fmla="*/ 2 w 204"/>
                    <a:gd name="T13" fmla="*/ 51 h 392"/>
                    <a:gd name="T14" fmla="*/ 2 w 204"/>
                    <a:gd name="T15" fmla="*/ 51 h 392"/>
                    <a:gd name="T16" fmla="*/ 4 w 204"/>
                    <a:gd name="T17" fmla="*/ 87 h 392"/>
                    <a:gd name="T18" fmla="*/ 4 w 204"/>
                    <a:gd name="T19" fmla="*/ 87 h 392"/>
                    <a:gd name="T20" fmla="*/ 203 w 204"/>
                    <a:gd name="T21" fmla="*/ 391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4" h="392">
                      <a:moveTo>
                        <a:pt x="203" y="391"/>
                      </a:moveTo>
                      <a:lnTo>
                        <a:pt x="203" y="391"/>
                      </a:lnTo>
                      <a:cubicBezTo>
                        <a:pt x="176" y="295"/>
                        <a:pt x="155" y="207"/>
                        <a:pt x="125" y="123"/>
                      </a:cubicBezTo>
                      <a:lnTo>
                        <a:pt x="125" y="123"/>
                      </a:lnTo>
                      <a:cubicBezTo>
                        <a:pt x="112" y="86"/>
                        <a:pt x="85" y="52"/>
                        <a:pt x="57" y="25"/>
                      </a:cubicBezTo>
                      <a:lnTo>
                        <a:pt x="57" y="25"/>
                      </a:lnTo>
                      <a:cubicBezTo>
                        <a:pt x="31" y="0"/>
                        <a:pt x="6" y="14"/>
                        <a:pt x="2" y="51"/>
                      </a:cubicBezTo>
                      <a:lnTo>
                        <a:pt x="2" y="51"/>
                      </a:lnTo>
                      <a:cubicBezTo>
                        <a:pt x="1" y="63"/>
                        <a:pt x="0" y="76"/>
                        <a:pt x="4" y="87"/>
                      </a:cubicBezTo>
                      <a:lnTo>
                        <a:pt x="4" y="87"/>
                      </a:lnTo>
                      <a:cubicBezTo>
                        <a:pt x="44" y="202"/>
                        <a:pt x="111" y="301"/>
                        <a:pt x="203" y="39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17" name="Freeform 76">
                  <a:extLst>
                    <a:ext uri="{FF2B5EF4-FFF2-40B4-BE49-F238E27FC236}">
                      <a16:creationId xmlns:a16="http://schemas.microsoft.com/office/drawing/2014/main" id="{85046863-741A-5E48-9CEB-44EDB14E37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67924" y="2204180"/>
                  <a:ext cx="46043" cy="193691"/>
                </a:xfrm>
                <a:custGeom>
                  <a:avLst/>
                  <a:gdLst>
                    <a:gd name="T0" fmla="*/ 103 w 104"/>
                    <a:gd name="T1" fmla="*/ 443 h 444"/>
                    <a:gd name="T2" fmla="*/ 103 w 104"/>
                    <a:gd name="T3" fmla="*/ 443 h 444"/>
                    <a:gd name="T4" fmla="*/ 100 w 104"/>
                    <a:gd name="T5" fmla="*/ 48 h 444"/>
                    <a:gd name="T6" fmla="*/ 100 w 104"/>
                    <a:gd name="T7" fmla="*/ 48 h 444"/>
                    <a:gd name="T8" fmla="*/ 45 w 104"/>
                    <a:gd name="T9" fmla="*/ 3 h 444"/>
                    <a:gd name="T10" fmla="*/ 45 w 104"/>
                    <a:gd name="T11" fmla="*/ 3 h 444"/>
                    <a:gd name="T12" fmla="*/ 7 w 104"/>
                    <a:gd name="T13" fmla="*/ 45 h 444"/>
                    <a:gd name="T14" fmla="*/ 7 w 104"/>
                    <a:gd name="T15" fmla="*/ 45 h 444"/>
                    <a:gd name="T16" fmla="*/ 103 w 104"/>
                    <a:gd name="T17" fmla="*/ 443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" h="444">
                      <a:moveTo>
                        <a:pt x="103" y="443"/>
                      </a:moveTo>
                      <a:lnTo>
                        <a:pt x="103" y="443"/>
                      </a:lnTo>
                      <a:cubicBezTo>
                        <a:pt x="102" y="311"/>
                        <a:pt x="101" y="180"/>
                        <a:pt x="100" y="48"/>
                      </a:cubicBezTo>
                      <a:lnTo>
                        <a:pt x="100" y="48"/>
                      </a:lnTo>
                      <a:cubicBezTo>
                        <a:pt x="100" y="10"/>
                        <a:pt x="74" y="5"/>
                        <a:pt x="45" y="3"/>
                      </a:cubicBezTo>
                      <a:lnTo>
                        <a:pt x="45" y="3"/>
                      </a:lnTo>
                      <a:cubicBezTo>
                        <a:pt x="13" y="0"/>
                        <a:pt x="9" y="21"/>
                        <a:pt x="7" y="45"/>
                      </a:cubicBezTo>
                      <a:lnTo>
                        <a:pt x="7" y="45"/>
                      </a:lnTo>
                      <a:cubicBezTo>
                        <a:pt x="0" y="188"/>
                        <a:pt x="65" y="312"/>
                        <a:pt x="103" y="44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18" name="Freeform 77">
                  <a:extLst>
                    <a:ext uri="{FF2B5EF4-FFF2-40B4-BE49-F238E27FC236}">
                      <a16:creationId xmlns:a16="http://schemas.microsoft.com/office/drawing/2014/main" id="{0727F9AF-03FA-604E-ADC9-8D7598D097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19166" y="2251346"/>
                  <a:ext cx="39693" cy="161939"/>
                </a:xfrm>
                <a:custGeom>
                  <a:avLst/>
                  <a:gdLst>
                    <a:gd name="T0" fmla="*/ 73 w 93"/>
                    <a:gd name="T1" fmla="*/ 365 h 371"/>
                    <a:gd name="T2" fmla="*/ 73 w 93"/>
                    <a:gd name="T3" fmla="*/ 365 h 371"/>
                    <a:gd name="T4" fmla="*/ 92 w 93"/>
                    <a:gd name="T5" fmla="*/ 51 h 371"/>
                    <a:gd name="T6" fmla="*/ 92 w 93"/>
                    <a:gd name="T7" fmla="*/ 51 h 371"/>
                    <a:gd name="T8" fmla="*/ 54 w 93"/>
                    <a:gd name="T9" fmla="*/ 0 h 371"/>
                    <a:gd name="T10" fmla="*/ 54 w 93"/>
                    <a:gd name="T11" fmla="*/ 0 h 371"/>
                    <a:gd name="T12" fmla="*/ 11 w 93"/>
                    <a:gd name="T13" fmla="*/ 39 h 371"/>
                    <a:gd name="T14" fmla="*/ 11 w 93"/>
                    <a:gd name="T15" fmla="*/ 39 h 371"/>
                    <a:gd name="T16" fmla="*/ 2 w 93"/>
                    <a:gd name="T17" fmla="*/ 93 h 371"/>
                    <a:gd name="T18" fmla="*/ 2 w 93"/>
                    <a:gd name="T19" fmla="*/ 93 h 371"/>
                    <a:gd name="T20" fmla="*/ 36 w 93"/>
                    <a:gd name="T21" fmla="*/ 370 h 371"/>
                    <a:gd name="T22" fmla="*/ 36 w 93"/>
                    <a:gd name="T23" fmla="*/ 370 h 371"/>
                    <a:gd name="T24" fmla="*/ 73 w 93"/>
                    <a:gd name="T25" fmla="*/ 365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3" h="371">
                      <a:moveTo>
                        <a:pt x="73" y="365"/>
                      </a:moveTo>
                      <a:lnTo>
                        <a:pt x="73" y="365"/>
                      </a:lnTo>
                      <a:cubicBezTo>
                        <a:pt x="80" y="260"/>
                        <a:pt x="89" y="156"/>
                        <a:pt x="92" y="51"/>
                      </a:cubicBezTo>
                      <a:lnTo>
                        <a:pt x="92" y="51"/>
                      </a:lnTo>
                      <a:cubicBezTo>
                        <a:pt x="92" y="35"/>
                        <a:pt x="68" y="18"/>
                        <a:pt x="54" y="0"/>
                      </a:cubicBezTo>
                      <a:lnTo>
                        <a:pt x="54" y="0"/>
                      </a:lnTo>
                      <a:cubicBezTo>
                        <a:pt x="39" y="13"/>
                        <a:pt x="20" y="23"/>
                        <a:pt x="11" y="39"/>
                      </a:cubicBezTo>
                      <a:lnTo>
                        <a:pt x="11" y="39"/>
                      </a:lnTo>
                      <a:cubicBezTo>
                        <a:pt x="2" y="53"/>
                        <a:pt x="0" y="75"/>
                        <a:pt x="2" y="93"/>
                      </a:cubicBezTo>
                      <a:lnTo>
                        <a:pt x="2" y="93"/>
                      </a:lnTo>
                      <a:cubicBezTo>
                        <a:pt x="12" y="185"/>
                        <a:pt x="25" y="277"/>
                        <a:pt x="36" y="370"/>
                      </a:cubicBezTo>
                      <a:lnTo>
                        <a:pt x="36" y="370"/>
                      </a:lnTo>
                      <a:cubicBezTo>
                        <a:pt x="48" y="368"/>
                        <a:pt x="61" y="366"/>
                        <a:pt x="73" y="36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19" name="Freeform 78">
                  <a:extLst>
                    <a:ext uri="{FF2B5EF4-FFF2-40B4-BE49-F238E27FC236}">
                      <a16:creationId xmlns:a16="http://schemas.microsoft.com/office/drawing/2014/main" id="{496AE496-C919-CB46-80F6-51E8B1B213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51109" y="3028733"/>
                  <a:ext cx="136542" cy="128598"/>
                </a:xfrm>
                <a:custGeom>
                  <a:avLst/>
                  <a:gdLst>
                    <a:gd name="T0" fmla="*/ 313 w 314"/>
                    <a:gd name="T1" fmla="*/ 53 h 294"/>
                    <a:gd name="T2" fmla="*/ 313 w 314"/>
                    <a:gd name="T3" fmla="*/ 53 h 294"/>
                    <a:gd name="T4" fmla="*/ 0 w 314"/>
                    <a:gd name="T5" fmla="*/ 293 h 294"/>
                    <a:gd name="T6" fmla="*/ 0 w 314"/>
                    <a:gd name="T7" fmla="*/ 293 h 294"/>
                    <a:gd name="T8" fmla="*/ 235 w 314"/>
                    <a:gd name="T9" fmla="*/ 124 h 294"/>
                    <a:gd name="T10" fmla="*/ 235 w 314"/>
                    <a:gd name="T11" fmla="*/ 124 h 294"/>
                    <a:gd name="T12" fmla="*/ 313 w 314"/>
                    <a:gd name="T13" fmla="*/ 53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4" h="294">
                      <a:moveTo>
                        <a:pt x="313" y="53"/>
                      </a:moveTo>
                      <a:lnTo>
                        <a:pt x="313" y="53"/>
                      </a:lnTo>
                      <a:cubicBezTo>
                        <a:pt x="202" y="0"/>
                        <a:pt x="13" y="139"/>
                        <a:pt x="0" y="293"/>
                      </a:cubicBezTo>
                      <a:lnTo>
                        <a:pt x="0" y="293"/>
                      </a:lnTo>
                      <a:cubicBezTo>
                        <a:pt x="50" y="182"/>
                        <a:pt x="131" y="137"/>
                        <a:pt x="235" y="124"/>
                      </a:cubicBezTo>
                      <a:lnTo>
                        <a:pt x="235" y="124"/>
                      </a:lnTo>
                      <a:cubicBezTo>
                        <a:pt x="273" y="119"/>
                        <a:pt x="306" y="100"/>
                        <a:pt x="313" y="5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0" name="Freeform 79">
                  <a:extLst>
                    <a:ext uri="{FF2B5EF4-FFF2-40B4-BE49-F238E27FC236}">
                      <a16:creationId xmlns:a16="http://schemas.microsoft.com/office/drawing/2014/main" id="{45E1731C-5371-6145-B6BC-3C1CB4F567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37380" y="2406062"/>
                  <a:ext cx="141304" cy="95258"/>
                </a:xfrm>
                <a:custGeom>
                  <a:avLst/>
                  <a:gdLst>
                    <a:gd name="T0" fmla="*/ 0 w 320"/>
                    <a:gd name="T1" fmla="*/ 0 h 221"/>
                    <a:gd name="T2" fmla="*/ 0 w 320"/>
                    <a:gd name="T3" fmla="*/ 0 h 221"/>
                    <a:gd name="T4" fmla="*/ 274 w 320"/>
                    <a:gd name="T5" fmla="*/ 215 h 221"/>
                    <a:gd name="T6" fmla="*/ 274 w 320"/>
                    <a:gd name="T7" fmla="*/ 215 h 221"/>
                    <a:gd name="T8" fmla="*/ 319 w 320"/>
                    <a:gd name="T9" fmla="*/ 207 h 221"/>
                    <a:gd name="T10" fmla="*/ 319 w 320"/>
                    <a:gd name="T11" fmla="*/ 207 h 221"/>
                    <a:gd name="T12" fmla="*/ 307 w 320"/>
                    <a:gd name="T13" fmla="*/ 163 h 221"/>
                    <a:gd name="T14" fmla="*/ 307 w 320"/>
                    <a:gd name="T15" fmla="*/ 163 h 221"/>
                    <a:gd name="T16" fmla="*/ 269 w 320"/>
                    <a:gd name="T17" fmla="*/ 130 h 221"/>
                    <a:gd name="T18" fmla="*/ 269 w 320"/>
                    <a:gd name="T19" fmla="*/ 130 h 221"/>
                    <a:gd name="T20" fmla="*/ 0 w 320"/>
                    <a:gd name="T21" fmla="*/ 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22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90" y="72"/>
                        <a:pt x="160" y="172"/>
                        <a:pt x="274" y="215"/>
                      </a:cubicBezTo>
                      <a:lnTo>
                        <a:pt x="274" y="215"/>
                      </a:lnTo>
                      <a:cubicBezTo>
                        <a:pt x="287" y="220"/>
                        <a:pt x="303" y="210"/>
                        <a:pt x="319" y="207"/>
                      </a:cubicBezTo>
                      <a:lnTo>
                        <a:pt x="319" y="207"/>
                      </a:lnTo>
                      <a:cubicBezTo>
                        <a:pt x="315" y="192"/>
                        <a:pt x="315" y="175"/>
                        <a:pt x="307" y="163"/>
                      </a:cubicBezTo>
                      <a:lnTo>
                        <a:pt x="307" y="163"/>
                      </a:lnTo>
                      <a:cubicBezTo>
                        <a:pt x="298" y="150"/>
                        <a:pt x="283" y="137"/>
                        <a:pt x="269" y="130"/>
                      </a:cubicBezTo>
                      <a:lnTo>
                        <a:pt x="269" y="130"/>
                      </a:lnTo>
                      <a:cubicBezTo>
                        <a:pt x="180" y="86"/>
                        <a:pt x="90" y="43"/>
                        <a:pt x="0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1" name="Freeform 80">
                  <a:extLst>
                    <a:ext uri="{FF2B5EF4-FFF2-40B4-BE49-F238E27FC236}">
                      <a16:creationId xmlns:a16="http://schemas.microsoft.com/office/drawing/2014/main" id="{0F843C78-83BB-8F43-B176-A07FEDFBA4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1769" y="2365976"/>
                  <a:ext cx="152419" cy="50804"/>
                </a:xfrm>
                <a:custGeom>
                  <a:avLst/>
                  <a:gdLst>
                    <a:gd name="T0" fmla="*/ 0 w 347"/>
                    <a:gd name="T1" fmla="*/ 37 h 114"/>
                    <a:gd name="T2" fmla="*/ 0 w 347"/>
                    <a:gd name="T3" fmla="*/ 37 h 114"/>
                    <a:gd name="T4" fmla="*/ 340 w 347"/>
                    <a:gd name="T5" fmla="*/ 56 h 114"/>
                    <a:gd name="T6" fmla="*/ 340 w 347"/>
                    <a:gd name="T7" fmla="*/ 56 h 114"/>
                    <a:gd name="T8" fmla="*/ 346 w 347"/>
                    <a:gd name="T9" fmla="*/ 35 h 114"/>
                    <a:gd name="T10" fmla="*/ 346 w 347"/>
                    <a:gd name="T11" fmla="*/ 35 h 114"/>
                    <a:gd name="T12" fmla="*/ 274 w 347"/>
                    <a:gd name="T13" fmla="*/ 0 h 114"/>
                    <a:gd name="T14" fmla="*/ 274 w 347"/>
                    <a:gd name="T15" fmla="*/ 0 h 114"/>
                    <a:gd name="T16" fmla="*/ 0 w 347"/>
                    <a:gd name="T17" fmla="*/ 21 h 114"/>
                    <a:gd name="T18" fmla="*/ 0 w 347"/>
                    <a:gd name="T19" fmla="*/ 21 h 114"/>
                    <a:gd name="T20" fmla="*/ 0 w 347"/>
                    <a:gd name="T21" fmla="*/ 3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7" h="114">
                      <a:moveTo>
                        <a:pt x="0" y="37"/>
                      </a:moveTo>
                      <a:lnTo>
                        <a:pt x="0" y="37"/>
                      </a:lnTo>
                      <a:cubicBezTo>
                        <a:pt x="114" y="34"/>
                        <a:pt x="224" y="113"/>
                        <a:pt x="340" y="56"/>
                      </a:cubicBezTo>
                      <a:lnTo>
                        <a:pt x="340" y="56"/>
                      </a:lnTo>
                      <a:cubicBezTo>
                        <a:pt x="342" y="49"/>
                        <a:pt x="344" y="42"/>
                        <a:pt x="346" y="35"/>
                      </a:cubicBezTo>
                      <a:lnTo>
                        <a:pt x="346" y="35"/>
                      </a:lnTo>
                      <a:cubicBezTo>
                        <a:pt x="322" y="23"/>
                        <a:pt x="298" y="0"/>
                        <a:pt x="274" y="0"/>
                      </a:cubicBezTo>
                      <a:lnTo>
                        <a:pt x="274" y="0"/>
                      </a:lnTo>
                      <a:cubicBezTo>
                        <a:pt x="182" y="3"/>
                        <a:pt x="91" y="13"/>
                        <a:pt x="0" y="21"/>
                      </a:cubicBezTo>
                      <a:lnTo>
                        <a:pt x="0" y="21"/>
                      </a:lnTo>
                      <a:cubicBezTo>
                        <a:pt x="0" y="26"/>
                        <a:pt x="0" y="31"/>
                        <a:pt x="0" y="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2" name="Freeform 81">
                  <a:extLst>
                    <a:ext uri="{FF2B5EF4-FFF2-40B4-BE49-F238E27FC236}">
                      <a16:creationId xmlns:a16="http://schemas.microsoft.com/office/drawing/2014/main" id="{6D922ADF-6B4B-E840-B5B4-F5E7946EB8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39000" y="2273223"/>
                  <a:ext cx="57157" cy="139712"/>
                </a:xfrm>
                <a:custGeom>
                  <a:avLst/>
                  <a:gdLst>
                    <a:gd name="T0" fmla="*/ 130 w 131"/>
                    <a:gd name="T1" fmla="*/ 317 h 318"/>
                    <a:gd name="T2" fmla="*/ 130 w 131"/>
                    <a:gd name="T3" fmla="*/ 317 h 318"/>
                    <a:gd name="T4" fmla="*/ 58 w 131"/>
                    <a:gd name="T5" fmla="*/ 29 h 318"/>
                    <a:gd name="T6" fmla="*/ 58 w 131"/>
                    <a:gd name="T7" fmla="*/ 29 h 318"/>
                    <a:gd name="T8" fmla="*/ 24 w 131"/>
                    <a:gd name="T9" fmla="*/ 0 h 318"/>
                    <a:gd name="T10" fmla="*/ 24 w 131"/>
                    <a:gd name="T11" fmla="*/ 0 h 318"/>
                    <a:gd name="T12" fmla="*/ 3 w 131"/>
                    <a:gd name="T13" fmla="*/ 34 h 318"/>
                    <a:gd name="T14" fmla="*/ 3 w 131"/>
                    <a:gd name="T15" fmla="*/ 34 h 318"/>
                    <a:gd name="T16" fmla="*/ 66 w 131"/>
                    <a:gd name="T17" fmla="*/ 245 h 318"/>
                    <a:gd name="T18" fmla="*/ 66 w 131"/>
                    <a:gd name="T19" fmla="*/ 245 h 318"/>
                    <a:gd name="T20" fmla="*/ 130 w 131"/>
                    <a:gd name="T21" fmla="*/ 317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1" h="318">
                      <a:moveTo>
                        <a:pt x="130" y="317"/>
                      </a:moveTo>
                      <a:lnTo>
                        <a:pt x="130" y="317"/>
                      </a:lnTo>
                      <a:cubicBezTo>
                        <a:pt x="107" y="226"/>
                        <a:pt x="84" y="127"/>
                        <a:pt x="58" y="29"/>
                      </a:cubicBezTo>
                      <a:lnTo>
                        <a:pt x="58" y="29"/>
                      </a:lnTo>
                      <a:cubicBezTo>
                        <a:pt x="55" y="17"/>
                        <a:pt x="36" y="10"/>
                        <a:pt x="24" y="0"/>
                      </a:cubicBezTo>
                      <a:lnTo>
                        <a:pt x="24" y="0"/>
                      </a:lnTo>
                      <a:cubicBezTo>
                        <a:pt x="17" y="11"/>
                        <a:pt x="3" y="22"/>
                        <a:pt x="3" y="34"/>
                      </a:cubicBezTo>
                      <a:lnTo>
                        <a:pt x="3" y="34"/>
                      </a:lnTo>
                      <a:cubicBezTo>
                        <a:pt x="0" y="111"/>
                        <a:pt x="22" y="182"/>
                        <a:pt x="66" y="245"/>
                      </a:cubicBezTo>
                      <a:lnTo>
                        <a:pt x="66" y="245"/>
                      </a:lnTo>
                      <a:cubicBezTo>
                        <a:pt x="87" y="273"/>
                        <a:pt x="113" y="298"/>
                        <a:pt x="130" y="31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3" name="Freeform 82">
                  <a:extLst>
                    <a:ext uri="{FF2B5EF4-FFF2-40B4-BE49-F238E27FC236}">
                      <a16:creationId xmlns:a16="http://schemas.microsoft.com/office/drawing/2014/main" id="{AA451482-404C-B94B-BE84-7F253FAD37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6040" y="1975135"/>
                  <a:ext cx="125428" cy="63505"/>
                </a:xfrm>
                <a:custGeom>
                  <a:avLst/>
                  <a:gdLst>
                    <a:gd name="T0" fmla="*/ 4 w 286"/>
                    <a:gd name="T1" fmla="*/ 146 h 147"/>
                    <a:gd name="T2" fmla="*/ 4 w 286"/>
                    <a:gd name="T3" fmla="*/ 146 h 147"/>
                    <a:gd name="T4" fmla="*/ 255 w 286"/>
                    <a:gd name="T5" fmla="*/ 68 h 147"/>
                    <a:gd name="T6" fmla="*/ 255 w 286"/>
                    <a:gd name="T7" fmla="*/ 68 h 147"/>
                    <a:gd name="T8" fmla="*/ 285 w 286"/>
                    <a:gd name="T9" fmla="*/ 19 h 147"/>
                    <a:gd name="T10" fmla="*/ 285 w 286"/>
                    <a:gd name="T11" fmla="*/ 19 h 147"/>
                    <a:gd name="T12" fmla="*/ 227 w 286"/>
                    <a:gd name="T13" fmla="*/ 7 h 147"/>
                    <a:gd name="T14" fmla="*/ 227 w 286"/>
                    <a:gd name="T15" fmla="*/ 7 h 147"/>
                    <a:gd name="T16" fmla="*/ 0 w 286"/>
                    <a:gd name="T17" fmla="*/ 136 h 147"/>
                    <a:gd name="T18" fmla="*/ 0 w 286"/>
                    <a:gd name="T19" fmla="*/ 136 h 147"/>
                    <a:gd name="T20" fmla="*/ 4 w 286"/>
                    <a:gd name="T2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6" h="147">
                      <a:moveTo>
                        <a:pt x="4" y="146"/>
                      </a:moveTo>
                      <a:lnTo>
                        <a:pt x="4" y="146"/>
                      </a:lnTo>
                      <a:cubicBezTo>
                        <a:pt x="87" y="120"/>
                        <a:pt x="172" y="97"/>
                        <a:pt x="255" y="68"/>
                      </a:cubicBezTo>
                      <a:lnTo>
                        <a:pt x="255" y="68"/>
                      </a:lnTo>
                      <a:cubicBezTo>
                        <a:pt x="269" y="63"/>
                        <a:pt x="275" y="36"/>
                        <a:pt x="285" y="19"/>
                      </a:cubicBezTo>
                      <a:lnTo>
                        <a:pt x="285" y="19"/>
                      </a:lnTo>
                      <a:cubicBezTo>
                        <a:pt x="265" y="15"/>
                        <a:pt x="241" y="0"/>
                        <a:pt x="227" y="7"/>
                      </a:cubicBezTo>
                      <a:lnTo>
                        <a:pt x="227" y="7"/>
                      </a:lnTo>
                      <a:cubicBezTo>
                        <a:pt x="150" y="47"/>
                        <a:pt x="75" y="92"/>
                        <a:pt x="0" y="136"/>
                      </a:cubicBezTo>
                      <a:lnTo>
                        <a:pt x="0" y="136"/>
                      </a:lnTo>
                      <a:cubicBezTo>
                        <a:pt x="1" y="138"/>
                        <a:pt x="2" y="142"/>
                        <a:pt x="4" y="14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4" name="Freeform 83">
                  <a:extLst>
                    <a:ext uri="{FF2B5EF4-FFF2-40B4-BE49-F238E27FC236}">
                      <a16:creationId xmlns:a16="http://schemas.microsoft.com/office/drawing/2014/main" id="{91E1279F-895E-1742-807C-316B247C99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6359" y="2023929"/>
                  <a:ext cx="114314" cy="34928"/>
                </a:xfrm>
                <a:custGeom>
                  <a:avLst/>
                  <a:gdLst>
                    <a:gd name="T0" fmla="*/ 0 w 264"/>
                    <a:gd name="T1" fmla="*/ 56 h 81"/>
                    <a:gd name="T2" fmla="*/ 0 w 264"/>
                    <a:gd name="T3" fmla="*/ 56 h 81"/>
                    <a:gd name="T4" fmla="*/ 234 w 264"/>
                    <a:gd name="T5" fmla="*/ 71 h 81"/>
                    <a:gd name="T6" fmla="*/ 234 w 264"/>
                    <a:gd name="T7" fmla="*/ 71 h 81"/>
                    <a:gd name="T8" fmla="*/ 263 w 264"/>
                    <a:gd name="T9" fmla="*/ 32 h 81"/>
                    <a:gd name="T10" fmla="*/ 263 w 264"/>
                    <a:gd name="T11" fmla="*/ 32 h 81"/>
                    <a:gd name="T12" fmla="*/ 226 w 264"/>
                    <a:gd name="T13" fmla="*/ 4 h 81"/>
                    <a:gd name="T14" fmla="*/ 226 w 264"/>
                    <a:gd name="T15" fmla="*/ 4 h 81"/>
                    <a:gd name="T16" fmla="*/ 202 w 264"/>
                    <a:gd name="T17" fmla="*/ 6 h 81"/>
                    <a:gd name="T18" fmla="*/ 202 w 264"/>
                    <a:gd name="T19" fmla="*/ 6 h 81"/>
                    <a:gd name="T20" fmla="*/ 0 w 264"/>
                    <a:gd name="T21" fmla="*/ 5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4" h="81">
                      <a:moveTo>
                        <a:pt x="0" y="56"/>
                      </a:moveTo>
                      <a:lnTo>
                        <a:pt x="0" y="56"/>
                      </a:lnTo>
                      <a:cubicBezTo>
                        <a:pt x="78" y="75"/>
                        <a:pt x="156" y="80"/>
                        <a:pt x="234" y="71"/>
                      </a:cubicBezTo>
                      <a:lnTo>
                        <a:pt x="234" y="71"/>
                      </a:lnTo>
                      <a:cubicBezTo>
                        <a:pt x="246" y="70"/>
                        <a:pt x="261" y="46"/>
                        <a:pt x="263" y="32"/>
                      </a:cubicBezTo>
                      <a:lnTo>
                        <a:pt x="263" y="32"/>
                      </a:lnTo>
                      <a:cubicBezTo>
                        <a:pt x="263" y="23"/>
                        <a:pt x="240" y="11"/>
                        <a:pt x="226" y="4"/>
                      </a:cubicBezTo>
                      <a:lnTo>
                        <a:pt x="226" y="4"/>
                      </a:lnTo>
                      <a:cubicBezTo>
                        <a:pt x="220" y="0"/>
                        <a:pt x="210" y="4"/>
                        <a:pt x="202" y="6"/>
                      </a:cubicBezTo>
                      <a:lnTo>
                        <a:pt x="202" y="6"/>
                      </a:lnTo>
                      <a:cubicBezTo>
                        <a:pt x="136" y="22"/>
                        <a:pt x="70" y="39"/>
                        <a:pt x="0" y="5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5" name="Freeform 84">
                  <a:extLst>
                    <a:ext uri="{FF2B5EF4-FFF2-40B4-BE49-F238E27FC236}">
                      <a16:creationId xmlns:a16="http://schemas.microsoft.com/office/drawing/2014/main" id="{C60CD652-67BD-414D-BF93-29089850AC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56261" y="2014401"/>
                  <a:ext cx="61921" cy="60330"/>
                </a:xfrm>
                <a:custGeom>
                  <a:avLst/>
                  <a:gdLst>
                    <a:gd name="T0" fmla="*/ 21 w 139"/>
                    <a:gd name="T1" fmla="*/ 134 h 135"/>
                    <a:gd name="T2" fmla="*/ 21 w 139"/>
                    <a:gd name="T3" fmla="*/ 134 h 135"/>
                    <a:gd name="T4" fmla="*/ 105 w 139"/>
                    <a:gd name="T5" fmla="*/ 98 h 135"/>
                    <a:gd name="T6" fmla="*/ 105 w 139"/>
                    <a:gd name="T7" fmla="*/ 98 h 135"/>
                    <a:gd name="T8" fmla="*/ 101 w 139"/>
                    <a:gd name="T9" fmla="*/ 9 h 135"/>
                    <a:gd name="T10" fmla="*/ 101 w 139"/>
                    <a:gd name="T11" fmla="*/ 9 h 135"/>
                    <a:gd name="T12" fmla="*/ 11 w 139"/>
                    <a:gd name="T13" fmla="*/ 42 h 135"/>
                    <a:gd name="T14" fmla="*/ 11 w 139"/>
                    <a:gd name="T15" fmla="*/ 42 h 135"/>
                    <a:gd name="T16" fmla="*/ 21 w 139"/>
                    <a:gd name="T17" fmla="*/ 134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9" h="135">
                      <a:moveTo>
                        <a:pt x="21" y="134"/>
                      </a:moveTo>
                      <a:lnTo>
                        <a:pt x="21" y="134"/>
                      </a:lnTo>
                      <a:cubicBezTo>
                        <a:pt x="60" y="119"/>
                        <a:pt x="92" y="116"/>
                        <a:pt x="105" y="98"/>
                      </a:cubicBezTo>
                      <a:lnTo>
                        <a:pt x="105" y="98"/>
                      </a:lnTo>
                      <a:cubicBezTo>
                        <a:pt x="125" y="72"/>
                        <a:pt x="138" y="25"/>
                        <a:pt x="101" y="9"/>
                      </a:cubicBezTo>
                      <a:lnTo>
                        <a:pt x="101" y="9"/>
                      </a:lnTo>
                      <a:cubicBezTo>
                        <a:pt x="79" y="0"/>
                        <a:pt x="35" y="22"/>
                        <a:pt x="11" y="42"/>
                      </a:cubicBezTo>
                      <a:lnTo>
                        <a:pt x="11" y="42"/>
                      </a:lnTo>
                      <a:cubicBezTo>
                        <a:pt x="0" y="52"/>
                        <a:pt x="15" y="92"/>
                        <a:pt x="21" y="13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6" name="Freeform 85">
                  <a:extLst>
                    <a:ext uri="{FF2B5EF4-FFF2-40B4-BE49-F238E27FC236}">
                      <a16:creationId xmlns:a16="http://schemas.microsoft.com/office/drawing/2014/main" id="{190C251E-4EC5-244C-84FD-B9E59EB95E2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7340" y="1864975"/>
                  <a:ext cx="42867" cy="107959"/>
                </a:xfrm>
                <a:custGeom>
                  <a:avLst/>
                  <a:gdLst>
                    <a:gd name="T0" fmla="*/ 31 w 96"/>
                    <a:gd name="T1" fmla="*/ 0 h 246"/>
                    <a:gd name="T2" fmla="*/ 31 w 96"/>
                    <a:gd name="T3" fmla="*/ 0 h 246"/>
                    <a:gd name="T4" fmla="*/ 36 w 96"/>
                    <a:gd name="T5" fmla="*/ 245 h 246"/>
                    <a:gd name="T6" fmla="*/ 36 w 96"/>
                    <a:gd name="T7" fmla="*/ 245 h 246"/>
                    <a:gd name="T8" fmla="*/ 31 w 96"/>
                    <a:gd name="T9" fmla="*/ 0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46">
                      <a:moveTo>
                        <a:pt x="31" y="0"/>
                      </a:moveTo>
                      <a:lnTo>
                        <a:pt x="31" y="0"/>
                      </a:lnTo>
                      <a:cubicBezTo>
                        <a:pt x="0" y="85"/>
                        <a:pt x="15" y="164"/>
                        <a:pt x="36" y="245"/>
                      </a:cubicBezTo>
                      <a:lnTo>
                        <a:pt x="36" y="245"/>
                      </a:lnTo>
                      <a:cubicBezTo>
                        <a:pt x="95" y="154"/>
                        <a:pt x="93" y="25"/>
                        <a:pt x="31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7" name="Freeform 86">
                  <a:extLst>
                    <a:ext uri="{FF2B5EF4-FFF2-40B4-BE49-F238E27FC236}">
                      <a16:creationId xmlns:a16="http://schemas.microsoft.com/office/drawing/2014/main" id="{2B9F4058-B356-FB4E-AA16-DF1658778C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02285" y="2438798"/>
                  <a:ext cx="49218" cy="52391"/>
                </a:xfrm>
                <a:custGeom>
                  <a:avLst/>
                  <a:gdLst>
                    <a:gd name="T0" fmla="*/ 44 w 116"/>
                    <a:gd name="T1" fmla="*/ 117 h 118"/>
                    <a:gd name="T2" fmla="*/ 44 w 116"/>
                    <a:gd name="T3" fmla="*/ 117 h 118"/>
                    <a:gd name="T4" fmla="*/ 94 w 116"/>
                    <a:gd name="T5" fmla="*/ 96 h 118"/>
                    <a:gd name="T6" fmla="*/ 94 w 116"/>
                    <a:gd name="T7" fmla="*/ 96 h 118"/>
                    <a:gd name="T8" fmla="*/ 84 w 116"/>
                    <a:gd name="T9" fmla="*/ 5 h 118"/>
                    <a:gd name="T10" fmla="*/ 84 w 116"/>
                    <a:gd name="T11" fmla="*/ 5 h 118"/>
                    <a:gd name="T12" fmla="*/ 24 w 116"/>
                    <a:gd name="T13" fmla="*/ 17 h 118"/>
                    <a:gd name="T14" fmla="*/ 24 w 116"/>
                    <a:gd name="T15" fmla="*/ 17 h 118"/>
                    <a:gd name="T16" fmla="*/ 44 w 116"/>
                    <a:gd name="T17" fmla="*/ 11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118">
                      <a:moveTo>
                        <a:pt x="44" y="117"/>
                      </a:moveTo>
                      <a:lnTo>
                        <a:pt x="44" y="117"/>
                      </a:lnTo>
                      <a:cubicBezTo>
                        <a:pt x="57" y="112"/>
                        <a:pt x="80" y="109"/>
                        <a:pt x="94" y="96"/>
                      </a:cubicBezTo>
                      <a:lnTo>
                        <a:pt x="94" y="96"/>
                      </a:lnTo>
                      <a:cubicBezTo>
                        <a:pt x="115" y="75"/>
                        <a:pt x="108" y="12"/>
                        <a:pt x="84" y="5"/>
                      </a:cubicBezTo>
                      <a:lnTo>
                        <a:pt x="84" y="5"/>
                      </a:lnTo>
                      <a:cubicBezTo>
                        <a:pt x="67" y="0"/>
                        <a:pt x="39" y="6"/>
                        <a:pt x="24" y="17"/>
                      </a:cubicBezTo>
                      <a:lnTo>
                        <a:pt x="24" y="17"/>
                      </a:lnTo>
                      <a:cubicBezTo>
                        <a:pt x="0" y="37"/>
                        <a:pt x="9" y="90"/>
                        <a:pt x="44" y="11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8" name="Freeform 87">
                  <a:extLst>
                    <a:ext uri="{FF2B5EF4-FFF2-40B4-BE49-F238E27FC236}">
                      <a16:creationId xmlns:a16="http://schemas.microsoft.com/office/drawing/2014/main" id="{5876B971-2E65-454C-8476-8916AC3A2B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7712" y="1956114"/>
                  <a:ext cx="76209" cy="63505"/>
                </a:xfrm>
                <a:custGeom>
                  <a:avLst/>
                  <a:gdLst>
                    <a:gd name="T0" fmla="*/ 6 w 178"/>
                    <a:gd name="T1" fmla="*/ 144 h 145"/>
                    <a:gd name="T2" fmla="*/ 6 w 178"/>
                    <a:gd name="T3" fmla="*/ 144 h 145"/>
                    <a:gd name="T4" fmla="*/ 158 w 178"/>
                    <a:gd name="T5" fmla="*/ 53 h 145"/>
                    <a:gd name="T6" fmla="*/ 158 w 178"/>
                    <a:gd name="T7" fmla="*/ 53 h 145"/>
                    <a:gd name="T8" fmla="*/ 177 w 178"/>
                    <a:gd name="T9" fmla="*/ 3 h 145"/>
                    <a:gd name="T10" fmla="*/ 177 w 178"/>
                    <a:gd name="T11" fmla="*/ 3 h 145"/>
                    <a:gd name="T12" fmla="*/ 122 w 178"/>
                    <a:gd name="T13" fmla="*/ 10 h 145"/>
                    <a:gd name="T14" fmla="*/ 122 w 178"/>
                    <a:gd name="T15" fmla="*/ 10 h 145"/>
                    <a:gd name="T16" fmla="*/ 0 w 178"/>
                    <a:gd name="T17" fmla="*/ 132 h 145"/>
                    <a:gd name="T18" fmla="*/ 0 w 178"/>
                    <a:gd name="T19" fmla="*/ 132 h 145"/>
                    <a:gd name="T20" fmla="*/ 6 w 178"/>
                    <a:gd name="T21" fmla="*/ 14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8" h="145">
                      <a:moveTo>
                        <a:pt x="6" y="144"/>
                      </a:moveTo>
                      <a:lnTo>
                        <a:pt x="6" y="144"/>
                      </a:lnTo>
                      <a:cubicBezTo>
                        <a:pt x="57" y="114"/>
                        <a:pt x="109" y="86"/>
                        <a:pt x="158" y="53"/>
                      </a:cubicBezTo>
                      <a:lnTo>
                        <a:pt x="158" y="53"/>
                      </a:lnTo>
                      <a:cubicBezTo>
                        <a:pt x="170" y="45"/>
                        <a:pt x="171" y="20"/>
                        <a:pt x="177" y="3"/>
                      </a:cubicBezTo>
                      <a:lnTo>
                        <a:pt x="177" y="3"/>
                      </a:lnTo>
                      <a:cubicBezTo>
                        <a:pt x="158" y="6"/>
                        <a:pt x="133" y="0"/>
                        <a:pt x="122" y="10"/>
                      </a:cubicBezTo>
                      <a:lnTo>
                        <a:pt x="122" y="10"/>
                      </a:lnTo>
                      <a:cubicBezTo>
                        <a:pt x="79" y="48"/>
                        <a:pt x="40" y="91"/>
                        <a:pt x="0" y="132"/>
                      </a:cubicBezTo>
                      <a:lnTo>
                        <a:pt x="0" y="132"/>
                      </a:lnTo>
                      <a:cubicBezTo>
                        <a:pt x="2" y="136"/>
                        <a:pt x="4" y="139"/>
                        <a:pt x="6" y="14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29" name="Freeform 88">
                  <a:extLst>
                    <a:ext uri="{FF2B5EF4-FFF2-40B4-BE49-F238E27FC236}">
                      <a16:creationId xmlns:a16="http://schemas.microsoft.com/office/drawing/2014/main" id="{A35FE788-8118-C442-8CA9-548939CDF9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15040" y="2006042"/>
                  <a:ext cx="44456" cy="46042"/>
                </a:xfrm>
                <a:custGeom>
                  <a:avLst/>
                  <a:gdLst>
                    <a:gd name="T0" fmla="*/ 0 w 101"/>
                    <a:gd name="T1" fmla="*/ 10 h 107"/>
                    <a:gd name="T2" fmla="*/ 0 w 101"/>
                    <a:gd name="T3" fmla="*/ 10 h 107"/>
                    <a:gd name="T4" fmla="*/ 31 w 101"/>
                    <a:gd name="T5" fmla="*/ 96 h 107"/>
                    <a:gd name="T6" fmla="*/ 31 w 101"/>
                    <a:gd name="T7" fmla="*/ 96 h 107"/>
                    <a:gd name="T8" fmla="*/ 100 w 101"/>
                    <a:gd name="T9" fmla="*/ 85 h 107"/>
                    <a:gd name="T10" fmla="*/ 100 w 101"/>
                    <a:gd name="T11" fmla="*/ 85 h 107"/>
                    <a:gd name="T12" fmla="*/ 81 w 101"/>
                    <a:gd name="T13" fmla="*/ 10 h 107"/>
                    <a:gd name="T14" fmla="*/ 81 w 101"/>
                    <a:gd name="T15" fmla="*/ 10 h 107"/>
                    <a:gd name="T16" fmla="*/ 0 w 101"/>
                    <a:gd name="T17" fmla="*/ 1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07">
                      <a:moveTo>
                        <a:pt x="0" y="10"/>
                      </a:moveTo>
                      <a:lnTo>
                        <a:pt x="0" y="10"/>
                      </a:lnTo>
                      <a:cubicBezTo>
                        <a:pt x="14" y="52"/>
                        <a:pt x="15" y="86"/>
                        <a:pt x="31" y="96"/>
                      </a:cubicBezTo>
                      <a:lnTo>
                        <a:pt x="31" y="96"/>
                      </a:lnTo>
                      <a:cubicBezTo>
                        <a:pt x="46" y="106"/>
                        <a:pt x="77" y="90"/>
                        <a:pt x="100" y="85"/>
                      </a:cubicBezTo>
                      <a:lnTo>
                        <a:pt x="100" y="85"/>
                      </a:lnTo>
                      <a:cubicBezTo>
                        <a:pt x="95" y="59"/>
                        <a:pt x="95" y="29"/>
                        <a:pt x="81" y="10"/>
                      </a:cubicBezTo>
                      <a:lnTo>
                        <a:pt x="81" y="10"/>
                      </a:lnTo>
                      <a:cubicBezTo>
                        <a:pt x="74" y="0"/>
                        <a:pt x="41" y="9"/>
                        <a:pt x="0" y="1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30" name="Freeform 89">
                  <a:extLst>
                    <a:ext uri="{FF2B5EF4-FFF2-40B4-BE49-F238E27FC236}">
                      <a16:creationId xmlns:a16="http://schemas.microsoft.com/office/drawing/2014/main" id="{E07FE981-1225-3243-AD79-C629841A23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78909" y="2370938"/>
                  <a:ext cx="38105" cy="36515"/>
                </a:xfrm>
                <a:custGeom>
                  <a:avLst/>
                  <a:gdLst>
                    <a:gd name="T0" fmla="*/ 86 w 87"/>
                    <a:gd name="T1" fmla="*/ 66 h 84"/>
                    <a:gd name="T2" fmla="*/ 86 w 87"/>
                    <a:gd name="T3" fmla="*/ 66 h 84"/>
                    <a:gd name="T4" fmla="*/ 66 w 87"/>
                    <a:gd name="T5" fmla="*/ 0 h 84"/>
                    <a:gd name="T6" fmla="*/ 66 w 87"/>
                    <a:gd name="T7" fmla="*/ 0 h 84"/>
                    <a:gd name="T8" fmla="*/ 8 w 87"/>
                    <a:gd name="T9" fmla="*/ 20 h 84"/>
                    <a:gd name="T10" fmla="*/ 8 w 87"/>
                    <a:gd name="T11" fmla="*/ 20 h 84"/>
                    <a:gd name="T12" fmla="*/ 17 w 87"/>
                    <a:gd name="T13" fmla="*/ 74 h 84"/>
                    <a:gd name="T14" fmla="*/ 17 w 87"/>
                    <a:gd name="T15" fmla="*/ 74 h 84"/>
                    <a:gd name="T16" fmla="*/ 86 w 87"/>
                    <a:gd name="T17" fmla="*/ 66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84">
                      <a:moveTo>
                        <a:pt x="86" y="66"/>
                      </a:moveTo>
                      <a:lnTo>
                        <a:pt x="86" y="66"/>
                      </a:lnTo>
                      <a:cubicBezTo>
                        <a:pt x="77" y="36"/>
                        <a:pt x="71" y="18"/>
                        <a:pt x="66" y="0"/>
                      </a:cubicBezTo>
                      <a:lnTo>
                        <a:pt x="66" y="0"/>
                      </a:lnTo>
                      <a:cubicBezTo>
                        <a:pt x="46" y="6"/>
                        <a:pt x="18" y="6"/>
                        <a:pt x="8" y="20"/>
                      </a:cubicBezTo>
                      <a:lnTo>
                        <a:pt x="8" y="20"/>
                      </a:lnTo>
                      <a:cubicBezTo>
                        <a:pt x="0" y="30"/>
                        <a:pt x="6" y="64"/>
                        <a:pt x="17" y="74"/>
                      </a:cubicBezTo>
                      <a:lnTo>
                        <a:pt x="17" y="74"/>
                      </a:lnTo>
                      <a:cubicBezTo>
                        <a:pt x="27" y="83"/>
                        <a:pt x="53" y="71"/>
                        <a:pt x="86" y="6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31" name="Freeform 90">
                  <a:extLst>
                    <a:ext uri="{FF2B5EF4-FFF2-40B4-BE49-F238E27FC236}">
                      <a16:creationId xmlns:a16="http://schemas.microsoft.com/office/drawing/2014/main" id="{0706460E-6102-EB41-ACCA-92624553A6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0997" y="1957640"/>
                  <a:ext cx="46044" cy="53980"/>
                </a:xfrm>
                <a:custGeom>
                  <a:avLst/>
                  <a:gdLst>
                    <a:gd name="T0" fmla="*/ 91 w 108"/>
                    <a:gd name="T1" fmla="*/ 0 h 125"/>
                    <a:gd name="T2" fmla="*/ 91 w 108"/>
                    <a:gd name="T3" fmla="*/ 0 h 125"/>
                    <a:gd name="T4" fmla="*/ 0 w 108"/>
                    <a:gd name="T5" fmla="*/ 113 h 125"/>
                    <a:gd name="T6" fmla="*/ 0 w 108"/>
                    <a:gd name="T7" fmla="*/ 113 h 125"/>
                    <a:gd name="T8" fmla="*/ 13 w 108"/>
                    <a:gd name="T9" fmla="*/ 124 h 125"/>
                    <a:gd name="T10" fmla="*/ 13 w 108"/>
                    <a:gd name="T11" fmla="*/ 124 h 125"/>
                    <a:gd name="T12" fmla="*/ 107 w 108"/>
                    <a:gd name="T13" fmla="*/ 15 h 125"/>
                    <a:gd name="T14" fmla="*/ 107 w 108"/>
                    <a:gd name="T15" fmla="*/ 15 h 125"/>
                    <a:gd name="T16" fmla="*/ 91 w 108"/>
                    <a:gd name="T1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8" h="125">
                      <a:moveTo>
                        <a:pt x="91" y="0"/>
                      </a:moveTo>
                      <a:lnTo>
                        <a:pt x="91" y="0"/>
                      </a:lnTo>
                      <a:cubicBezTo>
                        <a:pt x="33" y="14"/>
                        <a:pt x="19" y="65"/>
                        <a:pt x="0" y="113"/>
                      </a:cubicBezTo>
                      <a:lnTo>
                        <a:pt x="0" y="113"/>
                      </a:lnTo>
                      <a:cubicBezTo>
                        <a:pt x="5" y="116"/>
                        <a:pt x="9" y="121"/>
                        <a:pt x="13" y="124"/>
                      </a:cubicBezTo>
                      <a:lnTo>
                        <a:pt x="13" y="124"/>
                      </a:lnTo>
                      <a:cubicBezTo>
                        <a:pt x="45" y="88"/>
                        <a:pt x="76" y="51"/>
                        <a:pt x="107" y="15"/>
                      </a:cubicBezTo>
                      <a:lnTo>
                        <a:pt x="107" y="15"/>
                      </a:lnTo>
                      <a:cubicBezTo>
                        <a:pt x="101" y="10"/>
                        <a:pt x="96" y="5"/>
                        <a:pt x="91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32" name="Freeform 91">
                  <a:extLst>
                    <a:ext uri="{FF2B5EF4-FFF2-40B4-BE49-F238E27FC236}">
                      <a16:creationId xmlns:a16="http://schemas.microsoft.com/office/drawing/2014/main" id="{91EF0108-5D76-7249-AAAE-1F678283C6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721" y="4700042"/>
                  <a:ext cx="712319" cy="347519"/>
                </a:xfrm>
                <a:custGeom>
                  <a:avLst/>
                  <a:gdLst>
                    <a:gd name="T0" fmla="*/ 260530 w 1635"/>
                    <a:gd name="T1" fmla="*/ 268893 h 800"/>
                    <a:gd name="T2" fmla="*/ 260530 w 1635"/>
                    <a:gd name="T3" fmla="*/ 268893 h 800"/>
                    <a:gd name="T4" fmla="*/ 509297 w 1635"/>
                    <a:gd name="T5" fmla="*/ 173325 h 800"/>
                    <a:gd name="T6" fmla="*/ 509297 w 1635"/>
                    <a:gd name="T7" fmla="*/ 173325 h 800"/>
                    <a:gd name="T8" fmla="*/ 324573 w 1635"/>
                    <a:gd name="T9" fmla="*/ 217634 h 800"/>
                    <a:gd name="T10" fmla="*/ 324573 w 1635"/>
                    <a:gd name="T11" fmla="*/ 217634 h 800"/>
                    <a:gd name="T12" fmla="*/ 150742 w 1635"/>
                    <a:gd name="T13" fmla="*/ 296694 h 800"/>
                    <a:gd name="T14" fmla="*/ 150742 w 1635"/>
                    <a:gd name="T15" fmla="*/ 296694 h 800"/>
                    <a:gd name="T16" fmla="*/ 237440 w 1635"/>
                    <a:gd name="T17" fmla="*/ 241960 h 800"/>
                    <a:gd name="T18" fmla="*/ 237440 w 1635"/>
                    <a:gd name="T19" fmla="*/ 241960 h 800"/>
                    <a:gd name="T20" fmla="*/ 332416 w 1635"/>
                    <a:gd name="T21" fmla="*/ 193742 h 800"/>
                    <a:gd name="T22" fmla="*/ 332416 w 1635"/>
                    <a:gd name="T23" fmla="*/ 193742 h 800"/>
                    <a:gd name="T24" fmla="*/ 429570 w 1635"/>
                    <a:gd name="T25" fmla="*/ 155515 h 800"/>
                    <a:gd name="T26" fmla="*/ 429570 w 1635"/>
                    <a:gd name="T27" fmla="*/ 155515 h 800"/>
                    <a:gd name="T28" fmla="*/ 527595 w 1635"/>
                    <a:gd name="T29" fmla="*/ 121632 h 800"/>
                    <a:gd name="T30" fmla="*/ 527595 w 1635"/>
                    <a:gd name="T31" fmla="*/ 121632 h 800"/>
                    <a:gd name="T32" fmla="*/ 527160 w 1635"/>
                    <a:gd name="T33" fmla="*/ 115984 h 800"/>
                    <a:gd name="T34" fmla="*/ 527160 w 1635"/>
                    <a:gd name="T35" fmla="*/ 115984 h 800"/>
                    <a:gd name="T36" fmla="*/ 503633 w 1635"/>
                    <a:gd name="T37" fmla="*/ 115116 h 800"/>
                    <a:gd name="T38" fmla="*/ 503633 w 1635"/>
                    <a:gd name="T39" fmla="*/ 115116 h 800"/>
                    <a:gd name="T40" fmla="*/ 289720 w 1635"/>
                    <a:gd name="T41" fmla="*/ 181144 h 800"/>
                    <a:gd name="T42" fmla="*/ 289720 w 1635"/>
                    <a:gd name="T43" fmla="*/ 181144 h 800"/>
                    <a:gd name="T44" fmla="*/ 174703 w 1635"/>
                    <a:gd name="T45" fmla="*/ 252386 h 800"/>
                    <a:gd name="T46" fmla="*/ 174703 w 1635"/>
                    <a:gd name="T47" fmla="*/ 252386 h 800"/>
                    <a:gd name="T48" fmla="*/ 70143 w 1635"/>
                    <a:gd name="T49" fmla="*/ 327537 h 800"/>
                    <a:gd name="T50" fmla="*/ 70143 w 1635"/>
                    <a:gd name="T51" fmla="*/ 327537 h 800"/>
                    <a:gd name="T52" fmla="*/ 341129 w 1635"/>
                    <a:gd name="T53" fmla="*/ 124672 h 800"/>
                    <a:gd name="T54" fmla="*/ 341129 w 1635"/>
                    <a:gd name="T55" fmla="*/ 124672 h 800"/>
                    <a:gd name="T56" fmla="*/ 0 w 1635"/>
                    <a:gd name="T57" fmla="*/ 347085 h 800"/>
                    <a:gd name="T58" fmla="*/ 0 w 1635"/>
                    <a:gd name="T59" fmla="*/ 347085 h 800"/>
                    <a:gd name="T60" fmla="*/ 16991 w 1635"/>
                    <a:gd name="T61" fmla="*/ 319283 h 800"/>
                    <a:gd name="T62" fmla="*/ 16991 w 1635"/>
                    <a:gd name="T63" fmla="*/ 319283 h 800"/>
                    <a:gd name="T64" fmla="*/ 35289 w 1635"/>
                    <a:gd name="T65" fmla="*/ 291482 h 800"/>
                    <a:gd name="T66" fmla="*/ 35289 w 1635"/>
                    <a:gd name="T67" fmla="*/ 291482 h 800"/>
                    <a:gd name="T68" fmla="*/ 374675 w 1635"/>
                    <a:gd name="T69" fmla="*/ 39096 h 800"/>
                    <a:gd name="T70" fmla="*/ 374675 w 1635"/>
                    <a:gd name="T71" fmla="*/ 39096 h 800"/>
                    <a:gd name="T72" fmla="*/ 580747 w 1635"/>
                    <a:gd name="T73" fmla="*/ 14770 h 800"/>
                    <a:gd name="T74" fmla="*/ 580747 w 1635"/>
                    <a:gd name="T75" fmla="*/ 14770 h 800"/>
                    <a:gd name="T76" fmla="*/ 673544 w 1635"/>
                    <a:gd name="T77" fmla="*/ 54734 h 800"/>
                    <a:gd name="T78" fmla="*/ 673544 w 1635"/>
                    <a:gd name="T79" fmla="*/ 54734 h 800"/>
                    <a:gd name="T80" fmla="*/ 698813 w 1635"/>
                    <a:gd name="T81" fmla="*/ 140311 h 800"/>
                    <a:gd name="T82" fmla="*/ 698813 w 1635"/>
                    <a:gd name="T83" fmla="*/ 140311 h 800"/>
                    <a:gd name="T84" fmla="*/ 590332 w 1635"/>
                    <a:gd name="T85" fmla="*/ 249779 h 800"/>
                    <a:gd name="T86" fmla="*/ 590332 w 1635"/>
                    <a:gd name="T87" fmla="*/ 249779 h 800"/>
                    <a:gd name="T88" fmla="*/ 323266 w 1635"/>
                    <a:gd name="T89" fmla="*/ 320152 h 800"/>
                    <a:gd name="T90" fmla="*/ 323266 w 1635"/>
                    <a:gd name="T91" fmla="*/ 320152 h 800"/>
                    <a:gd name="T92" fmla="*/ 171218 w 1635"/>
                    <a:gd name="T93" fmla="*/ 341003 h 800"/>
                    <a:gd name="T94" fmla="*/ 171218 w 1635"/>
                    <a:gd name="T95" fmla="*/ 341003 h 800"/>
                    <a:gd name="T96" fmla="*/ 152920 w 1635"/>
                    <a:gd name="T97" fmla="*/ 343175 h 800"/>
                    <a:gd name="T98" fmla="*/ 152920 w 1635"/>
                    <a:gd name="T99" fmla="*/ 343175 h 800"/>
                    <a:gd name="T100" fmla="*/ 426520 w 1635"/>
                    <a:gd name="T101" fmla="*/ 246738 h 800"/>
                    <a:gd name="T102" fmla="*/ 425213 w 1635"/>
                    <a:gd name="T103" fmla="*/ 240223 h 800"/>
                    <a:gd name="T104" fmla="*/ 425213 w 1635"/>
                    <a:gd name="T105" fmla="*/ 240223 h 800"/>
                    <a:gd name="T106" fmla="*/ 262273 w 1635"/>
                    <a:gd name="T107" fmla="*/ 272802 h 800"/>
                    <a:gd name="T108" fmla="*/ 262273 w 1635"/>
                    <a:gd name="T109" fmla="*/ 272802 h 800"/>
                    <a:gd name="T110" fmla="*/ 260530 w 1635"/>
                    <a:gd name="T111" fmla="*/ 268893 h 80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1635" h="800">
                      <a:moveTo>
                        <a:pt x="598" y="619"/>
                      </a:moveTo>
                      <a:lnTo>
                        <a:pt x="598" y="619"/>
                      </a:lnTo>
                      <a:cubicBezTo>
                        <a:pt x="788" y="545"/>
                        <a:pt x="979" y="472"/>
                        <a:pt x="1169" y="399"/>
                      </a:cubicBezTo>
                      <a:cubicBezTo>
                        <a:pt x="1017" y="392"/>
                        <a:pt x="881" y="447"/>
                        <a:pt x="745" y="501"/>
                      </a:cubicBezTo>
                      <a:cubicBezTo>
                        <a:pt x="611" y="555"/>
                        <a:pt x="481" y="624"/>
                        <a:pt x="346" y="683"/>
                      </a:cubicBezTo>
                      <a:cubicBezTo>
                        <a:pt x="412" y="640"/>
                        <a:pt x="477" y="595"/>
                        <a:pt x="545" y="557"/>
                      </a:cubicBezTo>
                      <a:cubicBezTo>
                        <a:pt x="615" y="516"/>
                        <a:pt x="689" y="479"/>
                        <a:pt x="763" y="446"/>
                      </a:cubicBezTo>
                      <a:cubicBezTo>
                        <a:pt x="836" y="413"/>
                        <a:pt x="911" y="385"/>
                        <a:pt x="986" y="358"/>
                      </a:cubicBezTo>
                      <a:cubicBezTo>
                        <a:pt x="1060" y="330"/>
                        <a:pt x="1136" y="305"/>
                        <a:pt x="1211" y="280"/>
                      </a:cubicBezTo>
                      <a:cubicBezTo>
                        <a:pt x="1211" y="275"/>
                        <a:pt x="1210" y="271"/>
                        <a:pt x="1210" y="267"/>
                      </a:cubicBezTo>
                      <a:cubicBezTo>
                        <a:pt x="1192" y="266"/>
                        <a:pt x="1173" y="261"/>
                        <a:pt x="1156" y="265"/>
                      </a:cubicBezTo>
                      <a:cubicBezTo>
                        <a:pt x="988" y="301"/>
                        <a:pt x="820" y="338"/>
                        <a:pt x="665" y="417"/>
                      </a:cubicBezTo>
                      <a:cubicBezTo>
                        <a:pt x="573" y="464"/>
                        <a:pt x="487" y="523"/>
                        <a:pt x="401" y="581"/>
                      </a:cubicBezTo>
                      <a:cubicBezTo>
                        <a:pt x="320" y="636"/>
                        <a:pt x="242" y="697"/>
                        <a:pt x="161" y="754"/>
                      </a:cubicBezTo>
                      <a:cubicBezTo>
                        <a:pt x="336" y="554"/>
                        <a:pt x="556" y="416"/>
                        <a:pt x="783" y="287"/>
                      </a:cubicBezTo>
                      <a:cubicBezTo>
                        <a:pt x="466" y="370"/>
                        <a:pt x="220" y="562"/>
                        <a:pt x="0" y="799"/>
                      </a:cubicBezTo>
                      <a:cubicBezTo>
                        <a:pt x="13" y="778"/>
                        <a:pt x="25" y="756"/>
                        <a:pt x="39" y="735"/>
                      </a:cubicBezTo>
                      <a:cubicBezTo>
                        <a:pt x="53" y="713"/>
                        <a:pt x="67" y="692"/>
                        <a:pt x="81" y="671"/>
                      </a:cubicBezTo>
                      <a:cubicBezTo>
                        <a:pt x="277" y="393"/>
                        <a:pt x="548" y="216"/>
                        <a:pt x="860" y="90"/>
                      </a:cubicBezTo>
                      <a:cubicBezTo>
                        <a:pt x="1014" y="28"/>
                        <a:pt x="1171" y="0"/>
                        <a:pt x="1333" y="34"/>
                      </a:cubicBezTo>
                      <a:cubicBezTo>
                        <a:pt x="1408" y="50"/>
                        <a:pt x="1480" y="86"/>
                        <a:pt x="1546" y="126"/>
                      </a:cubicBezTo>
                      <a:cubicBezTo>
                        <a:pt x="1618" y="169"/>
                        <a:pt x="1634" y="244"/>
                        <a:pt x="1604" y="323"/>
                      </a:cubicBezTo>
                      <a:cubicBezTo>
                        <a:pt x="1557" y="443"/>
                        <a:pt x="1464" y="520"/>
                        <a:pt x="1355" y="575"/>
                      </a:cubicBezTo>
                      <a:cubicBezTo>
                        <a:pt x="1162" y="671"/>
                        <a:pt x="954" y="714"/>
                        <a:pt x="742" y="737"/>
                      </a:cubicBezTo>
                      <a:cubicBezTo>
                        <a:pt x="625" y="749"/>
                        <a:pt x="509" y="769"/>
                        <a:pt x="393" y="785"/>
                      </a:cubicBezTo>
                      <a:cubicBezTo>
                        <a:pt x="384" y="786"/>
                        <a:pt x="374" y="788"/>
                        <a:pt x="351" y="790"/>
                      </a:cubicBezTo>
                      <a:cubicBezTo>
                        <a:pt x="552" y="664"/>
                        <a:pt x="783" y="665"/>
                        <a:pt x="979" y="568"/>
                      </a:cubicBezTo>
                      <a:lnTo>
                        <a:pt x="976" y="553"/>
                      </a:lnTo>
                      <a:cubicBezTo>
                        <a:pt x="851" y="577"/>
                        <a:pt x="726" y="603"/>
                        <a:pt x="602" y="628"/>
                      </a:cubicBezTo>
                      <a:cubicBezTo>
                        <a:pt x="601" y="625"/>
                        <a:pt x="599" y="622"/>
                        <a:pt x="598" y="619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33" name="Freeform 92">
                  <a:extLst>
                    <a:ext uri="{FF2B5EF4-FFF2-40B4-BE49-F238E27FC236}">
                      <a16:creationId xmlns:a16="http://schemas.microsoft.com/office/drawing/2014/main" id="{1799CA75-C248-6645-9A10-AB1CDBEE69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4721" y="4026121"/>
                  <a:ext cx="460800" cy="334080"/>
                </a:xfrm>
                <a:custGeom>
                  <a:avLst/>
                  <a:gdLst>
                    <a:gd name="T0" fmla="*/ 460364 w 1058"/>
                    <a:gd name="T1" fmla="*/ 178147 h 767"/>
                    <a:gd name="T2" fmla="*/ 460364 w 1058"/>
                    <a:gd name="T3" fmla="*/ 178147 h 767"/>
                    <a:gd name="T4" fmla="*/ 333623 w 1058"/>
                    <a:gd name="T5" fmla="*/ 302284 h 767"/>
                    <a:gd name="T6" fmla="*/ 333623 w 1058"/>
                    <a:gd name="T7" fmla="*/ 302284 h 767"/>
                    <a:gd name="T8" fmla="*/ 88850 w 1058"/>
                    <a:gd name="T9" fmla="*/ 269616 h 767"/>
                    <a:gd name="T10" fmla="*/ 88850 w 1058"/>
                    <a:gd name="T11" fmla="*/ 269616 h 767"/>
                    <a:gd name="T12" fmla="*/ 101045 w 1058"/>
                    <a:gd name="T13" fmla="*/ 50090 h 767"/>
                    <a:gd name="T14" fmla="*/ 101045 w 1058"/>
                    <a:gd name="T15" fmla="*/ 50090 h 767"/>
                    <a:gd name="T16" fmla="*/ 418988 w 1058"/>
                    <a:gd name="T17" fmla="*/ 85371 h 767"/>
                    <a:gd name="T18" fmla="*/ 418988 w 1058"/>
                    <a:gd name="T19" fmla="*/ 85371 h 767"/>
                    <a:gd name="T20" fmla="*/ 435539 w 1058"/>
                    <a:gd name="T21" fmla="*/ 104972 h 767"/>
                    <a:gd name="T22" fmla="*/ 435539 w 1058"/>
                    <a:gd name="T23" fmla="*/ 104972 h 767"/>
                    <a:gd name="T24" fmla="*/ 344511 w 1058"/>
                    <a:gd name="T25" fmla="*/ 83193 h 767"/>
                    <a:gd name="T26" fmla="*/ 344511 w 1058"/>
                    <a:gd name="T27" fmla="*/ 83193 h 767"/>
                    <a:gd name="T28" fmla="*/ 200348 w 1058"/>
                    <a:gd name="T29" fmla="*/ 173791 h 767"/>
                    <a:gd name="T30" fmla="*/ 200348 w 1058"/>
                    <a:gd name="T31" fmla="*/ 173791 h 767"/>
                    <a:gd name="T32" fmla="*/ 277874 w 1058"/>
                    <a:gd name="T33" fmla="*/ 265260 h 767"/>
                    <a:gd name="T34" fmla="*/ 277874 w 1058"/>
                    <a:gd name="T35" fmla="*/ 265260 h 767"/>
                    <a:gd name="T36" fmla="*/ 373692 w 1058"/>
                    <a:gd name="T37" fmla="*/ 233900 h 767"/>
                    <a:gd name="T38" fmla="*/ 373692 w 1058"/>
                    <a:gd name="T39" fmla="*/ 233900 h 767"/>
                    <a:gd name="T40" fmla="*/ 460364 w 1058"/>
                    <a:gd name="T41" fmla="*/ 178147 h 76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58" h="767">
                      <a:moveTo>
                        <a:pt x="1057" y="409"/>
                      </a:moveTo>
                      <a:lnTo>
                        <a:pt x="1057" y="409"/>
                      </a:lnTo>
                      <a:cubicBezTo>
                        <a:pt x="1006" y="562"/>
                        <a:pt x="899" y="646"/>
                        <a:pt x="766" y="694"/>
                      </a:cubicBezTo>
                      <a:cubicBezTo>
                        <a:pt x="567" y="766"/>
                        <a:pt x="377" y="745"/>
                        <a:pt x="204" y="619"/>
                      </a:cubicBezTo>
                      <a:cubicBezTo>
                        <a:pt x="0" y="471"/>
                        <a:pt x="13" y="242"/>
                        <a:pt x="232" y="115"/>
                      </a:cubicBezTo>
                      <a:cubicBezTo>
                        <a:pt x="432" y="0"/>
                        <a:pt x="791" y="40"/>
                        <a:pt x="962" y="196"/>
                      </a:cubicBezTo>
                      <a:cubicBezTo>
                        <a:pt x="975" y="208"/>
                        <a:pt x="984" y="223"/>
                        <a:pt x="1000" y="241"/>
                      </a:cubicBezTo>
                      <a:cubicBezTo>
                        <a:pt x="925" y="223"/>
                        <a:pt x="858" y="204"/>
                        <a:pt x="791" y="191"/>
                      </a:cubicBezTo>
                      <a:cubicBezTo>
                        <a:pt x="656" y="167"/>
                        <a:pt x="498" y="268"/>
                        <a:pt x="460" y="399"/>
                      </a:cubicBezTo>
                      <a:cubicBezTo>
                        <a:pt x="426" y="516"/>
                        <a:pt x="505" y="608"/>
                        <a:pt x="638" y="609"/>
                      </a:cubicBezTo>
                      <a:cubicBezTo>
                        <a:pt x="720" y="609"/>
                        <a:pt x="791" y="577"/>
                        <a:pt x="858" y="537"/>
                      </a:cubicBezTo>
                      <a:cubicBezTo>
                        <a:pt x="923" y="498"/>
                        <a:pt x="984" y="456"/>
                        <a:pt x="1057" y="409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34" name="Freeform 93">
                  <a:extLst>
                    <a:ext uri="{FF2B5EF4-FFF2-40B4-BE49-F238E27FC236}">
                      <a16:creationId xmlns:a16="http://schemas.microsoft.com/office/drawing/2014/main" id="{3278F257-C887-BA41-8E05-15C8A841DF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31476" y="4548601"/>
                  <a:ext cx="944680" cy="703322"/>
                </a:xfrm>
                <a:custGeom>
                  <a:avLst/>
                  <a:gdLst>
                    <a:gd name="T0" fmla="*/ 2170 w 2171"/>
                    <a:gd name="T1" fmla="*/ 458 h 1614"/>
                    <a:gd name="T2" fmla="*/ 2170 w 2171"/>
                    <a:gd name="T3" fmla="*/ 458 h 1614"/>
                    <a:gd name="T4" fmla="*/ 1271 w 2171"/>
                    <a:gd name="T5" fmla="*/ 290 h 1614"/>
                    <a:gd name="T6" fmla="*/ 1271 w 2171"/>
                    <a:gd name="T7" fmla="*/ 290 h 1614"/>
                    <a:gd name="T8" fmla="*/ 785 w 2171"/>
                    <a:gd name="T9" fmla="*/ 660 h 1614"/>
                    <a:gd name="T10" fmla="*/ 785 w 2171"/>
                    <a:gd name="T11" fmla="*/ 660 h 1614"/>
                    <a:gd name="T12" fmla="*/ 425 w 2171"/>
                    <a:gd name="T13" fmla="*/ 1141 h 1614"/>
                    <a:gd name="T14" fmla="*/ 425 w 2171"/>
                    <a:gd name="T15" fmla="*/ 1141 h 1614"/>
                    <a:gd name="T16" fmla="*/ 0 w 2171"/>
                    <a:gd name="T17" fmla="*/ 1613 h 1614"/>
                    <a:gd name="T18" fmla="*/ 0 w 2171"/>
                    <a:gd name="T19" fmla="*/ 1613 h 1614"/>
                    <a:gd name="T20" fmla="*/ 237 w 2171"/>
                    <a:gd name="T21" fmla="*/ 1225 h 1614"/>
                    <a:gd name="T22" fmla="*/ 237 w 2171"/>
                    <a:gd name="T23" fmla="*/ 1225 h 1614"/>
                    <a:gd name="T24" fmla="*/ 532 w 2171"/>
                    <a:gd name="T25" fmla="*/ 724 h 1614"/>
                    <a:gd name="T26" fmla="*/ 532 w 2171"/>
                    <a:gd name="T27" fmla="*/ 724 h 1614"/>
                    <a:gd name="T28" fmla="*/ 1067 w 2171"/>
                    <a:gd name="T29" fmla="*/ 201 h 1614"/>
                    <a:gd name="T30" fmla="*/ 1067 w 2171"/>
                    <a:gd name="T31" fmla="*/ 201 h 1614"/>
                    <a:gd name="T32" fmla="*/ 2140 w 2171"/>
                    <a:gd name="T33" fmla="*/ 412 h 1614"/>
                    <a:gd name="T34" fmla="*/ 2140 w 2171"/>
                    <a:gd name="T35" fmla="*/ 412 h 1614"/>
                    <a:gd name="T36" fmla="*/ 2170 w 2171"/>
                    <a:gd name="T37" fmla="*/ 458 h 1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71" h="1614">
                      <a:moveTo>
                        <a:pt x="2170" y="458"/>
                      </a:moveTo>
                      <a:lnTo>
                        <a:pt x="2170" y="458"/>
                      </a:lnTo>
                      <a:cubicBezTo>
                        <a:pt x="1934" y="221"/>
                        <a:pt x="1599" y="159"/>
                        <a:pt x="1271" y="290"/>
                      </a:cubicBezTo>
                      <a:lnTo>
                        <a:pt x="1271" y="290"/>
                      </a:lnTo>
                      <a:cubicBezTo>
                        <a:pt x="1074" y="368"/>
                        <a:pt x="916" y="498"/>
                        <a:pt x="785" y="660"/>
                      </a:cubicBezTo>
                      <a:lnTo>
                        <a:pt x="785" y="660"/>
                      </a:lnTo>
                      <a:cubicBezTo>
                        <a:pt x="659" y="816"/>
                        <a:pt x="543" y="979"/>
                        <a:pt x="425" y="1141"/>
                      </a:cubicBezTo>
                      <a:lnTo>
                        <a:pt x="425" y="1141"/>
                      </a:lnTo>
                      <a:cubicBezTo>
                        <a:pt x="299" y="1313"/>
                        <a:pt x="161" y="1472"/>
                        <a:pt x="0" y="1613"/>
                      </a:cubicBezTo>
                      <a:lnTo>
                        <a:pt x="0" y="1613"/>
                      </a:lnTo>
                      <a:cubicBezTo>
                        <a:pt x="80" y="1482"/>
                        <a:pt x="160" y="1355"/>
                        <a:pt x="237" y="1225"/>
                      </a:cubicBezTo>
                      <a:lnTo>
                        <a:pt x="237" y="1225"/>
                      </a:lnTo>
                      <a:cubicBezTo>
                        <a:pt x="337" y="1059"/>
                        <a:pt x="427" y="886"/>
                        <a:pt x="532" y="724"/>
                      </a:cubicBezTo>
                      <a:lnTo>
                        <a:pt x="532" y="724"/>
                      </a:lnTo>
                      <a:cubicBezTo>
                        <a:pt x="671" y="512"/>
                        <a:pt x="841" y="328"/>
                        <a:pt x="1067" y="201"/>
                      </a:cubicBezTo>
                      <a:lnTo>
                        <a:pt x="1067" y="201"/>
                      </a:lnTo>
                      <a:cubicBezTo>
                        <a:pt x="1427" y="0"/>
                        <a:pt x="1887" y="87"/>
                        <a:pt x="2140" y="412"/>
                      </a:cubicBezTo>
                      <a:lnTo>
                        <a:pt x="2140" y="412"/>
                      </a:lnTo>
                      <a:cubicBezTo>
                        <a:pt x="2151" y="426"/>
                        <a:pt x="2160" y="443"/>
                        <a:pt x="2170" y="458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35" name="Freeform 94">
                  <a:extLst>
                    <a:ext uri="{FF2B5EF4-FFF2-40B4-BE49-F238E27FC236}">
                      <a16:creationId xmlns:a16="http://schemas.microsoft.com/office/drawing/2014/main" id="{A7D6936F-4991-5941-8891-776F33763A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21121" y="3786122"/>
                  <a:ext cx="314880" cy="478079"/>
                </a:xfrm>
                <a:custGeom>
                  <a:avLst/>
                  <a:gdLst>
                    <a:gd name="T0" fmla="*/ 86668 w 723"/>
                    <a:gd name="T1" fmla="*/ 425442 h 1099"/>
                    <a:gd name="T2" fmla="*/ 86668 w 723"/>
                    <a:gd name="T3" fmla="*/ 425442 h 1099"/>
                    <a:gd name="T4" fmla="*/ 77087 w 723"/>
                    <a:gd name="T5" fmla="*/ 74822 h 1099"/>
                    <a:gd name="T6" fmla="*/ 77087 w 723"/>
                    <a:gd name="T7" fmla="*/ 74822 h 1099"/>
                    <a:gd name="T8" fmla="*/ 245633 w 723"/>
                    <a:gd name="T9" fmla="*/ 63947 h 1099"/>
                    <a:gd name="T10" fmla="*/ 245633 w 723"/>
                    <a:gd name="T11" fmla="*/ 63947 h 1099"/>
                    <a:gd name="T12" fmla="*/ 293104 w 723"/>
                    <a:gd name="T13" fmla="*/ 292764 h 1099"/>
                    <a:gd name="T14" fmla="*/ 293104 w 723"/>
                    <a:gd name="T15" fmla="*/ 292764 h 1099"/>
                    <a:gd name="T16" fmla="*/ 220372 w 723"/>
                    <a:gd name="T17" fmla="*/ 428488 h 1099"/>
                    <a:gd name="T18" fmla="*/ 220372 w 723"/>
                    <a:gd name="T19" fmla="*/ 428488 h 1099"/>
                    <a:gd name="T20" fmla="*/ 164191 w 723"/>
                    <a:gd name="T21" fmla="*/ 477644 h 1099"/>
                    <a:gd name="T22" fmla="*/ 164191 w 723"/>
                    <a:gd name="T23" fmla="*/ 477644 h 1099"/>
                    <a:gd name="T24" fmla="*/ 165933 w 723"/>
                    <a:gd name="T25" fmla="*/ 444583 h 1099"/>
                    <a:gd name="T26" fmla="*/ 165933 w 723"/>
                    <a:gd name="T27" fmla="*/ 444583 h 1099"/>
                    <a:gd name="T28" fmla="*/ 232567 w 723"/>
                    <a:gd name="T29" fmla="*/ 285803 h 1099"/>
                    <a:gd name="T30" fmla="*/ 232567 w 723"/>
                    <a:gd name="T31" fmla="*/ 285803 h 1099"/>
                    <a:gd name="T32" fmla="*/ 174207 w 723"/>
                    <a:gd name="T33" fmla="*/ 183575 h 1099"/>
                    <a:gd name="T34" fmla="*/ 174207 w 723"/>
                    <a:gd name="T35" fmla="*/ 183575 h 1099"/>
                    <a:gd name="T36" fmla="*/ 148512 w 723"/>
                    <a:gd name="T37" fmla="*/ 186185 h 1099"/>
                    <a:gd name="T38" fmla="*/ 148512 w 723"/>
                    <a:gd name="T39" fmla="*/ 186185 h 1099"/>
                    <a:gd name="T40" fmla="*/ 82313 w 723"/>
                    <a:gd name="T41" fmla="*/ 314949 h 1099"/>
                    <a:gd name="T42" fmla="*/ 82313 w 723"/>
                    <a:gd name="T43" fmla="*/ 314949 h 1099"/>
                    <a:gd name="T44" fmla="*/ 86668 w 723"/>
                    <a:gd name="T45" fmla="*/ 425442 h 109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723" h="1099">
                      <a:moveTo>
                        <a:pt x="199" y="978"/>
                      </a:moveTo>
                      <a:lnTo>
                        <a:pt x="199" y="978"/>
                      </a:lnTo>
                      <a:cubicBezTo>
                        <a:pt x="0" y="732"/>
                        <a:pt x="44" y="373"/>
                        <a:pt x="177" y="172"/>
                      </a:cubicBezTo>
                      <a:cubicBezTo>
                        <a:pt x="282" y="12"/>
                        <a:pt x="439" y="0"/>
                        <a:pt x="564" y="147"/>
                      </a:cubicBezTo>
                      <a:cubicBezTo>
                        <a:pt x="695" y="302"/>
                        <a:pt x="722" y="479"/>
                        <a:pt x="673" y="673"/>
                      </a:cubicBezTo>
                      <a:cubicBezTo>
                        <a:pt x="644" y="792"/>
                        <a:pt x="585" y="895"/>
                        <a:pt x="506" y="985"/>
                      </a:cubicBezTo>
                      <a:cubicBezTo>
                        <a:pt x="469" y="1028"/>
                        <a:pt x="421" y="1060"/>
                        <a:pt x="377" y="1098"/>
                      </a:cubicBezTo>
                      <a:cubicBezTo>
                        <a:pt x="342" y="1061"/>
                        <a:pt x="362" y="1042"/>
                        <a:pt x="381" y="1022"/>
                      </a:cubicBezTo>
                      <a:cubicBezTo>
                        <a:pt x="476" y="919"/>
                        <a:pt x="520" y="793"/>
                        <a:pt x="534" y="657"/>
                      </a:cubicBezTo>
                      <a:cubicBezTo>
                        <a:pt x="546" y="545"/>
                        <a:pt x="496" y="464"/>
                        <a:pt x="400" y="422"/>
                      </a:cubicBezTo>
                      <a:cubicBezTo>
                        <a:pt x="384" y="415"/>
                        <a:pt x="356" y="418"/>
                        <a:pt x="341" y="428"/>
                      </a:cubicBezTo>
                      <a:cubicBezTo>
                        <a:pt x="236" y="497"/>
                        <a:pt x="196" y="605"/>
                        <a:pt x="189" y="724"/>
                      </a:cubicBezTo>
                      <a:cubicBezTo>
                        <a:pt x="184" y="808"/>
                        <a:pt x="196" y="892"/>
                        <a:pt x="199" y="978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36" name="Freeform 95">
                  <a:extLst>
                    <a:ext uri="{FF2B5EF4-FFF2-40B4-BE49-F238E27FC236}">
                      <a16:creationId xmlns:a16="http://schemas.microsoft.com/office/drawing/2014/main" id="{91F5B726-9B50-8447-BD9C-67BE58DBFB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3039" y="4551011"/>
                  <a:ext cx="495361" cy="674744"/>
                </a:xfrm>
                <a:custGeom>
                  <a:avLst/>
                  <a:gdLst>
                    <a:gd name="T0" fmla="*/ 757 w 1136"/>
                    <a:gd name="T1" fmla="*/ 1541 h 1552"/>
                    <a:gd name="T2" fmla="*/ 757 w 1136"/>
                    <a:gd name="T3" fmla="*/ 1541 h 1552"/>
                    <a:gd name="T4" fmla="*/ 790 w 1136"/>
                    <a:gd name="T5" fmla="*/ 1473 h 1552"/>
                    <a:gd name="T6" fmla="*/ 790 w 1136"/>
                    <a:gd name="T7" fmla="*/ 1473 h 1552"/>
                    <a:gd name="T8" fmla="*/ 936 w 1136"/>
                    <a:gd name="T9" fmla="*/ 942 h 1552"/>
                    <a:gd name="T10" fmla="*/ 936 w 1136"/>
                    <a:gd name="T11" fmla="*/ 942 h 1552"/>
                    <a:gd name="T12" fmla="*/ 775 w 1136"/>
                    <a:gd name="T13" fmla="*/ 490 h 1552"/>
                    <a:gd name="T14" fmla="*/ 775 w 1136"/>
                    <a:gd name="T15" fmla="*/ 490 h 1552"/>
                    <a:gd name="T16" fmla="*/ 627 w 1136"/>
                    <a:gd name="T17" fmla="*/ 314 h 1552"/>
                    <a:gd name="T18" fmla="*/ 627 w 1136"/>
                    <a:gd name="T19" fmla="*/ 314 h 1552"/>
                    <a:gd name="T20" fmla="*/ 290 w 1136"/>
                    <a:gd name="T21" fmla="*/ 149 h 1552"/>
                    <a:gd name="T22" fmla="*/ 290 w 1136"/>
                    <a:gd name="T23" fmla="*/ 149 h 1552"/>
                    <a:gd name="T24" fmla="*/ 47 w 1136"/>
                    <a:gd name="T25" fmla="*/ 136 h 1552"/>
                    <a:gd name="T26" fmla="*/ 47 w 1136"/>
                    <a:gd name="T27" fmla="*/ 136 h 1552"/>
                    <a:gd name="T28" fmla="*/ 4 w 1136"/>
                    <a:gd name="T29" fmla="*/ 132 h 1552"/>
                    <a:gd name="T30" fmla="*/ 4 w 1136"/>
                    <a:gd name="T31" fmla="*/ 132 h 1552"/>
                    <a:gd name="T32" fmla="*/ 0 w 1136"/>
                    <a:gd name="T33" fmla="*/ 116 h 1552"/>
                    <a:gd name="T34" fmla="*/ 0 w 1136"/>
                    <a:gd name="T35" fmla="*/ 116 h 1552"/>
                    <a:gd name="T36" fmla="*/ 110 w 1136"/>
                    <a:gd name="T37" fmla="*/ 76 h 1552"/>
                    <a:gd name="T38" fmla="*/ 110 w 1136"/>
                    <a:gd name="T39" fmla="*/ 76 h 1552"/>
                    <a:gd name="T40" fmla="*/ 994 w 1136"/>
                    <a:gd name="T41" fmla="*/ 443 h 1552"/>
                    <a:gd name="T42" fmla="*/ 994 w 1136"/>
                    <a:gd name="T43" fmla="*/ 443 h 1552"/>
                    <a:gd name="T44" fmla="*/ 1031 w 1136"/>
                    <a:gd name="T45" fmla="*/ 1102 h 1552"/>
                    <a:gd name="T46" fmla="*/ 1031 w 1136"/>
                    <a:gd name="T47" fmla="*/ 1102 h 1552"/>
                    <a:gd name="T48" fmla="*/ 954 w 1136"/>
                    <a:gd name="T49" fmla="*/ 1269 h 1552"/>
                    <a:gd name="T50" fmla="*/ 954 w 1136"/>
                    <a:gd name="T51" fmla="*/ 1269 h 1552"/>
                    <a:gd name="T52" fmla="*/ 775 w 1136"/>
                    <a:gd name="T53" fmla="*/ 1551 h 1552"/>
                    <a:gd name="T54" fmla="*/ 775 w 1136"/>
                    <a:gd name="T55" fmla="*/ 1551 h 1552"/>
                    <a:gd name="T56" fmla="*/ 757 w 1136"/>
                    <a:gd name="T57" fmla="*/ 1541 h 1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36" h="1552">
                      <a:moveTo>
                        <a:pt x="757" y="1541"/>
                      </a:moveTo>
                      <a:lnTo>
                        <a:pt x="757" y="1541"/>
                      </a:lnTo>
                      <a:cubicBezTo>
                        <a:pt x="768" y="1518"/>
                        <a:pt x="778" y="1495"/>
                        <a:pt x="790" y="1473"/>
                      </a:cubicBezTo>
                      <a:lnTo>
                        <a:pt x="790" y="1473"/>
                      </a:lnTo>
                      <a:cubicBezTo>
                        <a:pt x="878" y="1307"/>
                        <a:pt x="935" y="1131"/>
                        <a:pt x="936" y="942"/>
                      </a:cubicBezTo>
                      <a:lnTo>
                        <a:pt x="936" y="942"/>
                      </a:lnTo>
                      <a:cubicBezTo>
                        <a:pt x="938" y="774"/>
                        <a:pt x="877" y="623"/>
                        <a:pt x="775" y="490"/>
                      </a:cubicBezTo>
                      <a:lnTo>
                        <a:pt x="775" y="490"/>
                      </a:lnTo>
                      <a:cubicBezTo>
                        <a:pt x="728" y="429"/>
                        <a:pt x="679" y="371"/>
                        <a:pt x="627" y="314"/>
                      </a:cubicBezTo>
                      <a:lnTo>
                        <a:pt x="627" y="314"/>
                      </a:lnTo>
                      <a:cubicBezTo>
                        <a:pt x="536" y="217"/>
                        <a:pt x="418" y="167"/>
                        <a:pt x="290" y="149"/>
                      </a:cubicBezTo>
                      <a:lnTo>
                        <a:pt x="290" y="149"/>
                      </a:lnTo>
                      <a:cubicBezTo>
                        <a:pt x="210" y="137"/>
                        <a:pt x="128" y="140"/>
                        <a:pt x="47" y="136"/>
                      </a:cubicBezTo>
                      <a:lnTo>
                        <a:pt x="47" y="136"/>
                      </a:lnTo>
                      <a:cubicBezTo>
                        <a:pt x="33" y="135"/>
                        <a:pt x="19" y="134"/>
                        <a:pt x="4" y="132"/>
                      </a:cubicBezTo>
                      <a:lnTo>
                        <a:pt x="4" y="132"/>
                      </a:lnTo>
                      <a:cubicBezTo>
                        <a:pt x="3" y="127"/>
                        <a:pt x="1" y="122"/>
                        <a:pt x="0" y="116"/>
                      </a:cubicBezTo>
                      <a:lnTo>
                        <a:pt x="0" y="116"/>
                      </a:lnTo>
                      <a:cubicBezTo>
                        <a:pt x="36" y="102"/>
                        <a:pt x="72" y="84"/>
                        <a:pt x="110" y="76"/>
                      </a:cubicBezTo>
                      <a:lnTo>
                        <a:pt x="110" y="76"/>
                      </a:lnTo>
                      <a:cubicBezTo>
                        <a:pt x="454" y="0"/>
                        <a:pt x="801" y="148"/>
                        <a:pt x="994" y="443"/>
                      </a:cubicBezTo>
                      <a:lnTo>
                        <a:pt x="994" y="443"/>
                      </a:lnTo>
                      <a:cubicBezTo>
                        <a:pt x="1134" y="659"/>
                        <a:pt x="1135" y="876"/>
                        <a:pt x="1031" y="1102"/>
                      </a:cubicBezTo>
                      <a:lnTo>
                        <a:pt x="1031" y="1102"/>
                      </a:lnTo>
                      <a:cubicBezTo>
                        <a:pt x="1005" y="1158"/>
                        <a:pt x="984" y="1217"/>
                        <a:pt x="954" y="1269"/>
                      </a:cubicBezTo>
                      <a:lnTo>
                        <a:pt x="954" y="1269"/>
                      </a:lnTo>
                      <a:cubicBezTo>
                        <a:pt x="897" y="1364"/>
                        <a:pt x="835" y="1457"/>
                        <a:pt x="775" y="1551"/>
                      </a:cubicBezTo>
                      <a:lnTo>
                        <a:pt x="775" y="1551"/>
                      </a:lnTo>
                      <a:cubicBezTo>
                        <a:pt x="769" y="1547"/>
                        <a:pt x="763" y="1544"/>
                        <a:pt x="757" y="1541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37" name="Freeform 96">
                  <a:extLst>
                    <a:ext uri="{FF2B5EF4-FFF2-40B4-BE49-F238E27FC236}">
                      <a16:creationId xmlns:a16="http://schemas.microsoft.com/office/drawing/2014/main" id="{1467A6AD-690D-7C49-8684-26300FD2B1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8481" y="3590281"/>
                  <a:ext cx="374399" cy="312959"/>
                </a:xfrm>
                <a:custGeom>
                  <a:avLst/>
                  <a:gdLst>
                    <a:gd name="T0" fmla="*/ 373963 w 859"/>
                    <a:gd name="T1" fmla="*/ 185425 h 719"/>
                    <a:gd name="T2" fmla="*/ 373963 w 859"/>
                    <a:gd name="T3" fmla="*/ 185425 h 719"/>
                    <a:gd name="T4" fmla="*/ 359580 w 859"/>
                    <a:gd name="T5" fmla="*/ 169755 h 719"/>
                    <a:gd name="T6" fmla="*/ 359580 w 859"/>
                    <a:gd name="T7" fmla="*/ 169755 h 719"/>
                    <a:gd name="T8" fmla="*/ 237541 w 859"/>
                    <a:gd name="T9" fmla="*/ 104029 h 719"/>
                    <a:gd name="T10" fmla="*/ 237541 w 859"/>
                    <a:gd name="T11" fmla="*/ 104029 h 719"/>
                    <a:gd name="T12" fmla="*/ 156036 w 859"/>
                    <a:gd name="T13" fmla="*/ 152344 h 719"/>
                    <a:gd name="T14" fmla="*/ 156036 w 859"/>
                    <a:gd name="T15" fmla="*/ 152344 h 719"/>
                    <a:gd name="T16" fmla="*/ 197878 w 859"/>
                    <a:gd name="T17" fmla="*/ 247233 h 719"/>
                    <a:gd name="T18" fmla="*/ 197878 w 859"/>
                    <a:gd name="T19" fmla="*/ 247233 h 719"/>
                    <a:gd name="T20" fmla="*/ 276768 w 859"/>
                    <a:gd name="T21" fmla="*/ 264209 h 719"/>
                    <a:gd name="T22" fmla="*/ 276768 w 859"/>
                    <a:gd name="T23" fmla="*/ 264209 h 719"/>
                    <a:gd name="T24" fmla="*/ 267179 w 859"/>
                    <a:gd name="T25" fmla="*/ 248974 h 719"/>
                    <a:gd name="T26" fmla="*/ 267179 w 859"/>
                    <a:gd name="T27" fmla="*/ 248974 h 719"/>
                    <a:gd name="T28" fmla="*/ 316866 w 859"/>
                    <a:gd name="T29" fmla="*/ 254633 h 719"/>
                    <a:gd name="T30" fmla="*/ 316866 w 859"/>
                    <a:gd name="T31" fmla="*/ 254633 h 719"/>
                    <a:gd name="T32" fmla="*/ 317302 w 859"/>
                    <a:gd name="T33" fmla="*/ 258986 h 719"/>
                    <a:gd name="T34" fmla="*/ 317302 w 859"/>
                    <a:gd name="T35" fmla="*/ 258986 h 719"/>
                    <a:gd name="T36" fmla="*/ 304662 w 859"/>
                    <a:gd name="T37" fmla="*/ 264644 h 719"/>
                    <a:gd name="T38" fmla="*/ 304662 w 859"/>
                    <a:gd name="T39" fmla="*/ 264644 h 719"/>
                    <a:gd name="T40" fmla="*/ 305534 w 859"/>
                    <a:gd name="T41" fmla="*/ 267256 h 719"/>
                    <a:gd name="T42" fmla="*/ 305534 w 859"/>
                    <a:gd name="T43" fmla="*/ 267256 h 719"/>
                    <a:gd name="T44" fmla="*/ 350863 w 859"/>
                    <a:gd name="T45" fmla="*/ 265515 h 719"/>
                    <a:gd name="T46" fmla="*/ 350863 w 859"/>
                    <a:gd name="T47" fmla="*/ 265515 h 719"/>
                    <a:gd name="T48" fmla="*/ 289407 w 859"/>
                    <a:gd name="T49" fmla="*/ 295113 h 719"/>
                    <a:gd name="T50" fmla="*/ 289407 w 859"/>
                    <a:gd name="T51" fmla="*/ 295113 h 719"/>
                    <a:gd name="T52" fmla="*/ 13947 w 859"/>
                    <a:gd name="T53" fmla="*/ 121440 h 719"/>
                    <a:gd name="T54" fmla="*/ 13947 w 859"/>
                    <a:gd name="T55" fmla="*/ 121440 h 719"/>
                    <a:gd name="T56" fmla="*/ 67557 w 859"/>
                    <a:gd name="T57" fmla="*/ 22199 h 719"/>
                    <a:gd name="T58" fmla="*/ 67557 w 859"/>
                    <a:gd name="T59" fmla="*/ 22199 h 719"/>
                    <a:gd name="T60" fmla="*/ 245822 w 859"/>
                    <a:gd name="T61" fmla="*/ 38304 h 719"/>
                    <a:gd name="T62" fmla="*/ 245822 w 859"/>
                    <a:gd name="T63" fmla="*/ 38304 h 719"/>
                    <a:gd name="T64" fmla="*/ 373963 w 859"/>
                    <a:gd name="T65" fmla="*/ 185425 h 719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59" h="719">
                      <a:moveTo>
                        <a:pt x="858" y="426"/>
                      </a:moveTo>
                      <a:lnTo>
                        <a:pt x="858" y="426"/>
                      </a:lnTo>
                      <a:cubicBezTo>
                        <a:pt x="847" y="414"/>
                        <a:pt x="835" y="403"/>
                        <a:pt x="825" y="390"/>
                      </a:cubicBezTo>
                      <a:cubicBezTo>
                        <a:pt x="753" y="300"/>
                        <a:pt x="657" y="254"/>
                        <a:pt x="545" y="239"/>
                      </a:cubicBezTo>
                      <a:cubicBezTo>
                        <a:pt x="447" y="227"/>
                        <a:pt x="379" y="269"/>
                        <a:pt x="358" y="350"/>
                      </a:cubicBezTo>
                      <a:cubicBezTo>
                        <a:pt x="330" y="454"/>
                        <a:pt x="359" y="527"/>
                        <a:pt x="454" y="568"/>
                      </a:cubicBezTo>
                      <a:cubicBezTo>
                        <a:pt x="509" y="591"/>
                        <a:pt x="571" y="601"/>
                        <a:pt x="635" y="607"/>
                      </a:cubicBezTo>
                      <a:cubicBezTo>
                        <a:pt x="631" y="600"/>
                        <a:pt x="627" y="594"/>
                        <a:pt x="613" y="572"/>
                      </a:cubicBezTo>
                      <a:cubicBezTo>
                        <a:pt x="659" y="578"/>
                        <a:pt x="693" y="582"/>
                        <a:pt x="727" y="585"/>
                      </a:cubicBezTo>
                      <a:cubicBezTo>
                        <a:pt x="728" y="589"/>
                        <a:pt x="728" y="592"/>
                        <a:pt x="728" y="595"/>
                      </a:cubicBezTo>
                      <a:cubicBezTo>
                        <a:pt x="718" y="600"/>
                        <a:pt x="709" y="604"/>
                        <a:pt x="699" y="608"/>
                      </a:cubicBezTo>
                      <a:cubicBezTo>
                        <a:pt x="700" y="610"/>
                        <a:pt x="700" y="612"/>
                        <a:pt x="701" y="614"/>
                      </a:cubicBezTo>
                      <a:cubicBezTo>
                        <a:pt x="734" y="613"/>
                        <a:pt x="767" y="612"/>
                        <a:pt x="805" y="610"/>
                      </a:cubicBezTo>
                      <a:cubicBezTo>
                        <a:pt x="767" y="658"/>
                        <a:pt x="714" y="671"/>
                        <a:pt x="664" y="678"/>
                      </a:cubicBezTo>
                      <a:cubicBezTo>
                        <a:pt x="390" y="718"/>
                        <a:pt x="110" y="574"/>
                        <a:pt x="32" y="279"/>
                      </a:cubicBezTo>
                      <a:cubicBezTo>
                        <a:pt x="0" y="158"/>
                        <a:pt x="37" y="92"/>
                        <a:pt x="155" y="51"/>
                      </a:cubicBezTo>
                      <a:cubicBezTo>
                        <a:pt x="297" y="0"/>
                        <a:pt x="432" y="27"/>
                        <a:pt x="564" y="88"/>
                      </a:cubicBezTo>
                      <a:cubicBezTo>
                        <a:pt x="712" y="156"/>
                        <a:pt x="802" y="275"/>
                        <a:pt x="858" y="42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38" name="Freeform 97">
                  <a:extLst>
                    <a:ext uri="{FF2B5EF4-FFF2-40B4-BE49-F238E27FC236}">
                      <a16:creationId xmlns:a16="http://schemas.microsoft.com/office/drawing/2014/main" id="{EFE7D7C8-D25D-AD47-96C1-9C3DE258B2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9771" y="3830330"/>
                  <a:ext cx="677947" cy="1355839"/>
                </a:xfrm>
                <a:custGeom>
                  <a:avLst/>
                  <a:gdLst>
                    <a:gd name="T0" fmla="*/ 1556 w 1557"/>
                    <a:gd name="T1" fmla="*/ 1144 h 3115"/>
                    <a:gd name="T2" fmla="*/ 1556 w 1557"/>
                    <a:gd name="T3" fmla="*/ 1144 h 3115"/>
                    <a:gd name="T4" fmla="*/ 1360 w 1557"/>
                    <a:gd name="T5" fmla="*/ 1465 h 3115"/>
                    <a:gd name="T6" fmla="*/ 1360 w 1557"/>
                    <a:gd name="T7" fmla="*/ 1465 h 3115"/>
                    <a:gd name="T8" fmla="*/ 1332 w 1557"/>
                    <a:gd name="T9" fmla="*/ 1585 h 3115"/>
                    <a:gd name="T10" fmla="*/ 1332 w 1557"/>
                    <a:gd name="T11" fmla="*/ 1585 h 3115"/>
                    <a:gd name="T12" fmla="*/ 1313 w 1557"/>
                    <a:gd name="T13" fmla="*/ 2123 h 3115"/>
                    <a:gd name="T14" fmla="*/ 1313 w 1557"/>
                    <a:gd name="T15" fmla="*/ 2123 h 3115"/>
                    <a:gd name="T16" fmla="*/ 941 w 1557"/>
                    <a:gd name="T17" fmla="*/ 3050 h 3115"/>
                    <a:gd name="T18" fmla="*/ 941 w 1557"/>
                    <a:gd name="T19" fmla="*/ 3050 h 3115"/>
                    <a:gd name="T20" fmla="*/ 883 w 1557"/>
                    <a:gd name="T21" fmla="*/ 3114 h 3115"/>
                    <a:gd name="T22" fmla="*/ 883 w 1557"/>
                    <a:gd name="T23" fmla="*/ 3114 h 3115"/>
                    <a:gd name="T24" fmla="*/ 991 w 1557"/>
                    <a:gd name="T25" fmla="*/ 2914 h 3115"/>
                    <a:gd name="T26" fmla="*/ 991 w 1557"/>
                    <a:gd name="T27" fmla="*/ 2914 h 3115"/>
                    <a:gd name="T28" fmla="*/ 1248 w 1557"/>
                    <a:gd name="T29" fmla="*/ 2201 h 3115"/>
                    <a:gd name="T30" fmla="*/ 1248 w 1557"/>
                    <a:gd name="T31" fmla="*/ 2201 h 3115"/>
                    <a:gd name="T32" fmla="*/ 1253 w 1557"/>
                    <a:gd name="T33" fmla="*/ 1508 h 3115"/>
                    <a:gd name="T34" fmla="*/ 1253 w 1557"/>
                    <a:gd name="T35" fmla="*/ 1508 h 3115"/>
                    <a:gd name="T36" fmla="*/ 1076 w 1557"/>
                    <a:gd name="T37" fmla="*/ 1043 h 3115"/>
                    <a:gd name="T38" fmla="*/ 1076 w 1557"/>
                    <a:gd name="T39" fmla="*/ 1043 h 3115"/>
                    <a:gd name="T40" fmla="*/ 790 w 1557"/>
                    <a:gd name="T41" fmla="*/ 813 h 3115"/>
                    <a:gd name="T42" fmla="*/ 790 w 1557"/>
                    <a:gd name="T43" fmla="*/ 813 h 3115"/>
                    <a:gd name="T44" fmla="*/ 677 w 1557"/>
                    <a:gd name="T45" fmla="*/ 761 h 3115"/>
                    <a:gd name="T46" fmla="*/ 677 w 1557"/>
                    <a:gd name="T47" fmla="*/ 761 h 3115"/>
                    <a:gd name="T48" fmla="*/ 685 w 1557"/>
                    <a:gd name="T49" fmla="*/ 741 h 3115"/>
                    <a:gd name="T50" fmla="*/ 685 w 1557"/>
                    <a:gd name="T51" fmla="*/ 741 h 3115"/>
                    <a:gd name="T52" fmla="*/ 961 w 1557"/>
                    <a:gd name="T53" fmla="*/ 844 h 3115"/>
                    <a:gd name="T54" fmla="*/ 961 w 1557"/>
                    <a:gd name="T55" fmla="*/ 844 h 3115"/>
                    <a:gd name="T56" fmla="*/ 0 w 1557"/>
                    <a:gd name="T57" fmla="*/ 18 h 3115"/>
                    <a:gd name="T58" fmla="*/ 0 w 1557"/>
                    <a:gd name="T59" fmla="*/ 18 h 3115"/>
                    <a:gd name="T60" fmla="*/ 11 w 1557"/>
                    <a:gd name="T61" fmla="*/ 0 h 3115"/>
                    <a:gd name="T62" fmla="*/ 11 w 1557"/>
                    <a:gd name="T63" fmla="*/ 0 h 3115"/>
                    <a:gd name="T64" fmla="*/ 175 w 1557"/>
                    <a:gd name="T65" fmla="*/ 61 h 3115"/>
                    <a:gd name="T66" fmla="*/ 175 w 1557"/>
                    <a:gd name="T67" fmla="*/ 61 h 3115"/>
                    <a:gd name="T68" fmla="*/ 341 w 1557"/>
                    <a:gd name="T69" fmla="*/ 140 h 3115"/>
                    <a:gd name="T70" fmla="*/ 341 w 1557"/>
                    <a:gd name="T71" fmla="*/ 140 h 3115"/>
                    <a:gd name="T72" fmla="*/ 492 w 1557"/>
                    <a:gd name="T73" fmla="*/ 235 h 3115"/>
                    <a:gd name="T74" fmla="*/ 492 w 1557"/>
                    <a:gd name="T75" fmla="*/ 235 h 3115"/>
                    <a:gd name="T76" fmla="*/ 642 w 1557"/>
                    <a:gd name="T77" fmla="*/ 347 h 3115"/>
                    <a:gd name="T78" fmla="*/ 642 w 1557"/>
                    <a:gd name="T79" fmla="*/ 347 h 3115"/>
                    <a:gd name="T80" fmla="*/ 683 w 1557"/>
                    <a:gd name="T81" fmla="*/ 119 h 3115"/>
                    <a:gd name="T82" fmla="*/ 683 w 1557"/>
                    <a:gd name="T83" fmla="*/ 119 h 3115"/>
                    <a:gd name="T84" fmla="*/ 699 w 1557"/>
                    <a:gd name="T85" fmla="*/ 120 h 3115"/>
                    <a:gd name="T86" fmla="*/ 699 w 1557"/>
                    <a:gd name="T87" fmla="*/ 120 h 3115"/>
                    <a:gd name="T88" fmla="*/ 697 w 1557"/>
                    <a:gd name="T89" fmla="*/ 290 h 3115"/>
                    <a:gd name="T90" fmla="*/ 697 w 1557"/>
                    <a:gd name="T91" fmla="*/ 290 h 3115"/>
                    <a:gd name="T92" fmla="*/ 759 w 1557"/>
                    <a:gd name="T93" fmla="*/ 475 h 3115"/>
                    <a:gd name="T94" fmla="*/ 759 w 1557"/>
                    <a:gd name="T95" fmla="*/ 475 h 3115"/>
                    <a:gd name="T96" fmla="*/ 1110 w 1557"/>
                    <a:gd name="T97" fmla="*/ 962 h 3115"/>
                    <a:gd name="T98" fmla="*/ 1110 w 1557"/>
                    <a:gd name="T99" fmla="*/ 962 h 3115"/>
                    <a:gd name="T100" fmla="*/ 1301 w 1557"/>
                    <a:gd name="T101" fmla="*/ 1434 h 3115"/>
                    <a:gd name="T102" fmla="*/ 1301 w 1557"/>
                    <a:gd name="T103" fmla="*/ 1434 h 3115"/>
                    <a:gd name="T104" fmla="*/ 1314 w 1557"/>
                    <a:gd name="T105" fmla="*/ 1465 h 3115"/>
                    <a:gd name="T106" fmla="*/ 1314 w 1557"/>
                    <a:gd name="T107" fmla="*/ 1465 h 3115"/>
                    <a:gd name="T108" fmla="*/ 1547 w 1557"/>
                    <a:gd name="T109" fmla="*/ 1138 h 3115"/>
                    <a:gd name="T110" fmla="*/ 1547 w 1557"/>
                    <a:gd name="T111" fmla="*/ 1138 h 3115"/>
                    <a:gd name="T112" fmla="*/ 1556 w 1557"/>
                    <a:gd name="T113" fmla="*/ 1144 h 3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57" h="3115">
                      <a:moveTo>
                        <a:pt x="1556" y="1144"/>
                      </a:moveTo>
                      <a:lnTo>
                        <a:pt x="1556" y="1144"/>
                      </a:lnTo>
                      <a:cubicBezTo>
                        <a:pt x="1490" y="1251"/>
                        <a:pt x="1422" y="1356"/>
                        <a:pt x="1360" y="1465"/>
                      </a:cubicBezTo>
                      <a:lnTo>
                        <a:pt x="1360" y="1465"/>
                      </a:lnTo>
                      <a:cubicBezTo>
                        <a:pt x="1341" y="1500"/>
                        <a:pt x="1327" y="1547"/>
                        <a:pt x="1332" y="1585"/>
                      </a:cubicBezTo>
                      <a:lnTo>
                        <a:pt x="1332" y="1585"/>
                      </a:lnTo>
                      <a:cubicBezTo>
                        <a:pt x="1360" y="1767"/>
                        <a:pt x="1342" y="1945"/>
                        <a:pt x="1313" y="2123"/>
                      </a:cubicBezTo>
                      <a:lnTo>
                        <a:pt x="1313" y="2123"/>
                      </a:lnTo>
                      <a:cubicBezTo>
                        <a:pt x="1257" y="2459"/>
                        <a:pt x="1122" y="2764"/>
                        <a:pt x="941" y="3050"/>
                      </a:cubicBezTo>
                      <a:lnTo>
                        <a:pt x="941" y="3050"/>
                      </a:lnTo>
                      <a:cubicBezTo>
                        <a:pt x="926" y="3074"/>
                        <a:pt x="908" y="3096"/>
                        <a:pt x="883" y="3114"/>
                      </a:cubicBezTo>
                      <a:lnTo>
                        <a:pt x="883" y="3114"/>
                      </a:lnTo>
                      <a:cubicBezTo>
                        <a:pt x="920" y="3047"/>
                        <a:pt x="957" y="2982"/>
                        <a:pt x="991" y="2914"/>
                      </a:cubicBezTo>
                      <a:lnTo>
                        <a:pt x="991" y="2914"/>
                      </a:lnTo>
                      <a:cubicBezTo>
                        <a:pt x="1105" y="2687"/>
                        <a:pt x="1194" y="2451"/>
                        <a:pt x="1248" y="2201"/>
                      </a:cubicBezTo>
                      <a:lnTo>
                        <a:pt x="1248" y="2201"/>
                      </a:lnTo>
                      <a:cubicBezTo>
                        <a:pt x="1298" y="1969"/>
                        <a:pt x="1299" y="1738"/>
                        <a:pt x="1253" y="1508"/>
                      </a:cubicBezTo>
                      <a:lnTo>
                        <a:pt x="1253" y="1508"/>
                      </a:lnTo>
                      <a:cubicBezTo>
                        <a:pt x="1220" y="1344"/>
                        <a:pt x="1164" y="1185"/>
                        <a:pt x="1076" y="1043"/>
                      </a:cubicBezTo>
                      <a:lnTo>
                        <a:pt x="1076" y="1043"/>
                      </a:lnTo>
                      <a:cubicBezTo>
                        <a:pt x="1010" y="935"/>
                        <a:pt x="910" y="860"/>
                        <a:pt x="790" y="813"/>
                      </a:cubicBezTo>
                      <a:lnTo>
                        <a:pt x="790" y="813"/>
                      </a:lnTo>
                      <a:cubicBezTo>
                        <a:pt x="752" y="798"/>
                        <a:pt x="715" y="778"/>
                        <a:pt x="677" y="761"/>
                      </a:cubicBezTo>
                      <a:lnTo>
                        <a:pt x="677" y="761"/>
                      </a:lnTo>
                      <a:cubicBezTo>
                        <a:pt x="680" y="754"/>
                        <a:pt x="682" y="748"/>
                        <a:pt x="685" y="741"/>
                      </a:cubicBezTo>
                      <a:lnTo>
                        <a:pt x="685" y="741"/>
                      </a:lnTo>
                      <a:cubicBezTo>
                        <a:pt x="774" y="774"/>
                        <a:pt x="863" y="806"/>
                        <a:pt x="961" y="844"/>
                      </a:cubicBezTo>
                      <a:lnTo>
                        <a:pt x="961" y="844"/>
                      </a:lnTo>
                      <a:cubicBezTo>
                        <a:pt x="703" y="489"/>
                        <a:pt x="420" y="175"/>
                        <a:pt x="0" y="18"/>
                      </a:cubicBezTo>
                      <a:lnTo>
                        <a:pt x="0" y="18"/>
                      </a:lnTo>
                      <a:cubicBezTo>
                        <a:pt x="3" y="13"/>
                        <a:pt x="7" y="6"/>
                        <a:pt x="11" y="0"/>
                      </a:cubicBezTo>
                      <a:lnTo>
                        <a:pt x="11" y="0"/>
                      </a:lnTo>
                      <a:cubicBezTo>
                        <a:pt x="66" y="20"/>
                        <a:pt x="122" y="38"/>
                        <a:pt x="175" y="61"/>
                      </a:cubicBezTo>
                      <a:lnTo>
                        <a:pt x="175" y="61"/>
                      </a:lnTo>
                      <a:cubicBezTo>
                        <a:pt x="232" y="85"/>
                        <a:pt x="288" y="111"/>
                        <a:pt x="341" y="140"/>
                      </a:cubicBezTo>
                      <a:lnTo>
                        <a:pt x="341" y="140"/>
                      </a:lnTo>
                      <a:cubicBezTo>
                        <a:pt x="393" y="169"/>
                        <a:pt x="443" y="202"/>
                        <a:pt x="492" y="235"/>
                      </a:cubicBezTo>
                      <a:lnTo>
                        <a:pt x="492" y="235"/>
                      </a:lnTo>
                      <a:cubicBezTo>
                        <a:pt x="542" y="270"/>
                        <a:pt x="589" y="308"/>
                        <a:pt x="642" y="347"/>
                      </a:cubicBezTo>
                      <a:lnTo>
                        <a:pt x="642" y="347"/>
                      </a:lnTo>
                      <a:cubicBezTo>
                        <a:pt x="656" y="269"/>
                        <a:pt x="669" y="195"/>
                        <a:pt x="683" y="119"/>
                      </a:cubicBezTo>
                      <a:lnTo>
                        <a:pt x="683" y="119"/>
                      </a:lnTo>
                      <a:cubicBezTo>
                        <a:pt x="688" y="119"/>
                        <a:pt x="693" y="120"/>
                        <a:pt x="699" y="120"/>
                      </a:cubicBezTo>
                      <a:lnTo>
                        <a:pt x="699" y="120"/>
                      </a:lnTo>
                      <a:cubicBezTo>
                        <a:pt x="699" y="177"/>
                        <a:pt x="706" y="235"/>
                        <a:pt x="697" y="290"/>
                      </a:cubicBezTo>
                      <a:lnTo>
                        <a:pt x="697" y="290"/>
                      </a:lnTo>
                      <a:cubicBezTo>
                        <a:pt x="685" y="366"/>
                        <a:pt x="703" y="417"/>
                        <a:pt x="759" y="475"/>
                      </a:cubicBezTo>
                      <a:lnTo>
                        <a:pt x="759" y="475"/>
                      </a:lnTo>
                      <a:cubicBezTo>
                        <a:pt x="897" y="620"/>
                        <a:pt x="1012" y="786"/>
                        <a:pt x="1110" y="962"/>
                      </a:cubicBezTo>
                      <a:lnTo>
                        <a:pt x="1110" y="962"/>
                      </a:lnTo>
                      <a:cubicBezTo>
                        <a:pt x="1193" y="1112"/>
                        <a:pt x="1254" y="1270"/>
                        <a:pt x="1301" y="1434"/>
                      </a:cubicBezTo>
                      <a:lnTo>
                        <a:pt x="1301" y="1434"/>
                      </a:lnTo>
                      <a:cubicBezTo>
                        <a:pt x="1303" y="1440"/>
                        <a:pt x="1306" y="1445"/>
                        <a:pt x="1314" y="1465"/>
                      </a:cubicBezTo>
                      <a:lnTo>
                        <a:pt x="1314" y="1465"/>
                      </a:lnTo>
                      <a:cubicBezTo>
                        <a:pt x="1396" y="1351"/>
                        <a:pt x="1471" y="1245"/>
                        <a:pt x="1547" y="1138"/>
                      </a:cubicBezTo>
                      <a:lnTo>
                        <a:pt x="1547" y="1138"/>
                      </a:lnTo>
                      <a:cubicBezTo>
                        <a:pt x="1550" y="1140"/>
                        <a:pt x="1553" y="1142"/>
                        <a:pt x="1556" y="114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39" name="Freeform 98">
                  <a:extLst>
                    <a:ext uri="{FF2B5EF4-FFF2-40B4-BE49-F238E27FC236}">
                      <a16:creationId xmlns:a16="http://schemas.microsoft.com/office/drawing/2014/main" id="{1CAD37C8-F82F-EC4E-8FED-9A879AC9E9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01601" y="4479241"/>
                  <a:ext cx="581761" cy="199680"/>
                </a:xfrm>
                <a:custGeom>
                  <a:avLst/>
                  <a:gdLst>
                    <a:gd name="T0" fmla="*/ 0 w 1338"/>
                    <a:gd name="T1" fmla="*/ 193126 h 457"/>
                    <a:gd name="T2" fmla="*/ 0 w 1338"/>
                    <a:gd name="T3" fmla="*/ 193126 h 457"/>
                    <a:gd name="T4" fmla="*/ 198703 w 1338"/>
                    <a:gd name="T5" fmla="*/ 57676 h 457"/>
                    <a:gd name="T6" fmla="*/ 198703 w 1338"/>
                    <a:gd name="T7" fmla="*/ 57676 h 457"/>
                    <a:gd name="T8" fmla="*/ 469583 w 1338"/>
                    <a:gd name="T9" fmla="*/ 12234 h 457"/>
                    <a:gd name="T10" fmla="*/ 469583 w 1338"/>
                    <a:gd name="T11" fmla="*/ 12234 h 457"/>
                    <a:gd name="T12" fmla="*/ 563499 w 1338"/>
                    <a:gd name="T13" fmla="*/ 57676 h 457"/>
                    <a:gd name="T14" fmla="*/ 563499 w 1338"/>
                    <a:gd name="T15" fmla="*/ 57676 h 457"/>
                    <a:gd name="T16" fmla="*/ 577413 w 1338"/>
                    <a:gd name="T17" fmla="*/ 95689 h 457"/>
                    <a:gd name="T18" fmla="*/ 577413 w 1338"/>
                    <a:gd name="T19" fmla="*/ 95689 h 457"/>
                    <a:gd name="T20" fmla="*/ 542194 w 1338"/>
                    <a:gd name="T21" fmla="*/ 123653 h 457"/>
                    <a:gd name="T22" fmla="*/ 542194 w 1338"/>
                    <a:gd name="T23" fmla="*/ 123653 h 457"/>
                    <a:gd name="T24" fmla="*/ 495236 w 1338"/>
                    <a:gd name="T25" fmla="*/ 116225 h 457"/>
                    <a:gd name="T26" fmla="*/ 495236 w 1338"/>
                    <a:gd name="T27" fmla="*/ 116225 h 457"/>
                    <a:gd name="T28" fmla="*/ 90003 w 1338"/>
                    <a:gd name="T29" fmla="*/ 144626 h 457"/>
                    <a:gd name="T30" fmla="*/ 90003 w 1338"/>
                    <a:gd name="T31" fmla="*/ 144626 h 457"/>
                    <a:gd name="T32" fmla="*/ 3913 w 1338"/>
                    <a:gd name="T33" fmla="*/ 199243 h 457"/>
                    <a:gd name="T34" fmla="*/ 3913 w 1338"/>
                    <a:gd name="T35" fmla="*/ 199243 h 457"/>
                    <a:gd name="T36" fmla="*/ 0 w 1338"/>
                    <a:gd name="T37" fmla="*/ 193126 h 4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38" h="457">
                      <a:moveTo>
                        <a:pt x="0" y="442"/>
                      </a:moveTo>
                      <a:lnTo>
                        <a:pt x="0" y="442"/>
                      </a:lnTo>
                      <a:cubicBezTo>
                        <a:pt x="139" y="321"/>
                        <a:pt x="293" y="220"/>
                        <a:pt x="457" y="132"/>
                      </a:cubicBezTo>
                      <a:cubicBezTo>
                        <a:pt x="654" y="26"/>
                        <a:pt x="862" y="0"/>
                        <a:pt x="1080" y="28"/>
                      </a:cubicBezTo>
                      <a:cubicBezTo>
                        <a:pt x="1162" y="38"/>
                        <a:pt x="1239" y="69"/>
                        <a:pt x="1296" y="132"/>
                      </a:cubicBezTo>
                      <a:cubicBezTo>
                        <a:pt x="1316" y="154"/>
                        <a:pt x="1337" y="197"/>
                        <a:pt x="1328" y="219"/>
                      </a:cubicBezTo>
                      <a:cubicBezTo>
                        <a:pt x="1316" y="247"/>
                        <a:pt x="1279" y="276"/>
                        <a:pt x="1247" y="283"/>
                      </a:cubicBezTo>
                      <a:cubicBezTo>
                        <a:pt x="1214" y="290"/>
                        <a:pt x="1172" y="279"/>
                        <a:pt x="1139" y="266"/>
                      </a:cubicBezTo>
                      <a:cubicBezTo>
                        <a:pt x="817" y="134"/>
                        <a:pt x="507" y="165"/>
                        <a:pt x="207" y="331"/>
                      </a:cubicBezTo>
                      <a:cubicBezTo>
                        <a:pt x="139" y="368"/>
                        <a:pt x="75" y="414"/>
                        <a:pt x="9" y="456"/>
                      </a:cubicBezTo>
                      <a:cubicBezTo>
                        <a:pt x="6" y="452"/>
                        <a:pt x="3" y="447"/>
                        <a:pt x="0" y="442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40" name="Freeform 99">
                  <a:extLst>
                    <a:ext uri="{FF2B5EF4-FFF2-40B4-BE49-F238E27FC236}">
                      <a16:creationId xmlns:a16="http://schemas.microsoft.com/office/drawing/2014/main" id="{ABDE76CE-2F3B-6E46-BAD4-A6E1B88ED6C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0611" y="4386630"/>
                  <a:ext cx="423914" cy="331815"/>
                </a:xfrm>
                <a:custGeom>
                  <a:avLst/>
                  <a:gdLst>
                    <a:gd name="T0" fmla="*/ 0 w 974"/>
                    <a:gd name="T1" fmla="*/ 762 h 763"/>
                    <a:gd name="T2" fmla="*/ 0 w 974"/>
                    <a:gd name="T3" fmla="*/ 762 h 763"/>
                    <a:gd name="T4" fmla="*/ 189 w 974"/>
                    <a:gd name="T5" fmla="*/ 481 h 763"/>
                    <a:gd name="T6" fmla="*/ 189 w 974"/>
                    <a:gd name="T7" fmla="*/ 481 h 763"/>
                    <a:gd name="T8" fmla="*/ 679 w 974"/>
                    <a:gd name="T9" fmla="*/ 68 h 763"/>
                    <a:gd name="T10" fmla="*/ 679 w 974"/>
                    <a:gd name="T11" fmla="*/ 68 h 763"/>
                    <a:gd name="T12" fmla="*/ 782 w 974"/>
                    <a:gd name="T13" fmla="*/ 14 h 763"/>
                    <a:gd name="T14" fmla="*/ 782 w 974"/>
                    <a:gd name="T15" fmla="*/ 14 h 763"/>
                    <a:gd name="T16" fmla="*/ 856 w 974"/>
                    <a:gd name="T17" fmla="*/ 1 h 763"/>
                    <a:gd name="T18" fmla="*/ 856 w 974"/>
                    <a:gd name="T19" fmla="*/ 1 h 763"/>
                    <a:gd name="T20" fmla="*/ 957 w 974"/>
                    <a:gd name="T21" fmla="*/ 65 h 763"/>
                    <a:gd name="T22" fmla="*/ 957 w 974"/>
                    <a:gd name="T23" fmla="*/ 65 h 763"/>
                    <a:gd name="T24" fmla="*/ 909 w 974"/>
                    <a:gd name="T25" fmla="*/ 161 h 763"/>
                    <a:gd name="T26" fmla="*/ 909 w 974"/>
                    <a:gd name="T27" fmla="*/ 161 h 763"/>
                    <a:gd name="T28" fmla="*/ 656 w 974"/>
                    <a:gd name="T29" fmla="*/ 277 h 763"/>
                    <a:gd name="T30" fmla="*/ 656 w 974"/>
                    <a:gd name="T31" fmla="*/ 277 h 763"/>
                    <a:gd name="T32" fmla="*/ 0 w 974"/>
                    <a:gd name="T33" fmla="*/ 762 h 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74" h="763">
                      <a:moveTo>
                        <a:pt x="0" y="762"/>
                      </a:moveTo>
                      <a:lnTo>
                        <a:pt x="0" y="762"/>
                      </a:lnTo>
                      <a:cubicBezTo>
                        <a:pt x="42" y="655"/>
                        <a:pt x="110" y="563"/>
                        <a:pt x="189" y="481"/>
                      </a:cubicBezTo>
                      <a:lnTo>
                        <a:pt x="189" y="481"/>
                      </a:lnTo>
                      <a:cubicBezTo>
                        <a:pt x="337" y="325"/>
                        <a:pt x="495" y="182"/>
                        <a:pt x="679" y="68"/>
                      </a:cubicBezTo>
                      <a:lnTo>
                        <a:pt x="679" y="68"/>
                      </a:lnTo>
                      <a:cubicBezTo>
                        <a:pt x="712" y="48"/>
                        <a:pt x="747" y="29"/>
                        <a:pt x="782" y="14"/>
                      </a:cubicBezTo>
                      <a:lnTo>
                        <a:pt x="782" y="14"/>
                      </a:lnTo>
                      <a:cubicBezTo>
                        <a:pt x="805" y="5"/>
                        <a:pt x="832" y="0"/>
                        <a:pt x="856" y="1"/>
                      </a:cubicBezTo>
                      <a:lnTo>
                        <a:pt x="856" y="1"/>
                      </a:lnTo>
                      <a:cubicBezTo>
                        <a:pt x="901" y="2"/>
                        <a:pt x="942" y="19"/>
                        <a:pt x="957" y="65"/>
                      </a:cubicBezTo>
                      <a:lnTo>
                        <a:pt x="957" y="65"/>
                      </a:lnTo>
                      <a:cubicBezTo>
                        <a:pt x="973" y="110"/>
                        <a:pt x="943" y="143"/>
                        <a:pt x="909" y="161"/>
                      </a:cubicBezTo>
                      <a:lnTo>
                        <a:pt x="909" y="161"/>
                      </a:lnTo>
                      <a:cubicBezTo>
                        <a:pt x="826" y="203"/>
                        <a:pt x="740" y="239"/>
                        <a:pt x="656" y="277"/>
                      </a:cubicBezTo>
                      <a:lnTo>
                        <a:pt x="656" y="277"/>
                      </a:lnTo>
                      <a:cubicBezTo>
                        <a:pt x="401" y="390"/>
                        <a:pt x="171" y="535"/>
                        <a:pt x="0" y="762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41" name="Freeform 100">
                  <a:extLst>
                    <a:ext uri="{FF2B5EF4-FFF2-40B4-BE49-F238E27FC236}">
                      <a16:creationId xmlns:a16="http://schemas.microsoft.com/office/drawing/2014/main" id="{D6D453AF-DDD9-544B-90F7-3E762D0F43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8241" y="3548041"/>
                  <a:ext cx="176640" cy="228479"/>
                </a:xfrm>
                <a:custGeom>
                  <a:avLst/>
                  <a:gdLst>
                    <a:gd name="T0" fmla="*/ 123866 w 405"/>
                    <a:gd name="T1" fmla="*/ 228042 h 523"/>
                    <a:gd name="T2" fmla="*/ 123866 w 405"/>
                    <a:gd name="T3" fmla="*/ 228042 h 523"/>
                    <a:gd name="T4" fmla="*/ 124738 w 405"/>
                    <a:gd name="T5" fmla="*/ 146349 h 523"/>
                    <a:gd name="T6" fmla="*/ 124738 w 405"/>
                    <a:gd name="T7" fmla="*/ 146349 h 523"/>
                    <a:gd name="T8" fmla="*/ 122121 w 405"/>
                    <a:gd name="T9" fmla="*/ 124506 h 523"/>
                    <a:gd name="T10" fmla="*/ 122121 w 405"/>
                    <a:gd name="T11" fmla="*/ 124506 h 523"/>
                    <a:gd name="T12" fmla="*/ 88974 w 405"/>
                    <a:gd name="T13" fmla="*/ 79509 h 523"/>
                    <a:gd name="T14" fmla="*/ 88974 w 405"/>
                    <a:gd name="T15" fmla="*/ 79509 h 523"/>
                    <a:gd name="T16" fmla="*/ 57135 w 405"/>
                    <a:gd name="T17" fmla="*/ 110963 h 523"/>
                    <a:gd name="T18" fmla="*/ 57135 w 405"/>
                    <a:gd name="T19" fmla="*/ 110963 h 523"/>
                    <a:gd name="T20" fmla="*/ 47104 w 405"/>
                    <a:gd name="T21" fmla="*/ 209257 h 523"/>
                    <a:gd name="T22" fmla="*/ 47104 w 405"/>
                    <a:gd name="T23" fmla="*/ 209257 h 523"/>
                    <a:gd name="T24" fmla="*/ 10468 w 405"/>
                    <a:gd name="T25" fmla="*/ 68151 h 523"/>
                    <a:gd name="T26" fmla="*/ 10468 w 405"/>
                    <a:gd name="T27" fmla="*/ 68151 h 523"/>
                    <a:gd name="T28" fmla="*/ 85485 w 405"/>
                    <a:gd name="T29" fmla="*/ 874 h 523"/>
                    <a:gd name="T30" fmla="*/ 85485 w 405"/>
                    <a:gd name="T31" fmla="*/ 874 h 523"/>
                    <a:gd name="T32" fmla="*/ 158322 w 405"/>
                    <a:gd name="T33" fmla="*/ 62034 h 523"/>
                    <a:gd name="T34" fmla="*/ 158322 w 405"/>
                    <a:gd name="T35" fmla="*/ 62034 h 523"/>
                    <a:gd name="T36" fmla="*/ 123866 w 405"/>
                    <a:gd name="T37" fmla="*/ 228042 h 52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5" h="523">
                      <a:moveTo>
                        <a:pt x="284" y="522"/>
                      </a:moveTo>
                      <a:lnTo>
                        <a:pt x="284" y="522"/>
                      </a:lnTo>
                      <a:cubicBezTo>
                        <a:pt x="285" y="456"/>
                        <a:pt x="286" y="396"/>
                        <a:pt x="286" y="335"/>
                      </a:cubicBezTo>
                      <a:cubicBezTo>
                        <a:pt x="286" y="318"/>
                        <a:pt x="288" y="298"/>
                        <a:pt x="280" y="285"/>
                      </a:cubicBezTo>
                      <a:cubicBezTo>
                        <a:pt x="257" y="249"/>
                        <a:pt x="230" y="216"/>
                        <a:pt x="204" y="182"/>
                      </a:cubicBezTo>
                      <a:cubicBezTo>
                        <a:pt x="179" y="206"/>
                        <a:pt x="149" y="226"/>
                        <a:pt x="131" y="254"/>
                      </a:cubicBezTo>
                      <a:cubicBezTo>
                        <a:pt x="85" y="324"/>
                        <a:pt x="88" y="401"/>
                        <a:pt x="108" y="479"/>
                      </a:cubicBezTo>
                      <a:cubicBezTo>
                        <a:pt x="47" y="379"/>
                        <a:pt x="0" y="277"/>
                        <a:pt x="24" y="156"/>
                      </a:cubicBezTo>
                      <a:cubicBezTo>
                        <a:pt x="41" y="65"/>
                        <a:pt x="111" y="4"/>
                        <a:pt x="196" y="2"/>
                      </a:cubicBezTo>
                      <a:cubicBezTo>
                        <a:pt x="272" y="0"/>
                        <a:pt x="337" y="55"/>
                        <a:pt x="363" y="142"/>
                      </a:cubicBezTo>
                      <a:cubicBezTo>
                        <a:pt x="404" y="282"/>
                        <a:pt x="363" y="405"/>
                        <a:pt x="284" y="522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42" name="Freeform 101">
                  <a:extLst>
                    <a:ext uri="{FF2B5EF4-FFF2-40B4-BE49-F238E27FC236}">
                      <a16:creationId xmlns:a16="http://schemas.microsoft.com/office/drawing/2014/main" id="{6889C9BC-CD1D-914B-8D4D-8FE1807041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30443" y="4191291"/>
                  <a:ext cx="133367" cy="281012"/>
                </a:xfrm>
                <a:custGeom>
                  <a:avLst/>
                  <a:gdLst>
                    <a:gd name="T0" fmla="*/ 236 w 303"/>
                    <a:gd name="T1" fmla="*/ 0 h 643"/>
                    <a:gd name="T2" fmla="*/ 236 w 303"/>
                    <a:gd name="T3" fmla="*/ 0 h 643"/>
                    <a:gd name="T4" fmla="*/ 278 w 303"/>
                    <a:gd name="T5" fmla="*/ 332 h 643"/>
                    <a:gd name="T6" fmla="*/ 278 w 303"/>
                    <a:gd name="T7" fmla="*/ 332 h 643"/>
                    <a:gd name="T8" fmla="*/ 117 w 303"/>
                    <a:gd name="T9" fmla="*/ 616 h 643"/>
                    <a:gd name="T10" fmla="*/ 117 w 303"/>
                    <a:gd name="T11" fmla="*/ 616 h 643"/>
                    <a:gd name="T12" fmla="*/ 39 w 303"/>
                    <a:gd name="T13" fmla="*/ 631 h 643"/>
                    <a:gd name="T14" fmla="*/ 39 w 303"/>
                    <a:gd name="T15" fmla="*/ 631 h 643"/>
                    <a:gd name="T16" fmla="*/ 5 w 303"/>
                    <a:gd name="T17" fmla="*/ 549 h 643"/>
                    <a:gd name="T18" fmla="*/ 5 w 303"/>
                    <a:gd name="T19" fmla="*/ 549 h 643"/>
                    <a:gd name="T20" fmla="*/ 64 w 303"/>
                    <a:gd name="T21" fmla="*/ 383 h 643"/>
                    <a:gd name="T22" fmla="*/ 64 w 303"/>
                    <a:gd name="T23" fmla="*/ 383 h 643"/>
                    <a:gd name="T24" fmla="*/ 236 w 303"/>
                    <a:gd name="T25" fmla="*/ 0 h 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3" h="643">
                      <a:moveTo>
                        <a:pt x="236" y="0"/>
                      </a:moveTo>
                      <a:lnTo>
                        <a:pt x="236" y="0"/>
                      </a:lnTo>
                      <a:cubicBezTo>
                        <a:pt x="264" y="111"/>
                        <a:pt x="302" y="218"/>
                        <a:pt x="278" y="332"/>
                      </a:cubicBezTo>
                      <a:lnTo>
                        <a:pt x="278" y="332"/>
                      </a:lnTo>
                      <a:cubicBezTo>
                        <a:pt x="256" y="444"/>
                        <a:pt x="218" y="550"/>
                        <a:pt x="117" y="616"/>
                      </a:cubicBezTo>
                      <a:lnTo>
                        <a:pt x="117" y="616"/>
                      </a:lnTo>
                      <a:cubicBezTo>
                        <a:pt x="95" y="630"/>
                        <a:pt x="53" y="642"/>
                        <a:pt x="39" y="631"/>
                      </a:cubicBezTo>
                      <a:lnTo>
                        <a:pt x="39" y="631"/>
                      </a:lnTo>
                      <a:cubicBezTo>
                        <a:pt x="18" y="614"/>
                        <a:pt x="0" y="574"/>
                        <a:pt x="5" y="549"/>
                      </a:cubicBezTo>
                      <a:lnTo>
                        <a:pt x="5" y="549"/>
                      </a:lnTo>
                      <a:cubicBezTo>
                        <a:pt x="16" y="492"/>
                        <a:pt x="34" y="433"/>
                        <a:pt x="64" y="383"/>
                      </a:cubicBezTo>
                      <a:lnTo>
                        <a:pt x="64" y="383"/>
                      </a:lnTo>
                      <a:cubicBezTo>
                        <a:pt x="138" y="263"/>
                        <a:pt x="223" y="149"/>
                        <a:pt x="236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43" name="Freeform 102">
                  <a:extLst>
                    <a:ext uri="{FF2B5EF4-FFF2-40B4-BE49-F238E27FC236}">
                      <a16:creationId xmlns:a16="http://schemas.microsoft.com/office/drawing/2014/main" id="{8B6A2B3E-6DCC-6440-9607-4BB16180D8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28800" y="3849196"/>
                  <a:ext cx="344531" cy="103196"/>
                </a:xfrm>
                <a:custGeom>
                  <a:avLst/>
                  <a:gdLst>
                    <a:gd name="T0" fmla="*/ 792 w 793"/>
                    <a:gd name="T1" fmla="*/ 70 h 236"/>
                    <a:gd name="T2" fmla="*/ 792 w 793"/>
                    <a:gd name="T3" fmla="*/ 70 h 236"/>
                    <a:gd name="T4" fmla="*/ 345 w 793"/>
                    <a:gd name="T5" fmla="*/ 232 h 236"/>
                    <a:gd name="T6" fmla="*/ 345 w 793"/>
                    <a:gd name="T7" fmla="*/ 232 h 236"/>
                    <a:gd name="T8" fmla="*/ 79 w 793"/>
                    <a:gd name="T9" fmla="*/ 164 h 236"/>
                    <a:gd name="T10" fmla="*/ 79 w 793"/>
                    <a:gd name="T11" fmla="*/ 164 h 236"/>
                    <a:gd name="T12" fmla="*/ 37 w 793"/>
                    <a:gd name="T13" fmla="*/ 128 h 236"/>
                    <a:gd name="T14" fmla="*/ 37 w 793"/>
                    <a:gd name="T15" fmla="*/ 128 h 236"/>
                    <a:gd name="T16" fmla="*/ 24 w 793"/>
                    <a:gd name="T17" fmla="*/ 35 h 236"/>
                    <a:gd name="T18" fmla="*/ 24 w 793"/>
                    <a:gd name="T19" fmla="*/ 35 h 236"/>
                    <a:gd name="T20" fmla="*/ 116 w 793"/>
                    <a:gd name="T21" fmla="*/ 15 h 236"/>
                    <a:gd name="T22" fmla="*/ 116 w 793"/>
                    <a:gd name="T23" fmla="*/ 15 h 236"/>
                    <a:gd name="T24" fmla="*/ 264 w 793"/>
                    <a:gd name="T25" fmla="*/ 68 h 236"/>
                    <a:gd name="T26" fmla="*/ 264 w 793"/>
                    <a:gd name="T27" fmla="*/ 68 h 236"/>
                    <a:gd name="T28" fmla="*/ 792 w 793"/>
                    <a:gd name="T29" fmla="*/ 7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3" h="236">
                      <a:moveTo>
                        <a:pt x="792" y="70"/>
                      </a:moveTo>
                      <a:lnTo>
                        <a:pt x="792" y="70"/>
                      </a:lnTo>
                      <a:cubicBezTo>
                        <a:pt x="659" y="203"/>
                        <a:pt x="505" y="228"/>
                        <a:pt x="345" y="232"/>
                      </a:cubicBezTo>
                      <a:lnTo>
                        <a:pt x="345" y="232"/>
                      </a:lnTo>
                      <a:cubicBezTo>
                        <a:pt x="251" y="235"/>
                        <a:pt x="159" y="221"/>
                        <a:pt x="79" y="164"/>
                      </a:cubicBezTo>
                      <a:lnTo>
                        <a:pt x="79" y="164"/>
                      </a:lnTo>
                      <a:cubicBezTo>
                        <a:pt x="63" y="154"/>
                        <a:pt x="49" y="142"/>
                        <a:pt x="37" y="128"/>
                      </a:cubicBezTo>
                      <a:lnTo>
                        <a:pt x="37" y="128"/>
                      </a:lnTo>
                      <a:cubicBezTo>
                        <a:pt x="15" y="100"/>
                        <a:pt x="0" y="69"/>
                        <a:pt x="24" y="35"/>
                      </a:cubicBezTo>
                      <a:lnTo>
                        <a:pt x="24" y="35"/>
                      </a:lnTo>
                      <a:cubicBezTo>
                        <a:pt x="47" y="0"/>
                        <a:pt x="81" y="3"/>
                        <a:pt x="116" y="15"/>
                      </a:cubicBezTo>
                      <a:lnTo>
                        <a:pt x="116" y="15"/>
                      </a:lnTo>
                      <a:cubicBezTo>
                        <a:pt x="165" y="32"/>
                        <a:pt x="214" y="52"/>
                        <a:pt x="264" y="68"/>
                      </a:cubicBezTo>
                      <a:lnTo>
                        <a:pt x="264" y="68"/>
                      </a:lnTo>
                      <a:cubicBezTo>
                        <a:pt x="434" y="122"/>
                        <a:pt x="606" y="154"/>
                        <a:pt x="792" y="7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44" name="Freeform 103">
                  <a:extLst>
                    <a:ext uri="{FF2B5EF4-FFF2-40B4-BE49-F238E27FC236}">
                      <a16:creationId xmlns:a16="http://schemas.microsoft.com/office/drawing/2014/main" id="{C4D8A855-B822-8C43-94B1-5ADE1E028A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1906" y="4223660"/>
                  <a:ext cx="287374" cy="228619"/>
                </a:xfrm>
                <a:custGeom>
                  <a:avLst/>
                  <a:gdLst>
                    <a:gd name="T0" fmla="*/ 659 w 660"/>
                    <a:gd name="T1" fmla="*/ 6 h 523"/>
                    <a:gd name="T2" fmla="*/ 659 w 660"/>
                    <a:gd name="T3" fmla="*/ 6 h 523"/>
                    <a:gd name="T4" fmla="*/ 426 w 660"/>
                    <a:gd name="T5" fmla="*/ 361 h 523"/>
                    <a:gd name="T6" fmla="*/ 426 w 660"/>
                    <a:gd name="T7" fmla="*/ 361 h 523"/>
                    <a:gd name="T8" fmla="*/ 98 w 660"/>
                    <a:gd name="T9" fmla="*/ 507 h 523"/>
                    <a:gd name="T10" fmla="*/ 98 w 660"/>
                    <a:gd name="T11" fmla="*/ 507 h 523"/>
                    <a:gd name="T12" fmla="*/ 93 w 660"/>
                    <a:gd name="T13" fmla="*/ 506 h 523"/>
                    <a:gd name="T14" fmla="*/ 93 w 660"/>
                    <a:gd name="T15" fmla="*/ 506 h 523"/>
                    <a:gd name="T16" fmla="*/ 0 w 660"/>
                    <a:gd name="T17" fmla="*/ 465 h 523"/>
                    <a:gd name="T18" fmla="*/ 0 w 660"/>
                    <a:gd name="T19" fmla="*/ 465 h 523"/>
                    <a:gd name="T20" fmla="*/ 65 w 660"/>
                    <a:gd name="T21" fmla="*/ 374 h 523"/>
                    <a:gd name="T22" fmla="*/ 65 w 660"/>
                    <a:gd name="T23" fmla="*/ 374 h 523"/>
                    <a:gd name="T24" fmla="*/ 181 w 660"/>
                    <a:gd name="T25" fmla="*/ 326 h 523"/>
                    <a:gd name="T26" fmla="*/ 181 w 660"/>
                    <a:gd name="T27" fmla="*/ 326 h 523"/>
                    <a:gd name="T28" fmla="*/ 544 w 660"/>
                    <a:gd name="T29" fmla="*/ 105 h 523"/>
                    <a:gd name="T30" fmla="*/ 544 w 660"/>
                    <a:gd name="T31" fmla="*/ 105 h 523"/>
                    <a:gd name="T32" fmla="*/ 647 w 660"/>
                    <a:gd name="T33" fmla="*/ 0 h 523"/>
                    <a:gd name="T34" fmla="*/ 647 w 660"/>
                    <a:gd name="T35" fmla="*/ 0 h 523"/>
                    <a:gd name="T36" fmla="*/ 659 w 660"/>
                    <a:gd name="T37" fmla="*/ 6 h 5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0" h="523">
                      <a:moveTo>
                        <a:pt x="659" y="6"/>
                      </a:moveTo>
                      <a:lnTo>
                        <a:pt x="659" y="6"/>
                      </a:lnTo>
                      <a:cubicBezTo>
                        <a:pt x="582" y="125"/>
                        <a:pt x="517" y="255"/>
                        <a:pt x="426" y="361"/>
                      </a:cubicBezTo>
                      <a:lnTo>
                        <a:pt x="426" y="361"/>
                      </a:lnTo>
                      <a:cubicBezTo>
                        <a:pt x="346" y="456"/>
                        <a:pt x="235" y="522"/>
                        <a:pt x="98" y="507"/>
                      </a:cubicBezTo>
                      <a:lnTo>
                        <a:pt x="98" y="507"/>
                      </a:lnTo>
                      <a:cubicBezTo>
                        <a:pt x="96" y="507"/>
                        <a:pt x="94" y="507"/>
                        <a:pt x="93" y="506"/>
                      </a:cubicBezTo>
                      <a:lnTo>
                        <a:pt x="93" y="506"/>
                      </a:lnTo>
                      <a:cubicBezTo>
                        <a:pt x="62" y="493"/>
                        <a:pt x="31" y="479"/>
                        <a:pt x="0" y="465"/>
                      </a:cubicBezTo>
                      <a:lnTo>
                        <a:pt x="0" y="465"/>
                      </a:lnTo>
                      <a:cubicBezTo>
                        <a:pt x="21" y="434"/>
                        <a:pt x="36" y="395"/>
                        <a:pt x="65" y="374"/>
                      </a:cubicBezTo>
                      <a:lnTo>
                        <a:pt x="65" y="374"/>
                      </a:lnTo>
                      <a:cubicBezTo>
                        <a:pt x="97" y="349"/>
                        <a:pt x="141" y="336"/>
                        <a:pt x="181" y="326"/>
                      </a:cubicBezTo>
                      <a:lnTo>
                        <a:pt x="181" y="326"/>
                      </a:lnTo>
                      <a:cubicBezTo>
                        <a:pt x="327" y="291"/>
                        <a:pt x="452" y="229"/>
                        <a:pt x="544" y="105"/>
                      </a:cubicBezTo>
                      <a:lnTo>
                        <a:pt x="544" y="105"/>
                      </a:lnTo>
                      <a:cubicBezTo>
                        <a:pt x="573" y="66"/>
                        <a:pt x="612" y="35"/>
                        <a:pt x="647" y="0"/>
                      </a:cubicBezTo>
                      <a:lnTo>
                        <a:pt x="647" y="0"/>
                      </a:lnTo>
                      <a:cubicBezTo>
                        <a:pt x="651" y="2"/>
                        <a:pt x="655" y="4"/>
                        <a:pt x="659" y="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45" name="Freeform 104">
                  <a:extLst>
                    <a:ext uri="{FF2B5EF4-FFF2-40B4-BE49-F238E27FC236}">
                      <a16:creationId xmlns:a16="http://schemas.microsoft.com/office/drawing/2014/main" id="{8CFD776D-2BDB-D245-BD94-1709F355B4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6539" y="3937153"/>
                  <a:ext cx="147655" cy="295300"/>
                </a:xfrm>
                <a:custGeom>
                  <a:avLst/>
                  <a:gdLst>
                    <a:gd name="T0" fmla="*/ 338 w 339"/>
                    <a:gd name="T1" fmla="*/ 680 h 681"/>
                    <a:gd name="T2" fmla="*/ 338 w 339"/>
                    <a:gd name="T3" fmla="*/ 680 h 681"/>
                    <a:gd name="T4" fmla="*/ 29 w 339"/>
                    <a:gd name="T5" fmla="*/ 286 h 681"/>
                    <a:gd name="T6" fmla="*/ 29 w 339"/>
                    <a:gd name="T7" fmla="*/ 286 h 681"/>
                    <a:gd name="T8" fmla="*/ 2 w 339"/>
                    <a:gd name="T9" fmla="*/ 86 h 681"/>
                    <a:gd name="T10" fmla="*/ 2 w 339"/>
                    <a:gd name="T11" fmla="*/ 86 h 681"/>
                    <a:gd name="T12" fmla="*/ 22 w 339"/>
                    <a:gd name="T13" fmla="*/ 37 h 681"/>
                    <a:gd name="T14" fmla="*/ 22 w 339"/>
                    <a:gd name="T15" fmla="*/ 37 h 681"/>
                    <a:gd name="T16" fmla="*/ 89 w 339"/>
                    <a:gd name="T17" fmla="*/ 3 h 681"/>
                    <a:gd name="T18" fmla="*/ 89 w 339"/>
                    <a:gd name="T19" fmla="*/ 3 h 681"/>
                    <a:gd name="T20" fmla="*/ 140 w 339"/>
                    <a:gd name="T21" fmla="*/ 57 h 681"/>
                    <a:gd name="T22" fmla="*/ 140 w 339"/>
                    <a:gd name="T23" fmla="*/ 57 h 681"/>
                    <a:gd name="T24" fmla="*/ 185 w 339"/>
                    <a:gd name="T25" fmla="*/ 229 h 681"/>
                    <a:gd name="T26" fmla="*/ 185 w 339"/>
                    <a:gd name="T27" fmla="*/ 229 h 681"/>
                    <a:gd name="T28" fmla="*/ 338 w 339"/>
                    <a:gd name="T29" fmla="*/ 680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9" h="681">
                      <a:moveTo>
                        <a:pt x="338" y="680"/>
                      </a:moveTo>
                      <a:lnTo>
                        <a:pt x="338" y="680"/>
                      </a:lnTo>
                      <a:cubicBezTo>
                        <a:pt x="212" y="567"/>
                        <a:pt x="79" y="456"/>
                        <a:pt x="29" y="286"/>
                      </a:cubicBezTo>
                      <a:lnTo>
                        <a:pt x="29" y="286"/>
                      </a:lnTo>
                      <a:cubicBezTo>
                        <a:pt x="10" y="222"/>
                        <a:pt x="8" y="153"/>
                        <a:pt x="2" y="86"/>
                      </a:cubicBezTo>
                      <a:lnTo>
                        <a:pt x="2" y="86"/>
                      </a:lnTo>
                      <a:cubicBezTo>
                        <a:pt x="0" y="70"/>
                        <a:pt x="10" y="47"/>
                        <a:pt x="22" y="37"/>
                      </a:cubicBezTo>
                      <a:lnTo>
                        <a:pt x="22" y="37"/>
                      </a:lnTo>
                      <a:cubicBezTo>
                        <a:pt x="41" y="20"/>
                        <a:pt x="69" y="0"/>
                        <a:pt x="89" y="3"/>
                      </a:cubicBezTo>
                      <a:lnTo>
                        <a:pt x="89" y="3"/>
                      </a:lnTo>
                      <a:cubicBezTo>
                        <a:pt x="109" y="6"/>
                        <a:pt x="132" y="35"/>
                        <a:pt x="140" y="57"/>
                      </a:cubicBezTo>
                      <a:lnTo>
                        <a:pt x="140" y="57"/>
                      </a:lnTo>
                      <a:cubicBezTo>
                        <a:pt x="160" y="113"/>
                        <a:pt x="177" y="171"/>
                        <a:pt x="185" y="229"/>
                      </a:cubicBezTo>
                      <a:lnTo>
                        <a:pt x="185" y="229"/>
                      </a:lnTo>
                      <a:cubicBezTo>
                        <a:pt x="206" y="390"/>
                        <a:pt x="248" y="542"/>
                        <a:pt x="338" y="68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46" name="Freeform 105">
                  <a:extLst>
                    <a:ext uri="{FF2B5EF4-FFF2-40B4-BE49-F238E27FC236}">
                      <a16:creationId xmlns:a16="http://schemas.microsoft.com/office/drawing/2014/main" id="{1A3EEEC6-9385-BF4E-A474-1982716D03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1467" y="4644142"/>
                  <a:ext cx="395336" cy="204804"/>
                </a:xfrm>
                <a:custGeom>
                  <a:avLst/>
                  <a:gdLst>
                    <a:gd name="T0" fmla="*/ 891 w 908"/>
                    <a:gd name="T1" fmla="*/ 469 h 470"/>
                    <a:gd name="T2" fmla="*/ 891 w 908"/>
                    <a:gd name="T3" fmla="*/ 469 h 470"/>
                    <a:gd name="T4" fmla="*/ 685 w 908"/>
                    <a:gd name="T5" fmla="*/ 242 h 470"/>
                    <a:gd name="T6" fmla="*/ 685 w 908"/>
                    <a:gd name="T7" fmla="*/ 242 h 470"/>
                    <a:gd name="T8" fmla="*/ 221 w 908"/>
                    <a:gd name="T9" fmla="*/ 145 h 470"/>
                    <a:gd name="T10" fmla="*/ 221 w 908"/>
                    <a:gd name="T11" fmla="*/ 145 h 470"/>
                    <a:gd name="T12" fmla="*/ 50 w 908"/>
                    <a:gd name="T13" fmla="*/ 140 h 470"/>
                    <a:gd name="T14" fmla="*/ 50 w 908"/>
                    <a:gd name="T15" fmla="*/ 140 h 470"/>
                    <a:gd name="T16" fmla="*/ 0 w 908"/>
                    <a:gd name="T17" fmla="*/ 96 h 470"/>
                    <a:gd name="T18" fmla="*/ 0 w 908"/>
                    <a:gd name="T19" fmla="*/ 96 h 470"/>
                    <a:gd name="T20" fmla="*/ 35 w 908"/>
                    <a:gd name="T21" fmla="*/ 30 h 470"/>
                    <a:gd name="T22" fmla="*/ 35 w 908"/>
                    <a:gd name="T23" fmla="*/ 30 h 470"/>
                    <a:gd name="T24" fmla="*/ 93 w 908"/>
                    <a:gd name="T25" fmla="*/ 13 h 470"/>
                    <a:gd name="T26" fmla="*/ 93 w 908"/>
                    <a:gd name="T27" fmla="*/ 13 h 470"/>
                    <a:gd name="T28" fmla="*/ 797 w 908"/>
                    <a:gd name="T29" fmla="*/ 289 h 470"/>
                    <a:gd name="T30" fmla="*/ 797 w 908"/>
                    <a:gd name="T31" fmla="*/ 289 h 470"/>
                    <a:gd name="T32" fmla="*/ 907 w 908"/>
                    <a:gd name="T33" fmla="*/ 457 h 470"/>
                    <a:gd name="T34" fmla="*/ 907 w 908"/>
                    <a:gd name="T35" fmla="*/ 457 h 470"/>
                    <a:gd name="T36" fmla="*/ 891 w 908"/>
                    <a:gd name="T37" fmla="*/ 469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08" h="470">
                      <a:moveTo>
                        <a:pt x="891" y="469"/>
                      </a:moveTo>
                      <a:lnTo>
                        <a:pt x="891" y="469"/>
                      </a:lnTo>
                      <a:cubicBezTo>
                        <a:pt x="845" y="372"/>
                        <a:pt x="777" y="295"/>
                        <a:pt x="685" y="242"/>
                      </a:cubicBezTo>
                      <a:lnTo>
                        <a:pt x="685" y="242"/>
                      </a:lnTo>
                      <a:cubicBezTo>
                        <a:pt x="541" y="161"/>
                        <a:pt x="390" y="116"/>
                        <a:pt x="221" y="145"/>
                      </a:cubicBezTo>
                      <a:lnTo>
                        <a:pt x="221" y="145"/>
                      </a:lnTo>
                      <a:cubicBezTo>
                        <a:pt x="166" y="155"/>
                        <a:pt x="106" y="148"/>
                        <a:pt x="50" y="140"/>
                      </a:cubicBezTo>
                      <a:lnTo>
                        <a:pt x="50" y="140"/>
                      </a:lnTo>
                      <a:cubicBezTo>
                        <a:pt x="30" y="138"/>
                        <a:pt x="1" y="112"/>
                        <a:pt x="0" y="96"/>
                      </a:cubicBezTo>
                      <a:lnTo>
                        <a:pt x="0" y="96"/>
                      </a:lnTo>
                      <a:cubicBezTo>
                        <a:pt x="0" y="74"/>
                        <a:pt x="18" y="47"/>
                        <a:pt x="35" y="30"/>
                      </a:cubicBezTo>
                      <a:lnTo>
                        <a:pt x="35" y="30"/>
                      </a:lnTo>
                      <a:cubicBezTo>
                        <a:pt x="48" y="17"/>
                        <a:pt x="73" y="14"/>
                        <a:pt x="93" y="13"/>
                      </a:cubicBezTo>
                      <a:lnTo>
                        <a:pt x="93" y="13"/>
                      </a:lnTo>
                      <a:cubicBezTo>
                        <a:pt x="368" y="0"/>
                        <a:pt x="610" y="78"/>
                        <a:pt x="797" y="289"/>
                      </a:cubicBezTo>
                      <a:lnTo>
                        <a:pt x="797" y="289"/>
                      </a:lnTo>
                      <a:cubicBezTo>
                        <a:pt x="841" y="338"/>
                        <a:pt x="871" y="401"/>
                        <a:pt x="907" y="457"/>
                      </a:cubicBezTo>
                      <a:lnTo>
                        <a:pt x="907" y="457"/>
                      </a:lnTo>
                      <a:cubicBezTo>
                        <a:pt x="902" y="461"/>
                        <a:pt x="897" y="465"/>
                        <a:pt x="891" y="46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47" name="Freeform 106">
                  <a:extLst>
                    <a:ext uri="{FF2B5EF4-FFF2-40B4-BE49-F238E27FC236}">
                      <a16:creationId xmlns:a16="http://schemas.microsoft.com/office/drawing/2014/main" id="{7EBD0684-100E-2C44-A747-0D85E79F97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7201" y="4475401"/>
                  <a:ext cx="222720" cy="334080"/>
                </a:xfrm>
                <a:custGeom>
                  <a:avLst/>
                  <a:gdLst>
                    <a:gd name="T0" fmla="*/ 0 w 511"/>
                    <a:gd name="T1" fmla="*/ 333644 h 767"/>
                    <a:gd name="T2" fmla="*/ 0 w 511"/>
                    <a:gd name="T3" fmla="*/ 333644 h 767"/>
                    <a:gd name="T4" fmla="*/ 27894 w 511"/>
                    <a:gd name="T5" fmla="*/ 228673 h 767"/>
                    <a:gd name="T6" fmla="*/ 27894 w 511"/>
                    <a:gd name="T7" fmla="*/ 228673 h 767"/>
                    <a:gd name="T8" fmla="*/ 166495 w 511"/>
                    <a:gd name="T9" fmla="*/ 16116 h 767"/>
                    <a:gd name="T10" fmla="*/ 166495 w 511"/>
                    <a:gd name="T11" fmla="*/ 16116 h 767"/>
                    <a:gd name="T12" fmla="*/ 185237 w 511"/>
                    <a:gd name="T13" fmla="*/ 1307 h 767"/>
                    <a:gd name="T14" fmla="*/ 185237 w 511"/>
                    <a:gd name="T15" fmla="*/ 1307 h 767"/>
                    <a:gd name="T16" fmla="*/ 218797 w 511"/>
                    <a:gd name="T17" fmla="*/ 6098 h 767"/>
                    <a:gd name="T18" fmla="*/ 218797 w 511"/>
                    <a:gd name="T19" fmla="*/ 6098 h 767"/>
                    <a:gd name="T20" fmla="*/ 215746 w 511"/>
                    <a:gd name="T21" fmla="*/ 34410 h 767"/>
                    <a:gd name="T22" fmla="*/ 215746 w 511"/>
                    <a:gd name="T23" fmla="*/ 34410 h 767"/>
                    <a:gd name="T24" fmla="*/ 101989 w 511"/>
                    <a:gd name="T25" fmla="*/ 173356 h 767"/>
                    <a:gd name="T26" fmla="*/ 101989 w 511"/>
                    <a:gd name="T27" fmla="*/ 173356 h 767"/>
                    <a:gd name="T28" fmla="*/ 9589 w 511"/>
                    <a:gd name="T29" fmla="*/ 328853 h 767"/>
                    <a:gd name="T30" fmla="*/ 9589 w 511"/>
                    <a:gd name="T31" fmla="*/ 328853 h 767"/>
                    <a:gd name="T32" fmla="*/ 0 w 511"/>
                    <a:gd name="T33" fmla="*/ 333644 h 76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511" h="767">
                      <a:moveTo>
                        <a:pt x="0" y="766"/>
                      </a:moveTo>
                      <a:lnTo>
                        <a:pt x="0" y="766"/>
                      </a:lnTo>
                      <a:cubicBezTo>
                        <a:pt x="23" y="679"/>
                        <a:pt x="36" y="599"/>
                        <a:pt x="64" y="525"/>
                      </a:cubicBezTo>
                      <a:cubicBezTo>
                        <a:pt x="135" y="340"/>
                        <a:pt x="247" y="181"/>
                        <a:pt x="382" y="37"/>
                      </a:cubicBezTo>
                      <a:cubicBezTo>
                        <a:pt x="395" y="24"/>
                        <a:pt x="409" y="6"/>
                        <a:pt x="425" y="3"/>
                      </a:cubicBezTo>
                      <a:cubicBezTo>
                        <a:pt x="450" y="0"/>
                        <a:pt x="480" y="3"/>
                        <a:pt x="502" y="14"/>
                      </a:cubicBezTo>
                      <a:cubicBezTo>
                        <a:pt x="510" y="18"/>
                        <a:pt x="507" y="64"/>
                        <a:pt x="495" y="79"/>
                      </a:cubicBezTo>
                      <a:cubicBezTo>
                        <a:pt x="410" y="187"/>
                        <a:pt x="322" y="292"/>
                        <a:pt x="234" y="398"/>
                      </a:cubicBezTo>
                      <a:cubicBezTo>
                        <a:pt x="145" y="506"/>
                        <a:pt x="74" y="625"/>
                        <a:pt x="22" y="755"/>
                      </a:cubicBezTo>
                      <a:cubicBezTo>
                        <a:pt x="22" y="757"/>
                        <a:pt x="17" y="758"/>
                        <a:pt x="0" y="766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48" name="Freeform 107">
                  <a:extLst>
                    <a:ext uri="{FF2B5EF4-FFF2-40B4-BE49-F238E27FC236}">
                      <a16:creationId xmlns:a16="http://schemas.microsoft.com/office/drawing/2014/main" id="{4E86B59D-3842-DF48-8032-04D2858DF8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67351" y="3481128"/>
                  <a:ext cx="233392" cy="257197"/>
                </a:xfrm>
                <a:custGeom>
                  <a:avLst/>
                  <a:gdLst>
                    <a:gd name="T0" fmla="*/ 538 w 539"/>
                    <a:gd name="T1" fmla="*/ 590 h 591"/>
                    <a:gd name="T2" fmla="*/ 538 w 539"/>
                    <a:gd name="T3" fmla="*/ 590 h 591"/>
                    <a:gd name="T4" fmla="*/ 379 w 539"/>
                    <a:gd name="T5" fmla="*/ 378 h 591"/>
                    <a:gd name="T6" fmla="*/ 379 w 539"/>
                    <a:gd name="T7" fmla="*/ 378 h 591"/>
                    <a:gd name="T8" fmla="*/ 159 w 539"/>
                    <a:gd name="T9" fmla="*/ 237 h 591"/>
                    <a:gd name="T10" fmla="*/ 159 w 539"/>
                    <a:gd name="T11" fmla="*/ 237 h 591"/>
                    <a:gd name="T12" fmla="*/ 40 w 539"/>
                    <a:gd name="T13" fmla="*/ 122 h 591"/>
                    <a:gd name="T14" fmla="*/ 40 w 539"/>
                    <a:gd name="T15" fmla="*/ 122 h 591"/>
                    <a:gd name="T16" fmla="*/ 34 w 539"/>
                    <a:gd name="T17" fmla="*/ 31 h 591"/>
                    <a:gd name="T18" fmla="*/ 34 w 539"/>
                    <a:gd name="T19" fmla="*/ 31 h 591"/>
                    <a:gd name="T20" fmla="*/ 142 w 539"/>
                    <a:gd name="T21" fmla="*/ 22 h 591"/>
                    <a:gd name="T22" fmla="*/ 142 w 539"/>
                    <a:gd name="T23" fmla="*/ 22 h 591"/>
                    <a:gd name="T24" fmla="*/ 375 w 539"/>
                    <a:gd name="T25" fmla="*/ 233 h 591"/>
                    <a:gd name="T26" fmla="*/ 375 w 539"/>
                    <a:gd name="T27" fmla="*/ 233 h 591"/>
                    <a:gd name="T28" fmla="*/ 538 w 539"/>
                    <a:gd name="T29" fmla="*/ 590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39" h="591">
                      <a:moveTo>
                        <a:pt x="538" y="590"/>
                      </a:moveTo>
                      <a:lnTo>
                        <a:pt x="538" y="590"/>
                      </a:lnTo>
                      <a:cubicBezTo>
                        <a:pt x="484" y="515"/>
                        <a:pt x="442" y="435"/>
                        <a:pt x="379" y="378"/>
                      </a:cubicBezTo>
                      <a:lnTo>
                        <a:pt x="379" y="378"/>
                      </a:lnTo>
                      <a:cubicBezTo>
                        <a:pt x="316" y="320"/>
                        <a:pt x="230" y="287"/>
                        <a:pt x="159" y="237"/>
                      </a:cubicBezTo>
                      <a:lnTo>
                        <a:pt x="159" y="237"/>
                      </a:lnTo>
                      <a:cubicBezTo>
                        <a:pt x="114" y="206"/>
                        <a:pt x="75" y="164"/>
                        <a:pt x="40" y="122"/>
                      </a:cubicBezTo>
                      <a:lnTo>
                        <a:pt x="40" y="122"/>
                      </a:lnTo>
                      <a:cubicBezTo>
                        <a:pt x="18" y="97"/>
                        <a:pt x="0" y="62"/>
                        <a:pt x="34" y="31"/>
                      </a:cubicBezTo>
                      <a:lnTo>
                        <a:pt x="34" y="31"/>
                      </a:lnTo>
                      <a:cubicBezTo>
                        <a:pt x="67" y="2"/>
                        <a:pt x="104" y="0"/>
                        <a:pt x="142" y="22"/>
                      </a:cubicBezTo>
                      <a:lnTo>
                        <a:pt x="142" y="22"/>
                      </a:lnTo>
                      <a:cubicBezTo>
                        <a:pt x="235" y="76"/>
                        <a:pt x="310" y="149"/>
                        <a:pt x="375" y="233"/>
                      </a:cubicBezTo>
                      <a:lnTo>
                        <a:pt x="375" y="233"/>
                      </a:lnTo>
                      <a:cubicBezTo>
                        <a:pt x="456" y="337"/>
                        <a:pt x="510" y="455"/>
                        <a:pt x="538" y="59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49" name="Freeform 108">
                  <a:extLst>
                    <a:ext uri="{FF2B5EF4-FFF2-40B4-BE49-F238E27FC236}">
                      <a16:creationId xmlns:a16="http://schemas.microsoft.com/office/drawing/2014/main" id="{5ACC337C-FC3F-C84F-8B6E-42532FECB1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378" y="4041384"/>
                  <a:ext cx="207988" cy="219093"/>
                </a:xfrm>
                <a:custGeom>
                  <a:avLst/>
                  <a:gdLst>
                    <a:gd name="T0" fmla="*/ 0 w 477"/>
                    <a:gd name="T1" fmla="*/ 501 h 502"/>
                    <a:gd name="T2" fmla="*/ 0 w 477"/>
                    <a:gd name="T3" fmla="*/ 501 h 502"/>
                    <a:gd name="T4" fmla="*/ 229 w 477"/>
                    <a:gd name="T5" fmla="*/ 195 h 502"/>
                    <a:gd name="T6" fmla="*/ 229 w 477"/>
                    <a:gd name="T7" fmla="*/ 195 h 502"/>
                    <a:gd name="T8" fmla="*/ 328 w 477"/>
                    <a:gd name="T9" fmla="*/ 49 h 502"/>
                    <a:gd name="T10" fmla="*/ 328 w 477"/>
                    <a:gd name="T11" fmla="*/ 49 h 502"/>
                    <a:gd name="T12" fmla="*/ 394 w 477"/>
                    <a:gd name="T13" fmla="*/ 14 h 502"/>
                    <a:gd name="T14" fmla="*/ 394 w 477"/>
                    <a:gd name="T15" fmla="*/ 14 h 502"/>
                    <a:gd name="T16" fmla="*/ 462 w 477"/>
                    <a:gd name="T17" fmla="*/ 81 h 502"/>
                    <a:gd name="T18" fmla="*/ 462 w 477"/>
                    <a:gd name="T19" fmla="*/ 81 h 502"/>
                    <a:gd name="T20" fmla="*/ 0 w 477"/>
                    <a:gd name="T21" fmla="*/ 501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7" h="502">
                      <a:moveTo>
                        <a:pt x="0" y="501"/>
                      </a:moveTo>
                      <a:lnTo>
                        <a:pt x="0" y="501"/>
                      </a:lnTo>
                      <a:cubicBezTo>
                        <a:pt x="137" y="435"/>
                        <a:pt x="166" y="303"/>
                        <a:pt x="229" y="195"/>
                      </a:cubicBezTo>
                      <a:lnTo>
                        <a:pt x="229" y="195"/>
                      </a:lnTo>
                      <a:cubicBezTo>
                        <a:pt x="259" y="145"/>
                        <a:pt x="291" y="95"/>
                        <a:pt x="328" y="49"/>
                      </a:cubicBezTo>
                      <a:lnTo>
                        <a:pt x="328" y="49"/>
                      </a:lnTo>
                      <a:cubicBezTo>
                        <a:pt x="343" y="31"/>
                        <a:pt x="370" y="20"/>
                        <a:pt x="394" y="14"/>
                      </a:cubicBezTo>
                      <a:lnTo>
                        <a:pt x="394" y="14"/>
                      </a:lnTo>
                      <a:cubicBezTo>
                        <a:pt x="445" y="0"/>
                        <a:pt x="476" y="31"/>
                        <a:pt x="462" y="81"/>
                      </a:cubicBezTo>
                      <a:lnTo>
                        <a:pt x="462" y="81"/>
                      </a:lnTo>
                      <a:cubicBezTo>
                        <a:pt x="420" y="229"/>
                        <a:pt x="235" y="479"/>
                        <a:pt x="0" y="50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50" name="Freeform 109">
                  <a:extLst>
                    <a:ext uri="{FF2B5EF4-FFF2-40B4-BE49-F238E27FC236}">
                      <a16:creationId xmlns:a16="http://schemas.microsoft.com/office/drawing/2014/main" id="{77323405-DB28-E849-9884-C00467633C7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81595" y="3942215"/>
                  <a:ext cx="263558" cy="173053"/>
                </a:xfrm>
                <a:custGeom>
                  <a:avLst/>
                  <a:gdLst>
                    <a:gd name="T0" fmla="*/ 591 w 603"/>
                    <a:gd name="T1" fmla="*/ 396 h 397"/>
                    <a:gd name="T2" fmla="*/ 591 w 603"/>
                    <a:gd name="T3" fmla="*/ 396 h 397"/>
                    <a:gd name="T4" fmla="*/ 262 w 603"/>
                    <a:gd name="T5" fmla="*/ 230 h 397"/>
                    <a:gd name="T6" fmla="*/ 262 w 603"/>
                    <a:gd name="T7" fmla="*/ 230 h 397"/>
                    <a:gd name="T8" fmla="*/ 43 w 603"/>
                    <a:gd name="T9" fmla="*/ 132 h 397"/>
                    <a:gd name="T10" fmla="*/ 43 w 603"/>
                    <a:gd name="T11" fmla="*/ 132 h 397"/>
                    <a:gd name="T12" fmla="*/ 14 w 603"/>
                    <a:gd name="T13" fmla="*/ 97 h 397"/>
                    <a:gd name="T14" fmla="*/ 14 w 603"/>
                    <a:gd name="T15" fmla="*/ 97 h 397"/>
                    <a:gd name="T16" fmla="*/ 9 w 603"/>
                    <a:gd name="T17" fmla="*/ 17 h 397"/>
                    <a:gd name="T18" fmla="*/ 9 w 603"/>
                    <a:gd name="T19" fmla="*/ 17 h 397"/>
                    <a:gd name="T20" fmla="*/ 76 w 603"/>
                    <a:gd name="T21" fmla="*/ 6 h 397"/>
                    <a:gd name="T22" fmla="*/ 76 w 603"/>
                    <a:gd name="T23" fmla="*/ 6 h 397"/>
                    <a:gd name="T24" fmla="*/ 564 w 603"/>
                    <a:gd name="T25" fmla="*/ 322 h 397"/>
                    <a:gd name="T26" fmla="*/ 564 w 603"/>
                    <a:gd name="T27" fmla="*/ 322 h 397"/>
                    <a:gd name="T28" fmla="*/ 602 w 603"/>
                    <a:gd name="T29" fmla="*/ 388 h 397"/>
                    <a:gd name="T30" fmla="*/ 602 w 603"/>
                    <a:gd name="T31" fmla="*/ 388 h 397"/>
                    <a:gd name="T32" fmla="*/ 591 w 603"/>
                    <a:gd name="T33" fmla="*/ 396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3" h="397">
                      <a:moveTo>
                        <a:pt x="591" y="396"/>
                      </a:moveTo>
                      <a:lnTo>
                        <a:pt x="591" y="396"/>
                      </a:lnTo>
                      <a:cubicBezTo>
                        <a:pt x="511" y="280"/>
                        <a:pt x="386" y="256"/>
                        <a:pt x="262" y="230"/>
                      </a:cubicBezTo>
                      <a:lnTo>
                        <a:pt x="262" y="230"/>
                      </a:lnTo>
                      <a:cubicBezTo>
                        <a:pt x="183" y="214"/>
                        <a:pt x="103" y="194"/>
                        <a:pt x="43" y="132"/>
                      </a:cubicBezTo>
                      <a:lnTo>
                        <a:pt x="43" y="132"/>
                      </a:lnTo>
                      <a:cubicBezTo>
                        <a:pt x="32" y="121"/>
                        <a:pt x="17" y="110"/>
                        <a:pt x="14" y="97"/>
                      </a:cubicBezTo>
                      <a:lnTo>
                        <a:pt x="14" y="97"/>
                      </a:lnTo>
                      <a:cubicBezTo>
                        <a:pt x="7" y="71"/>
                        <a:pt x="0" y="40"/>
                        <a:pt x="9" y="17"/>
                      </a:cubicBezTo>
                      <a:lnTo>
                        <a:pt x="9" y="17"/>
                      </a:lnTo>
                      <a:cubicBezTo>
                        <a:pt x="13" y="6"/>
                        <a:pt x="56" y="0"/>
                        <a:pt x="76" y="6"/>
                      </a:cubicBezTo>
                      <a:lnTo>
                        <a:pt x="76" y="6"/>
                      </a:lnTo>
                      <a:cubicBezTo>
                        <a:pt x="268" y="66"/>
                        <a:pt x="436" y="165"/>
                        <a:pt x="564" y="322"/>
                      </a:cubicBezTo>
                      <a:lnTo>
                        <a:pt x="564" y="322"/>
                      </a:lnTo>
                      <a:cubicBezTo>
                        <a:pt x="580" y="342"/>
                        <a:pt x="590" y="366"/>
                        <a:pt x="602" y="388"/>
                      </a:cubicBezTo>
                      <a:lnTo>
                        <a:pt x="602" y="388"/>
                      </a:lnTo>
                      <a:cubicBezTo>
                        <a:pt x="598" y="391"/>
                        <a:pt x="595" y="393"/>
                        <a:pt x="591" y="39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51" name="Freeform 110">
                  <a:extLst>
                    <a:ext uri="{FF2B5EF4-FFF2-40B4-BE49-F238E27FC236}">
                      <a16:creationId xmlns:a16="http://schemas.microsoft.com/office/drawing/2014/main" id="{CB222330-DB6D-8D4D-B82E-C319D388D0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1908" y="4211038"/>
                  <a:ext cx="247681" cy="98433"/>
                </a:xfrm>
                <a:custGeom>
                  <a:avLst/>
                  <a:gdLst>
                    <a:gd name="T0" fmla="*/ 0 w 571"/>
                    <a:gd name="T1" fmla="*/ 172 h 230"/>
                    <a:gd name="T2" fmla="*/ 0 w 571"/>
                    <a:gd name="T3" fmla="*/ 172 h 230"/>
                    <a:gd name="T4" fmla="*/ 86 w 571"/>
                    <a:gd name="T5" fmla="*/ 155 h 230"/>
                    <a:gd name="T6" fmla="*/ 86 w 571"/>
                    <a:gd name="T7" fmla="*/ 155 h 230"/>
                    <a:gd name="T8" fmla="*/ 301 w 571"/>
                    <a:gd name="T9" fmla="*/ 55 h 230"/>
                    <a:gd name="T10" fmla="*/ 301 w 571"/>
                    <a:gd name="T11" fmla="*/ 55 h 230"/>
                    <a:gd name="T12" fmla="*/ 499 w 571"/>
                    <a:gd name="T13" fmla="*/ 18 h 230"/>
                    <a:gd name="T14" fmla="*/ 499 w 571"/>
                    <a:gd name="T15" fmla="*/ 18 h 230"/>
                    <a:gd name="T16" fmla="*/ 568 w 571"/>
                    <a:gd name="T17" fmla="*/ 91 h 230"/>
                    <a:gd name="T18" fmla="*/ 568 w 571"/>
                    <a:gd name="T19" fmla="*/ 91 h 230"/>
                    <a:gd name="T20" fmla="*/ 510 w 571"/>
                    <a:gd name="T21" fmla="*/ 151 h 230"/>
                    <a:gd name="T22" fmla="*/ 510 w 571"/>
                    <a:gd name="T23" fmla="*/ 151 h 230"/>
                    <a:gd name="T24" fmla="*/ 51 w 571"/>
                    <a:gd name="T25" fmla="*/ 189 h 230"/>
                    <a:gd name="T26" fmla="*/ 51 w 571"/>
                    <a:gd name="T27" fmla="*/ 189 h 230"/>
                    <a:gd name="T28" fmla="*/ 0 w 571"/>
                    <a:gd name="T29" fmla="*/ 172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71" h="230">
                      <a:moveTo>
                        <a:pt x="0" y="172"/>
                      </a:moveTo>
                      <a:lnTo>
                        <a:pt x="0" y="172"/>
                      </a:lnTo>
                      <a:cubicBezTo>
                        <a:pt x="38" y="165"/>
                        <a:pt x="64" y="164"/>
                        <a:pt x="86" y="155"/>
                      </a:cubicBezTo>
                      <a:lnTo>
                        <a:pt x="86" y="155"/>
                      </a:lnTo>
                      <a:cubicBezTo>
                        <a:pt x="159" y="124"/>
                        <a:pt x="234" y="95"/>
                        <a:pt x="301" y="55"/>
                      </a:cubicBezTo>
                      <a:lnTo>
                        <a:pt x="301" y="55"/>
                      </a:lnTo>
                      <a:cubicBezTo>
                        <a:pt x="365" y="16"/>
                        <a:pt x="428" y="0"/>
                        <a:pt x="499" y="18"/>
                      </a:cubicBezTo>
                      <a:lnTo>
                        <a:pt x="499" y="18"/>
                      </a:lnTo>
                      <a:cubicBezTo>
                        <a:pt x="536" y="28"/>
                        <a:pt x="565" y="48"/>
                        <a:pt x="568" y="91"/>
                      </a:cubicBezTo>
                      <a:lnTo>
                        <a:pt x="568" y="91"/>
                      </a:lnTo>
                      <a:cubicBezTo>
                        <a:pt x="570" y="132"/>
                        <a:pt x="538" y="141"/>
                        <a:pt x="510" y="151"/>
                      </a:cubicBezTo>
                      <a:lnTo>
                        <a:pt x="510" y="151"/>
                      </a:lnTo>
                      <a:cubicBezTo>
                        <a:pt x="361" y="206"/>
                        <a:pt x="208" y="229"/>
                        <a:pt x="51" y="189"/>
                      </a:cubicBezTo>
                      <a:lnTo>
                        <a:pt x="51" y="189"/>
                      </a:lnTo>
                      <a:cubicBezTo>
                        <a:pt x="39" y="186"/>
                        <a:pt x="26" y="181"/>
                        <a:pt x="0" y="17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52" name="Freeform 111">
                  <a:extLst>
                    <a:ext uri="{FF2B5EF4-FFF2-40B4-BE49-F238E27FC236}">
                      <a16:creationId xmlns:a16="http://schemas.microsoft.com/office/drawing/2014/main" id="{455B8FFD-0478-0C4B-ACF8-C47245779F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76181" y="3555983"/>
                  <a:ext cx="98437" cy="225444"/>
                </a:xfrm>
                <a:custGeom>
                  <a:avLst/>
                  <a:gdLst>
                    <a:gd name="T0" fmla="*/ 143 w 230"/>
                    <a:gd name="T1" fmla="*/ 515 h 517"/>
                    <a:gd name="T2" fmla="*/ 143 w 230"/>
                    <a:gd name="T3" fmla="*/ 515 h 517"/>
                    <a:gd name="T4" fmla="*/ 142 w 230"/>
                    <a:gd name="T5" fmla="*/ 493 h 517"/>
                    <a:gd name="T6" fmla="*/ 142 w 230"/>
                    <a:gd name="T7" fmla="*/ 493 h 517"/>
                    <a:gd name="T8" fmla="*/ 110 w 230"/>
                    <a:gd name="T9" fmla="*/ 323 h 517"/>
                    <a:gd name="T10" fmla="*/ 110 w 230"/>
                    <a:gd name="T11" fmla="*/ 323 h 517"/>
                    <a:gd name="T12" fmla="*/ 19 w 230"/>
                    <a:gd name="T13" fmla="*/ 148 h 517"/>
                    <a:gd name="T14" fmla="*/ 19 w 230"/>
                    <a:gd name="T15" fmla="*/ 148 h 517"/>
                    <a:gd name="T16" fmla="*/ 57 w 230"/>
                    <a:gd name="T17" fmla="*/ 27 h 517"/>
                    <a:gd name="T18" fmla="*/ 57 w 230"/>
                    <a:gd name="T19" fmla="*/ 27 h 517"/>
                    <a:gd name="T20" fmla="*/ 152 w 230"/>
                    <a:gd name="T21" fmla="*/ 60 h 517"/>
                    <a:gd name="T22" fmla="*/ 152 w 230"/>
                    <a:gd name="T23" fmla="*/ 60 h 517"/>
                    <a:gd name="T24" fmla="*/ 213 w 230"/>
                    <a:gd name="T25" fmla="*/ 274 h 517"/>
                    <a:gd name="T26" fmla="*/ 213 w 230"/>
                    <a:gd name="T27" fmla="*/ 274 h 517"/>
                    <a:gd name="T28" fmla="*/ 153 w 230"/>
                    <a:gd name="T29" fmla="*/ 516 h 517"/>
                    <a:gd name="T30" fmla="*/ 153 w 230"/>
                    <a:gd name="T31" fmla="*/ 516 h 517"/>
                    <a:gd name="T32" fmla="*/ 143 w 230"/>
                    <a:gd name="T33" fmla="*/ 515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0" h="517">
                      <a:moveTo>
                        <a:pt x="143" y="515"/>
                      </a:moveTo>
                      <a:lnTo>
                        <a:pt x="143" y="515"/>
                      </a:lnTo>
                      <a:cubicBezTo>
                        <a:pt x="143" y="508"/>
                        <a:pt x="140" y="500"/>
                        <a:pt x="142" y="493"/>
                      </a:cubicBezTo>
                      <a:lnTo>
                        <a:pt x="142" y="493"/>
                      </a:lnTo>
                      <a:cubicBezTo>
                        <a:pt x="159" y="431"/>
                        <a:pt x="141" y="377"/>
                        <a:pt x="110" y="323"/>
                      </a:cubicBezTo>
                      <a:lnTo>
                        <a:pt x="110" y="323"/>
                      </a:lnTo>
                      <a:cubicBezTo>
                        <a:pt x="75" y="267"/>
                        <a:pt x="47" y="208"/>
                        <a:pt x="19" y="148"/>
                      </a:cubicBezTo>
                      <a:lnTo>
                        <a:pt x="19" y="148"/>
                      </a:lnTo>
                      <a:cubicBezTo>
                        <a:pt x="0" y="107"/>
                        <a:pt x="18" y="51"/>
                        <a:pt x="57" y="27"/>
                      </a:cubicBezTo>
                      <a:lnTo>
                        <a:pt x="57" y="27"/>
                      </a:lnTo>
                      <a:cubicBezTo>
                        <a:pt x="100" y="0"/>
                        <a:pt x="130" y="31"/>
                        <a:pt x="152" y="60"/>
                      </a:cubicBezTo>
                      <a:lnTo>
                        <a:pt x="152" y="60"/>
                      </a:lnTo>
                      <a:cubicBezTo>
                        <a:pt x="201" y="122"/>
                        <a:pt x="229" y="194"/>
                        <a:pt x="213" y="274"/>
                      </a:cubicBezTo>
                      <a:lnTo>
                        <a:pt x="213" y="274"/>
                      </a:lnTo>
                      <a:cubicBezTo>
                        <a:pt x="197" y="355"/>
                        <a:pt x="174" y="435"/>
                        <a:pt x="153" y="516"/>
                      </a:cubicBezTo>
                      <a:lnTo>
                        <a:pt x="153" y="516"/>
                      </a:lnTo>
                      <a:cubicBezTo>
                        <a:pt x="150" y="516"/>
                        <a:pt x="146" y="515"/>
                        <a:pt x="143" y="51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53" name="Freeform 112">
                  <a:extLst>
                    <a:ext uri="{FF2B5EF4-FFF2-40B4-BE49-F238E27FC236}">
                      <a16:creationId xmlns:a16="http://schemas.microsoft.com/office/drawing/2014/main" id="{A784BE5B-AB26-B944-9899-3F4166E1CB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7602" y="4730762"/>
                  <a:ext cx="226560" cy="163199"/>
                </a:xfrm>
                <a:custGeom>
                  <a:avLst/>
                  <a:gdLst>
                    <a:gd name="T0" fmla="*/ 221777 w 521"/>
                    <a:gd name="T1" fmla="*/ 162766 h 377"/>
                    <a:gd name="T2" fmla="*/ 221777 w 521"/>
                    <a:gd name="T3" fmla="*/ 162766 h 377"/>
                    <a:gd name="T4" fmla="*/ 213079 w 521"/>
                    <a:gd name="T5" fmla="*/ 143719 h 377"/>
                    <a:gd name="T6" fmla="*/ 213079 w 521"/>
                    <a:gd name="T7" fmla="*/ 143719 h 377"/>
                    <a:gd name="T8" fmla="*/ 84797 w 521"/>
                    <a:gd name="T9" fmla="*/ 54111 h 377"/>
                    <a:gd name="T10" fmla="*/ 84797 w 521"/>
                    <a:gd name="T11" fmla="*/ 54111 h 377"/>
                    <a:gd name="T12" fmla="*/ 20003 w 521"/>
                    <a:gd name="T13" fmla="*/ 38960 h 377"/>
                    <a:gd name="T14" fmla="*/ 20003 w 521"/>
                    <a:gd name="T15" fmla="*/ 38960 h 377"/>
                    <a:gd name="T16" fmla="*/ 0 w 521"/>
                    <a:gd name="T17" fmla="*/ 21212 h 377"/>
                    <a:gd name="T18" fmla="*/ 0 w 521"/>
                    <a:gd name="T19" fmla="*/ 21212 h 377"/>
                    <a:gd name="T20" fmla="*/ 20873 w 521"/>
                    <a:gd name="T21" fmla="*/ 4329 h 377"/>
                    <a:gd name="T22" fmla="*/ 20873 w 521"/>
                    <a:gd name="T23" fmla="*/ 4329 h 377"/>
                    <a:gd name="T24" fmla="*/ 77404 w 521"/>
                    <a:gd name="T25" fmla="*/ 4762 h 377"/>
                    <a:gd name="T26" fmla="*/ 77404 w 521"/>
                    <a:gd name="T27" fmla="*/ 4762 h 377"/>
                    <a:gd name="T28" fmla="*/ 222211 w 521"/>
                    <a:gd name="T29" fmla="*/ 141122 h 377"/>
                    <a:gd name="T30" fmla="*/ 222211 w 521"/>
                    <a:gd name="T31" fmla="*/ 141122 h 377"/>
                    <a:gd name="T32" fmla="*/ 226125 w 521"/>
                    <a:gd name="T33" fmla="*/ 161900 h 377"/>
                    <a:gd name="T34" fmla="*/ 226125 w 521"/>
                    <a:gd name="T35" fmla="*/ 161900 h 377"/>
                    <a:gd name="T36" fmla="*/ 221777 w 521"/>
                    <a:gd name="T37" fmla="*/ 162766 h 37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21" h="377">
                      <a:moveTo>
                        <a:pt x="510" y="376"/>
                      </a:moveTo>
                      <a:lnTo>
                        <a:pt x="510" y="376"/>
                      </a:lnTo>
                      <a:cubicBezTo>
                        <a:pt x="503" y="362"/>
                        <a:pt x="496" y="347"/>
                        <a:pt x="490" y="332"/>
                      </a:cubicBezTo>
                      <a:cubicBezTo>
                        <a:pt x="435" y="202"/>
                        <a:pt x="320" y="155"/>
                        <a:pt x="195" y="125"/>
                      </a:cubicBezTo>
                      <a:cubicBezTo>
                        <a:pt x="145" y="112"/>
                        <a:pt x="94" y="105"/>
                        <a:pt x="46" y="90"/>
                      </a:cubicBezTo>
                      <a:cubicBezTo>
                        <a:pt x="28" y="84"/>
                        <a:pt x="15" y="64"/>
                        <a:pt x="0" y="49"/>
                      </a:cubicBezTo>
                      <a:cubicBezTo>
                        <a:pt x="16" y="35"/>
                        <a:pt x="31" y="12"/>
                        <a:pt x="48" y="10"/>
                      </a:cubicBezTo>
                      <a:cubicBezTo>
                        <a:pt x="91" y="4"/>
                        <a:pt x="138" y="0"/>
                        <a:pt x="178" y="11"/>
                      </a:cubicBezTo>
                      <a:cubicBezTo>
                        <a:pt x="340" y="60"/>
                        <a:pt x="460" y="158"/>
                        <a:pt x="511" y="326"/>
                      </a:cubicBezTo>
                      <a:cubicBezTo>
                        <a:pt x="516" y="341"/>
                        <a:pt x="517" y="358"/>
                        <a:pt x="520" y="374"/>
                      </a:cubicBezTo>
                      <a:cubicBezTo>
                        <a:pt x="516" y="374"/>
                        <a:pt x="513" y="376"/>
                        <a:pt x="510" y="376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54" name="Freeform 113">
                  <a:extLst>
                    <a:ext uri="{FF2B5EF4-FFF2-40B4-BE49-F238E27FC236}">
                      <a16:creationId xmlns:a16="http://schemas.microsoft.com/office/drawing/2014/main" id="{0BA08917-5823-3843-9EE8-7AAE5C6DDA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10280" y="3908155"/>
                  <a:ext cx="179410" cy="104784"/>
                </a:xfrm>
                <a:custGeom>
                  <a:avLst/>
                  <a:gdLst>
                    <a:gd name="T0" fmla="*/ 412 w 413"/>
                    <a:gd name="T1" fmla="*/ 4 h 244"/>
                    <a:gd name="T2" fmla="*/ 412 w 413"/>
                    <a:gd name="T3" fmla="*/ 4 h 244"/>
                    <a:gd name="T4" fmla="*/ 205 w 413"/>
                    <a:gd name="T5" fmla="*/ 207 h 244"/>
                    <a:gd name="T6" fmla="*/ 205 w 413"/>
                    <a:gd name="T7" fmla="*/ 207 h 244"/>
                    <a:gd name="T8" fmla="*/ 72 w 413"/>
                    <a:gd name="T9" fmla="*/ 243 h 244"/>
                    <a:gd name="T10" fmla="*/ 72 w 413"/>
                    <a:gd name="T11" fmla="*/ 243 h 244"/>
                    <a:gd name="T12" fmla="*/ 6 w 413"/>
                    <a:gd name="T13" fmla="*/ 195 h 244"/>
                    <a:gd name="T14" fmla="*/ 6 w 413"/>
                    <a:gd name="T15" fmla="*/ 195 h 244"/>
                    <a:gd name="T16" fmla="*/ 42 w 413"/>
                    <a:gd name="T17" fmla="*/ 128 h 244"/>
                    <a:gd name="T18" fmla="*/ 42 w 413"/>
                    <a:gd name="T19" fmla="*/ 128 h 244"/>
                    <a:gd name="T20" fmla="*/ 206 w 413"/>
                    <a:gd name="T21" fmla="*/ 61 h 244"/>
                    <a:gd name="T22" fmla="*/ 206 w 413"/>
                    <a:gd name="T23" fmla="*/ 61 h 244"/>
                    <a:gd name="T24" fmla="*/ 403 w 413"/>
                    <a:gd name="T25" fmla="*/ 0 h 244"/>
                    <a:gd name="T26" fmla="*/ 403 w 413"/>
                    <a:gd name="T27" fmla="*/ 0 h 244"/>
                    <a:gd name="T28" fmla="*/ 412 w 413"/>
                    <a:gd name="T29" fmla="*/ 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3" h="244">
                      <a:moveTo>
                        <a:pt x="412" y="4"/>
                      </a:moveTo>
                      <a:lnTo>
                        <a:pt x="412" y="4"/>
                      </a:lnTo>
                      <a:cubicBezTo>
                        <a:pt x="344" y="72"/>
                        <a:pt x="280" y="146"/>
                        <a:pt x="205" y="207"/>
                      </a:cubicBezTo>
                      <a:lnTo>
                        <a:pt x="205" y="207"/>
                      </a:lnTo>
                      <a:cubicBezTo>
                        <a:pt x="173" y="234"/>
                        <a:pt x="117" y="240"/>
                        <a:pt x="72" y="243"/>
                      </a:cubicBezTo>
                      <a:lnTo>
                        <a:pt x="72" y="243"/>
                      </a:lnTo>
                      <a:cubicBezTo>
                        <a:pt x="49" y="243"/>
                        <a:pt x="14" y="217"/>
                        <a:pt x="6" y="195"/>
                      </a:cubicBezTo>
                      <a:lnTo>
                        <a:pt x="6" y="195"/>
                      </a:lnTo>
                      <a:cubicBezTo>
                        <a:pt x="0" y="179"/>
                        <a:pt x="22" y="139"/>
                        <a:pt x="42" y="128"/>
                      </a:cubicBezTo>
                      <a:lnTo>
                        <a:pt x="42" y="128"/>
                      </a:lnTo>
                      <a:cubicBezTo>
                        <a:pt x="93" y="100"/>
                        <a:pt x="150" y="80"/>
                        <a:pt x="206" y="61"/>
                      </a:cubicBezTo>
                      <a:lnTo>
                        <a:pt x="206" y="61"/>
                      </a:lnTo>
                      <a:cubicBezTo>
                        <a:pt x="271" y="38"/>
                        <a:pt x="337" y="20"/>
                        <a:pt x="403" y="0"/>
                      </a:cubicBezTo>
                      <a:lnTo>
                        <a:pt x="403" y="0"/>
                      </a:lnTo>
                      <a:cubicBezTo>
                        <a:pt x="406" y="1"/>
                        <a:pt x="409" y="3"/>
                        <a:pt x="412" y="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55" name="Freeform 114">
                  <a:extLst>
                    <a:ext uri="{FF2B5EF4-FFF2-40B4-BE49-F238E27FC236}">
                      <a16:creationId xmlns:a16="http://schemas.microsoft.com/office/drawing/2014/main" id="{56C604A3-7537-5340-B78B-248C83F0AC6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6071" y="4176760"/>
                  <a:ext cx="150831" cy="107959"/>
                </a:xfrm>
                <a:custGeom>
                  <a:avLst/>
                  <a:gdLst>
                    <a:gd name="T0" fmla="*/ 347 w 348"/>
                    <a:gd name="T1" fmla="*/ 206 h 245"/>
                    <a:gd name="T2" fmla="*/ 347 w 348"/>
                    <a:gd name="T3" fmla="*/ 206 h 245"/>
                    <a:gd name="T4" fmla="*/ 68 w 348"/>
                    <a:gd name="T5" fmla="*/ 164 h 245"/>
                    <a:gd name="T6" fmla="*/ 68 w 348"/>
                    <a:gd name="T7" fmla="*/ 164 h 245"/>
                    <a:gd name="T8" fmla="*/ 24 w 348"/>
                    <a:gd name="T9" fmla="*/ 41 h 245"/>
                    <a:gd name="T10" fmla="*/ 24 w 348"/>
                    <a:gd name="T11" fmla="*/ 41 h 245"/>
                    <a:gd name="T12" fmla="*/ 151 w 348"/>
                    <a:gd name="T13" fmla="*/ 31 h 245"/>
                    <a:gd name="T14" fmla="*/ 151 w 348"/>
                    <a:gd name="T15" fmla="*/ 31 h 245"/>
                    <a:gd name="T16" fmla="*/ 231 w 348"/>
                    <a:gd name="T17" fmla="*/ 92 h 245"/>
                    <a:gd name="T18" fmla="*/ 231 w 348"/>
                    <a:gd name="T19" fmla="*/ 92 h 245"/>
                    <a:gd name="T20" fmla="*/ 347 w 348"/>
                    <a:gd name="T21" fmla="*/ 206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245">
                      <a:moveTo>
                        <a:pt x="347" y="206"/>
                      </a:moveTo>
                      <a:lnTo>
                        <a:pt x="347" y="206"/>
                      </a:lnTo>
                      <a:cubicBezTo>
                        <a:pt x="249" y="215"/>
                        <a:pt x="151" y="244"/>
                        <a:pt x="68" y="164"/>
                      </a:cubicBezTo>
                      <a:lnTo>
                        <a:pt x="68" y="164"/>
                      </a:lnTo>
                      <a:cubicBezTo>
                        <a:pt x="23" y="121"/>
                        <a:pt x="0" y="67"/>
                        <a:pt x="24" y="41"/>
                      </a:cubicBezTo>
                      <a:lnTo>
                        <a:pt x="24" y="41"/>
                      </a:lnTo>
                      <a:cubicBezTo>
                        <a:pt x="61" y="0"/>
                        <a:pt x="110" y="13"/>
                        <a:pt x="151" y="31"/>
                      </a:cubicBezTo>
                      <a:lnTo>
                        <a:pt x="151" y="31"/>
                      </a:lnTo>
                      <a:cubicBezTo>
                        <a:pt x="181" y="44"/>
                        <a:pt x="206" y="70"/>
                        <a:pt x="231" y="92"/>
                      </a:cubicBezTo>
                      <a:lnTo>
                        <a:pt x="231" y="92"/>
                      </a:lnTo>
                      <a:cubicBezTo>
                        <a:pt x="269" y="127"/>
                        <a:pt x="305" y="164"/>
                        <a:pt x="347" y="20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56" name="Freeform 115">
                  <a:extLst>
                    <a:ext uri="{FF2B5EF4-FFF2-40B4-BE49-F238E27FC236}">
                      <a16:creationId xmlns:a16="http://schemas.microsoft.com/office/drawing/2014/main" id="{A8FD6272-9304-8243-ACED-D9DF6E701D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85266" y="3709933"/>
                  <a:ext cx="169884" cy="120660"/>
                </a:xfrm>
                <a:custGeom>
                  <a:avLst/>
                  <a:gdLst>
                    <a:gd name="T0" fmla="*/ 7 w 386"/>
                    <a:gd name="T1" fmla="*/ 276 h 277"/>
                    <a:gd name="T2" fmla="*/ 7 w 386"/>
                    <a:gd name="T3" fmla="*/ 276 h 277"/>
                    <a:gd name="T4" fmla="*/ 166 w 386"/>
                    <a:gd name="T5" fmla="*/ 87 h 277"/>
                    <a:gd name="T6" fmla="*/ 166 w 386"/>
                    <a:gd name="T7" fmla="*/ 87 h 277"/>
                    <a:gd name="T8" fmla="*/ 348 w 386"/>
                    <a:gd name="T9" fmla="*/ 27 h 277"/>
                    <a:gd name="T10" fmla="*/ 348 w 386"/>
                    <a:gd name="T11" fmla="*/ 27 h 277"/>
                    <a:gd name="T12" fmla="*/ 370 w 386"/>
                    <a:gd name="T13" fmla="*/ 85 h 277"/>
                    <a:gd name="T14" fmla="*/ 370 w 386"/>
                    <a:gd name="T15" fmla="*/ 85 h 277"/>
                    <a:gd name="T16" fmla="*/ 348 w 386"/>
                    <a:gd name="T17" fmla="*/ 113 h 277"/>
                    <a:gd name="T18" fmla="*/ 348 w 386"/>
                    <a:gd name="T19" fmla="*/ 113 h 277"/>
                    <a:gd name="T20" fmla="*/ 5 w 386"/>
                    <a:gd name="T21" fmla="*/ 275 h 277"/>
                    <a:gd name="T22" fmla="*/ 5 w 386"/>
                    <a:gd name="T23" fmla="*/ 275 h 277"/>
                    <a:gd name="T24" fmla="*/ 7 w 386"/>
                    <a:gd name="T25" fmla="*/ 276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6" h="277">
                      <a:moveTo>
                        <a:pt x="7" y="276"/>
                      </a:moveTo>
                      <a:lnTo>
                        <a:pt x="7" y="276"/>
                      </a:lnTo>
                      <a:cubicBezTo>
                        <a:pt x="59" y="214"/>
                        <a:pt x="113" y="151"/>
                        <a:pt x="166" y="87"/>
                      </a:cubicBezTo>
                      <a:lnTo>
                        <a:pt x="166" y="87"/>
                      </a:lnTo>
                      <a:cubicBezTo>
                        <a:pt x="223" y="18"/>
                        <a:pt x="280" y="0"/>
                        <a:pt x="348" y="27"/>
                      </a:cubicBezTo>
                      <a:lnTo>
                        <a:pt x="348" y="27"/>
                      </a:lnTo>
                      <a:cubicBezTo>
                        <a:pt x="381" y="40"/>
                        <a:pt x="385" y="58"/>
                        <a:pt x="370" y="85"/>
                      </a:cubicBezTo>
                      <a:lnTo>
                        <a:pt x="370" y="85"/>
                      </a:lnTo>
                      <a:cubicBezTo>
                        <a:pt x="364" y="96"/>
                        <a:pt x="358" y="107"/>
                        <a:pt x="348" y="113"/>
                      </a:cubicBezTo>
                      <a:lnTo>
                        <a:pt x="348" y="113"/>
                      </a:lnTo>
                      <a:cubicBezTo>
                        <a:pt x="246" y="192"/>
                        <a:pt x="131" y="245"/>
                        <a:pt x="5" y="275"/>
                      </a:cubicBezTo>
                      <a:lnTo>
                        <a:pt x="5" y="275"/>
                      </a:lnTo>
                      <a:cubicBezTo>
                        <a:pt x="2" y="276"/>
                        <a:pt x="0" y="273"/>
                        <a:pt x="7" y="27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57" name="Freeform 116">
                  <a:extLst>
                    <a:ext uri="{FF2B5EF4-FFF2-40B4-BE49-F238E27FC236}">
                      <a16:creationId xmlns:a16="http://schemas.microsoft.com/office/drawing/2014/main" id="{A866D34E-1CF1-B048-B433-5F76BF9183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61774" y="3946143"/>
                  <a:ext cx="127016" cy="158763"/>
                </a:xfrm>
                <a:custGeom>
                  <a:avLst/>
                  <a:gdLst>
                    <a:gd name="T0" fmla="*/ 28 w 290"/>
                    <a:gd name="T1" fmla="*/ 0 h 365"/>
                    <a:gd name="T2" fmla="*/ 28 w 290"/>
                    <a:gd name="T3" fmla="*/ 0 h 365"/>
                    <a:gd name="T4" fmla="*/ 258 w 290"/>
                    <a:gd name="T5" fmla="*/ 364 h 365"/>
                    <a:gd name="T6" fmla="*/ 258 w 290"/>
                    <a:gd name="T7" fmla="*/ 364 h 365"/>
                    <a:gd name="T8" fmla="*/ 94 w 290"/>
                    <a:gd name="T9" fmla="*/ 197 h 365"/>
                    <a:gd name="T10" fmla="*/ 94 w 290"/>
                    <a:gd name="T11" fmla="*/ 197 h 365"/>
                    <a:gd name="T12" fmla="*/ 28 w 290"/>
                    <a:gd name="T1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0" h="365">
                      <a:moveTo>
                        <a:pt x="28" y="0"/>
                      </a:moveTo>
                      <a:lnTo>
                        <a:pt x="28" y="0"/>
                      </a:lnTo>
                      <a:cubicBezTo>
                        <a:pt x="172" y="41"/>
                        <a:pt x="289" y="232"/>
                        <a:pt x="258" y="364"/>
                      </a:cubicBezTo>
                      <a:lnTo>
                        <a:pt x="258" y="364"/>
                      </a:lnTo>
                      <a:cubicBezTo>
                        <a:pt x="205" y="310"/>
                        <a:pt x="150" y="253"/>
                        <a:pt x="94" y="197"/>
                      </a:cubicBezTo>
                      <a:lnTo>
                        <a:pt x="94" y="197"/>
                      </a:lnTo>
                      <a:cubicBezTo>
                        <a:pt x="21" y="127"/>
                        <a:pt x="0" y="66"/>
                        <a:pt x="28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58" name="Freeform 117">
                  <a:extLst>
                    <a:ext uri="{FF2B5EF4-FFF2-40B4-BE49-F238E27FC236}">
                      <a16:creationId xmlns:a16="http://schemas.microsoft.com/office/drawing/2014/main" id="{F322CFA7-F89E-774C-84DD-E85B88A9B3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87608" y="3574889"/>
                  <a:ext cx="104788" cy="201629"/>
                </a:xfrm>
                <a:custGeom>
                  <a:avLst/>
                  <a:gdLst>
                    <a:gd name="T0" fmla="*/ 240 w 241"/>
                    <a:gd name="T1" fmla="*/ 460 h 461"/>
                    <a:gd name="T2" fmla="*/ 240 w 241"/>
                    <a:gd name="T3" fmla="*/ 460 h 461"/>
                    <a:gd name="T4" fmla="*/ 7 w 241"/>
                    <a:gd name="T5" fmla="*/ 125 h 461"/>
                    <a:gd name="T6" fmla="*/ 7 w 241"/>
                    <a:gd name="T7" fmla="*/ 125 h 461"/>
                    <a:gd name="T8" fmla="*/ 24 w 241"/>
                    <a:gd name="T9" fmla="*/ 15 h 461"/>
                    <a:gd name="T10" fmla="*/ 24 w 241"/>
                    <a:gd name="T11" fmla="*/ 15 h 461"/>
                    <a:gd name="T12" fmla="*/ 110 w 241"/>
                    <a:gd name="T13" fmla="*/ 84 h 461"/>
                    <a:gd name="T14" fmla="*/ 110 w 241"/>
                    <a:gd name="T15" fmla="*/ 84 h 461"/>
                    <a:gd name="T16" fmla="*/ 122 w 241"/>
                    <a:gd name="T17" fmla="*/ 122 h 461"/>
                    <a:gd name="T18" fmla="*/ 122 w 241"/>
                    <a:gd name="T19" fmla="*/ 122 h 461"/>
                    <a:gd name="T20" fmla="*/ 240 w 241"/>
                    <a:gd name="T21" fmla="*/ 46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1" h="461">
                      <a:moveTo>
                        <a:pt x="240" y="460"/>
                      </a:moveTo>
                      <a:lnTo>
                        <a:pt x="240" y="460"/>
                      </a:lnTo>
                      <a:cubicBezTo>
                        <a:pt x="134" y="367"/>
                        <a:pt x="33" y="269"/>
                        <a:pt x="7" y="125"/>
                      </a:cubicBezTo>
                      <a:lnTo>
                        <a:pt x="7" y="125"/>
                      </a:lnTo>
                      <a:cubicBezTo>
                        <a:pt x="0" y="88"/>
                        <a:pt x="8" y="21"/>
                        <a:pt x="24" y="15"/>
                      </a:cubicBezTo>
                      <a:lnTo>
                        <a:pt x="24" y="15"/>
                      </a:lnTo>
                      <a:cubicBezTo>
                        <a:pt x="68" y="0"/>
                        <a:pt x="89" y="50"/>
                        <a:pt x="110" y="84"/>
                      </a:cubicBezTo>
                      <a:lnTo>
                        <a:pt x="110" y="84"/>
                      </a:lnTo>
                      <a:cubicBezTo>
                        <a:pt x="117" y="95"/>
                        <a:pt x="121" y="109"/>
                        <a:pt x="122" y="122"/>
                      </a:cubicBezTo>
                      <a:lnTo>
                        <a:pt x="122" y="122"/>
                      </a:lnTo>
                      <a:cubicBezTo>
                        <a:pt x="134" y="245"/>
                        <a:pt x="178" y="356"/>
                        <a:pt x="240" y="46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59" name="Freeform 118">
                  <a:extLst>
                    <a:ext uri="{FF2B5EF4-FFF2-40B4-BE49-F238E27FC236}">
                      <a16:creationId xmlns:a16="http://schemas.microsoft.com/office/drawing/2014/main" id="{68D36BB7-E52A-B146-93DC-A9878D611E3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59345" y="3694093"/>
                  <a:ext cx="128603" cy="119073"/>
                </a:xfrm>
                <a:custGeom>
                  <a:avLst/>
                  <a:gdLst>
                    <a:gd name="T0" fmla="*/ 296 w 297"/>
                    <a:gd name="T1" fmla="*/ 273 h 274"/>
                    <a:gd name="T2" fmla="*/ 296 w 297"/>
                    <a:gd name="T3" fmla="*/ 273 h 274"/>
                    <a:gd name="T4" fmla="*/ 30 w 297"/>
                    <a:gd name="T5" fmla="*/ 106 h 274"/>
                    <a:gd name="T6" fmla="*/ 30 w 297"/>
                    <a:gd name="T7" fmla="*/ 106 h 274"/>
                    <a:gd name="T8" fmla="*/ 10 w 297"/>
                    <a:gd name="T9" fmla="*/ 24 h 274"/>
                    <a:gd name="T10" fmla="*/ 10 w 297"/>
                    <a:gd name="T11" fmla="*/ 24 h 274"/>
                    <a:gd name="T12" fmla="*/ 91 w 297"/>
                    <a:gd name="T13" fmla="*/ 46 h 274"/>
                    <a:gd name="T14" fmla="*/ 91 w 297"/>
                    <a:gd name="T15" fmla="*/ 46 h 274"/>
                    <a:gd name="T16" fmla="*/ 111 w 297"/>
                    <a:gd name="T17" fmla="*/ 70 h 274"/>
                    <a:gd name="T18" fmla="*/ 111 w 297"/>
                    <a:gd name="T19" fmla="*/ 70 h 274"/>
                    <a:gd name="T20" fmla="*/ 296 w 297"/>
                    <a:gd name="T21" fmla="*/ 273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7" h="274">
                      <a:moveTo>
                        <a:pt x="296" y="273"/>
                      </a:moveTo>
                      <a:lnTo>
                        <a:pt x="296" y="273"/>
                      </a:lnTo>
                      <a:cubicBezTo>
                        <a:pt x="192" y="239"/>
                        <a:pt x="92" y="200"/>
                        <a:pt x="30" y="106"/>
                      </a:cubicBezTo>
                      <a:lnTo>
                        <a:pt x="30" y="106"/>
                      </a:lnTo>
                      <a:cubicBezTo>
                        <a:pt x="14" y="83"/>
                        <a:pt x="0" y="33"/>
                        <a:pt x="10" y="24"/>
                      </a:cubicBezTo>
                      <a:lnTo>
                        <a:pt x="10" y="24"/>
                      </a:lnTo>
                      <a:cubicBezTo>
                        <a:pt x="36" y="0"/>
                        <a:pt x="66" y="29"/>
                        <a:pt x="91" y="46"/>
                      </a:cubicBezTo>
                      <a:lnTo>
                        <a:pt x="91" y="46"/>
                      </a:lnTo>
                      <a:cubicBezTo>
                        <a:pt x="100" y="51"/>
                        <a:pt x="106" y="61"/>
                        <a:pt x="111" y="70"/>
                      </a:cubicBezTo>
                      <a:lnTo>
                        <a:pt x="111" y="70"/>
                      </a:lnTo>
                      <a:cubicBezTo>
                        <a:pt x="156" y="152"/>
                        <a:pt x="221" y="218"/>
                        <a:pt x="296" y="27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0" name="Freeform 119">
                  <a:extLst>
                    <a:ext uri="{FF2B5EF4-FFF2-40B4-BE49-F238E27FC236}">
                      <a16:creationId xmlns:a16="http://schemas.microsoft.com/office/drawing/2014/main" id="{65E21634-A108-A940-8174-6E764600F4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3627" y="4175351"/>
                  <a:ext cx="169884" cy="68268"/>
                </a:xfrm>
                <a:custGeom>
                  <a:avLst/>
                  <a:gdLst>
                    <a:gd name="T0" fmla="*/ 388 w 389"/>
                    <a:gd name="T1" fmla="*/ 16 h 157"/>
                    <a:gd name="T2" fmla="*/ 388 w 389"/>
                    <a:gd name="T3" fmla="*/ 16 h 157"/>
                    <a:gd name="T4" fmla="*/ 93 w 389"/>
                    <a:gd name="T5" fmla="*/ 152 h 157"/>
                    <a:gd name="T6" fmla="*/ 93 w 389"/>
                    <a:gd name="T7" fmla="*/ 152 h 157"/>
                    <a:gd name="T8" fmla="*/ 30 w 389"/>
                    <a:gd name="T9" fmla="*/ 144 h 157"/>
                    <a:gd name="T10" fmla="*/ 30 w 389"/>
                    <a:gd name="T11" fmla="*/ 144 h 157"/>
                    <a:gd name="T12" fmla="*/ 0 w 389"/>
                    <a:gd name="T13" fmla="*/ 96 h 157"/>
                    <a:gd name="T14" fmla="*/ 0 w 389"/>
                    <a:gd name="T15" fmla="*/ 96 h 157"/>
                    <a:gd name="T16" fmla="*/ 38 w 389"/>
                    <a:gd name="T17" fmla="*/ 62 h 157"/>
                    <a:gd name="T18" fmla="*/ 38 w 389"/>
                    <a:gd name="T19" fmla="*/ 62 h 157"/>
                    <a:gd name="T20" fmla="*/ 383 w 389"/>
                    <a:gd name="T21" fmla="*/ 0 h 157"/>
                    <a:gd name="T22" fmla="*/ 383 w 389"/>
                    <a:gd name="T23" fmla="*/ 0 h 157"/>
                    <a:gd name="T24" fmla="*/ 388 w 389"/>
                    <a:gd name="T25" fmla="*/ 1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9" h="157">
                      <a:moveTo>
                        <a:pt x="388" y="16"/>
                      </a:moveTo>
                      <a:lnTo>
                        <a:pt x="388" y="16"/>
                      </a:lnTo>
                      <a:cubicBezTo>
                        <a:pt x="295" y="71"/>
                        <a:pt x="205" y="135"/>
                        <a:pt x="93" y="152"/>
                      </a:cubicBezTo>
                      <a:lnTo>
                        <a:pt x="93" y="152"/>
                      </a:lnTo>
                      <a:cubicBezTo>
                        <a:pt x="73" y="156"/>
                        <a:pt x="47" y="153"/>
                        <a:pt x="30" y="144"/>
                      </a:cubicBezTo>
                      <a:lnTo>
                        <a:pt x="30" y="144"/>
                      </a:lnTo>
                      <a:cubicBezTo>
                        <a:pt x="15" y="135"/>
                        <a:pt x="1" y="113"/>
                        <a:pt x="0" y="96"/>
                      </a:cubicBezTo>
                      <a:lnTo>
                        <a:pt x="0" y="96"/>
                      </a:lnTo>
                      <a:cubicBezTo>
                        <a:pt x="0" y="84"/>
                        <a:pt x="23" y="65"/>
                        <a:pt x="38" y="62"/>
                      </a:cubicBezTo>
                      <a:lnTo>
                        <a:pt x="38" y="62"/>
                      </a:lnTo>
                      <a:cubicBezTo>
                        <a:pt x="153" y="40"/>
                        <a:pt x="267" y="20"/>
                        <a:pt x="383" y="0"/>
                      </a:cubicBezTo>
                      <a:lnTo>
                        <a:pt x="383" y="0"/>
                      </a:lnTo>
                      <a:cubicBezTo>
                        <a:pt x="385" y="6"/>
                        <a:pt x="386" y="10"/>
                        <a:pt x="388" y="1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1" name="Freeform 120">
                  <a:extLst>
                    <a:ext uri="{FF2B5EF4-FFF2-40B4-BE49-F238E27FC236}">
                      <a16:creationId xmlns:a16="http://schemas.microsoft.com/office/drawing/2014/main" id="{605A3A6F-1225-3041-A1F8-8D450A841D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07036" y="3621137"/>
                  <a:ext cx="93675" cy="166702"/>
                </a:xfrm>
                <a:custGeom>
                  <a:avLst/>
                  <a:gdLst>
                    <a:gd name="T0" fmla="*/ 0 w 214"/>
                    <a:gd name="T1" fmla="*/ 384 h 385"/>
                    <a:gd name="T2" fmla="*/ 0 w 214"/>
                    <a:gd name="T3" fmla="*/ 384 h 385"/>
                    <a:gd name="T4" fmla="*/ 87 w 214"/>
                    <a:gd name="T5" fmla="*/ 119 h 385"/>
                    <a:gd name="T6" fmla="*/ 87 w 214"/>
                    <a:gd name="T7" fmla="*/ 119 h 385"/>
                    <a:gd name="T8" fmla="*/ 158 w 214"/>
                    <a:gd name="T9" fmla="*/ 24 h 385"/>
                    <a:gd name="T10" fmla="*/ 158 w 214"/>
                    <a:gd name="T11" fmla="*/ 24 h 385"/>
                    <a:gd name="T12" fmla="*/ 212 w 214"/>
                    <a:gd name="T13" fmla="*/ 52 h 385"/>
                    <a:gd name="T14" fmla="*/ 212 w 214"/>
                    <a:gd name="T15" fmla="*/ 52 h 385"/>
                    <a:gd name="T16" fmla="*/ 209 w 214"/>
                    <a:gd name="T17" fmla="*/ 87 h 385"/>
                    <a:gd name="T18" fmla="*/ 209 w 214"/>
                    <a:gd name="T19" fmla="*/ 87 h 385"/>
                    <a:gd name="T20" fmla="*/ 0 w 214"/>
                    <a:gd name="T21" fmla="*/ 384 h 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4" h="385">
                      <a:moveTo>
                        <a:pt x="0" y="384"/>
                      </a:moveTo>
                      <a:lnTo>
                        <a:pt x="0" y="384"/>
                      </a:lnTo>
                      <a:cubicBezTo>
                        <a:pt x="31" y="289"/>
                        <a:pt x="55" y="202"/>
                        <a:pt x="87" y="119"/>
                      </a:cubicBezTo>
                      <a:lnTo>
                        <a:pt x="87" y="119"/>
                      </a:lnTo>
                      <a:cubicBezTo>
                        <a:pt x="101" y="83"/>
                        <a:pt x="129" y="50"/>
                        <a:pt x="158" y="24"/>
                      </a:cubicBezTo>
                      <a:lnTo>
                        <a:pt x="158" y="24"/>
                      </a:lnTo>
                      <a:cubicBezTo>
                        <a:pt x="185" y="0"/>
                        <a:pt x="209" y="14"/>
                        <a:pt x="212" y="52"/>
                      </a:cubicBezTo>
                      <a:lnTo>
                        <a:pt x="212" y="52"/>
                      </a:lnTo>
                      <a:cubicBezTo>
                        <a:pt x="213" y="64"/>
                        <a:pt x="213" y="76"/>
                        <a:pt x="209" y="87"/>
                      </a:cubicBezTo>
                      <a:lnTo>
                        <a:pt x="209" y="87"/>
                      </a:lnTo>
                      <a:cubicBezTo>
                        <a:pt x="165" y="202"/>
                        <a:pt x="95" y="297"/>
                        <a:pt x="0" y="38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2" name="Freeform 121">
                  <a:extLst>
                    <a:ext uri="{FF2B5EF4-FFF2-40B4-BE49-F238E27FC236}">
                      <a16:creationId xmlns:a16="http://schemas.microsoft.com/office/drawing/2014/main" id="{635525A5-4CA4-474C-9A1A-EAD2D92456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61919" y="4004535"/>
                  <a:ext cx="50806" cy="192104"/>
                </a:xfrm>
                <a:custGeom>
                  <a:avLst/>
                  <a:gdLst>
                    <a:gd name="T0" fmla="*/ 0 w 113"/>
                    <a:gd name="T1" fmla="*/ 440 h 441"/>
                    <a:gd name="T2" fmla="*/ 0 w 113"/>
                    <a:gd name="T3" fmla="*/ 440 h 441"/>
                    <a:gd name="T4" fmla="*/ 16 w 113"/>
                    <a:gd name="T5" fmla="*/ 45 h 441"/>
                    <a:gd name="T6" fmla="*/ 16 w 113"/>
                    <a:gd name="T7" fmla="*/ 45 h 441"/>
                    <a:gd name="T8" fmla="*/ 73 w 113"/>
                    <a:gd name="T9" fmla="*/ 2 h 441"/>
                    <a:gd name="T10" fmla="*/ 73 w 113"/>
                    <a:gd name="T11" fmla="*/ 2 h 441"/>
                    <a:gd name="T12" fmla="*/ 109 w 113"/>
                    <a:gd name="T13" fmla="*/ 44 h 441"/>
                    <a:gd name="T14" fmla="*/ 109 w 113"/>
                    <a:gd name="T15" fmla="*/ 44 h 441"/>
                    <a:gd name="T16" fmla="*/ 0 w 113"/>
                    <a:gd name="T17" fmla="*/ 44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441">
                      <a:moveTo>
                        <a:pt x="0" y="440"/>
                      </a:moveTo>
                      <a:lnTo>
                        <a:pt x="0" y="440"/>
                      </a:lnTo>
                      <a:cubicBezTo>
                        <a:pt x="6" y="308"/>
                        <a:pt x="11" y="177"/>
                        <a:pt x="16" y="45"/>
                      </a:cubicBezTo>
                      <a:lnTo>
                        <a:pt x="16" y="45"/>
                      </a:lnTo>
                      <a:cubicBezTo>
                        <a:pt x="18" y="7"/>
                        <a:pt x="43" y="3"/>
                        <a:pt x="73" y="2"/>
                      </a:cubicBezTo>
                      <a:lnTo>
                        <a:pt x="73" y="2"/>
                      </a:lnTo>
                      <a:cubicBezTo>
                        <a:pt x="104" y="0"/>
                        <a:pt x="108" y="21"/>
                        <a:pt x="109" y="44"/>
                      </a:cubicBezTo>
                      <a:lnTo>
                        <a:pt x="109" y="44"/>
                      </a:lnTo>
                      <a:cubicBezTo>
                        <a:pt x="112" y="188"/>
                        <a:pt x="42" y="310"/>
                        <a:pt x="0" y="44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3" name="Freeform 122">
                  <a:extLst>
                    <a:ext uri="{FF2B5EF4-FFF2-40B4-BE49-F238E27FC236}">
                      <a16:creationId xmlns:a16="http://schemas.microsoft.com/office/drawing/2014/main" id="{36ECB67E-EC8F-1141-BC2C-52480835BD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21215" y="4048263"/>
                  <a:ext cx="39693" cy="161939"/>
                </a:xfrm>
                <a:custGeom>
                  <a:avLst/>
                  <a:gdLst>
                    <a:gd name="T0" fmla="*/ 9 w 92"/>
                    <a:gd name="T1" fmla="*/ 364 h 371"/>
                    <a:gd name="T2" fmla="*/ 9 w 92"/>
                    <a:gd name="T3" fmla="*/ 364 h 371"/>
                    <a:gd name="T4" fmla="*/ 0 w 92"/>
                    <a:gd name="T5" fmla="*/ 50 h 371"/>
                    <a:gd name="T6" fmla="*/ 0 w 92"/>
                    <a:gd name="T7" fmla="*/ 50 h 371"/>
                    <a:gd name="T8" fmla="*/ 40 w 92"/>
                    <a:gd name="T9" fmla="*/ 0 h 371"/>
                    <a:gd name="T10" fmla="*/ 40 w 92"/>
                    <a:gd name="T11" fmla="*/ 0 h 371"/>
                    <a:gd name="T12" fmla="*/ 81 w 92"/>
                    <a:gd name="T13" fmla="*/ 40 h 371"/>
                    <a:gd name="T14" fmla="*/ 81 w 92"/>
                    <a:gd name="T15" fmla="*/ 40 h 371"/>
                    <a:gd name="T16" fmla="*/ 89 w 92"/>
                    <a:gd name="T17" fmla="*/ 94 h 371"/>
                    <a:gd name="T18" fmla="*/ 89 w 92"/>
                    <a:gd name="T19" fmla="*/ 94 h 371"/>
                    <a:gd name="T20" fmla="*/ 45 w 92"/>
                    <a:gd name="T21" fmla="*/ 370 h 371"/>
                    <a:gd name="T22" fmla="*/ 45 w 92"/>
                    <a:gd name="T23" fmla="*/ 370 h 371"/>
                    <a:gd name="T24" fmla="*/ 9 w 92"/>
                    <a:gd name="T25" fmla="*/ 36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2" h="371">
                      <a:moveTo>
                        <a:pt x="9" y="364"/>
                      </a:moveTo>
                      <a:lnTo>
                        <a:pt x="9" y="364"/>
                      </a:lnTo>
                      <a:cubicBezTo>
                        <a:pt x="5" y="259"/>
                        <a:pt x="0" y="154"/>
                        <a:pt x="0" y="50"/>
                      </a:cubicBezTo>
                      <a:lnTo>
                        <a:pt x="0" y="50"/>
                      </a:lnTo>
                      <a:cubicBezTo>
                        <a:pt x="1" y="33"/>
                        <a:pt x="26" y="17"/>
                        <a:pt x="40" y="0"/>
                      </a:cubicBezTo>
                      <a:lnTo>
                        <a:pt x="40" y="0"/>
                      </a:lnTo>
                      <a:cubicBezTo>
                        <a:pt x="54" y="13"/>
                        <a:pt x="73" y="24"/>
                        <a:pt x="81" y="40"/>
                      </a:cubicBezTo>
                      <a:lnTo>
                        <a:pt x="81" y="40"/>
                      </a:lnTo>
                      <a:cubicBezTo>
                        <a:pt x="90" y="55"/>
                        <a:pt x="91" y="77"/>
                        <a:pt x="89" y="94"/>
                      </a:cubicBezTo>
                      <a:lnTo>
                        <a:pt x="89" y="94"/>
                      </a:lnTo>
                      <a:cubicBezTo>
                        <a:pt x="76" y="186"/>
                        <a:pt x="60" y="278"/>
                        <a:pt x="45" y="370"/>
                      </a:cubicBezTo>
                      <a:lnTo>
                        <a:pt x="45" y="370"/>
                      </a:lnTo>
                      <a:cubicBezTo>
                        <a:pt x="33" y="367"/>
                        <a:pt x="21" y="365"/>
                        <a:pt x="9" y="36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4" name="Freeform 123">
                  <a:extLst>
                    <a:ext uri="{FF2B5EF4-FFF2-40B4-BE49-F238E27FC236}">
                      <a16:creationId xmlns:a16="http://schemas.microsoft.com/office/drawing/2014/main" id="{AFD6A689-4F7B-F94D-8C68-72D90203E4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66178" y="4812828"/>
                  <a:ext cx="133367" cy="130186"/>
                </a:xfrm>
                <a:custGeom>
                  <a:avLst/>
                  <a:gdLst>
                    <a:gd name="T0" fmla="*/ 0 w 306"/>
                    <a:gd name="T1" fmla="*/ 49 h 300"/>
                    <a:gd name="T2" fmla="*/ 0 w 306"/>
                    <a:gd name="T3" fmla="*/ 49 h 300"/>
                    <a:gd name="T4" fmla="*/ 305 w 306"/>
                    <a:gd name="T5" fmla="*/ 299 h 300"/>
                    <a:gd name="T6" fmla="*/ 305 w 306"/>
                    <a:gd name="T7" fmla="*/ 299 h 300"/>
                    <a:gd name="T8" fmla="*/ 76 w 306"/>
                    <a:gd name="T9" fmla="*/ 123 h 300"/>
                    <a:gd name="T10" fmla="*/ 76 w 306"/>
                    <a:gd name="T11" fmla="*/ 123 h 300"/>
                    <a:gd name="T12" fmla="*/ 0 w 306"/>
                    <a:gd name="T13" fmla="*/ 49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6" h="300">
                      <a:moveTo>
                        <a:pt x="0" y="49"/>
                      </a:moveTo>
                      <a:lnTo>
                        <a:pt x="0" y="49"/>
                      </a:lnTo>
                      <a:cubicBezTo>
                        <a:pt x="113" y="0"/>
                        <a:pt x="297" y="145"/>
                        <a:pt x="305" y="299"/>
                      </a:cubicBezTo>
                      <a:lnTo>
                        <a:pt x="305" y="299"/>
                      </a:lnTo>
                      <a:cubicBezTo>
                        <a:pt x="260" y="187"/>
                        <a:pt x="180" y="139"/>
                        <a:pt x="76" y="123"/>
                      </a:cubicBezTo>
                      <a:lnTo>
                        <a:pt x="76" y="123"/>
                      </a:lnTo>
                      <a:cubicBezTo>
                        <a:pt x="38" y="117"/>
                        <a:pt x="6" y="97"/>
                        <a:pt x="0" y="4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5" name="Freeform 124">
                  <a:extLst>
                    <a:ext uri="{FF2B5EF4-FFF2-40B4-BE49-F238E27FC236}">
                      <a16:creationId xmlns:a16="http://schemas.microsoft.com/office/drawing/2014/main" id="{7D35A528-9605-4B4B-848C-82D93858EC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94788" y="4184378"/>
                  <a:ext cx="141305" cy="92083"/>
                </a:xfrm>
                <a:custGeom>
                  <a:avLst/>
                  <a:gdLst>
                    <a:gd name="T0" fmla="*/ 325 w 326"/>
                    <a:gd name="T1" fmla="*/ 0 h 212"/>
                    <a:gd name="T2" fmla="*/ 325 w 326"/>
                    <a:gd name="T3" fmla="*/ 0 h 212"/>
                    <a:gd name="T4" fmla="*/ 45 w 326"/>
                    <a:gd name="T5" fmla="*/ 206 h 212"/>
                    <a:gd name="T6" fmla="*/ 45 w 326"/>
                    <a:gd name="T7" fmla="*/ 206 h 212"/>
                    <a:gd name="T8" fmla="*/ 0 w 326"/>
                    <a:gd name="T9" fmla="*/ 197 h 212"/>
                    <a:gd name="T10" fmla="*/ 0 w 326"/>
                    <a:gd name="T11" fmla="*/ 197 h 212"/>
                    <a:gd name="T12" fmla="*/ 13 w 326"/>
                    <a:gd name="T13" fmla="*/ 153 h 212"/>
                    <a:gd name="T14" fmla="*/ 13 w 326"/>
                    <a:gd name="T15" fmla="*/ 153 h 212"/>
                    <a:gd name="T16" fmla="*/ 52 w 326"/>
                    <a:gd name="T17" fmla="*/ 122 h 212"/>
                    <a:gd name="T18" fmla="*/ 52 w 326"/>
                    <a:gd name="T19" fmla="*/ 122 h 212"/>
                    <a:gd name="T20" fmla="*/ 325 w 326"/>
                    <a:gd name="T21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6" h="212">
                      <a:moveTo>
                        <a:pt x="325" y="0"/>
                      </a:moveTo>
                      <a:lnTo>
                        <a:pt x="325" y="0"/>
                      </a:lnTo>
                      <a:cubicBezTo>
                        <a:pt x="233" y="70"/>
                        <a:pt x="160" y="168"/>
                        <a:pt x="45" y="206"/>
                      </a:cubicBezTo>
                      <a:lnTo>
                        <a:pt x="45" y="206"/>
                      </a:lnTo>
                      <a:cubicBezTo>
                        <a:pt x="32" y="211"/>
                        <a:pt x="15" y="201"/>
                        <a:pt x="0" y="197"/>
                      </a:cubicBezTo>
                      <a:lnTo>
                        <a:pt x="0" y="197"/>
                      </a:lnTo>
                      <a:cubicBezTo>
                        <a:pt x="4" y="182"/>
                        <a:pt x="5" y="165"/>
                        <a:pt x="13" y="153"/>
                      </a:cubicBezTo>
                      <a:lnTo>
                        <a:pt x="13" y="153"/>
                      </a:lnTo>
                      <a:cubicBezTo>
                        <a:pt x="23" y="141"/>
                        <a:pt x="38" y="128"/>
                        <a:pt x="52" y="122"/>
                      </a:cubicBezTo>
                      <a:lnTo>
                        <a:pt x="52" y="122"/>
                      </a:lnTo>
                      <a:cubicBezTo>
                        <a:pt x="143" y="80"/>
                        <a:pt x="234" y="41"/>
                        <a:pt x="325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6" name="Freeform 125">
                  <a:extLst>
                    <a:ext uri="{FF2B5EF4-FFF2-40B4-BE49-F238E27FC236}">
                      <a16:creationId xmlns:a16="http://schemas.microsoft.com/office/drawing/2014/main" id="{5B7BBAF0-2F48-3F48-9D3F-764650D5DF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3165" y="4143126"/>
                  <a:ext cx="152419" cy="52392"/>
                </a:xfrm>
                <a:custGeom>
                  <a:avLst/>
                  <a:gdLst>
                    <a:gd name="T0" fmla="*/ 346 w 348"/>
                    <a:gd name="T1" fmla="*/ 47 h 118"/>
                    <a:gd name="T2" fmla="*/ 346 w 348"/>
                    <a:gd name="T3" fmla="*/ 47 h 118"/>
                    <a:gd name="T4" fmla="*/ 6 w 348"/>
                    <a:gd name="T5" fmla="*/ 56 h 118"/>
                    <a:gd name="T6" fmla="*/ 6 w 348"/>
                    <a:gd name="T7" fmla="*/ 56 h 118"/>
                    <a:gd name="T8" fmla="*/ 0 w 348"/>
                    <a:gd name="T9" fmla="*/ 34 h 118"/>
                    <a:gd name="T10" fmla="*/ 0 w 348"/>
                    <a:gd name="T11" fmla="*/ 34 h 118"/>
                    <a:gd name="T12" fmla="*/ 74 w 348"/>
                    <a:gd name="T13" fmla="*/ 2 h 118"/>
                    <a:gd name="T14" fmla="*/ 74 w 348"/>
                    <a:gd name="T15" fmla="*/ 2 h 118"/>
                    <a:gd name="T16" fmla="*/ 347 w 348"/>
                    <a:gd name="T17" fmla="*/ 32 h 118"/>
                    <a:gd name="T18" fmla="*/ 347 w 348"/>
                    <a:gd name="T19" fmla="*/ 32 h 118"/>
                    <a:gd name="T20" fmla="*/ 346 w 348"/>
                    <a:gd name="T21" fmla="*/ 4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118">
                      <a:moveTo>
                        <a:pt x="346" y="47"/>
                      </a:moveTo>
                      <a:lnTo>
                        <a:pt x="346" y="47"/>
                      </a:lnTo>
                      <a:cubicBezTo>
                        <a:pt x="233" y="41"/>
                        <a:pt x="120" y="117"/>
                        <a:pt x="6" y="56"/>
                      </a:cubicBezTo>
                      <a:lnTo>
                        <a:pt x="6" y="56"/>
                      </a:lnTo>
                      <a:cubicBezTo>
                        <a:pt x="4" y="48"/>
                        <a:pt x="2" y="41"/>
                        <a:pt x="0" y="34"/>
                      </a:cubicBezTo>
                      <a:lnTo>
                        <a:pt x="0" y="34"/>
                      </a:lnTo>
                      <a:cubicBezTo>
                        <a:pt x="25" y="23"/>
                        <a:pt x="50" y="0"/>
                        <a:pt x="74" y="2"/>
                      </a:cubicBezTo>
                      <a:lnTo>
                        <a:pt x="74" y="2"/>
                      </a:lnTo>
                      <a:cubicBezTo>
                        <a:pt x="165" y="8"/>
                        <a:pt x="256" y="21"/>
                        <a:pt x="347" y="32"/>
                      </a:cubicBezTo>
                      <a:lnTo>
                        <a:pt x="347" y="32"/>
                      </a:lnTo>
                      <a:cubicBezTo>
                        <a:pt x="347" y="37"/>
                        <a:pt x="347" y="42"/>
                        <a:pt x="346" y="4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7" name="Freeform 126">
                  <a:extLst>
                    <a:ext uri="{FF2B5EF4-FFF2-40B4-BE49-F238E27FC236}">
                      <a16:creationId xmlns:a16="http://schemas.microsoft.com/office/drawing/2014/main" id="{0E54EBFE-C268-9A4C-A8CF-270182DE5E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9598" y="4074695"/>
                  <a:ext cx="60332" cy="136536"/>
                </a:xfrm>
                <a:custGeom>
                  <a:avLst/>
                  <a:gdLst>
                    <a:gd name="T0" fmla="*/ 0 w 138"/>
                    <a:gd name="T1" fmla="*/ 314 h 315"/>
                    <a:gd name="T2" fmla="*/ 0 w 138"/>
                    <a:gd name="T3" fmla="*/ 314 h 315"/>
                    <a:gd name="T4" fmla="*/ 81 w 138"/>
                    <a:gd name="T5" fmla="*/ 29 h 315"/>
                    <a:gd name="T6" fmla="*/ 81 w 138"/>
                    <a:gd name="T7" fmla="*/ 29 h 315"/>
                    <a:gd name="T8" fmla="*/ 116 w 138"/>
                    <a:gd name="T9" fmla="*/ 0 h 315"/>
                    <a:gd name="T10" fmla="*/ 116 w 138"/>
                    <a:gd name="T11" fmla="*/ 0 h 315"/>
                    <a:gd name="T12" fmla="*/ 136 w 138"/>
                    <a:gd name="T13" fmla="*/ 35 h 315"/>
                    <a:gd name="T14" fmla="*/ 136 w 138"/>
                    <a:gd name="T15" fmla="*/ 35 h 315"/>
                    <a:gd name="T16" fmla="*/ 65 w 138"/>
                    <a:gd name="T17" fmla="*/ 243 h 315"/>
                    <a:gd name="T18" fmla="*/ 65 w 138"/>
                    <a:gd name="T19" fmla="*/ 243 h 315"/>
                    <a:gd name="T20" fmla="*/ 0 w 138"/>
                    <a:gd name="T21" fmla="*/ 31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8" h="315">
                      <a:moveTo>
                        <a:pt x="0" y="314"/>
                      </a:moveTo>
                      <a:lnTo>
                        <a:pt x="0" y="314"/>
                      </a:lnTo>
                      <a:cubicBezTo>
                        <a:pt x="25" y="223"/>
                        <a:pt x="52" y="126"/>
                        <a:pt x="81" y="29"/>
                      </a:cubicBezTo>
                      <a:lnTo>
                        <a:pt x="81" y="29"/>
                      </a:lnTo>
                      <a:cubicBezTo>
                        <a:pt x="85" y="17"/>
                        <a:pt x="104" y="10"/>
                        <a:pt x="116" y="0"/>
                      </a:cubicBezTo>
                      <a:lnTo>
                        <a:pt x="116" y="0"/>
                      </a:lnTo>
                      <a:cubicBezTo>
                        <a:pt x="123" y="12"/>
                        <a:pt x="136" y="23"/>
                        <a:pt x="136" y="35"/>
                      </a:cubicBezTo>
                      <a:lnTo>
                        <a:pt x="136" y="35"/>
                      </a:lnTo>
                      <a:cubicBezTo>
                        <a:pt x="137" y="112"/>
                        <a:pt x="111" y="182"/>
                        <a:pt x="65" y="243"/>
                      </a:cubicBezTo>
                      <a:lnTo>
                        <a:pt x="65" y="243"/>
                      </a:lnTo>
                      <a:cubicBezTo>
                        <a:pt x="44" y="272"/>
                        <a:pt x="17" y="296"/>
                        <a:pt x="0" y="31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8" name="Freeform 127">
                  <a:extLst>
                    <a:ext uri="{FF2B5EF4-FFF2-40B4-BE49-F238E27FC236}">
                      <a16:creationId xmlns:a16="http://schemas.microsoft.com/office/drawing/2014/main" id="{E649461A-2D95-0346-B876-E3512B8091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0374" y="3742250"/>
                  <a:ext cx="122253" cy="68268"/>
                </a:xfrm>
                <a:custGeom>
                  <a:avLst/>
                  <a:gdLst>
                    <a:gd name="T0" fmla="*/ 276 w 282"/>
                    <a:gd name="T1" fmla="*/ 154 h 155"/>
                    <a:gd name="T2" fmla="*/ 276 w 282"/>
                    <a:gd name="T3" fmla="*/ 154 h 155"/>
                    <a:gd name="T4" fmla="*/ 29 w 282"/>
                    <a:gd name="T5" fmla="*/ 68 h 155"/>
                    <a:gd name="T6" fmla="*/ 29 w 282"/>
                    <a:gd name="T7" fmla="*/ 68 h 155"/>
                    <a:gd name="T8" fmla="*/ 0 w 282"/>
                    <a:gd name="T9" fmla="*/ 18 h 155"/>
                    <a:gd name="T10" fmla="*/ 0 w 282"/>
                    <a:gd name="T11" fmla="*/ 18 h 155"/>
                    <a:gd name="T12" fmla="*/ 58 w 282"/>
                    <a:gd name="T13" fmla="*/ 7 h 155"/>
                    <a:gd name="T14" fmla="*/ 58 w 282"/>
                    <a:gd name="T15" fmla="*/ 7 h 155"/>
                    <a:gd name="T16" fmla="*/ 281 w 282"/>
                    <a:gd name="T17" fmla="*/ 144 h 155"/>
                    <a:gd name="T18" fmla="*/ 281 w 282"/>
                    <a:gd name="T19" fmla="*/ 144 h 155"/>
                    <a:gd name="T20" fmla="*/ 276 w 282"/>
                    <a:gd name="T21" fmla="*/ 15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155">
                      <a:moveTo>
                        <a:pt x="276" y="154"/>
                      </a:moveTo>
                      <a:lnTo>
                        <a:pt x="276" y="154"/>
                      </a:lnTo>
                      <a:cubicBezTo>
                        <a:pt x="194" y="126"/>
                        <a:pt x="110" y="99"/>
                        <a:pt x="29" y="68"/>
                      </a:cubicBezTo>
                      <a:lnTo>
                        <a:pt x="29" y="68"/>
                      </a:lnTo>
                      <a:cubicBezTo>
                        <a:pt x="15" y="63"/>
                        <a:pt x="9" y="35"/>
                        <a:pt x="0" y="18"/>
                      </a:cubicBezTo>
                      <a:lnTo>
                        <a:pt x="0" y="18"/>
                      </a:lnTo>
                      <a:cubicBezTo>
                        <a:pt x="20" y="14"/>
                        <a:pt x="45" y="0"/>
                        <a:pt x="58" y="7"/>
                      </a:cubicBezTo>
                      <a:lnTo>
                        <a:pt x="58" y="7"/>
                      </a:lnTo>
                      <a:cubicBezTo>
                        <a:pt x="134" y="50"/>
                        <a:pt x="207" y="98"/>
                        <a:pt x="281" y="144"/>
                      </a:cubicBezTo>
                      <a:lnTo>
                        <a:pt x="281" y="144"/>
                      </a:lnTo>
                      <a:cubicBezTo>
                        <a:pt x="280" y="147"/>
                        <a:pt x="278" y="151"/>
                        <a:pt x="276" y="15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69" name="Freeform 128">
                  <a:extLst>
                    <a:ext uri="{FF2B5EF4-FFF2-40B4-BE49-F238E27FC236}">
                      <a16:creationId xmlns:a16="http://schemas.microsoft.com/office/drawing/2014/main" id="{F58770C1-80DC-DE4C-B547-EA9C5A64F5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5850" y="3794706"/>
                  <a:ext cx="115902" cy="36516"/>
                </a:xfrm>
                <a:custGeom>
                  <a:avLst/>
                  <a:gdLst>
                    <a:gd name="T0" fmla="*/ 262 w 263"/>
                    <a:gd name="T1" fmla="*/ 63 h 84"/>
                    <a:gd name="T2" fmla="*/ 262 w 263"/>
                    <a:gd name="T3" fmla="*/ 63 h 84"/>
                    <a:gd name="T4" fmla="*/ 27 w 263"/>
                    <a:gd name="T5" fmla="*/ 70 h 84"/>
                    <a:gd name="T6" fmla="*/ 27 w 263"/>
                    <a:gd name="T7" fmla="*/ 70 h 84"/>
                    <a:gd name="T8" fmla="*/ 1 w 263"/>
                    <a:gd name="T9" fmla="*/ 30 h 84"/>
                    <a:gd name="T10" fmla="*/ 1 w 263"/>
                    <a:gd name="T11" fmla="*/ 30 h 84"/>
                    <a:gd name="T12" fmla="*/ 37 w 263"/>
                    <a:gd name="T13" fmla="*/ 4 h 84"/>
                    <a:gd name="T14" fmla="*/ 37 w 263"/>
                    <a:gd name="T15" fmla="*/ 4 h 84"/>
                    <a:gd name="T16" fmla="*/ 62 w 263"/>
                    <a:gd name="T17" fmla="*/ 7 h 84"/>
                    <a:gd name="T18" fmla="*/ 62 w 263"/>
                    <a:gd name="T19" fmla="*/ 7 h 84"/>
                    <a:gd name="T20" fmla="*/ 262 w 263"/>
                    <a:gd name="T21" fmla="*/ 63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3" h="84">
                      <a:moveTo>
                        <a:pt x="262" y="63"/>
                      </a:moveTo>
                      <a:lnTo>
                        <a:pt x="262" y="63"/>
                      </a:lnTo>
                      <a:cubicBezTo>
                        <a:pt x="183" y="80"/>
                        <a:pt x="105" y="83"/>
                        <a:pt x="27" y="70"/>
                      </a:cubicBezTo>
                      <a:lnTo>
                        <a:pt x="27" y="70"/>
                      </a:lnTo>
                      <a:cubicBezTo>
                        <a:pt x="15" y="69"/>
                        <a:pt x="1" y="45"/>
                        <a:pt x="1" y="30"/>
                      </a:cubicBezTo>
                      <a:lnTo>
                        <a:pt x="1" y="30"/>
                      </a:lnTo>
                      <a:cubicBezTo>
                        <a:pt x="0" y="22"/>
                        <a:pt x="23" y="10"/>
                        <a:pt x="37" y="4"/>
                      </a:cubicBezTo>
                      <a:lnTo>
                        <a:pt x="37" y="4"/>
                      </a:lnTo>
                      <a:cubicBezTo>
                        <a:pt x="43" y="0"/>
                        <a:pt x="53" y="4"/>
                        <a:pt x="62" y="7"/>
                      </a:cubicBezTo>
                      <a:lnTo>
                        <a:pt x="62" y="7"/>
                      </a:lnTo>
                      <a:cubicBezTo>
                        <a:pt x="127" y="25"/>
                        <a:pt x="193" y="43"/>
                        <a:pt x="262" y="6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70" name="Freeform 129">
                  <a:extLst>
                    <a:ext uri="{FF2B5EF4-FFF2-40B4-BE49-F238E27FC236}">
                      <a16:creationId xmlns:a16="http://schemas.microsoft.com/office/drawing/2014/main" id="{11A264CF-0065-AE45-B434-F1E691EA309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69435" y="3787047"/>
                  <a:ext cx="58744" cy="60330"/>
                </a:xfrm>
                <a:custGeom>
                  <a:avLst/>
                  <a:gdLst>
                    <a:gd name="T0" fmla="*/ 114 w 138"/>
                    <a:gd name="T1" fmla="*/ 137 h 138"/>
                    <a:gd name="T2" fmla="*/ 114 w 138"/>
                    <a:gd name="T3" fmla="*/ 137 h 138"/>
                    <a:gd name="T4" fmla="*/ 31 w 138"/>
                    <a:gd name="T5" fmla="*/ 98 h 138"/>
                    <a:gd name="T6" fmla="*/ 31 w 138"/>
                    <a:gd name="T7" fmla="*/ 98 h 138"/>
                    <a:gd name="T8" fmla="*/ 38 w 138"/>
                    <a:gd name="T9" fmla="*/ 9 h 138"/>
                    <a:gd name="T10" fmla="*/ 38 w 138"/>
                    <a:gd name="T11" fmla="*/ 9 h 138"/>
                    <a:gd name="T12" fmla="*/ 126 w 138"/>
                    <a:gd name="T13" fmla="*/ 45 h 138"/>
                    <a:gd name="T14" fmla="*/ 126 w 138"/>
                    <a:gd name="T15" fmla="*/ 45 h 138"/>
                    <a:gd name="T16" fmla="*/ 114 w 138"/>
                    <a:gd name="T17" fmla="*/ 137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8">
                      <a:moveTo>
                        <a:pt x="114" y="137"/>
                      </a:moveTo>
                      <a:lnTo>
                        <a:pt x="114" y="137"/>
                      </a:lnTo>
                      <a:cubicBezTo>
                        <a:pt x="75" y="120"/>
                        <a:pt x="44" y="116"/>
                        <a:pt x="31" y="98"/>
                      </a:cubicBezTo>
                      <a:lnTo>
                        <a:pt x="31" y="98"/>
                      </a:lnTo>
                      <a:cubicBezTo>
                        <a:pt x="12" y="71"/>
                        <a:pt x="0" y="23"/>
                        <a:pt x="38" y="9"/>
                      </a:cubicBezTo>
                      <a:lnTo>
                        <a:pt x="38" y="9"/>
                      </a:lnTo>
                      <a:cubicBezTo>
                        <a:pt x="61" y="0"/>
                        <a:pt x="104" y="24"/>
                        <a:pt x="126" y="45"/>
                      </a:cubicBezTo>
                      <a:lnTo>
                        <a:pt x="126" y="45"/>
                      </a:lnTo>
                      <a:cubicBezTo>
                        <a:pt x="137" y="56"/>
                        <a:pt x="121" y="94"/>
                        <a:pt x="114" y="1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71" name="Freeform 130">
                  <a:extLst>
                    <a:ext uri="{FF2B5EF4-FFF2-40B4-BE49-F238E27FC236}">
                      <a16:creationId xmlns:a16="http://schemas.microsoft.com/office/drawing/2014/main" id="{94649782-B08E-2146-8292-0B4F83281F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0411" y="3653732"/>
                  <a:ext cx="42868" cy="106372"/>
                </a:xfrm>
                <a:custGeom>
                  <a:avLst/>
                  <a:gdLst>
                    <a:gd name="T0" fmla="*/ 68 w 98"/>
                    <a:gd name="T1" fmla="*/ 0 h 245"/>
                    <a:gd name="T2" fmla="*/ 68 w 98"/>
                    <a:gd name="T3" fmla="*/ 0 h 245"/>
                    <a:gd name="T4" fmla="*/ 56 w 98"/>
                    <a:gd name="T5" fmla="*/ 244 h 245"/>
                    <a:gd name="T6" fmla="*/ 56 w 98"/>
                    <a:gd name="T7" fmla="*/ 244 h 245"/>
                    <a:gd name="T8" fmla="*/ 68 w 98"/>
                    <a:gd name="T9" fmla="*/ 0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245">
                      <a:moveTo>
                        <a:pt x="68" y="0"/>
                      </a:moveTo>
                      <a:lnTo>
                        <a:pt x="68" y="0"/>
                      </a:lnTo>
                      <a:cubicBezTo>
                        <a:pt x="97" y="86"/>
                        <a:pt x="79" y="164"/>
                        <a:pt x="56" y="244"/>
                      </a:cubicBezTo>
                      <a:lnTo>
                        <a:pt x="56" y="244"/>
                      </a:lnTo>
                      <a:cubicBezTo>
                        <a:pt x="0" y="151"/>
                        <a:pt x="6" y="23"/>
                        <a:pt x="68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72" name="Freeform 131">
                  <a:extLst>
                    <a:ext uri="{FF2B5EF4-FFF2-40B4-BE49-F238E27FC236}">
                      <a16:creationId xmlns:a16="http://schemas.microsoft.com/office/drawing/2014/main" id="{8F2E7737-BDE2-8542-BB25-0E3CA17709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20507" y="4236490"/>
                  <a:ext cx="49218" cy="52391"/>
                </a:xfrm>
                <a:custGeom>
                  <a:avLst/>
                  <a:gdLst>
                    <a:gd name="T0" fmla="*/ 68 w 116"/>
                    <a:gd name="T1" fmla="*/ 118 h 119"/>
                    <a:gd name="T2" fmla="*/ 68 w 116"/>
                    <a:gd name="T3" fmla="*/ 118 h 119"/>
                    <a:gd name="T4" fmla="*/ 20 w 116"/>
                    <a:gd name="T5" fmla="*/ 95 h 119"/>
                    <a:gd name="T6" fmla="*/ 20 w 116"/>
                    <a:gd name="T7" fmla="*/ 95 h 119"/>
                    <a:gd name="T8" fmla="*/ 32 w 116"/>
                    <a:gd name="T9" fmla="*/ 5 h 119"/>
                    <a:gd name="T10" fmla="*/ 32 w 116"/>
                    <a:gd name="T11" fmla="*/ 5 h 119"/>
                    <a:gd name="T12" fmla="*/ 92 w 116"/>
                    <a:gd name="T13" fmla="*/ 19 h 119"/>
                    <a:gd name="T14" fmla="*/ 92 w 116"/>
                    <a:gd name="T15" fmla="*/ 19 h 119"/>
                    <a:gd name="T16" fmla="*/ 68 w 116"/>
                    <a:gd name="T17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119">
                      <a:moveTo>
                        <a:pt x="68" y="118"/>
                      </a:moveTo>
                      <a:lnTo>
                        <a:pt x="68" y="118"/>
                      </a:lnTo>
                      <a:cubicBezTo>
                        <a:pt x="56" y="112"/>
                        <a:pt x="32" y="108"/>
                        <a:pt x="20" y="95"/>
                      </a:cubicBezTo>
                      <a:lnTo>
                        <a:pt x="20" y="95"/>
                      </a:lnTo>
                      <a:cubicBezTo>
                        <a:pt x="0" y="73"/>
                        <a:pt x="9" y="11"/>
                        <a:pt x="32" y="5"/>
                      </a:cubicBezTo>
                      <a:lnTo>
                        <a:pt x="32" y="5"/>
                      </a:lnTo>
                      <a:cubicBezTo>
                        <a:pt x="50" y="0"/>
                        <a:pt x="78" y="7"/>
                        <a:pt x="92" y="19"/>
                      </a:cubicBezTo>
                      <a:lnTo>
                        <a:pt x="92" y="19"/>
                      </a:lnTo>
                      <a:cubicBezTo>
                        <a:pt x="115" y="39"/>
                        <a:pt x="104" y="92"/>
                        <a:pt x="68" y="11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73" name="Freeform 132">
                  <a:extLst>
                    <a:ext uri="{FF2B5EF4-FFF2-40B4-BE49-F238E27FC236}">
                      <a16:creationId xmlns:a16="http://schemas.microsoft.com/office/drawing/2014/main" id="{47CF1A59-E117-7048-9442-AAAF5061D9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5847" y="3727730"/>
                  <a:ext cx="74622" cy="65093"/>
                </a:xfrm>
                <a:custGeom>
                  <a:avLst/>
                  <a:gdLst>
                    <a:gd name="T0" fmla="*/ 166 w 174"/>
                    <a:gd name="T1" fmla="*/ 147 h 148"/>
                    <a:gd name="T2" fmla="*/ 166 w 174"/>
                    <a:gd name="T3" fmla="*/ 147 h 148"/>
                    <a:gd name="T4" fmla="*/ 18 w 174"/>
                    <a:gd name="T5" fmla="*/ 52 h 148"/>
                    <a:gd name="T6" fmla="*/ 18 w 174"/>
                    <a:gd name="T7" fmla="*/ 52 h 148"/>
                    <a:gd name="T8" fmla="*/ 0 w 174"/>
                    <a:gd name="T9" fmla="*/ 1 h 148"/>
                    <a:gd name="T10" fmla="*/ 0 w 174"/>
                    <a:gd name="T11" fmla="*/ 1 h 148"/>
                    <a:gd name="T12" fmla="*/ 55 w 174"/>
                    <a:gd name="T13" fmla="*/ 10 h 148"/>
                    <a:gd name="T14" fmla="*/ 55 w 174"/>
                    <a:gd name="T15" fmla="*/ 10 h 148"/>
                    <a:gd name="T16" fmla="*/ 173 w 174"/>
                    <a:gd name="T17" fmla="*/ 136 h 148"/>
                    <a:gd name="T18" fmla="*/ 173 w 174"/>
                    <a:gd name="T19" fmla="*/ 136 h 148"/>
                    <a:gd name="T20" fmla="*/ 166 w 174"/>
                    <a:gd name="T21" fmla="*/ 147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48">
                      <a:moveTo>
                        <a:pt x="166" y="147"/>
                      </a:moveTo>
                      <a:lnTo>
                        <a:pt x="166" y="147"/>
                      </a:lnTo>
                      <a:cubicBezTo>
                        <a:pt x="116" y="116"/>
                        <a:pt x="65" y="86"/>
                        <a:pt x="18" y="52"/>
                      </a:cubicBezTo>
                      <a:lnTo>
                        <a:pt x="18" y="52"/>
                      </a:lnTo>
                      <a:cubicBezTo>
                        <a:pt x="6" y="43"/>
                        <a:pt x="5" y="19"/>
                        <a:pt x="0" y="1"/>
                      </a:cubicBezTo>
                      <a:lnTo>
                        <a:pt x="0" y="1"/>
                      </a:lnTo>
                      <a:cubicBezTo>
                        <a:pt x="18" y="4"/>
                        <a:pt x="44" y="0"/>
                        <a:pt x="55" y="10"/>
                      </a:cubicBezTo>
                      <a:lnTo>
                        <a:pt x="55" y="10"/>
                      </a:lnTo>
                      <a:cubicBezTo>
                        <a:pt x="96" y="50"/>
                        <a:pt x="134" y="94"/>
                        <a:pt x="173" y="136"/>
                      </a:cubicBezTo>
                      <a:lnTo>
                        <a:pt x="173" y="136"/>
                      </a:lnTo>
                      <a:cubicBezTo>
                        <a:pt x="170" y="140"/>
                        <a:pt x="168" y="144"/>
                        <a:pt x="166" y="14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74" name="Freeform 133">
                  <a:extLst>
                    <a:ext uri="{FF2B5EF4-FFF2-40B4-BE49-F238E27FC236}">
                      <a16:creationId xmlns:a16="http://schemas.microsoft.com/office/drawing/2014/main" id="{7175E707-5EEC-AE45-9D78-5D03513E64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7298" y="3793404"/>
                  <a:ext cx="46044" cy="46042"/>
                </a:xfrm>
                <a:custGeom>
                  <a:avLst/>
                  <a:gdLst>
                    <a:gd name="T0" fmla="*/ 103 w 104"/>
                    <a:gd name="T1" fmla="*/ 11 h 107"/>
                    <a:gd name="T2" fmla="*/ 103 w 104"/>
                    <a:gd name="T3" fmla="*/ 11 h 107"/>
                    <a:gd name="T4" fmla="*/ 69 w 104"/>
                    <a:gd name="T5" fmla="*/ 97 h 107"/>
                    <a:gd name="T6" fmla="*/ 69 w 104"/>
                    <a:gd name="T7" fmla="*/ 97 h 107"/>
                    <a:gd name="T8" fmla="*/ 0 w 104"/>
                    <a:gd name="T9" fmla="*/ 84 h 107"/>
                    <a:gd name="T10" fmla="*/ 0 w 104"/>
                    <a:gd name="T11" fmla="*/ 84 h 107"/>
                    <a:gd name="T12" fmla="*/ 22 w 104"/>
                    <a:gd name="T13" fmla="*/ 9 h 107"/>
                    <a:gd name="T14" fmla="*/ 22 w 104"/>
                    <a:gd name="T15" fmla="*/ 9 h 107"/>
                    <a:gd name="T16" fmla="*/ 103 w 104"/>
                    <a:gd name="T17" fmla="*/ 1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" h="107">
                      <a:moveTo>
                        <a:pt x="103" y="11"/>
                      </a:moveTo>
                      <a:lnTo>
                        <a:pt x="103" y="11"/>
                      </a:lnTo>
                      <a:cubicBezTo>
                        <a:pt x="88" y="53"/>
                        <a:pt x="86" y="87"/>
                        <a:pt x="69" y="97"/>
                      </a:cubicBezTo>
                      <a:lnTo>
                        <a:pt x="69" y="97"/>
                      </a:lnTo>
                      <a:cubicBezTo>
                        <a:pt x="55" y="106"/>
                        <a:pt x="24" y="89"/>
                        <a:pt x="0" y="84"/>
                      </a:cubicBezTo>
                      <a:lnTo>
                        <a:pt x="0" y="84"/>
                      </a:lnTo>
                      <a:cubicBezTo>
                        <a:pt x="7" y="58"/>
                        <a:pt x="7" y="28"/>
                        <a:pt x="22" y="9"/>
                      </a:cubicBezTo>
                      <a:lnTo>
                        <a:pt x="22" y="9"/>
                      </a:lnTo>
                      <a:cubicBezTo>
                        <a:pt x="30" y="0"/>
                        <a:pt x="63" y="10"/>
                        <a:pt x="103" y="1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75" name="Freeform 134">
                  <a:extLst>
                    <a:ext uri="{FF2B5EF4-FFF2-40B4-BE49-F238E27FC236}">
                      <a16:creationId xmlns:a16="http://schemas.microsoft.com/office/drawing/2014/main" id="{71EA7F30-CEE1-544C-A042-5A746F6BA6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56837" y="4151247"/>
                  <a:ext cx="39692" cy="36516"/>
                </a:xfrm>
                <a:custGeom>
                  <a:avLst/>
                  <a:gdLst>
                    <a:gd name="T0" fmla="*/ 0 w 89"/>
                    <a:gd name="T1" fmla="*/ 65 h 85"/>
                    <a:gd name="T2" fmla="*/ 0 w 89"/>
                    <a:gd name="T3" fmla="*/ 65 h 85"/>
                    <a:gd name="T4" fmla="*/ 23 w 89"/>
                    <a:gd name="T5" fmla="*/ 0 h 85"/>
                    <a:gd name="T6" fmla="*/ 23 w 89"/>
                    <a:gd name="T7" fmla="*/ 0 h 85"/>
                    <a:gd name="T8" fmla="*/ 80 w 89"/>
                    <a:gd name="T9" fmla="*/ 22 h 85"/>
                    <a:gd name="T10" fmla="*/ 80 w 89"/>
                    <a:gd name="T11" fmla="*/ 22 h 85"/>
                    <a:gd name="T12" fmla="*/ 69 w 89"/>
                    <a:gd name="T13" fmla="*/ 76 h 85"/>
                    <a:gd name="T14" fmla="*/ 69 w 89"/>
                    <a:gd name="T15" fmla="*/ 76 h 85"/>
                    <a:gd name="T16" fmla="*/ 0 w 89"/>
                    <a:gd name="T17" fmla="*/ 6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5">
                      <a:moveTo>
                        <a:pt x="0" y="65"/>
                      </a:moveTo>
                      <a:lnTo>
                        <a:pt x="0" y="65"/>
                      </a:lnTo>
                      <a:cubicBezTo>
                        <a:pt x="10" y="36"/>
                        <a:pt x="17" y="18"/>
                        <a:pt x="23" y="0"/>
                      </a:cubicBezTo>
                      <a:lnTo>
                        <a:pt x="23" y="0"/>
                      </a:lnTo>
                      <a:cubicBezTo>
                        <a:pt x="43" y="7"/>
                        <a:pt x="70" y="8"/>
                        <a:pt x="80" y="22"/>
                      </a:cubicBezTo>
                      <a:lnTo>
                        <a:pt x="80" y="22"/>
                      </a:lnTo>
                      <a:cubicBezTo>
                        <a:pt x="88" y="33"/>
                        <a:pt x="80" y="67"/>
                        <a:pt x="69" y="76"/>
                      </a:cubicBezTo>
                      <a:lnTo>
                        <a:pt x="69" y="76"/>
                      </a:lnTo>
                      <a:cubicBezTo>
                        <a:pt x="59" y="84"/>
                        <a:pt x="32" y="72"/>
                        <a:pt x="0" y="6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76" name="Freeform 135">
                  <a:extLst>
                    <a:ext uri="{FF2B5EF4-FFF2-40B4-BE49-F238E27FC236}">
                      <a16:creationId xmlns:a16="http://schemas.microsoft.com/office/drawing/2014/main" id="{11D4D139-5436-8B4D-8E42-7B3D7CF756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3341" y="3729094"/>
                  <a:ext cx="46044" cy="55568"/>
                </a:xfrm>
                <a:custGeom>
                  <a:avLst/>
                  <a:gdLst>
                    <a:gd name="T0" fmla="*/ 16 w 104"/>
                    <a:gd name="T1" fmla="*/ 0 h 129"/>
                    <a:gd name="T2" fmla="*/ 16 w 104"/>
                    <a:gd name="T3" fmla="*/ 0 h 129"/>
                    <a:gd name="T4" fmla="*/ 103 w 104"/>
                    <a:gd name="T5" fmla="*/ 116 h 129"/>
                    <a:gd name="T6" fmla="*/ 103 w 104"/>
                    <a:gd name="T7" fmla="*/ 116 h 129"/>
                    <a:gd name="T8" fmla="*/ 90 w 104"/>
                    <a:gd name="T9" fmla="*/ 128 h 129"/>
                    <a:gd name="T10" fmla="*/ 0 w 104"/>
                    <a:gd name="T11" fmla="*/ 15 h 129"/>
                    <a:gd name="T12" fmla="*/ 0 w 104"/>
                    <a:gd name="T13" fmla="*/ 15 h 129"/>
                    <a:gd name="T14" fmla="*/ 16 w 104"/>
                    <a:gd name="T15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4" h="129"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74" y="17"/>
                        <a:pt x="86" y="69"/>
                        <a:pt x="103" y="116"/>
                      </a:cubicBezTo>
                      <a:lnTo>
                        <a:pt x="103" y="116"/>
                      </a:lnTo>
                      <a:cubicBezTo>
                        <a:pt x="98" y="120"/>
                        <a:pt x="94" y="124"/>
                        <a:pt x="90" y="128"/>
                      </a:cubicBezTo>
                      <a:lnTo>
                        <a:pt x="0" y="15"/>
                      </a:lnTo>
                      <a:lnTo>
                        <a:pt x="0" y="15"/>
                      </a:lnTo>
                      <a:cubicBezTo>
                        <a:pt x="5" y="10"/>
                        <a:pt x="10" y="5"/>
                        <a:pt x="16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77" name="Freeform 136">
                  <a:extLst>
                    <a:ext uri="{FF2B5EF4-FFF2-40B4-BE49-F238E27FC236}">
                      <a16:creationId xmlns:a16="http://schemas.microsoft.com/office/drawing/2014/main" id="{B17229CE-4A6F-8C4F-8A39-400E5A8C4D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1922" y="6355082"/>
                  <a:ext cx="702720" cy="364800"/>
                </a:xfrm>
                <a:custGeom>
                  <a:avLst/>
                  <a:gdLst>
                    <a:gd name="T0" fmla="*/ 445129 w 1615"/>
                    <a:gd name="T1" fmla="*/ 277405 h 839"/>
                    <a:gd name="T2" fmla="*/ 445129 w 1615"/>
                    <a:gd name="T3" fmla="*/ 277405 h 839"/>
                    <a:gd name="T4" fmla="*/ 199720 w 1615"/>
                    <a:gd name="T5" fmla="*/ 173487 h 839"/>
                    <a:gd name="T6" fmla="*/ 199720 w 1615"/>
                    <a:gd name="T7" fmla="*/ 173487 h 839"/>
                    <a:gd name="T8" fmla="*/ 382471 w 1615"/>
                    <a:gd name="T9" fmla="*/ 224359 h 839"/>
                    <a:gd name="T10" fmla="*/ 382471 w 1615"/>
                    <a:gd name="T11" fmla="*/ 224359 h 839"/>
                    <a:gd name="T12" fmla="*/ 553474 w 1615"/>
                    <a:gd name="T13" fmla="*/ 309145 h 839"/>
                    <a:gd name="T14" fmla="*/ 553474 w 1615"/>
                    <a:gd name="T15" fmla="*/ 309145 h 839"/>
                    <a:gd name="T16" fmla="*/ 469060 w 1615"/>
                    <a:gd name="T17" fmla="*/ 251316 h 839"/>
                    <a:gd name="T18" fmla="*/ 469060 w 1615"/>
                    <a:gd name="T19" fmla="*/ 251316 h 839"/>
                    <a:gd name="T20" fmla="*/ 375509 w 1615"/>
                    <a:gd name="T21" fmla="*/ 199575 h 839"/>
                    <a:gd name="T22" fmla="*/ 375509 w 1615"/>
                    <a:gd name="T23" fmla="*/ 199575 h 839"/>
                    <a:gd name="T24" fmla="*/ 279783 w 1615"/>
                    <a:gd name="T25" fmla="*/ 158268 h 839"/>
                    <a:gd name="T26" fmla="*/ 279783 w 1615"/>
                    <a:gd name="T27" fmla="*/ 158268 h 839"/>
                    <a:gd name="T28" fmla="*/ 183186 w 1615"/>
                    <a:gd name="T29" fmla="*/ 120875 h 839"/>
                    <a:gd name="T30" fmla="*/ 183186 w 1615"/>
                    <a:gd name="T31" fmla="*/ 120875 h 839"/>
                    <a:gd name="T32" fmla="*/ 184056 w 1615"/>
                    <a:gd name="T33" fmla="*/ 115658 h 839"/>
                    <a:gd name="T34" fmla="*/ 184056 w 1615"/>
                    <a:gd name="T35" fmla="*/ 115658 h 839"/>
                    <a:gd name="T36" fmla="*/ 207553 w 1615"/>
                    <a:gd name="T37" fmla="*/ 115658 h 839"/>
                    <a:gd name="T38" fmla="*/ 207553 w 1615"/>
                    <a:gd name="T39" fmla="*/ 115658 h 839"/>
                    <a:gd name="T40" fmla="*/ 418586 w 1615"/>
                    <a:gd name="T41" fmla="*/ 188705 h 839"/>
                    <a:gd name="T42" fmla="*/ 418586 w 1615"/>
                    <a:gd name="T43" fmla="*/ 188705 h 839"/>
                    <a:gd name="T44" fmla="*/ 531282 w 1615"/>
                    <a:gd name="T45" fmla="*/ 263926 h 839"/>
                    <a:gd name="T46" fmla="*/ 531282 w 1615"/>
                    <a:gd name="T47" fmla="*/ 263926 h 839"/>
                    <a:gd name="T48" fmla="*/ 632666 w 1615"/>
                    <a:gd name="T49" fmla="*/ 342190 h 839"/>
                    <a:gd name="T50" fmla="*/ 632666 w 1615"/>
                    <a:gd name="T51" fmla="*/ 342190 h 839"/>
                    <a:gd name="T52" fmla="*/ 368982 w 1615"/>
                    <a:gd name="T53" fmla="*/ 130441 h 839"/>
                    <a:gd name="T54" fmla="*/ 368982 w 1615"/>
                    <a:gd name="T55" fmla="*/ 130441 h 839"/>
                    <a:gd name="T56" fmla="*/ 702285 w 1615"/>
                    <a:gd name="T57" fmla="*/ 364365 h 839"/>
                    <a:gd name="T58" fmla="*/ 702285 w 1615"/>
                    <a:gd name="T59" fmla="*/ 364365 h 839"/>
                    <a:gd name="T60" fmla="*/ 686185 w 1615"/>
                    <a:gd name="T61" fmla="*/ 336103 h 839"/>
                    <a:gd name="T62" fmla="*/ 686185 w 1615"/>
                    <a:gd name="T63" fmla="*/ 336103 h 839"/>
                    <a:gd name="T64" fmla="*/ 668781 w 1615"/>
                    <a:gd name="T65" fmla="*/ 307841 h 839"/>
                    <a:gd name="T66" fmla="*/ 668781 w 1615"/>
                    <a:gd name="T67" fmla="*/ 307841 h 839"/>
                    <a:gd name="T68" fmla="*/ 338959 w 1615"/>
                    <a:gd name="T69" fmla="*/ 43915 h 839"/>
                    <a:gd name="T70" fmla="*/ 338959 w 1615"/>
                    <a:gd name="T71" fmla="*/ 43915 h 839"/>
                    <a:gd name="T72" fmla="*/ 133582 w 1615"/>
                    <a:gd name="T73" fmla="*/ 12609 h 839"/>
                    <a:gd name="T74" fmla="*/ 133582 w 1615"/>
                    <a:gd name="T75" fmla="*/ 12609 h 839"/>
                    <a:gd name="T76" fmla="*/ 39596 w 1615"/>
                    <a:gd name="T77" fmla="*/ 49133 h 839"/>
                    <a:gd name="T78" fmla="*/ 39596 w 1615"/>
                    <a:gd name="T79" fmla="*/ 49133 h 839"/>
                    <a:gd name="T80" fmla="*/ 11748 w 1615"/>
                    <a:gd name="T81" fmla="*/ 133919 h 839"/>
                    <a:gd name="T82" fmla="*/ 11748 w 1615"/>
                    <a:gd name="T83" fmla="*/ 133919 h 839"/>
                    <a:gd name="T84" fmla="*/ 116612 w 1615"/>
                    <a:gd name="T85" fmla="*/ 247403 h 839"/>
                    <a:gd name="T86" fmla="*/ 116612 w 1615"/>
                    <a:gd name="T87" fmla="*/ 247403 h 839"/>
                    <a:gd name="T88" fmla="*/ 380731 w 1615"/>
                    <a:gd name="T89" fmla="*/ 326537 h 839"/>
                    <a:gd name="T90" fmla="*/ 380731 w 1615"/>
                    <a:gd name="T91" fmla="*/ 326537 h 839"/>
                    <a:gd name="T92" fmla="*/ 531282 w 1615"/>
                    <a:gd name="T93" fmla="*/ 352626 h 839"/>
                    <a:gd name="T94" fmla="*/ 531282 w 1615"/>
                    <a:gd name="T95" fmla="*/ 352626 h 839"/>
                    <a:gd name="T96" fmla="*/ 549993 w 1615"/>
                    <a:gd name="T97" fmla="*/ 355669 h 839"/>
                    <a:gd name="T98" fmla="*/ 549993 w 1615"/>
                    <a:gd name="T99" fmla="*/ 355669 h 839"/>
                    <a:gd name="T100" fmla="*/ 279783 w 1615"/>
                    <a:gd name="T101" fmla="*/ 250012 h 839"/>
                    <a:gd name="T102" fmla="*/ 279783 w 1615"/>
                    <a:gd name="T103" fmla="*/ 250012 h 839"/>
                    <a:gd name="T104" fmla="*/ 281523 w 1615"/>
                    <a:gd name="T105" fmla="*/ 243055 h 839"/>
                    <a:gd name="T106" fmla="*/ 281523 w 1615"/>
                    <a:gd name="T107" fmla="*/ 243055 h 839"/>
                    <a:gd name="T108" fmla="*/ 443388 w 1615"/>
                    <a:gd name="T109" fmla="*/ 281318 h 839"/>
                    <a:gd name="T110" fmla="*/ 443388 w 1615"/>
                    <a:gd name="T111" fmla="*/ 281318 h 839"/>
                    <a:gd name="T112" fmla="*/ 445129 w 1615"/>
                    <a:gd name="T113" fmla="*/ 277405 h 83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1615" h="839">
                      <a:moveTo>
                        <a:pt x="1023" y="638"/>
                      </a:moveTo>
                      <a:lnTo>
                        <a:pt x="1023" y="638"/>
                      </a:lnTo>
                      <a:cubicBezTo>
                        <a:pt x="835" y="559"/>
                        <a:pt x="647" y="479"/>
                        <a:pt x="459" y="399"/>
                      </a:cubicBezTo>
                      <a:cubicBezTo>
                        <a:pt x="611" y="397"/>
                        <a:pt x="746" y="457"/>
                        <a:pt x="879" y="516"/>
                      </a:cubicBezTo>
                      <a:cubicBezTo>
                        <a:pt x="1012" y="575"/>
                        <a:pt x="1139" y="647"/>
                        <a:pt x="1272" y="711"/>
                      </a:cubicBezTo>
                      <a:cubicBezTo>
                        <a:pt x="1207" y="666"/>
                        <a:pt x="1144" y="619"/>
                        <a:pt x="1078" y="578"/>
                      </a:cubicBezTo>
                      <a:cubicBezTo>
                        <a:pt x="1009" y="535"/>
                        <a:pt x="936" y="496"/>
                        <a:pt x="863" y="459"/>
                      </a:cubicBezTo>
                      <a:cubicBezTo>
                        <a:pt x="791" y="424"/>
                        <a:pt x="717" y="394"/>
                        <a:pt x="643" y="364"/>
                      </a:cubicBezTo>
                      <a:cubicBezTo>
                        <a:pt x="570" y="334"/>
                        <a:pt x="495" y="307"/>
                        <a:pt x="421" y="278"/>
                      </a:cubicBezTo>
                      <a:cubicBezTo>
                        <a:pt x="422" y="274"/>
                        <a:pt x="422" y="270"/>
                        <a:pt x="423" y="266"/>
                      </a:cubicBezTo>
                      <a:cubicBezTo>
                        <a:pt x="441" y="266"/>
                        <a:pt x="459" y="262"/>
                        <a:pt x="477" y="266"/>
                      </a:cubicBezTo>
                      <a:cubicBezTo>
                        <a:pt x="643" y="307"/>
                        <a:pt x="811" y="350"/>
                        <a:pt x="962" y="434"/>
                      </a:cubicBezTo>
                      <a:cubicBezTo>
                        <a:pt x="1052" y="484"/>
                        <a:pt x="1137" y="546"/>
                        <a:pt x="1221" y="607"/>
                      </a:cubicBezTo>
                      <a:cubicBezTo>
                        <a:pt x="1300" y="664"/>
                        <a:pt x="1375" y="728"/>
                        <a:pt x="1454" y="787"/>
                      </a:cubicBezTo>
                      <a:cubicBezTo>
                        <a:pt x="1286" y="583"/>
                        <a:pt x="1071" y="437"/>
                        <a:pt x="848" y="300"/>
                      </a:cubicBezTo>
                      <a:cubicBezTo>
                        <a:pt x="1163" y="394"/>
                        <a:pt x="1402" y="594"/>
                        <a:pt x="1614" y="838"/>
                      </a:cubicBezTo>
                      <a:cubicBezTo>
                        <a:pt x="1602" y="817"/>
                        <a:pt x="1590" y="794"/>
                        <a:pt x="1577" y="773"/>
                      </a:cubicBezTo>
                      <a:cubicBezTo>
                        <a:pt x="1564" y="751"/>
                        <a:pt x="1551" y="729"/>
                        <a:pt x="1537" y="708"/>
                      </a:cubicBezTo>
                      <a:cubicBezTo>
                        <a:pt x="1350" y="423"/>
                        <a:pt x="1086" y="237"/>
                        <a:pt x="779" y="101"/>
                      </a:cubicBezTo>
                      <a:cubicBezTo>
                        <a:pt x="627" y="33"/>
                        <a:pt x="470" y="0"/>
                        <a:pt x="307" y="29"/>
                      </a:cubicBezTo>
                      <a:cubicBezTo>
                        <a:pt x="232" y="42"/>
                        <a:pt x="158" y="76"/>
                        <a:pt x="91" y="113"/>
                      </a:cubicBezTo>
                      <a:cubicBezTo>
                        <a:pt x="18" y="154"/>
                        <a:pt x="0" y="229"/>
                        <a:pt x="27" y="308"/>
                      </a:cubicBezTo>
                      <a:cubicBezTo>
                        <a:pt x="70" y="430"/>
                        <a:pt x="161" y="510"/>
                        <a:pt x="268" y="569"/>
                      </a:cubicBezTo>
                      <a:cubicBezTo>
                        <a:pt x="457" y="671"/>
                        <a:pt x="663" y="721"/>
                        <a:pt x="875" y="751"/>
                      </a:cubicBezTo>
                      <a:cubicBezTo>
                        <a:pt x="991" y="768"/>
                        <a:pt x="1106" y="791"/>
                        <a:pt x="1221" y="811"/>
                      </a:cubicBezTo>
                      <a:cubicBezTo>
                        <a:pt x="1231" y="813"/>
                        <a:pt x="1240" y="814"/>
                        <a:pt x="1264" y="818"/>
                      </a:cubicBezTo>
                      <a:cubicBezTo>
                        <a:pt x="1067" y="684"/>
                        <a:pt x="835" y="678"/>
                        <a:pt x="643" y="575"/>
                      </a:cubicBezTo>
                      <a:cubicBezTo>
                        <a:pt x="644" y="570"/>
                        <a:pt x="646" y="565"/>
                        <a:pt x="647" y="559"/>
                      </a:cubicBezTo>
                      <a:cubicBezTo>
                        <a:pt x="771" y="589"/>
                        <a:pt x="895" y="618"/>
                        <a:pt x="1019" y="647"/>
                      </a:cubicBezTo>
                      <a:cubicBezTo>
                        <a:pt x="1020" y="644"/>
                        <a:pt x="1022" y="641"/>
                        <a:pt x="1023" y="638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78" name="Freeform 137">
                  <a:extLst>
                    <a:ext uri="{FF2B5EF4-FFF2-40B4-BE49-F238E27FC236}">
                      <a16:creationId xmlns:a16="http://schemas.microsoft.com/office/drawing/2014/main" id="{7D7E8D50-4818-EB47-B19A-B79294E1F4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561" y="5723400"/>
                  <a:ext cx="460800" cy="332161"/>
                </a:xfrm>
                <a:custGeom>
                  <a:avLst/>
                  <a:gdLst>
                    <a:gd name="T0" fmla="*/ 0 w 1057"/>
                    <a:gd name="T1" fmla="*/ 169354 h 761"/>
                    <a:gd name="T2" fmla="*/ 0 w 1057"/>
                    <a:gd name="T3" fmla="*/ 169354 h 761"/>
                    <a:gd name="T4" fmla="*/ 123374 w 1057"/>
                    <a:gd name="T5" fmla="*/ 297679 h 761"/>
                    <a:gd name="T6" fmla="*/ 123374 w 1057"/>
                    <a:gd name="T7" fmla="*/ 297679 h 761"/>
                    <a:gd name="T8" fmla="*/ 368814 w 1057"/>
                    <a:gd name="T9" fmla="*/ 273236 h 761"/>
                    <a:gd name="T10" fmla="*/ 368814 w 1057"/>
                    <a:gd name="T11" fmla="*/ 273236 h 761"/>
                    <a:gd name="T12" fmla="*/ 364019 w 1057"/>
                    <a:gd name="T13" fmla="*/ 53251 h 761"/>
                    <a:gd name="T14" fmla="*/ 364019 w 1057"/>
                    <a:gd name="T15" fmla="*/ 53251 h 761"/>
                    <a:gd name="T16" fmla="*/ 44903 w 1057"/>
                    <a:gd name="T17" fmla="*/ 77693 h 761"/>
                    <a:gd name="T18" fmla="*/ 44903 w 1057"/>
                    <a:gd name="T19" fmla="*/ 77693 h 761"/>
                    <a:gd name="T20" fmla="*/ 27901 w 1057"/>
                    <a:gd name="T21" fmla="*/ 96462 h 761"/>
                    <a:gd name="T22" fmla="*/ 27901 w 1057"/>
                    <a:gd name="T23" fmla="*/ 96462 h 761"/>
                    <a:gd name="T24" fmla="*/ 119451 w 1057"/>
                    <a:gd name="T25" fmla="*/ 78130 h 761"/>
                    <a:gd name="T26" fmla="*/ 119451 w 1057"/>
                    <a:gd name="T27" fmla="*/ 78130 h 761"/>
                    <a:gd name="T28" fmla="*/ 260699 w 1057"/>
                    <a:gd name="T29" fmla="*/ 173719 h 761"/>
                    <a:gd name="T30" fmla="*/ 260699 w 1057"/>
                    <a:gd name="T31" fmla="*/ 173719 h 761"/>
                    <a:gd name="T32" fmla="*/ 179612 w 1057"/>
                    <a:gd name="T33" fmla="*/ 262324 h 761"/>
                    <a:gd name="T34" fmla="*/ 179612 w 1057"/>
                    <a:gd name="T35" fmla="*/ 262324 h 761"/>
                    <a:gd name="T36" fmla="*/ 85010 w 1057"/>
                    <a:gd name="T37" fmla="*/ 227842 h 761"/>
                    <a:gd name="T38" fmla="*/ 85010 w 1057"/>
                    <a:gd name="T39" fmla="*/ 227842 h 761"/>
                    <a:gd name="T40" fmla="*/ 0 w 1057"/>
                    <a:gd name="T41" fmla="*/ 169354 h 76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57" h="761">
                      <a:moveTo>
                        <a:pt x="0" y="388"/>
                      </a:moveTo>
                      <a:lnTo>
                        <a:pt x="0" y="388"/>
                      </a:lnTo>
                      <a:cubicBezTo>
                        <a:pt x="47" y="542"/>
                        <a:pt x="150" y="630"/>
                        <a:pt x="283" y="682"/>
                      </a:cubicBezTo>
                      <a:cubicBezTo>
                        <a:pt x="478" y="760"/>
                        <a:pt x="669" y="745"/>
                        <a:pt x="846" y="626"/>
                      </a:cubicBezTo>
                      <a:cubicBezTo>
                        <a:pt x="1056" y="485"/>
                        <a:pt x="1049" y="256"/>
                        <a:pt x="835" y="122"/>
                      </a:cubicBezTo>
                      <a:cubicBezTo>
                        <a:pt x="639" y="0"/>
                        <a:pt x="279" y="27"/>
                        <a:pt x="103" y="178"/>
                      </a:cubicBezTo>
                      <a:cubicBezTo>
                        <a:pt x="90" y="189"/>
                        <a:pt x="79" y="204"/>
                        <a:pt x="64" y="221"/>
                      </a:cubicBezTo>
                      <a:cubicBezTo>
                        <a:pt x="139" y="206"/>
                        <a:pt x="206" y="189"/>
                        <a:pt x="274" y="179"/>
                      </a:cubicBezTo>
                      <a:cubicBezTo>
                        <a:pt x="409" y="159"/>
                        <a:pt x="564" y="266"/>
                        <a:pt x="598" y="398"/>
                      </a:cubicBezTo>
                      <a:cubicBezTo>
                        <a:pt x="628" y="515"/>
                        <a:pt x="546" y="605"/>
                        <a:pt x="412" y="601"/>
                      </a:cubicBezTo>
                      <a:cubicBezTo>
                        <a:pt x="331" y="599"/>
                        <a:pt x="261" y="564"/>
                        <a:pt x="195" y="522"/>
                      </a:cubicBezTo>
                      <a:cubicBezTo>
                        <a:pt x="132" y="481"/>
                        <a:pt x="71" y="437"/>
                        <a:pt x="0" y="388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79" name="Freeform 138">
                  <a:extLst>
                    <a:ext uri="{FF2B5EF4-FFF2-40B4-BE49-F238E27FC236}">
                      <a16:creationId xmlns:a16="http://schemas.microsoft.com/office/drawing/2014/main" id="{022B065A-C17D-2044-9B87-108F97BFF6B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67907" y="6208155"/>
                  <a:ext cx="928802" cy="722373"/>
                </a:xfrm>
                <a:custGeom>
                  <a:avLst/>
                  <a:gdLst>
                    <a:gd name="T0" fmla="*/ 0 w 2131"/>
                    <a:gd name="T1" fmla="*/ 432 h 1660"/>
                    <a:gd name="T2" fmla="*/ 0 w 2131"/>
                    <a:gd name="T3" fmla="*/ 432 h 1660"/>
                    <a:gd name="T4" fmla="*/ 904 w 2131"/>
                    <a:gd name="T5" fmla="*/ 294 h 1660"/>
                    <a:gd name="T6" fmla="*/ 904 w 2131"/>
                    <a:gd name="T7" fmla="*/ 294 h 1660"/>
                    <a:gd name="T8" fmla="*/ 1377 w 2131"/>
                    <a:gd name="T9" fmla="*/ 680 h 1660"/>
                    <a:gd name="T10" fmla="*/ 1377 w 2131"/>
                    <a:gd name="T11" fmla="*/ 680 h 1660"/>
                    <a:gd name="T12" fmla="*/ 1721 w 2131"/>
                    <a:gd name="T13" fmla="*/ 1173 h 1660"/>
                    <a:gd name="T14" fmla="*/ 1721 w 2131"/>
                    <a:gd name="T15" fmla="*/ 1173 h 1660"/>
                    <a:gd name="T16" fmla="*/ 2130 w 2131"/>
                    <a:gd name="T17" fmla="*/ 1659 h 1660"/>
                    <a:gd name="T18" fmla="*/ 2130 w 2131"/>
                    <a:gd name="T19" fmla="*/ 1659 h 1660"/>
                    <a:gd name="T20" fmla="*/ 1905 w 2131"/>
                    <a:gd name="T21" fmla="*/ 1263 h 1660"/>
                    <a:gd name="T22" fmla="*/ 1905 w 2131"/>
                    <a:gd name="T23" fmla="*/ 1263 h 1660"/>
                    <a:gd name="T24" fmla="*/ 1628 w 2131"/>
                    <a:gd name="T25" fmla="*/ 753 h 1660"/>
                    <a:gd name="T26" fmla="*/ 1628 w 2131"/>
                    <a:gd name="T27" fmla="*/ 753 h 1660"/>
                    <a:gd name="T28" fmla="*/ 1111 w 2131"/>
                    <a:gd name="T29" fmla="*/ 213 h 1660"/>
                    <a:gd name="T30" fmla="*/ 1111 w 2131"/>
                    <a:gd name="T31" fmla="*/ 213 h 1660"/>
                    <a:gd name="T32" fmla="*/ 32 w 2131"/>
                    <a:gd name="T33" fmla="*/ 387 h 1660"/>
                    <a:gd name="T34" fmla="*/ 32 w 2131"/>
                    <a:gd name="T35" fmla="*/ 387 h 1660"/>
                    <a:gd name="T36" fmla="*/ 0 w 2131"/>
                    <a:gd name="T37" fmla="*/ 432 h 1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31" h="1660">
                      <a:moveTo>
                        <a:pt x="0" y="432"/>
                      </a:moveTo>
                      <a:lnTo>
                        <a:pt x="0" y="432"/>
                      </a:lnTo>
                      <a:cubicBezTo>
                        <a:pt x="244" y="203"/>
                        <a:pt x="581" y="152"/>
                        <a:pt x="904" y="294"/>
                      </a:cubicBezTo>
                      <a:lnTo>
                        <a:pt x="904" y="294"/>
                      </a:lnTo>
                      <a:cubicBezTo>
                        <a:pt x="1098" y="379"/>
                        <a:pt x="1252" y="514"/>
                        <a:pt x="1377" y="680"/>
                      </a:cubicBezTo>
                      <a:lnTo>
                        <a:pt x="1377" y="680"/>
                      </a:lnTo>
                      <a:cubicBezTo>
                        <a:pt x="1498" y="840"/>
                        <a:pt x="1609" y="1008"/>
                        <a:pt x="1721" y="1173"/>
                      </a:cubicBezTo>
                      <a:lnTo>
                        <a:pt x="1721" y="1173"/>
                      </a:lnTo>
                      <a:cubicBezTo>
                        <a:pt x="1840" y="1349"/>
                        <a:pt x="1974" y="1513"/>
                        <a:pt x="2130" y="1659"/>
                      </a:cubicBezTo>
                      <a:lnTo>
                        <a:pt x="2130" y="1659"/>
                      </a:lnTo>
                      <a:cubicBezTo>
                        <a:pt x="2054" y="1527"/>
                        <a:pt x="1978" y="1396"/>
                        <a:pt x="1905" y="1263"/>
                      </a:cubicBezTo>
                      <a:lnTo>
                        <a:pt x="1905" y="1263"/>
                      </a:lnTo>
                      <a:cubicBezTo>
                        <a:pt x="1812" y="1094"/>
                        <a:pt x="1728" y="919"/>
                        <a:pt x="1628" y="753"/>
                      </a:cubicBezTo>
                      <a:lnTo>
                        <a:pt x="1628" y="753"/>
                      </a:lnTo>
                      <a:cubicBezTo>
                        <a:pt x="1496" y="536"/>
                        <a:pt x="1333" y="347"/>
                        <a:pt x="1111" y="213"/>
                      </a:cubicBezTo>
                      <a:lnTo>
                        <a:pt x="1111" y="213"/>
                      </a:lnTo>
                      <a:cubicBezTo>
                        <a:pt x="758" y="0"/>
                        <a:pt x="295" y="71"/>
                        <a:pt x="32" y="387"/>
                      </a:cubicBezTo>
                      <a:lnTo>
                        <a:pt x="32" y="387"/>
                      </a:lnTo>
                      <a:cubicBezTo>
                        <a:pt x="20" y="401"/>
                        <a:pt x="11" y="417"/>
                        <a:pt x="0" y="432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80" name="Freeform 139">
                  <a:extLst>
                    <a:ext uri="{FF2B5EF4-FFF2-40B4-BE49-F238E27FC236}">
                      <a16:creationId xmlns:a16="http://schemas.microsoft.com/office/drawing/2014/main" id="{EB73845A-DEDA-9E4B-A702-C3BFBACF3E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7761" y="5454601"/>
                  <a:ext cx="311040" cy="480000"/>
                </a:xfrm>
                <a:custGeom>
                  <a:avLst/>
                  <a:gdLst>
                    <a:gd name="T0" fmla="*/ 219993 w 714"/>
                    <a:gd name="T1" fmla="*/ 429864 h 1101"/>
                    <a:gd name="T2" fmla="*/ 219993 w 714"/>
                    <a:gd name="T3" fmla="*/ 429864 h 1101"/>
                    <a:gd name="T4" fmla="*/ 241775 w 714"/>
                    <a:gd name="T5" fmla="*/ 78910 h 1101"/>
                    <a:gd name="T6" fmla="*/ 241775 w 714"/>
                    <a:gd name="T7" fmla="*/ 78910 h 1101"/>
                    <a:gd name="T8" fmla="*/ 73622 w 714"/>
                    <a:gd name="T9" fmla="*/ 62343 h 1101"/>
                    <a:gd name="T10" fmla="*/ 73622 w 714"/>
                    <a:gd name="T11" fmla="*/ 62343 h 1101"/>
                    <a:gd name="T12" fmla="*/ 18296 w 714"/>
                    <a:gd name="T13" fmla="*/ 289918 h 1101"/>
                    <a:gd name="T14" fmla="*/ 18296 w 714"/>
                    <a:gd name="T15" fmla="*/ 289918 h 1101"/>
                    <a:gd name="T16" fmla="*/ 86255 w 714"/>
                    <a:gd name="T17" fmla="*/ 428120 h 1101"/>
                    <a:gd name="T18" fmla="*/ 86255 w 714"/>
                    <a:gd name="T19" fmla="*/ 428120 h 1101"/>
                    <a:gd name="T20" fmla="*/ 141144 w 714"/>
                    <a:gd name="T21" fmla="*/ 479564 h 1101"/>
                    <a:gd name="T22" fmla="*/ 141144 w 714"/>
                    <a:gd name="T23" fmla="*/ 479564 h 1101"/>
                    <a:gd name="T24" fmla="*/ 140273 w 714"/>
                    <a:gd name="T25" fmla="*/ 445995 h 1101"/>
                    <a:gd name="T26" fmla="*/ 140273 w 714"/>
                    <a:gd name="T27" fmla="*/ 445995 h 1101"/>
                    <a:gd name="T28" fmla="*/ 79285 w 714"/>
                    <a:gd name="T29" fmla="*/ 284687 h 1101"/>
                    <a:gd name="T30" fmla="*/ 79285 w 714"/>
                    <a:gd name="T31" fmla="*/ 284687 h 1101"/>
                    <a:gd name="T32" fmla="*/ 141144 w 714"/>
                    <a:gd name="T33" fmla="*/ 184850 h 1101"/>
                    <a:gd name="T34" fmla="*/ 141144 w 714"/>
                    <a:gd name="T35" fmla="*/ 184850 h 1101"/>
                    <a:gd name="T36" fmla="*/ 166411 w 714"/>
                    <a:gd name="T37" fmla="*/ 187902 h 1101"/>
                    <a:gd name="T38" fmla="*/ 166411 w 714"/>
                    <a:gd name="T39" fmla="*/ 187902 h 1101"/>
                    <a:gd name="T40" fmla="*/ 228270 w 714"/>
                    <a:gd name="T41" fmla="*/ 319128 h 1101"/>
                    <a:gd name="T42" fmla="*/ 228270 w 714"/>
                    <a:gd name="T43" fmla="*/ 319128 h 1101"/>
                    <a:gd name="T44" fmla="*/ 219993 w 714"/>
                    <a:gd name="T45" fmla="*/ 429864 h 110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714" h="1101">
                      <a:moveTo>
                        <a:pt x="505" y="986"/>
                      </a:moveTo>
                      <a:lnTo>
                        <a:pt x="505" y="986"/>
                      </a:lnTo>
                      <a:cubicBezTo>
                        <a:pt x="713" y="747"/>
                        <a:pt x="681" y="387"/>
                        <a:pt x="555" y="181"/>
                      </a:cubicBezTo>
                      <a:cubicBezTo>
                        <a:pt x="455" y="17"/>
                        <a:pt x="299" y="0"/>
                        <a:pt x="169" y="143"/>
                      </a:cubicBezTo>
                      <a:cubicBezTo>
                        <a:pt x="33" y="293"/>
                        <a:pt x="0" y="470"/>
                        <a:pt x="42" y="665"/>
                      </a:cubicBezTo>
                      <a:cubicBezTo>
                        <a:pt x="68" y="785"/>
                        <a:pt x="122" y="889"/>
                        <a:pt x="198" y="982"/>
                      </a:cubicBezTo>
                      <a:cubicBezTo>
                        <a:pt x="234" y="1026"/>
                        <a:pt x="281" y="1060"/>
                        <a:pt x="324" y="1100"/>
                      </a:cubicBezTo>
                      <a:cubicBezTo>
                        <a:pt x="360" y="1064"/>
                        <a:pt x="340" y="1044"/>
                        <a:pt x="322" y="1023"/>
                      </a:cubicBezTo>
                      <a:cubicBezTo>
                        <a:pt x="232" y="917"/>
                        <a:pt x="192" y="789"/>
                        <a:pt x="182" y="653"/>
                      </a:cubicBezTo>
                      <a:cubicBezTo>
                        <a:pt x="174" y="541"/>
                        <a:pt x="226" y="462"/>
                        <a:pt x="324" y="424"/>
                      </a:cubicBezTo>
                      <a:cubicBezTo>
                        <a:pt x="340" y="417"/>
                        <a:pt x="368" y="421"/>
                        <a:pt x="382" y="431"/>
                      </a:cubicBezTo>
                      <a:cubicBezTo>
                        <a:pt x="485" y="505"/>
                        <a:pt x="521" y="613"/>
                        <a:pt x="524" y="732"/>
                      </a:cubicBezTo>
                      <a:cubicBezTo>
                        <a:pt x="526" y="816"/>
                        <a:pt x="512" y="900"/>
                        <a:pt x="505" y="98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81" name="Freeform 140">
                  <a:extLst>
                    <a:ext uri="{FF2B5EF4-FFF2-40B4-BE49-F238E27FC236}">
                      <a16:creationId xmlns:a16="http://schemas.microsoft.com/office/drawing/2014/main" id="{D2676ABF-E87E-AE48-BDDE-2DCC6107E5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90832" y="6234486"/>
                  <a:ext cx="506475" cy="669981"/>
                </a:xfrm>
                <a:custGeom>
                  <a:avLst/>
                  <a:gdLst>
                    <a:gd name="T0" fmla="*/ 356 w 1162"/>
                    <a:gd name="T1" fmla="*/ 1530 h 1540"/>
                    <a:gd name="T2" fmla="*/ 356 w 1162"/>
                    <a:gd name="T3" fmla="*/ 1530 h 1540"/>
                    <a:gd name="T4" fmla="*/ 325 w 1162"/>
                    <a:gd name="T5" fmla="*/ 1462 h 1540"/>
                    <a:gd name="T6" fmla="*/ 325 w 1162"/>
                    <a:gd name="T7" fmla="*/ 1462 h 1540"/>
                    <a:gd name="T8" fmla="*/ 197 w 1162"/>
                    <a:gd name="T9" fmla="*/ 926 h 1540"/>
                    <a:gd name="T10" fmla="*/ 197 w 1162"/>
                    <a:gd name="T11" fmla="*/ 926 h 1540"/>
                    <a:gd name="T12" fmla="*/ 374 w 1162"/>
                    <a:gd name="T13" fmla="*/ 479 h 1540"/>
                    <a:gd name="T14" fmla="*/ 374 w 1162"/>
                    <a:gd name="T15" fmla="*/ 479 h 1540"/>
                    <a:gd name="T16" fmla="*/ 528 w 1162"/>
                    <a:gd name="T17" fmla="*/ 309 h 1540"/>
                    <a:gd name="T18" fmla="*/ 528 w 1162"/>
                    <a:gd name="T19" fmla="*/ 309 h 1540"/>
                    <a:gd name="T20" fmla="*/ 870 w 1162"/>
                    <a:gd name="T21" fmla="*/ 155 h 1540"/>
                    <a:gd name="T22" fmla="*/ 870 w 1162"/>
                    <a:gd name="T23" fmla="*/ 155 h 1540"/>
                    <a:gd name="T24" fmla="*/ 1113 w 1162"/>
                    <a:gd name="T25" fmla="*/ 150 h 1540"/>
                    <a:gd name="T26" fmla="*/ 1113 w 1162"/>
                    <a:gd name="T27" fmla="*/ 150 h 1540"/>
                    <a:gd name="T28" fmla="*/ 1156 w 1162"/>
                    <a:gd name="T29" fmla="*/ 148 h 1540"/>
                    <a:gd name="T30" fmla="*/ 1156 w 1162"/>
                    <a:gd name="T31" fmla="*/ 148 h 1540"/>
                    <a:gd name="T32" fmla="*/ 1161 w 1162"/>
                    <a:gd name="T33" fmla="*/ 132 h 1540"/>
                    <a:gd name="T34" fmla="*/ 1161 w 1162"/>
                    <a:gd name="T35" fmla="*/ 132 h 1540"/>
                    <a:gd name="T36" fmla="*/ 1052 w 1162"/>
                    <a:gd name="T37" fmla="*/ 88 h 1540"/>
                    <a:gd name="T38" fmla="*/ 1052 w 1162"/>
                    <a:gd name="T39" fmla="*/ 88 h 1540"/>
                    <a:gd name="T40" fmla="*/ 156 w 1162"/>
                    <a:gd name="T41" fmla="*/ 426 h 1540"/>
                    <a:gd name="T42" fmla="*/ 156 w 1162"/>
                    <a:gd name="T43" fmla="*/ 426 h 1540"/>
                    <a:gd name="T44" fmla="*/ 97 w 1162"/>
                    <a:gd name="T45" fmla="*/ 1083 h 1540"/>
                    <a:gd name="T46" fmla="*/ 97 w 1162"/>
                    <a:gd name="T47" fmla="*/ 1083 h 1540"/>
                    <a:gd name="T48" fmla="*/ 168 w 1162"/>
                    <a:gd name="T49" fmla="*/ 1252 h 1540"/>
                    <a:gd name="T50" fmla="*/ 168 w 1162"/>
                    <a:gd name="T51" fmla="*/ 1252 h 1540"/>
                    <a:gd name="T52" fmla="*/ 337 w 1162"/>
                    <a:gd name="T53" fmla="*/ 1539 h 1540"/>
                    <a:gd name="T54" fmla="*/ 337 w 1162"/>
                    <a:gd name="T55" fmla="*/ 1539 h 1540"/>
                    <a:gd name="T56" fmla="*/ 356 w 1162"/>
                    <a:gd name="T57" fmla="*/ 1530 h 1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62" h="1540">
                      <a:moveTo>
                        <a:pt x="356" y="1530"/>
                      </a:moveTo>
                      <a:lnTo>
                        <a:pt x="356" y="1530"/>
                      </a:lnTo>
                      <a:cubicBezTo>
                        <a:pt x="346" y="1507"/>
                        <a:pt x="336" y="1484"/>
                        <a:pt x="325" y="1462"/>
                      </a:cubicBezTo>
                      <a:lnTo>
                        <a:pt x="325" y="1462"/>
                      </a:lnTo>
                      <a:cubicBezTo>
                        <a:pt x="244" y="1292"/>
                        <a:pt x="192" y="1115"/>
                        <a:pt x="197" y="926"/>
                      </a:cubicBezTo>
                      <a:lnTo>
                        <a:pt x="197" y="926"/>
                      </a:lnTo>
                      <a:cubicBezTo>
                        <a:pt x="201" y="757"/>
                        <a:pt x="267" y="609"/>
                        <a:pt x="374" y="479"/>
                      </a:cubicBezTo>
                      <a:lnTo>
                        <a:pt x="374" y="479"/>
                      </a:lnTo>
                      <a:cubicBezTo>
                        <a:pt x="422" y="420"/>
                        <a:pt x="474" y="363"/>
                        <a:pt x="528" y="309"/>
                      </a:cubicBezTo>
                      <a:lnTo>
                        <a:pt x="528" y="309"/>
                      </a:lnTo>
                      <a:cubicBezTo>
                        <a:pt x="622" y="214"/>
                        <a:pt x="741" y="169"/>
                        <a:pt x="870" y="155"/>
                      </a:cubicBezTo>
                      <a:lnTo>
                        <a:pt x="870" y="155"/>
                      </a:lnTo>
                      <a:cubicBezTo>
                        <a:pt x="950" y="146"/>
                        <a:pt x="1032" y="151"/>
                        <a:pt x="1113" y="150"/>
                      </a:cubicBezTo>
                      <a:lnTo>
                        <a:pt x="1113" y="150"/>
                      </a:lnTo>
                      <a:cubicBezTo>
                        <a:pt x="1127" y="150"/>
                        <a:pt x="1141" y="149"/>
                        <a:pt x="1156" y="148"/>
                      </a:cubicBezTo>
                      <a:lnTo>
                        <a:pt x="1156" y="148"/>
                      </a:lnTo>
                      <a:cubicBezTo>
                        <a:pt x="1157" y="143"/>
                        <a:pt x="1159" y="137"/>
                        <a:pt x="1161" y="132"/>
                      </a:cubicBezTo>
                      <a:lnTo>
                        <a:pt x="1161" y="132"/>
                      </a:lnTo>
                      <a:cubicBezTo>
                        <a:pt x="1125" y="117"/>
                        <a:pt x="1090" y="98"/>
                        <a:pt x="1052" y="88"/>
                      </a:cubicBezTo>
                      <a:lnTo>
                        <a:pt x="1052" y="88"/>
                      </a:lnTo>
                      <a:cubicBezTo>
                        <a:pt x="712" y="0"/>
                        <a:pt x="359" y="137"/>
                        <a:pt x="156" y="426"/>
                      </a:cubicBezTo>
                      <a:lnTo>
                        <a:pt x="156" y="426"/>
                      </a:lnTo>
                      <a:cubicBezTo>
                        <a:pt x="9" y="636"/>
                        <a:pt x="0" y="853"/>
                        <a:pt x="97" y="1083"/>
                      </a:cubicBezTo>
                      <a:lnTo>
                        <a:pt x="97" y="1083"/>
                      </a:lnTo>
                      <a:cubicBezTo>
                        <a:pt x="121" y="1139"/>
                        <a:pt x="139" y="1198"/>
                        <a:pt x="168" y="1252"/>
                      </a:cubicBezTo>
                      <a:lnTo>
                        <a:pt x="168" y="1252"/>
                      </a:lnTo>
                      <a:cubicBezTo>
                        <a:pt x="222" y="1349"/>
                        <a:pt x="280" y="1444"/>
                        <a:pt x="337" y="1539"/>
                      </a:cubicBezTo>
                      <a:lnTo>
                        <a:pt x="337" y="1539"/>
                      </a:lnTo>
                      <a:cubicBezTo>
                        <a:pt x="343" y="1536"/>
                        <a:pt x="350" y="1533"/>
                        <a:pt x="356" y="153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82" name="Freeform 141">
                  <a:extLst>
                    <a:ext uri="{FF2B5EF4-FFF2-40B4-BE49-F238E27FC236}">
                      <a16:creationId xmlns:a16="http://schemas.microsoft.com/office/drawing/2014/main" id="{EF016784-A550-2D45-BE9E-D3000CE555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6642" y="5293321"/>
                  <a:ext cx="378239" cy="311040"/>
                </a:xfrm>
                <a:custGeom>
                  <a:avLst/>
                  <a:gdLst>
                    <a:gd name="T0" fmla="*/ 0 w 867"/>
                    <a:gd name="T1" fmla="*/ 176372 h 716"/>
                    <a:gd name="T2" fmla="*/ 0 w 867"/>
                    <a:gd name="T3" fmla="*/ 176372 h 716"/>
                    <a:gd name="T4" fmla="*/ 14833 w 867"/>
                    <a:gd name="T5" fmla="*/ 162036 h 716"/>
                    <a:gd name="T6" fmla="*/ 14833 w 867"/>
                    <a:gd name="T7" fmla="*/ 162036 h 716"/>
                    <a:gd name="T8" fmla="*/ 139168 w 867"/>
                    <a:gd name="T9" fmla="*/ 100349 h 716"/>
                    <a:gd name="T10" fmla="*/ 139168 w 867"/>
                    <a:gd name="T11" fmla="*/ 100349 h 716"/>
                    <a:gd name="T12" fmla="*/ 219003 w 867"/>
                    <a:gd name="T13" fmla="*/ 151176 h 716"/>
                    <a:gd name="T14" fmla="*/ 219003 w 867"/>
                    <a:gd name="T15" fmla="*/ 151176 h 716"/>
                    <a:gd name="T16" fmla="*/ 174068 w 867"/>
                    <a:gd name="T17" fmla="*/ 244140 h 716"/>
                    <a:gd name="T18" fmla="*/ 174068 w 867"/>
                    <a:gd name="T19" fmla="*/ 244140 h 716"/>
                    <a:gd name="T20" fmla="*/ 94669 w 867"/>
                    <a:gd name="T21" fmla="*/ 258476 h 716"/>
                    <a:gd name="T22" fmla="*/ 94669 w 867"/>
                    <a:gd name="T23" fmla="*/ 258476 h 716"/>
                    <a:gd name="T24" fmla="*/ 104703 w 867"/>
                    <a:gd name="T25" fmla="*/ 243706 h 716"/>
                    <a:gd name="T26" fmla="*/ 104703 w 867"/>
                    <a:gd name="T27" fmla="*/ 243706 h 716"/>
                    <a:gd name="T28" fmla="*/ 54533 w 867"/>
                    <a:gd name="T29" fmla="*/ 248050 h 716"/>
                    <a:gd name="T30" fmla="*/ 54533 w 867"/>
                    <a:gd name="T31" fmla="*/ 248050 h 716"/>
                    <a:gd name="T32" fmla="*/ 54096 w 867"/>
                    <a:gd name="T33" fmla="*/ 252394 h 716"/>
                    <a:gd name="T34" fmla="*/ 54096 w 867"/>
                    <a:gd name="T35" fmla="*/ 252394 h 716"/>
                    <a:gd name="T36" fmla="*/ 66312 w 867"/>
                    <a:gd name="T37" fmla="*/ 258042 h 716"/>
                    <a:gd name="T38" fmla="*/ 66312 w 867"/>
                    <a:gd name="T39" fmla="*/ 258042 h 716"/>
                    <a:gd name="T40" fmla="*/ 65876 w 867"/>
                    <a:gd name="T41" fmla="*/ 260648 h 716"/>
                    <a:gd name="T42" fmla="*/ 65876 w 867"/>
                    <a:gd name="T43" fmla="*/ 260648 h 716"/>
                    <a:gd name="T44" fmla="*/ 20504 w 867"/>
                    <a:gd name="T45" fmla="*/ 257607 h 716"/>
                    <a:gd name="T46" fmla="*/ 20504 w 867"/>
                    <a:gd name="T47" fmla="*/ 257607 h 716"/>
                    <a:gd name="T48" fmla="*/ 80708 w 867"/>
                    <a:gd name="T49" fmla="*/ 288885 h 716"/>
                    <a:gd name="T50" fmla="*/ 80708 w 867"/>
                    <a:gd name="T51" fmla="*/ 288885 h 716"/>
                    <a:gd name="T52" fmla="*/ 362097 w 867"/>
                    <a:gd name="T53" fmla="*/ 125111 h 716"/>
                    <a:gd name="T54" fmla="*/ 362097 w 867"/>
                    <a:gd name="T55" fmla="*/ 125111 h 716"/>
                    <a:gd name="T56" fmla="*/ 312363 w 867"/>
                    <a:gd name="T57" fmla="*/ 23893 h 716"/>
                    <a:gd name="T58" fmla="*/ 312363 w 867"/>
                    <a:gd name="T59" fmla="*/ 23893 h 716"/>
                    <a:gd name="T60" fmla="*/ 133060 w 867"/>
                    <a:gd name="T61" fmla="*/ 34319 h 716"/>
                    <a:gd name="T62" fmla="*/ 133060 w 867"/>
                    <a:gd name="T63" fmla="*/ 34319 h 716"/>
                    <a:gd name="T64" fmla="*/ 0 w 867"/>
                    <a:gd name="T65" fmla="*/ 176372 h 71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67" h="716">
                      <a:moveTo>
                        <a:pt x="0" y="406"/>
                      </a:moveTo>
                      <a:lnTo>
                        <a:pt x="0" y="406"/>
                      </a:lnTo>
                      <a:cubicBezTo>
                        <a:pt x="12" y="395"/>
                        <a:pt x="24" y="385"/>
                        <a:pt x="34" y="373"/>
                      </a:cubicBezTo>
                      <a:cubicBezTo>
                        <a:pt x="109" y="285"/>
                        <a:pt x="207" y="242"/>
                        <a:pt x="319" y="231"/>
                      </a:cubicBezTo>
                      <a:cubicBezTo>
                        <a:pt x="417" y="222"/>
                        <a:pt x="483" y="267"/>
                        <a:pt x="502" y="348"/>
                      </a:cubicBezTo>
                      <a:cubicBezTo>
                        <a:pt x="527" y="453"/>
                        <a:pt x="496" y="525"/>
                        <a:pt x="399" y="562"/>
                      </a:cubicBezTo>
                      <a:cubicBezTo>
                        <a:pt x="343" y="584"/>
                        <a:pt x="281" y="592"/>
                        <a:pt x="217" y="595"/>
                      </a:cubicBezTo>
                      <a:cubicBezTo>
                        <a:pt x="221" y="589"/>
                        <a:pt x="225" y="583"/>
                        <a:pt x="240" y="561"/>
                      </a:cubicBezTo>
                      <a:cubicBezTo>
                        <a:pt x="194" y="565"/>
                        <a:pt x="159" y="568"/>
                        <a:pt x="125" y="571"/>
                      </a:cubicBezTo>
                      <a:cubicBezTo>
                        <a:pt x="125" y="574"/>
                        <a:pt x="124" y="577"/>
                        <a:pt x="124" y="581"/>
                      </a:cubicBezTo>
                      <a:cubicBezTo>
                        <a:pt x="134" y="585"/>
                        <a:pt x="143" y="589"/>
                        <a:pt x="152" y="594"/>
                      </a:cubicBezTo>
                      <a:cubicBezTo>
                        <a:pt x="152" y="597"/>
                        <a:pt x="151" y="598"/>
                        <a:pt x="151" y="600"/>
                      </a:cubicBezTo>
                      <a:cubicBezTo>
                        <a:pt x="118" y="598"/>
                        <a:pt x="85" y="596"/>
                        <a:pt x="47" y="593"/>
                      </a:cubicBezTo>
                      <a:cubicBezTo>
                        <a:pt x="84" y="642"/>
                        <a:pt x="135" y="656"/>
                        <a:pt x="185" y="665"/>
                      </a:cubicBezTo>
                      <a:cubicBezTo>
                        <a:pt x="458" y="715"/>
                        <a:pt x="743" y="581"/>
                        <a:pt x="830" y="288"/>
                      </a:cubicBezTo>
                      <a:cubicBezTo>
                        <a:pt x="866" y="168"/>
                        <a:pt x="832" y="101"/>
                        <a:pt x="716" y="55"/>
                      </a:cubicBezTo>
                      <a:cubicBezTo>
                        <a:pt x="575" y="0"/>
                        <a:pt x="439" y="22"/>
                        <a:pt x="305" y="79"/>
                      </a:cubicBezTo>
                      <a:cubicBezTo>
                        <a:pt x="155" y="142"/>
                        <a:pt x="61" y="258"/>
                        <a:pt x="0" y="40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83" name="Freeform 142">
                  <a:extLst>
                    <a:ext uri="{FF2B5EF4-FFF2-40B4-BE49-F238E27FC236}">
                      <a16:creationId xmlns:a16="http://schemas.microsoft.com/office/drawing/2014/main" id="{E0B56B3F-D70E-EB4E-BA4E-D01A423A429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33130" y="5527150"/>
                  <a:ext cx="692236" cy="1341551"/>
                </a:xfrm>
                <a:custGeom>
                  <a:avLst/>
                  <a:gdLst>
                    <a:gd name="T0" fmla="*/ 0 w 1594"/>
                    <a:gd name="T1" fmla="*/ 1091 h 3083"/>
                    <a:gd name="T2" fmla="*/ 0 w 1594"/>
                    <a:gd name="T3" fmla="*/ 1091 h 3083"/>
                    <a:gd name="T4" fmla="*/ 185 w 1594"/>
                    <a:gd name="T5" fmla="*/ 1419 h 3083"/>
                    <a:gd name="T6" fmla="*/ 185 w 1594"/>
                    <a:gd name="T7" fmla="*/ 1419 h 3083"/>
                    <a:gd name="T8" fmla="*/ 208 w 1594"/>
                    <a:gd name="T9" fmla="*/ 1540 h 3083"/>
                    <a:gd name="T10" fmla="*/ 208 w 1594"/>
                    <a:gd name="T11" fmla="*/ 1540 h 3083"/>
                    <a:gd name="T12" fmla="*/ 210 w 1594"/>
                    <a:gd name="T13" fmla="*/ 2078 h 3083"/>
                    <a:gd name="T14" fmla="*/ 210 w 1594"/>
                    <a:gd name="T15" fmla="*/ 2078 h 3083"/>
                    <a:gd name="T16" fmla="*/ 550 w 1594"/>
                    <a:gd name="T17" fmla="*/ 3017 h 3083"/>
                    <a:gd name="T18" fmla="*/ 550 w 1594"/>
                    <a:gd name="T19" fmla="*/ 3017 h 3083"/>
                    <a:gd name="T20" fmla="*/ 606 w 1594"/>
                    <a:gd name="T21" fmla="*/ 3082 h 3083"/>
                    <a:gd name="T22" fmla="*/ 606 w 1594"/>
                    <a:gd name="T23" fmla="*/ 3082 h 3083"/>
                    <a:gd name="T24" fmla="*/ 505 w 1594"/>
                    <a:gd name="T25" fmla="*/ 2879 h 3083"/>
                    <a:gd name="T26" fmla="*/ 505 w 1594"/>
                    <a:gd name="T27" fmla="*/ 2879 h 3083"/>
                    <a:gd name="T28" fmla="*/ 272 w 1594"/>
                    <a:gd name="T29" fmla="*/ 2158 h 3083"/>
                    <a:gd name="T30" fmla="*/ 272 w 1594"/>
                    <a:gd name="T31" fmla="*/ 2158 h 3083"/>
                    <a:gd name="T32" fmla="*/ 290 w 1594"/>
                    <a:gd name="T33" fmla="*/ 1465 h 3083"/>
                    <a:gd name="T34" fmla="*/ 290 w 1594"/>
                    <a:gd name="T35" fmla="*/ 1465 h 3083"/>
                    <a:gd name="T36" fmla="*/ 483 w 1594"/>
                    <a:gd name="T37" fmla="*/ 1006 h 3083"/>
                    <a:gd name="T38" fmla="*/ 483 w 1594"/>
                    <a:gd name="T39" fmla="*/ 1006 h 3083"/>
                    <a:gd name="T40" fmla="*/ 776 w 1594"/>
                    <a:gd name="T41" fmla="*/ 786 h 3083"/>
                    <a:gd name="T42" fmla="*/ 776 w 1594"/>
                    <a:gd name="T43" fmla="*/ 786 h 3083"/>
                    <a:gd name="T44" fmla="*/ 891 w 1594"/>
                    <a:gd name="T45" fmla="*/ 738 h 3083"/>
                    <a:gd name="T46" fmla="*/ 891 w 1594"/>
                    <a:gd name="T47" fmla="*/ 738 h 3083"/>
                    <a:gd name="T48" fmla="*/ 884 w 1594"/>
                    <a:gd name="T49" fmla="*/ 718 h 3083"/>
                    <a:gd name="T50" fmla="*/ 884 w 1594"/>
                    <a:gd name="T51" fmla="*/ 718 h 3083"/>
                    <a:gd name="T52" fmla="*/ 604 w 1594"/>
                    <a:gd name="T53" fmla="*/ 811 h 3083"/>
                    <a:gd name="T54" fmla="*/ 604 w 1594"/>
                    <a:gd name="T55" fmla="*/ 811 h 3083"/>
                    <a:gd name="T56" fmla="*/ 1593 w 1594"/>
                    <a:gd name="T57" fmla="*/ 18 h 3083"/>
                    <a:gd name="T58" fmla="*/ 1593 w 1594"/>
                    <a:gd name="T59" fmla="*/ 18 h 3083"/>
                    <a:gd name="T60" fmla="*/ 1583 w 1594"/>
                    <a:gd name="T61" fmla="*/ 0 h 3083"/>
                    <a:gd name="T62" fmla="*/ 1583 w 1594"/>
                    <a:gd name="T63" fmla="*/ 0 h 3083"/>
                    <a:gd name="T64" fmla="*/ 1416 w 1594"/>
                    <a:gd name="T65" fmla="*/ 55 h 3083"/>
                    <a:gd name="T66" fmla="*/ 1416 w 1594"/>
                    <a:gd name="T67" fmla="*/ 55 h 3083"/>
                    <a:gd name="T68" fmla="*/ 1247 w 1594"/>
                    <a:gd name="T69" fmla="*/ 129 h 3083"/>
                    <a:gd name="T70" fmla="*/ 1247 w 1594"/>
                    <a:gd name="T71" fmla="*/ 129 h 3083"/>
                    <a:gd name="T72" fmla="*/ 1094 w 1594"/>
                    <a:gd name="T73" fmla="*/ 218 h 3083"/>
                    <a:gd name="T74" fmla="*/ 1094 w 1594"/>
                    <a:gd name="T75" fmla="*/ 218 h 3083"/>
                    <a:gd name="T76" fmla="*/ 940 w 1594"/>
                    <a:gd name="T77" fmla="*/ 326 h 3083"/>
                    <a:gd name="T78" fmla="*/ 940 w 1594"/>
                    <a:gd name="T79" fmla="*/ 326 h 3083"/>
                    <a:gd name="T80" fmla="*/ 907 w 1594"/>
                    <a:gd name="T81" fmla="*/ 96 h 3083"/>
                    <a:gd name="T82" fmla="*/ 907 w 1594"/>
                    <a:gd name="T83" fmla="*/ 96 h 3083"/>
                    <a:gd name="T84" fmla="*/ 891 w 1594"/>
                    <a:gd name="T85" fmla="*/ 96 h 3083"/>
                    <a:gd name="T86" fmla="*/ 891 w 1594"/>
                    <a:gd name="T87" fmla="*/ 96 h 3083"/>
                    <a:gd name="T88" fmla="*/ 887 w 1594"/>
                    <a:gd name="T89" fmla="*/ 267 h 3083"/>
                    <a:gd name="T90" fmla="*/ 887 w 1594"/>
                    <a:gd name="T91" fmla="*/ 267 h 3083"/>
                    <a:gd name="T92" fmla="*/ 819 w 1594"/>
                    <a:gd name="T93" fmla="*/ 449 h 3083"/>
                    <a:gd name="T94" fmla="*/ 819 w 1594"/>
                    <a:gd name="T95" fmla="*/ 449 h 3083"/>
                    <a:gd name="T96" fmla="*/ 452 w 1594"/>
                    <a:gd name="T97" fmla="*/ 925 h 3083"/>
                    <a:gd name="T98" fmla="*/ 452 w 1594"/>
                    <a:gd name="T99" fmla="*/ 925 h 3083"/>
                    <a:gd name="T100" fmla="*/ 244 w 1594"/>
                    <a:gd name="T101" fmla="*/ 1390 h 3083"/>
                    <a:gd name="T102" fmla="*/ 244 w 1594"/>
                    <a:gd name="T103" fmla="*/ 1390 h 3083"/>
                    <a:gd name="T104" fmla="*/ 230 w 1594"/>
                    <a:gd name="T105" fmla="*/ 1420 h 3083"/>
                    <a:gd name="T106" fmla="*/ 230 w 1594"/>
                    <a:gd name="T107" fmla="*/ 1420 h 3083"/>
                    <a:gd name="T108" fmla="*/ 9 w 1594"/>
                    <a:gd name="T109" fmla="*/ 1086 h 3083"/>
                    <a:gd name="T110" fmla="*/ 9 w 1594"/>
                    <a:gd name="T111" fmla="*/ 1086 h 3083"/>
                    <a:gd name="T112" fmla="*/ 0 w 1594"/>
                    <a:gd name="T113" fmla="*/ 1091 h 30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94" h="3083">
                      <a:moveTo>
                        <a:pt x="0" y="1091"/>
                      </a:moveTo>
                      <a:lnTo>
                        <a:pt x="0" y="1091"/>
                      </a:lnTo>
                      <a:cubicBezTo>
                        <a:pt x="62" y="1200"/>
                        <a:pt x="127" y="1308"/>
                        <a:pt x="185" y="1419"/>
                      </a:cubicBezTo>
                      <a:lnTo>
                        <a:pt x="185" y="1419"/>
                      </a:lnTo>
                      <a:cubicBezTo>
                        <a:pt x="203" y="1454"/>
                        <a:pt x="215" y="1502"/>
                        <a:pt x="208" y="1540"/>
                      </a:cubicBezTo>
                      <a:lnTo>
                        <a:pt x="208" y="1540"/>
                      </a:lnTo>
                      <a:cubicBezTo>
                        <a:pt x="174" y="1720"/>
                        <a:pt x="186" y="1899"/>
                        <a:pt x="210" y="2078"/>
                      </a:cubicBezTo>
                      <a:lnTo>
                        <a:pt x="210" y="2078"/>
                      </a:lnTo>
                      <a:cubicBezTo>
                        <a:pt x="254" y="2416"/>
                        <a:pt x="379" y="2725"/>
                        <a:pt x="550" y="3017"/>
                      </a:cubicBezTo>
                      <a:lnTo>
                        <a:pt x="550" y="3017"/>
                      </a:lnTo>
                      <a:cubicBezTo>
                        <a:pt x="564" y="3041"/>
                        <a:pt x="581" y="3064"/>
                        <a:pt x="606" y="3082"/>
                      </a:cubicBezTo>
                      <a:lnTo>
                        <a:pt x="606" y="3082"/>
                      </a:lnTo>
                      <a:cubicBezTo>
                        <a:pt x="571" y="3015"/>
                        <a:pt x="536" y="2948"/>
                        <a:pt x="505" y="2879"/>
                      </a:cubicBezTo>
                      <a:lnTo>
                        <a:pt x="505" y="2879"/>
                      </a:lnTo>
                      <a:cubicBezTo>
                        <a:pt x="398" y="2648"/>
                        <a:pt x="317" y="2410"/>
                        <a:pt x="272" y="2158"/>
                      </a:cubicBezTo>
                      <a:lnTo>
                        <a:pt x="272" y="2158"/>
                      </a:lnTo>
                      <a:cubicBezTo>
                        <a:pt x="230" y="1924"/>
                        <a:pt x="236" y="1693"/>
                        <a:pt x="290" y="1465"/>
                      </a:cubicBezTo>
                      <a:lnTo>
                        <a:pt x="290" y="1465"/>
                      </a:lnTo>
                      <a:cubicBezTo>
                        <a:pt x="328" y="1302"/>
                        <a:pt x="390" y="1145"/>
                        <a:pt x="483" y="1006"/>
                      </a:cubicBezTo>
                      <a:lnTo>
                        <a:pt x="483" y="1006"/>
                      </a:lnTo>
                      <a:cubicBezTo>
                        <a:pt x="552" y="900"/>
                        <a:pt x="655" y="829"/>
                        <a:pt x="776" y="786"/>
                      </a:cubicBezTo>
                      <a:lnTo>
                        <a:pt x="776" y="786"/>
                      </a:lnTo>
                      <a:cubicBezTo>
                        <a:pt x="815" y="772"/>
                        <a:pt x="853" y="754"/>
                        <a:pt x="891" y="738"/>
                      </a:cubicBezTo>
                      <a:lnTo>
                        <a:pt x="891" y="738"/>
                      </a:lnTo>
                      <a:cubicBezTo>
                        <a:pt x="889" y="731"/>
                        <a:pt x="886" y="724"/>
                        <a:pt x="884" y="718"/>
                      </a:cubicBezTo>
                      <a:lnTo>
                        <a:pt x="884" y="718"/>
                      </a:lnTo>
                      <a:cubicBezTo>
                        <a:pt x="794" y="748"/>
                        <a:pt x="704" y="777"/>
                        <a:pt x="604" y="811"/>
                      </a:cubicBezTo>
                      <a:lnTo>
                        <a:pt x="604" y="811"/>
                      </a:lnTo>
                      <a:cubicBezTo>
                        <a:pt x="874" y="465"/>
                        <a:pt x="1167" y="161"/>
                        <a:pt x="1593" y="18"/>
                      </a:cubicBezTo>
                      <a:lnTo>
                        <a:pt x="1593" y="18"/>
                      </a:lnTo>
                      <a:cubicBezTo>
                        <a:pt x="1590" y="12"/>
                        <a:pt x="1586" y="6"/>
                        <a:pt x="1583" y="0"/>
                      </a:cubicBezTo>
                      <a:lnTo>
                        <a:pt x="1583" y="0"/>
                      </a:lnTo>
                      <a:cubicBezTo>
                        <a:pt x="1528" y="18"/>
                        <a:pt x="1470" y="34"/>
                        <a:pt x="1416" y="55"/>
                      </a:cubicBezTo>
                      <a:lnTo>
                        <a:pt x="1416" y="55"/>
                      </a:lnTo>
                      <a:cubicBezTo>
                        <a:pt x="1359" y="77"/>
                        <a:pt x="1302" y="101"/>
                        <a:pt x="1247" y="129"/>
                      </a:cubicBezTo>
                      <a:lnTo>
                        <a:pt x="1247" y="129"/>
                      </a:lnTo>
                      <a:cubicBezTo>
                        <a:pt x="1195" y="156"/>
                        <a:pt x="1144" y="186"/>
                        <a:pt x="1094" y="218"/>
                      </a:cubicBezTo>
                      <a:lnTo>
                        <a:pt x="1094" y="218"/>
                      </a:lnTo>
                      <a:cubicBezTo>
                        <a:pt x="1042" y="251"/>
                        <a:pt x="994" y="288"/>
                        <a:pt x="940" y="326"/>
                      </a:cubicBezTo>
                      <a:lnTo>
                        <a:pt x="940" y="326"/>
                      </a:lnTo>
                      <a:cubicBezTo>
                        <a:pt x="929" y="247"/>
                        <a:pt x="918" y="172"/>
                        <a:pt x="907" y="96"/>
                      </a:cubicBezTo>
                      <a:lnTo>
                        <a:pt x="907" y="96"/>
                      </a:lnTo>
                      <a:cubicBezTo>
                        <a:pt x="901" y="96"/>
                        <a:pt x="896" y="96"/>
                        <a:pt x="891" y="96"/>
                      </a:cubicBezTo>
                      <a:lnTo>
                        <a:pt x="891" y="96"/>
                      </a:lnTo>
                      <a:cubicBezTo>
                        <a:pt x="889" y="153"/>
                        <a:pt x="880" y="211"/>
                        <a:pt x="887" y="267"/>
                      </a:cubicBezTo>
                      <a:lnTo>
                        <a:pt x="887" y="267"/>
                      </a:lnTo>
                      <a:cubicBezTo>
                        <a:pt x="897" y="342"/>
                        <a:pt x="876" y="393"/>
                        <a:pt x="819" y="449"/>
                      </a:cubicBezTo>
                      <a:lnTo>
                        <a:pt x="819" y="449"/>
                      </a:lnTo>
                      <a:cubicBezTo>
                        <a:pt x="676" y="590"/>
                        <a:pt x="556" y="751"/>
                        <a:pt x="452" y="925"/>
                      </a:cubicBezTo>
                      <a:lnTo>
                        <a:pt x="452" y="925"/>
                      </a:lnTo>
                      <a:cubicBezTo>
                        <a:pt x="364" y="1071"/>
                        <a:pt x="297" y="1227"/>
                        <a:pt x="244" y="1390"/>
                      </a:cubicBezTo>
                      <a:lnTo>
                        <a:pt x="244" y="1390"/>
                      </a:lnTo>
                      <a:cubicBezTo>
                        <a:pt x="243" y="1395"/>
                        <a:pt x="239" y="1401"/>
                        <a:pt x="230" y="1420"/>
                      </a:cubicBezTo>
                      <a:lnTo>
                        <a:pt x="230" y="1420"/>
                      </a:lnTo>
                      <a:cubicBezTo>
                        <a:pt x="153" y="1303"/>
                        <a:pt x="81" y="1194"/>
                        <a:pt x="9" y="1086"/>
                      </a:cubicBezTo>
                      <a:lnTo>
                        <a:pt x="9" y="1086"/>
                      </a:lnTo>
                      <a:cubicBezTo>
                        <a:pt x="6" y="1087"/>
                        <a:pt x="3" y="1089"/>
                        <a:pt x="0" y="109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84" name="Freeform 143">
                  <a:extLst>
                    <a:ext uri="{FF2B5EF4-FFF2-40B4-BE49-F238E27FC236}">
                      <a16:creationId xmlns:a16="http://schemas.microsoft.com/office/drawing/2014/main" id="{53A77275-5F39-0848-AB7F-B4794E4194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9281" y="6134281"/>
                  <a:ext cx="579840" cy="211200"/>
                </a:xfrm>
                <a:custGeom>
                  <a:avLst/>
                  <a:gdLst>
                    <a:gd name="T0" fmla="*/ 579404 w 1330"/>
                    <a:gd name="T1" fmla="*/ 204681 h 486"/>
                    <a:gd name="T2" fmla="*/ 579404 w 1330"/>
                    <a:gd name="T3" fmla="*/ 204681 h 486"/>
                    <a:gd name="T4" fmla="*/ 384525 w 1330"/>
                    <a:gd name="T5" fmla="*/ 63012 h 486"/>
                    <a:gd name="T6" fmla="*/ 384525 w 1330"/>
                    <a:gd name="T7" fmla="*/ 63012 h 486"/>
                    <a:gd name="T8" fmla="*/ 114660 w 1330"/>
                    <a:gd name="T9" fmla="*/ 8691 h 486"/>
                    <a:gd name="T10" fmla="*/ 114660 w 1330"/>
                    <a:gd name="T11" fmla="*/ 8691 h 486"/>
                    <a:gd name="T12" fmla="*/ 18747 w 1330"/>
                    <a:gd name="T13" fmla="*/ 50844 h 486"/>
                    <a:gd name="T14" fmla="*/ 18747 w 1330"/>
                    <a:gd name="T15" fmla="*/ 50844 h 486"/>
                    <a:gd name="T16" fmla="*/ 3488 w 1330"/>
                    <a:gd name="T17" fmla="*/ 88217 h 486"/>
                    <a:gd name="T18" fmla="*/ 3488 w 1330"/>
                    <a:gd name="T19" fmla="*/ 88217 h 486"/>
                    <a:gd name="T20" fmla="*/ 37929 w 1330"/>
                    <a:gd name="T21" fmla="*/ 116899 h 486"/>
                    <a:gd name="T22" fmla="*/ 37929 w 1330"/>
                    <a:gd name="T23" fmla="*/ 116899 h 486"/>
                    <a:gd name="T24" fmla="*/ 85450 w 1330"/>
                    <a:gd name="T25" fmla="*/ 111249 h 486"/>
                    <a:gd name="T26" fmla="*/ 85450 w 1330"/>
                    <a:gd name="T27" fmla="*/ 111249 h 486"/>
                    <a:gd name="T28" fmla="*/ 490466 w 1330"/>
                    <a:gd name="T29" fmla="*/ 152968 h 486"/>
                    <a:gd name="T30" fmla="*/ 490466 w 1330"/>
                    <a:gd name="T31" fmla="*/ 152968 h 486"/>
                    <a:gd name="T32" fmla="*/ 574608 w 1330"/>
                    <a:gd name="T33" fmla="*/ 210765 h 486"/>
                    <a:gd name="T34" fmla="*/ 574608 w 1330"/>
                    <a:gd name="T35" fmla="*/ 210765 h 486"/>
                    <a:gd name="T36" fmla="*/ 579404 w 1330"/>
                    <a:gd name="T37" fmla="*/ 204681 h 48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30" h="486">
                      <a:moveTo>
                        <a:pt x="1329" y="471"/>
                      </a:moveTo>
                      <a:lnTo>
                        <a:pt x="1329" y="471"/>
                      </a:lnTo>
                      <a:cubicBezTo>
                        <a:pt x="1193" y="345"/>
                        <a:pt x="1043" y="239"/>
                        <a:pt x="882" y="145"/>
                      </a:cubicBezTo>
                      <a:cubicBezTo>
                        <a:pt x="689" y="33"/>
                        <a:pt x="481" y="0"/>
                        <a:pt x="263" y="20"/>
                      </a:cubicBezTo>
                      <a:cubicBezTo>
                        <a:pt x="180" y="28"/>
                        <a:pt x="102" y="56"/>
                        <a:pt x="43" y="117"/>
                      </a:cubicBezTo>
                      <a:cubicBezTo>
                        <a:pt x="22" y="139"/>
                        <a:pt x="0" y="181"/>
                        <a:pt x="8" y="203"/>
                      </a:cubicBezTo>
                      <a:cubicBezTo>
                        <a:pt x="19" y="232"/>
                        <a:pt x="56" y="261"/>
                        <a:pt x="87" y="269"/>
                      </a:cubicBezTo>
                      <a:cubicBezTo>
                        <a:pt x="120" y="278"/>
                        <a:pt x="162" y="269"/>
                        <a:pt x="196" y="256"/>
                      </a:cubicBezTo>
                      <a:cubicBezTo>
                        <a:pt x="522" y="135"/>
                        <a:pt x="830" y="177"/>
                        <a:pt x="1125" y="352"/>
                      </a:cubicBezTo>
                      <a:cubicBezTo>
                        <a:pt x="1192" y="392"/>
                        <a:pt x="1254" y="440"/>
                        <a:pt x="1318" y="485"/>
                      </a:cubicBezTo>
                      <a:cubicBezTo>
                        <a:pt x="1322" y="480"/>
                        <a:pt x="1325" y="476"/>
                        <a:pt x="1329" y="47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85" name="Freeform 144">
                  <a:extLst>
                    <a:ext uri="{FF2B5EF4-FFF2-40B4-BE49-F238E27FC236}">
                      <a16:creationId xmlns:a16="http://schemas.microsoft.com/office/drawing/2014/main" id="{D2B5D9B6-6F67-B14B-834A-F8081AF509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90959" y="6042584"/>
                  <a:ext cx="414388" cy="344517"/>
                </a:xfrm>
                <a:custGeom>
                  <a:avLst/>
                  <a:gdLst>
                    <a:gd name="T0" fmla="*/ 951 w 952"/>
                    <a:gd name="T1" fmla="*/ 790 h 791"/>
                    <a:gd name="T2" fmla="*/ 951 w 952"/>
                    <a:gd name="T3" fmla="*/ 790 h 791"/>
                    <a:gd name="T4" fmla="*/ 772 w 952"/>
                    <a:gd name="T5" fmla="*/ 503 h 791"/>
                    <a:gd name="T6" fmla="*/ 772 w 952"/>
                    <a:gd name="T7" fmla="*/ 503 h 791"/>
                    <a:gd name="T8" fmla="*/ 296 w 952"/>
                    <a:gd name="T9" fmla="*/ 74 h 791"/>
                    <a:gd name="T10" fmla="*/ 296 w 952"/>
                    <a:gd name="T11" fmla="*/ 74 h 791"/>
                    <a:gd name="T12" fmla="*/ 194 w 952"/>
                    <a:gd name="T13" fmla="*/ 16 h 791"/>
                    <a:gd name="T14" fmla="*/ 194 w 952"/>
                    <a:gd name="T15" fmla="*/ 16 h 791"/>
                    <a:gd name="T16" fmla="*/ 121 w 952"/>
                    <a:gd name="T17" fmla="*/ 0 h 791"/>
                    <a:gd name="T18" fmla="*/ 121 w 952"/>
                    <a:gd name="T19" fmla="*/ 0 h 791"/>
                    <a:gd name="T20" fmla="*/ 17 w 952"/>
                    <a:gd name="T21" fmla="*/ 61 h 791"/>
                    <a:gd name="T22" fmla="*/ 17 w 952"/>
                    <a:gd name="T23" fmla="*/ 61 h 791"/>
                    <a:gd name="T24" fmla="*/ 63 w 952"/>
                    <a:gd name="T25" fmla="*/ 159 h 791"/>
                    <a:gd name="T26" fmla="*/ 63 w 952"/>
                    <a:gd name="T27" fmla="*/ 159 h 791"/>
                    <a:gd name="T28" fmla="*/ 312 w 952"/>
                    <a:gd name="T29" fmla="*/ 283 h 791"/>
                    <a:gd name="T30" fmla="*/ 312 w 952"/>
                    <a:gd name="T31" fmla="*/ 283 h 791"/>
                    <a:gd name="T32" fmla="*/ 951 w 952"/>
                    <a:gd name="T33" fmla="*/ 790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2" h="791">
                      <a:moveTo>
                        <a:pt x="951" y="790"/>
                      </a:moveTo>
                      <a:lnTo>
                        <a:pt x="951" y="790"/>
                      </a:lnTo>
                      <a:cubicBezTo>
                        <a:pt x="912" y="681"/>
                        <a:pt x="848" y="588"/>
                        <a:pt x="772" y="503"/>
                      </a:cubicBezTo>
                      <a:lnTo>
                        <a:pt x="772" y="503"/>
                      </a:lnTo>
                      <a:cubicBezTo>
                        <a:pt x="629" y="343"/>
                        <a:pt x="475" y="193"/>
                        <a:pt x="296" y="74"/>
                      </a:cubicBezTo>
                      <a:lnTo>
                        <a:pt x="296" y="74"/>
                      </a:lnTo>
                      <a:cubicBezTo>
                        <a:pt x="263" y="52"/>
                        <a:pt x="229" y="32"/>
                        <a:pt x="194" y="16"/>
                      </a:cubicBezTo>
                      <a:lnTo>
                        <a:pt x="194" y="16"/>
                      </a:lnTo>
                      <a:cubicBezTo>
                        <a:pt x="171" y="6"/>
                        <a:pt x="145" y="0"/>
                        <a:pt x="121" y="0"/>
                      </a:cubicBezTo>
                      <a:lnTo>
                        <a:pt x="121" y="0"/>
                      </a:lnTo>
                      <a:cubicBezTo>
                        <a:pt x="76" y="0"/>
                        <a:pt x="34" y="16"/>
                        <a:pt x="17" y="61"/>
                      </a:cubicBezTo>
                      <a:lnTo>
                        <a:pt x="17" y="61"/>
                      </a:lnTo>
                      <a:cubicBezTo>
                        <a:pt x="0" y="106"/>
                        <a:pt x="29" y="140"/>
                        <a:pt x="63" y="159"/>
                      </a:cubicBezTo>
                      <a:lnTo>
                        <a:pt x="63" y="159"/>
                      </a:lnTo>
                      <a:cubicBezTo>
                        <a:pt x="144" y="204"/>
                        <a:pt x="229" y="243"/>
                        <a:pt x="312" y="283"/>
                      </a:cubicBezTo>
                      <a:lnTo>
                        <a:pt x="312" y="283"/>
                      </a:lnTo>
                      <a:cubicBezTo>
                        <a:pt x="562" y="405"/>
                        <a:pt x="788" y="557"/>
                        <a:pt x="951" y="79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86" name="Freeform 145">
                  <a:extLst>
                    <a:ext uri="{FF2B5EF4-FFF2-40B4-BE49-F238E27FC236}">
                      <a16:creationId xmlns:a16="http://schemas.microsoft.com/office/drawing/2014/main" id="{07744312-24AA-DC4A-BC35-49181A6D91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401" y="5229962"/>
                  <a:ext cx="176640" cy="226560"/>
                </a:xfrm>
                <a:custGeom>
                  <a:avLst/>
                  <a:gdLst>
                    <a:gd name="T0" fmla="*/ 48970 w 404"/>
                    <a:gd name="T1" fmla="*/ 226126 h 522"/>
                    <a:gd name="T2" fmla="*/ 48970 w 404"/>
                    <a:gd name="T3" fmla="*/ 226126 h 522"/>
                    <a:gd name="T4" fmla="*/ 50281 w 404"/>
                    <a:gd name="T5" fmla="*/ 145398 h 522"/>
                    <a:gd name="T6" fmla="*/ 50281 w 404"/>
                    <a:gd name="T7" fmla="*/ 145398 h 522"/>
                    <a:gd name="T8" fmla="*/ 53779 w 404"/>
                    <a:gd name="T9" fmla="*/ 123697 h 522"/>
                    <a:gd name="T10" fmla="*/ 53779 w 404"/>
                    <a:gd name="T11" fmla="*/ 123697 h 522"/>
                    <a:gd name="T12" fmla="*/ 88757 w 404"/>
                    <a:gd name="T13" fmla="*/ 80294 h 522"/>
                    <a:gd name="T14" fmla="*/ 88757 w 404"/>
                    <a:gd name="T15" fmla="*/ 80294 h 522"/>
                    <a:gd name="T16" fmla="*/ 119800 w 404"/>
                    <a:gd name="T17" fmla="*/ 112412 h 522"/>
                    <a:gd name="T18" fmla="*/ 119800 w 404"/>
                    <a:gd name="T19" fmla="*/ 112412 h 522"/>
                    <a:gd name="T20" fmla="*/ 126359 w 404"/>
                    <a:gd name="T21" fmla="*/ 210501 h 522"/>
                    <a:gd name="T22" fmla="*/ 126359 w 404"/>
                    <a:gd name="T23" fmla="*/ 210501 h 522"/>
                    <a:gd name="T24" fmla="*/ 167895 w 404"/>
                    <a:gd name="T25" fmla="*/ 71180 h 522"/>
                    <a:gd name="T26" fmla="*/ 167895 w 404"/>
                    <a:gd name="T27" fmla="*/ 71180 h 522"/>
                    <a:gd name="T28" fmla="*/ 94878 w 404"/>
                    <a:gd name="T29" fmla="*/ 2170 h 522"/>
                    <a:gd name="T30" fmla="*/ 94878 w 404"/>
                    <a:gd name="T31" fmla="*/ 2170 h 522"/>
                    <a:gd name="T32" fmla="*/ 20112 w 404"/>
                    <a:gd name="T33" fmla="*/ 60329 h 522"/>
                    <a:gd name="T34" fmla="*/ 20112 w 404"/>
                    <a:gd name="T35" fmla="*/ 60329 h 522"/>
                    <a:gd name="T36" fmla="*/ 48970 w 404"/>
                    <a:gd name="T37" fmla="*/ 226126 h 5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4" h="522">
                      <a:moveTo>
                        <a:pt x="112" y="521"/>
                      </a:moveTo>
                      <a:lnTo>
                        <a:pt x="112" y="521"/>
                      </a:lnTo>
                      <a:cubicBezTo>
                        <a:pt x="113" y="456"/>
                        <a:pt x="113" y="395"/>
                        <a:pt x="115" y="335"/>
                      </a:cubicBezTo>
                      <a:cubicBezTo>
                        <a:pt x="116" y="318"/>
                        <a:pt x="115" y="297"/>
                        <a:pt x="123" y="285"/>
                      </a:cubicBezTo>
                      <a:cubicBezTo>
                        <a:pt x="147" y="250"/>
                        <a:pt x="176" y="217"/>
                        <a:pt x="203" y="185"/>
                      </a:cubicBezTo>
                      <a:cubicBezTo>
                        <a:pt x="227" y="209"/>
                        <a:pt x="256" y="230"/>
                        <a:pt x="274" y="259"/>
                      </a:cubicBezTo>
                      <a:cubicBezTo>
                        <a:pt x="317" y="330"/>
                        <a:pt x="312" y="407"/>
                        <a:pt x="289" y="485"/>
                      </a:cubicBezTo>
                      <a:cubicBezTo>
                        <a:pt x="353" y="387"/>
                        <a:pt x="403" y="286"/>
                        <a:pt x="384" y="164"/>
                      </a:cubicBezTo>
                      <a:cubicBezTo>
                        <a:pt x="369" y="73"/>
                        <a:pt x="302" y="10"/>
                        <a:pt x="217" y="5"/>
                      </a:cubicBezTo>
                      <a:cubicBezTo>
                        <a:pt x="141" y="0"/>
                        <a:pt x="74" y="53"/>
                        <a:pt x="46" y="139"/>
                      </a:cubicBezTo>
                      <a:cubicBezTo>
                        <a:pt x="0" y="277"/>
                        <a:pt x="36" y="401"/>
                        <a:pt x="112" y="521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87" name="Freeform 146">
                  <a:extLst>
                    <a:ext uri="{FF2B5EF4-FFF2-40B4-BE49-F238E27FC236}">
                      <a16:creationId xmlns:a16="http://schemas.microsoft.com/office/drawing/2014/main" id="{E8E1953F-1B66-7348-B10E-2AA235C343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99344" y="5876247"/>
                  <a:ext cx="127016" cy="282599"/>
                </a:xfrm>
                <a:custGeom>
                  <a:avLst/>
                  <a:gdLst>
                    <a:gd name="T0" fmla="*/ 72 w 290"/>
                    <a:gd name="T1" fmla="*/ 0 h 648"/>
                    <a:gd name="T2" fmla="*/ 72 w 290"/>
                    <a:gd name="T3" fmla="*/ 0 h 648"/>
                    <a:gd name="T4" fmla="*/ 19 w 290"/>
                    <a:gd name="T5" fmla="*/ 331 h 648"/>
                    <a:gd name="T6" fmla="*/ 19 w 290"/>
                    <a:gd name="T7" fmla="*/ 331 h 648"/>
                    <a:gd name="T8" fmla="*/ 171 w 290"/>
                    <a:gd name="T9" fmla="*/ 619 h 648"/>
                    <a:gd name="T10" fmla="*/ 171 w 290"/>
                    <a:gd name="T11" fmla="*/ 619 h 648"/>
                    <a:gd name="T12" fmla="*/ 248 w 290"/>
                    <a:gd name="T13" fmla="*/ 637 h 648"/>
                    <a:gd name="T14" fmla="*/ 248 w 290"/>
                    <a:gd name="T15" fmla="*/ 637 h 648"/>
                    <a:gd name="T16" fmla="*/ 285 w 290"/>
                    <a:gd name="T17" fmla="*/ 556 h 648"/>
                    <a:gd name="T18" fmla="*/ 285 w 290"/>
                    <a:gd name="T19" fmla="*/ 556 h 648"/>
                    <a:gd name="T20" fmla="*/ 231 w 290"/>
                    <a:gd name="T21" fmla="*/ 388 h 648"/>
                    <a:gd name="T22" fmla="*/ 231 w 290"/>
                    <a:gd name="T23" fmla="*/ 388 h 648"/>
                    <a:gd name="T24" fmla="*/ 72 w 290"/>
                    <a:gd name="T25" fmla="*/ 0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648">
                      <a:moveTo>
                        <a:pt x="72" y="0"/>
                      </a:moveTo>
                      <a:lnTo>
                        <a:pt x="72" y="0"/>
                      </a:lnTo>
                      <a:cubicBezTo>
                        <a:pt x="41" y="110"/>
                        <a:pt x="0" y="216"/>
                        <a:pt x="19" y="331"/>
                      </a:cubicBezTo>
                      <a:lnTo>
                        <a:pt x="19" y="331"/>
                      </a:lnTo>
                      <a:cubicBezTo>
                        <a:pt x="38" y="443"/>
                        <a:pt x="72" y="550"/>
                        <a:pt x="171" y="619"/>
                      </a:cubicBezTo>
                      <a:lnTo>
                        <a:pt x="171" y="619"/>
                      </a:lnTo>
                      <a:cubicBezTo>
                        <a:pt x="192" y="634"/>
                        <a:pt x="233" y="647"/>
                        <a:pt x="248" y="637"/>
                      </a:cubicBezTo>
                      <a:lnTo>
                        <a:pt x="248" y="637"/>
                      </a:lnTo>
                      <a:cubicBezTo>
                        <a:pt x="270" y="621"/>
                        <a:pt x="289" y="581"/>
                        <a:pt x="285" y="556"/>
                      </a:cubicBezTo>
                      <a:lnTo>
                        <a:pt x="285" y="556"/>
                      </a:lnTo>
                      <a:cubicBezTo>
                        <a:pt x="276" y="498"/>
                        <a:pt x="260" y="439"/>
                        <a:pt x="231" y="388"/>
                      </a:cubicBezTo>
                      <a:lnTo>
                        <a:pt x="231" y="388"/>
                      </a:lnTo>
                      <a:cubicBezTo>
                        <a:pt x="161" y="266"/>
                        <a:pt x="81" y="149"/>
                        <a:pt x="72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88" name="Freeform 147">
                  <a:extLst>
                    <a:ext uri="{FF2B5EF4-FFF2-40B4-BE49-F238E27FC236}">
                      <a16:creationId xmlns:a16="http://schemas.microsoft.com/office/drawing/2014/main" id="{80AD1684-D624-1942-ACCB-6C08949DFB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00955" y="5555872"/>
                  <a:ext cx="344531" cy="100021"/>
                </a:xfrm>
                <a:custGeom>
                  <a:avLst/>
                  <a:gdLst>
                    <a:gd name="T0" fmla="*/ 0 w 792"/>
                    <a:gd name="T1" fmla="*/ 46 h 229"/>
                    <a:gd name="T2" fmla="*/ 0 w 792"/>
                    <a:gd name="T3" fmla="*/ 46 h 229"/>
                    <a:gd name="T4" fmla="*/ 441 w 792"/>
                    <a:gd name="T5" fmla="*/ 222 h 229"/>
                    <a:gd name="T6" fmla="*/ 441 w 792"/>
                    <a:gd name="T7" fmla="*/ 222 h 229"/>
                    <a:gd name="T8" fmla="*/ 710 w 792"/>
                    <a:gd name="T9" fmla="*/ 164 h 229"/>
                    <a:gd name="T10" fmla="*/ 710 w 792"/>
                    <a:gd name="T11" fmla="*/ 164 h 229"/>
                    <a:gd name="T12" fmla="*/ 752 w 792"/>
                    <a:gd name="T13" fmla="*/ 128 h 229"/>
                    <a:gd name="T14" fmla="*/ 752 w 792"/>
                    <a:gd name="T15" fmla="*/ 128 h 229"/>
                    <a:gd name="T16" fmla="*/ 769 w 792"/>
                    <a:gd name="T17" fmla="*/ 35 h 229"/>
                    <a:gd name="T18" fmla="*/ 769 w 792"/>
                    <a:gd name="T19" fmla="*/ 35 h 229"/>
                    <a:gd name="T20" fmla="*/ 678 w 792"/>
                    <a:gd name="T21" fmla="*/ 13 h 229"/>
                    <a:gd name="T22" fmla="*/ 678 w 792"/>
                    <a:gd name="T23" fmla="*/ 13 h 229"/>
                    <a:gd name="T24" fmla="*/ 528 w 792"/>
                    <a:gd name="T25" fmla="*/ 61 h 229"/>
                    <a:gd name="T26" fmla="*/ 528 w 792"/>
                    <a:gd name="T27" fmla="*/ 61 h 229"/>
                    <a:gd name="T28" fmla="*/ 0 w 792"/>
                    <a:gd name="T29" fmla="*/ 46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2" h="229">
                      <a:moveTo>
                        <a:pt x="0" y="46"/>
                      </a:moveTo>
                      <a:lnTo>
                        <a:pt x="0" y="46"/>
                      </a:lnTo>
                      <a:cubicBezTo>
                        <a:pt x="128" y="182"/>
                        <a:pt x="281" y="212"/>
                        <a:pt x="441" y="222"/>
                      </a:cubicBezTo>
                      <a:lnTo>
                        <a:pt x="441" y="222"/>
                      </a:lnTo>
                      <a:cubicBezTo>
                        <a:pt x="535" y="228"/>
                        <a:pt x="627" y="217"/>
                        <a:pt x="710" y="164"/>
                      </a:cubicBezTo>
                      <a:lnTo>
                        <a:pt x="710" y="164"/>
                      </a:lnTo>
                      <a:cubicBezTo>
                        <a:pt x="725" y="154"/>
                        <a:pt x="740" y="142"/>
                        <a:pt x="752" y="128"/>
                      </a:cubicBezTo>
                      <a:lnTo>
                        <a:pt x="752" y="128"/>
                      </a:lnTo>
                      <a:cubicBezTo>
                        <a:pt x="775" y="101"/>
                        <a:pt x="791" y="70"/>
                        <a:pt x="769" y="35"/>
                      </a:cubicBezTo>
                      <a:lnTo>
                        <a:pt x="769" y="35"/>
                      </a:lnTo>
                      <a:cubicBezTo>
                        <a:pt x="746" y="0"/>
                        <a:pt x="713" y="2"/>
                        <a:pt x="678" y="13"/>
                      </a:cubicBezTo>
                      <a:lnTo>
                        <a:pt x="678" y="13"/>
                      </a:lnTo>
                      <a:cubicBezTo>
                        <a:pt x="628" y="29"/>
                        <a:pt x="578" y="47"/>
                        <a:pt x="528" y="61"/>
                      </a:cubicBezTo>
                      <a:lnTo>
                        <a:pt x="528" y="61"/>
                      </a:lnTo>
                      <a:cubicBezTo>
                        <a:pt x="356" y="109"/>
                        <a:pt x="183" y="136"/>
                        <a:pt x="0" y="4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89" name="Freeform 148">
                  <a:extLst>
                    <a:ext uri="{FF2B5EF4-FFF2-40B4-BE49-F238E27FC236}">
                      <a16:creationId xmlns:a16="http://schemas.microsoft.com/office/drawing/2014/main" id="{5521D25F-4828-5446-A27D-AD4A2CD3CC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53110" y="5910973"/>
                  <a:ext cx="279435" cy="233382"/>
                </a:xfrm>
                <a:custGeom>
                  <a:avLst/>
                  <a:gdLst>
                    <a:gd name="T0" fmla="*/ 0 w 644"/>
                    <a:gd name="T1" fmla="*/ 5 h 537"/>
                    <a:gd name="T2" fmla="*/ 0 w 644"/>
                    <a:gd name="T3" fmla="*/ 5 h 537"/>
                    <a:gd name="T4" fmla="*/ 221 w 644"/>
                    <a:gd name="T5" fmla="*/ 369 h 537"/>
                    <a:gd name="T6" fmla="*/ 221 w 644"/>
                    <a:gd name="T7" fmla="*/ 369 h 537"/>
                    <a:gd name="T8" fmla="*/ 544 w 644"/>
                    <a:gd name="T9" fmla="*/ 525 h 537"/>
                    <a:gd name="T10" fmla="*/ 544 w 644"/>
                    <a:gd name="T11" fmla="*/ 525 h 537"/>
                    <a:gd name="T12" fmla="*/ 549 w 644"/>
                    <a:gd name="T13" fmla="*/ 524 h 537"/>
                    <a:gd name="T14" fmla="*/ 549 w 644"/>
                    <a:gd name="T15" fmla="*/ 524 h 537"/>
                    <a:gd name="T16" fmla="*/ 643 w 644"/>
                    <a:gd name="T17" fmla="*/ 487 h 537"/>
                    <a:gd name="T18" fmla="*/ 643 w 644"/>
                    <a:gd name="T19" fmla="*/ 487 h 537"/>
                    <a:gd name="T20" fmla="*/ 582 w 644"/>
                    <a:gd name="T21" fmla="*/ 393 h 537"/>
                    <a:gd name="T22" fmla="*/ 582 w 644"/>
                    <a:gd name="T23" fmla="*/ 393 h 537"/>
                    <a:gd name="T24" fmla="*/ 467 w 644"/>
                    <a:gd name="T25" fmla="*/ 342 h 537"/>
                    <a:gd name="T26" fmla="*/ 467 w 644"/>
                    <a:gd name="T27" fmla="*/ 342 h 537"/>
                    <a:gd name="T28" fmla="*/ 112 w 644"/>
                    <a:gd name="T29" fmla="*/ 109 h 537"/>
                    <a:gd name="T30" fmla="*/ 112 w 644"/>
                    <a:gd name="T31" fmla="*/ 109 h 537"/>
                    <a:gd name="T32" fmla="*/ 13 w 644"/>
                    <a:gd name="T33" fmla="*/ 0 h 537"/>
                    <a:gd name="T34" fmla="*/ 13 w 644"/>
                    <a:gd name="T35" fmla="*/ 0 h 537"/>
                    <a:gd name="T36" fmla="*/ 0 w 644"/>
                    <a:gd name="T37" fmla="*/ 5 h 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44" h="537">
                      <a:moveTo>
                        <a:pt x="0" y="5"/>
                      </a:moveTo>
                      <a:lnTo>
                        <a:pt x="0" y="5"/>
                      </a:lnTo>
                      <a:cubicBezTo>
                        <a:pt x="73" y="127"/>
                        <a:pt x="134" y="258"/>
                        <a:pt x="221" y="369"/>
                      </a:cubicBezTo>
                      <a:lnTo>
                        <a:pt x="221" y="369"/>
                      </a:lnTo>
                      <a:cubicBezTo>
                        <a:pt x="298" y="466"/>
                        <a:pt x="406" y="536"/>
                        <a:pt x="544" y="525"/>
                      </a:cubicBezTo>
                      <a:lnTo>
                        <a:pt x="544" y="525"/>
                      </a:lnTo>
                      <a:cubicBezTo>
                        <a:pt x="545" y="525"/>
                        <a:pt x="548" y="525"/>
                        <a:pt x="549" y="524"/>
                      </a:cubicBezTo>
                      <a:lnTo>
                        <a:pt x="549" y="524"/>
                      </a:lnTo>
                      <a:cubicBezTo>
                        <a:pt x="580" y="512"/>
                        <a:pt x="612" y="499"/>
                        <a:pt x="643" y="487"/>
                      </a:cubicBezTo>
                      <a:lnTo>
                        <a:pt x="643" y="487"/>
                      </a:lnTo>
                      <a:cubicBezTo>
                        <a:pt x="623" y="455"/>
                        <a:pt x="610" y="415"/>
                        <a:pt x="582" y="393"/>
                      </a:cubicBezTo>
                      <a:lnTo>
                        <a:pt x="582" y="393"/>
                      </a:lnTo>
                      <a:cubicBezTo>
                        <a:pt x="550" y="368"/>
                        <a:pt x="507" y="353"/>
                        <a:pt x="467" y="342"/>
                      </a:cubicBezTo>
                      <a:lnTo>
                        <a:pt x="467" y="342"/>
                      </a:lnTo>
                      <a:cubicBezTo>
                        <a:pt x="323" y="302"/>
                        <a:pt x="199" y="235"/>
                        <a:pt x="112" y="109"/>
                      </a:cubicBezTo>
                      <a:lnTo>
                        <a:pt x="112" y="109"/>
                      </a:lnTo>
                      <a:cubicBezTo>
                        <a:pt x="84" y="69"/>
                        <a:pt x="46" y="36"/>
                        <a:pt x="13" y="0"/>
                      </a:cubicBezTo>
                      <a:lnTo>
                        <a:pt x="13" y="0"/>
                      </a:lnTo>
                      <a:cubicBezTo>
                        <a:pt x="9" y="2"/>
                        <a:pt x="5" y="4"/>
                        <a:pt x="0" y="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90" name="Freeform 149">
                  <a:extLst>
                    <a:ext uri="{FF2B5EF4-FFF2-40B4-BE49-F238E27FC236}">
                      <a16:creationId xmlns:a16="http://schemas.microsoft.com/office/drawing/2014/main" id="{529EA32B-3B24-DF4C-919C-FA19D70AC8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0190" y="5615471"/>
                  <a:ext cx="155594" cy="290536"/>
                </a:xfrm>
                <a:custGeom>
                  <a:avLst/>
                  <a:gdLst>
                    <a:gd name="T0" fmla="*/ 0 w 359"/>
                    <a:gd name="T1" fmla="*/ 670 h 671"/>
                    <a:gd name="T2" fmla="*/ 0 w 359"/>
                    <a:gd name="T3" fmla="*/ 670 h 671"/>
                    <a:gd name="T4" fmla="*/ 322 w 359"/>
                    <a:gd name="T5" fmla="*/ 287 h 671"/>
                    <a:gd name="T6" fmla="*/ 322 w 359"/>
                    <a:gd name="T7" fmla="*/ 287 h 671"/>
                    <a:gd name="T8" fmla="*/ 356 w 359"/>
                    <a:gd name="T9" fmla="*/ 88 h 671"/>
                    <a:gd name="T10" fmla="*/ 356 w 359"/>
                    <a:gd name="T11" fmla="*/ 88 h 671"/>
                    <a:gd name="T12" fmla="*/ 338 w 359"/>
                    <a:gd name="T13" fmla="*/ 38 h 671"/>
                    <a:gd name="T14" fmla="*/ 338 w 359"/>
                    <a:gd name="T15" fmla="*/ 38 h 671"/>
                    <a:gd name="T16" fmla="*/ 272 w 359"/>
                    <a:gd name="T17" fmla="*/ 2 h 671"/>
                    <a:gd name="T18" fmla="*/ 272 w 359"/>
                    <a:gd name="T19" fmla="*/ 2 h 671"/>
                    <a:gd name="T20" fmla="*/ 219 w 359"/>
                    <a:gd name="T21" fmla="*/ 55 h 671"/>
                    <a:gd name="T22" fmla="*/ 219 w 359"/>
                    <a:gd name="T23" fmla="*/ 55 h 671"/>
                    <a:gd name="T24" fmla="*/ 168 w 359"/>
                    <a:gd name="T25" fmla="*/ 225 h 671"/>
                    <a:gd name="T26" fmla="*/ 168 w 359"/>
                    <a:gd name="T27" fmla="*/ 225 h 671"/>
                    <a:gd name="T28" fmla="*/ 0 w 359"/>
                    <a:gd name="T29" fmla="*/ 670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9" h="671">
                      <a:moveTo>
                        <a:pt x="0" y="670"/>
                      </a:moveTo>
                      <a:lnTo>
                        <a:pt x="0" y="670"/>
                      </a:lnTo>
                      <a:cubicBezTo>
                        <a:pt x="130" y="561"/>
                        <a:pt x="266" y="456"/>
                        <a:pt x="322" y="287"/>
                      </a:cubicBezTo>
                      <a:lnTo>
                        <a:pt x="322" y="287"/>
                      </a:lnTo>
                      <a:cubicBezTo>
                        <a:pt x="343" y="224"/>
                        <a:pt x="347" y="155"/>
                        <a:pt x="356" y="88"/>
                      </a:cubicBezTo>
                      <a:lnTo>
                        <a:pt x="356" y="88"/>
                      </a:lnTo>
                      <a:cubicBezTo>
                        <a:pt x="358" y="72"/>
                        <a:pt x="350" y="49"/>
                        <a:pt x="338" y="38"/>
                      </a:cubicBezTo>
                      <a:lnTo>
                        <a:pt x="338" y="38"/>
                      </a:lnTo>
                      <a:cubicBezTo>
                        <a:pt x="319" y="21"/>
                        <a:pt x="292" y="0"/>
                        <a:pt x="272" y="2"/>
                      </a:cubicBezTo>
                      <a:lnTo>
                        <a:pt x="272" y="2"/>
                      </a:lnTo>
                      <a:cubicBezTo>
                        <a:pt x="252" y="5"/>
                        <a:pt x="227" y="33"/>
                        <a:pt x="219" y="55"/>
                      </a:cubicBezTo>
                      <a:lnTo>
                        <a:pt x="219" y="55"/>
                      </a:lnTo>
                      <a:cubicBezTo>
                        <a:pt x="197" y="110"/>
                        <a:pt x="178" y="167"/>
                        <a:pt x="168" y="225"/>
                      </a:cubicBezTo>
                      <a:lnTo>
                        <a:pt x="168" y="225"/>
                      </a:lnTo>
                      <a:cubicBezTo>
                        <a:pt x="142" y="385"/>
                        <a:pt x="95" y="536"/>
                        <a:pt x="0" y="67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91" name="Freeform 150">
                  <a:extLst>
                    <a:ext uri="{FF2B5EF4-FFF2-40B4-BE49-F238E27FC236}">
                      <a16:creationId xmlns:a16="http://schemas.microsoft.com/office/drawing/2014/main" id="{97C1C312-FF31-EC45-BFF3-2A913030AB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6585" y="6331645"/>
                  <a:ext cx="401687" cy="196867"/>
                </a:xfrm>
                <a:custGeom>
                  <a:avLst/>
                  <a:gdLst>
                    <a:gd name="T0" fmla="*/ 16 w 921"/>
                    <a:gd name="T1" fmla="*/ 451 h 452"/>
                    <a:gd name="T2" fmla="*/ 16 w 921"/>
                    <a:gd name="T3" fmla="*/ 451 h 452"/>
                    <a:gd name="T4" fmla="*/ 230 w 921"/>
                    <a:gd name="T5" fmla="*/ 231 h 452"/>
                    <a:gd name="T6" fmla="*/ 230 w 921"/>
                    <a:gd name="T7" fmla="*/ 231 h 452"/>
                    <a:gd name="T8" fmla="*/ 697 w 921"/>
                    <a:gd name="T9" fmla="*/ 150 h 452"/>
                    <a:gd name="T10" fmla="*/ 697 w 921"/>
                    <a:gd name="T11" fmla="*/ 150 h 452"/>
                    <a:gd name="T12" fmla="*/ 868 w 921"/>
                    <a:gd name="T13" fmla="*/ 151 h 452"/>
                    <a:gd name="T14" fmla="*/ 868 w 921"/>
                    <a:gd name="T15" fmla="*/ 151 h 452"/>
                    <a:gd name="T16" fmla="*/ 919 w 921"/>
                    <a:gd name="T17" fmla="*/ 108 h 452"/>
                    <a:gd name="T18" fmla="*/ 919 w 921"/>
                    <a:gd name="T19" fmla="*/ 108 h 452"/>
                    <a:gd name="T20" fmla="*/ 886 w 921"/>
                    <a:gd name="T21" fmla="*/ 41 h 452"/>
                    <a:gd name="T22" fmla="*/ 886 w 921"/>
                    <a:gd name="T23" fmla="*/ 41 h 452"/>
                    <a:gd name="T24" fmla="*/ 830 w 921"/>
                    <a:gd name="T25" fmla="*/ 22 h 452"/>
                    <a:gd name="T26" fmla="*/ 830 w 921"/>
                    <a:gd name="T27" fmla="*/ 22 h 452"/>
                    <a:gd name="T28" fmla="*/ 115 w 921"/>
                    <a:gd name="T29" fmla="*/ 274 h 452"/>
                    <a:gd name="T30" fmla="*/ 115 w 921"/>
                    <a:gd name="T31" fmla="*/ 274 h 452"/>
                    <a:gd name="T32" fmla="*/ 0 w 921"/>
                    <a:gd name="T33" fmla="*/ 439 h 452"/>
                    <a:gd name="T34" fmla="*/ 0 w 921"/>
                    <a:gd name="T35" fmla="*/ 439 h 452"/>
                    <a:gd name="T36" fmla="*/ 16 w 921"/>
                    <a:gd name="T37" fmla="*/ 451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21" h="452">
                      <a:moveTo>
                        <a:pt x="16" y="451"/>
                      </a:moveTo>
                      <a:lnTo>
                        <a:pt x="16" y="451"/>
                      </a:lnTo>
                      <a:cubicBezTo>
                        <a:pt x="65" y="356"/>
                        <a:pt x="136" y="281"/>
                        <a:pt x="230" y="231"/>
                      </a:cubicBezTo>
                      <a:lnTo>
                        <a:pt x="230" y="231"/>
                      </a:lnTo>
                      <a:cubicBezTo>
                        <a:pt x="376" y="155"/>
                        <a:pt x="529" y="115"/>
                        <a:pt x="697" y="150"/>
                      </a:cubicBezTo>
                      <a:lnTo>
                        <a:pt x="697" y="150"/>
                      </a:lnTo>
                      <a:cubicBezTo>
                        <a:pt x="752" y="162"/>
                        <a:pt x="812" y="156"/>
                        <a:pt x="868" y="151"/>
                      </a:cubicBezTo>
                      <a:lnTo>
                        <a:pt x="868" y="151"/>
                      </a:lnTo>
                      <a:cubicBezTo>
                        <a:pt x="887" y="149"/>
                        <a:pt x="918" y="124"/>
                        <a:pt x="919" y="108"/>
                      </a:cubicBezTo>
                      <a:lnTo>
                        <a:pt x="919" y="108"/>
                      </a:lnTo>
                      <a:cubicBezTo>
                        <a:pt x="920" y="86"/>
                        <a:pt x="903" y="59"/>
                        <a:pt x="886" y="41"/>
                      </a:cubicBezTo>
                      <a:lnTo>
                        <a:pt x="886" y="41"/>
                      </a:lnTo>
                      <a:cubicBezTo>
                        <a:pt x="874" y="28"/>
                        <a:pt x="849" y="24"/>
                        <a:pt x="830" y="22"/>
                      </a:cubicBezTo>
                      <a:lnTo>
                        <a:pt x="830" y="22"/>
                      </a:lnTo>
                      <a:cubicBezTo>
                        <a:pt x="554" y="0"/>
                        <a:pt x="310" y="70"/>
                        <a:pt x="115" y="274"/>
                      </a:cubicBezTo>
                      <a:lnTo>
                        <a:pt x="115" y="274"/>
                      </a:lnTo>
                      <a:cubicBezTo>
                        <a:pt x="70" y="322"/>
                        <a:pt x="38" y="384"/>
                        <a:pt x="0" y="439"/>
                      </a:cubicBezTo>
                      <a:lnTo>
                        <a:pt x="0" y="439"/>
                      </a:lnTo>
                      <a:cubicBezTo>
                        <a:pt x="6" y="443"/>
                        <a:pt x="11" y="447"/>
                        <a:pt x="16" y="45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92" name="Freeform 151">
                  <a:extLst>
                    <a:ext uri="{FF2B5EF4-FFF2-40B4-BE49-F238E27FC236}">
                      <a16:creationId xmlns:a16="http://schemas.microsoft.com/office/drawing/2014/main" id="{4F874D19-6702-A74A-8288-4E51B58B82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6562" y="6140042"/>
                  <a:ext cx="211200" cy="339839"/>
                </a:xfrm>
                <a:custGeom>
                  <a:avLst/>
                  <a:gdLst>
                    <a:gd name="T0" fmla="*/ 210765 w 486"/>
                    <a:gd name="T1" fmla="*/ 339404 h 782"/>
                    <a:gd name="T2" fmla="*/ 210765 w 486"/>
                    <a:gd name="T3" fmla="*/ 339404 h 782"/>
                    <a:gd name="T4" fmla="*/ 185995 w 486"/>
                    <a:gd name="T5" fmla="*/ 233368 h 782"/>
                    <a:gd name="T6" fmla="*/ 185995 w 486"/>
                    <a:gd name="T7" fmla="*/ 233368 h 782"/>
                    <a:gd name="T8" fmla="*/ 55625 w 486"/>
                    <a:gd name="T9" fmla="*/ 17383 h 782"/>
                    <a:gd name="T10" fmla="*/ 55625 w 486"/>
                    <a:gd name="T11" fmla="*/ 17383 h 782"/>
                    <a:gd name="T12" fmla="*/ 37373 w 486"/>
                    <a:gd name="T13" fmla="*/ 2173 h 782"/>
                    <a:gd name="T14" fmla="*/ 37373 w 486"/>
                    <a:gd name="T15" fmla="*/ 2173 h 782"/>
                    <a:gd name="T16" fmla="*/ 3477 w 486"/>
                    <a:gd name="T17" fmla="*/ 5649 h 782"/>
                    <a:gd name="T18" fmla="*/ 3477 w 486"/>
                    <a:gd name="T19" fmla="*/ 5649 h 782"/>
                    <a:gd name="T20" fmla="*/ 5649 w 486"/>
                    <a:gd name="T21" fmla="*/ 33897 h 782"/>
                    <a:gd name="T22" fmla="*/ 5649 w 486"/>
                    <a:gd name="T23" fmla="*/ 33897 h 782"/>
                    <a:gd name="T24" fmla="*/ 114291 w 486"/>
                    <a:gd name="T25" fmla="*/ 176004 h 782"/>
                    <a:gd name="T26" fmla="*/ 114291 w 486"/>
                    <a:gd name="T27" fmla="*/ 176004 h 782"/>
                    <a:gd name="T28" fmla="*/ 200770 w 486"/>
                    <a:gd name="T29" fmla="*/ 334624 h 782"/>
                    <a:gd name="T30" fmla="*/ 200770 w 486"/>
                    <a:gd name="T31" fmla="*/ 334624 h 782"/>
                    <a:gd name="T32" fmla="*/ 210765 w 486"/>
                    <a:gd name="T33" fmla="*/ 339404 h 78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86" h="782">
                      <a:moveTo>
                        <a:pt x="485" y="781"/>
                      </a:moveTo>
                      <a:lnTo>
                        <a:pt x="485" y="781"/>
                      </a:lnTo>
                      <a:cubicBezTo>
                        <a:pt x="465" y="693"/>
                        <a:pt x="455" y="613"/>
                        <a:pt x="428" y="537"/>
                      </a:cubicBezTo>
                      <a:cubicBezTo>
                        <a:pt x="364" y="351"/>
                        <a:pt x="257" y="188"/>
                        <a:pt x="128" y="40"/>
                      </a:cubicBezTo>
                      <a:cubicBezTo>
                        <a:pt x="115" y="26"/>
                        <a:pt x="101" y="7"/>
                        <a:pt x="86" y="5"/>
                      </a:cubicBezTo>
                      <a:cubicBezTo>
                        <a:pt x="60" y="0"/>
                        <a:pt x="30" y="2"/>
                        <a:pt x="8" y="13"/>
                      </a:cubicBezTo>
                      <a:cubicBezTo>
                        <a:pt x="0" y="17"/>
                        <a:pt x="1" y="62"/>
                        <a:pt x="13" y="78"/>
                      </a:cubicBezTo>
                      <a:cubicBezTo>
                        <a:pt x="94" y="189"/>
                        <a:pt x="179" y="296"/>
                        <a:pt x="263" y="405"/>
                      </a:cubicBezTo>
                      <a:cubicBezTo>
                        <a:pt x="348" y="516"/>
                        <a:pt x="415" y="637"/>
                        <a:pt x="462" y="770"/>
                      </a:cubicBezTo>
                      <a:cubicBezTo>
                        <a:pt x="463" y="771"/>
                        <a:pt x="468" y="772"/>
                        <a:pt x="485" y="78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93" name="Freeform 152">
                  <a:extLst>
                    <a:ext uri="{FF2B5EF4-FFF2-40B4-BE49-F238E27FC236}">
                      <a16:creationId xmlns:a16="http://schemas.microsoft.com/office/drawing/2014/main" id="{2443FFB0-6CFA-A344-BF5A-0407BC42DE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6400" y="5182865"/>
                  <a:ext cx="241330" cy="250846"/>
                </a:xfrm>
                <a:custGeom>
                  <a:avLst/>
                  <a:gdLst>
                    <a:gd name="T0" fmla="*/ 0 w 557"/>
                    <a:gd name="T1" fmla="*/ 575 h 576"/>
                    <a:gd name="T2" fmla="*/ 0 w 557"/>
                    <a:gd name="T3" fmla="*/ 575 h 576"/>
                    <a:gd name="T4" fmla="*/ 165 w 557"/>
                    <a:gd name="T5" fmla="*/ 369 h 576"/>
                    <a:gd name="T6" fmla="*/ 165 w 557"/>
                    <a:gd name="T7" fmla="*/ 369 h 576"/>
                    <a:gd name="T8" fmla="*/ 391 w 557"/>
                    <a:gd name="T9" fmla="*/ 235 h 576"/>
                    <a:gd name="T10" fmla="*/ 391 w 557"/>
                    <a:gd name="T11" fmla="*/ 235 h 576"/>
                    <a:gd name="T12" fmla="*/ 514 w 557"/>
                    <a:gd name="T13" fmla="*/ 124 h 576"/>
                    <a:gd name="T14" fmla="*/ 514 w 557"/>
                    <a:gd name="T15" fmla="*/ 124 h 576"/>
                    <a:gd name="T16" fmla="*/ 522 w 557"/>
                    <a:gd name="T17" fmla="*/ 34 h 576"/>
                    <a:gd name="T18" fmla="*/ 522 w 557"/>
                    <a:gd name="T19" fmla="*/ 34 h 576"/>
                    <a:gd name="T20" fmla="*/ 414 w 557"/>
                    <a:gd name="T21" fmla="*/ 21 h 576"/>
                    <a:gd name="T22" fmla="*/ 414 w 557"/>
                    <a:gd name="T23" fmla="*/ 21 h 576"/>
                    <a:gd name="T24" fmla="*/ 175 w 557"/>
                    <a:gd name="T25" fmla="*/ 223 h 576"/>
                    <a:gd name="T26" fmla="*/ 175 w 557"/>
                    <a:gd name="T27" fmla="*/ 223 h 576"/>
                    <a:gd name="T28" fmla="*/ 0 w 557"/>
                    <a:gd name="T29" fmla="*/ 575 h 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57" h="576">
                      <a:moveTo>
                        <a:pt x="0" y="575"/>
                      </a:moveTo>
                      <a:lnTo>
                        <a:pt x="0" y="575"/>
                      </a:lnTo>
                      <a:cubicBezTo>
                        <a:pt x="57" y="502"/>
                        <a:pt x="101" y="424"/>
                        <a:pt x="165" y="369"/>
                      </a:cubicBezTo>
                      <a:lnTo>
                        <a:pt x="165" y="369"/>
                      </a:lnTo>
                      <a:cubicBezTo>
                        <a:pt x="230" y="313"/>
                        <a:pt x="318" y="283"/>
                        <a:pt x="391" y="235"/>
                      </a:cubicBezTo>
                      <a:lnTo>
                        <a:pt x="391" y="235"/>
                      </a:lnTo>
                      <a:cubicBezTo>
                        <a:pt x="437" y="205"/>
                        <a:pt x="477" y="165"/>
                        <a:pt x="514" y="124"/>
                      </a:cubicBezTo>
                      <a:lnTo>
                        <a:pt x="514" y="124"/>
                      </a:lnTo>
                      <a:cubicBezTo>
                        <a:pt x="537" y="99"/>
                        <a:pt x="556" y="66"/>
                        <a:pt x="522" y="34"/>
                      </a:cubicBezTo>
                      <a:lnTo>
                        <a:pt x="522" y="34"/>
                      </a:lnTo>
                      <a:cubicBezTo>
                        <a:pt x="490" y="3"/>
                        <a:pt x="454" y="0"/>
                        <a:pt x="414" y="21"/>
                      </a:cubicBezTo>
                      <a:lnTo>
                        <a:pt x="414" y="21"/>
                      </a:lnTo>
                      <a:cubicBezTo>
                        <a:pt x="320" y="71"/>
                        <a:pt x="243" y="142"/>
                        <a:pt x="175" y="223"/>
                      </a:cubicBezTo>
                      <a:lnTo>
                        <a:pt x="175" y="223"/>
                      </a:lnTo>
                      <a:cubicBezTo>
                        <a:pt x="90" y="324"/>
                        <a:pt x="32" y="441"/>
                        <a:pt x="0" y="57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94" name="Freeform 153">
                  <a:extLst>
                    <a:ext uri="{FF2B5EF4-FFF2-40B4-BE49-F238E27FC236}">
                      <a16:creationId xmlns:a16="http://schemas.microsoft.com/office/drawing/2014/main" id="{86290561-C363-E945-9FAB-E37FAE668B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38162" y="5701803"/>
                  <a:ext cx="201637" cy="225444"/>
                </a:xfrm>
                <a:custGeom>
                  <a:avLst/>
                  <a:gdLst>
                    <a:gd name="T0" fmla="*/ 460 w 461"/>
                    <a:gd name="T1" fmla="*/ 516 h 517"/>
                    <a:gd name="T2" fmla="*/ 460 w 461"/>
                    <a:gd name="T3" fmla="*/ 516 h 517"/>
                    <a:gd name="T4" fmla="*/ 241 w 461"/>
                    <a:gd name="T5" fmla="*/ 202 h 517"/>
                    <a:gd name="T6" fmla="*/ 241 w 461"/>
                    <a:gd name="T7" fmla="*/ 202 h 517"/>
                    <a:gd name="T8" fmla="*/ 148 w 461"/>
                    <a:gd name="T9" fmla="*/ 53 h 517"/>
                    <a:gd name="T10" fmla="*/ 148 w 461"/>
                    <a:gd name="T11" fmla="*/ 53 h 517"/>
                    <a:gd name="T12" fmla="*/ 83 w 461"/>
                    <a:gd name="T13" fmla="*/ 15 h 517"/>
                    <a:gd name="T14" fmla="*/ 83 w 461"/>
                    <a:gd name="T15" fmla="*/ 15 h 517"/>
                    <a:gd name="T16" fmla="*/ 13 w 461"/>
                    <a:gd name="T17" fmla="*/ 80 h 517"/>
                    <a:gd name="T18" fmla="*/ 13 w 461"/>
                    <a:gd name="T19" fmla="*/ 80 h 517"/>
                    <a:gd name="T20" fmla="*/ 460 w 461"/>
                    <a:gd name="T21" fmla="*/ 516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1" h="517">
                      <a:moveTo>
                        <a:pt x="460" y="516"/>
                      </a:moveTo>
                      <a:lnTo>
                        <a:pt x="460" y="516"/>
                      </a:lnTo>
                      <a:cubicBezTo>
                        <a:pt x="326" y="445"/>
                        <a:pt x="301" y="312"/>
                        <a:pt x="241" y="202"/>
                      </a:cubicBezTo>
                      <a:lnTo>
                        <a:pt x="241" y="202"/>
                      </a:lnTo>
                      <a:cubicBezTo>
                        <a:pt x="213" y="150"/>
                        <a:pt x="182" y="100"/>
                        <a:pt x="148" y="53"/>
                      </a:cubicBezTo>
                      <a:lnTo>
                        <a:pt x="148" y="53"/>
                      </a:lnTo>
                      <a:cubicBezTo>
                        <a:pt x="134" y="34"/>
                        <a:pt x="107" y="22"/>
                        <a:pt x="83" y="15"/>
                      </a:cubicBezTo>
                      <a:lnTo>
                        <a:pt x="83" y="15"/>
                      </a:lnTo>
                      <a:cubicBezTo>
                        <a:pt x="32" y="0"/>
                        <a:pt x="0" y="29"/>
                        <a:pt x="13" y="80"/>
                      </a:cubicBezTo>
                      <a:lnTo>
                        <a:pt x="13" y="80"/>
                      </a:lnTo>
                      <a:cubicBezTo>
                        <a:pt x="50" y="229"/>
                        <a:pt x="227" y="485"/>
                        <a:pt x="460" y="51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95" name="Freeform 154">
                  <a:extLst>
                    <a:ext uri="{FF2B5EF4-FFF2-40B4-BE49-F238E27FC236}">
                      <a16:creationId xmlns:a16="http://schemas.microsoft.com/office/drawing/2014/main" id="{D74C9D9A-6EE7-C54C-B194-2F06850A5F2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22096" y="5636232"/>
                  <a:ext cx="266733" cy="165114"/>
                </a:xfrm>
                <a:custGeom>
                  <a:avLst/>
                  <a:gdLst>
                    <a:gd name="T0" fmla="*/ 10 w 614"/>
                    <a:gd name="T1" fmla="*/ 377 h 378"/>
                    <a:gd name="T2" fmla="*/ 10 w 614"/>
                    <a:gd name="T3" fmla="*/ 377 h 378"/>
                    <a:gd name="T4" fmla="*/ 344 w 614"/>
                    <a:gd name="T5" fmla="*/ 223 h 378"/>
                    <a:gd name="T6" fmla="*/ 344 w 614"/>
                    <a:gd name="T7" fmla="*/ 223 h 378"/>
                    <a:gd name="T8" fmla="*/ 567 w 614"/>
                    <a:gd name="T9" fmla="*/ 132 h 378"/>
                    <a:gd name="T10" fmla="*/ 567 w 614"/>
                    <a:gd name="T11" fmla="*/ 132 h 378"/>
                    <a:gd name="T12" fmla="*/ 597 w 614"/>
                    <a:gd name="T13" fmla="*/ 98 h 378"/>
                    <a:gd name="T14" fmla="*/ 597 w 614"/>
                    <a:gd name="T15" fmla="*/ 98 h 378"/>
                    <a:gd name="T16" fmla="*/ 605 w 614"/>
                    <a:gd name="T17" fmla="*/ 18 h 378"/>
                    <a:gd name="T18" fmla="*/ 605 w 614"/>
                    <a:gd name="T19" fmla="*/ 18 h 378"/>
                    <a:gd name="T20" fmla="*/ 537 w 614"/>
                    <a:gd name="T21" fmla="*/ 5 h 378"/>
                    <a:gd name="T22" fmla="*/ 537 w 614"/>
                    <a:gd name="T23" fmla="*/ 5 h 378"/>
                    <a:gd name="T24" fmla="*/ 39 w 614"/>
                    <a:gd name="T25" fmla="*/ 304 h 378"/>
                    <a:gd name="T26" fmla="*/ 39 w 614"/>
                    <a:gd name="T27" fmla="*/ 304 h 378"/>
                    <a:gd name="T28" fmla="*/ 0 w 614"/>
                    <a:gd name="T29" fmla="*/ 368 h 378"/>
                    <a:gd name="T30" fmla="*/ 0 w 614"/>
                    <a:gd name="T31" fmla="*/ 368 h 378"/>
                    <a:gd name="T32" fmla="*/ 10 w 614"/>
                    <a:gd name="T33" fmla="*/ 37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4" h="378">
                      <a:moveTo>
                        <a:pt x="10" y="377"/>
                      </a:moveTo>
                      <a:lnTo>
                        <a:pt x="10" y="377"/>
                      </a:lnTo>
                      <a:cubicBezTo>
                        <a:pt x="94" y="264"/>
                        <a:pt x="219" y="244"/>
                        <a:pt x="344" y="223"/>
                      </a:cubicBezTo>
                      <a:lnTo>
                        <a:pt x="344" y="223"/>
                      </a:lnTo>
                      <a:cubicBezTo>
                        <a:pt x="424" y="209"/>
                        <a:pt x="504" y="192"/>
                        <a:pt x="567" y="132"/>
                      </a:cubicBezTo>
                      <a:lnTo>
                        <a:pt x="567" y="132"/>
                      </a:lnTo>
                      <a:cubicBezTo>
                        <a:pt x="578" y="122"/>
                        <a:pt x="593" y="111"/>
                        <a:pt x="597" y="98"/>
                      </a:cubicBezTo>
                      <a:lnTo>
                        <a:pt x="597" y="98"/>
                      </a:lnTo>
                      <a:cubicBezTo>
                        <a:pt x="604" y="72"/>
                        <a:pt x="613" y="41"/>
                        <a:pt x="605" y="18"/>
                      </a:cubicBezTo>
                      <a:lnTo>
                        <a:pt x="605" y="18"/>
                      </a:lnTo>
                      <a:cubicBezTo>
                        <a:pt x="601" y="7"/>
                        <a:pt x="558" y="0"/>
                        <a:pt x="537" y="5"/>
                      </a:cubicBezTo>
                      <a:lnTo>
                        <a:pt x="537" y="5"/>
                      </a:lnTo>
                      <a:cubicBezTo>
                        <a:pt x="343" y="58"/>
                        <a:pt x="172" y="151"/>
                        <a:pt x="39" y="304"/>
                      </a:cubicBezTo>
                      <a:lnTo>
                        <a:pt x="39" y="304"/>
                      </a:lnTo>
                      <a:cubicBezTo>
                        <a:pt x="23" y="323"/>
                        <a:pt x="13" y="347"/>
                        <a:pt x="0" y="368"/>
                      </a:cubicBezTo>
                      <a:lnTo>
                        <a:pt x="0" y="368"/>
                      </a:lnTo>
                      <a:cubicBezTo>
                        <a:pt x="3" y="371"/>
                        <a:pt x="6" y="374"/>
                        <a:pt x="10" y="377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96" name="Freeform 155">
                  <a:extLst>
                    <a:ext uri="{FF2B5EF4-FFF2-40B4-BE49-F238E27FC236}">
                      <a16:creationId xmlns:a16="http://schemas.microsoft.com/office/drawing/2014/main" id="{4F204E20-0712-7144-AB81-7C4FECBD1B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21378" y="5873574"/>
                  <a:ext cx="247681" cy="103197"/>
                </a:xfrm>
                <a:custGeom>
                  <a:avLst/>
                  <a:gdLst>
                    <a:gd name="T0" fmla="*/ 570 w 571"/>
                    <a:gd name="T1" fmla="*/ 186 h 237"/>
                    <a:gd name="T2" fmla="*/ 570 w 571"/>
                    <a:gd name="T3" fmla="*/ 186 h 237"/>
                    <a:gd name="T4" fmla="*/ 484 w 571"/>
                    <a:gd name="T5" fmla="*/ 166 h 237"/>
                    <a:gd name="T6" fmla="*/ 484 w 571"/>
                    <a:gd name="T7" fmla="*/ 166 h 237"/>
                    <a:gd name="T8" fmla="*/ 272 w 571"/>
                    <a:gd name="T9" fmla="*/ 59 h 237"/>
                    <a:gd name="T10" fmla="*/ 272 w 571"/>
                    <a:gd name="T11" fmla="*/ 59 h 237"/>
                    <a:gd name="T12" fmla="*/ 75 w 571"/>
                    <a:gd name="T13" fmla="*/ 16 h 237"/>
                    <a:gd name="T14" fmla="*/ 75 w 571"/>
                    <a:gd name="T15" fmla="*/ 16 h 237"/>
                    <a:gd name="T16" fmla="*/ 4 w 571"/>
                    <a:gd name="T17" fmla="*/ 85 h 237"/>
                    <a:gd name="T18" fmla="*/ 4 w 571"/>
                    <a:gd name="T19" fmla="*/ 85 h 237"/>
                    <a:gd name="T20" fmla="*/ 60 w 571"/>
                    <a:gd name="T21" fmla="*/ 148 h 237"/>
                    <a:gd name="T22" fmla="*/ 60 w 571"/>
                    <a:gd name="T23" fmla="*/ 148 h 237"/>
                    <a:gd name="T24" fmla="*/ 518 w 571"/>
                    <a:gd name="T25" fmla="*/ 201 h 237"/>
                    <a:gd name="T26" fmla="*/ 518 w 571"/>
                    <a:gd name="T27" fmla="*/ 201 h 237"/>
                    <a:gd name="T28" fmla="*/ 570 w 571"/>
                    <a:gd name="T29" fmla="*/ 186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71" h="237">
                      <a:moveTo>
                        <a:pt x="570" y="186"/>
                      </a:moveTo>
                      <a:lnTo>
                        <a:pt x="570" y="186"/>
                      </a:lnTo>
                      <a:cubicBezTo>
                        <a:pt x="532" y="178"/>
                        <a:pt x="506" y="176"/>
                        <a:pt x="484" y="166"/>
                      </a:cubicBezTo>
                      <a:lnTo>
                        <a:pt x="484" y="166"/>
                      </a:lnTo>
                      <a:cubicBezTo>
                        <a:pt x="412" y="133"/>
                        <a:pt x="339" y="101"/>
                        <a:pt x="272" y="59"/>
                      </a:cubicBezTo>
                      <a:lnTo>
                        <a:pt x="272" y="59"/>
                      </a:lnTo>
                      <a:cubicBezTo>
                        <a:pt x="209" y="18"/>
                        <a:pt x="147" y="0"/>
                        <a:pt x="75" y="16"/>
                      </a:cubicBezTo>
                      <a:lnTo>
                        <a:pt x="75" y="16"/>
                      </a:lnTo>
                      <a:cubicBezTo>
                        <a:pt x="38" y="24"/>
                        <a:pt x="9" y="43"/>
                        <a:pt x="4" y="85"/>
                      </a:cubicBezTo>
                      <a:lnTo>
                        <a:pt x="4" y="85"/>
                      </a:lnTo>
                      <a:cubicBezTo>
                        <a:pt x="0" y="126"/>
                        <a:pt x="33" y="137"/>
                        <a:pt x="60" y="148"/>
                      </a:cubicBezTo>
                      <a:lnTo>
                        <a:pt x="60" y="148"/>
                      </a:lnTo>
                      <a:cubicBezTo>
                        <a:pt x="208" y="207"/>
                        <a:pt x="359" y="236"/>
                        <a:pt x="518" y="201"/>
                      </a:cubicBezTo>
                      <a:lnTo>
                        <a:pt x="518" y="201"/>
                      </a:lnTo>
                      <a:cubicBezTo>
                        <a:pt x="530" y="199"/>
                        <a:pt x="542" y="194"/>
                        <a:pt x="570" y="18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97" name="Freeform 156">
                  <a:extLst>
                    <a:ext uri="{FF2B5EF4-FFF2-40B4-BE49-F238E27FC236}">
                      <a16:creationId xmlns:a16="http://schemas.microsoft.com/office/drawing/2014/main" id="{E66AB6D4-20A6-4744-AB66-50C7AFC460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08595" y="5251632"/>
                  <a:ext cx="101613" cy="225444"/>
                </a:xfrm>
                <a:custGeom>
                  <a:avLst/>
                  <a:gdLst>
                    <a:gd name="T0" fmla="*/ 75 w 233"/>
                    <a:gd name="T1" fmla="*/ 512 h 514"/>
                    <a:gd name="T2" fmla="*/ 75 w 233"/>
                    <a:gd name="T3" fmla="*/ 512 h 514"/>
                    <a:gd name="T4" fmla="*/ 76 w 233"/>
                    <a:gd name="T5" fmla="*/ 490 h 514"/>
                    <a:gd name="T6" fmla="*/ 76 w 233"/>
                    <a:gd name="T7" fmla="*/ 490 h 514"/>
                    <a:gd name="T8" fmla="*/ 114 w 233"/>
                    <a:gd name="T9" fmla="*/ 322 h 514"/>
                    <a:gd name="T10" fmla="*/ 114 w 233"/>
                    <a:gd name="T11" fmla="*/ 322 h 514"/>
                    <a:gd name="T12" fmla="*/ 211 w 233"/>
                    <a:gd name="T13" fmla="*/ 150 h 514"/>
                    <a:gd name="T14" fmla="*/ 211 w 233"/>
                    <a:gd name="T15" fmla="*/ 150 h 514"/>
                    <a:gd name="T16" fmla="*/ 178 w 233"/>
                    <a:gd name="T17" fmla="*/ 27 h 514"/>
                    <a:gd name="T18" fmla="*/ 178 w 233"/>
                    <a:gd name="T19" fmla="*/ 27 h 514"/>
                    <a:gd name="T20" fmla="*/ 81 w 233"/>
                    <a:gd name="T21" fmla="*/ 57 h 514"/>
                    <a:gd name="T22" fmla="*/ 81 w 233"/>
                    <a:gd name="T23" fmla="*/ 57 h 514"/>
                    <a:gd name="T24" fmla="*/ 12 w 233"/>
                    <a:gd name="T25" fmla="*/ 269 h 514"/>
                    <a:gd name="T26" fmla="*/ 12 w 233"/>
                    <a:gd name="T27" fmla="*/ 269 h 514"/>
                    <a:gd name="T28" fmla="*/ 64 w 233"/>
                    <a:gd name="T29" fmla="*/ 513 h 514"/>
                    <a:gd name="T30" fmla="*/ 64 w 233"/>
                    <a:gd name="T31" fmla="*/ 513 h 514"/>
                    <a:gd name="T32" fmla="*/ 75 w 233"/>
                    <a:gd name="T33" fmla="*/ 512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3" h="514">
                      <a:moveTo>
                        <a:pt x="75" y="512"/>
                      </a:moveTo>
                      <a:lnTo>
                        <a:pt x="75" y="512"/>
                      </a:lnTo>
                      <a:cubicBezTo>
                        <a:pt x="75" y="505"/>
                        <a:pt x="78" y="497"/>
                        <a:pt x="76" y="490"/>
                      </a:cubicBezTo>
                      <a:lnTo>
                        <a:pt x="76" y="490"/>
                      </a:lnTo>
                      <a:cubicBezTo>
                        <a:pt x="61" y="427"/>
                        <a:pt x="81" y="375"/>
                        <a:pt x="114" y="322"/>
                      </a:cubicBezTo>
                      <a:lnTo>
                        <a:pt x="114" y="322"/>
                      </a:lnTo>
                      <a:cubicBezTo>
                        <a:pt x="150" y="266"/>
                        <a:pt x="181" y="208"/>
                        <a:pt x="211" y="150"/>
                      </a:cubicBezTo>
                      <a:lnTo>
                        <a:pt x="211" y="150"/>
                      </a:lnTo>
                      <a:cubicBezTo>
                        <a:pt x="232" y="110"/>
                        <a:pt x="215" y="53"/>
                        <a:pt x="178" y="27"/>
                      </a:cubicBezTo>
                      <a:lnTo>
                        <a:pt x="178" y="27"/>
                      </a:lnTo>
                      <a:cubicBezTo>
                        <a:pt x="135" y="0"/>
                        <a:pt x="104" y="30"/>
                        <a:pt x="81" y="57"/>
                      </a:cubicBezTo>
                      <a:lnTo>
                        <a:pt x="81" y="57"/>
                      </a:lnTo>
                      <a:cubicBezTo>
                        <a:pt x="30" y="117"/>
                        <a:pt x="0" y="189"/>
                        <a:pt x="12" y="269"/>
                      </a:cubicBezTo>
                      <a:lnTo>
                        <a:pt x="12" y="269"/>
                      </a:lnTo>
                      <a:cubicBezTo>
                        <a:pt x="26" y="351"/>
                        <a:pt x="47" y="431"/>
                        <a:pt x="64" y="513"/>
                      </a:cubicBezTo>
                      <a:lnTo>
                        <a:pt x="64" y="513"/>
                      </a:lnTo>
                      <a:cubicBezTo>
                        <a:pt x="68" y="513"/>
                        <a:pt x="71" y="512"/>
                        <a:pt x="75" y="51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798" name="Freeform 157">
                  <a:extLst>
                    <a:ext uri="{FF2B5EF4-FFF2-40B4-BE49-F238E27FC236}">
                      <a16:creationId xmlns:a16="http://schemas.microsoft.com/office/drawing/2014/main" id="{FAE58CB5-5312-1A4C-8DFA-98ECBD3A1C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8881" y="6416521"/>
                  <a:ext cx="230400" cy="159359"/>
                </a:xfrm>
                <a:custGeom>
                  <a:avLst/>
                  <a:gdLst>
                    <a:gd name="T0" fmla="*/ 4339 w 531"/>
                    <a:gd name="T1" fmla="*/ 158922 h 365"/>
                    <a:gd name="T2" fmla="*/ 4339 w 531"/>
                    <a:gd name="T3" fmla="*/ 158922 h 365"/>
                    <a:gd name="T4" fmla="*/ 13451 w 531"/>
                    <a:gd name="T5" fmla="*/ 140149 h 365"/>
                    <a:gd name="T6" fmla="*/ 13451 w 531"/>
                    <a:gd name="T7" fmla="*/ 140149 h 365"/>
                    <a:gd name="T8" fmla="*/ 144488 w 531"/>
                    <a:gd name="T9" fmla="*/ 53702 h 365"/>
                    <a:gd name="T10" fmla="*/ 144488 w 531"/>
                    <a:gd name="T11" fmla="*/ 53702 h 365"/>
                    <a:gd name="T12" fmla="*/ 209573 w 531"/>
                    <a:gd name="T13" fmla="*/ 41040 h 365"/>
                    <a:gd name="T14" fmla="*/ 209573 w 531"/>
                    <a:gd name="T15" fmla="*/ 41040 h 365"/>
                    <a:gd name="T16" fmla="*/ 229966 w 531"/>
                    <a:gd name="T17" fmla="*/ 24013 h 365"/>
                    <a:gd name="T18" fmla="*/ 229966 w 531"/>
                    <a:gd name="T19" fmla="*/ 24013 h 365"/>
                    <a:gd name="T20" fmla="*/ 209573 w 531"/>
                    <a:gd name="T21" fmla="*/ 5676 h 365"/>
                    <a:gd name="T22" fmla="*/ 209573 w 531"/>
                    <a:gd name="T23" fmla="*/ 5676 h 365"/>
                    <a:gd name="T24" fmla="*/ 153166 w 531"/>
                    <a:gd name="T25" fmla="*/ 4803 h 365"/>
                    <a:gd name="T26" fmla="*/ 153166 w 531"/>
                    <a:gd name="T27" fmla="*/ 4803 h 365"/>
                    <a:gd name="T28" fmla="*/ 4339 w 531"/>
                    <a:gd name="T29" fmla="*/ 137092 h 365"/>
                    <a:gd name="T30" fmla="*/ 4339 w 531"/>
                    <a:gd name="T31" fmla="*/ 137092 h 365"/>
                    <a:gd name="T32" fmla="*/ 0 w 531"/>
                    <a:gd name="T33" fmla="*/ 157613 h 365"/>
                    <a:gd name="T34" fmla="*/ 0 w 531"/>
                    <a:gd name="T35" fmla="*/ 157613 h 365"/>
                    <a:gd name="T36" fmla="*/ 4339 w 531"/>
                    <a:gd name="T37" fmla="*/ 158922 h 3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31" h="365">
                      <a:moveTo>
                        <a:pt x="10" y="364"/>
                      </a:moveTo>
                      <a:lnTo>
                        <a:pt x="10" y="364"/>
                      </a:lnTo>
                      <a:cubicBezTo>
                        <a:pt x="17" y="350"/>
                        <a:pt x="24" y="336"/>
                        <a:pt x="31" y="321"/>
                      </a:cubicBezTo>
                      <a:cubicBezTo>
                        <a:pt x="91" y="192"/>
                        <a:pt x="207" y="150"/>
                        <a:pt x="333" y="123"/>
                      </a:cubicBezTo>
                      <a:cubicBezTo>
                        <a:pt x="383" y="112"/>
                        <a:pt x="434" y="107"/>
                        <a:pt x="483" y="94"/>
                      </a:cubicBezTo>
                      <a:cubicBezTo>
                        <a:pt x="501" y="88"/>
                        <a:pt x="515" y="68"/>
                        <a:pt x="530" y="55"/>
                      </a:cubicBezTo>
                      <a:cubicBezTo>
                        <a:pt x="515" y="40"/>
                        <a:pt x="501" y="16"/>
                        <a:pt x="483" y="13"/>
                      </a:cubicBezTo>
                      <a:cubicBezTo>
                        <a:pt x="441" y="7"/>
                        <a:pt x="394" y="0"/>
                        <a:pt x="353" y="11"/>
                      </a:cubicBezTo>
                      <a:cubicBezTo>
                        <a:pt x="190" y="54"/>
                        <a:pt x="67" y="147"/>
                        <a:pt x="10" y="314"/>
                      </a:cubicBezTo>
                      <a:cubicBezTo>
                        <a:pt x="5" y="328"/>
                        <a:pt x="3" y="345"/>
                        <a:pt x="0" y="361"/>
                      </a:cubicBezTo>
                      <a:cubicBezTo>
                        <a:pt x="3" y="362"/>
                        <a:pt x="6" y="363"/>
                        <a:pt x="10" y="364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799" name="Freeform 158">
                  <a:extLst>
                    <a:ext uri="{FF2B5EF4-FFF2-40B4-BE49-F238E27FC236}">
                      <a16:creationId xmlns:a16="http://schemas.microsoft.com/office/drawing/2014/main" id="{E07FCAD3-AAD8-5B43-9B65-B8D8EE5770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80756" y="5603650"/>
                  <a:ext cx="177822" cy="111134"/>
                </a:xfrm>
                <a:custGeom>
                  <a:avLst/>
                  <a:gdLst>
                    <a:gd name="T0" fmla="*/ 0 w 407"/>
                    <a:gd name="T1" fmla="*/ 4 h 256"/>
                    <a:gd name="T2" fmla="*/ 0 w 407"/>
                    <a:gd name="T3" fmla="*/ 4 h 256"/>
                    <a:gd name="T4" fmla="*/ 200 w 407"/>
                    <a:gd name="T5" fmla="*/ 214 h 256"/>
                    <a:gd name="T6" fmla="*/ 200 w 407"/>
                    <a:gd name="T7" fmla="*/ 214 h 256"/>
                    <a:gd name="T8" fmla="*/ 332 w 407"/>
                    <a:gd name="T9" fmla="*/ 254 h 256"/>
                    <a:gd name="T10" fmla="*/ 332 w 407"/>
                    <a:gd name="T11" fmla="*/ 254 h 256"/>
                    <a:gd name="T12" fmla="*/ 400 w 407"/>
                    <a:gd name="T13" fmla="*/ 209 h 256"/>
                    <a:gd name="T14" fmla="*/ 400 w 407"/>
                    <a:gd name="T15" fmla="*/ 209 h 256"/>
                    <a:gd name="T16" fmla="*/ 366 w 407"/>
                    <a:gd name="T17" fmla="*/ 140 h 256"/>
                    <a:gd name="T18" fmla="*/ 366 w 407"/>
                    <a:gd name="T19" fmla="*/ 140 h 256"/>
                    <a:gd name="T20" fmla="*/ 204 w 407"/>
                    <a:gd name="T21" fmla="*/ 67 h 256"/>
                    <a:gd name="T22" fmla="*/ 204 w 407"/>
                    <a:gd name="T23" fmla="*/ 67 h 256"/>
                    <a:gd name="T24" fmla="*/ 10 w 407"/>
                    <a:gd name="T25" fmla="*/ 0 h 256"/>
                    <a:gd name="T26" fmla="*/ 10 w 407"/>
                    <a:gd name="T27" fmla="*/ 0 h 256"/>
                    <a:gd name="T28" fmla="*/ 0 w 407"/>
                    <a:gd name="T29" fmla="*/ 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7" h="256">
                      <a:moveTo>
                        <a:pt x="0" y="4"/>
                      </a:moveTo>
                      <a:lnTo>
                        <a:pt x="0" y="4"/>
                      </a:lnTo>
                      <a:cubicBezTo>
                        <a:pt x="66" y="74"/>
                        <a:pt x="127" y="151"/>
                        <a:pt x="200" y="214"/>
                      </a:cubicBezTo>
                      <a:lnTo>
                        <a:pt x="200" y="214"/>
                      </a:lnTo>
                      <a:cubicBezTo>
                        <a:pt x="232" y="241"/>
                        <a:pt x="287" y="250"/>
                        <a:pt x="332" y="254"/>
                      </a:cubicBezTo>
                      <a:lnTo>
                        <a:pt x="332" y="254"/>
                      </a:lnTo>
                      <a:cubicBezTo>
                        <a:pt x="354" y="255"/>
                        <a:pt x="391" y="230"/>
                        <a:pt x="400" y="209"/>
                      </a:cubicBezTo>
                      <a:lnTo>
                        <a:pt x="400" y="209"/>
                      </a:lnTo>
                      <a:cubicBezTo>
                        <a:pt x="406" y="192"/>
                        <a:pt x="385" y="151"/>
                        <a:pt x="366" y="140"/>
                      </a:cubicBezTo>
                      <a:lnTo>
                        <a:pt x="366" y="140"/>
                      </a:lnTo>
                      <a:cubicBezTo>
                        <a:pt x="315" y="110"/>
                        <a:pt x="260" y="88"/>
                        <a:pt x="204" y="67"/>
                      </a:cubicBezTo>
                      <a:lnTo>
                        <a:pt x="204" y="67"/>
                      </a:lnTo>
                      <a:cubicBezTo>
                        <a:pt x="140" y="43"/>
                        <a:pt x="75" y="23"/>
                        <a:pt x="10" y="0"/>
                      </a:cubicBezTo>
                      <a:lnTo>
                        <a:pt x="10" y="0"/>
                      </a:lnTo>
                      <a:cubicBezTo>
                        <a:pt x="7" y="2"/>
                        <a:pt x="4" y="3"/>
                        <a:pt x="0" y="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0" name="Freeform 159">
                  <a:extLst>
                    <a:ext uri="{FF2B5EF4-FFF2-40B4-BE49-F238E27FC236}">
                      <a16:creationId xmlns:a16="http://schemas.microsoft.com/office/drawing/2014/main" id="{3A893969-616F-9A47-8CF0-0B236114B7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4681" y="5852993"/>
                  <a:ext cx="154007" cy="104784"/>
                </a:xfrm>
                <a:custGeom>
                  <a:avLst/>
                  <a:gdLst>
                    <a:gd name="T0" fmla="*/ 0 w 352"/>
                    <a:gd name="T1" fmla="*/ 196 h 242"/>
                    <a:gd name="T2" fmla="*/ 0 w 352"/>
                    <a:gd name="T3" fmla="*/ 196 h 242"/>
                    <a:gd name="T4" fmla="*/ 281 w 352"/>
                    <a:gd name="T5" fmla="*/ 164 h 242"/>
                    <a:gd name="T6" fmla="*/ 281 w 352"/>
                    <a:gd name="T7" fmla="*/ 164 h 242"/>
                    <a:gd name="T8" fmla="*/ 329 w 352"/>
                    <a:gd name="T9" fmla="*/ 42 h 242"/>
                    <a:gd name="T10" fmla="*/ 329 w 352"/>
                    <a:gd name="T11" fmla="*/ 42 h 242"/>
                    <a:gd name="T12" fmla="*/ 202 w 352"/>
                    <a:gd name="T13" fmla="*/ 28 h 242"/>
                    <a:gd name="T14" fmla="*/ 202 w 352"/>
                    <a:gd name="T15" fmla="*/ 28 h 242"/>
                    <a:gd name="T16" fmla="*/ 121 w 352"/>
                    <a:gd name="T17" fmla="*/ 87 h 242"/>
                    <a:gd name="T18" fmla="*/ 121 w 352"/>
                    <a:gd name="T19" fmla="*/ 87 h 242"/>
                    <a:gd name="T20" fmla="*/ 0 w 352"/>
                    <a:gd name="T21" fmla="*/ 196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2" h="242">
                      <a:moveTo>
                        <a:pt x="0" y="196"/>
                      </a:moveTo>
                      <a:lnTo>
                        <a:pt x="0" y="196"/>
                      </a:lnTo>
                      <a:cubicBezTo>
                        <a:pt x="98" y="209"/>
                        <a:pt x="195" y="241"/>
                        <a:pt x="281" y="164"/>
                      </a:cubicBezTo>
                      <a:lnTo>
                        <a:pt x="281" y="164"/>
                      </a:lnTo>
                      <a:cubicBezTo>
                        <a:pt x="328" y="122"/>
                        <a:pt x="351" y="69"/>
                        <a:pt x="329" y="42"/>
                      </a:cubicBezTo>
                      <a:lnTo>
                        <a:pt x="329" y="42"/>
                      </a:lnTo>
                      <a:cubicBezTo>
                        <a:pt x="293" y="0"/>
                        <a:pt x="244" y="11"/>
                        <a:pt x="202" y="28"/>
                      </a:cubicBezTo>
                      <a:lnTo>
                        <a:pt x="202" y="28"/>
                      </a:lnTo>
                      <a:cubicBezTo>
                        <a:pt x="172" y="40"/>
                        <a:pt x="146" y="65"/>
                        <a:pt x="121" y="87"/>
                      </a:cubicBezTo>
                      <a:lnTo>
                        <a:pt x="121" y="87"/>
                      </a:lnTo>
                      <a:cubicBezTo>
                        <a:pt x="81" y="120"/>
                        <a:pt x="44" y="156"/>
                        <a:pt x="0" y="19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1" name="Freeform 160">
                  <a:extLst>
                    <a:ext uri="{FF2B5EF4-FFF2-40B4-BE49-F238E27FC236}">
                      <a16:creationId xmlns:a16="http://schemas.microsoft.com/office/drawing/2014/main" id="{92C2E26F-A5EC-BD4F-9F4C-9DF1117AF6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4507" y="5389871"/>
                  <a:ext cx="165120" cy="125424"/>
                </a:xfrm>
                <a:custGeom>
                  <a:avLst/>
                  <a:gdLst>
                    <a:gd name="T0" fmla="*/ 371 w 379"/>
                    <a:gd name="T1" fmla="*/ 285 h 286"/>
                    <a:gd name="T2" fmla="*/ 371 w 379"/>
                    <a:gd name="T3" fmla="*/ 285 h 286"/>
                    <a:gd name="T4" fmla="*/ 218 w 379"/>
                    <a:gd name="T5" fmla="*/ 90 h 286"/>
                    <a:gd name="T6" fmla="*/ 218 w 379"/>
                    <a:gd name="T7" fmla="*/ 90 h 286"/>
                    <a:gd name="T8" fmla="*/ 38 w 379"/>
                    <a:gd name="T9" fmla="*/ 25 h 286"/>
                    <a:gd name="T10" fmla="*/ 38 w 379"/>
                    <a:gd name="T11" fmla="*/ 25 h 286"/>
                    <a:gd name="T12" fmla="*/ 15 w 379"/>
                    <a:gd name="T13" fmla="*/ 82 h 286"/>
                    <a:gd name="T14" fmla="*/ 15 w 379"/>
                    <a:gd name="T15" fmla="*/ 82 h 286"/>
                    <a:gd name="T16" fmla="*/ 35 w 379"/>
                    <a:gd name="T17" fmla="*/ 110 h 286"/>
                    <a:gd name="T18" fmla="*/ 35 w 379"/>
                    <a:gd name="T19" fmla="*/ 110 h 286"/>
                    <a:gd name="T20" fmla="*/ 373 w 379"/>
                    <a:gd name="T21" fmla="*/ 284 h 286"/>
                    <a:gd name="T22" fmla="*/ 373 w 379"/>
                    <a:gd name="T23" fmla="*/ 284 h 286"/>
                    <a:gd name="T24" fmla="*/ 371 w 379"/>
                    <a:gd name="T25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9" h="286">
                      <a:moveTo>
                        <a:pt x="371" y="285"/>
                      </a:moveTo>
                      <a:lnTo>
                        <a:pt x="371" y="285"/>
                      </a:lnTo>
                      <a:cubicBezTo>
                        <a:pt x="321" y="221"/>
                        <a:pt x="269" y="156"/>
                        <a:pt x="218" y="90"/>
                      </a:cubicBezTo>
                      <a:lnTo>
                        <a:pt x="218" y="90"/>
                      </a:lnTo>
                      <a:cubicBezTo>
                        <a:pt x="164" y="20"/>
                        <a:pt x="107" y="0"/>
                        <a:pt x="38" y="25"/>
                      </a:cubicBezTo>
                      <a:lnTo>
                        <a:pt x="38" y="25"/>
                      </a:lnTo>
                      <a:cubicBezTo>
                        <a:pt x="5" y="36"/>
                        <a:pt x="0" y="55"/>
                        <a:pt x="15" y="82"/>
                      </a:cubicBezTo>
                      <a:lnTo>
                        <a:pt x="15" y="82"/>
                      </a:lnTo>
                      <a:cubicBezTo>
                        <a:pt x="20" y="93"/>
                        <a:pt x="26" y="103"/>
                        <a:pt x="35" y="110"/>
                      </a:cubicBezTo>
                      <a:lnTo>
                        <a:pt x="35" y="110"/>
                      </a:lnTo>
                      <a:cubicBezTo>
                        <a:pt x="135" y="193"/>
                        <a:pt x="248" y="250"/>
                        <a:pt x="373" y="284"/>
                      </a:cubicBezTo>
                      <a:lnTo>
                        <a:pt x="373" y="284"/>
                      </a:lnTo>
                      <a:cubicBezTo>
                        <a:pt x="375" y="285"/>
                        <a:pt x="378" y="282"/>
                        <a:pt x="371" y="28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2" name="Freeform 161">
                  <a:extLst>
                    <a:ext uri="{FF2B5EF4-FFF2-40B4-BE49-F238E27FC236}">
                      <a16:creationId xmlns:a16="http://schemas.microsoft.com/office/drawing/2014/main" id="{F67A8E39-B30E-3C43-8458-4F011D710F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0543" y="5636791"/>
                  <a:ext cx="128603" cy="155588"/>
                </a:xfrm>
                <a:custGeom>
                  <a:avLst/>
                  <a:gdLst>
                    <a:gd name="T0" fmla="*/ 268 w 295"/>
                    <a:gd name="T1" fmla="*/ 0 h 357"/>
                    <a:gd name="T2" fmla="*/ 268 w 295"/>
                    <a:gd name="T3" fmla="*/ 0 h 357"/>
                    <a:gd name="T4" fmla="*/ 26 w 295"/>
                    <a:gd name="T5" fmla="*/ 356 h 357"/>
                    <a:gd name="T6" fmla="*/ 26 w 295"/>
                    <a:gd name="T7" fmla="*/ 356 h 357"/>
                    <a:gd name="T8" fmla="*/ 196 w 295"/>
                    <a:gd name="T9" fmla="*/ 195 h 357"/>
                    <a:gd name="T10" fmla="*/ 196 w 295"/>
                    <a:gd name="T11" fmla="*/ 195 h 357"/>
                    <a:gd name="T12" fmla="*/ 268 w 295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5" h="357">
                      <a:moveTo>
                        <a:pt x="268" y="0"/>
                      </a:moveTo>
                      <a:lnTo>
                        <a:pt x="268" y="0"/>
                      </a:lnTo>
                      <a:cubicBezTo>
                        <a:pt x="124" y="37"/>
                        <a:pt x="0" y="223"/>
                        <a:pt x="26" y="356"/>
                      </a:cubicBezTo>
                      <a:lnTo>
                        <a:pt x="26" y="356"/>
                      </a:lnTo>
                      <a:cubicBezTo>
                        <a:pt x="81" y="303"/>
                        <a:pt x="138" y="248"/>
                        <a:pt x="196" y="195"/>
                      </a:cubicBezTo>
                      <a:lnTo>
                        <a:pt x="196" y="195"/>
                      </a:lnTo>
                      <a:cubicBezTo>
                        <a:pt x="271" y="127"/>
                        <a:pt x="294" y="68"/>
                        <a:pt x="268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3" name="Freeform 162">
                  <a:extLst>
                    <a:ext uri="{FF2B5EF4-FFF2-40B4-BE49-F238E27FC236}">
                      <a16:creationId xmlns:a16="http://schemas.microsoft.com/office/drawing/2014/main" id="{0C3076E3-4EF9-FC42-97C9-ED0C054780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5476" y="5265236"/>
                  <a:ext cx="109551" cy="198455"/>
                </a:xfrm>
                <a:custGeom>
                  <a:avLst/>
                  <a:gdLst>
                    <a:gd name="T0" fmla="*/ 0 w 253"/>
                    <a:gd name="T1" fmla="*/ 454 h 455"/>
                    <a:gd name="T2" fmla="*/ 0 w 253"/>
                    <a:gd name="T3" fmla="*/ 454 h 455"/>
                    <a:gd name="T4" fmla="*/ 245 w 253"/>
                    <a:gd name="T5" fmla="*/ 126 h 455"/>
                    <a:gd name="T6" fmla="*/ 245 w 253"/>
                    <a:gd name="T7" fmla="*/ 126 h 455"/>
                    <a:gd name="T8" fmla="*/ 231 w 253"/>
                    <a:gd name="T9" fmla="*/ 16 h 455"/>
                    <a:gd name="T10" fmla="*/ 231 w 253"/>
                    <a:gd name="T11" fmla="*/ 16 h 455"/>
                    <a:gd name="T12" fmla="*/ 142 w 253"/>
                    <a:gd name="T13" fmla="*/ 81 h 455"/>
                    <a:gd name="T14" fmla="*/ 142 w 253"/>
                    <a:gd name="T15" fmla="*/ 81 h 455"/>
                    <a:gd name="T16" fmla="*/ 129 w 253"/>
                    <a:gd name="T17" fmla="*/ 119 h 455"/>
                    <a:gd name="T18" fmla="*/ 129 w 253"/>
                    <a:gd name="T19" fmla="*/ 119 h 455"/>
                    <a:gd name="T20" fmla="*/ 0 w 253"/>
                    <a:gd name="T21" fmla="*/ 454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3" h="455">
                      <a:moveTo>
                        <a:pt x="0" y="454"/>
                      </a:moveTo>
                      <a:lnTo>
                        <a:pt x="0" y="454"/>
                      </a:lnTo>
                      <a:cubicBezTo>
                        <a:pt x="110" y="364"/>
                        <a:pt x="213" y="269"/>
                        <a:pt x="245" y="126"/>
                      </a:cubicBezTo>
                      <a:lnTo>
                        <a:pt x="245" y="126"/>
                      </a:lnTo>
                      <a:cubicBezTo>
                        <a:pt x="252" y="90"/>
                        <a:pt x="247" y="23"/>
                        <a:pt x="231" y="16"/>
                      </a:cubicBezTo>
                      <a:lnTo>
                        <a:pt x="231" y="16"/>
                      </a:lnTo>
                      <a:cubicBezTo>
                        <a:pt x="188" y="0"/>
                        <a:pt x="165" y="49"/>
                        <a:pt x="142" y="81"/>
                      </a:cubicBezTo>
                      <a:lnTo>
                        <a:pt x="142" y="81"/>
                      </a:lnTo>
                      <a:cubicBezTo>
                        <a:pt x="135" y="93"/>
                        <a:pt x="131" y="107"/>
                        <a:pt x="129" y="119"/>
                      </a:cubicBezTo>
                      <a:lnTo>
                        <a:pt x="129" y="119"/>
                      </a:lnTo>
                      <a:cubicBezTo>
                        <a:pt x="113" y="242"/>
                        <a:pt x="65" y="351"/>
                        <a:pt x="0" y="45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4" name="Freeform 163">
                  <a:extLst>
                    <a:ext uri="{FF2B5EF4-FFF2-40B4-BE49-F238E27FC236}">
                      <a16:creationId xmlns:a16="http://schemas.microsoft.com/office/drawing/2014/main" id="{E6AA763F-4452-114E-BD92-81B2490882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7515" y="5383085"/>
                  <a:ext cx="133367" cy="115897"/>
                </a:xfrm>
                <a:custGeom>
                  <a:avLst/>
                  <a:gdLst>
                    <a:gd name="T0" fmla="*/ 0 w 304"/>
                    <a:gd name="T1" fmla="*/ 265 h 266"/>
                    <a:gd name="T2" fmla="*/ 0 w 304"/>
                    <a:gd name="T3" fmla="*/ 265 h 266"/>
                    <a:gd name="T4" fmla="*/ 271 w 304"/>
                    <a:gd name="T5" fmla="*/ 107 h 266"/>
                    <a:gd name="T6" fmla="*/ 271 w 304"/>
                    <a:gd name="T7" fmla="*/ 107 h 266"/>
                    <a:gd name="T8" fmla="*/ 293 w 304"/>
                    <a:gd name="T9" fmla="*/ 25 h 266"/>
                    <a:gd name="T10" fmla="*/ 293 w 304"/>
                    <a:gd name="T11" fmla="*/ 25 h 266"/>
                    <a:gd name="T12" fmla="*/ 212 w 304"/>
                    <a:gd name="T13" fmla="*/ 45 h 266"/>
                    <a:gd name="T14" fmla="*/ 212 w 304"/>
                    <a:gd name="T15" fmla="*/ 45 h 266"/>
                    <a:gd name="T16" fmla="*/ 191 w 304"/>
                    <a:gd name="T17" fmla="*/ 68 h 266"/>
                    <a:gd name="T18" fmla="*/ 191 w 304"/>
                    <a:gd name="T19" fmla="*/ 68 h 266"/>
                    <a:gd name="T20" fmla="*/ 0 w 304"/>
                    <a:gd name="T21" fmla="*/ 265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4" h="266">
                      <a:moveTo>
                        <a:pt x="0" y="265"/>
                      </a:moveTo>
                      <a:lnTo>
                        <a:pt x="0" y="265"/>
                      </a:lnTo>
                      <a:cubicBezTo>
                        <a:pt x="104" y="234"/>
                        <a:pt x="206" y="199"/>
                        <a:pt x="271" y="107"/>
                      </a:cubicBezTo>
                      <a:lnTo>
                        <a:pt x="271" y="107"/>
                      </a:lnTo>
                      <a:cubicBezTo>
                        <a:pt x="287" y="84"/>
                        <a:pt x="303" y="34"/>
                        <a:pt x="293" y="25"/>
                      </a:cubicBezTo>
                      <a:lnTo>
                        <a:pt x="293" y="25"/>
                      </a:lnTo>
                      <a:cubicBezTo>
                        <a:pt x="268" y="0"/>
                        <a:pt x="238" y="28"/>
                        <a:pt x="212" y="45"/>
                      </a:cubicBezTo>
                      <a:lnTo>
                        <a:pt x="212" y="45"/>
                      </a:lnTo>
                      <a:cubicBezTo>
                        <a:pt x="203" y="50"/>
                        <a:pt x="196" y="59"/>
                        <a:pt x="191" y="68"/>
                      </a:cubicBezTo>
                      <a:lnTo>
                        <a:pt x="191" y="68"/>
                      </a:lnTo>
                      <a:cubicBezTo>
                        <a:pt x="143" y="149"/>
                        <a:pt x="76" y="212"/>
                        <a:pt x="0" y="26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5" name="Freeform 164">
                  <a:extLst>
                    <a:ext uri="{FF2B5EF4-FFF2-40B4-BE49-F238E27FC236}">
                      <a16:creationId xmlns:a16="http://schemas.microsoft.com/office/drawing/2014/main" id="{C0F7B6C2-C2EF-2E45-B8C9-13383F2B14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8897" y="5863749"/>
                  <a:ext cx="169884" cy="73031"/>
                </a:xfrm>
                <a:custGeom>
                  <a:avLst/>
                  <a:gdLst>
                    <a:gd name="T0" fmla="*/ 0 w 387"/>
                    <a:gd name="T1" fmla="*/ 16 h 167"/>
                    <a:gd name="T2" fmla="*/ 0 w 387"/>
                    <a:gd name="T3" fmla="*/ 16 h 167"/>
                    <a:gd name="T4" fmla="*/ 291 w 387"/>
                    <a:gd name="T5" fmla="*/ 162 h 167"/>
                    <a:gd name="T6" fmla="*/ 291 w 387"/>
                    <a:gd name="T7" fmla="*/ 162 h 167"/>
                    <a:gd name="T8" fmla="*/ 354 w 387"/>
                    <a:gd name="T9" fmla="*/ 155 h 167"/>
                    <a:gd name="T10" fmla="*/ 354 w 387"/>
                    <a:gd name="T11" fmla="*/ 155 h 167"/>
                    <a:gd name="T12" fmla="*/ 385 w 387"/>
                    <a:gd name="T13" fmla="*/ 108 h 167"/>
                    <a:gd name="T14" fmla="*/ 385 w 387"/>
                    <a:gd name="T15" fmla="*/ 108 h 167"/>
                    <a:gd name="T16" fmla="*/ 349 w 387"/>
                    <a:gd name="T17" fmla="*/ 74 h 167"/>
                    <a:gd name="T18" fmla="*/ 349 w 387"/>
                    <a:gd name="T19" fmla="*/ 74 h 167"/>
                    <a:gd name="T20" fmla="*/ 7 w 387"/>
                    <a:gd name="T21" fmla="*/ 0 h 167"/>
                    <a:gd name="T22" fmla="*/ 7 w 387"/>
                    <a:gd name="T23" fmla="*/ 0 h 167"/>
                    <a:gd name="T24" fmla="*/ 0 w 387"/>
                    <a:gd name="T25" fmla="*/ 16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7" h="167">
                      <a:moveTo>
                        <a:pt x="0" y="16"/>
                      </a:moveTo>
                      <a:lnTo>
                        <a:pt x="0" y="16"/>
                      </a:lnTo>
                      <a:cubicBezTo>
                        <a:pt x="92" y="75"/>
                        <a:pt x="180" y="141"/>
                        <a:pt x="291" y="162"/>
                      </a:cubicBezTo>
                      <a:lnTo>
                        <a:pt x="291" y="162"/>
                      </a:lnTo>
                      <a:cubicBezTo>
                        <a:pt x="311" y="166"/>
                        <a:pt x="336" y="165"/>
                        <a:pt x="354" y="155"/>
                      </a:cubicBezTo>
                      <a:lnTo>
                        <a:pt x="354" y="155"/>
                      </a:lnTo>
                      <a:cubicBezTo>
                        <a:pt x="369" y="147"/>
                        <a:pt x="384" y="125"/>
                        <a:pt x="385" y="108"/>
                      </a:cubicBezTo>
                      <a:lnTo>
                        <a:pt x="385" y="108"/>
                      </a:lnTo>
                      <a:cubicBezTo>
                        <a:pt x="386" y="98"/>
                        <a:pt x="364" y="77"/>
                        <a:pt x="349" y="74"/>
                      </a:cubicBezTo>
                      <a:lnTo>
                        <a:pt x="349" y="74"/>
                      </a:lnTo>
                      <a:cubicBezTo>
                        <a:pt x="235" y="48"/>
                        <a:pt x="121" y="24"/>
                        <a:pt x="7" y="0"/>
                      </a:cubicBezTo>
                      <a:lnTo>
                        <a:pt x="7" y="0"/>
                      </a:lnTo>
                      <a:cubicBezTo>
                        <a:pt x="4" y="6"/>
                        <a:pt x="3" y="10"/>
                        <a:pt x="0" y="1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6" name="Freeform 165">
                  <a:extLst>
                    <a:ext uri="{FF2B5EF4-FFF2-40B4-BE49-F238E27FC236}">
                      <a16:creationId xmlns:a16="http://schemas.microsoft.com/office/drawing/2014/main" id="{77B59755-B725-FC4B-B8A5-7D7425E409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81299" y="5299131"/>
                  <a:ext cx="87324" cy="171464"/>
                </a:xfrm>
                <a:custGeom>
                  <a:avLst/>
                  <a:gdLst>
                    <a:gd name="T0" fmla="*/ 203 w 204"/>
                    <a:gd name="T1" fmla="*/ 390 h 391"/>
                    <a:gd name="T2" fmla="*/ 203 w 204"/>
                    <a:gd name="T3" fmla="*/ 390 h 391"/>
                    <a:gd name="T4" fmla="*/ 125 w 204"/>
                    <a:gd name="T5" fmla="*/ 121 h 391"/>
                    <a:gd name="T6" fmla="*/ 125 w 204"/>
                    <a:gd name="T7" fmla="*/ 121 h 391"/>
                    <a:gd name="T8" fmla="*/ 57 w 204"/>
                    <a:gd name="T9" fmla="*/ 24 h 391"/>
                    <a:gd name="T10" fmla="*/ 57 w 204"/>
                    <a:gd name="T11" fmla="*/ 24 h 391"/>
                    <a:gd name="T12" fmla="*/ 2 w 204"/>
                    <a:gd name="T13" fmla="*/ 51 h 391"/>
                    <a:gd name="T14" fmla="*/ 2 w 204"/>
                    <a:gd name="T15" fmla="*/ 51 h 391"/>
                    <a:gd name="T16" fmla="*/ 5 w 204"/>
                    <a:gd name="T17" fmla="*/ 86 h 391"/>
                    <a:gd name="T18" fmla="*/ 5 w 204"/>
                    <a:gd name="T19" fmla="*/ 86 h 391"/>
                    <a:gd name="T20" fmla="*/ 203 w 204"/>
                    <a:gd name="T21" fmla="*/ 390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4" h="391">
                      <a:moveTo>
                        <a:pt x="203" y="390"/>
                      </a:moveTo>
                      <a:lnTo>
                        <a:pt x="203" y="390"/>
                      </a:lnTo>
                      <a:cubicBezTo>
                        <a:pt x="176" y="294"/>
                        <a:pt x="155" y="206"/>
                        <a:pt x="125" y="121"/>
                      </a:cubicBezTo>
                      <a:lnTo>
                        <a:pt x="125" y="121"/>
                      </a:lnTo>
                      <a:cubicBezTo>
                        <a:pt x="112" y="85"/>
                        <a:pt x="86" y="51"/>
                        <a:pt x="57" y="24"/>
                      </a:cubicBezTo>
                      <a:lnTo>
                        <a:pt x="57" y="24"/>
                      </a:lnTo>
                      <a:cubicBezTo>
                        <a:pt x="31" y="0"/>
                        <a:pt x="6" y="13"/>
                        <a:pt x="2" y="51"/>
                      </a:cubicBezTo>
                      <a:lnTo>
                        <a:pt x="2" y="51"/>
                      </a:lnTo>
                      <a:cubicBezTo>
                        <a:pt x="1" y="63"/>
                        <a:pt x="0" y="75"/>
                        <a:pt x="5" y="86"/>
                      </a:cubicBezTo>
                      <a:lnTo>
                        <a:pt x="5" y="86"/>
                      </a:lnTo>
                      <a:cubicBezTo>
                        <a:pt x="45" y="202"/>
                        <a:pt x="111" y="300"/>
                        <a:pt x="203" y="39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7" name="Freeform 166">
                  <a:extLst>
                    <a:ext uri="{FF2B5EF4-FFF2-40B4-BE49-F238E27FC236}">
                      <a16:creationId xmlns:a16="http://schemas.microsoft.com/office/drawing/2014/main" id="{4DC230DC-B923-0249-83FD-BC9BF4905B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55042" y="5671033"/>
                  <a:ext cx="46043" cy="193691"/>
                </a:xfrm>
                <a:custGeom>
                  <a:avLst/>
                  <a:gdLst>
                    <a:gd name="T0" fmla="*/ 103 w 104"/>
                    <a:gd name="T1" fmla="*/ 443 h 444"/>
                    <a:gd name="T2" fmla="*/ 103 w 104"/>
                    <a:gd name="T3" fmla="*/ 443 h 444"/>
                    <a:gd name="T4" fmla="*/ 101 w 104"/>
                    <a:gd name="T5" fmla="*/ 48 h 444"/>
                    <a:gd name="T6" fmla="*/ 101 w 104"/>
                    <a:gd name="T7" fmla="*/ 48 h 444"/>
                    <a:gd name="T8" fmla="*/ 45 w 104"/>
                    <a:gd name="T9" fmla="*/ 3 h 444"/>
                    <a:gd name="T10" fmla="*/ 45 w 104"/>
                    <a:gd name="T11" fmla="*/ 3 h 444"/>
                    <a:gd name="T12" fmla="*/ 8 w 104"/>
                    <a:gd name="T13" fmla="*/ 45 h 444"/>
                    <a:gd name="T14" fmla="*/ 8 w 104"/>
                    <a:gd name="T15" fmla="*/ 45 h 444"/>
                    <a:gd name="T16" fmla="*/ 103 w 104"/>
                    <a:gd name="T17" fmla="*/ 443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" h="444">
                      <a:moveTo>
                        <a:pt x="103" y="443"/>
                      </a:moveTo>
                      <a:lnTo>
                        <a:pt x="103" y="443"/>
                      </a:lnTo>
                      <a:cubicBezTo>
                        <a:pt x="102" y="311"/>
                        <a:pt x="101" y="180"/>
                        <a:pt x="101" y="48"/>
                      </a:cubicBezTo>
                      <a:lnTo>
                        <a:pt x="101" y="48"/>
                      </a:lnTo>
                      <a:cubicBezTo>
                        <a:pt x="100" y="11"/>
                        <a:pt x="75" y="5"/>
                        <a:pt x="45" y="3"/>
                      </a:cubicBezTo>
                      <a:lnTo>
                        <a:pt x="45" y="3"/>
                      </a:lnTo>
                      <a:cubicBezTo>
                        <a:pt x="14" y="0"/>
                        <a:pt x="9" y="21"/>
                        <a:pt x="8" y="45"/>
                      </a:cubicBezTo>
                      <a:lnTo>
                        <a:pt x="8" y="45"/>
                      </a:lnTo>
                      <a:cubicBezTo>
                        <a:pt x="0" y="187"/>
                        <a:pt x="66" y="313"/>
                        <a:pt x="103" y="44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8" name="Freeform 167">
                  <a:extLst>
                    <a:ext uri="{FF2B5EF4-FFF2-40B4-BE49-F238E27FC236}">
                      <a16:creationId xmlns:a16="http://schemas.microsoft.com/office/drawing/2014/main" id="{970F05D2-0C83-DD4B-8D39-EA202915E0A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08091" y="5719534"/>
                  <a:ext cx="39692" cy="161939"/>
                </a:xfrm>
                <a:custGeom>
                  <a:avLst/>
                  <a:gdLst>
                    <a:gd name="T0" fmla="*/ 73 w 94"/>
                    <a:gd name="T1" fmla="*/ 364 h 370"/>
                    <a:gd name="T2" fmla="*/ 73 w 94"/>
                    <a:gd name="T3" fmla="*/ 364 h 370"/>
                    <a:gd name="T4" fmla="*/ 92 w 94"/>
                    <a:gd name="T5" fmla="*/ 50 h 370"/>
                    <a:gd name="T6" fmla="*/ 92 w 94"/>
                    <a:gd name="T7" fmla="*/ 50 h 370"/>
                    <a:gd name="T8" fmla="*/ 55 w 94"/>
                    <a:gd name="T9" fmla="*/ 0 h 370"/>
                    <a:gd name="T10" fmla="*/ 55 w 94"/>
                    <a:gd name="T11" fmla="*/ 0 h 370"/>
                    <a:gd name="T12" fmla="*/ 11 w 94"/>
                    <a:gd name="T13" fmla="*/ 38 h 370"/>
                    <a:gd name="T14" fmla="*/ 11 w 94"/>
                    <a:gd name="T15" fmla="*/ 38 h 370"/>
                    <a:gd name="T16" fmla="*/ 2 w 94"/>
                    <a:gd name="T17" fmla="*/ 92 h 370"/>
                    <a:gd name="T18" fmla="*/ 2 w 94"/>
                    <a:gd name="T19" fmla="*/ 92 h 370"/>
                    <a:gd name="T20" fmla="*/ 36 w 94"/>
                    <a:gd name="T21" fmla="*/ 369 h 370"/>
                    <a:gd name="T22" fmla="*/ 36 w 94"/>
                    <a:gd name="T23" fmla="*/ 369 h 370"/>
                    <a:gd name="T24" fmla="*/ 73 w 94"/>
                    <a:gd name="T25" fmla="*/ 364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" h="370">
                      <a:moveTo>
                        <a:pt x="73" y="364"/>
                      </a:moveTo>
                      <a:lnTo>
                        <a:pt x="73" y="364"/>
                      </a:lnTo>
                      <a:cubicBezTo>
                        <a:pt x="80" y="259"/>
                        <a:pt x="89" y="155"/>
                        <a:pt x="92" y="50"/>
                      </a:cubicBezTo>
                      <a:lnTo>
                        <a:pt x="92" y="50"/>
                      </a:lnTo>
                      <a:cubicBezTo>
                        <a:pt x="93" y="34"/>
                        <a:pt x="68" y="16"/>
                        <a:pt x="55" y="0"/>
                      </a:cubicBezTo>
                      <a:lnTo>
                        <a:pt x="55" y="0"/>
                      </a:lnTo>
                      <a:cubicBezTo>
                        <a:pt x="40" y="12"/>
                        <a:pt x="20" y="22"/>
                        <a:pt x="11" y="38"/>
                      </a:cubicBezTo>
                      <a:lnTo>
                        <a:pt x="11" y="38"/>
                      </a:lnTo>
                      <a:cubicBezTo>
                        <a:pt x="3" y="53"/>
                        <a:pt x="0" y="74"/>
                        <a:pt x="2" y="92"/>
                      </a:cubicBezTo>
                      <a:lnTo>
                        <a:pt x="2" y="92"/>
                      </a:lnTo>
                      <a:cubicBezTo>
                        <a:pt x="12" y="184"/>
                        <a:pt x="25" y="276"/>
                        <a:pt x="36" y="369"/>
                      </a:cubicBezTo>
                      <a:lnTo>
                        <a:pt x="36" y="369"/>
                      </a:lnTo>
                      <a:cubicBezTo>
                        <a:pt x="49" y="367"/>
                        <a:pt x="61" y="366"/>
                        <a:pt x="73" y="36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09" name="Freeform 168">
                  <a:extLst>
                    <a:ext uri="{FF2B5EF4-FFF2-40B4-BE49-F238E27FC236}">
                      <a16:creationId xmlns:a16="http://schemas.microsoft.com/office/drawing/2014/main" id="{7ACCB909-FCFF-784F-A26D-6BE60866DE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9915" y="6496930"/>
                  <a:ext cx="136542" cy="127011"/>
                </a:xfrm>
                <a:custGeom>
                  <a:avLst/>
                  <a:gdLst>
                    <a:gd name="T0" fmla="*/ 313 w 314"/>
                    <a:gd name="T1" fmla="*/ 52 h 293"/>
                    <a:gd name="T2" fmla="*/ 313 w 314"/>
                    <a:gd name="T3" fmla="*/ 52 h 293"/>
                    <a:gd name="T4" fmla="*/ 0 w 314"/>
                    <a:gd name="T5" fmla="*/ 292 h 293"/>
                    <a:gd name="T6" fmla="*/ 0 w 314"/>
                    <a:gd name="T7" fmla="*/ 292 h 293"/>
                    <a:gd name="T8" fmla="*/ 235 w 314"/>
                    <a:gd name="T9" fmla="*/ 124 h 293"/>
                    <a:gd name="T10" fmla="*/ 235 w 314"/>
                    <a:gd name="T11" fmla="*/ 124 h 293"/>
                    <a:gd name="T12" fmla="*/ 313 w 314"/>
                    <a:gd name="T13" fmla="*/ 52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4" h="293">
                      <a:moveTo>
                        <a:pt x="313" y="52"/>
                      </a:moveTo>
                      <a:lnTo>
                        <a:pt x="313" y="52"/>
                      </a:lnTo>
                      <a:cubicBezTo>
                        <a:pt x="201" y="0"/>
                        <a:pt x="13" y="139"/>
                        <a:pt x="0" y="292"/>
                      </a:cubicBezTo>
                      <a:lnTo>
                        <a:pt x="0" y="292"/>
                      </a:lnTo>
                      <a:cubicBezTo>
                        <a:pt x="49" y="182"/>
                        <a:pt x="130" y="137"/>
                        <a:pt x="235" y="124"/>
                      </a:cubicBezTo>
                      <a:lnTo>
                        <a:pt x="235" y="124"/>
                      </a:lnTo>
                      <a:cubicBezTo>
                        <a:pt x="273" y="120"/>
                        <a:pt x="306" y="100"/>
                        <a:pt x="313" y="5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0" name="Freeform 169">
                  <a:extLst>
                    <a:ext uri="{FF2B5EF4-FFF2-40B4-BE49-F238E27FC236}">
                      <a16:creationId xmlns:a16="http://schemas.microsoft.com/office/drawing/2014/main" id="{518A32A4-0B01-CA41-A470-41E8A3EF64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27655" y="5872679"/>
                  <a:ext cx="138129" cy="95258"/>
                </a:xfrm>
                <a:custGeom>
                  <a:avLst/>
                  <a:gdLst>
                    <a:gd name="T0" fmla="*/ 0 w 319"/>
                    <a:gd name="T1" fmla="*/ 0 h 222"/>
                    <a:gd name="T2" fmla="*/ 0 w 319"/>
                    <a:gd name="T3" fmla="*/ 0 h 222"/>
                    <a:gd name="T4" fmla="*/ 273 w 319"/>
                    <a:gd name="T5" fmla="*/ 216 h 222"/>
                    <a:gd name="T6" fmla="*/ 273 w 319"/>
                    <a:gd name="T7" fmla="*/ 216 h 222"/>
                    <a:gd name="T8" fmla="*/ 318 w 319"/>
                    <a:gd name="T9" fmla="*/ 208 h 222"/>
                    <a:gd name="T10" fmla="*/ 318 w 319"/>
                    <a:gd name="T11" fmla="*/ 208 h 222"/>
                    <a:gd name="T12" fmla="*/ 306 w 319"/>
                    <a:gd name="T13" fmla="*/ 164 h 222"/>
                    <a:gd name="T14" fmla="*/ 306 w 319"/>
                    <a:gd name="T15" fmla="*/ 164 h 222"/>
                    <a:gd name="T16" fmla="*/ 268 w 319"/>
                    <a:gd name="T17" fmla="*/ 131 h 222"/>
                    <a:gd name="T18" fmla="*/ 268 w 319"/>
                    <a:gd name="T19" fmla="*/ 131 h 222"/>
                    <a:gd name="T20" fmla="*/ 0 w 319"/>
                    <a:gd name="T21" fmla="*/ 0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22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89" y="73"/>
                        <a:pt x="159" y="173"/>
                        <a:pt x="273" y="216"/>
                      </a:cubicBezTo>
                      <a:lnTo>
                        <a:pt x="273" y="216"/>
                      </a:lnTo>
                      <a:cubicBezTo>
                        <a:pt x="286" y="221"/>
                        <a:pt x="303" y="211"/>
                        <a:pt x="318" y="208"/>
                      </a:cubicBezTo>
                      <a:lnTo>
                        <a:pt x="318" y="208"/>
                      </a:lnTo>
                      <a:cubicBezTo>
                        <a:pt x="315" y="193"/>
                        <a:pt x="314" y="177"/>
                        <a:pt x="306" y="164"/>
                      </a:cubicBezTo>
                      <a:lnTo>
                        <a:pt x="306" y="164"/>
                      </a:lnTo>
                      <a:cubicBezTo>
                        <a:pt x="297" y="151"/>
                        <a:pt x="283" y="138"/>
                        <a:pt x="268" y="131"/>
                      </a:cubicBezTo>
                      <a:lnTo>
                        <a:pt x="268" y="131"/>
                      </a:lnTo>
                      <a:cubicBezTo>
                        <a:pt x="179" y="87"/>
                        <a:pt x="89" y="44"/>
                        <a:pt x="0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1" name="Freeform 170">
                  <a:extLst>
                    <a:ext uri="{FF2B5EF4-FFF2-40B4-BE49-F238E27FC236}">
                      <a16:creationId xmlns:a16="http://schemas.microsoft.com/office/drawing/2014/main" id="{22B7157C-3B1B-C94E-8489-4B39C48964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9479" y="5837548"/>
                  <a:ext cx="152419" cy="49216"/>
                </a:xfrm>
                <a:custGeom>
                  <a:avLst/>
                  <a:gdLst>
                    <a:gd name="T0" fmla="*/ 1 w 348"/>
                    <a:gd name="T1" fmla="*/ 37 h 114"/>
                    <a:gd name="T2" fmla="*/ 1 w 348"/>
                    <a:gd name="T3" fmla="*/ 37 h 114"/>
                    <a:gd name="T4" fmla="*/ 341 w 348"/>
                    <a:gd name="T5" fmla="*/ 57 h 114"/>
                    <a:gd name="T6" fmla="*/ 341 w 348"/>
                    <a:gd name="T7" fmla="*/ 57 h 114"/>
                    <a:gd name="T8" fmla="*/ 347 w 348"/>
                    <a:gd name="T9" fmla="*/ 36 h 114"/>
                    <a:gd name="T10" fmla="*/ 347 w 348"/>
                    <a:gd name="T11" fmla="*/ 36 h 114"/>
                    <a:gd name="T12" fmla="*/ 274 w 348"/>
                    <a:gd name="T13" fmla="*/ 1 h 114"/>
                    <a:gd name="T14" fmla="*/ 274 w 348"/>
                    <a:gd name="T15" fmla="*/ 1 h 114"/>
                    <a:gd name="T16" fmla="*/ 0 w 348"/>
                    <a:gd name="T17" fmla="*/ 21 h 114"/>
                    <a:gd name="T18" fmla="*/ 0 w 348"/>
                    <a:gd name="T19" fmla="*/ 21 h 114"/>
                    <a:gd name="T20" fmla="*/ 1 w 348"/>
                    <a:gd name="T21" fmla="*/ 3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114">
                      <a:moveTo>
                        <a:pt x="1" y="37"/>
                      </a:moveTo>
                      <a:lnTo>
                        <a:pt x="1" y="37"/>
                      </a:lnTo>
                      <a:cubicBezTo>
                        <a:pt x="115" y="35"/>
                        <a:pt x="224" y="113"/>
                        <a:pt x="341" y="57"/>
                      </a:cubicBezTo>
                      <a:lnTo>
                        <a:pt x="341" y="57"/>
                      </a:lnTo>
                      <a:cubicBezTo>
                        <a:pt x="343" y="50"/>
                        <a:pt x="345" y="43"/>
                        <a:pt x="347" y="36"/>
                      </a:cubicBezTo>
                      <a:lnTo>
                        <a:pt x="347" y="36"/>
                      </a:lnTo>
                      <a:cubicBezTo>
                        <a:pt x="322" y="24"/>
                        <a:pt x="299" y="0"/>
                        <a:pt x="274" y="1"/>
                      </a:cubicBezTo>
                      <a:lnTo>
                        <a:pt x="274" y="1"/>
                      </a:lnTo>
                      <a:cubicBezTo>
                        <a:pt x="183" y="4"/>
                        <a:pt x="92" y="14"/>
                        <a:pt x="0" y="21"/>
                      </a:cubicBezTo>
                      <a:lnTo>
                        <a:pt x="0" y="21"/>
                      </a:lnTo>
                      <a:cubicBezTo>
                        <a:pt x="0" y="27"/>
                        <a:pt x="0" y="32"/>
                        <a:pt x="1" y="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2" name="Freeform 171">
                  <a:extLst>
                    <a:ext uri="{FF2B5EF4-FFF2-40B4-BE49-F238E27FC236}">
                      <a16:creationId xmlns:a16="http://schemas.microsoft.com/office/drawing/2014/main" id="{3AD7FCD9-9C0B-FD43-9BB3-B17D48938A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6938" y="5746248"/>
                  <a:ext cx="58744" cy="138124"/>
                </a:xfrm>
                <a:custGeom>
                  <a:avLst/>
                  <a:gdLst>
                    <a:gd name="T0" fmla="*/ 130 w 131"/>
                    <a:gd name="T1" fmla="*/ 318 h 319"/>
                    <a:gd name="T2" fmla="*/ 130 w 131"/>
                    <a:gd name="T3" fmla="*/ 318 h 319"/>
                    <a:gd name="T4" fmla="*/ 58 w 131"/>
                    <a:gd name="T5" fmla="*/ 29 h 319"/>
                    <a:gd name="T6" fmla="*/ 58 w 131"/>
                    <a:gd name="T7" fmla="*/ 29 h 319"/>
                    <a:gd name="T8" fmla="*/ 24 w 131"/>
                    <a:gd name="T9" fmla="*/ 0 h 319"/>
                    <a:gd name="T10" fmla="*/ 24 w 131"/>
                    <a:gd name="T11" fmla="*/ 0 h 319"/>
                    <a:gd name="T12" fmla="*/ 3 w 131"/>
                    <a:gd name="T13" fmla="*/ 34 h 319"/>
                    <a:gd name="T14" fmla="*/ 3 w 131"/>
                    <a:gd name="T15" fmla="*/ 34 h 319"/>
                    <a:gd name="T16" fmla="*/ 67 w 131"/>
                    <a:gd name="T17" fmla="*/ 245 h 319"/>
                    <a:gd name="T18" fmla="*/ 67 w 131"/>
                    <a:gd name="T19" fmla="*/ 245 h 319"/>
                    <a:gd name="T20" fmla="*/ 130 w 131"/>
                    <a:gd name="T21" fmla="*/ 318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1" h="319">
                      <a:moveTo>
                        <a:pt x="130" y="318"/>
                      </a:moveTo>
                      <a:lnTo>
                        <a:pt x="130" y="318"/>
                      </a:lnTo>
                      <a:cubicBezTo>
                        <a:pt x="108" y="226"/>
                        <a:pt x="84" y="127"/>
                        <a:pt x="58" y="29"/>
                      </a:cubicBezTo>
                      <a:lnTo>
                        <a:pt x="58" y="29"/>
                      </a:lnTo>
                      <a:cubicBezTo>
                        <a:pt x="56" y="17"/>
                        <a:pt x="36" y="9"/>
                        <a:pt x="24" y="0"/>
                      </a:cubicBezTo>
                      <a:lnTo>
                        <a:pt x="24" y="0"/>
                      </a:lnTo>
                      <a:cubicBezTo>
                        <a:pt x="17" y="11"/>
                        <a:pt x="3" y="22"/>
                        <a:pt x="3" y="34"/>
                      </a:cubicBezTo>
                      <a:lnTo>
                        <a:pt x="3" y="34"/>
                      </a:lnTo>
                      <a:cubicBezTo>
                        <a:pt x="0" y="111"/>
                        <a:pt x="23" y="182"/>
                        <a:pt x="67" y="245"/>
                      </a:cubicBezTo>
                      <a:lnTo>
                        <a:pt x="67" y="245"/>
                      </a:lnTo>
                      <a:cubicBezTo>
                        <a:pt x="87" y="273"/>
                        <a:pt x="113" y="298"/>
                        <a:pt x="130" y="31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3" name="Freeform 172">
                  <a:extLst>
                    <a:ext uri="{FF2B5EF4-FFF2-40B4-BE49-F238E27FC236}">
                      <a16:creationId xmlns:a16="http://schemas.microsoft.com/office/drawing/2014/main" id="{82175B85-192D-9C43-833F-DCA56A730A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513" y="5443550"/>
                  <a:ext cx="125428" cy="65093"/>
                </a:xfrm>
                <a:custGeom>
                  <a:avLst/>
                  <a:gdLst>
                    <a:gd name="T0" fmla="*/ 4 w 287"/>
                    <a:gd name="T1" fmla="*/ 147 h 148"/>
                    <a:gd name="T2" fmla="*/ 4 w 287"/>
                    <a:gd name="T3" fmla="*/ 147 h 148"/>
                    <a:gd name="T4" fmla="*/ 255 w 287"/>
                    <a:gd name="T5" fmla="*/ 69 h 148"/>
                    <a:gd name="T6" fmla="*/ 255 w 287"/>
                    <a:gd name="T7" fmla="*/ 69 h 148"/>
                    <a:gd name="T8" fmla="*/ 286 w 287"/>
                    <a:gd name="T9" fmla="*/ 20 h 148"/>
                    <a:gd name="T10" fmla="*/ 286 w 287"/>
                    <a:gd name="T11" fmla="*/ 20 h 148"/>
                    <a:gd name="T12" fmla="*/ 228 w 287"/>
                    <a:gd name="T13" fmla="*/ 8 h 148"/>
                    <a:gd name="T14" fmla="*/ 228 w 287"/>
                    <a:gd name="T15" fmla="*/ 8 h 148"/>
                    <a:gd name="T16" fmla="*/ 0 w 287"/>
                    <a:gd name="T17" fmla="*/ 136 h 148"/>
                    <a:gd name="T18" fmla="*/ 0 w 287"/>
                    <a:gd name="T19" fmla="*/ 136 h 148"/>
                    <a:gd name="T20" fmla="*/ 4 w 287"/>
                    <a:gd name="T21" fmla="*/ 147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7" h="148">
                      <a:moveTo>
                        <a:pt x="4" y="147"/>
                      </a:moveTo>
                      <a:lnTo>
                        <a:pt x="4" y="147"/>
                      </a:lnTo>
                      <a:cubicBezTo>
                        <a:pt x="88" y="122"/>
                        <a:pt x="172" y="98"/>
                        <a:pt x="255" y="69"/>
                      </a:cubicBezTo>
                      <a:lnTo>
                        <a:pt x="255" y="69"/>
                      </a:lnTo>
                      <a:cubicBezTo>
                        <a:pt x="269" y="64"/>
                        <a:pt x="276" y="37"/>
                        <a:pt x="286" y="20"/>
                      </a:cubicBezTo>
                      <a:lnTo>
                        <a:pt x="286" y="20"/>
                      </a:lnTo>
                      <a:cubicBezTo>
                        <a:pt x="266" y="15"/>
                        <a:pt x="241" y="0"/>
                        <a:pt x="228" y="8"/>
                      </a:cubicBezTo>
                      <a:lnTo>
                        <a:pt x="228" y="8"/>
                      </a:lnTo>
                      <a:cubicBezTo>
                        <a:pt x="150" y="48"/>
                        <a:pt x="75" y="93"/>
                        <a:pt x="0" y="136"/>
                      </a:cubicBezTo>
                      <a:lnTo>
                        <a:pt x="0" y="136"/>
                      </a:lnTo>
                      <a:cubicBezTo>
                        <a:pt x="2" y="140"/>
                        <a:pt x="3" y="143"/>
                        <a:pt x="4" y="14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4" name="Freeform 173">
                  <a:extLst>
                    <a:ext uri="{FF2B5EF4-FFF2-40B4-BE49-F238E27FC236}">
                      <a16:creationId xmlns:a16="http://schemas.microsoft.com/office/drawing/2014/main" id="{566DD201-F352-054C-B8FE-80082A6CA0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4296" y="5496954"/>
                  <a:ext cx="115902" cy="33340"/>
                </a:xfrm>
                <a:custGeom>
                  <a:avLst/>
                  <a:gdLst>
                    <a:gd name="T0" fmla="*/ 0 w 265"/>
                    <a:gd name="T1" fmla="*/ 55 h 81"/>
                    <a:gd name="T2" fmla="*/ 0 w 265"/>
                    <a:gd name="T3" fmla="*/ 55 h 81"/>
                    <a:gd name="T4" fmla="*/ 235 w 265"/>
                    <a:gd name="T5" fmla="*/ 70 h 81"/>
                    <a:gd name="T6" fmla="*/ 235 w 265"/>
                    <a:gd name="T7" fmla="*/ 70 h 81"/>
                    <a:gd name="T8" fmla="*/ 263 w 265"/>
                    <a:gd name="T9" fmla="*/ 31 h 81"/>
                    <a:gd name="T10" fmla="*/ 263 w 265"/>
                    <a:gd name="T11" fmla="*/ 31 h 81"/>
                    <a:gd name="T12" fmla="*/ 227 w 265"/>
                    <a:gd name="T13" fmla="*/ 3 h 81"/>
                    <a:gd name="T14" fmla="*/ 227 w 265"/>
                    <a:gd name="T15" fmla="*/ 3 h 81"/>
                    <a:gd name="T16" fmla="*/ 203 w 265"/>
                    <a:gd name="T17" fmla="*/ 5 h 81"/>
                    <a:gd name="T18" fmla="*/ 203 w 265"/>
                    <a:gd name="T19" fmla="*/ 5 h 81"/>
                    <a:gd name="T20" fmla="*/ 0 w 265"/>
                    <a:gd name="T21" fmla="*/ 5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5" h="81">
                      <a:moveTo>
                        <a:pt x="0" y="55"/>
                      </a:moveTo>
                      <a:lnTo>
                        <a:pt x="0" y="55"/>
                      </a:lnTo>
                      <a:cubicBezTo>
                        <a:pt x="78" y="74"/>
                        <a:pt x="156" y="80"/>
                        <a:pt x="235" y="70"/>
                      </a:cubicBezTo>
                      <a:lnTo>
                        <a:pt x="235" y="70"/>
                      </a:lnTo>
                      <a:cubicBezTo>
                        <a:pt x="247" y="69"/>
                        <a:pt x="261" y="45"/>
                        <a:pt x="263" y="31"/>
                      </a:cubicBezTo>
                      <a:lnTo>
                        <a:pt x="263" y="31"/>
                      </a:lnTo>
                      <a:cubicBezTo>
                        <a:pt x="264" y="23"/>
                        <a:pt x="241" y="10"/>
                        <a:pt x="227" y="3"/>
                      </a:cubicBezTo>
                      <a:lnTo>
                        <a:pt x="227" y="3"/>
                      </a:lnTo>
                      <a:cubicBezTo>
                        <a:pt x="221" y="0"/>
                        <a:pt x="210" y="3"/>
                        <a:pt x="203" y="5"/>
                      </a:cubicBezTo>
                      <a:lnTo>
                        <a:pt x="203" y="5"/>
                      </a:lnTo>
                      <a:cubicBezTo>
                        <a:pt x="136" y="21"/>
                        <a:pt x="70" y="38"/>
                        <a:pt x="0" y="5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5" name="Freeform 174">
                  <a:extLst>
                    <a:ext uri="{FF2B5EF4-FFF2-40B4-BE49-F238E27FC236}">
                      <a16:creationId xmlns:a16="http://schemas.microsoft.com/office/drawing/2014/main" id="{2F31AFF6-D054-804B-9C9F-B69947EDD1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7356" y="5487189"/>
                  <a:ext cx="60332" cy="58742"/>
                </a:xfrm>
                <a:custGeom>
                  <a:avLst/>
                  <a:gdLst>
                    <a:gd name="T0" fmla="*/ 21 w 140"/>
                    <a:gd name="T1" fmla="*/ 135 h 136"/>
                    <a:gd name="T2" fmla="*/ 21 w 140"/>
                    <a:gd name="T3" fmla="*/ 135 h 136"/>
                    <a:gd name="T4" fmla="*/ 105 w 140"/>
                    <a:gd name="T5" fmla="*/ 98 h 136"/>
                    <a:gd name="T6" fmla="*/ 105 w 140"/>
                    <a:gd name="T7" fmla="*/ 98 h 136"/>
                    <a:gd name="T8" fmla="*/ 101 w 140"/>
                    <a:gd name="T9" fmla="*/ 9 h 136"/>
                    <a:gd name="T10" fmla="*/ 101 w 140"/>
                    <a:gd name="T11" fmla="*/ 9 h 136"/>
                    <a:gd name="T12" fmla="*/ 11 w 140"/>
                    <a:gd name="T13" fmla="*/ 43 h 136"/>
                    <a:gd name="T14" fmla="*/ 11 w 140"/>
                    <a:gd name="T15" fmla="*/ 43 h 136"/>
                    <a:gd name="T16" fmla="*/ 21 w 140"/>
                    <a:gd name="T17" fmla="*/ 135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0" h="136">
                      <a:moveTo>
                        <a:pt x="21" y="135"/>
                      </a:moveTo>
                      <a:lnTo>
                        <a:pt x="21" y="135"/>
                      </a:lnTo>
                      <a:cubicBezTo>
                        <a:pt x="60" y="119"/>
                        <a:pt x="92" y="115"/>
                        <a:pt x="105" y="98"/>
                      </a:cubicBezTo>
                      <a:lnTo>
                        <a:pt x="105" y="98"/>
                      </a:lnTo>
                      <a:cubicBezTo>
                        <a:pt x="125" y="71"/>
                        <a:pt x="139" y="25"/>
                        <a:pt x="101" y="9"/>
                      </a:cubicBezTo>
                      <a:lnTo>
                        <a:pt x="101" y="9"/>
                      </a:lnTo>
                      <a:cubicBezTo>
                        <a:pt x="79" y="0"/>
                        <a:pt x="35" y="22"/>
                        <a:pt x="11" y="43"/>
                      </a:cubicBezTo>
                      <a:lnTo>
                        <a:pt x="11" y="43"/>
                      </a:lnTo>
                      <a:cubicBezTo>
                        <a:pt x="0" y="53"/>
                        <a:pt x="16" y="92"/>
                        <a:pt x="21" y="13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6" name="Freeform 175">
                  <a:extLst>
                    <a:ext uri="{FF2B5EF4-FFF2-40B4-BE49-F238E27FC236}">
                      <a16:creationId xmlns:a16="http://schemas.microsoft.com/office/drawing/2014/main" id="{69952355-C701-C849-87B7-C9769979E71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17843" y="5333044"/>
                  <a:ext cx="41280" cy="107959"/>
                </a:xfrm>
                <a:custGeom>
                  <a:avLst/>
                  <a:gdLst>
                    <a:gd name="T0" fmla="*/ 31 w 96"/>
                    <a:gd name="T1" fmla="*/ 0 h 245"/>
                    <a:gd name="T2" fmla="*/ 31 w 96"/>
                    <a:gd name="T3" fmla="*/ 0 h 245"/>
                    <a:gd name="T4" fmla="*/ 36 w 96"/>
                    <a:gd name="T5" fmla="*/ 244 h 245"/>
                    <a:gd name="T6" fmla="*/ 36 w 96"/>
                    <a:gd name="T7" fmla="*/ 244 h 245"/>
                    <a:gd name="T8" fmla="*/ 31 w 96"/>
                    <a:gd name="T9" fmla="*/ 0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45">
                      <a:moveTo>
                        <a:pt x="31" y="0"/>
                      </a:moveTo>
                      <a:lnTo>
                        <a:pt x="31" y="0"/>
                      </a:lnTo>
                      <a:cubicBezTo>
                        <a:pt x="0" y="85"/>
                        <a:pt x="16" y="163"/>
                        <a:pt x="36" y="244"/>
                      </a:cubicBezTo>
                      <a:lnTo>
                        <a:pt x="36" y="244"/>
                      </a:lnTo>
                      <a:cubicBezTo>
                        <a:pt x="95" y="153"/>
                        <a:pt x="94" y="25"/>
                        <a:pt x="31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7" name="Freeform 176">
                  <a:extLst>
                    <a:ext uri="{FF2B5EF4-FFF2-40B4-BE49-F238E27FC236}">
                      <a16:creationId xmlns:a16="http://schemas.microsoft.com/office/drawing/2014/main" id="{A6D70E12-84D6-D14C-97E6-55BF7CE57EC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0964" y="5905297"/>
                  <a:ext cx="50806" cy="52392"/>
                </a:xfrm>
                <a:custGeom>
                  <a:avLst/>
                  <a:gdLst>
                    <a:gd name="T0" fmla="*/ 44 w 115"/>
                    <a:gd name="T1" fmla="*/ 117 h 118"/>
                    <a:gd name="T2" fmla="*/ 44 w 115"/>
                    <a:gd name="T3" fmla="*/ 117 h 118"/>
                    <a:gd name="T4" fmla="*/ 93 w 115"/>
                    <a:gd name="T5" fmla="*/ 95 h 118"/>
                    <a:gd name="T6" fmla="*/ 93 w 115"/>
                    <a:gd name="T7" fmla="*/ 95 h 118"/>
                    <a:gd name="T8" fmla="*/ 84 w 115"/>
                    <a:gd name="T9" fmla="*/ 5 h 118"/>
                    <a:gd name="T10" fmla="*/ 84 w 115"/>
                    <a:gd name="T11" fmla="*/ 5 h 118"/>
                    <a:gd name="T12" fmla="*/ 23 w 115"/>
                    <a:gd name="T13" fmla="*/ 18 h 118"/>
                    <a:gd name="T14" fmla="*/ 23 w 115"/>
                    <a:gd name="T15" fmla="*/ 18 h 118"/>
                    <a:gd name="T16" fmla="*/ 44 w 115"/>
                    <a:gd name="T17" fmla="*/ 11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5" h="118">
                      <a:moveTo>
                        <a:pt x="44" y="117"/>
                      </a:moveTo>
                      <a:lnTo>
                        <a:pt x="44" y="117"/>
                      </a:lnTo>
                      <a:cubicBezTo>
                        <a:pt x="56" y="112"/>
                        <a:pt x="80" y="109"/>
                        <a:pt x="93" y="95"/>
                      </a:cubicBezTo>
                      <a:lnTo>
                        <a:pt x="93" y="95"/>
                      </a:lnTo>
                      <a:cubicBezTo>
                        <a:pt x="114" y="75"/>
                        <a:pt x="107" y="12"/>
                        <a:pt x="84" y="5"/>
                      </a:cubicBezTo>
                      <a:lnTo>
                        <a:pt x="84" y="5"/>
                      </a:lnTo>
                      <a:cubicBezTo>
                        <a:pt x="66" y="0"/>
                        <a:pt x="38" y="5"/>
                        <a:pt x="23" y="18"/>
                      </a:cubicBezTo>
                      <a:lnTo>
                        <a:pt x="23" y="18"/>
                      </a:lnTo>
                      <a:cubicBezTo>
                        <a:pt x="0" y="37"/>
                        <a:pt x="9" y="90"/>
                        <a:pt x="44" y="11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8" name="Freeform 177">
                  <a:extLst>
                    <a:ext uri="{FF2B5EF4-FFF2-40B4-BE49-F238E27FC236}">
                      <a16:creationId xmlns:a16="http://schemas.microsoft.com/office/drawing/2014/main" id="{105DBE6D-F7C8-084E-91C7-CC63C28D2DC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5058" y="5424419"/>
                  <a:ext cx="77798" cy="63505"/>
                </a:xfrm>
                <a:custGeom>
                  <a:avLst/>
                  <a:gdLst>
                    <a:gd name="T0" fmla="*/ 7 w 178"/>
                    <a:gd name="T1" fmla="*/ 144 h 145"/>
                    <a:gd name="T2" fmla="*/ 7 w 178"/>
                    <a:gd name="T3" fmla="*/ 144 h 145"/>
                    <a:gd name="T4" fmla="*/ 158 w 178"/>
                    <a:gd name="T5" fmla="*/ 53 h 145"/>
                    <a:gd name="T6" fmla="*/ 158 w 178"/>
                    <a:gd name="T7" fmla="*/ 53 h 145"/>
                    <a:gd name="T8" fmla="*/ 177 w 178"/>
                    <a:gd name="T9" fmla="*/ 3 h 145"/>
                    <a:gd name="T10" fmla="*/ 177 w 178"/>
                    <a:gd name="T11" fmla="*/ 3 h 145"/>
                    <a:gd name="T12" fmla="*/ 123 w 178"/>
                    <a:gd name="T13" fmla="*/ 10 h 145"/>
                    <a:gd name="T14" fmla="*/ 123 w 178"/>
                    <a:gd name="T15" fmla="*/ 10 h 145"/>
                    <a:gd name="T16" fmla="*/ 0 w 178"/>
                    <a:gd name="T17" fmla="*/ 132 h 145"/>
                    <a:gd name="T18" fmla="*/ 0 w 178"/>
                    <a:gd name="T19" fmla="*/ 132 h 145"/>
                    <a:gd name="T20" fmla="*/ 7 w 178"/>
                    <a:gd name="T21" fmla="*/ 14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8" h="145">
                      <a:moveTo>
                        <a:pt x="7" y="144"/>
                      </a:moveTo>
                      <a:lnTo>
                        <a:pt x="7" y="144"/>
                      </a:lnTo>
                      <a:cubicBezTo>
                        <a:pt x="58" y="114"/>
                        <a:pt x="109" y="86"/>
                        <a:pt x="158" y="53"/>
                      </a:cubicBezTo>
                      <a:lnTo>
                        <a:pt x="158" y="53"/>
                      </a:lnTo>
                      <a:cubicBezTo>
                        <a:pt x="170" y="45"/>
                        <a:pt x="171" y="20"/>
                        <a:pt x="177" y="3"/>
                      </a:cubicBezTo>
                      <a:lnTo>
                        <a:pt x="177" y="3"/>
                      </a:lnTo>
                      <a:cubicBezTo>
                        <a:pt x="159" y="5"/>
                        <a:pt x="134" y="0"/>
                        <a:pt x="123" y="10"/>
                      </a:cubicBezTo>
                      <a:lnTo>
                        <a:pt x="123" y="10"/>
                      </a:lnTo>
                      <a:cubicBezTo>
                        <a:pt x="79" y="48"/>
                        <a:pt x="40" y="91"/>
                        <a:pt x="0" y="132"/>
                      </a:cubicBezTo>
                      <a:lnTo>
                        <a:pt x="0" y="132"/>
                      </a:lnTo>
                      <a:cubicBezTo>
                        <a:pt x="2" y="135"/>
                        <a:pt x="5" y="140"/>
                        <a:pt x="7" y="14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19" name="Freeform 178">
                  <a:extLst>
                    <a:ext uri="{FF2B5EF4-FFF2-40B4-BE49-F238E27FC236}">
                      <a16:creationId xmlns:a16="http://schemas.microsoft.com/office/drawing/2014/main" id="{DEAFF3F7-F136-034F-B86A-8A1170EAEC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04082" y="5474220"/>
                  <a:ext cx="44456" cy="47629"/>
                </a:xfrm>
                <a:custGeom>
                  <a:avLst/>
                  <a:gdLst>
                    <a:gd name="T0" fmla="*/ 0 w 101"/>
                    <a:gd name="T1" fmla="*/ 9 h 107"/>
                    <a:gd name="T2" fmla="*/ 0 w 101"/>
                    <a:gd name="T3" fmla="*/ 9 h 107"/>
                    <a:gd name="T4" fmla="*/ 31 w 101"/>
                    <a:gd name="T5" fmla="*/ 96 h 107"/>
                    <a:gd name="T6" fmla="*/ 31 w 101"/>
                    <a:gd name="T7" fmla="*/ 96 h 107"/>
                    <a:gd name="T8" fmla="*/ 100 w 101"/>
                    <a:gd name="T9" fmla="*/ 85 h 107"/>
                    <a:gd name="T10" fmla="*/ 100 w 101"/>
                    <a:gd name="T11" fmla="*/ 85 h 107"/>
                    <a:gd name="T12" fmla="*/ 80 w 101"/>
                    <a:gd name="T13" fmla="*/ 10 h 107"/>
                    <a:gd name="T14" fmla="*/ 80 w 101"/>
                    <a:gd name="T15" fmla="*/ 10 h 107"/>
                    <a:gd name="T16" fmla="*/ 0 w 101"/>
                    <a:gd name="T17" fmla="*/ 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07">
                      <a:moveTo>
                        <a:pt x="0" y="9"/>
                      </a:moveTo>
                      <a:lnTo>
                        <a:pt x="0" y="9"/>
                      </a:lnTo>
                      <a:cubicBezTo>
                        <a:pt x="13" y="52"/>
                        <a:pt x="14" y="85"/>
                        <a:pt x="31" y="96"/>
                      </a:cubicBezTo>
                      <a:lnTo>
                        <a:pt x="31" y="96"/>
                      </a:lnTo>
                      <a:cubicBezTo>
                        <a:pt x="45" y="106"/>
                        <a:pt x="76" y="90"/>
                        <a:pt x="100" y="85"/>
                      </a:cubicBezTo>
                      <a:lnTo>
                        <a:pt x="100" y="85"/>
                      </a:lnTo>
                      <a:cubicBezTo>
                        <a:pt x="94" y="59"/>
                        <a:pt x="95" y="29"/>
                        <a:pt x="80" y="10"/>
                      </a:cubicBezTo>
                      <a:lnTo>
                        <a:pt x="80" y="10"/>
                      </a:lnTo>
                      <a:cubicBezTo>
                        <a:pt x="73" y="0"/>
                        <a:pt x="40" y="9"/>
                        <a:pt x="0" y="9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20" name="Freeform 179">
                  <a:extLst>
                    <a:ext uri="{FF2B5EF4-FFF2-40B4-BE49-F238E27FC236}">
                      <a16:creationId xmlns:a16="http://schemas.microsoft.com/office/drawing/2014/main" id="{07494011-710F-C340-A3DD-493A3F4397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67587" y="5837436"/>
                  <a:ext cx="39693" cy="36516"/>
                </a:xfrm>
                <a:custGeom>
                  <a:avLst/>
                  <a:gdLst>
                    <a:gd name="T0" fmla="*/ 85 w 86"/>
                    <a:gd name="T1" fmla="*/ 67 h 85"/>
                    <a:gd name="T2" fmla="*/ 85 w 86"/>
                    <a:gd name="T3" fmla="*/ 67 h 85"/>
                    <a:gd name="T4" fmla="*/ 65 w 86"/>
                    <a:gd name="T5" fmla="*/ 0 h 85"/>
                    <a:gd name="T6" fmla="*/ 65 w 86"/>
                    <a:gd name="T7" fmla="*/ 0 h 85"/>
                    <a:gd name="T8" fmla="*/ 8 w 86"/>
                    <a:gd name="T9" fmla="*/ 21 h 85"/>
                    <a:gd name="T10" fmla="*/ 8 w 86"/>
                    <a:gd name="T11" fmla="*/ 21 h 85"/>
                    <a:gd name="T12" fmla="*/ 17 w 86"/>
                    <a:gd name="T13" fmla="*/ 76 h 85"/>
                    <a:gd name="T14" fmla="*/ 17 w 86"/>
                    <a:gd name="T15" fmla="*/ 76 h 85"/>
                    <a:gd name="T16" fmla="*/ 85 w 86"/>
                    <a:gd name="T17" fmla="*/ 67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" h="85">
                      <a:moveTo>
                        <a:pt x="85" y="67"/>
                      </a:moveTo>
                      <a:lnTo>
                        <a:pt x="85" y="67"/>
                      </a:lnTo>
                      <a:cubicBezTo>
                        <a:pt x="76" y="37"/>
                        <a:pt x="71" y="19"/>
                        <a:pt x="65" y="0"/>
                      </a:cubicBezTo>
                      <a:lnTo>
                        <a:pt x="65" y="0"/>
                      </a:lnTo>
                      <a:cubicBezTo>
                        <a:pt x="45" y="7"/>
                        <a:pt x="18" y="7"/>
                        <a:pt x="8" y="21"/>
                      </a:cubicBezTo>
                      <a:lnTo>
                        <a:pt x="8" y="21"/>
                      </a:lnTo>
                      <a:cubicBezTo>
                        <a:pt x="0" y="31"/>
                        <a:pt x="5" y="66"/>
                        <a:pt x="17" y="76"/>
                      </a:cubicBezTo>
                      <a:lnTo>
                        <a:pt x="17" y="76"/>
                      </a:lnTo>
                      <a:cubicBezTo>
                        <a:pt x="27" y="84"/>
                        <a:pt x="53" y="72"/>
                        <a:pt x="85" y="6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821" name="Freeform 180">
                  <a:extLst>
                    <a:ext uri="{FF2B5EF4-FFF2-40B4-BE49-F238E27FC236}">
                      <a16:creationId xmlns:a16="http://schemas.microsoft.com/office/drawing/2014/main" id="{5C81F1F0-A02A-2D4A-9573-BD29652FC7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07138" y="5427862"/>
                  <a:ext cx="46043" cy="55567"/>
                </a:xfrm>
                <a:custGeom>
                  <a:avLst/>
                  <a:gdLst>
                    <a:gd name="T0" fmla="*/ 91 w 107"/>
                    <a:gd name="T1" fmla="*/ 0 h 126"/>
                    <a:gd name="T2" fmla="*/ 91 w 107"/>
                    <a:gd name="T3" fmla="*/ 0 h 126"/>
                    <a:gd name="T4" fmla="*/ 0 w 107"/>
                    <a:gd name="T5" fmla="*/ 113 h 126"/>
                    <a:gd name="T6" fmla="*/ 0 w 107"/>
                    <a:gd name="T7" fmla="*/ 113 h 126"/>
                    <a:gd name="T8" fmla="*/ 13 w 107"/>
                    <a:gd name="T9" fmla="*/ 125 h 126"/>
                    <a:gd name="T10" fmla="*/ 13 w 107"/>
                    <a:gd name="T11" fmla="*/ 125 h 126"/>
                    <a:gd name="T12" fmla="*/ 106 w 107"/>
                    <a:gd name="T13" fmla="*/ 15 h 126"/>
                    <a:gd name="T14" fmla="*/ 106 w 107"/>
                    <a:gd name="T15" fmla="*/ 15 h 126"/>
                    <a:gd name="T16" fmla="*/ 91 w 107"/>
                    <a:gd name="T17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7" h="126">
                      <a:moveTo>
                        <a:pt x="91" y="0"/>
                      </a:moveTo>
                      <a:lnTo>
                        <a:pt x="91" y="0"/>
                      </a:lnTo>
                      <a:cubicBezTo>
                        <a:pt x="32" y="15"/>
                        <a:pt x="18" y="66"/>
                        <a:pt x="0" y="113"/>
                      </a:cubicBezTo>
                      <a:lnTo>
                        <a:pt x="0" y="113"/>
                      </a:lnTo>
                      <a:cubicBezTo>
                        <a:pt x="4" y="117"/>
                        <a:pt x="8" y="120"/>
                        <a:pt x="13" y="125"/>
                      </a:cubicBezTo>
                      <a:lnTo>
                        <a:pt x="13" y="125"/>
                      </a:lnTo>
                      <a:cubicBezTo>
                        <a:pt x="44" y="88"/>
                        <a:pt x="75" y="52"/>
                        <a:pt x="106" y="15"/>
                      </a:cubicBezTo>
                      <a:lnTo>
                        <a:pt x="106" y="15"/>
                      </a:lnTo>
                      <a:cubicBezTo>
                        <a:pt x="101" y="10"/>
                        <a:pt x="96" y="5"/>
                        <a:pt x="91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</p:grpSp>
          <p:grpSp>
            <p:nvGrpSpPr>
              <p:cNvPr id="551" name="Group 544">
                <a:extLst>
                  <a:ext uri="{FF2B5EF4-FFF2-40B4-BE49-F238E27FC236}">
                    <a16:creationId xmlns:a16="http://schemas.microsoft.com/office/drawing/2014/main" id="{F6AD908D-2A32-8E46-A634-D7AC1AEA41B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6003430">
                <a:off x="10432749" y="3688465"/>
                <a:ext cx="3326874" cy="1944216"/>
                <a:chOff x="3659521" y="-618359"/>
                <a:chExt cx="4060800" cy="2373120"/>
              </a:xfrm>
            </p:grpSpPr>
            <p:sp>
              <p:nvSpPr>
                <p:cNvPr id="552" name="Freeform 361">
                  <a:extLst>
                    <a:ext uri="{FF2B5EF4-FFF2-40B4-BE49-F238E27FC236}">
                      <a16:creationId xmlns:a16="http://schemas.microsoft.com/office/drawing/2014/main" id="{02A0E609-6BF3-A343-B441-FEB899A760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91841" y="867722"/>
                  <a:ext cx="410880" cy="839039"/>
                </a:xfrm>
                <a:custGeom>
                  <a:avLst/>
                  <a:gdLst>
                    <a:gd name="T0" fmla="*/ 317974 w 942"/>
                    <a:gd name="T1" fmla="*/ 306689 h 1926"/>
                    <a:gd name="T2" fmla="*/ 317974 w 942"/>
                    <a:gd name="T3" fmla="*/ 306689 h 1926"/>
                    <a:gd name="T4" fmla="*/ 205004 w 942"/>
                    <a:gd name="T5" fmla="*/ 599874 h 1926"/>
                    <a:gd name="T6" fmla="*/ 205004 w 942"/>
                    <a:gd name="T7" fmla="*/ 599874 h 1926"/>
                    <a:gd name="T8" fmla="*/ 257345 w 942"/>
                    <a:gd name="T9" fmla="*/ 382490 h 1926"/>
                    <a:gd name="T10" fmla="*/ 257345 w 942"/>
                    <a:gd name="T11" fmla="*/ 382490 h 1926"/>
                    <a:gd name="T12" fmla="*/ 350687 w 942"/>
                    <a:gd name="T13" fmla="*/ 177740 h 1926"/>
                    <a:gd name="T14" fmla="*/ 350687 w 942"/>
                    <a:gd name="T15" fmla="*/ 177740 h 1926"/>
                    <a:gd name="T16" fmla="*/ 286133 w 942"/>
                    <a:gd name="T17" fmla="*/ 279244 h 1926"/>
                    <a:gd name="T18" fmla="*/ 286133 w 942"/>
                    <a:gd name="T19" fmla="*/ 279244 h 1926"/>
                    <a:gd name="T20" fmla="*/ 228994 w 942"/>
                    <a:gd name="T21" fmla="*/ 391639 h 1926"/>
                    <a:gd name="T22" fmla="*/ 228994 w 942"/>
                    <a:gd name="T23" fmla="*/ 391639 h 1926"/>
                    <a:gd name="T24" fmla="*/ 183631 w 942"/>
                    <a:gd name="T25" fmla="*/ 506211 h 1926"/>
                    <a:gd name="T26" fmla="*/ 183631 w 942"/>
                    <a:gd name="T27" fmla="*/ 506211 h 1926"/>
                    <a:gd name="T28" fmla="*/ 143503 w 942"/>
                    <a:gd name="T29" fmla="*/ 621220 h 1926"/>
                    <a:gd name="T30" fmla="*/ 143503 w 942"/>
                    <a:gd name="T31" fmla="*/ 621220 h 1926"/>
                    <a:gd name="T32" fmla="*/ 136960 w 942"/>
                    <a:gd name="T33" fmla="*/ 620784 h 1926"/>
                    <a:gd name="T34" fmla="*/ 136960 w 942"/>
                    <a:gd name="T35" fmla="*/ 620784 h 1926"/>
                    <a:gd name="T36" fmla="*/ 136088 w 942"/>
                    <a:gd name="T37" fmla="*/ 593339 h 1926"/>
                    <a:gd name="T38" fmla="*/ 136088 w 942"/>
                    <a:gd name="T39" fmla="*/ 593339 h 1926"/>
                    <a:gd name="T40" fmla="*/ 214164 w 942"/>
                    <a:gd name="T41" fmla="*/ 341540 h 1926"/>
                    <a:gd name="T42" fmla="*/ 214164 w 942"/>
                    <a:gd name="T43" fmla="*/ 341540 h 1926"/>
                    <a:gd name="T44" fmla="*/ 298346 w 942"/>
                    <a:gd name="T45" fmla="*/ 206057 h 1926"/>
                    <a:gd name="T46" fmla="*/ 298346 w 942"/>
                    <a:gd name="T47" fmla="*/ 206057 h 1926"/>
                    <a:gd name="T48" fmla="*/ 386890 w 942"/>
                    <a:gd name="T49" fmla="*/ 82771 h 1926"/>
                    <a:gd name="T50" fmla="*/ 386890 w 942"/>
                    <a:gd name="T51" fmla="*/ 82771 h 1926"/>
                    <a:gd name="T52" fmla="*/ 146992 w 942"/>
                    <a:gd name="T53" fmla="*/ 402094 h 1926"/>
                    <a:gd name="T54" fmla="*/ 146992 w 942"/>
                    <a:gd name="T55" fmla="*/ 402094 h 1926"/>
                    <a:gd name="T56" fmla="*/ 410444 w 942"/>
                    <a:gd name="T57" fmla="*/ 0 h 1926"/>
                    <a:gd name="T58" fmla="*/ 410444 w 942"/>
                    <a:gd name="T59" fmla="*/ 0 h 1926"/>
                    <a:gd name="T60" fmla="*/ 377294 w 942"/>
                    <a:gd name="T61" fmla="*/ 20039 h 1926"/>
                    <a:gd name="T62" fmla="*/ 377294 w 942"/>
                    <a:gd name="T63" fmla="*/ 20039 h 1926"/>
                    <a:gd name="T64" fmla="*/ 344581 w 942"/>
                    <a:gd name="T65" fmla="*/ 41821 h 1926"/>
                    <a:gd name="T66" fmla="*/ 344581 w 942"/>
                    <a:gd name="T67" fmla="*/ 41821 h 1926"/>
                    <a:gd name="T68" fmla="*/ 46235 w 942"/>
                    <a:gd name="T69" fmla="*/ 440866 h 1926"/>
                    <a:gd name="T70" fmla="*/ 46235 w 942"/>
                    <a:gd name="T71" fmla="*/ 440866 h 1926"/>
                    <a:gd name="T72" fmla="*/ 17883 w 942"/>
                    <a:gd name="T73" fmla="*/ 684387 h 1926"/>
                    <a:gd name="T74" fmla="*/ 17883 w 942"/>
                    <a:gd name="T75" fmla="*/ 684387 h 1926"/>
                    <a:gd name="T76" fmla="*/ 64554 w 942"/>
                    <a:gd name="T77" fmla="*/ 793297 h 1926"/>
                    <a:gd name="T78" fmla="*/ 64554 w 942"/>
                    <a:gd name="T79" fmla="*/ 793297 h 1926"/>
                    <a:gd name="T80" fmla="*/ 165748 w 942"/>
                    <a:gd name="T81" fmla="*/ 822920 h 1926"/>
                    <a:gd name="T82" fmla="*/ 165748 w 942"/>
                    <a:gd name="T83" fmla="*/ 822920 h 1926"/>
                    <a:gd name="T84" fmla="*/ 295293 w 942"/>
                    <a:gd name="T85" fmla="*/ 695278 h 1926"/>
                    <a:gd name="T86" fmla="*/ 295293 w 942"/>
                    <a:gd name="T87" fmla="*/ 695278 h 1926"/>
                    <a:gd name="T88" fmla="*/ 378603 w 942"/>
                    <a:gd name="T89" fmla="*/ 380748 h 1926"/>
                    <a:gd name="T90" fmla="*/ 378603 w 942"/>
                    <a:gd name="T91" fmla="*/ 380748 h 1926"/>
                    <a:gd name="T92" fmla="*/ 403465 w 942"/>
                    <a:gd name="T93" fmla="*/ 202136 h 1926"/>
                    <a:gd name="T94" fmla="*/ 403465 w 942"/>
                    <a:gd name="T95" fmla="*/ 202136 h 1926"/>
                    <a:gd name="T96" fmla="*/ 406082 w 942"/>
                    <a:gd name="T97" fmla="*/ 179919 h 1926"/>
                    <a:gd name="T98" fmla="*/ 406082 w 942"/>
                    <a:gd name="T99" fmla="*/ 179919 h 1926"/>
                    <a:gd name="T100" fmla="*/ 292239 w 942"/>
                    <a:gd name="T101" fmla="*/ 502726 h 1926"/>
                    <a:gd name="T102" fmla="*/ 283516 w 942"/>
                    <a:gd name="T103" fmla="*/ 500984 h 1926"/>
                    <a:gd name="T104" fmla="*/ 322772 w 942"/>
                    <a:gd name="T105" fmla="*/ 308867 h 1926"/>
                    <a:gd name="T106" fmla="*/ 322772 w 942"/>
                    <a:gd name="T107" fmla="*/ 308867 h 1926"/>
                    <a:gd name="T108" fmla="*/ 317974 w 942"/>
                    <a:gd name="T109" fmla="*/ 306689 h 192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42" h="1926">
                      <a:moveTo>
                        <a:pt x="729" y="704"/>
                      </a:moveTo>
                      <a:lnTo>
                        <a:pt x="729" y="704"/>
                      </a:lnTo>
                      <a:cubicBezTo>
                        <a:pt x="643" y="928"/>
                        <a:pt x="557" y="1153"/>
                        <a:pt x="470" y="1377"/>
                      </a:cubicBezTo>
                      <a:cubicBezTo>
                        <a:pt x="461" y="1198"/>
                        <a:pt x="527" y="1037"/>
                        <a:pt x="590" y="878"/>
                      </a:cubicBezTo>
                      <a:cubicBezTo>
                        <a:pt x="654" y="719"/>
                        <a:pt x="735" y="567"/>
                        <a:pt x="804" y="408"/>
                      </a:cubicBezTo>
                      <a:cubicBezTo>
                        <a:pt x="754" y="486"/>
                        <a:pt x="701" y="561"/>
                        <a:pt x="656" y="641"/>
                      </a:cubicBezTo>
                      <a:cubicBezTo>
                        <a:pt x="608" y="725"/>
                        <a:pt x="565" y="811"/>
                        <a:pt x="525" y="899"/>
                      </a:cubicBezTo>
                      <a:cubicBezTo>
                        <a:pt x="487" y="985"/>
                        <a:pt x="454" y="1073"/>
                        <a:pt x="421" y="1162"/>
                      </a:cubicBezTo>
                      <a:cubicBezTo>
                        <a:pt x="389" y="1249"/>
                        <a:pt x="360" y="1338"/>
                        <a:pt x="329" y="1426"/>
                      </a:cubicBezTo>
                      <a:cubicBezTo>
                        <a:pt x="324" y="1426"/>
                        <a:pt x="319" y="1426"/>
                        <a:pt x="314" y="1425"/>
                      </a:cubicBezTo>
                      <a:cubicBezTo>
                        <a:pt x="313" y="1404"/>
                        <a:pt x="308" y="1382"/>
                        <a:pt x="312" y="1362"/>
                      </a:cubicBezTo>
                      <a:cubicBezTo>
                        <a:pt x="354" y="1164"/>
                        <a:pt x="398" y="966"/>
                        <a:pt x="491" y="784"/>
                      </a:cubicBezTo>
                      <a:cubicBezTo>
                        <a:pt x="547" y="675"/>
                        <a:pt x="615" y="574"/>
                        <a:pt x="684" y="473"/>
                      </a:cubicBezTo>
                      <a:cubicBezTo>
                        <a:pt x="749" y="377"/>
                        <a:pt x="821" y="286"/>
                        <a:pt x="887" y="190"/>
                      </a:cubicBezTo>
                      <a:cubicBezTo>
                        <a:pt x="653" y="396"/>
                        <a:pt x="490" y="655"/>
                        <a:pt x="337" y="923"/>
                      </a:cubicBezTo>
                      <a:cubicBezTo>
                        <a:pt x="435" y="549"/>
                        <a:pt x="661" y="259"/>
                        <a:pt x="941" y="0"/>
                      </a:cubicBezTo>
                      <a:cubicBezTo>
                        <a:pt x="916" y="15"/>
                        <a:pt x="890" y="30"/>
                        <a:pt x="865" y="46"/>
                      </a:cubicBezTo>
                      <a:cubicBezTo>
                        <a:pt x="840" y="62"/>
                        <a:pt x="815" y="79"/>
                        <a:pt x="790" y="96"/>
                      </a:cubicBezTo>
                      <a:cubicBezTo>
                        <a:pt x="462" y="327"/>
                        <a:pt x="254" y="647"/>
                        <a:pt x="106" y="1012"/>
                      </a:cubicBezTo>
                      <a:cubicBezTo>
                        <a:pt x="32" y="1194"/>
                        <a:pt x="0" y="1380"/>
                        <a:pt x="41" y="1571"/>
                      </a:cubicBezTo>
                      <a:cubicBezTo>
                        <a:pt x="59" y="1658"/>
                        <a:pt x="101" y="1744"/>
                        <a:pt x="148" y="1821"/>
                      </a:cubicBezTo>
                      <a:cubicBezTo>
                        <a:pt x="199" y="1906"/>
                        <a:pt x="287" y="1925"/>
                        <a:pt x="380" y="1889"/>
                      </a:cubicBezTo>
                      <a:cubicBezTo>
                        <a:pt x="522" y="1834"/>
                        <a:pt x="613" y="1724"/>
                        <a:pt x="677" y="1596"/>
                      </a:cubicBezTo>
                      <a:cubicBezTo>
                        <a:pt x="790" y="1369"/>
                        <a:pt x="841" y="1124"/>
                        <a:pt x="868" y="874"/>
                      </a:cubicBezTo>
                      <a:cubicBezTo>
                        <a:pt x="883" y="736"/>
                        <a:pt x="905" y="600"/>
                        <a:pt x="925" y="464"/>
                      </a:cubicBezTo>
                      <a:cubicBezTo>
                        <a:pt x="926" y="453"/>
                        <a:pt x="928" y="441"/>
                        <a:pt x="931" y="413"/>
                      </a:cubicBezTo>
                      <a:cubicBezTo>
                        <a:pt x="781" y="651"/>
                        <a:pt x="783" y="923"/>
                        <a:pt x="670" y="1154"/>
                      </a:cubicBezTo>
                      <a:lnTo>
                        <a:pt x="650" y="1150"/>
                      </a:lnTo>
                      <a:lnTo>
                        <a:pt x="740" y="709"/>
                      </a:lnTo>
                      <a:cubicBezTo>
                        <a:pt x="736" y="707"/>
                        <a:pt x="732" y="706"/>
                        <a:pt x="729" y="704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53" name="Freeform 362">
                  <a:extLst>
                    <a:ext uri="{FF2B5EF4-FFF2-40B4-BE49-F238E27FC236}">
                      <a16:creationId xmlns:a16="http://schemas.microsoft.com/office/drawing/2014/main" id="{541FBE00-CF5C-6D49-AC2E-4D0FB1063E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8882" y="-94199"/>
                  <a:ext cx="393599" cy="543361"/>
                </a:xfrm>
                <a:custGeom>
                  <a:avLst/>
                  <a:gdLst>
                    <a:gd name="T0" fmla="*/ 210327 w 902"/>
                    <a:gd name="T1" fmla="*/ 542925 h 1247"/>
                    <a:gd name="T2" fmla="*/ 210327 w 902"/>
                    <a:gd name="T3" fmla="*/ 542925 h 1247"/>
                    <a:gd name="T4" fmla="*/ 356508 w 902"/>
                    <a:gd name="T5" fmla="*/ 393033 h 1247"/>
                    <a:gd name="T6" fmla="*/ 356508 w 902"/>
                    <a:gd name="T7" fmla="*/ 393033 h 1247"/>
                    <a:gd name="T8" fmla="*/ 318108 w 902"/>
                    <a:gd name="T9" fmla="*/ 105012 h 1247"/>
                    <a:gd name="T10" fmla="*/ 318108 w 902"/>
                    <a:gd name="T11" fmla="*/ 105012 h 1247"/>
                    <a:gd name="T12" fmla="*/ 59345 w 902"/>
                    <a:gd name="T13" fmla="*/ 119391 h 1247"/>
                    <a:gd name="T14" fmla="*/ 59345 w 902"/>
                    <a:gd name="T15" fmla="*/ 119391 h 1247"/>
                    <a:gd name="T16" fmla="*/ 100800 w 902"/>
                    <a:gd name="T17" fmla="*/ 494123 h 1247"/>
                    <a:gd name="T18" fmla="*/ 100800 w 902"/>
                    <a:gd name="T19" fmla="*/ 494123 h 1247"/>
                    <a:gd name="T20" fmla="*/ 123491 w 902"/>
                    <a:gd name="T21" fmla="*/ 513295 h 1247"/>
                    <a:gd name="T22" fmla="*/ 123491 w 902"/>
                    <a:gd name="T23" fmla="*/ 513295 h 1247"/>
                    <a:gd name="T24" fmla="*/ 98182 w 902"/>
                    <a:gd name="T25" fmla="*/ 406105 h 1247"/>
                    <a:gd name="T26" fmla="*/ 98182 w 902"/>
                    <a:gd name="T27" fmla="*/ 406105 h 1247"/>
                    <a:gd name="T28" fmla="*/ 205090 w 902"/>
                    <a:gd name="T29" fmla="*/ 236168 h 1247"/>
                    <a:gd name="T30" fmla="*/ 205090 w 902"/>
                    <a:gd name="T31" fmla="*/ 236168 h 1247"/>
                    <a:gd name="T32" fmla="*/ 312872 w 902"/>
                    <a:gd name="T33" fmla="*/ 328108 h 1247"/>
                    <a:gd name="T34" fmla="*/ 312872 w 902"/>
                    <a:gd name="T35" fmla="*/ 328108 h 1247"/>
                    <a:gd name="T36" fmla="*/ 275345 w 902"/>
                    <a:gd name="T37" fmla="*/ 440963 h 1247"/>
                    <a:gd name="T38" fmla="*/ 275345 w 902"/>
                    <a:gd name="T39" fmla="*/ 440963 h 1247"/>
                    <a:gd name="T40" fmla="*/ 210327 w 902"/>
                    <a:gd name="T41" fmla="*/ 542925 h 124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02" h="1247">
                      <a:moveTo>
                        <a:pt x="482" y="1246"/>
                      </a:moveTo>
                      <a:lnTo>
                        <a:pt x="482" y="1246"/>
                      </a:lnTo>
                      <a:cubicBezTo>
                        <a:pt x="662" y="1185"/>
                        <a:pt x="760" y="1060"/>
                        <a:pt x="817" y="902"/>
                      </a:cubicBezTo>
                      <a:cubicBezTo>
                        <a:pt x="901" y="668"/>
                        <a:pt x="876" y="445"/>
                        <a:pt x="729" y="241"/>
                      </a:cubicBezTo>
                      <a:cubicBezTo>
                        <a:pt x="555" y="0"/>
                        <a:pt x="285" y="16"/>
                        <a:pt x="136" y="274"/>
                      </a:cubicBezTo>
                      <a:cubicBezTo>
                        <a:pt x="0" y="510"/>
                        <a:pt x="46" y="932"/>
                        <a:pt x="231" y="1134"/>
                      </a:cubicBezTo>
                      <a:cubicBezTo>
                        <a:pt x="245" y="1149"/>
                        <a:pt x="262" y="1161"/>
                        <a:pt x="283" y="1178"/>
                      </a:cubicBezTo>
                      <a:cubicBezTo>
                        <a:pt x="262" y="1090"/>
                        <a:pt x="240" y="1012"/>
                        <a:pt x="225" y="932"/>
                      </a:cubicBezTo>
                      <a:cubicBezTo>
                        <a:pt x="197" y="774"/>
                        <a:pt x="316" y="587"/>
                        <a:pt x="470" y="542"/>
                      </a:cubicBezTo>
                      <a:cubicBezTo>
                        <a:pt x="608" y="502"/>
                        <a:pt x="716" y="595"/>
                        <a:pt x="717" y="753"/>
                      </a:cubicBezTo>
                      <a:cubicBezTo>
                        <a:pt x="717" y="848"/>
                        <a:pt x="679" y="932"/>
                        <a:pt x="631" y="1012"/>
                      </a:cubicBezTo>
                      <a:cubicBezTo>
                        <a:pt x="587" y="1087"/>
                        <a:pt x="537" y="1161"/>
                        <a:pt x="482" y="124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54" name="Freeform 363">
                  <a:extLst>
                    <a:ext uri="{FF2B5EF4-FFF2-40B4-BE49-F238E27FC236}">
                      <a16:creationId xmlns:a16="http://schemas.microsoft.com/office/drawing/2014/main" id="{C5051DED-7BFA-1E4A-A1F7-798002BD66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12428" y="636878"/>
                  <a:ext cx="827504" cy="1114276"/>
                </a:xfrm>
                <a:custGeom>
                  <a:avLst/>
                  <a:gdLst>
                    <a:gd name="T0" fmla="*/ 540 w 1901"/>
                    <a:gd name="T1" fmla="*/ 2556 h 2557"/>
                    <a:gd name="T2" fmla="*/ 540 w 1901"/>
                    <a:gd name="T3" fmla="*/ 2556 h 2557"/>
                    <a:gd name="T4" fmla="*/ 342 w 1901"/>
                    <a:gd name="T5" fmla="*/ 1498 h 2557"/>
                    <a:gd name="T6" fmla="*/ 342 w 1901"/>
                    <a:gd name="T7" fmla="*/ 1498 h 2557"/>
                    <a:gd name="T8" fmla="*/ 777 w 1901"/>
                    <a:gd name="T9" fmla="*/ 925 h 2557"/>
                    <a:gd name="T10" fmla="*/ 777 w 1901"/>
                    <a:gd name="T11" fmla="*/ 925 h 2557"/>
                    <a:gd name="T12" fmla="*/ 1344 w 1901"/>
                    <a:gd name="T13" fmla="*/ 501 h 2557"/>
                    <a:gd name="T14" fmla="*/ 1344 w 1901"/>
                    <a:gd name="T15" fmla="*/ 501 h 2557"/>
                    <a:gd name="T16" fmla="*/ 1900 w 1901"/>
                    <a:gd name="T17" fmla="*/ 0 h 2557"/>
                    <a:gd name="T18" fmla="*/ 1900 w 1901"/>
                    <a:gd name="T19" fmla="*/ 0 h 2557"/>
                    <a:gd name="T20" fmla="*/ 1443 w 1901"/>
                    <a:gd name="T21" fmla="*/ 280 h 2557"/>
                    <a:gd name="T22" fmla="*/ 1443 w 1901"/>
                    <a:gd name="T23" fmla="*/ 280 h 2557"/>
                    <a:gd name="T24" fmla="*/ 853 w 1901"/>
                    <a:gd name="T25" fmla="*/ 628 h 2557"/>
                    <a:gd name="T26" fmla="*/ 853 w 1901"/>
                    <a:gd name="T27" fmla="*/ 628 h 2557"/>
                    <a:gd name="T28" fmla="*/ 238 w 1901"/>
                    <a:gd name="T29" fmla="*/ 1257 h 2557"/>
                    <a:gd name="T30" fmla="*/ 238 w 1901"/>
                    <a:gd name="T31" fmla="*/ 1257 h 2557"/>
                    <a:gd name="T32" fmla="*/ 485 w 1901"/>
                    <a:gd name="T33" fmla="*/ 2521 h 2557"/>
                    <a:gd name="T34" fmla="*/ 485 w 1901"/>
                    <a:gd name="T35" fmla="*/ 2521 h 2557"/>
                    <a:gd name="T36" fmla="*/ 540 w 1901"/>
                    <a:gd name="T37" fmla="*/ 2556 h 25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01" h="2557">
                      <a:moveTo>
                        <a:pt x="540" y="2556"/>
                      </a:moveTo>
                      <a:lnTo>
                        <a:pt x="540" y="2556"/>
                      </a:lnTo>
                      <a:cubicBezTo>
                        <a:pt x="261" y="2279"/>
                        <a:pt x="187" y="1884"/>
                        <a:pt x="342" y="1498"/>
                      </a:cubicBezTo>
                      <a:lnTo>
                        <a:pt x="342" y="1498"/>
                      </a:lnTo>
                      <a:cubicBezTo>
                        <a:pt x="434" y="1266"/>
                        <a:pt x="587" y="1079"/>
                        <a:pt x="777" y="925"/>
                      </a:cubicBezTo>
                      <a:lnTo>
                        <a:pt x="777" y="925"/>
                      </a:lnTo>
                      <a:cubicBezTo>
                        <a:pt x="961" y="777"/>
                        <a:pt x="1153" y="639"/>
                        <a:pt x="1344" y="501"/>
                      </a:cubicBezTo>
                      <a:lnTo>
                        <a:pt x="1344" y="501"/>
                      </a:lnTo>
                      <a:cubicBezTo>
                        <a:pt x="1546" y="353"/>
                        <a:pt x="1734" y="191"/>
                        <a:pt x="1900" y="0"/>
                      </a:cubicBezTo>
                      <a:lnTo>
                        <a:pt x="1900" y="0"/>
                      </a:lnTo>
                      <a:cubicBezTo>
                        <a:pt x="1747" y="94"/>
                        <a:pt x="1596" y="189"/>
                        <a:pt x="1443" y="280"/>
                      </a:cubicBezTo>
                      <a:lnTo>
                        <a:pt x="1443" y="280"/>
                      </a:lnTo>
                      <a:cubicBezTo>
                        <a:pt x="1247" y="397"/>
                        <a:pt x="1044" y="502"/>
                        <a:pt x="853" y="628"/>
                      </a:cubicBezTo>
                      <a:lnTo>
                        <a:pt x="853" y="628"/>
                      </a:lnTo>
                      <a:cubicBezTo>
                        <a:pt x="603" y="792"/>
                        <a:pt x="387" y="990"/>
                        <a:pt x="238" y="1257"/>
                      </a:cubicBezTo>
                      <a:lnTo>
                        <a:pt x="238" y="1257"/>
                      </a:lnTo>
                      <a:cubicBezTo>
                        <a:pt x="0" y="1681"/>
                        <a:pt x="103" y="2223"/>
                        <a:pt x="485" y="2521"/>
                      </a:cubicBezTo>
                      <a:lnTo>
                        <a:pt x="485" y="2521"/>
                      </a:lnTo>
                      <a:cubicBezTo>
                        <a:pt x="503" y="2534"/>
                        <a:pt x="522" y="2544"/>
                        <a:pt x="540" y="2556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55" name="Freeform 364">
                  <a:extLst>
                    <a:ext uri="{FF2B5EF4-FFF2-40B4-BE49-F238E27FC236}">
                      <a16:creationId xmlns:a16="http://schemas.microsoft.com/office/drawing/2014/main" id="{A13EA9FD-4819-2747-804F-3E117165F1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4722" y="856202"/>
                  <a:ext cx="564480" cy="370559"/>
                </a:xfrm>
                <a:custGeom>
                  <a:avLst/>
                  <a:gdLst>
                    <a:gd name="T0" fmla="*/ 502147 w 1295"/>
                    <a:gd name="T1" fmla="*/ 102328 h 851"/>
                    <a:gd name="T2" fmla="*/ 502147 w 1295"/>
                    <a:gd name="T3" fmla="*/ 102328 h 851"/>
                    <a:gd name="T4" fmla="*/ 88486 w 1295"/>
                    <a:gd name="T5" fmla="*/ 90571 h 851"/>
                    <a:gd name="T6" fmla="*/ 88486 w 1295"/>
                    <a:gd name="T7" fmla="*/ 90571 h 851"/>
                    <a:gd name="T8" fmla="*/ 75845 w 1295"/>
                    <a:gd name="T9" fmla="*/ 289132 h 851"/>
                    <a:gd name="T10" fmla="*/ 75845 w 1295"/>
                    <a:gd name="T11" fmla="*/ 289132 h 851"/>
                    <a:gd name="T12" fmla="*/ 345662 w 1295"/>
                    <a:gd name="T13" fmla="*/ 345304 h 851"/>
                    <a:gd name="T14" fmla="*/ 345662 w 1295"/>
                    <a:gd name="T15" fmla="*/ 345304 h 851"/>
                    <a:gd name="T16" fmla="*/ 505635 w 1295"/>
                    <a:gd name="T17" fmla="*/ 259522 h 851"/>
                    <a:gd name="T18" fmla="*/ 505635 w 1295"/>
                    <a:gd name="T19" fmla="*/ 259522 h 851"/>
                    <a:gd name="T20" fmla="*/ 564044 w 1295"/>
                    <a:gd name="T21" fmla="*/ 193335 h 851"/>
                    <a:gd name="T22" fmla="*/ 564044 w 1295"/>
                    <a:gd name="T23" fmla="*/ 193335 h 851"/>
                    <a:gd name="T24" fmla="*/ 524814 w 1295"/>
                    <a:gd name="T25" fmla="*/ 195512 h 851"/>
                    <a:gd name="T26" fmla="*/ 524814 w 1295"/>
                    <a:gd name="T27" fmla="*/ 195512 h 851"/>
                    <a:gd name="T28" fmla="*/ 337380 w 1295"/>
                    <a:gd name="T29" fmla="*/ 273891 h 851"/>
                    <a:gd name="T30" fmla="*/ 337380 w 1295"/>
                    <a:gd name="T31" fmla="*/ 273891 h 851"/>
                    <a:gd name="T32" fmla="*/ 216638 w 1295"/>
                    <a:gd name="T33" fmla="*/ 205092 h 851"/>
                    <a:gd name="T34" fmla="*/ 216638 w 1295"/>
                    <a:gd name="T35" fmla="*/ 205092 h 851"/>
                    <a:gd name="T36" fmla="*/ 219690 w 1295"/>
                    <a:gd name="T37" fmla="*/ 175047 h 851"/>
                    <a:gd name="T38" fmla="*/ 219690 w 1295"/>
                    <a:gd name="T39" fmla="*/ 175047 h 851"/>
                    <a:gd name="T40" fmla="*/ 371816 w 1295"/>
                    <a:gd name="T41" fmla="*/ 97103 h 851"/>
                    <a:gd name="T42" fmla="*/ 371816 w 1295"/>
                    <a:gd name="T43" fmla="*/ 97103 h 851"/>
                    <a:gd name="T44" fmla="*/ 502147 w 1295"/>
                    <a:gd name="T45" fmla="*/ 102328 h 85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1295" h="851">
                      <a:moveTo>
                        <a:pt x="1152" y="235"/>
                      </a:moveTo>
                      <a:lnTo>
                        <a:pt x="1152" y="235"/>
                      </a:lnTo>
                      <a:cubicBezTo>
                        <a:pt x="863" y="0"/>
                        <a:pt x="440" y="52"/>
                        <a:pt x="203" y="208"/>
                      </a:cubicBezTo>
                      <a:cubicBezTo>
                        <a:pt x="14" y="333"/>
                        <a:pt x="0" y="517"/>
                        <a:pt x="174" y="664"/>
                      </a:cubicBezTo>
                      <a:cubicBezTo>
                        <a:pt x="356" y="819"/>
                        <a:pt x="565" y="850"/>
                        <a:pt x="793" y="793"/>
                      </a:cubicBezTo>
                      <a:cubicBezTo>
                        <a:pt x="933" y="758"/>
                        <a:pt x="1054" y="689"/>
                        <a:pt x="1160" y="596"/>
                      </a:cubicBezTo>
                      <a:cubicBezTo>
                        <a:pt x="1211" y="553"/>
                        <a:pt x="1249" y="496"/>
                        <a:pt x="1294" y="444"/>
                      </a:cubicBezTo>
                      <a:cubicBezTo>
                        <a:pt x="1250" y="404"/>
                        <a:pt x="1228" y="427"/>
                        <a:pt x="1204" y="449"/>
                      </a:cubicBezTo>
                      <a:cubicBezTo>
                        <a:pt x="1082" y="560"/>
                        <a:pt x="934" y="612"/>
                        <a:pt x="774" y="629"/>
                      </a:cubicBezTo>
                      <a:cubicBezTo>
                        <a:pt x="642" y="642"/>
                        <a:pt x="547" y="584"/>
                        <a:pt x="497" y="471"/>
                      </a:cubicBezTo>
                      <a:cubicBezTo>
                        <a:pt x="489" y="452"/>
                        <a:pt x="493" y="419"/>
                        <a:pt x="504" y="402"/>
                      </a:cubicBezTo>
                      <a:cubicBezTo>
                        <a:pt x="587" y="278"/>
                        <a:pt x="713" y="231"/>
                        <a:pt x="853" y="223"/>
                      </a:cubicBezTo>
                      <a:cubicBezTo>
                        <a:pt x="951" y="217"/>
                        <a:pt x="1051" y="230"/>
                        <a:pt x="1152" y="235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56" name="Freeform 365">
                  <a:extLst>
                    <a:ext uri="{FF2B5EF4-FFF2-40B4-BE49-F238E27FC236}">
                      <a16:creationId xmlns:a16="http://schemas.microsoft.com/office/drawing/2014/main" id="{ADFC70A8-B640-A64D-ABE9-DCE2AD6D11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13863" y="190608"/>
                  <a:ext cx="794560" cy="583299"/>
                </a:xfrm>
                <a:custGeom>
                  <a:avLst/>
                  <a:gdLst>
                    <a:gd name="T0" fmla="*/ 1814 w 1827"/>
                    <a:gd name="T1" fmla="*/ 891 h 1338"/>
                    <a:gd name="T2" fmla="*/ 1814 w 1827"/>
                    <a:gd name="T3" fmla="*/ 891 h 1338"/>
                    <a:gd name="T4" fmla="*/ 1735 w 1827"/>
                    <a:gd name="T5" fmla="*/ 931 h 1338"/>
                    <a:gd name="T6" fmla="*/ 1735 w 1827"/>
                    <a:gd name="T7" fmla="*/ 931 h 1338"/>
                    <a:gd name="T8" fmla="*/ 1110 w 1827"/>
                    <a:gd name="T9" fmla="*/ 1103 h 1338"/>
                    <a:gd name="T10" fmla="*/ 1110 w 1827"/>
                    <a:gd name="T11" fmla="*/ 1103 h 1338"/>
                    <a:gd name="T12" fmla="*/ 577 w 1827"/>
                    <a:gd name="T13" fmla="*/ 913 h 1338"/>
                    <a:gd name="T14" fmla="*/ 577 w 1827"/>
                    <a:gd name="T15" fmla="*/ 913 h 1338"/>
                    <a:gd name="T16" fmla="*/ 371 w 1827"/>
                    <a:gd name="T17" fmla="*/ 739 h 1338"/>
                    <a:gd name="T18" fmla="*/ 371 w 1827"/>
                    <a:gd name="T19" fmla="*/ 739 h 1338"/>
                    <a:gd name="T20" fmla="*/ 175 w 1827"/>
                    <a:gd name="T21" fmla="*/ 342 h 1338"/>
                    <a:gd name="T22" fmla="*/ 175 w 1827"/>
                    <a:gd name="T23" fmla="*/ 342 h 1338"/>
                    <a:gd name="T24" fmla="*/ 160 w 1827"/>
                    <a:gd name="T25" fmla="*/ 55 h 1338"/>
                    <a:gd name="T26" fmla="*/ 160 w 1827"/>
                    <a:gd name="T27" fmla="*/ 55 h 1338"/>
                    <a:gd name="T28" fmla="*/ 156 w 1827"/>
                    <a:gd name="T29" fmla="*/ 5 h 1338"/>
                    <a:gd name="T30" fmla="*/ 156 w 1827"/>
                    <a:gd name="T31" fmla="*/ 5 h 1338"/>
                    <a:gd name="T32" fmla="*/ 137 w 1827"/>
                    <a:gd name="T33" fmla="*/ 0 h 1338"/>
                    <a:gd name="T34" fmla="*/ 137 w 1827"/>
                    <a:gd name="T35" fmla="*/ 0 h 1338"/>
                    <a:gd name="T36" fmla="*/ 90 w 1827"/>
                    <a:gd name="T37" fmla="*/ 130 h 1338"/>
                    <a:gd name="T38" fmla="*/ 90 w 1827"/>
                    <a:gd name="T39" fmla="*/ 130 h 1338"/>
                    <a:gd name="T40" fmla="*/ 523 w 1827"/>
                    <a:gd name="T41" fmla="*/ 1170 h 1338"/>
                    <a:gd name="T42" fmla="*/ 523 w 1827"/>
                    <a:gd name="T43" fmla="*/ 1170 h 1338"/>
                    <a:gd name="T44" fmla="*/ 1298 w 1827"/>
                    <a:gd name="T45" fmla="*/ 1214 h 1338"/>
                    <a:gd name="T46" fmla="*/ 1298 w 1827"/>
                    <a:gd name="T47" fmla="*/ 1214 h 1338"/>
                    <a:gd name="T48" fmla="*/ 1495 w 1827"/>
                    <a:gd name="T49" fmla="*/ 1123 h 1338"/>
                    <a:gd name="T50" fmla="*/ 1495 w 1827"/>
                    <a:gd name="T51" fmla="*/ 1123 h 1338"/>
                    <a:gd name="T52" fmla="*/ 1826 w 1827"/>
                    <a:gd name="T53" fmla="*/ 914 h 1338"/>
                    <a:gd name="T54" fmla="*/ 1826 w 1827"/>
                    <a:gd name="T55" fmla="*/ 914 h 1338"/>
                    <a:gd name="T56" fmla="*/ 1814 w 1827"/>
                    <a:gd name="T57" fmla="*/ 891 h 1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827" h="1338">
                      <a:moveTo>
                        <a:pt x="1814" y="891"/>
                      </a:moveTo>
                      <a:lnTo>
                        <a:pt x="1814" y="891"/>
                      </a:lnTo>
                      <a:cubicBezTo>
                        <a:pt x="1788" y="904"/>
                        <a:pt x="1762" y="917"/>
                        <a:pt x="1735" y="931"/>
                      </a:cubicBezTo>
                      <a:lnTo>
                        <a:pt x="1735" y="931"/>
                      </a:lnTo>
                      <a:cubicBezTo>
                        <a:pt x="1540" y="1034"/>
                        <a:pt x="1333" y="1102"/>
                        <a:pt x="1110" y="1103"/>
                      </a:cubicBezTo>
                      <a:lnTo>
                        <a:pt x="1110" y="1103"/>
                      </a:lnTo>
                      <a:cubicBezTo>
                        <a:pt x="911" y="1105"/>
                        <a:pt x="734" y="1033"/>
                        <a:pt x="577" y="913"/>
                      </a:cubicBezTo>
                      <a:lnTo>
                        <a:pt x="577" y="913"/>
                      </a:lnTo>
                      <a:cubicBezTo>
                        <a:pt x="505" y="858"/>
                        <a:pt x="437" y="800"/>
                        <a:pt x="371" y="739"/>
                      </a:cubicBezTo>
                      <a:lnTo>
                        <a:pt x="371" y="739"/>
                      </a:lnTo>
                      <a:cubicBezTo>
                        <a:pt x="256" y="632"/>
                        <a:pt x="198" y="493"/>
                        <a:pt x="175" y="342"/>
                      </a:cubicBezTo>
                      <a:lnTo>
                        <a:pt x="175" y="342"/>
                      </a:lnTo>
                      <a:cubicBezTo>
                        <a:pt x="162" y="247"/>
                        <a:pt x="165" y="151"/>
                        <a:pt x="160" y="55"/>
                      </a:cubicBezTo>
                      <a:lnTo>
                        <a:pt x="160" y="55"/>
                      </a:lnTo>
                      <a:cubicBezTo>
                        <a:pt x="160" y="39"/>
                        <a:pt x="158" y="22"/>
                        <a:pt x="156" y="5"/>
                      </a:cubicBezTo>
                      <a:lnTo>
                        <a:pt x="156" y="5"/>
                      </a:lnTo>
                      <a:cubicBezTo>
                        <a:pt x="150" y="3"/>
                        <a:pt x="144" y="2"/>
                        <a:pt x="137" y="0"/>
                      </a:cubicBezTo>
                      <a:lnTo>
                        <a:pt x="137" y="0"/>
                      </a:lnTo>
                      <a:cubicBezTo>
                        <a:pt x="121" y="43"/>
                        <a:pt x="100" y="85"/>
                        <a:pt x="90" y="130"/>
                      </a:cubicBezTo>
                      <a:lnTo>
                        <a:pt x="90" y="130"/>
                      </a:lnTo>
                      <a:cubicBezTo>
                        <a:pt x="0" y="534"/>
                        <a:pt x="175" y="943"/>
                        <a:pt x="523" y="1170"/>
                      </a:cubicBezTo>
                      <a:lnTo>
                        <a:pt x="523" y="1170"/>
                      </a:lnTo>
                      <a:cubicBezTo>
                        <a:pt x="776" y="1335"/>
                        <a:pt x="1032" y="1337"/>
                        <a:pt x="1298" y="1214"/>
                      </a:cubicBezTo>
                      <a:lnTo>
                        <a:pt x="1298" y="1214"/>
                      </a:lnTo>
                      <a:cubicBezTo>
                        <a:pt x="1364" y="1184"/>
                        <a:pt x="1433" y="1160"/>
                        <a:pt x="1495" y="1123"/>
                      </a:cubicBezTo>
                      <a:lnTo>
                        <a:pt x="1495" y="1123"/>
                      </a:lnTo>
                      <a:cubicBezTo>
                        <a:pt x="1607" y="1057"/>
                        <a:pt x="1716" y="984"/>
                        <a:pt x="1826" y="914"/>
                      </a:cubicBezTo>
                      <a:lnTo>
                        <a:pt x="1826" y="914"/>
                      </a:lnTo>
                      <a:cubicBezTo>
                        <a:pt x="1822" y="906"/>
                        <a:pt x="1819" y="899"/>
                        <a:pt x="1814" y="891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57" name="Freeform 366">
                  <a:extLst>
                    <a:ext uri="{FF2B5EF4-FFF2-40B4-BE49-F238E27FC236}">
                      <a16:creationId xmlns:a16="http://schemas.microsoft.com/office/drawing/2014/main" id="{C002D3F6-D736-BC4F-9F4F-782D334FEA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4321" y="-311158"/>
                  <a:ext cx="368640" cy="439679"/>
                </a:xfrm>
                <a:custGeom>
                  <a:avLst/>
                  <a:gdLst>
                    <a:gd name="T0" fmla="*/ 218486 w 847"/>
                    <a:gd name="T1" fmla="*/ 439244 h 1010"/>
                    <a:gd name="T2" fmla="*/ 218486 w 847"/>
                    <a:gd name="T3" fmla="*/ 439244 h 1010"/>
                    <a:gd name="T4" fmla="*/ 200206 w 847"/>
                    <a:gd name="T5" fmla="*/ 422266 h 1010"/>
                    <a:gd name="T6" fmla="*/ 200206 w 847"/>
                    <a:gd name="T7" fmla="*/ 422266 h 1010"/>
                    <a:gd name="T8" fmla="*/ 122735 w 847"/>
                    <a:gd name="T9" fmla="*/ 279044 h 1010"/>
                    <a:gd name="T10" fmla="*/ 122735 w 847"/>
                    <a:gd name="T11" fmla="*/ 279044 h 1010"/>
                    <a:gd name="T12" fmla="*/ 179315 w 847"/>
                    <a:gd name="T13" fmla="*/ 183272 h 1010"/>
                    <a:gd name="T14" fmla="*/ 179315 w 847"/>
                    <a:gd name="T15" fmla="*/ 183272 h 1010"/>
                    <a:gd name="T16" fmla="*/ 291169 w 847"/>
                    <a:gd name="T17" fmla="*/ 232464 h 1010"/>
                    <a:gd name="T18" fmla="*/ 291169 w 847"/>
                    <a:gd name="T19" fmla="*/ 232464 h 1010"/>
                    <a:gd name="T20" fmla="*/ 311190 w 847"/>
                    <a:gd name="T21" fmla="*/ 325188 h 1010"/>
                    <a:gd name="T22" fmla="*/ 311190 w 847"/>
                    <a:gd name="T23" fmla="*/ 325188 h 1010"/>
                    <a:gd name="T24" fmla="*/ 293345 w 847"/>
                    <a:gd name="T25" fmla="*/ 313870 h 1010"/>
                    <a:gd name="T26" fmla="*/ 293345 w 847"/>
                    <a:gd name="T27" fmla="*/ 313870 h 1010"/>
                    <a:gd name="T28" fmla="*/ 300309 w 847"/>
                    <a:gd name="T29" fmla="*/ 372639 h 1010"/>
                    <a:gd name="T30" fmla="*/ 300309 w 847"/>
                    <a:gd name="T31" fmla="*/ 372639 h 1010"/>
                    <a:gd name="T32" fmla="*/ 305096 w 847"/>
                    <a:gd name="T33" fmla="*/ 373074 h 1010"/>
                    <a:gd name="T34" fmla="*/ 305096 w 847"/>
                    <a:gd name="T35" fmla="*/ 373074 h 1010"/>
                    <a:gd name="T36" fmla="*/ 311625 w 847"/>
                    <a:gd name="T37" fmla="*/ 358273 h 1010"/>
                    <a:gd name="T38" fmla="*/ 311625 w 847"/>
                    <a:gd name="T39" fmla="*/ 358273 h 1010"/>
                    <a:gd name="T40" fmla="*/ 315107 w 847"/>
                    <a:gd name="T41" fmla="*/ 359144 h 1010"/>
                    <a:gd name="T42" fmla="*/ 315107 w 847"/>
                    <a:gd name="T43" fmla="*/ 359144 h 1010"/>
                    <a:gd name="T44" fmla="*/ 312931 w 847"/>
                    <a:gd name="T45" fmla="*/ 412689 h 1010"/>
                    <a:gd name="T46" fmla="*/ 312931 w 847"/>
                    <a:gd name="T47" fmla="*/ 412689 h 1010"/>
                    <a:gd name="T48" fmla="*/ 347314 w 847"/>
                    <a:gd name="T49" fmla="*/ 339989 h 1010"/>
                    <a:gd name="T50" fmla="*/ 347314 w 847"/>
                    <a:gd name="T51" fmla="*/ 339989 h 1010"/>
                    <a:gd name="T52" fmla="*/ 143191 w 847"/>
                    <a:gd name="T53" fmla="*/ 16107 h 1010"/>
                    <a:gd name="T54" fmla="*/ 143191 w 847"/>
                    <a:gd name="T55" fmla="*/ 16107 h 1010"/>
                    <a:gd name="T56" fmla="*/ 25679 w 847"/>
                    <a:gd name="T57" fmla="*/ 79229 h 1010"/>
                    <a:gd name="T58" fmla="*/ 25679 w 847"/>
                    <a:gd name="T59" fmla="*/ 79229 h 1010"/>
                    <a:gd name="T60" fmla="*/ 45264 w 847"/>
                    <a:gd name="T61" fmla="*/ 289056 h 1010"/>
                    <a:gd name="T62" fmla="*/ 45264 w 847"/>
                    <a:gd name="T63" fmla="*/ 289056 h 1010"/>
                    <a:gd name="T64" fmla="*/ 218486 w 847"/>
                    <a:gd name="T65" fmla="*/ 439244 h 101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47" h="1010">
                      <a:moveTo>
                        <a:pt x="502" y="1009"/>
                      </a:moveTo>
                      <a:lnTo>
                        <a:pt x="502" y="1009"/>
                      </a:lnTo>
                      <a:cubicBezTo>
                        <a:pt x="488" y="996"/>
                        <a:pt x="475" y="982"/>
                        <a:pt x="460" y="970"/>
                      </a:cubicBezTo>
                      <a:cubicBezTo>
                        <a:pt x="354" y="886"/>
                        <a:pt x="299" y="772"/>
                        <a:pt x="282" y="641"/>
                      </a:cubicBezTo>
                      <a:cubicBezTo>
                        <a:pt x="267" y="526"/>
                        <a:pt x="318" y="446"/>
                        <a:pt x="412" y="421"/>
                      </a:cubicBezTo>
                      <a:cubicBezTo>
                        <a:pt x="535" y="387"/>
                        <a:pt x="621" y="421"/>
                        <a:pt x="669" y="534"/>
                      </a:cubicBezTo>
                      <a:cubicBezTo>
                        <a:pt x="697" y="599"/>
                        <a:pt x="708" y="671"/>
                        <a:pt x="715" y="747"/>
                      </a:cubicBezTo>
                      <a:cubicBezTo>
                        <a:pt x="707" y="742"/>
                        <a:pt x="700" y="737"/>
                        <a:pt x="674" y="721"/>
                      </a:cubicBezTo>
                      <a:cubicBezTo>
                        <a:pt x="681" y="776"/>
                        <a:pt x="685" y="816"/>
                        <a:pt x="690" y="856"/>
                      </a:cubicBezTo>
                      <a:cubicBezTo>
                        <a:pt x="694" y="857"/>
                        <a:pt x="698" y="857"/>
                        <a:pt x="701" y="857"/>
                      </a:cubicBezTo>
                      <a:cubicBezTo>
                        <a:pt x="706" y="845"/>
                        <a:pt x="711" y="834"/>
                        <a:pt x="716" y="823"/>
                      </a:cubicBezTo>
                      <a:cubicBezTo>
                        <a:pt x="719" y="824"/>
                        <a:pt x="721" y="824"/>
                        <a:pt x="724" y="825"/>
                      </a:cubicBezTo>
                      <a:cubicBezTo>
                        <a:pt x="722" y="863"/>
                        <a:pt x="720" y="902"/>
                        <a:pt x="719" y="948"/>
                      </a:cubicBezTo>
                      <a:cubicBezTo>
                        <a:pt x="776" y="902"/>
                        <a:pt x="790" y="841"/>
                        <a:pt x="798" y="781"/>
                      </a:cubicBezTo>
                      <a:cubicBezTo>
                        <a:pt x="846" y="458"/>
                        <a:pt x="676" y="129"/>
                        <a:pt x="329" y="37"/>
                      </a:cubicBezTo>
                      <a:cubicBezTo>
                        <a:pt x="186" y="0"/>
                        <a:pt x="109" y="42"/>
                        <a:pt x="59" y="182"/>
                      </a:cubicBezTo>
                      <a:cubicBezTo>
                        <a:pt x="0" y="349"/>
                        <a:pt x="32" y="508"/>
                        <a:pt x="104" y="664"/>
                      </a:cubicBezTo>
                      <a:cubicBezTo>
                        <a:pt x="184" y="838"/>
                        <a:pt x="324" y="943"/>
                        <a:pt x="502" y="1009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58" name="Freeform 367">
                  <a:extLst>
                    <a:ext uri="{FF2B5EF4-FFF2-40B4-BE49-F238E27FC236}">
                      <a16:creationId xmlns:a16="http://schemas.microsoft.com/office/drawing/2014/main" id="{9F0043E0-C3EB-6A4D-84E2-B5AE944382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68347" y="184511"/>
                  <a:ext cx="1596872" cy="800341"/>
                </a:xfrm>
                <a:custGeom>
                  <a:avLst/>
                  <a:gdLst>
                    <a:gd name="T0" fmla="*/ 1347 w 3668"/>
                    <a:gd name="T1" fmla="*/ 1833 h 1834"/>
                    <a:gd name="T2" fmla="*/ 1347 w 3668"/>
                    <a:gd name="T3" fmla="*/ 1833 h 1834"/>
                    <a:gd name="T4" fmla="*/ 1726 w 3668"/>
                    <a:gd name="T5" fmla="*/ 1602 h 1834"/>
                    <a:gd name="T6" fmla="*/ 1726 w 3668"/>
                    <a:gd name="T7" fmla="*/ 1602 h 1834"/>
                    <a:gd name="T8" fmla="*/ 1867 w 3668"/>
                    <a:gd name="T9" fmla="*/ 1569 h 1834"/>
                    <a:gd name="T10" fmla="*/ 1867 w 3668"/>
                    <a:gd name="T11" fmla="*/ 1569 h 1834"/>
                    <a:gd name="T12" fmla="*/ 2501 w 3668"/>
                    <a:gd name="T13" fmla="*/ 1547 h 1834"/>
                    <a:gd name="T14" fmla="*/ 2501 w 3668"/>
                    <a:gd name="T15" fmla="*/ 1547 h 1834"/>
                    <a:gd name="T16" fmla="*/ 3592 w 3668"/>
                    <a:gd name="T17" fmla="*/ 1109 h 1834"/>
                    <a:gd name="T18" fmla="*/ 3592 w 3668"/>
                    <a:gd name="T19" fmla="*/ 1109 h 1834"/>
                    <a:gd name="T20" fmla="*/ 3667 w 3668"/>
                    <a:gd name="T21" fmla="*/ 1040 h 1834"/>
                    <a:gd name="T22" fmla="*/ 3667 w 3668"/>
                    <a:gd name="T23" fmla="*/ 1040 h 1834"/>
                    <a:gd name="T24" fmla="*/ 3432 w 3668"/>
                    <a:gd name="T25" fmla="*/ 1168 h 1834"/>
                    <a:gd name="T26" fmla="*/ 3432 w 3668"/>
                    <a:gd name="T27" fmla="*/ 1168 h 1834"/>
                    <a:gd name="T28" fmla="*/ 2593 w 3668"/>
                    <a:gd name="T29" fmla="*/ 1470 h 1834"/>
                    <a:gd name="T30" fmla="*/ 2593 w 3668"/>
                    <a:gd name="T31" fmla="*/ 1470 h 1834"/>
                    <a:gd name="T32" fmla="*/ 1776 w 3668"/>
                    <a:gd name="T33" fmla="*/ 1476 h 1834"/>
                    <a:gd name="T34" fmla="*/ 1776 w 3668"/>
                    <a:gd name="T35" fmla="*/ 1476 h 1834"/>
                    <a:gd name="T36" fmla="*/ 1228 w 3668"/>
                    <a:gd name="T37" fmla="*/ 1268 h 1834"/>
                    <a:gd name="T38" fmla="*/ 1228 w 3668"/>
                    <a:gd name="T39" fmla="*/ 1268 h 1834"/>
                    <a:gd name="T40" fmla="*/ 957 w 3668"/>
                    <a:gd name="T41" fmla="*/ 931 h 1834"/>
                    <a:gd name="T42" fmla="*/ 957 w 3668"/>
                    <a:gd name="T43" fmla="*/ 931 h 1834"/>
                    <a:gd name="T44" fmla="*/ 896 w 3668"/>
                    <a:gd name="T45" fmla="*/ 798 h 1834"/>
                    <a:gd name="T46" fmla="*/ 896 w 3668"/>
                    <a:gd name="T47" fmla="*/ 798 h 1834"/>
                    <a:gd name="T48" fmla="*/ 873 w 3668"/>
                    <a:gd name="T49" fmla="*/ 807 h 1834"/>
                    <a:gd name="T50" fmla="*/ 873 w 3668"/>
                    <a:gd name="T51" fmla="*/ 807 h 1834"/>
                    <a:gd name="T52" fmla="*/ 993 w 3668"/>
                    <a:gd name="T53" fmla="*/ 1132 h 1834"/>
                    <a:gd name="T54" fmla="*/ 993 w 3668"/>
                    <a:gd name="T55" fmla="*/ 1132 h 1834"/>
                    <a:gd name="T56" fmla="*/ 21 w 3668"/>
                    <a:gd name="T57" fmla="*/ 0 h 1834"/>
                    <a:gd name="T58" fmla="*/ 21 w 3668"/>
                    <a:gd name="T59" fmla="*/ 0 h 1834"/>
                    <a:gd name="T60" fmla="*/ 0 w 3668"/>
                    <a:gd name="T61" fmla="*/ 12 h 1834"/>
                    <a:gd name="T62" fmla="*/ 0 w 3668"/>
                    <a:gd name="T63" fmla="*/ 12 h 1834"/>
                    <a:gd name="T64" fmla="*/ 72 w 3668"/>
                    <a:gd name="T65" fmla="*/ 207 h 1834"/>
                    <a:gd name="T66" fmla="*/ 72 w 3668"/>
                    <a:gd name="T67" fmla="*/ 207 h 1834"/>
                    <a:gd name="T68" fmla="*/ 165 w 3668"/>
                    <a:gd name="T69" fmla="*/ 402 h 1834"/>
                    <a:gd name="T70" fmla="*/ 165 w 3668"/>
                    <a:gd name="T71" fmla="*/ 402 h 1834"/>
                    <a:gd name="T72" fmla="*/ 277 w 3668"/>
                    <a:gd name="T73" fmla="*/ 580 h 1834"/>
                    <a:gd name="T74" fmla="*/ 277 w 3668"/>
                    <a:gd name="T75" fmla="*/ 580 h 1834"/>
                    <a:gd name="T76" fmla="*/ 409 w 3668"/>
                    <a:gd name="T77" fmla="*/ 756 h 1834"/>
                    <a:gd name="T78" fmla="*/ 409 w 3668"/>
                    <a:gd name="T79" fmla="*/ 756 h 1834"/>
                    <a:gd name="T80" fmla="*/ 141 w 3668"/>
                    <a:gd name="T81" fmla="*/ 805 h 1834"/>
                    <a:gd name="T82" fmla="*/ 141 w 3668"/>
                    <a:gd name="T83" fmla="*/ 805 h 1834"/>
                    <a:gd name="T84" fmla="*/ 141 w 3668"/>
                    <a:gd name="T85" fmla="*/ 824 h 1834"/>
                    <a:gd name="T86" fmla="*/ 141 w 3668"/>
                    <a:gd name="T87" fmla="*/ 824 h 1834"/>
                    <a:gd name="T88" fmla="*/ 342 w 3668"/>
                    <a:gd name="T89" fmla="*/ 821 h 1834"/>
                    <a:gd name="T90" fmla="*/ 342 w 3668"/>
                    <a:gd name="T91" fmla="*/ 821 h 1834"/>
                    <a:gd name="T92" fmla="*/ 559 w 3668"/>
                    <a:gd name="T93" fmla="*/ 894 h 1834"/>
                    <a:gd name="T94" fmla="*/ 559 w 3668"/>
                    <a:gd name="T95" fmla="*/ 894 h 1834"/>
                    <a:gd name="T96" fmla="*/ 1133 w 3668"/>
                    <a:gd name="T97" fmla="*/ 1308 h 1834"/>
                    <a:gd name="T98" fmla="*/ 1133 w 3668"/>
                    <a:gd name="T99" fmla="*/ 1308 h 1834"/>
                    <a:gd name="T100" fmla="*/ 1689 w 3668"/>
                    <a:gd name="T101" fmla="*/ 1533 h 1834"/>
                    <a:gd name="T102" fmla="*/ 1689 w 3668"/>
                    <a:gd name="T103" fmla="*/ 1533 h 1834"/>
                    <a:gd name="T104" fmla="*/ 1725 w 3668"/>
                    <a:gd name="T105" fmla="*/ 1548 h 1834"/>
                    <a:gd name="T106" fmla="*/ 1725 w 3668"/>
                    <a:gd name="T107" fmla="*/ 1548 h 1834"/>
                    <a:gd name="T108" fmla="*/ 1341 w 3668"/>
                    <a:gd name="T109" fmla="*/ 1822 h 1834"/>
                    <a:gd name="T110" fmla="*/ 1341 w 3668"/>
                    <a:gd name="T111" fmla="*/ 1822 h 1834"/>
                    <a:gd name="T112" fmla="*/ 1347 w 3668"/>
                    <a:gd name="T113" fmla="*/ 1833 h 1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68" h="1834">
                      <a:moveTo>
                        <a:pt x="1347" y="1833"/>
                      </a:moveTo>
                      <a:lnTo>
                        <a:pt x="1347" y="1833"/>
                      </a:lnTo>
                      <a:cubicBezTo>
                        <a:pt x="1473" y="1755"/>
                        <a:pt x="1597" y="1674"/>
                        <a:pt x="1726" y="1602"/>
                      </a:cubicBezTo>
                      <a:lnTo>
                        <a:pt x="1726" y="1602"/>
                      </a:lnTo>
                      <a:cubicBezTo>
                        <a:pt x="1766" y="1579"/>
                        <a:pt x="1822" y="1563"/>
                        <a:pt x="1867" y="1569"/>
                      </a:cubicBezTo>
                      <a:lnTo>
                        <a:pt x="1867" y="1569"/>
                      </a:lnTo>
                      <a:cubicBezTo>
                        <a:pt x="2081" y="1602"/>
                        <a:pt x="2291" y="1582"/>
                        <a:pt x="2501" y="1547"/>
                      </a:cubicBezTo>
                      <a:lnTo>
                        <a:pt x="2501" y="1547"/>
                      </a:lnTo>
                      <a:cubicBezTo>
                        <a:pt x="2896" y="1481"/>
                        <a:pt x="3255" y="1321"/>
                        <a:pt x="3592" y="1109"/>
                      </a:cubicBezTo>
                      <a:lnTo>
                        <a:pt x="3592" y="1109"/>
                      </a:lnTo>
                      <a:cubicBezTo>
                        <a:pt x="3620" y="1091"/>
                        <a:pt x="3646" y="1070"/>
                        <a:pt x="3667" y="1040"/>
                      </a:cubicBezTo>
                      <a:lnTo>
                        <a:pt x="3667" y="1040"/>
                      </a:lnTo>
                      <a:cubicBezTo>
                        <a:pt x="3589" y="1083"/>
                        <a:pt x="3512" y="1128"/>
                        <a:pt x="3432" y="1168"/>
                      </a:cubicBezTo>
                      <a:lnTo>
                        <a:pt x="3432" y="1168"/>
                      </a:lnTo>
                      <a:cubicBezTo>
                        <a:pt x="3164" y="1302"/>
                        <a:pt x="2887" y="1406"/>
                        <a:pt x="2593" y="1470"/>
                      </a:cubicBezTo>
                      <a:lnTo>
                        <a:pt x="2593" y="1470"/>
                      </a:lnTo>
                      <a:cubicBezTo>
                        <a:pt x="2319" y="1529"/>
                        <a:pt x="2047" y="1530"/>
                        <a:pt x="1776" y="1476"/>
                      </a:cubicBezTo>
                      <a:lnTo>
                        <a:pt x="1776" y="1476"/>
                      </a:lnTo>
                      <a:cubicBezTo>
                        <a:pt x="1583" y="1438"/>
                        <a:pt x="1396" y="1371"/>
                        <a:pt x="1228" y="1268"/>
                      </a:cubicBezTo>
                      <a:lnTo>
                        <a:pt x="1228" y="1268"/>
                      </a:lnTo>
                      <a:cubicBezTo>
                        <a:pt x="1101" y="1190"/>
                        <a:pt x="1013" y="1071"/>
                        <a:pt x="957" y="931"/>
                      </a:cubicBezTo>
                      <a:lnTo>
                        <a:pt x="957" y="931"/>
                      </a:lnTo>
                      <a:cubicBezTo>
                        <a:pt x="940" y="886"/>
                        <a:pt x="917" y="842"/>
                        <a:pt x="896" y="798"/>
                      </a:cubicBezTo>
                      <a:lnTo>
                        <a:pt x="896" y="798"/>
                      </a:lnTo>
                      <a:cubicBezTo>
                        <a:pt x="888" y="801"/>
                        <a:pt x="881" y="804"/>
                        <a:pt x="873" y="807"/>
                      </a:cubicBezTo>
                      <a:lnTo>
                        <a:pt x="873" y="807"/>
                      </a:lnTo>
                      <a:cubicBezTo>
                        <a:pt x="912" y="911"/>
                        <a:pt x="950" y="1016"/>
                        <a:pt x="993" y="1132"/>
                      </a:cubicBezTo>
                      <a:lnTo>
                        <a:pt x="993" y="1132"/>
                      </a:lnTo>
                      <a:cubicBezTo>
                        <a:pt x="575" y="828"/>
                        <a:pt x="206" y="495"/>
                        <a:pt x="21" y="0"/>
                      </a:cubicBezTo>
                      <a:lnTo>
                        <a:pt x="21" y="0"/>
                      </a:lnTo>
                      <a:cubicBezTo>
                        <a:pt x="14" y="5"/>
                        <a:pt x="8" y="8"/>
                        <a:pt x="0" y="12"/>
                      </a:cubicBezTo>
                      <a:lnTo>
                        <a:pt x="0" y="12"/>
                      </a:lnTo>
                      <a:cubicBezTo>
                        <a:pt x="24" y="77"/>
                        <a:pt x="45" y="144"/>
                        <a:pt x="72" y="207"/>
                      </a:cubicBezTo>
                      <a:lnTo>
                        <a:pt x="72" y="207"/>
                      </a:lnTo>
                      <a:cubicBezTo>
                        <a:pt x="100" y="273"/>
                        <a:pt x="131" y="339"/>
                        <a:pt x="165" y="402"/>
                      </a:cubicBezTo>
                      <a:lnTo>
                        <a:pt x="165" y="402"/>
                      </a:lnTo>
                      <a:cubicBezTo>
                        <a:pt x="199" y="463"/>
                        <a:pt x="237" y="523"/>
                        <a:pt x="277" y="580"/>
                      </a:cubicBezTo>
                      <a:lnTo>
                        <a:pt x="277" y="580"/>
                      </a:lnTo>
                      <a:cubicBezTo>
                        <a:pt x="317" y="639"/>
                        <a:pt x="362" y="695"/>
                        <a:pt x="409" y="756"/>
                      </a:cubicBezTo>
                      <a:lnTo>
                        <a:pt x="409" y="756"/>
                      </a:lnTo>
                      <a:cubicBezTo>
                        <a:pt x="317" y="773"/>
                        <a:pt x="229" y="788"/>
                        <a:pt x="141" y="805"/>
                      </a:cubicBezTo>
                      <a:lnTo>
                        <a:pt x="141" y="805"/>
                      </a:lnTo>
                      <a:cubicBezTo>
                        <a:pt x="141" y="811"/>
                        <a:pt x="141" y="817"/>
                        <a:pt x="141" y="824"/>
                      </a:cubicBezTo>
                      <a:lnTo>
                        <a:pt x="141" y="824"/>
                      </a:lnTo>
                      <a:cubicBezTo>
                        <a:pt x="208" y="823"/>
                        <a:pt x="276" y="831"/>
                        <a:pt x="342" y="821"/>
                      </a:cubicBezTo>
                      <a:lnTo>
                        <a:pt x="342" y="821"/>
                      </a:lnTo>
                      <a:cubicBezTo>
                        <a:pt x="431" y="806"/>
                        <a:pt x="491" y="829"/>
                        <a:pt x="559" y="894"/>
                      </a:cubicBezTo>
                      <a:lnTo>
                        <a:pt x="559" y="894"/>
                      </a:lnTo>
                      <a:cubicBezTo>
                        <a:pt x="730" y="1057"/>
                        <a:pt x="925" y="1192"/>
                        <a:pt x="1133" y="1308"/>
                      </a:cubicBezTo>
                      <a:lnTo>
                        <a:pt x="1133" y="1308"/>
                      </a:lnTo>
                      <a:cubicBezTo>
                        <a:pt x="1310" y="1405"/>
                        <a:pt x="1496" y="1477"/>
                        <a:pt x="1689" y="1533"/>
                      </a:cubicBezTo>
                      <a:lnTo>
                        <a:pt x="1689" y="1533"/>
                      </a:lnTo>
                      <a:cubicBezTo>
                        <a:pt x="1696" y="1535"/>
                        <a:pt x="1702" y="1539"/>
                        <a:pt x="1725" y="1548"/>
                      </a:cubicBezTo>
                      <a:lnTo>
                        <a:pt x="1725" y="1548"/>
                      </a:lnTo>
                      <a:cubicBezTo>
                        <a:pt x="1591" y="1644"/>
                        <a:pt x="1466" y="1733"/>
                        <a:pt x="1341" y="1822"/>
                      </a:cubicBezTo>
                      <a:lnTo>
                        <a:pt x="1341" y="1822"/>
                      </a:lnTo>
                      <a:cubicBezTo>
                        <a:pt x="1342" y="1826"/>
                        <a:pt x="1345" y="1829"/>
                        <a:pt x="1347" y="183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59" name="Freeform 368">
                  <a:extLst>
                    <a:ext uri="{FF2B5EF4-FFF2-40B4-BE49-F238E27FC236}">
                      <a16:creationId xmlns:a16="http://schemas.microsoft.com/office/drawing/2014/main" id="{25DF9309-26CC-C845-A44C-AEF96FA0BC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2642" y="1069320"/>
                  <a:ext cx="234240" cy="685441"/>
                </a:xfrm>
                <a:custGeom>
                  <a:avLst/>
                  <a:gdLst>
                    <a:gd name="T0" fmla="*/ 226852 w 539"/>
                    <a:gd name="T1" fmla="*/ 0 h 1576"/>
                    <a:gd name="T2" fmla="*/ 226852 w 539"/>
                    <a:gd name="T3" fmla="*/ 0 h 1576"/>
                    <a:gd name="T4" fmla="*/ 67795 w 539"/>
                    <a:gd name="T5" fmla="*/ 233989 h 1576"/>
                    <a:gd name="T6" fmla="*/ 67795 w 539"/>
                    <a:gd name="T7" fmla="*/ 233989 h 1576"/>
                    <a:gd name="T8" fmla="*/ 14341 w 539"/>
                    <a:gd name="T9" fmla="*/ 553224 h 1576"/>
                    <a:gd name="T10" fmla="*/ 14341 w 539"/>
                    <a:gd name="T11" fmla="*/ 553224 h 1576"/>
                    <a:gd name="T12" fmla="*/ 67795 w 539"/>
                    <a:gd name="T13" fmla="*/ 664130 h 1576"/>
                    <a:gd name="T14" fmla="*/ 67795 w 539"/>
                    <a:gd name="T15" fmla="*/ 664130 h 1576"/>
                    <a:gd name="T16" fmla="*/ 112122 w 539"/>
                    <a:gd name="T17" fmla="*/ 680657 h 1576"/>
                    <a:gd name="T18" fmla="*/ 112122 w 539"/>
                    <a:gd name="T19" fmla="*/ 680657 h 1576"/>
                    <a:gd name="T20" fmla="*/ 144716 w 539"/>
                    <a:gd name="T21" fmla="*/ 638904 h 1576"/>
                    <a:gd name="T22" fmla="*/ 144716 w 539"/>
                    <a:gd name="T23" fmla="*/ 638904 h 1576"/>
                    <a:gd name="T24" fmla="*/ 136024 w 539"/>
                    <a:gd name="T25" fmla="*/ 583669 h 1576"/>
                    <a:gd name="T26" fmla="*/ 136024 w 539"/>
                    <a:gd name="T27" fmla="*/ 583669 h 1576"/>
                    <a:gd name="T28" fmla="*/ 169487 w 539"/>
                    <a:gd name="T29" fmla="*/ 106122 h 1576"/>
                    <a:gd name="T30" fmla="*/ 169487 w 539"/>
                    <a:gd name="T31" fmla="*/ 106122 h 1576"/>
                    <a:gd name="T32" fmla="*/ 233805 w 539"/>
                    <a:gd name="T33" fmla="*/ 4784 h 1576"/>
                    <a:gd name="T34" fmla="*/ 226852 w 539"/>
                    <a:gd name="T35" fmla="*/ 0 h 157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539" h="1576">
                      <a:moveTo>
                        <a:pt x="522" y="0"/>
                      </a:moveTo>
                      <a:lnTo>
                        <a:pt x="522" y="0"/>
                      </a:lnTo>
                      <a:cubicBezTo>
                        <a:pt x="378" y="164"/>
                        <a:pt x="260" y="346"/>
                        <a:pt x="156" y="538"/>
                      </a:cubicBezTo>
                      <a:cubicBezTo>
                        <a:pt x="31" y="770"/>
                        <a:pt x="0" y="1016"/>
                        <a:pt x="33" y="1272"/>
                      </a:cubicBezTo>
                      <a:cubicBezTo>
                        <a:pt x="46" y="1369"/>
                        <a:pt x="82" y="1460"/>
                        <a:pt x="156" y="1527"/>
                      </a:cubicBezTo>
                      <a:cubicBezTo>
                        <a:pt x="182" y="1551"/>
                        <a:pt x="233" y="1575"/>
                        <a:pt x="258" y="1565"/>
                      </a:cubicBezTo>
                      <a:cubicBezTo>
                        <a:pt x="292" y="1551"/>
                        <a:pt x="325" y="1506"/>
                        <a:pt x="333" y="1469"/>
                      </a:cubicBezTo>
                      <a:cubicBezTo>
                        <a:pt x="342" y="1430"/>
                        <a:pt x="330" y="1381"/>
                        <a:pt x="313" y="1342"/>
                      </a:cubicBezTo>
                      <a:cubicBezTo>
                        <a:pt x="159" y="962"/>
                        <a:pt x="195" y="598"/>
                        <a:pt x="390" y="244"/>
                      </a:cubicBezTo>
                      <a:cubicBezTo>
                        <a:pt x="434" y="164"/>
                        <a:pt x="488" y="89"/>
                        <a:pt x="538" y="11"/>
                      </a:cubicBezTo>
                      <a:lnTo>
                        <a:pt x="522" y="0"/>
                      </a:ln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60" name="Freeform 369">
                  <a:extLst>
                    <a:ext uri="{FF2B5EF4-FFF2-40B4-BE49-F238E27FC236}">
                      <a16:creationId xmlns:a16="http://schemas.microsoft.com/office/drawing/2014/main" id="{A5E96BC4-E928-524B-A9F0-19ACB8E80F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20006" y="1000078"/>
                  <a:ext cx="391466" cy="498033"/>
                </a:xfrm>
                <a:custGeom>
                  <a:avLst/>
                  <a:gdLst>
                    <a:gd name="T0" fmla="*/ 898 w 899"/>
                    <a:gd name="T1" fmla="*/ 0 h 1147"/>
                    <a:gd name="T2" fmla="*/ 898 w 899"/>
                    <a:gd name="T3" fmla="*/ 0 h 1147"/>
                    <a:gd name="T4" fmla="*/ 567 w 899"/>
                    <a:gd name="T5" fmla="*/ 223 h 1147"/>
                    <a:gd name="T6" fmla="*/ 567 w 899"/>
                    <a:gd name="T7" fmla="*/ 223 h 1147"/>
                    <a:gd name="T8" fmla="*/ 81 w 899"/>
                    <a:gd name="T9" fmla="*/ 800 h 1147"/>
                    <a:gd name="T10" fmla="*/ 81 w 899"/>
                    <a:gd name="T11" fmla="*/ 800 h 1147"/>
                    <a:gd name="T12" fmla="*/ 17 w 899"/>
                    <a:gd name="T13" fmla="*/ 922 h 1147"/>
                    <a:gd name="T14" fmla="*/ 17 w 899"/>
                    <a:gd name="T15" fmla="*/ 922 h 1147"/>
                    <a:gd name="T16" fmla="*/ 1 w 899"/>
                    <a:gd name="T17" fmla="*/ 1010 h 1147"/>
                    <a:gd name="T18" fmla="*/ 1 w 899"/>
                    <a:gd name="T19" fmla="*/ 1010 h 1147"/>
                    <a:gd name="T20" fmla="*/ 77 w 899"/>
                    <a:gd name="T21" fmla="*/ 1128 h 1147"/>
                    <a:gd name="T22" fmla="*/ 77 w 899"/>
                    <a:gd name="T23" fmla="*/ 1128 h 1147"/>
                    <a:gd name="T24" fmla="*/ 191 w 899"/>
                    <a:gd name="T25" fmla="*/ 1071 h 1147"/>
                    <a:gd name="T26" fmla="*/ 191 w 899"/>
                    <a:gd name="T27" fmla="*/ 1071 h 1147"/>
                    <a:gd name="T28" fmla="*/ 327 w 899"/>
                    <a:gd name="T29" fmla="*/ 772 h 1147"/>
                    <a:gd name="T30" fmla="*/ 327 w 899"/>
                    <a:gd name="T31" fmla="*/ 772 h 1147"/>
                    <a:gd name="T32" fmla="*/ 898 w 899"/>
                    <a:gd name="T33" fmla="*/ 0 h 1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99" h="1147">
                      <a:moveTo>
                        <a:pt x="898" y="0"/>
                      </a:moveTo>
                      <a:lnTo>
                        <a:pt x="898" y="0"/>
                      </a:lnTo>
                      <a:cubicBezTo>
                        <a:pt x="772" y="50"/>
                        <a:pt x="663" y="130"/>
                        <a:pt x="567" y="223"/>
                      </a:cubicBezTo>
                      <a:lnTo>
                        <a:pt x="567" y="223"/>
                      </a:lnTo>
                      <a:cubicBezTo>
                        <a:pt x="384" y="397"/>
                        <a:pt x="215" y="584"/>
                        <a:pt x="81" y="800"/>
                      </a:cubicBezTo>
                      <a:lnTo>
                        <a:pt x="81" y="800"/>
                      </a:lnTo>
                      <a:cubicBezTo>
                        <a:pt x="57" y="839"/>
                        <a:pt x="35" y="880"/>
                        <a:pt x="17" y="922"/>
                      </a:cubicBezTo>
                      <a:lnTo>
                        <a:pt x="17" y="922"/>
                      </a:lnTo>
                      <a:cubicBezTo>
                        <a:pt x="6" y="949"/>
                        <a:pt x="0" y="980"/>
                        <a:pt x="1" y="1010"/>
                      </a:cubicBezTo>
                      <a:lnTo>
                        <a:pt x="1" y="1010"/>
                      </a:lnTo>
                      <a:cubicBezTo>
                        <a:pt x="3" y="1062"/>
                        <a:pt x="23" y="1110"/>
                        <a:pt x="77" y="1128"/>
                      </a:cubicBezTo>
                      <a:lnTo>
                        <a:pt x="77" y="1128"/>
                      </a:lnTo>
                      <a:cubicBezTo>
                        <a:pt x="130" y="1146"/>
                        <a:pt x="170" y="1111"/>
                        <a:pt x="191" y="1071"/>
                      </a:cubicBezTo>
                      <a:lnTo>
                        <a:pt x="191" y="1071"/>
                      </a:lnTo>
                      <a:cubicBezTo>
                        <a:pt x="240" y="974"/>
                        <a:pt x="283" y="873"/>
                        <a:pt x="327" y="772"/>
                      </a:cubicBezTo>
                      <a:lnTo>
                        <a:pt x="327" y="772"/>
                      </a:lnTo>
                      <a:cubicBezTo>
                        <a:pt x="460" y="473"/>
                        <a:pt x="630" y="201"/>
                        <a:pt x="898" y="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61" name="Freeform 370">
                  <a:extLst>
                    <a:ext uri="{FF2B5EF4-FFF2-40B4-BE49-F238E27FC236}">
                      <a16:creationId xmlns:a16="http://schemas.microsoft.com/office/drawing/2014/main" id="{47C9527E-40F7-E740-8FF7-E98062DF5E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4401" y="428041"/>
                  <a:ext cx="268800" cy="207360"/>
                </a:xfrm>
                <a:custGeom>
                  <a:avLst/>
                  <a:gdLst>
                    <a:gd name="T0" fmla="*/ 268364 w 616"/>
                    <a:gd name="T1" fmla="*/ 145630 h 477"/>
                    <a:gd name="T2" fmla="*/ 268364 w 616"/>
                    <a:gd name="T3" fmla="*/ 145630 h 477"/>
                    <a:gd name="T4" fmla="*/ 172364 w 616"/>
                    <a:gd name="T5" fmla="*/ 146500 h 477"/>
                    <a:gd name="T6" fmla="*/ 172364 w 616"/>
                    <a:gd name="T7" fmla="*/ 146500 h 477"/>
                    <a:gd name="T8" fmla="*/ 146618 w 616"/>
                    <a:gd name="T9" fmla="*/ 143457 h 477"/>
                    <a:gd name="T10" fmla="*/ 146618 w 616"/>
                    <a:gd name="T11" fmla="*/ 143457 h 477"/>
                    <a:gd name="T12" fmla="*/ 93382 w 616"/>
                    <a:gd name="T13" fmla="*/ 104767 h 477"/>
                    <a:gd name="T14" fmla="*/ 93382 w 616"/>
                    <a:gd name="T15" fmla="*/ 104767 h 477"/>
                    <a:gd name="T16" fmla="*/ 130909 w 616"/>
                    <a:gd name="T17" fmla="*/ 66946 h 477"/>
                    <a:gd name="T18" fmla="*/ 130909 w 616"/>
                    <a:gd name="T19" fmla="*/ 66946 h 477"/>
                    <a:gd name="T20" fmla="*/ 246109 w 616"/>
                    <a:gd name="T21" fmla="*/ 54774 h 477"/>
                    <a:gd name="T22" fmla="*/ 246109 w 616"/>
                    <a:gd name="T23" fmla="*/ 54774 h 477"/>
                    <a:gd name="T24" fmla="*/ 79855 w 616"/>
                    <a:gd name="T25" fmla="*/ 12172 h 477"/>
                    <a:gd name="T26" fmla="*/ 79855 w 616"/>
                    <a:gd name="T27" fmla="*/ 12172 h 477"/>
                    <a:gd name="T28" fmla="*/ 873 w 616"/>
                    <a:gd name="T29" fmla="*/ 100420 h 477"/>
                    <a:gd name="T30" fmla="*/ 873 w 616"/>
                    <a:gd name="T31" fmla="*/ 100420 h 477"/>
                    <a:gd name="T32" fmla="*/ 72873 w 616"/>
                    <a:gd name="T33" fmla="*/ 185624 h 477"/>
                    <a:gd name="T34" fmla="*/ 72873 w 616"/>
                    <a:gd name="T35" fmla="*/ 185624 h 477"/>
                    <a:gd name="T36" fmla="*/ 268364 w 616"/>
                    <a:gd name="T37" fmla="*/ 145630 h 47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16" h="477">
                      <a:moveTo>
                        <a:pt x="615" y="335"/>
                      </a:moveTo>
                      <a:lnTo>
                        <a:pt x="615" y="335"/>
                      </a:lnTo>
                      <a:cubicBezTo>
                        <a:pt x="537" y="335"/>
                        <a:pt x="466" y="337"/>
                        <a:pt x="395" y="337"/>
                      </a:cubicBezTo>
                      <a:cubicBezTo>
                        <a:pt x="375" y="337"/>
                        <a:pt x="351" y="339"/>
                        <a:pt x="336" y="330"/>
                      </a:cubicBezTo>
                      <a:cubicBezTo>
                        <a:pt x="293" y="303"/>
                        <a:pt x="254" y="270"/>
                        <a:pt x="214" y="241"/>
                      </a:cubicBezTo>
                      <a:cubicBezTo>
                        <a:pt x="243" y="211"/>
                        <a:pt x="266" y="175"/>
                        <a:pt x="300" y="154"/>
                      </a:cubicBezTo>
                      <a:cubicBezTo>
                        <a:pt x="381" y="100"/>
                        <a:pt x="472" y="103"/>
                        <a:pt x="564" y="126"/>
                      </a:cubicBezTo>
                      <a:cubicBezTo>
                        <a:pt x="447" y="55"/>
                        <a:pt x="325" y="0"/>
                        <a:pt x="183" y="28"/>
                      </a:cubicBezTo>
                      <a:cubicBezTo>
                        <a:pt x="77" y="49"/>
                        <a:pt x="5" y="131"/>
                        <a:pt x="2" y="231"/>
                      </a:cubicBezTo>
                      <a:cubicBezTo>
                        <a:pt x="0" y="320"/>
                        <a:pt x="64" y="397"/>
                        <a:pt x="167" y="427"/>
                      </a:cubicBezTo>
                      <a:cubicBezTo>
                        <a:pt x="332" y="476"/>
                        <a:pt x="476" y="427"/>
                        <a:pt x="615" y="335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62" name="Freeform 371">
                  <a:extLst>
                    <a:ext uri="{FF2B5EF4-FFF2-40B4-BE49-F238E27FC236}">
                      <a16:creationId xmlns:a16="http://schemas.microsoft.com/office/drawing/2014/main" id="{3501A7D9-97E2-5D40-BC8D-620BE5916C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93845" y="397656"/>
                  <a:ext cx="327513" cy="156967"/>
                </a:xfrm>
                <a:custGeom>
                  <a:avLst/>
                  <a:gdLst>
                    <a:gd name="T0" fmla="*/ 0 w 756"/>
                    <a:gd name="T1" fmla="*/ 278 h 356"/>
                    <a:gd name="T2" fmla="*/ 0 w 756"/>
                    <a:gd name="T3" fmla="*/ 278 h 356"/>
                    <a:gd name="T4" fmla="*/ 390 w 756"/>
                    <a:gd name="T5" fmla="*/ 328 h 356"/>
                    <a:gd name="T6" fmla="*/ 390 w 756"/>
                    <a:gd name="T7" fmla="*/ 328 h 356"/>
                    <a:gd name="T8" fmla="*/ 725 w 756"/>
                    <a:gd name="T9" fmla="*/ 137 h 356"/>
                    <a:gd name="T10" fmla="*/ 725 w 756"/>
                    <a:gd name="T11" fmla="*/ 137 h 356"/>
                    <a:gd name="T12" fmla="*/ 742 w 756"/>
                    <a:gd name="T13" fmla="*/ 46 h 356"/>
                    <a:gd name="T14" fmla="*/ 742 w 756"/>
                    <a:gd name="T15" fmla="*/ 46 h 356"/>
                    <a:gd name="T16" fmla="*/ 646 w 756"/>
                    <a:gd name="T17" fmla="*/ 6 h 356"/>
                    <a:gd name="T18" fmla="*/ 646 w 756"/>
                    <a:gd name="T19" fmla="*/ 6 h 356"/>
                    <a:gd name="T20" fmla="*/ 450 w 756"/>
                    <a:gd name="T21" fmla="*/ 76 h 356"/>
                    <a:gd name="T22" fmla="*/ 450 w 756"/>
                    <a:gd name="T23" fmla="*/ 76 h 356"/>
                    <a:gd name="T24" fmla="*/ 0 w 756"/>
                    <a:gd name="T25" fmla="*/ 278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6" h="356">
                      <a:moveTo>
                        <a:pt x="0" y="278"/>
                      </a:moveTo>
                      <a:lnTo>
                        <a:pt x="0" y="278"/>
                      </a:lnTo>
                      <a:cubicBezTo>
                        <a:pt x="130" y="310"/>
                        <a:pt x="257" y="355"/>
                        <a:pt x="390" y="328"/>
                      </a:cubicBezTo>
                      <a:lnTo>
                        <a:pt x="390" y="328"/>
                      </a:lnTo>
                      <a:cubicBezTo>
                        <a:pt x="523" y="301"/>
                        <a:pt x="646" y="257"/>
                        <a:pt x="725" y="137"/>
                      </a:cubicBezTo>
                      <a:lnTo>
                        <a:pt x="725" y="137"/>
                      </a:lnTo>
                      <a:cubicBezTo>
                        <a:pt x="741" y="112"/>
                        <a:pt x="755" y="63"/>
                        <a:pt x="742" y="46"/>
                      </a:cubicBezTo>
                      <a:lnTo>
                        <a:pt x="742" y="46"/>
                      </a:lnTo>
                      <a:cubicBezTo>
                        <a:pt x="722" y="22"/>
                        <a:pt x="675" y="0"/>
                        <a:pt x="646" y="6"/>
                      </a:cubicBezTo>
                      <a:lnTo>
                        <a:pt x="646" y="6"/>
                      </a:lnTo>
                      <a:cubicBezTo>
                        <a:pt x="578" y="19"/>
                        <a:pt x="509" y="40"/>
                        <a:pt x="450" y="76"/>
                      </a:cubicBezTo>
                      <a:lnTo>
                        <a:pt x="450" y="76"/>
                      </a:lnTo>
                      <a:cubicBezTo>
                        <a:pt x="309" y="163"/>
                        <a:pt x="174" y="262"/>
                        <a:pt x="0" y="27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63" name="Freeform 372">
                  <a:extLst>
                    <a:ext uri="{FF2B5EF4-FFF2-40B4-BE49-F238E27FC236}">
                      <a16:creationId xmlns:a16="http://schemas.microsoft.com/office/drawing/2014/main" id="{68B469C3-BAC0-6142-AE59-CE1354484E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87238" y="-312886"/>
                  <a:ext cx="120153" cy="406953"/>
                </a:xfrm>
                <a:custGeom>
                  <a:avLst/>
                  <a:gdLst>
                    <a:gd name="T0" fmla="*/ 82 w 277"/>
                    <a:gd name="T1" fmla="*/ 933 h 934"/>
                    <a:gd name="T2" fmla="*/ 82 w 277"/>
                    <a:gd name="T3" fmla="*/ 933 h 934"/>
                    <a:gd name="T4" fmla="*/ 273 w 277"/>
                    <a:gd name="T5" fmla="*/ 407 h 934"/>
                    <a:gd name="T6" fmla="*/ 273 w 277"/>
                    <a:gd name="T7" fmla="*/ 407 h 934"/>
                    <a:gd name="T8" fmla="*/ 193 w 277"/>
                    <a:gd name="T9" fmla="*/ 92 h 934"/>
                    <a:gd name="T10" fmla="*/ 193 w 277"/>
                    <a:gd name="T11" fmla="*/ 92 h 934"/>
                    <a:gd name="T12" fmla="*/ 149 w 277"/>
                    <a:gd name="T13" fmla="*/ 44 h 934"/>
                    <a:gd name="T14" fmla="*/ 149 w 277"/>
                    <a:gd name="T15" fmla="*/ 44 h 934"/>
                    <a:gd name="T16" fmla="*/ 40 w 277"/>
                    <a:gd name="T17" fmla="*/ 28 h 934"/>
                    <a:gd name="T18" fmla="*/ 40 w 277"/>
                    <a:gd name="T19" fmla="*/ 28 h 934"/>
                    <a:gd name="T20" fmla="*/ 17 w 277"/>
                    <a:gd name="T21" fmla="*/ 136 h 934"/>
                    <a:gd name="T22" fmla="*/ 17 w 277"/>
                    <a:gd name="T23" fmla="*/ 136 h 934"/>
                    <a:gd name="T24" fmla="*/ 79 w 277"/>
                    <a:gd name="T25" fmla="*/ 311 h 934"/>
                    <a:gd name="T26" fmla="*/ 79 w 277"/>
                    <a:gd name="T27" fmla="*/ 311 h 934"/>
                    <a:gd name="T28" fmla="*/ 82 w 277"/>
                    <a:gd name="T29" fmla="*/ 933 h 9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77" h="934">
                      <a:moveTo>
                        <a:pt x="82" y="933"/>
                      </a:moveTo>
                      <a:lnTo>
                        <a:pt x="82" y="933"/>
                      </a:lnTo>
                      <a:cubicBezTo>
                        <a:pt x="238" y="777"/>
                        <a:pt x="268" y="595"/>
                        <a:pt x="273" y="407"/>
                      </a:cubicBezTo>
                      <a:lnTo>
                        <a:pt x="273" y="407"/>
                      </a:lnTo>
                      <a:cubicBezTo>
                        <a:pt x="276" y="295"/>
                        <a:pt x="260" y="187"/>
                        <a:pt x="193" y="92"/>
                      </a:cubicBezTo>
                      <a:lnTo>
                        <a:pt x="193" y="92"/>
                      </a:lnTo>
                      <a:cubicBezTo>
                        <a:pt x="181" y="75"/>
                        <a:pt x="167" y="57"/>
                        <a:pt x="149" y="44"/>
                      </a:cubicBezTo>
                      <a:lnTo>
                        <a:pt x="149" y="44"/>
                      </a:lnTo>
                      <a:cubicBezTo>
                        <a:pt x="117" y="18"/>
                        <a:pt x="80" y="0"/>
                        <a:pt x="40" y="28"/>
                      </a:cubicBezTo>
                      <a:lnTo>
                        <a:pt x="40" y="28"/>
                      </a:lnTo>
                      <a:cubicBezTo>
                        <a:pt x="0" y="56"/>
                        <a:pt x="3" y="95"/>
                        <a:pt x="17" y="136"/>
                      </a:cubicBezTo>
                      <a:lnTo>
                        <a:pt x="17" y="136"/>
                      </a:lnTo>
                      <a:cubicBezTo>
                        <a:pt x="38" y="194"/>
                        <a:pt x="61" y="252"/>
                        <a:pt x="79" y="311"/>
                      </a:cubicBezTo>
                      <a:lnTo>
                        <a:pt x="79" y="311"/>
                      </a:lnTo>
                      <a:cubicBezTo>
                        <a:pt x="143" y="512"/>
                        <a:pt x="181" y="713"/>
                        <a:pt x="82" y="93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64" name="Freeform 373">
                  <a:extLst>
                    <a:ext uri="{FF2B5EF4-FFF2-40B4-BE49-F238E27FC236}">
                      <a16:creationId xmlns:a16="http://schemas.microsoft.com/office/drawing/2014/main" id="{6DAA8CC8-1BC3-4C49-BAE6-AFBF7338F2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30878" y="151821"/>
                  <a:ext cx="267437" cy="339128"/>
                </a:xfrm>
                <a:custGeom>
                  <a:avLst/>
                  <a:gdLst>
                    <a:gd name="T0" fmla="*/ 7 w 616"/>
                    <a:gd name="T1" fmla="*/ 776 h 777"/>
                    <a:gd name="T2" fmla="*/ 7 w 616"/>
                    <a:gd name="T3" fmla="*/ 776 h 777"/>
                    <a:gd name="T4" fmla="*/ 426 w 616"/>
                    <a:gd name="T5" fmla="*/ 502 h 777"/>
                    <a:gd name="T6" fmla="*/ 426 w 616"/>
                    <a:gd name="T7" fmla="*/ 502 h 777"/>
                    <a:gd name="T8" fmla="*/ 597 w 616"/>
                    <a:gd name="T9" fmla="*/ 115 h 777"/>
                    <a:gd name="T10" fmla="*/ 597 w 616"/>
                    <a:gd name="T11" fmla="*/ 115 h 777"/>
                    <a:gd name="T12" fmla="*/ 596 w 616"/>
                    <a:gd name="T13" fmla="*/ 110 h 777"/>
                    <a:gd name="T14" fmla="*/ 596 w 616"/>
                    <a:gd name="T15" fmla="*/ 110 h 777"/>
                    <a:gd name="T16" fmla="*/ 548 w 616"/>
                    <a:gd name="T17" fmla="*/ 0 h 777"/>
                    <a:gd name="T18" fmla="*/ 548 w 616"/>
                    <a:gd name="T19" fmla="*/ 0 h 777"/>
                    <a:gd name="T20" fmla="*/ 440 w 616"/>
                    <a:gd name="T21" fmla="*/ 76 h 777"/>
                    <a:gd name="T22" fmla="*/ 440 w 616"/>
                    <a:gd name="T23" fmla="*/ 76 h 777"/>
                    <a:gd name="T24" fmla="*/ 384 w 616"/>
                    <a:gd name="T25" fmla="*/ 213 h 777"/>
                    <a:gd name="T26" fmla="*/ 384 w 616"/>
                    <a:gd name="T27" fmla="*/ 213 h 777"/>
                    <a:gd name="T28" fmla="*/ 124 w 616"/>
                    <a:gd name="T29" fmla="*/ 640 h 777"/>
                    <a:gd name="T30" fmla="*/ 124 w 616"/>
                    <a:gd name="T31" fmla="*/ 640 h 777"/>
                    <a:gd name="T32" fmla="*/ 0 w 616"/>
                    <a:gd name="T33" fmla="*/ 761 h 777"/>
                    <a:gd name="T34" fmla="*/ 0 w 616"/>
                    <a:gd name="T35" fmla="*/ 761 h 777"/>
                    <a:gd name="T36" fmla="*/ 7 w 616"/>
                    <a:gd name="T37" fmla="*/ 776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16" h="777">
                      <a:moveTo>
                        <a:pt x="7" y="776"/>
                      </a:moveTo>
                      <a:lnTo>
                        <a:pt x="7" y="776"/>
                      </a:lnTo>
                      <a:cubicBezTo>
                        <a:pt x="147" y="686"/>
                        <a:pt x="299" y="609"/>
                        <a:pt x="426" y="502"/>
                      </a:cubicBezTo>
                      <a:lnTo>
                        <a:pt x="426" y="502"/>
                      </a:lnTo>
                      <a:cubicBezTo>
                        <a:pt x="537" y="407"/>
                        <a:pt x="615" y="277"/>
                        <a:pt x="597" y="115"/>
                      </a:cubicBezTo>
                      <a:lnTo>
                        <a:pt x="597" y="115"/>
                      </a:lnTo>
                      <a:cubicBezTo>
                        <a:pt x="597" y="113"/>
                        <a:pt x="597" y="111"/>
                        <a:pt x="596" y="110"/>
                      </a:cubicBezTo>
                      <a:lnTo>
                        <a:pt x="596" y="110"/>
                      </a:lnTo>
                      <a:cubicBezTo>
                        <a:pt x="580" y="73"/>
                        <a:pt x="564" y="37"/>
                        <a:pt x="548" y="0"/>
                      </a:cubicBezTo>
                      <a:lnTo>
                        <a:pt x="548" y="0"/>
                      </a:lnTo>
                      <a:cubicBezTo>
                        <a:pt x="511" y="25"/>
                        <a:pt x="465" y="42"/>
                        <a:pt x="440" y="76"/>
                      </a:cubicBezTo>
                      <a:lnTo>
                        <a:pt x="440" y="76"/>
                      </a:lnTo>
                      <a:cubicBezTo>
                        <a:pt x="411" y="115"/>
                        <a:pt x="396" y="166"/>
                        <a:pt x="384" y="213"/>
                      </a:cubicBezTo>
                      <a:lnTo>
                        <a:pt x="384" y="213"/>
                      </a:lnTo>
                      <a:cubicBezTo>
                        <a:pt x="344" y="384"/>
                        <a:pt x="269" y="532"/>
                        <a:pt x="124" y="640"/>
                      </a:cubicBezTo>
                      <a:lnTo>
                        <a:pt x="124" y="640"/>
                      </a:lnTo>
                      <a:cubicBezTo>
                        <a:pt x="78" y="675"/>
                        <a:pt x="41" y="721"/>
                        <a:pt x="0" y="761"/>
                      </a:cubicBezTo>
                      <a:lnTo>
                        <a:pt x="0" y="761"/>
                      </a:lnTo>
                      <a:cubicBezTo>
                        <a:pt x="2" y="767"/>
                        <a:pt x="5" y="771"/>
                        <a:pt x="7" y="77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65" name="Freeform 374">
                  <a:extLst>
                    <a:ext uri="{FF2B5EF4-FFF2-40B4-BE49-F238E27FC236}">
                      <a16:creationId xmlns:a16="http://schemas.microsoft.com/office/drawing/2014/main" id="{A6B5B632-CDC5-0C46-99C4-E239CD09D6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3355" y="769808"/>
                  <a:ext cx="350770" cy="172471"/>
                </a:xfrm>
                <a:custGeom>
                  <a:avLst/>
                  <a:gdLst>
                    <a:gd name="T0" fmla="*/ 802 w 803"/>
                    <a:gd name="T1" fmla="*/ 397 h 398"/>
                    <a:gd name="T2" fmla="*/ 802 w 803"/>
                    <a:gd name="T3" fmla="*/ 397 h 398"/>
                    <a:gd name="T4" fmla="*/ 337 w 803"/>
                    <a:gd name="T5" fmla="*/ 34 h 398"/>
                    <a:gd name="T6" fmla="*/ 337 w 803"/>
                    <a:gd name="T7" fmla="*/ 34 h 398"/>
                    <a:gd name="T8" fmla="*/ 102 w 803"/>
                    <a:gd name="T9" fmla="*/ 2 h 398"/>
                    <a:gd name="T10" fmla="*/ 102 w 803"/>
                    <a:gd name="T11" fmla="*/ 2 h 398"/>
                    <a:gd name="T12" fmla="*/ 44 w 803"/>
                    <a:gd name="T13" fmla="*/ 25 h 398"/>
                    <a:gd name="T14" fmla="*/ 44 w 803"/>
                    <a:gd name="T15" fmla="*/ 25 h 398"/>
                    <a:gd name="T16" fmla="*/ 4 w 803"/>
                    <a:gd name="T17" fmla="*/ 104 h 398"/>
                    <a:gd name="T18" fmla="*/ 4 w 803"/>
                    <a:gd name="T19" fmla="*/ 104 h 398"/>
                    <a:gd name="T20" fmla="*/ 68 w 803"/>
                    <a:gd name="T21" fmla="*/ 165 h 398"/>
                    <a:gd name="T22" fmla="*/ 68 w 803"/>
                    <a:gd name="T23" fmla="*/ 165 h 398"/>
                    <a:gd name="T24" fmla="*/ 271 w 803"/>
                    <a:gd name="T25" fmla="*/ 217 h 398"/>
                    <a:gd name="T26" fmla="*/ 271 w 803"/>
                    <a:gd name="T27" fmla="*/ 217 h 398"/>
                    <a:gd name="T28" fmla="*/ 802 w 803"/>
                    <a:gd name="T29" fmla="*/ 397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03" h="398">
                      <a:moveTo>
                        <a:pt x="802" y="397"/>
                      </a:moveTo>
                      <a:lnTo>
                        <a:pt x="802" y="397"/>
                      </a:lnTo>
                      <a:cubicBezTo>
                        <a:pt x="667" y="249"/>
                        <a:pt x="538" y="93"/>
                        <a:pt x="337" y="34"/>
                      </a:cubicBezTo>
                      <a:lnTo>
                        <a:pt x="337" y="34"/>
                      </a:lnTo>
                      <a:cubicBezTo>
                        <a:pt x="262" y="12"/>
                        <a:pt x="181" y="9"/>
                        <a:pt x="102" y="2"/>
                      </a:cubicBezTo>
                      <a:lnTo>
                        <a:pt x="102" y="2"/>
                      </a:lnTo>
                      <a:cubicBezTo>
                        <a:pt x="83" y="0"/>
                        <a:pt x="56" y="11"/>
                        <a:pt x="44" y="25"/>
                      </a:cubicBezTo>
                      <a:lnTo>
                        <a:pt x="44" y="25"/>
                      </a:lnTo>
                      <a:cubicBezTo>
                        <a:pt x="24" y="48"/>
                        <a:pt x="0" y="80"/>
                        <a:pt x="4" y="104"/>
                      </a:cubicBezTo>
                      <a:lnTo>
                        <a:pt x="4" y="104"/>
                      </a:lnTo>
                      <a:cubicBezTo>
                        <a:pt x="8" y="129"/>
                        <a:pt x="41" y="155"/>
                        <a:pt x="68" y="165"/>
                      </a:cubicBezTo>
                      <a:lnTo>
                        <a:pt x="68" y="165"/>
                      </a:lnTo>
                      <a:cubicBezTo>
                        <a:pt x="134" y="188"/>
                        <a:pt x="202" y="208"/>
                        <a:pt x="271" y="217"/>
                      </a:cubicBezTo>
                      <a:lnTo>
                        <a:pt x="271" y="217"/>
                      </a:lnTo>
                      <a:cubicBezTo>
                        <a:pt x="460" y="242"/>
                        <a:pt x="639" y="292"/>
                        <a:pt x="802" y="397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66" name="Freeform 375">
                  <a:extLst>
                    <a:ext uri="{FF2B5EF4-FFF2-40B4-BE49-F238E27FC236}">
                      <a16:creationId xmlns:a16="http://schemas.microsoft.com/office/drawing/2014/main" id="{5412EA8F-105F-D441-B97C-2FA6753B67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23972" y="150436"/>
                  <a:ext cx="240306" cy="467028"/>
                </a:xfrm>
                <a:custGeom>
                  <a:avLst/>
                  <a:gdLst>
                    <a:gd name="T0" fmla="*/ 551 w 552"/>
                    <a:gd name="T1" fmla="*/ 1050 h 1070"/>
                    <a:gd name="T2" fmla="*/ 551 w 552"/>
                    <a:gd name="T3" fmla="*/ 1050 h 1070"/>
                    <a:gd name="T4" fmla="*/ 285 w 552"/>
                    <a:gd name="T5" fmla="*/ 806 h 1070"/>
                    <a:gd name="T6" fmla="*/ 285 w 552"/>
                    <a:gd name="T7" fmla="*/ 806 h 1070"/>
                    <a:gd name="T8" fmla="*/ 170 w 552"/>
                    <a:gd name="T9" fmla="*/ 260 h 1070"/>
                    <a:gd name="T10" fmla="*/ 170 w 552"/>
                    <a:gd name="T11" fmla="*/ 260 h 1070"/>
                    <a:gd name="T12" fmla="*/ 164 w 552"/>
                    <a:gd name="T13" fmla="*/ 59 h 1070"/>
                    <a:gd name="T14" fmla="*/ 164 w 552"/>
                    <a:gd name="T15" fmla="*/ 59 h 1070"/>
                    <a:gd name="T16" fmla="*/ 112 w 552"/>
                    <a:gd name="T17" fmla="*/ 1 h 1070"/>
                    <a:gd name="T18" fmla="*/ 112 w 552"/>
                    <a:gd name="T19" fmla="*/ 1 h 1070"/>
                    <a:gd name="T20" fmla="*/ 34 w 552"/>
                    <a:gd name="T21" fmla="*/ 42 h 1070"/>
                    <a:gd name="T22" fmla="*/ 34 w 552"/>
                    <a:gd name="T23" fmla="*/ 42 h 1070"/>
                    <a:gd name="T24" fmla="*/ 14 w 552"/>
                    <a:gd name="T25" fmla="*/ 109 h 1070"/>
                    <a:gd name="T26" fmla="*/ 14 w 552"/>
                    <a:gd name="T27" fmla="*/ 109 h 1070"/>
                    <a:gd name="T28" fmla="*/ 339 w 552"/>
                    <a:gd name="T29" fmla="*/ 940 h 1070"/>
                    <a:gd name="T30" fmla="*/ 339 w 552"/>
                    <a:gd name="T31" fmla="*/ 940 h 1070"/>
                    <a:gd name="T32" fmla="*/ 538 w 552"/>
                    <a:gd name="T33" fmla="*/ 1069 h 1070"/>
                    <a:gd name="T34" fmla="*/ 538 w 552"/>
                    <a:gd name="T35" fmla="*/ 1069 h 1070"/>
                    <a:gd name="T36" fmla="*/ 551 w 552"/>
                    <a:gd name="T37" fmla="*/ 105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52" h="1070">
                      <a:moveTo>
                        <a:pt x="551" y="1050"/>
                      </a:moveTo>
                      <a:lnTo>
                        <a:pt x="551" y="1050"/>
                      </a:lnTo>
                      <a:cubicBezTo>
                        <a:pt x="437" y="996"/>
                        <a:pt x="347" y="916"/>
                        <a:pt x="285" y="806"/>
                      </a:cubicBezTo>
                      <a:lnTo>
                        <a:pt x="285" y="806"/>
                      </a:lnTo>
                      <a:cubicBezTo>
                        <a:pt x="188" y="637"/>
                        <a:pt x="136" y="459"/>
                        <a:pt x="170" y="260"/>
                      </a:cubicBezTo>
                      <a:lnTo>
                        <a:pt x="170" y="260"/>
                      </a:lnTo>
                      <a:cubicBezTo>
                        <a:pt x="182" y="195"/>
                        <a:pt x="173" y="125"/>
                        <a:pt x="164" y="59"/>
                      </a:cubicBezTo>
                      <a:lnTo>
                        <a:pt x="164" y="59"/>
                      </a:lnTo>
                      <a:cubicBezTo>
                        <a:pt x="161" y="36"/>
                        <a:pt x="131" y="1"/>
                        <a:pt x="112" y="1"/>
                      </a:cubicBezTo>
                      <a:lnTo>
                        <a:pt x="112" y="1"/>
                      </a:lnTo>
                      <a:cubicBezTo>
                        <a:pt x="86" y="0"/>
                        <a:pt x="54" y="21"/>
                        <a:pt x="34" y="42"/>
                      </a:cubicBezTo>
                      <a:lnTo>
                        <a:pt x="34" y="42"/>
                      </a:lnTo>
                      <a:cubicBezTo>
                        <a:pt x="20" y="57"/>
                        <a:pt x="15" y="86"/>
                        <a:pt x="14" y="109"/>
                      </a:cubicBezTo>
                      <a:lnTo>
                        <a:pt x="14" y="109"/>
                      </a:lnTo>
                      <a:cubicBezTo>
                        <a:pt x="0" y="434"/>
                        <a:pt x="92" y="719"/>
                        <a:pt x="339" y="940"/>
                      </a:cubicBezTo>
                      <a:lnTo>
                        <a:pt x="339" y="940"/>
                      </a:lnTo>
                      <a:cubicBezTo>
                        <a:pt x="397" y="992"/>
                        <a:pt x="471" y="1026"/>
                        <a:pt x="538" y="1069"/>
                      </a:cubicBezTo>
                      <a:lnTo>
                        <a:pt x="538" y="1069"/>
                      </a:lnTo>
                      <a:cubicBezTo>
                        <a:pt x="542" y="1063"/>
                        <a:pt x="547" y="1056"/>
                        <a:pt x="551" y="105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67" name="Freeform 376">
                  <a:extLst>
                    <a:ext uri="{FF2B5EF4-FFF2-40B4-BE49-F238E27FC236}">
                      <a16:creationId xmlns:a16="http://schemas.microsoft.com/office/drawing/2014/main" id="{D4E0E1B2-772B-9D43-870A-FF4C4CE6E9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6880" y="909961"/>
                  <a:ext cx="393601" cy="261120"/>
                </a:xfrm>
                <a:custGeom>
                  <a:avLst/>
                  <a:gdLst>
                    <a:gd name="T0" fmla="*/ 393166 w 904"/>
                    <a:gd name="T1" fmla="*/ 0 h 601"/>
                    <a:gd name="T2" fmla="*/ 393166 w 904"/>
                    <a:gd name="T3" fmla="*/ 0 h 601"/>
                    <a:gd name="T4" fmla="*/ 269077 w 904"/>
                    <a:gd name="T5" fmla="*/ 33020 h 601"/>
                    <a:gd name="T6" fmla="*/ 269077 w 904"/>
                    <a:gd name="T7" fmla="*/ 33020 h 601"/>
                    <a:gd name="T8" fmla="*/ 19158 w 904"/>
                    <a:gd name="T9" fmla="*/ 195514 h 601"/>
                    <a:gd name="T10" fmla="*/ 19158 w 904"/>
                    <a:gd name="T11" fmla="*/ 195514 h 601"/>
                    <a:gd name="T12" fmla="*/ 1742 w 904"/>
                    <a:gd name="T13" fmla="*/ 217238 h 601"/>
                    <a:gd name="T14" fmla="*/ 1742 w 904"/>
                    <a:gd name="T15" fmla="*/ 217238 h 601"/>
                    <a:gd name="T16" fmla="*/ 7402 w 904"/>
                    <a:gd name="T17" fmla="*/ 256775 h 601"/>
                    <a:gd name="T18" fmla="*/ 7402 w 904"/>
                    <a:gd name="T19" fmla="*/ 256775 h 601"/>
                    <a:gd name="T20" fmla="*/ 40928 w 904"/>
                    <a:gd name="T21" fmla="*/ 253299 h 601"/>
                    <a:gd name="T22" fmla="*/ 40928 w 904"/>
                    <a:gd name="T23" fmla="*/ 253299 h 601"/>
                    <a:gd name="T24" fmla="*/ 204202 w 904"/>
                    <a:gd name="T25" fmla="*/ 119915 h 601"/>
                    <a:gd name="T26" fmla="*/ 204202 w 904"/>
                    <a:gd name="T27" fmla="*/ 119915 h 601"/>
                    <a:gd name="T28" fmla="*/ 387505 w 904"/>
                    <a:gd name="T29" fmla="*/ 11296 h 601"/>
                    <a:gd name="T30" fmla="*/ 387505 w 904"/>
                    <a:gd name="T31" fmla="*/ 11296 h 601"/>
                    <a:gd name="T32" fmla="*/ 393166 w 904"/>
                    <a:gd name="T33" fmla="*/ 0 h 60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904" h="601">
                      <a:moveTo>
                        <a:pt x="903" y="0"/>
                      </a:moveTo>
                      <a:lnTo>
                        <a:pt x="903" y="0"/>
                      </a:lnTo>
                      <a:cubicBezTo>
                        <a:pt x="800" y="26"/>
                        <a:pt x="706" y="41"/>
                        <a:pt x="618" y="76"/>
                      </a:cubicBezTo>
                      <a:cubicBezTo>
                        <a:pt x="401" y="159"/>
                        <a:pt x="214" y="291"/>
                        <a:pt x="44" y="450"/>
                      </a:cubicBezTo>
                      <a:cubicBezTo>
                        <a:pt x="29" y="464"/>
                        <a:pt x="7" y="482"/>
                        <a:pt x="4" y="500"/>
                      </a:cubicBezTo>
                      <a:cubicBezTo>
                        <a:pt x="0" y="530"/>
                        <a:pt x="3" y="565"/>
                        <a:pt x="17" y="591"/>
                      </a:cubicBezTo>
                      <a:cubicBezTo>
                        <a:pt x="22" y="600"/>
                        <a:pt x="75" y="597"/>
                        <a:pt x="94" y="583"/>
                      </a:cubicBezTo>
                      <a:cubicBezTo>
                        <a:pt x="221" y="483"/>
                        <a:pt x="345" y="379"/>
                        <a:pt x="469" y="276"/>
                      </a:cubicBezTo>
                      <a:cubicBezTo>
                        <a:pt x="597" y="171"/>
                        <a:pt x="736" y="87"/>
                        <a:pt x="890" y="26"/>
                      </a:cubicBezTo>
                      <a:cubicBezTo>
                        <a:pt x="893" y="25"/>
                        <a:pt x="893" y="20"/>
                        <a:pt x="903" y="0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68" name="Freeform 377">
                  <a:extLst>
                    <a:ext uri="{FF2B5EF4-FFF2-40B4-BE49-F238E27FC236}">
                      <a16:creationId xmlns:a16="http://schemas.microsoft.com/office/drawing/2014/main" id="{AA3E9BBF-1250-054C-8DE4-6D195D0C11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8036" y="-145861"/>
                  <a:ext cx="304259" cy="277116"/>
                </a:xfrm>
                <a:custGeom>
                  <a:avLst/>
                  <a:gdLst>
                    <a:gd name="T0" fmla="*/ 694 w 695"/>
                    <a:gd name="T1" fmla="*/ 635 h 636"/>
                    <a:gd name="T2" fmla="*/ 694 w 695"/>
                    <a:gd name="T3" fmla="*/ 635 h 636"/>
                    <a:gd name="T4" fmla="*/ 445 w 695"/>
                    <a:gd name="T5" fmla="*/ 448 h 636"/>
                    <a:gd name="T6" fmla="*/ 445 w 695"/>
                    <a:gd name="T7" fmla="*/ 448 h 636"/>
                    <a:gd name="T8" fmla="*/ 278 w 695"/>
                    <a:gd name="T9" fmla="*/ 188 h 636"/>
                    <a:gd name="T10" fmla="*/ 278 w 695"/>
                    <a:gd name="T11" fmla="*/ 188 h 636"/>
                    <a:gd name="T12" fmla="*/ 143 w 695"/>
                    <a:gd name="T13" fmla="*/ 48 h 636"/>
                    <a:gd name="T14" fmla="*/ 143 w 695"/>
                    <a:gd name="T15" fmla="*/ 48 h 636"/>
                    <a:gd name="T16" fmla="*/ 36 w 695"/>
                    <a:gd name="T17" fmla="*/ 41 h 636"/>
                    <a:gd name="T18" fmla="*/ 36 w 695"/>
                    <a:gd name="T19" fmla="*/ 41 h 636"/>
                    <a:gd name="T20" fmla="*/ 26 w 695"/>
                    <a:gd name="T21" fmla="*/ 169 h 636"/>
                    <a:gd name="T22" fmla="*/ 26 w 695"/>
                    <a:gd name="T23" fmla="*/ 169 h 636"/>
                    <a:gd name="T24" fmla="*/ 274 w 695"/>
                    <a:gd name="T25" fmla="*/ 443 h 636"/>
                    <a:gd name="T26" fmla="*/ 274 w 695"/>
                    <a:gd name="T27" fmla="*/ 443 h 636"/>
                    <a:gd name="T28" fmla="*/ 694 w 695"/>
                    <a:gd name="T29" fmla="*/ 635 h 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95" h="636">
                      <a:moveTo>
                        <a:pt x="694" y="635"/>
                      </a:moveTo>
                      <a:lnTo>
                        <a:pt x="694" y="635"/>
                      </a:lnTo>
                      <a:cubicBezTo>
                        <a:pt x="606" y="571"/>
                        <a:pt x="512" y="521"/>
                        <a:pt x="445" y="448"/>
                      </a:cubicBezTo>
                      <a:lnTo>
                        <a:pt x="445" y="448"/>
                      </a:lnTo>
                      <a:cubicBezTo>
                        <a:pt x="377" y="373"/>
                        <a:pt x="338" y="272"/>
                        <a:pt x="278" y="188"/>
                      </a:cubicBezTo>
                      <a:lnTo>
                        <a:pt x="278" y="188"/>
                      </a:lnTo>
                      <a:cubicBezTo>
                        <a:pt x="242" y="136"/>
                        <a:pt x="192" y="90"/>
                        <a:pt x="143" y="48"/>
                      </a:cubicBezTo>
                      <a:lnTo>
                        <a:pt x="143" y="48"/>
                      </a:lnTo>
                      <a:cubicBezTo>
                        <a:pt x="113" y="22"/>
                        <a:pt x="72" y="0"/>
                        <a:pt x="36" y="41"/>
                      </a:cubicBezTo>
                      <a:lnTo>
                        <a:pt x="36" y="41"/>
                      </a:lnTo>
                      <a:cubicBezTo>
                        <a:pt x="2" y="80"/>
                        <a:pt x="0" y="123"/>
                        <a:pt x="26" y="169"/>
                      </a:cubicBezTo>
                      <a:lnTo>
                        <a:pt x="26" y="169"/>
                      </a:lnTo>
                      <a:cubicBezTo>
                        <a:pt x="89" y="277"/>
                        <a:pt x="176" y="366"/>
                        <a:pt x="274" y="443"/>
                      </a:cubicBezTo>
                      <a:lnTo>
                        <a:pt x="274" y="443"/>
                      </a:lnTo>
                      <a:cubicBezTo>
                        <a:pt x="396" y="538"/>
                        <a:pt x="535" y="602"/>
                        <a:pt x="694" y="63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69" name="Freeform 378">
                  <a:extLst>
                    <a:ext uri="{FF2B5EF4-FFF2-40B4-BE49-F238E27FC236}">
                      <a16:creationId xmlns:a16="http://schemas.microsoft.com/office/drawing/2014/main" id="{DBC11B46-CA1D-7643-879D-46B6F3189A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15799" y="1095588"/>
                  <a:ext cx="255810" cy="244172"/>
                </a:xfrm>
                <a:custGeom>
                  <a:avLst/>
                  <a:gdLst>
                    <a:gd name="T0" fmla="*/ 590 w 591"/>
                    <a:gd name="T1" fmla="*/ 0 h 561"/>
                    <a:gd name="T2" fmla="*/ 590 w 591"/>
                    <a:gd name="T3" fmla="*/ 0 h 561"/>
                    <a:gd name="T4" fmla="*/ 229 w 591"/>
                    <a:gd name="T5" fmla="*/ 269 h 561"/>
                    <a:gd name="T6" fmla="*/ 229 w 591"/>
                    <a:gd name="T7" fmla="*/ 269 h 561"/>
                    <a:gd name="T8" fmla="*/ 57 w 591"/>
                    <a:gd name="T9" fmla="*/ 386 h 561"/>
                    <a:gd name="T10" fmla="*/ 57 w 591"/>
                    <a:gd name="T11" fmla="*/ 386 h 561"/>
                    <a:gd name="T12" fmla="*/ 15 w 591"/>
                    <a:gd name="T13" fmla="*/ 463 h 561"/>
                    <a:gd name="T14" fmla="*/ 15 w 591"/>
                    <a:gd name="T15" fmla="*/ 463 h 561"/>
                    <a:gd name="T16" fmla="*/ 94 w 591"/>
                    <a:gd name="T17" fmla="*/ 543 h 561"/>
                    <a:gd name="T18" fmla="*/ 94 w 591"/>
                    <a:gd name="T19" fmla="*/ 543 h 561"/>
                    <a:gd name="T20" fmla="*/ 590 w 591"/>
                    <a:gd name="T21" fmla="*/ 0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91" h="561">
                      <a:moveTo>
                        <a:pt x="590" y="0"/>
                      </a:moveTo>
                      <a:lnTo>
                        <a:pt x="590" y="0"/>
                      </a:lnTo>
                      <a:cubicBezTo>
                        <a:pt x="512" y="161"/>
                        <a:pt x="356" y="195"/>
                        <a:pt x="229" y="269"/>
                      </a:cubicBezTo>
                      <a:lnTo>
                        <a:pt x="229" y="269"/>
                      </a:lnTo>
                      <a:cubicBezTo>
                        <a:pt x="170" y="305"/>
                        <a:pt x="111" y="343"/>
                        <a:pt x="57" y="386"/>
                      </a:cubicBezTo>
                      <a:lnTo>
                        <a:pt x="57" y="386"/>
                      </a:lnTo>
                      <a:cubicBezTo>
                        <a:pt x="36" y="403"/>
                        <a:pt x="23" y="435"/>
                        <a:pt x="15" y="463"/>
                      </a:cubicBezTo>
                      <a:lnTo>
                        <a:pt x="15" y="463"/>
                      </a:lnTo>
                      <a:cubicBezTo>
                        <a:pt x="0" y="524"/>
                        <a:pt x="35" y="560"/>
                        <a:pt x="94" y="543"/>
                      </a:cubicBezTo>
                      <a:lnTo>
                        <a:pt x="94" y="543"/>
                      </a:lnTo>
                      <a:cubicBezTo>
                        <a:pt x="270" y="493"/>
                        <a:pt x="563" y="275"/>
                        <a:pt x="590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70" name="Freeform 379">
                  <a:extLst>
                    <a:ext uri="{FF2B5EF4-FFF2-40B4-BE49-F238E27FC236}">
                      <a16:creationId xmlns:a16="http://schemas.microsoft.com/office/drawing/2014/main" id="{E55A9E40-1738-B24B-9A5E-0667894E2D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6770" y="106289"/>
                  <a:ext cx="203485" cy="308122"/>
                </a:xfrm>
                <a:custGeom>
                  <a:avLst/>
                  <a:gdLst>
                    <a:gd name="T0" fmla="*/ 467 w 468"/>
                    <a:gd name="T1" fmla="*/ 697 h 710"/>
                    <a:gd name="T2" fmla="*/ 467 w 468"/>
                    <a:gd name="T3" fmla="*/ 697 h 710"/>
                    <a:gd name="T4" fmla="*/ 272 w 468"/>
                    <a:gd name="T5" fmla="*/ 310 h 710"/>
                    <a:gd name="T6" fmla="*/ 272 w 468"/>
                    <a:gd name="T7" fmla="*/ 310 h 710"/>
                    <a:gd name="T8" fmla="*/ 157 w 468"/>
                    <a:gd name="T9" fmla="*/ 51 h 710"/>
                    <a:gd name="T10" fmla="*/ 157 w 468"/>
                    <a:gd name="T11" fmla="*/ 51 h 710"/>
                    <a:gd name="T12" fmla="*/ 115 w 468"/>
                    <a:gd name="T13" fmla="*/ 17 h 710"/>
                    <a:gd name="T14" fmla="*/ 115 w 468"/>
                    <a:gd name="T15" fmla="*/ 17 h 710"/>
                    <a:gd name="T16" fmla="*/ 21 w 468"/>
                    <a:gd name="T17" fmla="*/ 11 h 710"/>
                    <a:gd name="T18" fmla="*/ 21 w 468"/>
                    <a:gd name="T19" fmla="*/ 11 h 710"/>
                    <a:gd name="T20" fmla="*/ 8 w 468"/>
                    <a:gd name="T21" fmla="*/ 90 h 710"/>
                    <a:gd name="T22" fmla="*/ 8 w 468"/>
                    <a:gd name="T23" fmla="*/ 90 h 710"/>
                    <a:gd name="T24" fmla="*/ 380 w 468"/>
                    <a:gd name="T25" fmla="*/ 666 h 710"/>
                    <a:gd name="T26" fmla="*/ 380 w 468"/>
                    <a:gd name="T27" fmla="*/ 666 h 710"/>
                    <a:gd name="T28" fmla="*/ 457 w 468"/>
                    <a:gd name="T29" fmla="*/ 709 h 710"/>
                    <a:gd name="T30" fmla="*/ 457 w 468"/>
                    <a:gd name="T31" fmla="*/ 709 h 710"/>
                    <a:gd name="T32" fmla="*/ 467 w 468"/>
                    <a:gd name="T33" fmla="*/ 697 h 7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68" h="710">
                      <a:moveTo>
                        <a:pt x="467" y="697"/>
                      </a:moveTo>
                      <a:lnTo>
                        <a:pt x="467" y="697"/>
                      </a:lnTo>
                      <a:cubicBezTo>
                        <a:pt x="330" y="602"/>
                        <a:pt x="303" y="456"/>
                        <a:pt x="272" y="310"/>
                      </a:cubicBezTo>
                      <a:lnTo>
                        <a:pt x="272" y="310"/>
                      </a:lnTo>
                      <a:cubicBezTo>
                        <a:pt x="252" y="215"/>
                        <a:pt x="229" y="122"/>
                        <a:pt x="157" y="51"/>
                      </a:cubicBezTo>
                      <a:lnTo>
                        <a:pt x="157" y="51"/>
                      </a:lnTo>
                      <a:cubicBezTo>
                        <a:pt x="144" y="38"/>
                        <a:pt x="131" y="21"/>
                        <a:pt x="115" y="17"/>
                      </a:cubicBezTo>
                      <a:lnTo>
                        <a:pt x="115" y="17"/>
                      </a:lnTo>
                      <a:cubicBezTo>
                        <a:pt x="84" y="9"/>
                        <a:pt x="48" y="0"/>
                        <a:pt x="21" y="11"/>
                      </a:cubicBezTo>
                      <a:lnTo>
                        <a:pt x="21" y="11"/>
                      </a:lnTo>
                      <a:cubicBezTo>
                        <a:pt x="8" y="16"/>
                        <a:pt x="0" y="67"/>
                        <a:pt x="8" y="90"/>
                      </a:cubicBezTo>
                      <a:lnTo>
                        <a:pt x="8" y="90"/>
                      </a:lnTo>
                      <a:cubicBezTo>
                        <a:pt x="78" y="317"/>
                        <a:pt x="195" y="514"/>
                        <a:pt x="380" y="666"/>
                      </a:cubicBezTo>
                      <a:lnTo>
                        <a:pt x="380" y="666"/>
                      </a:lnTo>
                      <a:cubicBezTo>
                        <a:pt x="403" y="684"/>
                        <a:pt x="432" y="695"/>
                        <a:pt x="457" y="709"/>
                      </a:cubicBezTo>
                      <a:lnTo>
                        <a:pt x="457" y="709"/>
                      </a:lnTo>
                      <a:cubicBezTo>
                        <a:pt x="461" y="705"/>
                        <a:pt x="464" y="701"/>
                        <a:pt x="467" y="697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71" name="Freeform 380">
                  <a:extLst>
                    <a:ext uri="{FF2B5EF4-FFF2-40B4-BE49-F238E27FC236}">
                      <a16:creationId xmlns:a16="http://schemas.microsoft.com/office/drawing/2014/main" id="{D4858C15-3A82-C843-92ED-49CD5138A9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14768" y="1055355"/>
                  <a:ext cx="116277" cy="294557"/>
                </a:xfrm>
                <a:custGeom>
                  <a:avLst/>
                  <a:gdLst>
                    <a:gd name="T0" fmla="*/ 202 w 270"/>
                    <a:gd name="T1" fmla="*/ 0 h 674"/>
                    <a:gd name="T2" fmla="*/ 202 w 270"/>
                    <a:gd name="T3" fmla="*/ 0 h 674"/>
                    <a:gd name="T4" fmla="*/ 182 w 270"/>
                    <a:gd name="T5" fmla="*/ 102 h 674"/>
                    <a:gd name="T6" fmla="*/ 182 w 270"/>
                    <a:gd name="T7" fmla="*/ 102 h 674"/>
                    <a:gd name="T8" fmla="*/ 63 w 270"/>
                    <a:gd name="T9" fmla="*/ 355 h 674"/>
                    <a:gd name="T10" fmla="*/ 63 w 270"/>
                    <a:gd name="T11" fmla="*/ 355 h 674"/>
                    <a:gd name="T12" fmla="*/ 22 w 270"/>
                    <a:gd name="T13" fmla="*/ 589 h 674"/>
                    <a:gd name="T14" fmla="*/ 22 w 270"/>
                    <a:gd name="T15" fmla="*/ 589 h 674"/>
                    <a:gd name="T16" fmla="*/ 106 w 270"/>
                    <a:gd name="T17" fmla="*/ 669 h 674"/>
                    <a:gd name="T18" fmla="*/ 106 w 270"/>
                    <a:gd name="T19" fmla="*/ 669 h 674"/>
                    <a:gd name="T20" fmla="*/ 177 w 270"/>
                    <a:gd name="T21" fmla="*/ 602 h 674"/>
                    <a:gd name="T22" fmla="*/ 177 w 270"/>
                    <a:gd name="T23" fmla="*/ 602 h 674"/>
                    <a:gd name="T24" fmla="*/ 223 w 270"/>
                    <a:gd name="T25" fmla="*/ 61 h 674"/>
                    <a:gd name="T26" fmla="*/ 223 w 270"/>
                    <a:gd name="T27" fmla="*/ 61 h 674"/>
                    <a:gd name="T28" fmla="*/ 202 w 270"/>
                    <a:gd name="T29" fmla="*/ 0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70" h="674">
                      <a:moveTo>
                        <a:pt x="202" y="0"/>
                      </a:moveTo>
                      <a:lnTo>
                        <a:pt x="202" y="0"/>
                      </a:lnTo>
                      <a:cubicBezTo>
                        <a:pt x="193" y="45"/>
                        <a:pt x="193" y="76"/>
                        <a:pt x="182" y="102"/>
                      </a:cubicBezTo>
                      <a:lnTo>
                        <a:pt x="182" y="102"/>
                      </a:lnTo>
                      <a:cubicBezTo>
                        <a:pt x="145" y="188"/>
                        <a:pt x="112" y="276"/>
                        <a:pt x="63" y="355"/>
                      </a:cubicBezTo>
                      <a:lnTo>
                        <a:pt x="63" y="355"/>
                      </a:lnTo>
                      <a:cubicBezTo>
                        <a:pt x="18" y="431"/>
                        <a:pt x="0" y="505"/>
                        <a:pt x="22" y="589"/>
                      </a:cubicBezTo>
                      <a:lnTo>
                        <a:pt x="22" y="589"/>
                      </a:lnTo>
                      <a:cubicBezTo>
                        <a:pt x="32" y="632"/>
                        <a:pt x="56" y="666"/>
                        <a:pt x="106" y="669"/>
                      </a:cubicBezTo>
                      <a:lnTo>
                        <a:pt x="106" y="669"/>
                      </a:lnTo>
                      <a:cubicBezTo>
                        <a:pt x="154" y="673"/>
                        <a:pt x="165" y="635"/>
                        <a:pt x="177" y="602"/>
                      </a:cubicBezTo>
                      <a:lnTo>
                        <a:pt x="177" y="602"/>
                      </a:lnTo>
                      <a:cubicBezTo>
                        <a:pt x="241" y="425"/>
                        <a:pt x="269" y="246"/>
                        <a:pt x="223" y="61"/>
                      </a:cubicBezTo>
                      <a:lnTo>
                        <a:pt x="223" y="61"/>
                      </a:lnTo>
                      <a:cubicBezTo>
                        <a:pt x="219" y="46"/>
                        <a:pt x="213" y="31"/>
                        <a:pt x="202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72" name="Freeform 381">
                  <a:extLst>
                    <a:ext uri="{FF2B5EF4-FFF2-40B4-BE49-F238E27FC236}">
                      <a16:creationId xmlns:a16="http://schemas.microsoft.com/office/drawing/2014/main" id="{D2B7D8B5-D6C4-604A-BD60-1D6530661B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5545" y="96829"/>
                  <a:ext cx="263561" cy="116272"/>
                </a:xfrm>
                <a:custGeom>
                  <a:avLst/>
                  <a:gdLst>
                    <a:gd name="T0" fmla="*/ 606 w 609"/>
                    <a:gd name="T1" fmla="*/ 168 h 271"/>
                    <a:gd name="T2" fmla="*/ 606 w 609"/>
                    <a:gd name="T3" fmla="*/ 168 h 271"/>
                    <a:gd name="T4" fmla="*/ 581 w 609"/>
                    <a:gd name="T5" fmla="*/ 168 h 271"/>
                    <a:gd name="T6" fmla="*/ 581 w 609"/>
                    <a:gd name="T7" fmla="*/ 168 h 271"/>
                    <a:gd name="T8" fmla="*/ 381 w 609"/>
                    <a:gd name="T9" fmla="*/ 129 h 271"/>
                    <a:gd name="T10" fmla="*/ 381 w 609"/>
                    <a:gd name="T11" fmla="*/ 129 h 271"/>
                    <a:gd name="T12" fmla="*/ 174 w 609"/>
                    <a:gd name="T13" fmla="*/ 23 h 271"/>
                    <a:gd name="T14" fmla="*/ 174 w 609"/>
                    <a:gd name="T15" fmla="*/ 23 h 271"/>
                    <a:gd name="T16" fmla="*/ 32 w 609"/>
                    <a:gd name="T17" fmla="*/ 67 h 271"/>
                    <a:gd name="T18" fmla="*/ 32 w 609"/>
                    <a:gd name="T19" fmla="*/ 67 h 271"/>
                    <a:gd name="T20" fmla="*/ 70 w 609"/>
                    <a:gd name="T21" fmla="*/ 180 h 271"/>
                    <a:gd name="T22" fmla="*/ 70 w 609"/>
                    <a:gd name="T23" fmla="*/ 180 h 271"/>
                    <a:gd name="T24" fmla="*/ 322 w 609"/>
                    <a:gd name="T25" fmla="*/ 251 h 271"/>
                    <a:gd name="T26" fmla="*/ 322 w 609"/>
                    <a:gd name="T27" fmla="*/ 251 h 271"/>
                    <a:gd name="T28" fmla="*/ 608 w 609"/>
                    <a:gd name="T29" fmla="*/ 181 h 271"/>
                    <a:gd name="T30" fmla="*/ 608 w 609"/>
                    <a:gd name="T31" fmla="*/ 181 h 271"/>
                    <a:gd name="T32" fmla="*/ 606 w 609"/>
                    <a:gd name="T33" fmla="*/ 168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9" h="271">
                      <a:moveTo>
                        <a:pt x="606" y="168"/>
                      </a:moveTo>
                      <a:lnTo>
                        <a:pt x="606" y="168"/>
                      </a:lnTo>
                      <a:cubicBezTo>
                        <a:pt x="598" y="168"/>
                        <a:pt x="588" y="166"/>
                        <a:pt x="581" y="168"/>
                      </a:cubicBezTo>
                      <a:lnTo>
                        <a:pt x="581" y="168"/>
                      </a:lnTo>
                      <a:cubicBezTo>
                        <a:pt x="507" y="188"/>
                        <a:pt x="444" y="167"/>
                        <a:pt x="381" y="129"/>
                      </a:cubicBezTo>
                      <a:lnTo>
                        <a:pt x="381" y="129"/>
                      </a:lnTo>
                      <a:cubicBezTo>
                        <a:pt x="314" y="90"/>
                        <a:pt x="244" y="56"/>
                        <a:pt x="174" y="23"/>
                      </a:cubicBezTo>
                      <a:lnTo>
                        <a:pt x="174" y="23"/>
                      </a:lnTo>
                      <a:cubicBezTo>
                        <a:pt x="126" y="0"/>
                        <a:pt x="60" y="22"/>
                        <a:pt x="32" y="67"/>
                      </a:cubicBezTo>
                      <a:lnTo>
                        <a:pt x="32" y="67"/>
                      </a:lnTo>
                      <a:cubicBezTo>
                        <a:pt x="0" y="118"/>
                        <a:pt x="37" y="153"/>
                        <a:pt x="70" y="180"/>
                      </a:cubicBezTo>
                      <a:lnTo>
                        <a:pt x="70" y="180"/>
                      </a:lnTo>
                      <a:cubicBezTo>
                        <a:pt x="144" y="237"/>
                        <a:pt x="228" y="270"/>
                        <a:pt x="322" y="251"/>
                      </a:cubicBezTo>
                      <a:lnTo>
                        <a:pt x="322" y="251"/>
                      </a:lnTo>
                      <a:cubicBezTo>
                        <a:pt x="419" y="233"/>
                        <a:pt x="512" y="205"/>
                        <a:pt x="608" y="181"/>
                      </a:cubicBezTo>
                      <a:lnTo>
                        <a:pt x="608" y="181"/>
                      </a:lnTo>
                      <a:cubicBezTo>
                        <a:pt x="607" y="177"/>
                        <a:pt x="607" y="173"/>
                        <a:pt x="606" y="16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73" name="Freeform 382">
                  <a:extLst>
                    <a:ext uri="{FF2B5EF4-FFF2-40B4-BE49-F238E27FC236}">
                      <a16:creationId xmlns:a16="http://schemas.microsoft.com/office/drawing/2014/main" id="{B0EB3516-A4A4-BA4B-970E-66C4C35568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28322" y="333961"/>
                  <a:ext cx="193919" cy="266879"/>
                </a:xfrm>
                <a:custGeom>
                  <a:avLst/>
                  <a:gdLst>
                    <a:gd name="T0" fmla="*/ 193483 w 445"/>
                    <a:gd name="T1" fmla="*/ 261219 h 613"/>
                    <a:gd name="T2" fmla="*/ 193483 w 445"/>
                    <a:gd name="T3" fmla="*/ 261219 h 613"/>
                    <a:gd name="T4" fmla="*/ 171259 w 445"/>
                    <a:gd name="T5" fmla="*/ 251206 h 613"/>
                    <a:gd name="T6" fmla="*/ 171259 w 445"/>
                    <a:gd name="T7" fmla="*/ 251206 h 613"/>
                    <a:gd name="T8" fmla="*/ 64494 w 445"/>
                    <a:gd name="T9" fmla="*/ 99699 h 613"/>
                    <a:gd name="T10" fmla="*/ 64494 w 445"/>
                    <a:gd name="T11" fmla="*/ 99699 h 613"/>
                    <a:gd name="T12" fmla="*/ 46628 w 445"/>
                    <a:gd name="T13" fmla="*/ 23510 h 613"/>
                    <a:gd name="T14" fmla="*/ 46628 w 445"/>
                    <a:gd name="T15" fmla="*/ 23510 h 613"/>
                    <a:gd name="T16" fmla="*/ 25711 w 445"/>
                    <a:gd name="T17" fmla="*/ 0 h 613"/>
                    <a:gd name="T18" fmla="*/ 25711 w 445"/>
                    <a:gd name="T19" fmla="*/ 0 h 613"/>
                    <a:gd name="T20" fmla="*/ 5229 w 445"/>
                    <a:gd name="T21" fmla="*/ 24816 h 613"/>
                    <a:gd name="T22" fmla="*/ 5229 w 445"/>
                    <a:gd name="T23" fmla="*/ 24816 h 613"/>
                    <a:gd name="T24" fmla="*/ 6101 w 445"/>
                    <a:gd name="T25" fmla="*/ 90991 h 613"/>
                    <a:gd name="T26" fmla="*/ 6101 w 445"/>
                    <a:gd name="T27" fmla="*/ 90991 h 613"/>
                    <a:gd name="T28" fmla="*/ 167773 w 445"/>
                    <a:gd name="T29" fmla="*/ 262090 h 613"/>
                    <a:gd name="T30" fmla="*/ 167773 w 445"/>
                    <a:gd name="T31" fmla="*/ 262090 h 613"/>
                    <a:gd name="T32" fmla="*/ 192176 w 445"/>
                    <a:gd name="T33" fmla="*/ 266444 h 613"/>
                    <a:gd name="T34" fmla="*/ 192176 w 445"/>
                    <a:gd name="T35" fmla="*/ 266444 h 613"/>
                    <a:gd name="T36" fmla="*/ 193483 w 445"/>
                    <a:gd name="T37" fmla="*/ 261219 h 61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45" h="613">
                      <a:moveTo>
                        <a:pt x="444" y="600"/>
                      </a:moveTo>
                      <a:lnTo>
                        <a:pt x="444" y="600"/>
                      </a:lnTo>
                      <a:cubicBezTo>
                        <a:pt x="427" y="592"/>
                        <a:pt x="410" y="585"/>
                        <a:pt x="393" y="577"/>
                      </a:cubicBezTo>
                      <a:cubicBezTo>
                        <a:pt x="239" y="512"/>
                        <a:pt x="183" y="377"/>
                        <a:pt x="148" y="229"/>
                      </a:cubicBezTo>
                      <a:cubicBezTo>
                        <a:pt x="133" y="171"/>
                        <a:pt x="124" y="111"/>
                        <a:pt x="107" y="54"/>
                      </a:cubicBezTo>
                      <a:cubicBezTo>
                        <a:pt x="100" y="32"/>
                        <a:pt x="75" y="17"/>
                        <a:pt x="59" y="0"/>
                      </a:cubicBezTo>
                      <a:cubicBezTo>
                        <a:pt x="42" y="18"/>
                        <a:pt x="15" y="36"/>
                        <a:pt x="12" y="57"/>
                      </a:cubicBezTo>
                      <a:cubicBezTo>
                        <a:pt x="6" y="107"/>
                        <a:pt x="0" y="162"/>
                        <a:pt x="14" y="209"/>
                      </a:cubicBezTo>
                      <a:cubicBezTo>
                        <a:pt x="72" y="401"/>
                        <a:pt x="186" y="542"/>
                        <a:pt x="385" y="602"/>
                      </a:cubicBezTo>
                      <a:cubicBezTo>
                        <a:pt x="403" y="607"/>
                        <a:pt x="422" y="609"/>
                        <a:pt x="441" y="612"/>
                      </a:cubicBezTo>
                      <a:cubicBezTo>
                        <a:pt x="442" y="608"/>
                        <a:pt x="443" y="604"/>
                        <a:pt x="444" y="600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74" name="Freeform 383">
                  <a:extLst>
                    <a:ext uri="{FF2B5EF4-FFF2-40B4-BE49-F238E27FC236}">
                      <a16:creationId xmlns:a16="http://schemas.microsoft.com/office/drawing/2014/main" id="{B54D7AE3-BC9A-FE4C-8A19-71CCDDA1403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0003" y="-93457"/>
                  <a:ext cx="124029" cy="211229"/>
                </a:xfrm>
                <a:custGeom>
                  <a:avLst/>
                  <a:gdLst>
                    <a:gd name="T0" fmla="*/ 5 w 287"/>
                    <a:gd name="T1" fmla="*/ 485 h 486"/>
                    <a:gd name="T2" fmla="*/ 5 w 287"/>
                    <a:gd name="T3" fmla="*/ 485 h 486"/>
                    <a:gd name="T4" fmla="*/ 243 w 287"/>
                    <a:gd name="T5" fmla="*/ 242 h 486"/>
                    <a:gd name="T6" fmla="*/ 243 w 287"/>
                    <a:gd name="T7" fmla="*/ 242 h 486"/>
                    <a:gd name="T8" fmla="*/ 285 w 287"/>
                    <a:gd name="T9" fmla="*/ 84 h 486"/>
                    <a:gd name="T10" fmla="*/ 285 w 287"/>
                    <a:gd name="T11" fmla="*/ 84 h 486"/>
                    <a:gd name="T12" fmla="*/ 230 w 287"/>
                    <a:gd name="T13" fmla="*/ 7 h 486"/>
                    <a:gd name="T14" fmla="*/ 230 w 287"/>
                    <a:gd name="T15" fmla="*/ 7 h 486"/>
                    <a:gd name="T16" fmla="*/ 150 w 287"/>
                    <a:gd name="T17" fmla="*/ 49 h 486"/>
                    <a:gd name="T18" fmla="*/ 150 w 287"/>
                    <a:gd name="T19" fmla="*/ 49 h 486"/>
                    <a:gd name="T20" fmla="*/ 71 w 287"/>
                    <a:gd name="T21" fmla="*/ 243 h 486"/>
                    <a:gd name="T22" fmla="*/ 71 w 287"/>
                    <a:gd name="T23" fmla="*/ 243 h 486"/>
                    <a:gd name="T24" fmla="*/ 0 w 287"/>
                    <a:gd name="T25" fmla="*/ 474 h 486"/>
                    <a:gd name="T26" fmla="*/ 0 w 287"/>
                    <a:gd name="T27" fmla="*/ 474 h 486"/>
                    <a:gd name="T28" fmla="*/ 5 w 287"/>
                    <a:gd name="T29" fmla="*/ 485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7" h="486">
                      <a:moveTo>
                        <a:pt x="5" y="485"/>
                      </a:moveTo>
                      <a:lnTo>
                        <a:pt x="5" y="485"/>
                      </a:lnTo>
                      <a:cubicBezTo>
                        <a:pt x="85" y="405"/>
                        <a:pt x="172" y="330"/>
                        <a:pt x="243" y="242"/>
                      </a:cubicBezTo>
                      <a:lnTo>
                        <a:pt x="243" y="242"/>
                      </a:lnTo>
                      <a:cubicBezTo>
                        <a:pt x="275" y="203"/>
                        <a:pt x="283" y="138"/>
                        <a:pt x="285" y="84"/>
                      </a:cubicBezTo>
                      <a:lnTo>
                        <a:pt x="285" y="84"/>
                      </a:lnTo>
                      <a:cubicBezTo>
                        <a:pt x="286" y="58"/>
                        <a:pt x="255" y="16"/>
                        <a:pt x="230" y="7"/>
                      </a:cubicBezTo>
                      <a:lnTo>
                        <a:pt x="230" y="7"/>
                      </a:lnTo>
                      <a:cubicBezTo>
                        <a:pt x="210" y="0"/>
                        <a:pt x="163" y="26"/>
                        <a:pt x="150" y="49"/>
                      </a:cubicBezTo>
                      <a:lnTo>
                        <a:pt x="150" y="49"/>
                      </a:lnTo>
                      <a:cubicBezTo>
                        <a:pt x="117" y="110"/>
                        <a:pt x="94" y="177"/>
                        <a:pt x="71" y="243"/>
                      </a:cubicBezTo>
                      <a:lnTo>
                        <a:pt x="71" y="243"/>
                      </a:lnTo>
                      <a:cubicBezTo>
                        <a:pt x="45" y="319"/>
                        <a:pt x="23" y="396"/>
                        <a:pt x="0" y="474"/>
                      </a:cubicBezTo>
                      <a:lnTo>
                        <a:pt x="0" y="474"/>
                      </a:lnTo>
                      <a:cubicBezTo>
                        <a:pt x="1" y="477"/>
                        <a:pt x="3" y="481"/>
                        <a:pt x="5" y="48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75" name="Freeform 384">
                  <a:extLst>
                    <a:ext uri="{FF2B5EF4-FFF2-40B4-BE49-F238E27FC236}">
                      <a16:creationId xmlns:a16="http://schemas.microsoft.com/office/drawing/2014/main" id="{A095A3ED-3D8B-EE44-8600-7B3AAC02C7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77352" y="768944"/>
                  <a:ext cx="125966" cy="178284"/>
                </a:xfrm>
                <a:custGeom>
                  <a:avLst/>
                  <a:gdLst>
                    <a:gd name="T0" fmla="*/ 242 w 289"/>
                    <a:gd name="T1" fmla="*/ 408 h 409"/>
                    <a:gd name="T2" fmla="*/ 242 w 289"/>
                    <a:gd name="T3" fmla="*/ 408 h 409"/>
                    <a:gd name="T4" fmla="*/ 194 w 289"/>
                    <a:gd name="T5" fmla="*/ 79 h 409"/>
                    <a:gd name="T6" fmla="*/ 194 w 289"/>
                    <a:gd name="T7" fmla="*/ 79 h 409"/>
                    <a:gd name="T8" fmla="*/ 48 w 289"/>
                    <a:gd name="T9" fmla="*/ 28 h 409"/>
                    <a:gd name="T10" fmla="*/ 48 w 289"/>
                    <a:gd name="T11" fmla="*/ 28 h 409"/>
                    <a:gd name="T12" fmla="*/ 37 w 289"/>
                    <a:gd name="T13" fmla="*/ 177 h 409"/>
                    <a:gd name="T14" fmla="*/ 37 w 289"/>
                    <a:gd name="T15" fmla="*/ 177 h 409"/>
                    <a:gd name="T16" fmla="*/ 108 w 289"/>
                    <a:gd name="T17" fmla="*/ 271 h 409"/>
                    <a:gd name="T18" fmla="*/ 108 w 289"/>
                    <a:gd name="T19" fmla="*/ 271 h 409"/>
                    <a:gd name="T20" fmla="*/ 242 w 289"/>
                    <a:gd name="T21" fmla="*/ 40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9" h="409">
                      <a:moveTo>
                        <a:pt x="242" y="408"/>
                      </a:moveTo>
                      <a:lnTo>
                        <a:pt x="242" y="408"/>
                      </a:lnTo>
                      <a:cubicBezTo>
                        <a:pt x="253" y="293"/>
                        <a:pt x="288" y="177"/>
                        <a:pt x="194" y="79"/>
                      </a:cubicBezTo>
                      <a:lnTo>
                        <a:pt x="194" y="79"/>
                      </a:lnTo>
                      <a:cubicBezTo>
                        <a:pt x="143" y="26"/>
                        <a:pt x="78" y="0"/>
                        <a:pt x="48" y="28"/>
                      </a:cubicBezTo>
                      <a:lnTo>
                        <a:pt x="48" y="28"/>
                      </a:lnTo>
                      <a:cubicBezTo>
                        <a:pt x="0" y="72"/>
                        <a:pt x="16" y="129"/>
                        <a:pt x="37" y="177"/>
                      </a:cubicBezTo>
                      <a:lnTo>
                        <a:pt x="37" y="177"/>
                      </a:lnTo>
                      <a:cubicBezTo>
                        <a:pt x="52" y="212"/>
                        <a:pt x="82" y="242"/>
                        <a:pt x="108" y="271"/>
                      </a:cubicBezTo>
                      <a:lnTo>
                        <a:pt x="108" y="271"/>
                      </a:lnTo>
                      <a:cubicBezTo>
                        <a:pt x="150" y="316"/>
                        <a:pt x="194" y="358"/>
                        <a:pt x="242" y="40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76" name="Freeform 385">
                  <a:extLst>
                    <a:ext uri="{FF2B5EF4-FFF2-40B4-BE49-F238E27FC236}">
                      <a16:creationId xmlns:a16="http://schemas.microsoft.com/office/drawing/2014/main" id="{54FA8D66-B089-C947-A1A9-ADC5E02667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28171" y="579754"/>
                  <a:ext cx="141471" cy="199602"/>
                </a:xfrm>
                <a:custGeom>
                  <a:avLst/>
                  <a:gdLst>
                    <a:gd name="T0" fmla="*/ 324 w 325"/>
                    <a:gd name="T1" fmla="*/ 8 h 456"/>
                    <a:gd name="T2" fmla="*/ 324 w 325"/>
                    <a:gd name="T3" fmla="*/ 8 h 456"/>
                    <a:gd name="T4" fmla="*/ 101 w 325"/>
                    <a:gd name="T5" fmla="*/ 196 h 456"/>
                    <a:gd name="T6" fmla="*/ 101 w 325"/>
                    <a:gd name="T7" fmla="*/ 196 h 456"/>
                    <a:gd name="T8" fmla="*/ 31 w 325"/>
                    <a:gd name="T9" fmla="*/ 411 h 456"/>
                    <a:gd name="T10" fmla="*/ 31 w 325"/>
                    <a:gd name="T11" fmla="*/ 411 h 456"/>
                    <a:gd name="T12" fmla="*/ 100 w 325"/>
                    <a:gd name="T13" fmla="*/ 436 h 456"/>
                    <a:gd name="T14" fmla="*/ 100 w 325"/>
                    <a:gd name="T15" fmla="*/ 436 h 456"/>
                    <a:gd name="T16" fmla="*/ 132 w 325"/>
                    <a:gd name="T17" fmla="*/ 411 h 456"/>
                    <a:gd name="T18" fmla="*/ 132 w 325"/>
                    <a:gd name="T19" fmla="*/ 411 h 456"/>
                    <a:gd name="T20" fmla="*/ 323 w 325"/>
                    <a:gd name="T21" fmla="*/ 7 h 456"/>
                    <a:gd name="T22" fmla="*/ 323 w 325"/>
                    <a:gd name="T23" fmla="*/ 7 h 456"/>
                    <a:gd name="T24" fmla="*/ 324 w 325"/>
                    <a:gd name="T25" fmla="*/ 8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5" h="456">
                      <a:moveTo>
                        <a:pt x="324" y="8"/>
                      </a:moveTo>
                      <a:lnTo>
                        <a:pt x="324" y="8"/>
                      </a:lnTo>
                      <a:cubicBezTo>
                        <a:pt x="251" y="69"/>
                        <a:pt x="177" y="133"/>
                        <a:pt x="101" y="196"/>
                      </a:cubicBezTo>
                      <a:lnTo>
                        <a:pt x="101" y="196"/>
                      </a:lnTo>
                      <a:cubicBezTo>
                        <a:pt x="21" y="262"/>
                        <a:pt x="0" y="331"/>
                        <a:pt x="31" y="411"/>
                      </a:cubicBezTo>
                      <a:lnTo>
                        <a:pt x="31" y="411"/>
                      </a:lnTo>
                      <a:cubicBezTo>
                        <a:pt x="46" y="450"/>
                        <a:pt x="68" y="455"/>
                        <a:pt x="100" y="436"/>
                      </a:cubicBezTo>
                      <a:lnTo>
                        <a:pt x="100" y="436"/>
                      </a:lnTo>
                      <a:cubicBezTo>
                        <a:pt x="112" y="429"/>
                        <a:pt x="124" y="422"/>
                        <a:pt x="132" y="411"/>
                      </a:cubicBezTo>
                      <a:lnTo>
                        <a:pt x="132" y="411"/>
                      </a:lnTo>
                      <a:cubicBezTo>
                        <a:pt x="225" y="290"/>
                        <a:pt x="288" y="154"/>
                        <a:pt x="323" y="7"/>
                      </a:cubicBezTo>
                      <a:lnTo>
                        <a:pt x="323" y="7"/>
                      </a:lnTo>
                      <a:cubicBezTo>
                        <a:pt x="324" y="4"/>
                        <a:pt x="321" y="0"/>
                        <a:pt x="324" y="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77" name="Freeform 386">
                  <a:extLst>
                    <a:ext uri="{FF2B5EF4-FFF2-40B4-BE49-F238E27FC236}">
                      <a16:creationId xmlns:a16="http://schemas.microsoft.com/office/drawing/2014/main" id="{9F06F16D-CA22-334B-A9DB-55495B634E0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06053" y="317491"/>
                  <a:ext cx="186043" cy="147278"/>
                </a:xfrm>
                <a:custGeom>
                  <a:avLst/>
                  <a:gdLst>
                    <a:gd name="T0" fmla="*/ 0 w 429"/>
                    <a:gd name="T1" fmla="*/ 33 h 341"/>
                    <a:gd name="T2" fmla="*/ 0 w 429"/>
                    <a:gd name="T3" fmla="*/ 33 h 341"/>
                    <a:gd name="T4" fmla="*/ 428 w 429"/>
                    <a:gd name="T5" fmla="*/ 303 h 341"/>
                    <a:gd name="T6" fmla="*/ 428 w 429"/>
                    <a:gd name="T7" fmla="*/ 303 h 341"/>
                    <a:gd name="T8" fmla="*/ 232 w 429"/>
                    <a:gd name="T9" fmla="*/ 109 h 341"/>
                    <a:gd name="T10" fmla="*/ 232 w 429"/>
                    <a:gd name="T11" fmla="*/ 109 h 341"/>
                    <a:gd name="T12" fmla="*/ 0 w 429"/>
                    <a:gd name="T13" fmla="*/ 33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9" h="341">
                      <a:moveTo>
                        <a:pt x="0" y="33"/>
                      </a:moveTo>
                      <a:lnTo>
                        <a:pt x="0" y="33"/>
                      </a:lnTo>
                      <a:cubicBezTo>
                        <a:pt x="48" y="201"/>
                        <a:pt x="273" y="340"/>
                        <a:pt x="428" y="303"/>
                      </a:cubicBezTo>
                      <a:lnTo>
                        <a:pt x="428" y="303"/>
                      </a:lnTo>
                      <a:cubicBezTo>
                        <a:pt x="364" y="240"/>
                        <a:pt x="297" y="176"/>
                        <a:pt x="232" y="109"/>
                      </a:cubicBezTo>
                      <a:lnTo>
                        <a:pt x="232" y="109"/>
                      </a:lnTo>
                      <a:cubicBezTo>
                        <a:pt x="149" y="24"/>
                        <a:pt x="77" y="0"/>
                        <a:pt x="0" y="3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78" name="Freeform 387">
                  <a:extLst>
                    <a:ext uri="{FF2B5EF4-FFF2-40B4-BE49-F238E27FC236}">
                      <a16:creationId xmlns:a16="http://schemas.microsoft.com/office/drawing/2014/main" id="{DFDFA903-57E4-7F49-8892-A0B1358832F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65113" y="349698"/>
                  <a:ext cx="236430" cy="122085"/>
                </a:xfrm>
                <a:custGeom>
                  <a:avLst/>
                  <a:gdLst>
                    <a:gd name="T0" fmla="*/ 541 w 542"/>
                    <a:gd name="T1" fmla="*/ 282 h 283"/>
                    <a:gd name="T2" fmla="*/ 541 w 542"/>
                    <a:gd name="T3" fmla="*/ 282 h 283"/>
                    <a:gd name="T4" fmla="*/ 146 w 542"/>
                    <a:gd name="T5" fmla="*/ 7 h 283"/>
                    <a:gd name="T6" fmla="*/ 146 w 542"/>
                    <a:gd name="T7" fmla="*/ 7 h 283"/>
                    <a:gd name="T8" fmla="*/ 17 w 542"/>
                    <a:gd name="T9" fmla="*/ 28 h 283"/>
                    <a:gd name="T10" fmla="*/ 17 w 542"/>
                    <a:gd name="T11" fmla="*/ 28 h 283"/>
                    <a:gd name="T12" fmla="*/ 98 w 542"/>
                    <a:gd name="T13" fmla="*/ 130 h 283"/>
                    <a:gd name="T14" fmla="*/ 98 w 542"/>
                    <a:gd name="T15" fmla="*/ 130 h 283"/>
                    <a:gd name="T16" fmla="*/ 143 w 542"/>
                    <a:gd name="T17" fmla="*/ 144 h 283"/>
                    <a:gd name="T18" fmla="*/ 143 w 542"/>
                    <a:gd name="T19" fmla="*/ 144 h 283"/>
                    <a:gd name="T20" fmla="*/ 541 w 542"/>
                    <a:gd name="T21" fmla="*/ 282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42" h="283">
                      <a:moveTo>
                        <a:pt x="541" y="282"/>
                      </a:moveTo>
                      <a:lnTo>
                        <a:pt x="541" y="282"/>
                      </a:lnTo>
                      <a:cubicBezTo>
                        <a:pt x="431" y="157"/>
                        <a:pt x="316" y="39"/>
                        <a:pt x="146" y="7"/>
                      </a:cubicBezTo>
                      <a:lnTo>
                        <a:pt x="146" y="7"/>
                      </a:lnTo>
                      <a:cubicBezTo>
                        <a:pt x="104" y="0"/>
                        <a:pt x="25" y="9"/>
                        <a:pt x="17" y="28"/>
                      </a:cubicBezTo>
                      <a:lnTo>
                        <a:pt x="17" y="28"/>
                      </a:lnTo>
                      <a:cubicBezTo>
                        <a:pt x="0" y="80"/>
                        <a:pt x="59" y="104"/>
                        <a:pt x="98" y="130"/>
                      </a:cubicBezTo>
                      <a:lnTo>
                        <a:pt x="98" y="130"/>
                      </a:lnTo>
                      <a:cubicBezTo>
                        <a:pt x="111" y="138"/>
                        <a:pt x="128" y="142"/>
                        <a:pt x="143" y="144"/>
                      </a:cubicBezTo>
                      <a:lnTo>
                        <a:pt x="143" y="144"/>
                      </a:lnTo>
                      <a:cubicBezTo>
                        <a:pt x="288" y="158"/>
                        <a:pt x="418" y="209"/>
                        <a:pt x="541" y="28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79" name="Freeform 388">
                  <a:extLst>
                    <a:ext uri="{FF2B5EF4-FFF2-40B4-BE49-F238E27FC236}">
                      <a16:creationId xmlns:a16="http://schemas.microsoft.com/office/drawing/2014/main" id="{0D79B248-406F-974A-9B97-4AB5649CA2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6553" y="315718"/>
                  <a:ext cx="139532" cy="151154"/>
                </a:xfrm>
                <a:custGeom>
                  <a:avLst/>
                  <a:gdLst>
                    <a:gd name="T0" fmla="*/ 322 w 323"/>
                    <a:gd name="T1" fmla="*/ 348 h 349"/>
                    <a:gd name="T2" fmla="*/ 322 w 323"/>
                    <a:gd name="T3" fmla="*/ 348 h 349"/>
                    <a:gd name="T4" fmla="*/ 125 w 323"/>
                    <a:gd name="T5" fmla="*/ 36 h 349"/>
                    <a:gd name="T6" fmla="*/ 125 w 323"/>
                    <a:gd name="T7" fmla="*/ 36 h 349"/>
                    <a:gd name="T8" fmla="*/ 28 w 323"/>
                    <a:gd name="T9" fmla="*/ 11 h 349"/>
                    <a:gd name="T10" fmla="*/ 28 w 323"/>
                    <a:gd name="T11" fmla="*/ 11 h 349"/>
                    <a:gd name="T12" fmla="*/ 54 w 323"/>
                    <a:gd name="T13" fmla="*/ 107 h 349"/>
                    <a:gd name="T14" fmla="*/ 54 w 323"/>
                    <a:gd name="T15" fmla="*/ 107 h 349"/>
                    <a:gd name="T16" fmla="*/ 82 w 323"/>
                    <a:gd name="T17" fmla="*/ 131 h 349"/>
                    <a:gd name="T18" fmla="*/ 82 w 323"/>
                    <a:gd name="T19" fmla="*/ 131 h 349"/>
                    <a:gd name="T20" fmla="*/ 322 w 323"/>
                    <a:gd name="T21" fmla="*/ 348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3" h="349">
                      <a:moveTo>
                        <a:pt x="322" y="348"/>
                      </a:moveTo>
                      <a:lnTo>
                        <a:pt x="322" y="348"/>
                      </a:lnTo>
                      <a:cubicBezTo>
                        <a:pt x="281" y="227"/>
                        <a:pt x="236" y="109"/>
                        <a:pt x="125" y="36"/>
                      </a:cubicBezTo>
                      <a:lnTo>
                        <a:pt x="125" y="36"/>
                      </a:lnTo>
                      <a:cubicBezTo>
                        <a:pt x="97" y="17"/>
                        <a:pt x="38" y="0"/>
                        <a:pt x="28" y="11"/>
                      </a:cubicBezTo>
                      <a:lnTo>
                        <a:pt x="28" y="11"/>
                      </a:lnTo>
                      <a:cubicBezTo>
                        <a:pt x="0" y="43"/>
                        <a:pt x="34" y="78"/>
                        <a:pt x="54" y="107"/>
                      </a:cubicBezTo>
                      <a:lnTo>
                        <a:pt x="54" y="107"/>
                      </a:lnTo>
                      <a:cubicBezTo>
                        <a:pt x="61" y="117"/>
                        <a:pt x="72" y="125"/>
                        <a:pt x="82" y="131"/>
                      </a:cubicBezTo>
                      <a:lnTo>
                        <a:pt x="82" y="131"/>
                      </a:lnTo>
                      <a:cubicBezTo>
                        <a:pt x="179" y="184"/>
                        <a:pt x="256" y="260"/>
                        <a:pt x="322" y="34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0" name="Freeform 389">
                  <a:extLst>
                    <a:ext uri="{FF2B5EF4-FFF2-40B4-BE49-F238E27FC236}">
                      <a16:creationId xmlns:a16="http://schemas.microsoft.com/office/drawing/2014/main" id="{796C7AEE-5453-124A-9DEF-1C3B7ABE8F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72760" y="179506"/>
                  <a:ext cx="81394" cy="199600"/>
                </a:xfrm>
                <a:custGeom>
                  <a:avLst/>
                  <a:gdLst>
                    <a:gd name="T0" fmla="*/ 18 w 184"/>
                    <a:gd name="T1" fmla="*/ 457 h 458"/>
                    <a:gd name="T2" fmla="*/ 18 w 184"/>
                    <a:gd name="T3" fmla="*/ 457 h 458"/>
                    <a:gd name="T4" fmla="*/ 179 w 184"/>
                    <a:gd name="T5" fmla="*/ 110 h 458"/>
                    <a:gd name="T6" fmla="*/ 179 w 184"/>
                    <a:gd name="T7" fmla="*/ 110 h 458"/>
                    <a:gd name="T8" fmla="*/ 169 w 184"/>
                    <a:gd name="T9" fmla="*/ 36 h 458"/>
                    <a:gd name="T10" fmla="*/ 169 w 184"/>
                    <a:gd name="T11" fmla="*/ 36 h 458"/>
                    <a:gd name="T12" fmla="*/ 113 w 184"/>
                    <a:gd name="T13" fmla="*/ 0 h 458"/>
                    <a:gd name="T14" fmla="*/ 113 w 184"/>
                    <a:gd name="T15" fmla="*/ 0 h 458"/>
                    <a:gd name="T16" fmla="*/ 73 w 184"/>
                    <a:gd name="T17" fmla="*/ 45 h 458"/>
                    <a:gd name="T18" fmla="*/ 73 w 184"/>
                    <a:gd name="T19" fmla="*/ 45 h 458"/>
                    <a:gd name="T20" fmla="*/ 0 w 184"/>
                    <a:gd name="T21" fmla="*/ 450 h 458"/>
                    <a:gd name="T22" fmla="*/ 0 w 184"/>
                    <a:gd name="T23" fmla="*/ 450 h 458"/>
                    <a:gd name="T24" fmla="*/ 18 w 184"/>
                    <a:gd name="T25" fmla="*/ 457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4" h="458">
                      <a:moveTo>
                        <a:pt x="18" y="457"/>
                      </a:moveTo>
                      <a:lnTo>
                        <a:pt x="18" y="457"/>
                      </a:lnTo>
                      <a:cubicBezTo>
                        <a:pt x="84" y="348"/>
                        <a:pt x="158" y="241"/>
                        <a:pt x="179" y="110"/>
                      </a:cubicBezTo>
                      <a:lnTo>
                        <a:pt x="179" y="110"/>
                      </a:lnTo>
                      <a:cubicBezTo>
                        <a:pt x="183" y="86"/>
                        <a:pt x="181" y="56"/>
                        <a:pt x="169" y="36"/>
                      </a:cubicBezTo>
                      <a:lnTo>
                        <a:pt x="169" y="36"/>
                      </a:lnTo>
                      <a:cubicBezTo>
                        <a:pt x="159" y="18"/>
                        <a:pt x="133" y="2"/>
                        <a:pt x="113" y="0"/>
                      </a:cubicBezTo>
                      <a:lnTo>
                        <a:pt x="113" y="0"/>
                      </a:lnTo>
                      <a:cubicBezTo>
                        <a:pt x="100" y="0"/>
                        <a:pt x="77" y="28"/>
                        <a:pt x="73" y="45"/>
                      </a:cubicBezTo>
                      <a:lnTo>
                        <a:pt x="73" y="45"/>
                      </a:lnTo>
                      <a:cubicBezTo>
                        <a:pt x="47" y="180"/>
                        <a:pt x="24" y="315"/>
                        <a:pt x="0" y="450"/>
                      </a:cubicBezTo>
                      <a:lnTo>
                        <a:pt x="0" y="450"/>
                      </a:lnTo>
                      <a:cubicBezTo>
                        <a:pt x="6" y="453"/>
                        <a:pt x="12" y="455"/>
                        <a:pt x="18" y="45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1" name="Freeform 390">
                  <a:extLst>
                    <a:ext uri="{FF2B5EF4-FFF2-40B4-BE49-F238E27FC236}">
                      <a16:creationId xmlns:a16="http://schemas.microsoft.com/office/drawing/2014/main" id="{813CAA83-5FFD-254A-8323-2F871B5BA3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19284" y="607164"/>
                  <a:ext cx="197671" cy="110458"/>
                </a:xfrm>
                <a:custGeom>
                  <a:avLst/>
                  <a:gdLst>
                    <a:gd name="T0" fmla="*/ 453 w 454"/>
                    <a:gd name="T1" fmla="*/ 0 h 253"/>
                    <a:gd name="T2" fmla="*/ 453 w 454"/>
                    <a:gd name="T3" fmla="*/ 0 h 253"/>
                    <a:gd name="T4" fmla="*/ 140 w 454"/>
                    <a:gd name="T5" fmla="*/ 103 h 253"/>
                    <a:gd name="T6" fmla="*/ 140 w 454"/>
                    <a:gd name="T7" fmla="*/ 103 h 253"/>
                    <a:gd name="T8" fmla="*/ 28 w 454"/>
                    <a:gd name="T9" fmla="*/ 187 h 253"/>
                    <a:gd name="T10" fmla="*/ 28 w 454"/>
                    <a:gd name="T11" fmla="*/ 187 h 253"/>
                    <a:gd name="T12" fmla="*/ 62 w 454"/>
                    <a:gd name="T13" fmla="*/ 251 h 253"/>
                    <a:gd name="T14" fmla="*/ 62 w 454"/>
                    <a:gd name="T15" fmla="*/ 251 h 253"/>
                    <a:gd name="T16" fmla="*/ 103 w 454"/>
                    <a:gd name="T17" fmla="*/ 247 h 253"/>
                    <a:gd name="T18" fmla="*/ 103 w 454"/>
                    <a:gd name="T19" fmla="*/ 247 h 253"/>
                    <a:gd name="T20" fmla="*/ 453 w 454"/>
                    <a:gd name="T21" fmla="*/ 0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4" h="253">
                      <a:moveTo>
                        <a:pt x="453" y="0"/>
                      </a:moveTo>
                      <a:lnTo>
                        <a:pt x="453" y="0"/>
                      </a:lnTo>
                      <a:cubicBezTo>
                        <a:pt x="341" y="37"/>
                        <a:pt x="238" y="65"/>
                        <a:pt x="140" y="103"/>
                      </a:cubicBezTo>
                      <a:lnTo>
                        <a:pt x="140" y="103"/>
                      </a:lnTo>
                      <a:cubicBezTo>
                        <a:pt x="98" y="120"/>
                        <a:pt x="58" y="153"/>
                        <a:pt x="28" y="187"/>
                      </a:cubicBezTo>
                      <a:lnTo>
                        <a:pt x="28" y="187"/>
                      </a:lnTo>
                      <a:cubicBezTo>
                        <a:pt x="0" y="219"/>
                        <a:pt x="17" y="247"/>
                        <a:pt x="62" y="251"/>
                      </a:cubicBezTo>
                      <a:lnTo>
                        <a:pt x="62" y="251"/>
                      </a:lnTo>
                      <a:cubicBezTo>
                        <a:pt x="75" y="252"/>
                        <a:pt x="91" y="251"/>
                        <a:pt x="103" y="247"/>
                      </a:cubicBezTo>
                      <a:lnTo>
                        <a:pt x="103" y="247"/>
                      </a:lnTo>
                      <a:cubicBezTo>
                        <a:pt x="237" y="195"/>
                        <a:pt x="350" y="112"/>
                        <a:pt x="453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2" name="Freeform 391">
                  <a:extLst>
                    <a:ext uri="{FF2B5EF4-FFF2-40B4-BE49-F238E27FC236}">
                      <a16:creationId xmlns:a16="http://schemas.microsoft.com/office/drawing/2014/main" id="{A2C21943-DE18-5345-8F45-9FA3D63E11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70298" y="1022123"/>
                  <a:ext cx="226741" cy="58136"/>
                </a:xfrm>
                <a:custGeom>
                  <a:avLst/>
                  <a:gdLst>
                    <a:gd name="T0" fmla="*/ 518 w 519"/>
                    <a:gd name="T1" fmla="*/ 0 h 133"/>
                    <a:gd name="T2" fmla="*/ 518 w 519"/>
                    <a:gd name="T3" fmla="*/ 0 h 133"/>
                    <a:gd name="T4" fmla="*/ 53 w 519"/>
                    <a:gd name="T5" fmla="*/ 20 h 133"/>
                    <a:gd name="T6" fmla="*/ 53 w 519"/>
                    <a:gd name="T7" fmla="*/ 20 h 133"/>
                    <a:gd name="T8" fmla="*/ 2 w 519"/>
                    <a:gd name="T9" fmla="*/ 86 h 133"/>
                    <a:gd name="T10" fmla="*/ 2 w 519"/>
                    <a:gd name="T11" fmla="*/ 86 h 133"/>
                    <a:gd name="T12" fmla="*/ 53 w 519"/>
                    <a:gd name="T13" fmla="*/ 129 h 133"/>
                    <a:gd name="T14" fmla="*/ 53 w 519"/>
                    <a:gd name="T15" fmla="*/ 129 h 133"/>
                    <a:gd name="T16" fmla="*/ 518 w 519"/>
                    <a:gd name="T1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19" h="133">
                      <a:moveTo>
                        <a:pt x="518" y="0"/>
                      </a:moveTo>
                      <a:lnTo>
                        <a:pt x="518" y="0"/>
                      </a:lnTo>
                      <a:cubicBezTo>
                        <a:pt x="363" y="6"/>
                        <a:pt x="208" y="13"/>
                        <a:pt x="53" y="20"/>
                      </a:cubicBezTo>
                      <a:lnTo>
                        <a:pt x="53" y="20"/>
                      </a:lnTo>
                      <a:cubicBezTo>
                        <a:pt x="9" y="21"/>
                        <a:pt x="4" y="51"/>
                        <a:pt x="2" y="86"/>
                      </a:cubicBezTo>
                      <a:lnTo>
                        <a:pt x="2" y="86"/>
                      </a:lnTo>
                      <a:cubicBezTo>
                        <a:pt x="0" y="123"/>
                        <a:pt x="24" y="128"/>
                        <a:pt x="53" y="129"/>
                      </a:cubicBezTo>
                      <a:lnTo>
                        <a:pt x="53" y="129"/>
                      </a:lnTo>
                      <a:cubicBezTo>
                        <a:pt x="221" y="132"/>
                        <a:pt x="365" y="49"/>
                        <a:pt x="518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3" name="Freeform 392">
                  <a:extLst>
                    <a:ext uri="{FF2B5EF4-FFF2-40B4-BE49-F238E27FC236}">
                      <a16:creationId xmlns:a16="http://schemas.microsoft.com/office/drawing/2014/main" id="{78A74839-ED6B-F741-A4F9-9E3251E793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25599" y="976113"/>
                  <a:ext cx="189919" cy="44572"/>
                </a:xfrm>
                <a:custGeom>
                  <a:avLst/>
                  <a:gdLst>
                    <a:gd name="T0" fmla="*/ 428 w 436"/>
                    <a:gd name="T1" fmla="*/ 10 h 108"/>
                    <a:gd name="T2" fmla="*/ 428 w 436"/>
                    <a:gd name="T3" fmla="*/ 10 h 108"/>
                    <a:gd name="T4" fmla="*/ 58 w 436"/>
                    <a:gd name="T5" fmla="*/ 1 h 108"/>
                    <a:gd name="T6" fmla="*/ 58 w 436"/>
                    <a:gd name="T7" fmla="*/ 1 h 108"/>
                    <a:gd name="T8" fmla="*/ 0 w 436"/>
                    <a:gd name="T9" fmla="*/ 46 h 108"/>
                    <a:gd name="T10" fmla="*/ 0 w 436"/>
                    <a:gd name="T11" fmla="*/ 46 h 108"/>
                    <a:gd name="T12" fmla="*/ 47 w 436"/>
                    <a:gd name="T13" fmla="*/ 96 h 108"/>
                    <a:gd name="T14" fmla="*/ 47 w 436"/>
                    <a:gd name="T15" fmla="*/ 96 h 108"/>
                    <a:gd name="T16" fmla="*/ 111 w 436"/>
                    <a:gd name="T17" fmla="*/ 105 h 108"/>
                    <a:gd name="T18" fmla="*/ 111 w 436"/>
                    <a:gd name="T19" fmla="*/ 105 h 108"/>
                    <a:gd name="T20" fmla="*/ 435 w 436"/>
                    <a:gd name="T21" fmla="*/ 54 h 108"/>
                    <a:gd name="T22" fmla="*/ 435 w 436"/>
                    <a:gd name="T23" fmla="*/ 54 h 108"/>
                    <a:gd name="T24" fmla="*/ 428 w 436"/>
                    <a:gd name="T25" fmla="*/ 1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6" h="108">
                      <a:moveTo>
                        <a:pt x="428" y="10"/>
                      </a:moveTo>
                      <a:lnTo>
                        <a:pt x="428" y="10"/>
                      </a:lnTo>
                      <a:cubicBezTo>
                        <a:pt x="305" y="6"/>
                        <a:pt x="182" y="0"/>
                        <a:pt x="58" y="1"/>
                      </a:cubicBezTo>
                      <a:lnTo>
                        <a:pt x="58" y="1"/>
                      </a:lnTo>
                      <a:cubicBezTo>
                        <a:pt x="39" y="1"/>
                        <a:pt x="19" y="31"/>
                        <a:pt x="0" y="46"/>
                      </a:cubicBezTo>
                      <a:lnTo>
                        <a:pt x="0" y="46"/>
                      </a:lnTo>
                      <a:cubicBezTo>
                        <a:pt x="15" y="64"/>
                        <a:pt x="28" y="86"/>
                        <a:pt x="47" y="96"/>
                      </a:cubicBezTo>
                      <a:lnTo>
                        <a:pt x="47" y="96"/>
                      </a:lnTo>
                      <a:cubicBezTo>
                        <a:pt x="65" y="106"/>
                        <a:pt x="90" y="107"/>
                        <a:pt x="111" y="105"/>
                      </a:cubicBezTo>
                      <a:lnTo>
                        <a:pt x="111" y="105"/>
                      </a:lnTo>
                      <a:cubicBezTo>
                        <a:pt x="219" y="89"/>
                        <a:pt x="327" y="71"/>
                        <a:pt x="435" y="54"/>
                      </a:cubicBezTo>
                      <a:lnTo>
                        <a:pt x="435" y="54"/>
                      </a:lnTo>
                      <a:cubicBezTo>
                        <a:pt x="433" y="39"/>
                        <a:pt x="431" y="24"/>
                        <a:pt x="428" y="1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4" name="Freeform 393">
                  <a:extLst>
                    <a:ext uri="{FF2B5EF4-FFF2-40B4-BE49-F238E27FC236}">
                      <a16:creationId xmlns:a16="http://schemas.microsoft.com/office/drawing/2014/main" id="{2DF84404-9052-9A42-B14F-E7831C7F72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2542" y="441165"/>
                  <a:ext cx="155036" cy="156967"/>
                </a:xfrm>
                <a:custGeom>
                  <a:avLst/>
                  <a:gdLst>
                    <a:gd name="T0" fmla="*/ 57 w 354"/>
                    <a:gd name="T1" fmla="*/ 0 h 361"/>
                    <a:gd name="T2" fmla="*/ 57 w 354"/>
                    <a:gd name="T3" fmla="*/ 0 h 361"/>
                    <a:gd name="T4" fmla="*/ 353 w 354"/>
                    <a:gd name="T5" fmla="*/ 360 h 361"/>
                    <a:gd name="T6" fmla="*/ 353 w 354"/>
                    <a:gd name="T7" fmla="*/ 360 h 361"/>
                    <a:gd name="T8" fmla="*/ 145 w 354"/>
                    <a:gd name="T9" fmla="*/ 90 h 361"/>
                    <a:gd name="T10" fmla="*/ 145 w 354"/>
                    <a:gd name="T11" fmla="*/ 90 h 361"/>
                    <a:gd name="T12" fmla="*/ 57 w 354"/>
                    <a:gd name="T13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361">
                      <a:moveTo>
                        <a:pt x="57" y="0"/>
                      </a:moveTo>
                      <a:lnTo>
                        <a:pt x="57" y="0"/>
                      </a:lnTo>
                      <a:cubicBezTo>
                        <a:pt x="0" y="134"/>
                        <a:pt x="171" y="351"/>
                        <a:pt x="353" y="360"/>
                      </a:cubicBezTo>
                      <a:lnTo>
                        <a:pt x="353" y="360"/>
                      </a:lnTo>
                      <a:cubicBezTo>
                        <a:pt x="220" y="307"/>
                        <a:pt x="164" y="212"/>
                        <a:pt x="145" y="90"/>
                      </a:cubicBezTo>
                      <a:lnTo>
                        <a:pt x="145" y="90"/>
                      </a:lnTo>
                      <a:cubicBezTo>
                        <a:pt x="138" y="46"/>
                        <a:pt x="114" y="8"/>
                        <a:pt x="57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5" name="Freeform 394">
                  <a:extLst>
                    <a:ext uri="{FF2B5EF4-FFF2-40B4-BE49-F238E27FC236}">
                      <a16:creationId xmlns:a16="http://schemas.microsoft.com/office/drawing/2014/main" id="{926512A1-E9BB-FA4A-A23E-7B9DF6B333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85904" y="235695"/>
                  <a:ext cx="106588" cy="166657"/>
                </a:xfrm>
                <a:custGeom>
                  <a:avLst/>
                  <a:gdLst>
                    <a:gd name="T0" fmla="*/ 0 w 249"/>
                    <a:gd name="T1" fmla="*/ 383 h 384"/>
                    <a:gd name="T2" fmla="*/ 0 w 249"/>
                    <a:gd name="T3" fmla="*/ 383 h 384"/>
                    <a:gd name="T4" fmla="*/ 242 w 249"/>
                    <a:gd name="T5" fmla="*/ 52 h 384"/>
                    <a:gd name="T6" fmla="*/ 242 w 249"/>
                    <a:gd name="T7" fmla="*/ 52 h 384"/>
                    <a:gd name="T8" fmla="*/ 231 w 249"/>
                    <a:gd name="T9" fmla="*/ 0 h 384"/>
                    <a:gd name="T10" fmla="*/ 231 w 249"/>
                    <a:gd name="T11" fmla="*/ 0 h 384"/>
                    <a:gd name="T12" fmla="*/ 181 w 249"/>
                    <a:gd name="T13" fmla="*/ 16 h 384"/>
                    <a:gd name="T14" fmla="*/ 181 w 249"/>
                    <a:gd name="T15" fmla="*/ 16 h 384"/>
                    <a:gd name="T16" fmla="*/ 143 w 249"/>
                    <a:gd name="T17" fmla="*/ 61 h 384"/>
                    <a:gd name="T18" fmla="*/ 143 w 249"/>
                    <a:gd name="T19" fmla="*/ 61 h 384"/>
                    <a:gd name="T20" fmla="*/ 0 w 249"/>
                    <a:gd name="T21" fmla="*/ 383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9" h="384">
                      <a:moveTo>
                        <a:pt x="0" y="383"/>
                      </a:moveTo>
                      <a:lnTo>
                        <a:pt x="0" y="383"/>
                      </a:lnTo>
                      <a:cubicBezTo>
                        <a:pt x="82" y="273"/>
                        <a:pt x="196" y="188"/>
                        <a:pt x="242" y="52"/>
                      </a:cubicBezTo>
                      <a:lnTo>
                        <a:pt x="242" y="52"/>
                      </a:lnTo>
                      <a:cubicBezTo>
                        <a:pt x="248" y="37"/>
                        <a:pt x="235" y="17"/>
                        <a:pt x="231" y="0"/>
                      </a:cubicBezTo>
                      <a:lnTo>
                        <a:pt x="231" y="0"/>
                      </a:lnTo>
                      <a:cubicBezTo>
                        <a:pt x="214" y="5"/>
                        <a:pt x="194" y="6"/>
                        <a:pt x="181" y="16"/>
                      </a:cubicBezTo>
                      <a:lnTo>
                        <a:pt x="181" y="16"/>
                      </a:lnTo>
                      <a:cubicBezTo>
                        <a:pt x="165" y="27"/>
                        <a:pt x="151" y="44"/>
                        <a:pt x="143" y="61"/>
                      </a:cubicBezTo>
                      <a:lnTo>
                        <a:pt x="143" y="61"/>
                      </a:lnTo>
                      <a:cubicBezTo>
                        <a:pt x="94" y="168"/>
                        <a:pt x="47" y="275"/>
                        <a:pt x="0" y="38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6" name="Freeform 395">
                  <a:extLst>
                    <a:ext uri="{FF2B5EF4-FFF2-40B4-BE49-F238E27FC236}">
                      <a16:creationId xmlns:a16="http://schemas.microsoft.com/office/drawing/2014/main" id="{2EEC9DA5-AAA2-4C4E-917B-FDA5727965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35267" y="201655"/>
                  <a:ext cx="60076" cy="178284"/>
                </a:xfrm>
                <a:custGeom>
                  <a:avLst/>
                  <a:gdLst>
                    <a:gd name="T0" fmla="*/ 55 w 137"/>
                    <a:gd name="T1" fmla="*/ 407 h 409"/>
                    <a:gd name="T2" fmla="*/ 55 w 137"/>
                    <a:gd name="T3" fmla="*/ 407 h 409"/>
                    <a:gd name="T4" fmla="*/ 65 w 137"/>
                    <a:gd name="T5" fmla="*/ 6 h 409"/>
                    <a:gd name="T6" fmla="*/ 65 w 137"/>
                    <a:gd name="T7" fmla="*/ 6 h 409"/>
                    <a:gd name="T8" fmla="*/ 40 w 137"/>
                    <a:gd name="T9" fmla="*/ 0 h 409"/>
                    <a:gd name="T10" fmla="*/ 40 w 137"/>
                    <a:gd name="T11" fmla="*/ 0 h 409"/>
                    <a:gd name="T12" fmla="*/ 2 w 137"/>
                    <a:gd name="T13" fmla="*/ 86 h 409"/>
                    <a:gd name="T14" fmla="*/ 2 w 137"/>
                    <a:gd name="T15" fmla="*/ 86 h 409"/>
                    <a:gd name="T16" fmla="*/ 37 w 137"/>
                    <a:gd name="T17" fmla="*/ 408 h 409"/>
                    <a:gd name="T18" fmla="*/ 37 w 137"/>
                    <a:gd name="T19" fmla="*/ 408 h 409"/>
                    <a:gd name="T20" fmla="*/ 55 w 137"/>
                    <a:gd name="T21" fmla="*/ 407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409">
                      <a:moveTo>
                        <a:pt x="55" y="407"/>
                      </a:moveTo>
                      <a:lnTo>
                        <a:pt x="55" y="407"/>
                      </a:lnTo>
                      <a:cubicBezTo>
                        <a:pt x="48" y="273"/>
                        <a:pt x="136" y="140"/>
                        <a:pt x="65" y="6"/>
                      </a:cubicBezTo>
                      <a:lnTo>
                        <a:pt x="65" y="6"/>
                      </a:lnTo>
                      <a:cubicBezTo>
                        <a:pt x="56" y="4"/>
                        <a:pt x="48" y="2"/>
                        <a:pt x="40" y="0"/>
                      </a:cubicBezTo>
                      <a:lnTo>
                        <a:pt x="40" y="0"/>
                      </a:lnTo>
                      <a:cubicBezTo>
                        <a:pt x="26" y="28"/>
                        <a:pt x="0" y="58"/>
                        <a:pt x="2" y="86"/>
                      </a:cubicBezTo>
                      <a:lnTo>
                        <a:pt x="2" y="86"/>
                      </a:lnTo>
                      <a:cubicBezTo>
                        <a:pt x="9" y="194"/>
                        <a:pt x="25" y="301"/>
                        <a:pt x="37" y="408"/>
                      </a:cubicBezTo>
                      <a:lnTo>
                        <a:pt x="37" y="408"/>
                      </a:lnTo>
                      <a:cubicBezTo>
                        <a:pt x="43" y="408"/>
                        <a:pt x="49" y="407"/>
                        <a:pt x="55" y="40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7" name="Freeform 396">
                  <a:extLst>
                    <a:ext uri="{FF2B5EF4-FFF2-40B4-BE49-F238E27FC236}">
                      <a16:creationId xmlns:a16="http://schemas.microsoft.com/office/drawing/2014/main" id="{0CF2A153-86B9-7042-979A-C0E4673B971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57549" y="1044089"/>
                  <a:ext cx="160851" cy="71702"/>
                </a:xfrm>
                <a:custGeom>
                  <a:avLst/>
                  <a:gdLst>
                    <a:gd name="T0" fmla="*/ 370 w 371"/>
                    <a:gd name="T1" fmla="*/ 0 h 162"/>
                    <a:gd name="T2" fmla="*/ 370 w 371"/>
                    <a:gd name="T3" fmla="*/ 0 h 162"/>
                    <a:gd name="T4" fmla="*/ 34 w 371"/>
                    <a:gd name="T5" fmla="*/ 95 h 162"/>
                    <a:gd name="T6" fmla="*/ 34 w 371"/>
                    <a:gd name="T7" fmla="*/ 95 h 162"/>
                    <a:gd name="T8" fmla="*/ 0 w 371"/>
                    <a:gd name="T9" fmla="*/ 137 h 162"/>
                    <a:gd name="T10" fmla="*/ 0 w 371"/>
                    <a:gd name="T11" fmla="*/ 137 h 162"/>
                    <a:gd name="T12" fmla="*/ 42 w 371"/>
                    <a:gd name="T13" fmla="*/ 161 h 162"/>
                    <a:gd name="T14" fmla="*/ 42 w 371"/>
                    <a:gd name="T15" fmla="*/ 161 h 162"/>
                    <a:gd name="T16" fmla="*/ 287 w 371"/>
                    <a:gd name="T17" fmla="*/ 77 h 162"/>
                    <a:gd name="T18" fmla="*/ 287 w 371"/>
                    <a:gd name="T19" fmla="*/ 77 h 162"/>
                    <a:gd name="T20" fmla="*/ 370 w 371"/>
                    <a:gd name="T21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1" h="162">
                      <a:moveTo>
                        <a:pt x="370" y="0"/>
                      </a:moveTo>
                      <a:lnTo>
                        <a:pt x="370" y="0"/>
                      </a:lnTo>
                      <a:cubicBezTo>
                        <a:pt x="264" y="30"/>
                        <a:pt x="148" y="61"/>
                        <a:pt x="34" y="95"/>
                      </a:cubicBezTo>
                      <a:lnTo>
                        <a:pt x="34" y="95"/>
                      </a:lnTo>
                      <a:cubicBezTo>
                        <a:pt x="20" y="99"/>
                        <a:pt x="12" y="122"/>
                        <a:pt x="0" y="137"/>
                      </a:cubicBezTo>
                      <a:lnTo>
                        <a:pt x="0" y="137"/>
                      </a:lnTo>
                      <a:cubicBezTo>
                        <a:pt x="14" y="145"/>
                        <a:pt x="27" y="161"/>
                        <a:pt x="42" y="161"/>
                      </a:cubicBezTo>
                      <a:lnTo>
                        <a:pt x="42" y="161"/>
                      </a:lnTo>
                      <a:cubicBezTo>
                        <a:pt x="133" y="161"/>
                        <a:pt x="215" y="131"/>
                        <a:pt x="287" y="77"/>
                      </a:cubicBezTo>
                      <a:lnTo>
                        <a:pt x="287" y="77"/>
                      </a:lnTo>
                      <a:cubicBezTo>
                        <a:pt x="320" y="52"/>
                        <a:pt x="348" y="20"/>
                        <a:pt x="370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8" name="Freeform 397">
                  <a:extLst>
                    <a:ext uri="{FF2B5EF4-FFF2-40B4-BE49-F238E27FC236}">
                      <a16:creationId xmlns:a16="http://schemas.microsoft.com/office/drawing/2014/main" id="{F7F1556E-74C0-8740-937F-5560796F1B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62299" y="-74637"/>
                  <a:ext cx="79455" cy="145341"/>
                </a:xfrm>
                <a:custGeom>
                  <a:avLst/>
                  <a:gdLst>
                    <a:gd name="T0" fmla="*/ 182 w 183"/>
                    <a:gd name="T1" fmla="*/ 326 h 332"/>
                    <a:gd name="T2" fmla="*/ 182 w 183"/>
                    <a:gd name="T3" fmla="*/ 326 h 332"/>
                    <a:gd name="T4" fmla="*/ 80 w 183"/>
                    <a:gd name="T5" fmla="*/ 33 h 332"/>
                    <a:gd name="T6" fmla="*/ 80 w 183"/>
                    <a:gd name="T7" fmla="*/ 33 h 332"/>
                    <a:gd name="T8" fmla="*/ 22 w 183"/>
                    <a:gd name="T9" fmla="*/ 0 h 332"/>
                    <a:gd name="T10" fmla="*/ 22 w 183"/>
                    <a:gd name="T11" fmla="*/ 0 h 332"/>
                    <a:gd name="T12" fmla="*/ 9 w 183"/>
                    <a:gd name="T13" fmla="*/ 68 h 332"/>
                    <a:gd name="T14" fmla="*/ 9 w 183"/>
                    <a:gd name="T15" fmla="*/ 68 h 332"/>
                    <a:gd name="T16" fmla="*/ 170 w 183"/>
                    <a:gd name="T17" fmla="*/ 331 h 332"/>
                    <a:gd name="T18" fmla="*/ 170 w 183"/>
                    <a:gd name="T19" fmla="*/ 331 h 332"/>
                    <a:gd name="T20" fmla="*/ 182 w 183"/>
                    <a:gd name="T21" fmla="*/ 326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3" h="332">
                      <a:moveTo>
                        <a:pt x="182" y="326"/>
                      </a:moveTo>
                      <a:lnTo>
                        <a:pt x="182" y="326"/>
                      </a:lnTo>
                      <a:cubicBezTo>
                        <a:pt x="149" y="228"/>
                        <a:pt x="118" y="130"/>
                        <a:pt x="80" y="33"/>
                      </a:cubicBezTo>
                      <a:lnTo>
                        <a:pt x="80" y="33"/>
                      </a:lnTo>
                      <a:cubicBezTo>
                        <a:pt x="75" y="17"/>
                        <a:pt x="42" y="11"/>
                        <a:pt x="22" y="0"/>
                      </a:cubicBezTo>
                      <a:lnTo>
                        <a:pt x="22" y="0"/>
                      </a:lnTo>
                      <a:cubicBezTo>
                        <a:pt x="17" y="23"/>
                        <a:pt x="0" y="52"/>
                        <a:pt x="9" y="68"/>
                      </a:cubicBezTo>
                      <a:lnTo>
                        <a:pt x="9" y="68"/>
                      </a:lnTo>
                      <a:cubicBezTo>
                        <a:pt x="60" y="158"/>
                        <a:pt x="116" y="244"/>
                        <a:pt x="170" y="331"/>
                      </a:cubicBezTo>
                      <a:lnTo>
                        <a:pt x="170" y="331"/>
                      </a:lnTo>
                      <a:cubicBezTo>
                        <a:pt x="174" y="329"/>
                        <a:pt x="178" y="327"/>
                        <a:pt x="182" y="32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89" name="Freeform 398">
                  <a:extLst>
                    <a:ext uri="{FF2B5EF4-FFF2-40B4-BE49-F238E27FC236}">
                      <a16:creationId xmlns:a16="http://schemas.microsoft.com/office/drawing/2014/main" id="{DECD1DE0-6E28-934C-9348-58231F16CF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5505" y="-66912"/>
                  <a:ext cx="42635" cy="135651"/>
                </a:xfrm>
                <a:custGeom>
                  <a:avLst/>
                  <a:gdLst>
                    <a:gd name="T0" fmla="*/ 75 w 98"/>
                    <a:gd name="T1" fmla="*/ 308 h 309"/>
                    <a:gd name="T2" fmla="*/ 75 w 98"/>
                    <a:gd name="T3" fmla="*/ 308 h 309"/>
                    <a:gd name="T4" fmla="*/ 83 w 98"/>
                    <a:gd name="T5" fmla="*/ 31 h 309"/>
                    <a:gd name="T6" fmla="*/ 83 w 98"/>
                    <a:gd name="T7" fmla="*/ 31 h 309"/>
                    <a:gd name="T8" fmla="*/ 35 w 98"/>
                    <a:gd name="T9" fmla="*/ 0 h 309"/>
                    <a:gd name="T10" fmla="*/ 35 w 98"/>
                    <a:gd name="T11" fmla="*/ 0 h 309"/>
                    <a:gd name="T12" fmla="*/ 4 w 98"/>
                    <a:gd name="T13" fmla="*/ 44 h 309"/>
                    <a:gd name="T14" fmla="*/ 4 w 98"/>
                    <a:gd name="T15" fmla="*/ 44 h 309"/>
                    <a:gd name="T16" fmla="*/ 8 w 98"/>
                    <a:gd name="T17" fmla="*/ 72 h 309"/>
                    <a:gd name="T18" fmla="*/ 8 w 98"/>
                    <a:gd name="T19" fmla="*/ 72 h 309"/>
                    <a:gd name="T20" fmla="*/ 75 w 98"/>
                    <a:gd name="T21" fmla="*/ 308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8" h="309">
                      <a:moveTo>
                        <a:pt x="75" y="308"/>
                      </a:moveTo>
                      <a:lnTo>
                        <a:pt x="75" y="308"/>
                      </a:lnTo>
                      <a:cubicBezTo>
                        <a:pt x="94" y="215"/>
                        <a:pt x="97" y="123"/>
                        <a:pt x="83" y="31"/>
                      </a:cubicBezTo>
                      <a:lnTo>
                        <a:pt x="83" y="31"/>
                      </a:lnTo>
                      <a:cubicBezTo>
                        <a:pt x="81" y="18"/>
                        <a:pt x="52" y="1"/>
                        <a:pt x="35" y="0"/>
                      </a:cubicBezTo>
                      <a:lnTo>
                        <a:pt x="35" y="0"/>
                      </a:lnTo>
                      <a:cubicBezTo>
                        <a:pt x="25" y="0"/>
                        <a:pt x="12" y="27"/>
                        <a:pt x="4" y="44"/>
                      </a:cubicBezTo>
                      <a:lnTo>
                        <a:pt x="4" y="44"/>
                      </a:lnTo>
                      <a:cubicBezTo>
                        <a:pt x="0" y="51"/>
                        <a:pt x="5" y="63"/>
                        <a:pt x="8" y="72"/>
                      </a:cubicBezTo>
                      <a:lnTo>
                        <a:pt x="8" y="72"/>
                      </a:lnTo>
                      <a:cubicBezTo>
                        <a:pt x="29" y="149"/>
                        <a:pt x="51" y="226"/>
                        <a:pt x="75" y="30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90" name="Freeform 399">
                  <a:extLst>
                    <a:ext uri="{FF2B5EF4-FFF2-40B4-BE49-F238E27FC236}">
                      <a16:creationId xmlns:a16="http://schemas.microsoft.com/office/drawing/2014/main" id="{7600BD23-C869-C94C-A846-15B0A93260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16411" y="91028"/>
                  <a:ext cx="71704" cy="69763"/>
                </a:xfrm>
                <a:custGeom>
                  <a:avLst/>
                  <a:gdLst>
                    <a:gd name="T0" fmla="*/ 161 w 162"/>
                    <a:gd name="T1" fmla="*/ 134 h 162"/>
                    <a:gd name="T2" fmla="*/ 161 w 162"/>
                    <a:gd name="T3" fmla="*/ 134 h 162"/>
                    <a:gd name="T4" fmla="*/ 114 w 162"/>
                    <a:gd name="T5" fmla="*/ 36 h 162"/>
                    <a:gd name="T6" fmla="*/ 114 w 162"/>
                    <a:gd name="T7" fmla="*/ 36 h 162"/>
                    <a:gd name="T8" fmla="*/ 10 w 162"/>
                    <a:gd name="T9" fmla="*/ 45 h 162"/>
                    <a:gd name="T10" fmla="*/ 10 w 162"/>
                    <a:gd name="T11" fmla="*/ 45 h 162"/>
                    <a:gd name="T12" fmla="*/ 53 w 162"/>
                    <a:gd name="T13" fmla="*/ 149 h 162"/>
                    <a:gd name="T14" fmla="*/ 53 w 162"/>
                    <a:gd name="T15" fmla="*/ 149 h 162"/>
                    <a:gd name="T16" fmla="*/ 161 w 162"/>
                    <a:gd name="T17" fmla="*/ 134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2" h="162">
                      <a:moveTo>
                        <a:pt x="161" y="134"/>
                      </a:moveTo>
                      <a:lnTo>
                        <a:pt x="161" y="134"/>
                      </a:lnTo>
                      <a:cubicBezTo>
                        <a:pt x="141" y="89"/>
                        <a:pt x="136" y="51"/>
                        <a:pt x="114" y="36"/>
                      </a:cubicBezTo>
                      <a:lnTo>
                        <a:pt x="114" y="36"/>
                      </a:lnTo>
                      <a:cubicBezTo>
                        <a:pt x="83" y="13"/>
                        <a:pt x="27" y="0"/>
                        <a:pt x="10" y="45"/>
                      </a:cubicBezTo>
                      <a:lnTo>
                        <a:pt x="10" y="45"/>
                      </a:lnTo>
                      <a:cubicBezTo>
                        <a:pt x="0" y="71"/>
                        <a:pt x="28" y="122"/>
                        <a:pt x="53" y="149"/>
                      </a:cubicBezTo>
                      <a:lnTo>
                        <a:pt x="53" y="149"/>
                      </a:lnTo>
                      <a:cubicBezTo>
                        <a:pt x="65" y="161"/>
                        <a:pt x="111" y="142"/>
                        <a:pt x="161" y="13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91" name="Freeform 400">
                  <a:extLst>
                    <a:ext uri="{FF2B5EF4-FFF2-40B4-BE49-F238E27FC236}">
                      <a16:creationId xmlns:a16="http://schemas.microsoft.com/office/drawing/2014/main" id="{011B5AA5-A9B4-A24C-BC23-C5679662C5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56145" y="504174"/>
                  <a:ext cx="125966" cy="50385"/>
                </a:xfrm>
                <a:custGeom>
                  <a:avLst/>
                  <a:gdLst>
                    <a:gd name="T0" fmla="*/ 0 w 289"/>
                    <a:gd name="T1" fmla="*/ 81 h 115"/>
                    <a:gd name="T2" fmla="*/ 0 w 289"/>
                    <a:gd name="T3" fmla="*/ 81 h 115"/>
                    <a:gd name="T4" fmla="*/ 288 w 289"/>
                    <a:gd name="T5" fmla="*/ 66 h 115"/>
                    <a:gd name="T6" fmla="*/ 288 w 289"/>
                    <a:gd name="T7" fmla="*/ 66 h 115"/>
                    <a:gd name="T8" fmla="*/ 0 w 289"/>
                    <a:gd name="T9" fmla="*/ 8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115">
                      <a:moveTo>
                        <a:pt x="0" y="81"/>
                      </a:moveTo>
                      <a:lnTo>
                        <a:pt x="0" y="81"/>
                      </a:lnTo>
                      <a:cubicBezTo>
                        <a:pt x="101" y="114"/>
                        <a:pt x="193" y="93"/>
                        <a:pt x="288" y="66"/>
                      </a:cubicBezTo>
                      <a:lnTo>
                        <a:pt x="288" y="66"/>
                      </a:lnTo>
                      <a:cubicBezTo>
                        <a:pt x="178" y="0"/>
                        <a:pt x="28" y="7"/>
                        <a:pt x="0" y="8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92" name="Freeform 401">
                  <a:extLst>
                    <a:ext uri="{FF2B5EF4-FFF2-40B4-BE49-F238E27FC236}">
                      <a16:creationId xmlns:a16="http://schemas.microsoft.com/office/drawing/2014/main" id="{811CAD91-D960-8E4A-9702-4D40C1DCDA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43987" y="974587"/>
                  <a:ext cx="60077" cy="58136"/>
                </a:xfrm>
                <a:custGeom>
                  <a:avLst/>
                  <a:gdLst>
                    <a:gd name="T0" fmla="*/ 139 w 140"/>
                    <a:gd name="T1" fmla="*/ 81 h 137"/>
                    <a:gd name="T2" fmla="*/ 139 w 140"/>
                    <a:gd name="T3" fmla="*/ 81 h 137"/>
                    <a:gd name="T4" fmla="*/ 111 w 140"/>
                    <a:gd name="T5" fmla="*/ 24 h 137"/>
                    <a:gd name="T6" fmla="*/ 111 w 140"/>
                    <a:gd name="T7" fmla="*/ 24 h 137"/>
                    <a:gd name="T8" fmla="*/ 5 w 140"/>
                    <a:gd name="T9" fmla="*/ 38 h 137"/>
                    <a:gd name="T10" fmla="*/ 5 w 140"/>
                    <a:gd name="T11" fmla="*/ 38 h 137"/>
                    <a:gd name="T12" fmla="*/ 22 w 140"/>
                    <a:gd name="T13" fmla="*/ 109 h 137"/>
                    <a:gd name="T14" fmla="*/ 22 w 140"/>
                    <a:gd name="T15" fmla="*/ 109 h 137"/>
                    <a:gd name="T16" fmla="*/ 139 w 140"/>
                    <a:gd name="T17" fmla="*/ 8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0" h="137">
                      <a:moveTo>
                        <a:pt x="139" y="81"/>
                      </a:moveTo>
                      <a:lnTo>
                        <a:pt x="139" y="81"/>
                      </a:lnTo>
                      <a:cubicBezTo>
                        <a:pt x="133" y="67"/>
                        <a:pt x="127" y="39"/>
                        <a:pt x="111" y="24"/>
                      </a:cubicBezTo>
                      <a:lnTo>
                        <a:pt x="111" y="24"/>
                      </a:lnTo>
                      <a:cubicBezTo>
                        <a:pt x="86" y="0"/>
                        <a:pt x="13" y="10"/>
                        <a:pt x="5" y="38"/>
                      </a:cubicBezTo>
                      <a:lnTo>
                        <a:pt x="5" y="38"/>
                      </a:lnTo>
                      <a:cubicBezTo>
                        <a:pt x="0" y="60"/>
                        <a:pt x="8" y="93"/>
                        <a:pt x="22" y="109"/>
                      </a:cubicBezTo>
                      <a:lnTo>
                        <a:pt x="22" y="109"/>
                      </a:lnTo>
                      <a:cubicBezTo>
                        <a:pt x="46" y="136"/>
                        <a:pt x="109" y="124"/>
                        <a:pt x="139" y="8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93" name="Freeform 402">
                  <a:extLst>
                    <a:ext uri="{FF2B5EF4-FFF2-40B4-BE49-F238E27FC236}">
                      <a16:creationId xmlns:a16="http://schemas.microsoft.com/office/drawing/2014/main" id="{94C35F1E-4FF9-7F4C-BEE1-A1F11C0985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44892" y="-22441"/>
                  <a:ext cx="75581" cy="89142"/>
                </a:xfrm>
                <a:custGeom>
                  <a:avLst/>
                  <a:gdLst>
                    <a:gd name="T0" fmla="*/ 175 w 176"/>
                    <a:gd name="T1" fmla="*/ 195 h 205"/>
                    <a:gd name="T2" fmla="*/ 175 w 176"/>
                    <a:gd name="T3" fmla="*/ 195 h 205"/>
                    <a:gd name="T4" fmla="*/ 62 w 176"/>
                    <a:gd name="T5" fmla="*/ 21 h 205"/>
                    <a:gd name="T6" fmla="*/ 62 w 176"/>
                    <a:gd name="T7" fmla="*/ 21 h 205"/>
                    <a:gd name="T8" fmla="*/ 3 w 176"/>
                    <a:gd name="T9" fmla="*/ 0 h 205"/>
                    <a:gd name="T10" fmla="*/ 3 w 176"/>
                    <a:gd name="T11" fmla="*/ 0 h 205"/>
                    <a:gd name="T12" fmla="*/ 13 w 176"/>
                    <a:gd name="T13" fmla="*/ 64 h 205"/>
                    <a:gd name="T14" fmla="*/ 13 w 176"/>
                    <a:gd name="T15" fmla="*/ 64 h 205"/>
                    <a:gd name="T16" fmla="*/ 161 w 176"/>
                    <a:gd name="T17" fmla="*/ 204 h 205"/>
                    <a:gd name="T18" fmla="*/ 161 w 176"/>
                    <a:gd name="T19" fmla="*/ 204 h 205"/>
                    <a:gd name="T20" fmla="*/ 175 w 176"/>
                    <a:gd name="T21" fmla="*/ 19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6" h="205">
                      <a:moveTo>
                        <a:pt x="175" y="195"/>
                      </a:moveTo>
                      <a:lnTo>
                        <a:pt x="175" y="195"/>
                      </a:lnTo>
                      <a:cubicBezTo>
                        <a:pt x="138" y="137"/>
                        <a:pt x="103" y="77"/>
                        <a:pt x="62" y="21"/>
                      </a:cubicBezTo>
                      <a:lnTo>
                        <a:pt x="62" y="21"/>
                      </a:lnTo>
                      <a:cubicBezTo>
                        <a:pt x="52" y="7"/>
                        <a:pt x="23" y="7"/>
                        <a:pt x="3" y="0"/>
                      </a:cubicBezTo>
                      <a:lnTo>
                        <a:pt x="3" y="0"/>
                      </a:lnTo>
                      <a:cubicBezTo>
                        <a:pt x="5" y="22"/>
                        <a:pt x="0" y="52"/>
                        <a:pt x="13" y="64"/>
                      </a:cubicBezTo>
                      <a:lnTo>
                        <a:pt x="13" y="64"/>
                      </a:lnTo>
                      <a:cubicBezTo>
                        <a:pt x="59" y="114"/>
                        <a:pt x="111" y="158"/>
                        <a:pt x="161" y="204"/>
                      </a:cubicBezTo>
                      <a:lnTo>
                        <a:pt x="161" y="204"/>
                      </a:lnTo>
                      <a:cubicBezTo>
                        <a:pt x="165" y="201"/>
                        <a:pt x="170" y="199"/>
                        <a:pt x="175" y="19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94" name="Freeform 403">
                  <a:extLst>
                    <a:ext uri="{FF2B5EF4-FFF2-40B4-BE49-F238E27FC236}">
                      <a16:creationId xmlns:a16="http://schemas.microsoft.com/office/drawing/2014/main" id="{F732B3B3-4263-1344-BF81-837DC7EE74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0812" y="512677"/>
                  <a:ext cx="56201" cy="54260"/>
                </a:xfrm>
                <a:custGeom>
                  <a:avLst/>
                  <a:gdLst>
                    <a:gd name="T0" fmla="*/ 14 w 127"/>
                    <a:gd name="T1" fmla="*/ 121 h 122"/>
                    <a:gd name="T2" fmla="*/ 14 w 127"/>
                    <a:gd name="T3" fmla="*/ 121 h 122"/>
                    <a:gd name="T4" fmla="*/ 116 w 127"/>
                    <a:gd name="T5" fmla="*/ 81 h 122"/>
                    <a:gd name="T6" fmla="*/ 116 w 127"/>
                    <a:gd name="T7" fmla="*/ 81 h 122"/>
                    <a:gd name="T8" fmla="*/ 99 w 127"/>
                    <a:gd name="T9" fmla="*/ 0 h 122"/>
                    <a:gd name="T10" fmla="*/ 99 w 127"/>
                    <a:gd name="T11" fmla="*/ 0 h 122"/>
                    <a:gd name="T12" fmla="*/ 11 w 127"/>
                    <a:gd name="T13" fmla="*/ 26 h 122"/>
                    <a:gd name="T14" fmla="*/ 11 w 127"/>
                    <a:gd name="T15" fmla="*/ 26 h 122"/>
                    <a:gd name="T16" fmla="*/ 14 w 127"/>
                    <a:gd name="T17" fmla="*/ 121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7" h="122">
                      <a:moveTo>
                        <a:pt x="14" y="121"/>
                      </a:moveTo>
                      <a:lnTo>
                        <a:pt x="14" y="121"/>
                      </a:lnTo>
                      <a:cubicBezTo>
                        <a:pt x="64" y="103"/>
                        <a:pt x="103" y="101"/>
                        <a:pt x="116" y="81"/>
                      </a:cubicBezTo>
                      <a:lnTo>
                        <a:pt x="116" y="81"/>
                      </a:lnTo>
                      <a:cubicBezTo>
                        <a:pt x="126" y="64"/>
                        <a:pt x="106" y="28"/>
                        <a:pt x="99" y="0"/>
                      </a:cubicBezTo>
                      <a:lnTo>
                        <a:pt x="99" y="0"/>
                      </a:lnTo>
                      <a:cubicBezTo>
                        <a:pt x="69" y="8"/>
                        <a:pt x="34" y="8"/>
                        <a:pt x="11" y="26"/>
                      </a:cubicBezTo>
                      <a:lnTo>
                        <a:pt x="11" y="26"/>
                      </a:lnTo>
                      <a:cubicBezTo>
                        <a:pt x="0" y="35"/>
                        <a:pt x="12" y="74"/>
                        <a:pt x="14" y="12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95" name="Freeform 404">
                  <a:extLst>
                    <a:ext uri="{FF2B5EF4-FFF2-40B4-BE49-F238E27FC236}">
                      <a16:creationId xmlns:a16="http://schemas.microsoft.com/office/drawing/2014/main" id="{CDA04375-0716-2E46-BCAD-DA0212E772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44225" y="430668"/>
                  <a:ext cx="44572" cy="44570"/>
                </a:xfrm>
                <a:custGeom>
                  <a:avLst/>
                  <a:gdLst>
                    <a:gd name="T0" fmla="*/ 78 w 100"/>
                    <a:gd name="T1" fmla="*/ 0 h 103"/>
                    <a:gd name="T2" fmla="*/ 78 w 100"/>
                    <a:gd name="T3" fmla="*/ 0 h 103"/>
                    <a:gd name="T4" fmla="*/ 0 w 100"/>
                    <a:gd name="T5" fmla="*/ 26 h 103"/>
                    <a:gd name="T6" fmla="*/ 0 w 100"/>
                    <a:gd name="T7" fmla="*/ 26 h 103"/>
                    <a:gd name="T8" fmla="*/ 26 w 100"/>
                    <a:gd name="T9" fmla="*/ 93 h 103"/>
                    <a:gd name="T10" fmla="*/ 26 w 100"/>
                    <a:gd name="T11" fmla="*/ 93 h 103"/>
                    <a:gd name="T12" fmla="*/ 90 w 100"/>
                    <a:gd name="T13" fmla="*/ 80 h 103"/>
                    <a:gd name="T14" fmla="*/ 90 w 100"/>
                    <a:gd name="T15" fmla="*/ 80 h 103"/>
                    <a:gd name="T16" fmla="*/ 78 w 100"/>
                    <a:gd name="T17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" h="103">
                      <a:moveTo>
                        <a:pt x="78" y="0"/>
                      </a:moveTo>
                      <a:lnTo>
                        <a:pt x="78" y="0"/>
                      </a:lnTo>
                      <a:cubicBezTo>
                        <a:pt x="42" y="11"/>
                        <a:pt x="21" y="19"/>
                        <a:pt x="0" y="26"/>
                      </a:cubicBezTo>
                      <a:lnTo>
                        <a:pt x="0" y="26"/>
                      </a:lnTo>
                      <a:cubicBezTo>
                        <a:pt x="8" y="50"/>
                        <a:pt x="9" y="81"/>
                        <a:pt x="26" y="93"/>
                      </a:cubicBezTo>
                      <a:lnTo>
                        <a:pt x="26" y="93"/>
                      </a:lnTo>
                      <a:cubicBezTo>
                        <a:pt x="39" y="102"/>
                        <a:pt x="79" y="94"/>
                        <a:pt x="90" y="80"/>
                      </a:cubicBezTo>
                      <a:lnTo>
                        <a:pt x="90" y="80"/>
                      </a:lnTo>
                      <a:cubicBezTo>
                        <a:pt x="99" y="68"/>
                        <a:pt x="85" y="37"/>
                        <a:pt x="78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96" name="Freeform 405">
                  <a:extLst>
                    <a:ext uri="{FF2B5EF4-FFF2-40B4-BE49-F238E27FC236}">
                      <a16:creationId xmlns:a16="http://schemas.microsoft.com/office/drawing/2014/main" id="{EE1E8615-0382-6049-B646-6A77B30B87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49843" y="34515"/>
                  <a:ext cx="63952" cy="54260"/>
                </a:xfrm>
                <a:custGeom>
                  <a:avLst/>
                  <a:gdLst>
                    <a:gd name="T0" fmla="*/ 0 w 150"/>
                    <a:gd name="T1" fmla="*/ 19 h 123"/>
                    <a:gd name="T2" fmla="*/ 0 w 150"/>
                    <a:gd name="T3" fmla="*/ 19 h 123"/>
                    <a:gd name="T4" fmla="*/ 136 w 150"/>
                    <a:gd name="T5" fmla="*/ 122 h 123"/>
                    <a:gd name="T6" fmla="*/ 136 w 150"/>
                    <a:gd name="T7" fmla="*/ 122 h 123"/>
                    <a:gd name="T8" fmla="*/ 149 w 150"/>
                    <a:gd name="T9" fmla="*/ 106 h 123"/>
                    <a:gd name="T10" fmla="*/ 149 w 150"/>
                    <a:gd name="T11" fmla="*/ 106 h 123"/>
                    <a:gd name="T12" fmla="*/ 16 w 150"/>
                    <a:gd name="T13" fmla="*/ 0 h 123"/>
                    <a:gd name="T14" fmla="*/ 16 w 150"/>
                    <a:gd name="T15" fmla="*/ 0 h 123"/>
                    <a:gd name="T16" fmla="*/ 0 w 150"/>
                    <a:gd name="T17" fmla="*/ 1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0" h="123">
                      <a:moveTo>
                        <a:pt x="0" y="19"/>
                      </a:moveTo>
                      <a:lnTo>
                        <a:pt x="0" y="19"/>
                      </a:lnTo>
                      <a:cubicBezTo>
                        <a:pt x="19" y="87"/>
                        <a:pt x="80" y="102"/>
                        <a:pt x="136" y="122"/>
                      </a:cubicBezTo>
                      <a:lnTo>
                        <a:pt x="136" y="122"/>
                      </a:lnTo>
                      <a:cubicBezTo>
                        <a:pt x="140" y="116"/>
                        <a:pt x="145" y="111"/>
                        <a:pt x="149" y="106"/>
                      </a:cubicBezTo>
                      <a:lnTo>
                        <a:pt x="149" y="106"/>
                      </a:lnTo>
                      <a:cubicBezTo>
                        <a:pt x="105" y="71"/>
                        <a:pt x="61" y="35"/>
                        <a:pt x="16" y="0"/>
                      </a:cubicBezTo>
                      <a:lnTo>
                        <a:pt x="16" y="0"/>
                      </a:lnTo>
                      <a:cubicBezTo>
                        <a:pt x="11" y="6"/>
                        <a:pt x="5" y="13"/>
                        <a:pt x="0" y="19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97" name="Freeform 406">
                  <a:extLst>
                    <a:ext uri="{FF2B5EF4-FFF2-40B4-BE49-F238E27FC236}">
                      <a16:creationId xmlns:a16="http://schemas.microsoft.com/office/drawing/2014/main" id="{CC1054AB-8BFE-704F-9BE1-3E95D46282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0641" y="-579959"/>
                  <a:ext cx="430080" cy="829440"/>
                </a:xfrm>
                <a:custGeom>
                  <a:avLst/>
                  <a:gdLst>
                    <a:gd name="T0" fmla="*/ 327348 w 988"/>
                    <a:gd name="T1" fmla="*/ 525210 h 1903"/>
                    <a:gd name="T2" fmla="*/ 327348 w 988"/>
                    <a:gd name="T3" fmla="*/ 525210 h 1903"/>
                    <a:gd name="T4" fmla="*/ 204593 w 988"/>
                    <a:gd name="T5" fmla="*/ 235800 h 1903"/>
                    <a:gd name="T6" fmla="*/ 204593 w 988"/>
                    <a:gd name="T7" fmla="*/ 235800 h 1903"/>
                    <a:gd name="T8" fmla="*/ 264229 w 988"/>
                    <a:gd name="T9" fmla="*/ 451550 h 1903"/>
                    <a:gd name="T10" fmla="*/ 264229 w 988"/>
                    <a:gd name="T11" fmla="*/ 451550 h 1903"/>
                    <a:gd name="T12" fmla="*/ 364349 w 988"/>
                    <a:gd name="T13" fmla="*/ 652917 h 1903"/>
                    <a:gd name="T14" fmla="*/ 364349 w 988"/>
                    <a:gd name="T15" fmla="*/ 652917 h 1903"/>
                    <a:gd name="T16" fmla="*/ 296006 w 988"/>
                    <a:gd name="T17" fmla="*/ 553541 h 1903"/>
                    <a:gd name="T18" fmla="*/ 296006 w 988"/>
                    <a:gd name="T19" fmla="*/ 553541 h 1903"/>
                    <a:gd name="T20" fmla="*/ 235499 w 988"/>
                    <a:gd name="T21" fmla="*/ 443705 h 1903"/>
                    <a:gd name="T22" fmla="*/ 235499 w 988"/>
                    <a:gd name="T23" fmla="*/ 443705 h 1903"/>
                    <a:gd name="T24" fmla="*/ 186745 w 988"/>
                    <a:gd name="T25" fmla="*/ 330381 h 1903"/>
                    <a:gd name="T26" fmla="*/ 186745 w 988"/>
                    <a:gd name="T27" fmla="*/ 330381 h 1903"/>
                    <a:gd name="T28" fmla="*/ 142780 w 988"/>
                    <a:gd name="T29" fmla="*/ 216622 h 1903"/>
                    <a:gd name="T30" fmla="*/ 142780 w 988"/>
                    <a:gd name="T31" fmla="*/ 216622 h 1903"/>
                    <a:gd name="T32" fmla="*/ 136250 w 988"/>
                    <a:gd name="T33" fmla="*/ 217058 h 1903"/>
                    <a:gd name="T34" fmla="*/ 136250 w 988"/>
                    <a:gd name="T35" fmla="*/ 217058 h 1903"/>
                    <a:gd name="T36" fmla="*/ 136250 w 988"/>
                    <a:gd name="T37" fmla="*/ 244953 h 1903"/>
                    <a:gd name="T38" fmla="*/ 136250 w 988"/>
                    <a:gd name="T39" fmla="*/ 244953 h 1903"/>
                    <a:gd name="T40" fmla="*/ 222440 w 988"/>
                    <a:gd name="T41" fmla="*/ 493828 h 1903"/>
                    <a:gd name="T42" fmla="*/ 222440 w 988"/>
                    <a:gd name="T43" fmla="*/ 493828 h 1903"/>
                    <a:gd name="T44" fmla="*/ 310807 w 988"/>
                    <a:gd name="T45" fmla="*/ 626765 h 1903"/>
                    <a:gd name="T46" fmla="*/ 310807 w 988"/>
                    <a:gd name="T47" fmla="*/ 626765 h 1903"/>
                    <a:gd name="T48" fmla="*/ 403962 w 988"/>
                    <a:gd name="T49" fmla="*/ 746627 h 1903"/>
                    <a:gd name="T50" fmla="*/ 403962 w 988"/>
                    <a:gd name="T51" fmla="*/ 746627 h 1903"/>
                    <a:gd name="T52" fmla="*/ 153662 w 988"/>
                    <a:gd name="T53" fmla="*/ 435859 h 1903"/>
                    <a:gd name="T54" fmla="*/ 153662 w 988"/>
                    <a:gd name="T55" fmla="*/ 435859 h 1903"/>
                    <a:gd name="T56" fmla="*/ 429645 w 988"/>
                    <a:gd name="T57" fmla="*/ 829004 h 1903"/>
                    <a:gd name="T58" fmla="*/ 429645 w 988"/>
                    <a:gd name="T59" fmla="*/ 829004 h 1903"/>
                    <a:gd name="T60" fmla="*/ 396126 w 988"/>
                    <a:gd name="T61" fmla="*/ 809826 h 1903"/>
                    <a:gd name="T62" fmla="*/ 396126 w 988"/>
                    <a:gd name="T63" fmla="*/ 809826 h 1903"/>
                    <a:gd name="T64" fmla="*/ 363043 w 988"/>
                    <a:gd name="T65" fmla="*/ 789341 h 1903"/>
                    <a:gd name="T66" fmla="*/ 363043 w 988"/>
                    <a:gd name="T67" fmla="*/ 789341 h 1903"/>
                    <a:gd name="T68" fmla="*/ 51366 w 988"/>
                    <a:gd name="T69" fmla="*/ 400119 h 1903"/>
                    <a:gd name="T70" fmla="*/ 51366 w 988"/>
                    <a:gd name="T71" fmla="*/ 400119 h 1903"/>
                    <a:gd name="T72" fmla="*/ 14800 w 988"/>
                    <a:gd name="T73" fmla="*/ 157781 h 1903"/>
                    <a:gd name="T74" fmla="*/ 14800 w 988"/>
                    <a:gd name="T75" fmla="*/ 157781 h 1903"/>
                    <a:gd name="T76" fmla="*/ 58331 w 988"/>
                    <a:gd name="T77" fmla="*/ 47073 h 1903"/>
                    <a:gd name="T78" fmla="*/ 58331 w 988"/>
                    <a:gd name="T79" fmla="*/ 47073 h 1903"/>
                    <a:gd name="T80" fmla="*/ 158015 w 988"/>
                    <a:gd name="T81" fmla="*/ 14383 h 1903"/>
                    <a:gd name="T82" fmla="*/ 158015 w 988"/>
                    <a:gd name="T83" fmla="*/ 14383 h 1903"/>
                    <a:gd name="T84" fmla="*/ 291653 w 988"/>
                    <a:gd name="T85" fmla="*/ 137731 h 1903"/>
                    <a:gd name="T86" fmla="*/ 291653 w 988"/>
                    <a:gd name="T87" fmla="*/ 137731 h 1903"/>
                    <a:gd name="T88" fmla="*/ 385244 w 988"/>
                    <a:gd name="T89" fmla="*/ 449371 h 1903"/>
                    <a:gd name="T90" fmla="*/ 385244 w 988"/>
                    <a:gd name="T91" fmla="*/ 449371 h 1903"/>
                    <a:gd name="T92" fmla="*/ 415715 w 988"/>
                    <a:gd name="T93" fmla="*/ 627201 h 1903"/>
                    <a:gd name="T94" fmla="*/ 415715 w 988"/>
                    <a:gd name="T95" fmla="*/ 627201 h 1903"/>
                    <a:gd name="T96" fmla="*/ 419633 w 988"/>
                    <a:gd name="T97" fmla="*/ 648994 h 1903"/>
                    <a:gd name="T98" fmla="*/ 419633 w 988"/>
                    <a:gd name="T99" fmla="*/ 648994 h 1903"/>
                    <a:gd name="T100" fmla="*/ 294701 w 988"/>
                    <a:gd name="T101" fmla="*/ 330381 h 1903"/>
                    <a:gd name="T102" fmla="*/ 294701 w 988"/>
                    <a:gd name="T103" fmla="*/ 330381 h 1903"/>
                    <a:gd name="T104" fmla="*/ 286430 w 988"/>
                    <a:gd name="T105" fmla="*/ 332561 h 1903"/>
                    <a:gd name="T106" fmla="*/ 286430 w 988"/>
                    <a:gd name="T107" fmla="*/ 332561 h 1903"/>
                    <a:gd name="T108" fmla="*/ 332137 w 988"/>
                    <a:gd name="T109" fmla="*/ 523031 h 1903"/>
                    <a:gd name="T110" fmla="*/ 332137 w 988"/>
                    <a:gd name="T111" fmla="*/ 523031 h 1903"/>
                    <a:gd name="T112" fmla="*/ 327348 w 988"/>
                    <a:gd name="T113" fmla="*/ 525210 h 1903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88" h="1903">
                      <a:moveTo>
                        <a:pt x="752" y="1205"/>
                      </a:moveTo>
                      <a:lnTo>
                        <a:pt x="752" y="1205"/>
                      </a:lnTo>
                      <a:cubicBezTo>
                        <a:pt x="657" y="984"/>
                        <a:pt x="564" y="763"/>
                        <a:pt x="470" y="541"/>
                      </a:cubicBezTo>
                      <a:cubicBezTo>
                        <a:pt x="467" y="720"/>
                        <a:pt x="538" y="879"/>
                        <a:pt x="607" y="1036"/>
                      </a:cubicBezTo>
                      <a:cubicBezTo>
                        <a:pt x="676" y="1192"/>
                        <a:pt x="763" y="1342"/>
                        <a:pt x="837" y="1498"/>
                      </a:cubicBezTo>
                      <a:cubicBezTo>
                        <a:pt x="784" y="1423"/>
                        <a:pt x="728" y="1349"/>
                        <a:pt x="680" y="1270"/>
                      </a:cubicBezTo>
                      <a:cubicBezTo>
                        <a:pt x="630" y="1188"/>
                        <a:pt x="583" y="1104"/>
                        <a:pt x="541" y="1018"/>
                      </a:cubicBezTo>
                      <a:cubicBezTo>
                        <a:pt x="500" y="933"/>
                        <a:pt x="464" y="845"/>
                        <a:pt x="429" y="758"/>
                      </a:cubicBezTo>
                      <a:cubicBezTo>
                        <a:pt x="393" y="672"/>
                        <a:pt x="361" y="584"/>
                        <a:pt x="328" y="497"/>
                      </a:cubicBezTo>
                      <a:cubicBezTo>
                        <a:pt x="323" y="498"/>
                        <a:pt x="318" y="498"/>
                        <a:pt x="313" y="498"/>
                      </a:cubicBezTo>
                      <a:cubicBezTo>
                        <a:pt x="313" y="519"/>
                        <a:pt x="308" y="542"/>
                        <a:pt x="313" y="562"/>
                      </a:cubicBezTo>
                      <a:cubicBezTo>
                        <a:pt x="361" y="758"/>
                        <a:pt x="412" y="955"/>
                        <a:pt x="511" y="1133"/>
                      </a:cubicBezTo>
                      <a:cubicBezTo>
                        <a:pt x="570" y="1240"/>
                        <a:pt x="643" y="1339"/>
                        <a:pt x="714" y="1438"/>
                      </a:cubicBezTo>
                      <a:cubicBezTo>
                        <a:pt x="783" y="1532"/>
                        <a:pt x="858" y="1620"/>
                        <a:pt x="928" y="1713"/>
                      </a:cubicBezTo>
                      <a:cubicBezTo>
                        <a:pt x="686" y="1516"/>
                        <a:pt x="514" y="1262"/>
                        <a:pt x="353" y="1000"/>
                      </a:cubicBezTo>
                      <a:cubicBezTo>
                        <a:pt x="464" y="1370"/>
                        <a:pt x="699" y="1652"/>
                        <a:pt x="987" y="1902"/>
                      </a:cubicBezTo>
                      <a:cubicBezTo>
                        <a:pt x="962" y="1887"/>
                        <a:pt x="936" y="1873"/>
                        <a:pt x="910" y="1858"/>
                      </a:cubicBezTo>
                      <a:cubicBezTo>
                        <a:pt x="884" y="1843"/>
                        <a:pt x="859" y="1827"/>
                        <a:pt x="834" y="1811"/>
                      </a:cubicBezTo>
                      <a:cubicBezTo>
                        <a:pt x="498" y="1591"/>
                        <a:pt x="279" y="1279"/>
                        <a:pt x="118" y="918"/>
                      </a:cubicBezTo>
                      <a:cubicBezTo>
                        <a:pt x="39" y="739"/>
                        <a:pt x="0" y="555"/>
                        <a:pt x="34" y="362"/>
                      </a:cubicBezTo>
                      <a:cubicBezTo>
                        <a:pt x="50" y="274"/>
                        <a:pt x="89" y="188"/>
                        <a:pt x="134" y="108"/>
                      </a:cubicBezTo>
                      <a:cubicBezTo>
                        <a:pt x="182" y="22"/>
                        <a:pt x="269" y="0"/>
                        <a:pt x="363" y="33"/>
                      </a:cubicBezTo>
                      <a:cubicBezTo>
                        <a:pt x="506" y="82"/>
                        <a:pt x="601" y="189"/>
                        <a:pt x="670" y="316"/>
                      </a:cubicBezTo>
                      <a:cubicBezTo>
                        <a:pt x="790" y="539"/>
                        <a:pt x="849" y="781"/>
                        <a:pt x="885" y="1031"/>
                      </a:cubicBezTo>
                      <a:cubicBezTo>
                        <a:pt x="904" y="1168"/>
                        <a:pt x="932" y="1303"/>
                        <a:pt x="955" y="1439"/>
                      </a:cubicBezTo>
                      <a:cubicBezTo>
                        <a:pt x="957" y="1450"/>
                        <a:pt x="959" y="1462"/>
                        <a:pt x="964" y="1489"/>
                      </a:cubicBezTo>
                      <a:cubicBezTo>
                        <a:pt x="806" y="1257"/>
                        <a:pt x="798" y="985"/>
                        <a:pt x="677" y="758"/>
                      </a:cubicBezTo>
                      <a:cubicBezTo>
                        <a:pt x="671" y="760"/>
                        <a:pt x="664" y="761"/>
                        <a:pt x="658" y="763"/>
                      </a:cubicBezTo>
                      <a:cubicBezTo>
                        <a:pt x="693" y="908"/>
                        <a:pt x="727" y="1054"/>
                        <a:pt x="763" y="1200"/>
                      </a:cubicBezTo>
                      <a:cubicBezTo>
                        <a:pt x="758" y="1202"/>
                        <a:pt x="755" y="1204"/>
                        <a:pt x="752" y="1205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98" name="Freeform 407">
                  <a:extLst>
                    <a:ext uri="{FF2B5EF4-FFF2-40B4-BE49-F238E27FC236}">
                      <a16:creationId xmlns:a16="http://schemas.microsoft.com/office/drawing/2014/main" id="{03F18774-5E68-F644-AD1C-99B6010088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95681" y="702602"/>
                  <a:ext cx="389759" cy="541440"/>
                </a:xfrm>
                <a:custGeom>
                  <a:avLst/>
                  <a:gdLst>
                    <a:gd name="T0" fmla="*/ 198359 w 896"/>
                    <a:gd name="T1" fmla="*/ 0 h 1244"/>
                    <a:gd name="T2" fmla="*/ 198359 w 896"/>
                    <a:gd name="T3" fmla="*/ 0 h 1244"/>
                    <a:gd name="T4" fmla="*/ 349304 w 896"/>
                    <a:gd name="T5" fmla="*/ 144500 h 1244"/>
                    <a:gd name="T6" fmla="*/ 349304 w 896"/>
                    <a:gd name="T7" fmla="*/ 144500 h 1244"/>
                    <a:gd name="T8" fmla="*/ 320594 w 896"/>
                    <a:gd name="T9" fmla="*/ 433500 h 1244"/>
                    <a:gd name="T10" fmla="*/ 320594 w 896"/>
                    <a:gd name="T11" fmla="*/ 433500 h 1244"/>
                    <a:gd name="T12" fmla="*/ 62640 w 896"/>
                    <a:gd name="T13" fmla="*/ 428277 h 1244"/>
                    <a:gd name="T14" fmla="*/ 62640 w 896"/>
                    <a:gd name="T15" fmla="*/ 428277 h 1244"/>
                    <a:gd name="T16" fmla="*/ 90915 w 896"/>
                    <a:gd name="T17" fmla="*/ 52664 h 1244"/>
                    <a:gd name="T18" fmla="*/ 90915 w 896"/>
                    <a:gd name="T19" fmla="*/ 52664 h 1244"/>
                    <a:gd name="T20" fmla="*/ 113100 w 896"/>
                    <a:gd name="T21" fmla="*/ 32208 h 1244"/>
                    <a:gd name="T22" fmla="*/ 113100 w 896"/>
                    <a:gd name="T23" fmla="*/ 32208 h 1244"/>
                    <a:gd name="T24" fmla="*/ 91350 w 896"/>
                    <a:gd name="T25" fmla="*/ 140583 h 1244"/>
                    <a:gd name="T26" fmla="*/ 91350 w 896"/>
                    <a:gd name="T27" fmla="*/ 140583 h 1244"/>
                    <a:gd name="T28" fmla="*/ 203579 w 896"/>
                    <a:gd name="T29" fmla="*/ 306410 h 1244"/>
                    <a:gd name="T30" fmla="*/ 203579 w 896"/>
                    <a:gd name="T31" fmla="*/ 306410 h 1244"/>
                    <a:gd name="T32" fmla="*/ 307979 w 896"/>
                    <a:gd name="T33" fmla="*/ 211527 h 1244"/>
                    <a:gd name="T34" fmla="*/ 307979 w 896"/>
                    <a:gd name="T35" fmla="*/ 211527 h 1244"/>
                    <a:gd name="T36" fmla="*/ 266654 w 896"/>
                    <a:gd name="T37" fmla="*/ 99670 h 1244"/>
                    <a:gd name="T38" fmla="*/ 266654 w 896"/>
                    <a:gd name="T39" fmla="*/ 99670 h 1244"/>
                    <a:gd name="T40" fmla="*/ 198359 w 896"/>
                    <a:gd name="T41" fmla="*/ 0 h 124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896" h="1244">
                      <a:moveTo>
                        <a:pt x="456" y="0"/>
                      </a:moveTo>
                      <a:lnTo>
                        <a:pt x="456" y="0"/>
                      </a:lnTo>
                      <a:cubicBezTo>
                        <a:pt x="638" y="55"/>
                        <a:pt x="741" y="176"/>
                        <a:pt x="803" y="332"/>
                      </a:cubicBezTo>
                      <a:cubicBezTo>
                        <a:pt x="895" y="563"/>
                        <a:pt x="878" y="788"/>
                        <a:pt x="737" y="996"/>
                      </a:cubicBezTo>
                      <a:cubicBezTo>
                        <a:pt x="572" y="1243"/>
                        <a:pt x="301" y="1236"/>
                        <a:pt x="144" y="984"/>
                      </a:cubicBezTo>
                      <a:cubicBezTo>
                        <a:pt x="0" y="752"/>
                        <a:pt x="31" y="329"/>
                        <a:pt x="209" y="121"/>
                      </a:cubicBezTo>
                      <a:cubicBezTo>
                        <a:pt x="223" y="105"/>
                        <a:pt x="240" y="93"/>
                        <a:pt x="260" y="74"/>
                      </a:cubicBezTo>
                      <a:cubicBezTo>
                        <a:pt x="242" y="164"/>
                        <a:pt x="222" y="243"/>
                        <a:pt x="210" y="323"/>
                      </a:cubicBezTo>
                      <a:cubicBezTo>
                        <a:pt x="187" y="482"/>
                        <a:pt x="313" y="665"/>
                        <a:pt x="468" y="704"/>
                      </a:cubicBezTo>
                      <a:cubicBezTo>
                        <a:pt x="607" y="739"/>
                        <a:pt x="713" y="643"/>
                        <a:pt x="708" y="486"/>
                      </a:cubicBezTo>
                      <a:cubicBezTo>
                        <a:pt x="705" y="390"/>
                        <a:pt x="663" y="307"/>
                        <a:pt x="613" y="229"/>
                      </a:cubicBezTo>
                      <a:cubicBezTo>
                        <a:pt x="566" y="155"/>
                        <a:pt x="514" y="84"/>
                        <a:pt x="456" y="0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99" name="Freeform 408">
                  <a:extLst>
                    <a:ext uri="{FF2B5EF4-FFF2-40B4-BE49-F238E27FC236}">
                      <a16:creationId xmlns:a16="http://schemas.microsoft.com/office/drawing/2014/main" id="{BC12BD6F-B5AB-8849-B629-E7AF190C49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6705" y="-619412"/>
                  <a:ext cx="852698" cy="1092960"/>
                </a:xfrm>
                <a:custGeom>
                  <a:avLst/>
                  <a:gdLst>
                    <a:gd name="T0" fmla="*/ 510 w 1956"/>
                    <a:gd name="T1" fmla="*/ 0 h 2510"/>
                    <a:gd name="T2" fmla="*/ 510 w 1956"/>
                    <a:gd name="T3" fmla="*/ 0 h 2510"/>
                    <a:gd name="T4" fmla="*/ 347 w 1956"/>
                    <a:gd name="T5" fmla="*/ 1065 h 2510"/>
                    <a:gd name="T6" fmla="*/ 347 w 1956"/>
                    <a:gd name="T7" fmla="*/ 1065 h 2510"/>
                    <a:gd name="T8" fmla="*/ 802 w 1956"/>
                    <a:gd name="T9" fmla="*/ 1623 h 2510"/>
                    <a:gd name="T10" fmla="*/ 802 w 1956"/>
                    <a:gd name="T11" fmla="*/ 1623 h 2510"/>
                    <a:gd name="T12" fmla="*/ 1383 w 1956"/>
                    <a:gd name="T13" fmla="*/ 2027 h 2510"/>
                    <a:gd name="T14" fmla="*/ 1383 w 1956"/>
                    <a:gd name="T15" fmla="*/ 2027 h 2510"/>
                    <a:gd name="T16" fmla="*/ 1955 w 1956"/>
                    <a:gd name="T17" fmla="*/ 2509 h 2510"/>
                    <a:gd name="T18" fmla="*/ 1955 w 1956"/>
                    <a:gd name="T19" fmla="*/ 2509 h 2510"/>
                    <a:gd name="T20" fmla="*/ 1489 w 1956"/>
                    <a:gd name="T21" fmla="*/ 2244 h 2510"/>
                    <a:gd name="T22" fmla="*/ 1489 w 1956"/>
                    <a:gd name="T23" fmla="*/ 2244 h 2510"/>
                    <a:gd name="T24" fmla="*/ 888 w 1956"/>
                    <a:gd name="T25" fmla="*/ 1917 h 2510"/>
                    <a:gd name="T26" fmla="*/ 888 w 1956"/>
                    <a:gd name="T27" fmla="*/ 1917 h 2510"/>
                    <a:gd name="T28" fmla="*/ 251 w 1956"/>
                    <a:gd name="T29" fmla="*/ 1308 h 2510"/>
                    <a:gd name="T30" fmla="*/ 251 w 1956"/>
                    <a:gd name="T31" fmla="*/ 1308 h 2510"/>
                    <a:gd name="T32" fmla="*/ 456 w 1956"/>
                    <a:gd name="T33" fmla="*/ 38 h 2510"/>
                    <a:gd name="T34" fmla="*/ 456 w 1956"/>
                    <a:gd name="T35" fmla="*/ 38 h 2510"/>
                    <a:gd name="T36" fmla="*/ 510 w 1956"/>
                    <a:gd name="T37" fmla="*/ 0 h 2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56" h="2510">
                      <a:moveTo>
                        <a:pt x="510" y="0"/>
                      </a:moveTo>
                      <a:lnTo>
                        <a:pt x="510" y="0"/>
                      </a:lnTo>
                      <a:cubicBezTo>
                        <a:pt x="241" y="287"/>
                        <a:pt x="180" y="684"/>
                        <a:pt x="347" y="1065"/>
                      </a:cubicBezTo>
                      <a:lnTo>
                        <a:pt x="347" y="1065"/>
                      </a:lnTo>
                      <a:cubicBezTo>
                        <a:pt x="447" y="1293"/>
                        <a:pt x="607" y="1475"/>
                        <a:pt x="802" y="1623"/>
                      </a:cubicBezTo>
                      <a:lnTo>
                        <a:pt x="802" y="1623"/>
                      </a:lnTo>
                      <a:cubicBezTo>
                        <a:pt x="990" y="1765"/>
                        <a:pt x="1187" y="1895"/>
                        <a:pt x="1383" y="2027"/>
                      </a:cubicBezTo>
                      <a:lnTo>
                        <a:pt x="1383" y="2027"/>
                      </a:lnTo>
                      <a:cubicBezTo>
                        <a:pt x="1590" y="2168"/>
                        <a:pt x="1783" y="2324"/>
                        <a:pt x="1955" y="2509"/>
                      </a:cubicBezTo>
                      <a:lnTo>
                        <a:pt x="1955" y="2509"/>
                      </a:lnTo>
                      <a:cubicBezTo>
                        <a:pt x="1799" y="2419"/>
                        <a:pt x="1645" y="2330"/>
                        <a:pt x="1489" y="2244"/>
                      </a:cubicBezTo>
                      <a:lnTo>
                        <a:pt x="1489" y="2244"/>
                      </a:lnTo>
                      <a:cubicBezTo>
                        <a:pt x="1289" y="2134"/>
                        <a:pt x="1083" y="2035"/>
                        <a:pt x="888" y="1917"/>
                      </a:cubicBezTo>
                      <a:lnTo>
                        <a:pt x="888" y="1917"/>
                      </a:lnTo>
                      <a:cubicBezTo>
                        <a:pt x="632" y="1762"/>
                        <a:pt x="409" y="1570"/>
                        <a:pt x="251" y="1308"/>
                      </a:cubicBezTo>
                      <a:lnTo>
                        <a:pt x="251" y="1308"/>
                      </a:lnTo>
                      <a:cubicBezTo>
                        <a:pt x="0" y="893"/>
                        <a:pt x="84" y="348"/>
                        <a:pt x="456" y="38"/>
                      </a:cubicBezTo>
                      <a:lnTo>
                        <a:pt x="456" y="38"/>
                      </a:lnTo>
                      <a:cubicBezTo>
                        <a:pt x="473" y="24"/>
                        <a:pt x="492" y="13"/>
                        <a:pt x="510" y="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00" name="Freeform 409">
                  <a:extLst>
                    <a:ext uri="{FF2B5EF4-FFF2-40B4-BE49-F238E27FC236}">
                      <a16:creationId xmlns:a16="http://schemas.microsoft.com/office/drawing/2014/main" id="{4933EF7D-CDC0-4D40-B03A-FC68679C5D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8881" y="-67319"/>
                  <a:ext cx="564480" cy="364800"/>
                </a:xfrm>
                <a:custGeom>
                  <a:avLst/>
                  <a:gdLst>
                    <a:gd name="T0" fmla="*/ 505635 w 1295"/>
                    <a:gd name="T1" fmla="*/ 258834 h 840"/>
                    <a:gd name="T2" fmla="*/ 505635 w 1295"/>
                    <a:gd name="T3" fmla="*/ 258834 h 840"/>
                    <a:gd name="T4" fmla="*/ 92409 w 1295"/>
                    <a:gd name="T5" fmla="*/ 284023 h 840"/>
                    <a:gd name="T6" fmla="*/ 92409 w 1295"/>
                    <a:gd name="T7" fmla="*/ 284023 h 840"/>
                    <a:gd name="T8" fmla="*/ 73230 w 1295"/>
                    <a:gd name="T9" fmla="*/ 86423 h 840"/>
                    <a:gd name="T10" fmla="*/ 73230 w 1295"/>
                    <a:gd name="T11" fmla="*/ 86423 h 840"/>
                    <a:gd name="T12" fmla="*/ 340867 w 1295"/>
                    <a:gd name="T13" fmla="*/ 21714 h 840"/>
                    <a:gd name="T14" fmla="*/ 340867 w 1295"/>
                    <a:gd name="T15" fmla="*/ 21714 h 840"/>
                    <a:gd name="T16" fmla="*/ 503891 w 1295"/>
                    <a:gd name="T17" fmla="*/ 101623 h 840"/>
                    <a:gd name="T18" fmla="*/ 503891 w 1295"/>
                    <a:gd name="T19" fmla="*/ 101623 h 840"/>
                    <a:gd name="T20" fmla="*/ 564044 w 1295"/>
                    <a:gd name="T21" fmla="*/ 165463 h 840"/>
                    <a:gd name="T22" fmla="*/ 564044 w 1295"/>
                    <a:gd name="T23" fmla="*/ 165463 h 840"/>
                    <a:gd name="T24" fmla="*/ 524814 w 1295"/>
                    <a:gd name="T25" fmla="*/ 165029 h 840"/>
                    <a:gd name="T26" fmla="*/ 524814 w 1295"/>
                    <a:gd name="T27" fmla="*/ 165029 h 840"/>
                    <a:gd name="T28" fmla="*/ 335201 w 1295"/>
                    <a:gd name="T29" fmla="*/ 93371 h 840"/>
                    <a:gd name="T30" fmla="*/ 335201 w 1295"/>
                    <a:gd name="T31" fmla="*/ 93371 h 840"/>
                    <a:gd name="T32" fmla="*/ 217074 w 1295"/>
                    <a:gd name="T33" fmla="*/ 165463 h 840"/>
                    <a:gd name="T34" fmla="*/ 217074 w 1295"/>
                    <a:gd name="T35" fmla="*/ 165463 h 840"/>
                    <a:gd name="T36" fmla="*/ 220997 w 1295"/>
                    <a:gd name="T37" fmla="*/ 195429 h 840"/>
                    <a:gd name="T38" fmla="*/ 220997 w 1295"/>
                    <a:gd name="T39" fmla="*/ 195429 h 840"/>
                    <a:gd name="T40" fmla="*/ 375303 w 1295"/>
                    <a:gd name="T41" fmla="*/ 268389 h 840"/>
                    <a:gd name="T42" fmla="*/ 375303 w 1295"/>
                    <a:gd name="T43" fmla="*/ 268389 h 840"/>
                    <a:gd name="T44" fmla="*/ 505635 w 1295"/>
                    <a:gd name="T45" fmla="*/ 258834 h 84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1295" h="840">
                      <a:moveTo>
                        <a:pt x="1160" y="596"/>
                      </a:moveTo>
                      <a:lnTo>
                        <a:pt x="1160" y="596"/>
                      </a:lnTo>
                      <a:cubicBezTo>
                        <a:pt x="878" y="839"/>
                        <a:pt x="454" y="803"/>
                        <a:pt x="212" y="654"/>
                      </a:cubicBezTo>
                      <a:cubicBezTo>
                        <a:pt x="20" y="536"/>
                        <a:pt x="0" y="353"/>
                        <a:pt x="168" y="199"/>
                      </a:cubicBezTo>
                      <a:cubicBezTo>
                        <a:pt x="345" y="38"/>
                        <a:pt x="552" y="0"/>
                        <a:pt x="782" y="50"/>
                      </a:cubicBezTo>
                      <a:cubicBezTo>
                        <a:pt x="923" y="80"/>
                        <a:pt x="1046" y="145"/>
                        <a:pt x="1156" y="234"/>
                      </a:cubicBezTo>
                      <a:cubicBezTo>
                        <a:pt x="1207" y="276"/>
                        <a:pt x="1248" y="331"/>
                        <a:pt x="1294" y="381"/>
                      </a:cubicBezTo>
                      <a:cubicBezTo>
                        <a:pt x="1252" y="424"/>
                        <a:pt x="1229" y="401"/>
                        <a:pt x="1204" y="380"/>
                      </a:cubicBezTo>
                      <a:cubicBezTo>
                        <a:pt x="1079" y="273"/>
                        <a:pt x="929" y="226"/>
                        <a:pt x="769" y="215"/>
                      </a:cubicBezTo>
                      <a:cubicBezTo>
                        <a:pt x="636" y="206"/>
                        <a:pt x="543" y="267"/>
                        <a:pt x="498" y="381"/>
                      </a:cubicBezTo>
                      <a:cubicBezTo>
                        <a:pt x="490" y="401"/>
                        <a:pt x="495" y="433"/>
                        <a:pt x="507" y="450"/>
                      </a:cubicBezTo>
                      <a:cubicBezTo>
                        <a:pt x="593" y="572"/>
                        <a:pt x="721" y="614"/>
                        <a:pt x="861" y="618"/>
                      </a:cubicBezTo>
                      <a:cubicBezTo>
                        <a:pt x="960" y="620"/>
                        <a:pt x="1059" y="604"/>
                        <a:pt x="1160" y="59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01" name="Freeform 410">
                  <a:extLst>
                    <a:ext uri="{FF2B5EF4-FFF2-40B4-BE49-F238E27FC236}">
                      <a16:creationId xmlns:a16="http://schemas.microsoft.com/office/drawing/2014/main" id="{E199E396-C2D0-2949-BC10-A166F1AFC9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99622" y="350580"/>
                  <a:ext cx="790684" cy="594926"/>
                </a:xfrm>
                <a:custGeom>
                  <a:avLst/>
                  <a:gdLst>
                    <a:gd name="T0" fmla="*/ 1802 w 1815"/>
                    <a:gd name="T1" fmla="*/ 419 h 1368"/>
                    <a:gd name="T2" fmla="*/ 1802 w 1815"/>
                    <a:gd name="T3" fmla="*/ 419 h 1368"/>
                    <a:gd name="T4" fmla="*/ 1722 w 1815"/>
                    <a:gd name="T5" fmla="*/ 383 h 1368"/>
                    <a:gd name="T6" fmla="*/ 1722 w 1815"/>
                    <a:gd name="T7" fmla="*/ 383 h 1368"/>
                    <a:gd name="T8" fmla="*/ 1091 w 1815"/>
                    <a:gd name="T9" fmla="*/ 231 h 1368"/>
                    <a:gd name="T10" fmla="*/ 1091 w 1815"/>
                    <a:gd name="T11" fmla="*/ 231 h 1368"/>
                    <a:gd name="T12" fmla="*/ 565 w 1815"/>
                    <a:gd name="T13" fmla="*/ 440 h 1368"/>
                    <a:gd name="T14" fmla="*/ 565 w 1815"/>
                    <a:gd name="T15" fmla="*/ 440 h 1368"/>
                    <a:gd name="T16" fmla="*/ 365 w 1815"/>
                    <a:gd name="T17" fmla="*/ 620 h 1368"/>
                    <a:gd name="T18" fmla="*/ 365 w 1815"/>
                    <a:gd name="T19" fmla="*/ 620 h 1368"/>
                    <a:gd name="T20" fmla="*/ 183 w 1815"/>
                    <a:gd name="T21" fmla="*/ 1024 h 1368"/>
                    <a:gd name="T22" fmla="*/ 183 w 1815"/>
                    <a:gd name="T23" fmla="*/ 1024 h 1368"/>
                    <a:gd name="T24" fmla="*/ 177 w 1815"/>
                    <a:gd name="T25" fmla="*/ 1310 h 1368"/>
                    <a:gd name="T26" fmla="*/ 177 w 1815"/>
                    <a:gd name="T27" fmla="*/ 1310 h 1368"/>
                    <a:gd name="T28" fmla="*/ 175 w 1815"/>
                    <a:gd name="T29" fmla="*/ 1361 h 1368"/>
                    <a:gd name="T30" fmla="*/ 175 w 1815"/>
                    <a:gd name="T31" fmla="*/ 1361 h 1368"/>
                    <a:gd name="T32" fmla="*/ 156 w 1815"/>
                    <a:gd name="T33" fmla="*/ 1367 h 1368"/>
                    <a:gd name="T34" fmla="*/ 156 w 1815"/>
                    <a:gd name="T35" fmla="*/ 1367 h 1368"/>
                    <a:gd name="T36" fmla="*/ 104 w 1815"/>
                    <a:gd name="T37" fmla="*/ 1239 h 1368"/>
                    <a:gd name="T38" fmla="*/ 104 w 1815"/>
                    <a:gd name="T39" fmla="*/ 1239 h 1368"/>
                    <a:gd name="T40" fmla="*/ 502 w 1815"/>
                    <a:gd name="T41" fmla="*/ 184 h 1368"/>
                    <a:gd name="T42" fmla="*/ 502 w 1815"/>
                    <a:gd name="T43" fmla="*/ 184 h 1368"/>
                    <a:gd name="T44" fmla="*/ 1276 w 1815"/>
                    <a:gd name="T45" fmla="*/ 114 h 1368"/>
                    <a:gd name="T46" fmla="*/ 1276 w 1815"/>
                    <a:gd name="T47" fmla="*/ 114 h 1368"/>
                    <a:gd name="T48" fmla="*/ 1474 w 1815"/>
                    <a:gd name="T49" fmla="*/ 198 h 1368"/>
                    <a:gd name="T50" fmla="*/ 1474 w 1815"/>
                    <a:gd name="T51" fmla="*/ 198 h 1368"/>
                    <a:gd name="T52" fmla="*/ 1814 w 1815"/>
                    <a:gd name="T53" fmla="*/ 397 h 1368"/>
                    <a:gd name="T54" fmla="*/ 1814 w 1815"/>
                    <a:gd name="T55" fmla="*/ 397 h 1368"/>
                    <a:gd name="T56" fmla="*/ 1802 w 1815"/>
                    <a:gd name="T57" fmla="*/ 419 h 1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815" h="1368">
                      <a:moveTo>
                        <a:pt x="1802" y="419"/>
                      </a:moveTo>
                      <a:lnTo>
                        <a:pt x="1802" y="419"/>
                      </a:lnTo>
                      <a:cubicBezTo>
                        <a:pt x="1775" y="407"/>
                        <a:pt x="1748" y="395"/>
                        <a:pt x="1722" y="383"/>
                      </a:cubicBezTo>
                      <a:lnTo>
                        <a:pt x="1722" y="383"/>
                      </a:lnTo>
                      <a:cubicBezTo>
                        <a:pt x="1523" y="286"/>
                        <a:pt x="1314" y="225"/>
                        <a:pt x="1091" y="231"/>
                      </a:cubicBezTo>
                      <a:lnTo>
                        <a:pt x="1091" y="231"/>
                      </a:lnTo>
                      <a:cubicBezTo>
                        <a:pt x="893" y="236"/>
                        <a:pt x="718" y="315"/>
                        <a:pt x="565" y="440"/>
                      </a:cubicBezTo>
                      <a:lnTo>
                        <a:pt x="565" y="440"/>
                      </a:lnTo>
                      <a:cubicBezTo>
                        <a:pt x="496" y="497"/>
                        <a:pt x="429" y="557"/>
                        <a:pt x="365" y="620"/>
                      </a:cubicBezTo>
                      <a:lnTo>
                        <a:pt x="365" y="620"/>
                      </a:lnTo>
                      <a:cubicBezTo>
                        <a:pt x="253" y="732"/>
                        <a:pt x="200" y="872"/>
                        <a:pt x="183" y="1024"/>
                      </a:cubicBezTo>
                      <a:lnTo>
                        <a:pt x="183" y="1024"/>
                      </a:lnTo>
                      <a:cubicBezTo>
                        <a:pt x="172" y="1119"/>
                        <a:pt x="178" y="1215"/>
                        <a:pt x="177" y="1310"/>
                      </a:cubicBezTo>
                      <a:lnTo>
                        <a:pt x="177" y="1310"/>
                      </a:lnTo>
                      <a:cubicBezTo>
                        <a:pt x="177" y="1327"/>
                        <a:pt x="175" y="1344"/>
                        <a:pt x="175" y="1361"/>
                      </a:cubicBezTo>
                      <a:lnTo>
                        <a:pt x="175" y="1361"/>
                      </a:lnTo>
                      <a:cubicBezTo>
                        <a:pt x="168" y="1363"/>
                        <a:pt x="162" y="1365"/>
                        <a:pt x="156" y="1367"/>
                      </a:cubicBezTo>
                      <a:lnTo>
                        <a:pt x="156" y="1367"/>
                      </a:lnTo>
                      <a:cubicBezTo>
                        <a:pt x="138" y="1324"/>
                        <a:pt x="116" y="1283"/>
                        <a:pt x="104" y="1239"/>
                      </a:cubicBezTo>
                      <a:lnTo>
                        <a:pt x="104" y="1239"/>
                      </a:lnTo>
                      <a:cubicBezTo>
                        <a:pt x="0" y="837"/>
                        <a:pt x="162" y="423"/>
                        <a:pt x="502" y="184"/>
                      </a:cubicBezTo>
                      <a:lnTo>
                        <a:pt x="502" y="184"/>
                      </a:lnTo>
                      <a:cubicBezTo>
                        <a:pt x="749" y="10"/>
                        <a:pt x="1005" y="0"/>
                        <a:pt x="1276" y="114"/>
                      </a:cubicBezTo>
                      <a:lnTo>
                        <a:pt x="1276" y="114"/>
                      </a:lnTo>
                      <a:cubicBezTo>
                        <a:pt x="1342" y="143"/>
                        <a:pt x="1412" y="164"/>
                        <a:pt x="1474" y="198"/>
                      </a:cubicBezTo>
                      <a:lnTo>
                        <a:pt x="1474" y="198"/>
                      </a:lnTo>
                      <a:cubicBezTo>
                        <a:pt x="1590" y="261"/>
                        <a:pt x="1701" y="330"/>
                        <a:pt x="1814" y="397"/>
                      </a:cubicBezTo>
                      <a:lnTo>
                        <a:pt x="1814" y="397"/>
                      </a:lnTo>
                      <a:cubicBezTo>
                        <a:pt x="1809" y="404"/>
                        <a:pt x="1806" y="412"/>
                        <a:pt x="1802" y="419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02" name="Freeform 411">
                  <a:extLst>
                    <a:ext uri="{FF2B5EF4-FFF2-40B4-BE49-F238E27FC236}">
                      <a16:creationId xmlns:a16="http://schemas.microsoft.com/office/drawing/2014/main" id="{5FDF1169-FE2C-E146-BEEC-3749ECCEA3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90721" y="1038601"/>
                  <a:ext cx="366721" cy="445440"/>
                </a:xfrm>
                <a:custGeom>
                  <a:avLst/>
                  <a:gdLst>
                    <a:gd name="T0" fmla="*/ 208434 w 841"/>
                    <a:gd name="T1" fmla="*/ 0 h 1021"/>
                    <a:gd name="T2" fmla="*/ 208434 w 841"/>
                    <a:gd name="T3" fmla="*/ 0 h 1021"/>
                    <a:gd name="T4" fmla="*/ 190991 w 841"/>
                    <a:gd name="T5" fmla="*/ 17451 h 1021"/>
                    <a:gd name="T6" fmla="*/ 190991 w 841"/>
                    <a:gd name="T7" fmla="*/ 17451 h 1021"/>
                    <a:gd name="T8" fmla="*/ 118171 w 841"/>
                    <a:gd name="T9" fmla="*/ 163604 h 1021"/>
                    <a:gd name="T10" fmla="*/ 118171 w 841"/>
                    <a:gd name="T11" fmla="*/ 163604 h 1021"/>
                    <a:gd name="T12" fmla="*/ 178346 w 841"/>
                    <a:gd name="T13" fmla="*/ 257840 h 1021"/>
                    <a:gd name="T14" fmla="*/ 178346 w 841"/>
                    <a:gd name="T15" fmla="*/ 257840 h 1021"/>
                    <a:gd name="T16" fmla="*/ 288231 w 841"/>
                    <a:gd name="T17" fmla="*/ 204614 h 1021"/>
                    <a:gd name="T18" fmla="*/ 288231 w 841"/>
                    <a:gd name="T19" fmla="*/ 204614 h 1021"/>
                    <a:gd name="T20" fmla="*/ 304801 w 841"/>
                    <a:gd name="T21" fmla="*/ 111251 h 1021"/>
                    <a:gd name="T22" fmla="*/ 304801 w 841"/>
                    <a:gd name="T23" fmla="*/ 111251 h 1021"/>
                    <a:gd name="T24" fmla="*/ 287359 w 841"/>
                    <a:gd name="T25" fmla="*/ 123030 h 1021"/>
                    <a:gd name="T26" fmla="*/ 287359 w 841"/>
                    <a:gd name="T27" fmla="*/ 123030 h 1021"/>
                    <a:gd name="T28" fmla="*/ 292592 w 841"/>
                    <a:gd name="T29" fmla="*/ 64133 h 1021"/>
                    <a:gd name="T30" fmla="*/ 292592 w 841"/>
                    <a:gd name="T31" fmla="*/ 64133 h 1021"/>
                    <a:gd name="T32" fmla="*/ 297388 w 841"/>
                    <a:gd name="T33" fmla="*/ 63697 h 1021"/>
                    <a:gd name="T34" fmla="*/ 297388 w 841"/>
                    <a:gd name="T35" fmla="*/ 63697 h 1021"/>
                    <a:gd name="T36" fmla="*/ 304365 w 841"/>
                    <a:gd name="T37" fmla="*/ 78094 h 1021"/>
                    <a:gd name="T38" fmla="*/ 304365 w 841"/>
                    <a:gd name="T39" fmla="*/ 78094 h 1021"/>
                    <a:gd name="T40" fmla="*/ 307854 w 841"/>
                    <a:gd name="T41" fmla="*/ 77221 h 1021"/>
                    <a:gd name="T42" fmla="*/ 307854 w 841"/>
                    <a:gd name="T43" fmla="*/ 77221 h 1021"/>
                    <a:gd name="T44" fmla="*/ 303929 w 841"/>
                    <a:gd name="T45" fmla="*/ 23559 h 1021"/>
                    <a:gd name="T46" fmla="*/ 303929 w 841"/>
                    <a:gd name="T47" fmla="*/ 23559 h 1021"/>
                    <a:gd name="T48" fmla="*/ 340558 w 841"/>
                    <a:gd name="T49" fmla="*/ 95109 h 1021"/>
                    <a:gd name="T50" fmla="*/ 340558 w 841"/>
                    <a:gd name="T51" fmla="*/ 95109 h 1021"/>
                    <a:gd name="T52" fmla="*/ 147822 w 841"/>
                    <a:gd name="T53" fmla="*/ 426244 h 1021"/>
                    <a:gd name="T54" fmla="*/ 147822 w 841"/>
                    <a:gd name="T55" fmla="*/ 426244 h 1021"/>
                    <a:gd name="T56" fmla="*/ 27907 w 841"/>
                    <a:gd name="T57" fmla="*/ 367346 h 1021"/>
                    <a:gd name="T58" fmla="*/ 27907 w 841"/>
                    <a:gd name="T59" fmla="*/ 367346 h 1021"/>
                    <a:gd name="T60" fmla="*/ 40117 w 841"/>
                    <a:gd name="T61" fmla="*/ 156624 h 1021"/>
                    <a:gd name="T62" fmla="*/ 40117 w 841"/>
                    <a:gd name="T63" fmla="*/ 156624 h 1021"/>
                    <a:gd name="T64" fmla="*/ 208434 w 841"/>
                    <a:gd name="T65" fmla="*/ 0 h 10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41" h="1021">
                      <a:moveTo>
                        <a:pt x="478" y="0"/>
                      </a:moveTo>
                      <a:lnTo>
                        <a:pt x="478" y="0"/>
                      </a:lnTo>
                      <a:cubicBezTo>
                        <a:pt x="465" y="13"/>
                        <a:pt x="453" y="28"/>
                        <a:pt x="438" y="40"/>
                      </a:cubicBezTo>
                      <a:cubicBezTo>
                        <a:pt x="335" y="128"/>
                        <a:pt x="284" y="244"/>
                        <a:pt x="271" y="375"/>
                      </a:cubicBezTo>
                      <a:cubicBezTo>
                        <a:pt x="260" y="491"/>
                        <a:pt x="314" y="569"/>
                        <a:pt x="409" y="591"/>
                      </a:cubicBezTo>
                      <a:cubicBezTo>
                        <a:pt x="533" y="620"/>
                        <a:pt x="617" y="584"/>
                        <a:pt x="661" y="469"/>
                      </a:cubicBezTo>
                      <a:cubicBezTo>
                        <a:pt x="686" y="403"/>
                        <a:pt x="696" y="331"/>
                        <a:pt x="699" y="255"/>
                      </a:cubicBezTo>
                      <a:cubicBezTo>
                        <a:pt x="692" y="260"/>
                        <a:pt x="685" y="265"/>
                        <a:pt x="659" y="282"/>
                      </a:cubicBezTo>
                      <a:cubicBezTo>
                        <a:pt x="664" y="228"/>
                        <a:pt x="668" y="187"/>
                        <a:pt x="671" y="147"/>
                      </a:cubicBezTo>
                      <a:cubicBezTo>
                        <a:pt x="674" y="146"/>
                        <a:pt x="679" y="146"/>
                        <a:pt x="682" y="146"/>
                      </a:cubicBezTo>
                      <a:cubicBezTo>
                        <a:pt x="688" y="157"/>
                        <a:pt x="693" y="168"/>
                        <a:pt x="698" y="179"/>
                      </a:cubicBezTo>
                      <a:cubicBezTo>
                        <a:pt x="700" y="178"/>
                        <a:pt x="703" y="177"/>
                        <a:pt x="706" y="177"/>
                      </a:cubicBezTo>
                      <a:cubicBezTo>
                        <a:pt x="703" y="138"/>
                        <a:pt x="700" y="100"/>
                        <a:pt x="697" y="54"/>
                      </a:cubicBezTo>
                      <a:cubicBezTo>
                        <a:pt x="755" y="98"/>
                        <a:pt x="771" y="158"/>
                        <a:pt x="781" y="218"/>
                      </a:cubicBezTo>
                      <a:cubicBezTo>
                        <a:pt x="840" y="540"/>
                        <a:pt x="682" y="874"/>
                        <a:pt x="339" y="977"/>
                      </a:cubicBezTo>
                      <a:cubicBezTo>
                        <a:pt x="197" y="1020"/>
                        <a:pt x="118" y="979"/>
                        <a:pt x="64" y="842"/>
                      </a:cubicBezTo>
                      <a:cubicBezTo>
                        <a:pt x="0" y="676"/>
                        <a:pt x="26" y="517"/>
                        <a:pt x="92" y="359"/>
                      </a:cubicBezTo>
                      <a:cubicBezTo>
                        <a:pt x="167" y="182"/>
                        <a:pt x="304" y="71"/>
                        <a:pt x="478" y="0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03" name="Freeform 412">
                  <a:extLst>
                    <a:ext uri="{FF2B5EF4-FFF2-40B4-BE49-F238E27FC236}">
                      <a16:creationId xmlns:a16="http://schemas.microsoft.com/office/drawing/2014/main" id="{365BA1B8-027F-664A-BE1D-E835972571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61917" y="163296"/>
                  <a:ext cx="1579431" cy="819720"/>
                </a:xfrm>
                <a:custGeom>
                  <a:avLst/>
                  <a:gdLst>
                    <a:gd name="T0" fmla="*/ 1284 w 3630"/>
                    <a:gd name="T1" fmla="*/ 0 h 1877"/>
                    <a:gd name="T2" fmla="*/ 1284 w 3630"/>
                    <a:gd name="T3" fmla="*/ 0 h 1877"/>
                    <a:gd name="T4" fmla="*/ 1670 w 3630"/>
                    <a:gd name="T5" fmla="*/ 218 h 1877"/>
                    <a:gd name="T6" fmla="*/ 1670 w 3630"/>
                    <a:gd name="T7" fmla="*/ 218 h 1877"/>
                    <a:gd name="T8" fmla="*/ 1813 w 3630"/>
                    <a:gd name="T9" fmla="*/ 245 h 1877"/>
                    <a:gd name="T10" fmla="*/ 1813 w 3630"/>
                    <a:gd name="T11" fmla="*/ 245 h 1877"/>
                    <a:gd name="T12" fmla="*/ 2447 w 3630"/>
                    <a:gd name="T13" fmla="*/ 246 h 1877"/>
                    <a:gd name="T14" fmla="*/ 2447 w 3630"/>
                    <a:gd name="T15" fmla="*/ 246 h 1877"/>
                    <a:gd name="T16" fmla="*/ 3551 w 3630"/>
                    <a:gd name="T17" fmla="*/ 648 h 1877"/>
                    <a:gd name="T18" fmla="*/ 3551 w 3630"/>
                    <a:gd name="T19" fmla="*/ 648 h 1877"/>
                    <a:gd name="T20" fmla="*/ 3629 w 3630"/>
                    <a:gd name="T21" fmla="*/ 713 h 1877"/>
                    <a:gd name="T22" fmla="*/ 3629 w 3630"/>
                    <a:gd name="T23" fmla="*/ 713 h 1877"/>
                    <a:gd name="T24" fmla="*/ 3390 w 3630"/>
                    <a:gd name="T25" fmla="*/ 594 h 1877"/>
                    <a:gd name="T26" fmla="*/ 3390 w 3630"/>
                    <a:gd name="T27" fmla="*/ 594 h 1877"/>
                    <a:gd name="T28" fmla="*/ 2541 w 3630"/>
                    <a:gd name="T29" fmla="*/ 320 h 1877"/>
                    <a:gd name="T30" fmla="*/ 2541 w 3630"/>
                    <a:gd name="T31" fmla="*/ 320 h 1877"/>
                    <a:gd name="T32" fmla="*/ 1724 w 3630"/>
                    <a:gd name="T33" fmla="*/ 342 h 1877"/>
                    <a:gd name="T34" fmla="*/ 1724 w 3630"/>
                    <a:gd name="T35" fmla="*/ 342 h 1877"/>
                    <a:gd name="T36" fmla="*/ 1183 w 3630"/>
                    <a:gd name="T37" fmla="*/ 568 h 1877"/>
                    <a:gd name="T38" fmla="*/ 1183 w 3630"/>
                    <a:gd name="T39" fmla="*/ 568 h 1877"/>
                    <a:gd name="T40" fmla="*/ 924 w 3630"/>
                    <a:gd name="T41" fmla="*/ 914 h 1877"/>
                    <a:gd name="T42" fmla="*/ 924 w 3630"/>
                    <a:gd name="T43" fmla="*/ 914 h 1877"/>
                    <a:gd name="T44" fmla="*/ 868 w 3630"/>
                    <a:gd name="T45" fmla="*/ 1049 h 1877"/>
                    <a:gd name="T46" fmla="*/ 868 w 3630"/>
                    <a:gd name="T47" fmla="*/ 1049 h 1877"/>
                    <a:gd name="T48" fmla="*/ 844 w 3630"/>
                    <a:gd name="T49" fmla="*/ 1041 h 1877"/>
                    <a:gd name="T50" fmla="*/ 844 w 3630"/>
                    <a:gd name="T51" fmla="*/ 1041 h 1877"/>
                    <a:gd name="T52" fmla="*/ 954 w 3630"/>
                    <a:gd name="T53" fmla="*/ 712 h 1877"/>
                    <a:gd name="T54" fmla="*/ 954 w 3630"/>
                    <a:gd name="T55" fmla="*/ 712 h 1877"/>
                    <a:gd name="T56" fmla="*/ 21 w 3630"/>
                    <a:gd name="T57" fmla="*/ 1876 h 1877"/>
                    <a:gd name="T58" fmla="*/ 21 w 3630"/>
                    <a:gd name="T59" fmla="*/ 1876 h 1877"/>
                    <a:gd name="T60" fmla="*/ 0 w 3630"/>
                    <a:gd name="T61" fmla="*/ 1865 h 1877"/>
                    <a:gd name="T62" fmla="*/ 0 w 3630"/>
                    <a:gd name="T63" fmla="*/ 1865 h 1877"/>
                    <a:gd name="T64" fmla="*/ 64 w 3630"/>
                    <a:gd name="T65" fmla="*/ 1668 h 1877"/>
                    <a:gd name="T66" fmla="*/ 64 w 3630"/>
                    <a:gd name="T67" fmla="*/ 1668 h 1877"/>
                    <a:gd name="T68" fmla="*/ 151 w 3630"/>
                    <a:gd name="T69" fmla="*/ 1469 h 1877"/>
                    <a:gd name="T70" fmla="*/ 151 w 3630"/>
                    <a:gd name="T71" fmla="*/ 1469 h 1877"/>
                    <a:gd name="T72" fmla="*/ 257 w 3630"/>
                    <a:gd name="T73" fmla="*/ 1288 h 1877"/>
                    <a:gd name="T74" fmla="*/ 257 w 3630"/>
                    <a:gd name="T75" fmla="*/ 1288 h 1877"/>
                    <a:gd name="T76" fmla="*/ 383 w 3630"/>
                    <a:gd name="T77" fmla="*/ 1107 h 1877"/>
                    <a:gd name="T78" fmla="*/ 383 w 3630"/>
                    <a:gd name="T79" fmla="*/ 1107 h 1877"/>
                    <a:gd name="T80" fmla="*/ 113 w 3630"/>
                    <a:gd name="T81" fmla="*/ 1068 h 1877"/>
                    <a:gd name="T82" fmla="*/ 113 w 3630"/>
                    <a:gd name="T83" fmla="*/ 1068 h 1877"/>
                    <a:gd name="T84" fmla="*/ 113 w 3630"/>
                    <a:gd name="T85" fmla="*/ 1049 h 1877"/>
                    <a:gd name="T86" fmla="*/ 113 w 3630"/>
                    <a:gd name="T87" fmla="*/ 1049 h 1877"/>
                    <a:gd name="T88" fmla="*/ 314 w 3630"/>
                    <a:gd name="T89" fmla="*/ 1045 h 1877"/>
                    <a:gd name="T90" fmla="*/ 314 w 3630"/>
                    <a:gd name="T91" fmla="*/ 1045 h 1877"/>
                    <a:gd name="T92" fmla="*/ 528 w 3630"/>
                    <a:gd name="T93" fmla="*/ 965 h 1877"/>
                    <a:gd name="T94" fmla="*/ 528 w 3630"/>
                    <a:gd name="T95" fmla="*/ 965 h 1877"/>
                    <a:gd name="T96" fmla="*/ 1088 w 3630"/>
                    <a:gd name="T97" fmla="*/ 532 h 1877"/>
                    <a:gd name="T98" fmla="*/ 1088 w 3630"/>
                    <a:gd name="T99" fmla="*/ 532 h 1877"/>
                    <a:gd name="T100" fmla="*/ 1636 w 3630"/>
                    <a:gd name="T101" fmla="*/ 288 h 1877"/>
                    <a:gd name="T102" fmla="*/ 1636 w 3630"/>
                    <a:gd name="T103" fmla="*/ 288 h 1877"/>
                    <a:gd name="T104" fmla="*/ 1672 w 3630"/>
                    <a:gd name="T105" fmla="*/ 271 h 1877"/>
                    <a:gd name="T106" fmla="*/ 1672 w 3630"/>
                    <a:gd name="T107" fmla="*/ 271 h 1877"/>
                    <a:gd name="T108" fmla="*/ 1277 w 3630"/>
                    <a:gd name="T109" fmla="*/ 10 h 1877"/>
                    <a:gd name="T110" fmla="*/ 1277 w 3630"/>
                    <a:gd name="T111" fmla="*/ 10 h 1877"/>
                    <a:gd name="T112" fmla="*/ 1284 w 3630"/>
                    <a:gd name="T113" fmla="*/ 0 h 18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30" h="1877">
                      <a:moveTo>
                        <a:pt x="1284" y="0"/>
                      </a:moveTo>
                      <a:lnTo>
                        <a:pt x="1284" y="0"/>
                      </a:lnTo>
                      <a:cubicBezTo>
                        <a:pt x="1412" y="73"/>
                        <a:pt x="1539" y="150"/>
                        <a:pt x="1670" y="218"/>
                      </a:cubicBezTo>
                      <a:lnTo>
                        <a:pt x="1670" y="218"/>
                      </a:lnTo>
                      <a:cubicBezTo>
                        <a:pt x="1712" y="239"/>
                        <a:pt x="1768" y="254"/>
                        <a:pt x="1813" y="245"/>
                      </a:cubicBezTo>
                      <a:lnTo>
                        <a:pt x="1813" y="245"/>
                      </a:lnTo>
                      <a:cubicBezTo>
                        <a:pt x="2025" y="205"/>
                        <a:pt x="2236" y="219"/>
                        <a:pt x="2447" y="246"/>
                      </a:cubicBezTo>
                      <a:lnTo>
                        <a:pt x="2447" y="246"/>
                      </a:lnTo>
                      <a:cubicBezTo>
                        <a:pt x="2844" y="299"/>
                        <a:pt x="3208" y="446"/>
                        <a:pt x="3551" y="648"/>
                      </a:cubicBezTo>
                      <a:lnTo>
                        <a:pt x="3551" y="648"/>
                      </a:lnTo>
                      <a:cubicBezTo>
                        <a:pt x="3580" y="665"/>
                        <a:pt x="3607" y="684"/>
                        <a:pt x="3629" y="713"/>
                      </a:cubicBezTo>
                      <a:lnTo>
                        <a:pt x="3629" y="713"/>
                      </a:lnTo>
                      <a:cubicBezTo>
                        <a:pt x="3550" y="673"/>
                        <a:pt x="3471" y="631"/>
                        <a:pt x="3390" y="594"/>
                      </a:cubicBezTo>
                      <a:lnTo>
                        <a:pt x="3390" y="594"/>
                      </a:lnTo>
                      <a:cubicBezTo>
                        <a:pt x="3118" y="469"/>
                        <a:pt x="2837" y="374"/>
                        <a:pt x="2541" y="320"/>
                      </a:cubicBezTo>
                      <a:lnTo>
                        <a:pt x="2541" y="320"/>
                      </a:lnTo>
                      <a:cubicBezTo>
                        <a:pt x="2265" y="271"/>
                        <a:pt x="1993" y="279"/>
                        <a:pt x="1724" y="342"/>
                      </a:cubicBezTo>
                      <a:lnTo>
                        <a:pt x="1724" y="342"/>
                      </a:lnTo>
                      <a:cubicBezTo>
                        <a:pt x="1533" y="386"/>
                        <a:pt x="1348" y="460"/>
                        <a:pt x="1183" y="568"/>
                      </a:cubicBezTo>
                      <a:lnTo>
                        <a:pt x="1183" y="568"/>
                      </a:lnTo>
                      <a:cubicBezTo>
                        <a:pt x="1059" y="651"/>
                        <a:pt x="975" y="772"/>
                        <a:pt x="924" y="914"/>
                      </a:cubicBezTo>
                      <a:lnTo>
                        <a:pt x="924" y="914"/>
                      </a:lnTo>
                      <a:cubicBezTo>
                        <a:pt x="908" y="960"/>
                        <a:pt x="887" y="1004"/>
                        <a:pt x="868" y="1049"/>
                      </a:cubicBezTo>
                      <a:lnTo>
                        <a:pt x="868" y="1049"/>
                      </a:lnTo>
                      <a:cubicBezTo>
                        <a:pt x="860" y="1046"/>
                        <a:pt x="852" y="1044"/>
                        <a:pt x="844" y="1041"/>
                      </a:cubicBezTo>
                      <a:lnTo>
                        <a:pt x="844" y="1041"/>
                      </a:lnTo>
                      <a:cubicBezTo>
                        <a:pt x="880" y="935"/>
                        <a:pt x="914" y="830"/>
                        <a:pt x="954" y="712"/>
                      </a:cubicBezTo>
                      <a:lnTo>
                        <a:pt x="954" y="712"/>
                      </a:lnTo>
                      <a:cubicBezTo>
                        <a:pt x="546" y="1030"/>
                        <a:pt x="188" y="1375"/>
                        <a:pt x="21" y="1876"/>
                      </a:cubicBezTo>
                      <a:lnTo>
                        <a:pt x="21" y="1876"/>
                      </a:lnTo>
                      <a:cubicBezTo>
                        <a:pt x="14" y="1872"/>
                        <a:pt x="7" y="1869"/>
                        <a:pt x="0" y="1865"/>
                      </a:cubicBezTo>
                      <a:lnTo>
                        <a:pt x="0" y="1865"/>
                      </a:lnTo>
                      <a:cubicBezTo>
                        <a:pt x="21" y="1799"/>
                        <a:pt x="39" y="1733"/>
                        <a:pt x="64" y="1668"/>
                      </a:cubicBezTo>
                      <a:lnTo>
                        <a:pt x="64" y="1668"/>
                      </a:lnTo>
                      <a:cubicBezTo>
                        <a:pt x="90" y="1600"/>
                        <a:pt x="118" y="1534"/>
                        <a:pt x="151" y="1469"/>
                      </a:cubicBezTo>
                      <a:lnTo>
                        <a:pt x="151" y="1469"/>
                      </a:lnTo>
                      <a:cubicBezTo>
                        <a:pt x="183" y="1407"/>
                        <a:pt x="218" y="1347"/>
                        <a:pt x="257" y="1288"/>
                      </a:cubicBezTo>
                      <a:lnTo>
                        <a:pt x="257" y="1288"/>
                      </a:lnTo>
                      <a:cubicBezTo>
                        <a:pt x="295" y="1228"/>
                        <a:pt x="338" y="1171"/>
                        <a:pt x="383" y="1107"/>
                      </a:cubicBezTo>
                      <a:lnTo>
                        <a:pt x="383" y="1107"/>
                      </a:lnTo>
                      <a:cubicBezTo>
                        <a:pt x="290" y="1094"/>
                        <a:pt x="201" y="1081"/>
                        <a:pt x="113" y="1068"/>
                      </a:cubicBezTo>
                      <a:lnTo>
                        <a:pt x="113" y="1068"/>
                      </a:lnTo>
                      <a:cubicBezTo>
                        <a:pt x="113" y="1062"/>
                        <a:pt x="113" y="1055"/>
                        <a:pt x="113" y="1049"/>
                      </a:cubicBezTo>
                      <a:lnTo>
                        <a:pt x="113" y="1049"/>
                      </a:lnTo>
                      <a:cubicBezTo>
                        <a:pt x="180" y="1047"/>
                        <a:pt x="248" y="1037"/>
                        <a:pt x="314" y="1045"/>
                      </a:cubicBezTo>
                      <a:lnTo>
                        <a:pt x="314" y="1045"/>
                      </a:lnTo>
                      <a:cubicBezTo>
                        <a:pt x="403" y="1056"/>
                        <a:pt x="462" y="1032"/>
                        <a:pt x="528" y="965"/>
                      </a:cubicBezTo>
                      <a:lnTo>
                        <a:pt x="528" y="965"/>
                      </a:lnTo>
                      <a:cubicBezTo>
                        <a:pt x="693" y="796"/>
                        <a:pt x="884" y="654"/>
                        <a:pt x="1088" y="532"/>
                      </a:cubicBezTo>
                      <a:lnTo>
                        <a:pt x="1088" y="532"/>
                      </a:lnTo>
                      <a:cubicBezTo>
                        <a:pt x="1261" y="428"/>
                        <a:pt x="1444" y="350"/>
                        <a:pt x="1636" y="288"/>
                      </a:cubicBezTo>
                      <a:lnTo>
                        <a:pt x="1636" y="288"/>
                      </a:lnTo>
                      <a:cubicBezTo>
                        <a:pt x="1643" y="286"/>
                        <a:pt x="1649" y="282"/>
                        <a:pt x="1672" y="271"/>
                      </a:cubicBezTo>
                      <a:lnTo>
                        <a:pt x="1672" y="271"/>
                      </a:lnTo>
                      <a:cubicBezTo>
                        <a:pt x="1533" y="180"/>
                        <a:pt x="1405" y="95"/>
                        <a:pt x="1277" y="10"/>
                      </a:cubicBezTo>
                      <a:lnTo>
                        <a:pt x="1277" y="10"/>
                      </a:lnTo>
                      <a:cubicBezTo>
                        <a:pt x="1280" y="7"/>
                        <a:pt x="1281" y="3"/>
                        <a:pt x="1284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04" name="Freeform 413">
                  <a:extLst>
                    <a:ext uri="{FF2B5EF4-FFF2-40B4-BE49-F238E27FC236}">
                      <a16:creationId xmlns:a16="http://schemas.microsoft.com/office/drawing/2014/main" id="{684D5811-EB2B-A143-AC9B-20D78A642E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1441" y="-618359"/>
                  <a:ext cx="249600" cy="681599"/>
                </a:xfrm>
                <a:custGeom>
                  <a:avLst/>
                  <a:gdLst>
                    <a:gd name="T0" fmla="*/ 242182 w 572"/>
                    <a:gd name="T1" fmla="*/ 681164 h 1566"/>
                    <a:gd name="T2" fmla="*/ 242182 w 572"/>
                    <a:gd name="T3" fmla="*/ 681164 h 1566"/>
                    <a:gd name="T4" fmla="*/ 75055 w 572"/>
                    <a:gd name="T5" fmla="*/ 452223 h 1566"/>
                    <a:gd name="T6" fmla="*/ 75055 w 572"/>
                    <a:gd name="T7" fmla="*/ 452223 h 1566"/>
                    <a:gd name="T8" fmla="*/ 10473 w 572"/>
                    <a:gd name="T9" fmla="*/ 134927 h 1566"/>
                    <a:gd name="T10" fmla="*/ 10473 w 572"/>
                    <a:gd name="T11" fmla="*/ 134927 h 1566"/>
                    <a:gd name="T12" fmla="*/ 60218 w 572"/>
                    <a:gd name="T13" fmla="*/ 22198 h 1566"/>
                    <a:gd name="T14" fmla="*/ 60218 w 572"/>
                    <a:gd name="T15" fmla="*/ 22198 h 1566"/>
                    <a:gd name="T16" fmla="*/ 104291 w 572"/>
                    <a:gd name="T17" fmla="*/ 3917 h 1566"/>
                    <a:gd name="T18" fmla="*/ 104291 w 572"/>
                    <a:gd name="T19" fmla="*/ 3917 h 1566"/>
                    <a:gd name="T20" fmla="*/ 138327 w 572"/>
                    <a:gd name="T21" fmla="*/ 44395 h 1566"/>
                    <a:gd name="T22" fmla="*/ 138327 w 572"/>
                    <a:gd name="T23" fmla="*/ 44395 h 1566"/>
                    <a:gd name="T24" fmla="*/ 131782 w 572"/>
                    <a:gd name="T25" fmla="*/ 100107 h 1566"/>
                    <a:gd name="T26" fmla="*/ 131782 w 572"/>
                    <a:gd name="T27" fmla="*/ 100107 h 1566"/>
                    <a:gd name="T28" fmla="*/ 181091 w 572"/>
                    <a:gd name="T29" fmla="*/ 576704 h 1566"/>
                    <a:gd name="T30" fmla="*/ 181091 w 572"/>
                    <a:gd name="T31" fmla="*/ 576704 h 1566"/>
                    <a:gd name="T32" fmla="*/ 249164 w 572"/>
                    <a:gd name="T33" fmla="*/ 675941 h 1566"/>
                    <a:gd name="T34" fmla="*/ 249164 w 572"/>
                    <a:gd name="T35" fmla="*/ 675941 h 1566"/>
                    <a:gd name="T36" fmla="*/ 242182 w 572"/>
                    <a:gd name="T37" fmla="*/ 681164 h 156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2" h="1566">
                      <a:moveTo>
                        <a:pt x="555" y="1565"/>
                      </a:moveTo>
                      <a:lnTo>
                        <a:pt x="555" y="1565"/>
                      </a:lnTo>
                      <a:cubicBezTo>
                        <a:pt x="406" y="1405"/>
                        <a:pt x="281" y="1228"/>
                        <a:pt x="172" y="1039"/>
                      </a:cubicBezTo>
                      <a:cubicBezTo>
                        <a:pt x="39" y="811"/>
                        <a:pt x="0" y="567"/>
                        <a:pt x="24" y="310"/>
                      </a:cubicBezTo>
                      <a:cubicBezTo>
                        <a:pt x="33" y="212"/>
                        <a:pt x="66" y="120"/>
                        <a:pt x="138" y="51"/>
                      </a:cubicBezTo>
                      <a:cubicBezTo>
                        <a:pt x="163" y="26"/>
                        <a:pt x="213" y="0"/>
                        <a:pt x="239" y="9"/>
                      </a:cubicBezTo>
                      <a:cubicBezTo>
                        <a:pt x="273" y="22"/>
                        <a:pt x="308" y="66"/>
                        <a:pt x="317" y="102"/>
                      </a:cubicBezTo>
                      <a:cubicBezTo>
                        <a:pt x="328" y="141"/>
                        <a:pt x="317" y="190"/>
                        <a:pt x="302" y="230"/>
                      </a:cubicBezTo>
                      <a:cubicBezTo>
                        <a:pt x="159" y="614"/>
                        <a:pt x="208" y="978"/>
                        <a:pt x="415" y="1325"/>
                      </a:cubicBezTo>
                      <a:cubicBezTo>
                        <a:pt x="462" y="1404"/>
                        <a:pt x="519" y="1477"/>
                        <a:pt x="571" y="1553"/>
                      </a:cubicBezTo>
                      <a:cubicBezTo>
                        <a:pt x="566" y="1557"/>
                        <a:pt x="560" y="1561"/>
                        <a:pt x="555" y="1565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05" name="Freeform 414">
                  <a:extLst>
                    <a:ext uri="{FF2B5EF4-FFF2-40B4-BE49-F238E27FC236}">
                      <a16:creationId xmlns:a16="http://schemas.microsoft.com/office/drawing/2014/main" id="{E60E6387-A480-8549-A7E1-4EA5E75176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69579" y="-354629"/>
                  <a:ext cx="405031" cy="488344"/>
                </a:xfrm>
                <a:custGeom>
                  <a:avLst/>
                  <a:gdLst>
                    <a:gd name="T0" fmla="*/ 931 w 932"/>
                    <a:gd name="T1" fmla="*/ 1120 h 1121"/>
                    <a:gd name="T2" fmla="*/ 931 w 932"/>
                    <a:gd name="T3" fmla="*/ 1120 h 1121"/>
                    <a:gd name="T4" fmla="*/ 592 w 932"/>
                    <a:gd name="T5" fmla="*/ 909 h 1121"/>
                    <a:gd name="T6" fmla="*/ 592 w 932"/>
                    <a:gd name="T7" fmla="*/ 909 h 1121"/>
                    <a:gd name="T8" fmla="*/ 87 w 932"/>
                    <a:gd name="T9" fmla="*/ 348 h 1121"/>
                    <a:gd name="T10" fmla="*/ 87 w 932"/>
                    <a:gd name="T11" fmla="*/ 348 h 1121"/>
                    <a:gd name="T12" fmla="*/ 19 w 932"/>
                    <a:gd name="T13" fmla="*/ 228 h 1121"/>
                    <a:gd name="T14" fmla="*/ 19 w 932"/>
                    <a:gd name="T15" fmla="*/ 228 h 1121"/>
                    <a:gd name="T16" fmla="*/ 0 w 932"/>
                    <a:gd name="T17" fmla="*/ 141 h 1121"/>
                    <a:gd name="T18" fmla="*/ 0 w 932"/>
                    <a:gd name="T19" fmla="*/ 141 h 1121"/>
                    <a:gd name="T20" fmla="*/ 72 w 932"/>
                    <a:gd name="T21" fmla="*/ 20 h 1121"/>
                    <a:gd name="T22" fmla="*/ 72 w 932"/>
                    <a:gd name="T23" fmla="*/ 20 h 1121"/>
                    <a:gd name="T24" fmla="*/ 187 w 932"/>
                    <a:gd name="T25" fmla="*/ 74 h 1121"/>
                    <a:gd name="T26" fmla="*/ 187 w 932"/>
                    <a:gd name="T27" fmla="*/ 74 h 1121"/>
                    <a:gd name="T28" fmla="*/ 334 w 932"/>
                    <a:gd name="T29" fmla="*/ 367 h 1121"/>
                    <a:gd name="T30" fmla="*/ 334 w 932"/>
                    <a:gd name="T31" fmla="*/ 367 h 1121"/>
                    <a:gd name="T32" fmla="*/ 931 w 932"/>
                    <a:gd name="T33" fmla="*/ 1120 h 1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2" h="1121">
                      <a:moveTo>
                        <a:pt x="931" y="1120"/>
                      </a:moveTo>
                      <a:lnTo>
                        <a:pt x="931" y="1120"/>
                      </a:lnTo>
                      <a:cubicBezTo>
                        <a:pt x="803" y="1073"/>
                        <a:pt x="692" y="998"/>
                        <a:pt x="592" y="909"/>
                      </a:cubicBezTo>
                      <a:lnTo>
                        <a:pt x="592" y="909"/>
                      </a:lnTo>
                      <a:cubicBezTo>
                        <a:pt x="404" y="740"/>
                        <a:pt x="228" y="560"/>
                        <a:pt x="87" y="348"/>
                      </a:cubicBezTo>
                      <a:lnTo>
                        <a:pt x="87" y="348"/>
                      </a:lnTo>
                      <a:cubicBezTo>
                        <a:pt x="62" y="310"/>
                        <a:pt x="39" y="270"/>
                        <a:pt x="19" y="228"/>
                      </a:cubicBezTo>
                      <a:lnTo>
                        <a:pt x="19" y="228"/>
                      </a:lnTo>
                      <a:cubicBezTo>
                        <a:pt x="7" y="202"/>
                        <a:pt x="0" y="171"/>
                        <a:pt x="0" y="141"/>
                      </a:cubicBezTo>
                      <a:lnTo>
                        <a:pt x="0" y="141"/>
                      </a:lnTo>
                      <a:cubicBezTo>
                        <a:pt x="1" y="89"/>
                        <a:pt x="19" y="40"/>
                        <a:pt x="72" y="20"/>
                      </a:cubicBezTo>
                      <a:lnTo>
                        <a:pt x="72" y="20"/>
                      </a:lnTo>
                      <a:cubicBezTo>
                        <a:pt x="125" y="0"/>
                        <a:pt x="165" y="34"/>
                        <a:pt x="187" y="74"/>
                      </a:cubicBezTo>
                      <a:lnTo>
                        <a:pt x="187" y="74"/>
                      </a:lnTo>
                      <a:cubicBezTo>
                        <a:pt x="241" y="169"/>
                        <a:pt x="286" y="269"/>
                        <a:pt x="334" y="367"/>
                      </a:cubicBezTo>
                      <a:lnTo>
                        <a:pt x="334" y="367"/>
                      </a:lnTo>
                      <a:cubicBezTo>
                        <a:pt x="477" y="662"/>
                        <a:pt x="656" y="928"/>
                        <a:pt x="931" y="112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06" name="Freeform 415">
                  <a:extLst>
                    <a:ext uri="{FF2B5EF4-FFF2-40B4-BE49-F238E27FC236}">
                      <a16:creationId xmlns:a16="http://schemas.microsoft.com/office/drawing/2014/main" id="{9BF377A9-D109-C442-A742-9162A2524E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15841" y="535561"/>
                  <a:ext cx="266879" cy="207360"/>
                </a:xfrm>
                <a:custGeom>
                  <a:avLst/>
                  <a:gdLst>
                    <a:gd name="T0" fmla="*/ 266445 w 615"/>
                    <a:gd name="T1" fmla="*/ 57503 h 476"/>
                    <a:gd name="T2" fmla="*/ 266445 w 615"/>
                    <a:gd name="T3" fmla="*/ 57503 h 476"/>
                    <a:gd name="T4" fmla="*/ 170976 w 615"/>
                    <a:gd name="T5" fmla="*/ 59681 h 476"/>
                    <a:gd name="T6" fmla="*/ 170976 w 615"/>
                    <a:gd name="T7" fmla="*/ 59681 h 476"/>
                    <a:gd name="T8" fmla="*/ 145373 w 615"/>
                    <a:gd name="T9" fmla="*/ 63602 h 476"/>
                    <a:gd name="T10" fmla="*/ 145373 w 615"/>
                    <a:gd name="T11" fmla="*/ 63602 h 476"/>
                    <a:gd name="T12" fmla="*/ 94167 w 615"/>
                    <a:gd name="T13" fmla="*/ 104116 h 476"/>
                    <a:gd name="T14" fmla="*/ 94167 w 615"/>
                    <a:gd name="T15" fmla="*/ 104116 h 476"/>
                    <a:gd name="T16" fmla="*/ 132355 w 615"/>
                    <a:gd name="T17" fmla="*/ 140709 h 476"/>
                    <a:gd name="T18" fmla="*/ 132355 w 615"/>
                    <a:gd name="T19" fmla="*/ 140709 h 476"/>
                    <a:gd name="T20" fmla="*/ 247785 w 615"/>
                    <a:gd name="T21" fmla="*/ 148550 h 476"/>
                    <a:gd name="T22" fmla="*/ 247785 w 615"/>
                    <a:gd name="T23" fmla="*/ 148550 h 476"/>
                    <a:gd name="T24" fmla="*/ 83752 w 615"/>
                    <a:gd name="T25" fmla="*/ 196905 h 476"/>
                    <a:gd name="T26" fmla="*/ 83752 w 615"/>
                    <a:gd name="T27" fmla="*/ 196905 h 476"/>
                    <a:gd name="T28" fmla="*/ 2170 w 615"/>
                    <a:gd name="T29" fmla="*/ 111521 h 476"/>
                    <a:gd name="T30" fmla="*/ 2170 w 615"/>
                    <a:gd name="T31" fmla="*/ 111521 h 476"/>
                    <a:gd name="T32" fmla="*/ 70734 w 615"/>
                    <a:gd name="T33" fmla="*/ 23524 h 476"/>
                    <a:gd name="T34" fmla="*/ 70734 w 615"/>
                    <a:gd name="T35" fmla="*/ 23524 h 476"/>
                    <a:gd name="T36" fmla="*/ 266445 w 615"/>
                    <a:gd name="T37" fmla="*/ 57503 h 47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15" h="476">
                      <a:moveTo>
                        <a:pt x="614" y="132"/>
                      </a:moveTo>
                      <a:lnTo>
                        <a:pt x="614" y="132"/>
                      </a:lnTo>
                      <a:cubicBezTo>
                        <a:pt x="537" y="133"/>
                        <a:pt x="465" y="134"/>
                        <a:pt x="394" y="137"/>
                      </a:cubicBezTo>
                      <a:cubicBezTo>
                        <a:pt x="374" y="137"/>
                        <a:pt x="350" y="135"/>
                        <a:pt x="335" y="146"/>
                      </a:cubicBezTo>
                      <a:cubicBezTo>
                        <a:pt x="294" y="174"/>
                        <a:pt x="256" y="208"/>
                        <a:pt x="217" y="239"/>
                      </a:cubicBezTo>
                      <a:cubicBezTo>
                        <a:pt x="246" y="268"/>
                        <a:pt x="271" y="302"/>
                        <a:pt x="305" y="323"/>
                      </a:cubicBezTo>
                      <a:cubicBezTo>
                        <a:pt x="388" y="374"/>
                        <a:pt x="479" y="367"/>
                        <a:pt x="571" y="341"/>
                      </a:cubicBezTo>
                      <a:cubicBezTo>
                        <a:pt x="456" y="416"/>
                        <a:pt x="336" y="475"/>
                        <a:pt x="193" y="452"/>
                      </a:cubicBezTo>
                      <a:cubicBezTo>
                        <a:pt x="86" y="435"/>
                        <a:pt x="11" y="355"/>
                        <a:pt x="5" y="256"/>
                      </a:cubicBezTo>
                      <a:cubicBezTo>
                        <a:pt x="0" y="167"/>
                        <a:pt x="62" y="87"/>
                        <a:pt x="163" y="54"/>
                      </a:cubicBezTo>
                      <a:cubicBezTo>
                        <a:pt x="326" y="0"/>
                        <a:pt x="472" y="44"/>
                        <a:pt x="614" y="132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07" name="Freeform 416">
                  <a:extLst>
                    <a:ext uri="{FF2B5EF4-FFF2-40B4-BE49-F238E27FC236}">
                      <a16:creationId xmlns:a16="http://schemas.microsoft.com/office/drawing/2014/main" id="{D90A6DDB-F6E0-AC45-99E5-63A9C83BF9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4572" y="593123"/>
                  <a:ext cx="331390" cy="151154"/>
                </a:xfrm>
                <a:custGeom>
                  <a:avLst/>
                  <a:gdLst>
                    <a:gd name="T0" fmla="*/ 0 w 763"/>
                    <a:gd name="T1" fmla="*/ 86 h 342"/>
                    <a:gd name="T2" fmla="*/ 0 w 763"/>
                    <a:gd name="T3" fmla="*/ 86 h 342"/>
                    <a:gd name="T4" fmla="*/ 389 w 763"/>
                    <a:gd name="T5" fmla="*/ 22 h 342"/>
                    <a:gd name="T6" fmla="*/ 389 w 763"/>
                    <a:gd name="T7" fmla="*/ 22 h 342"/>
                    <a:gd name="T8" fmla="*/ 730 w 763"/>
                    <a:gd name="T9" fmla="*/ 202 h 342"/>
                    <a:gd name="T10" fmla="*/ 730 w 763"/>
                    <a:gd name="T11" fmla="*/ 202 h 342"/>
                    <a:gd name="T12" fmla="*/ 750 w 763"/>
                    <a:gd name="T13" fmla="*/ 293 h 342"/>
                    <a:gd name="T14" fmla="*/ 750 w 763"/>
                    <a:gd name="T15" fmla="*/ 293 h 342"/>
                    <a:gd name="T16" fmla="*/ 655 w 763"/>
                    <a:gd name="T17" fmla="*/ 335 h 342"/>
                    <a:gd name="T18" fmla="*/ 655 w 763"/>
                    <a:gd name="T19" fmla="*/ 335 h 342"/>
                    <a:gd name="T20" fmla="*/ 458 w 763"/>
                    <a:gd name="T21" fmla="*/ 273 h 342"/>
                    <a:gd name="T22" fmla="*/ 458 w 763"/>
                    <a:gd name="T23" fmla="*/ 273 h 342"/>
                    <a:gd name="T24" fmla="*/ 0 w 763"/>
                    <a:gd name="T25" fmla="*/ 86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63" h="342">
                      <a:moveTo>
                        <a:pt x="0" y="86"/>
                      </a:moveTo>
                      <a:lnTo>
                        <a:pt x="0" y="86"/>
                      </a:lnTo>
                      <a:cubicBezTo>
                        <a:pt x="130" y="49"/>
                        <a:pt x="255" y="0"/>
                        <a:pt x="389" y="22"/>
                      </a:cubicBezTo>
                      <a:lnTo>
                        <a:pt x="389" y="22"/>
                      </a:lnTo>
                      <a:cubicBezTo>
                        <a:pt x="522" y="45"/>
                        <a:pt x="648" y="84"/>
                        <a:pt x="730" y="202"/>
                      </a:cubicBezTo>
                      <a:lnTo>
                        <a:pt x="730" y="202"/>
                      </a:lnTo>
                      <a:cubicBezTo>
                        <a:pt x="747" y="226"/>
                        <a:pt x="762" y="275"/>
                        <a:pt x="750" y="293"/>
                      </a:cubicBezTo>
                      <a:lnTo>
                        <a:pt x="750" y="293"/>
                      </a:lnTo>
                      <a:cubicBezTo>
                        <a:pt x="732" y="318"/>
                        <a:pt x="685" y="341"/>
                        <a:pt x="655" y="335"/>
                      </a:cubicBezTo>
                      <a:lnTo>
                        <a:pt x="655" y="335"/>
                      </a:lnTo>
                      <a:cubicBezTo>
                        <a:pt x="588" y="324"/>
                        <a:pt x="517" y="306"/>
                        <a:pt x="458" y="273"/>
                      </a:cubicBezTo>
                      <a:lnTo>
                        <a:pt x="458" y="273"/>
                      </a:lnTo>
                      <a:cubicBezTo>
                        <a:pt x="313" y="190"/>
                        <a:pt x="176" y="95"/>
                        <a:pt x="0" y="8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08" name="Freeform 417">
                  <a:extLst>
                    <a:ext uri="{FF2B5EF4-FFF2-40B4-BE49-F238E27FC236}">
                      <a16:creationId xmlns:a16="http://schemas.microsoft.com/office/drawing/2014/main" id="{182AB948-AFDB-434E-9A09-666E709DCE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95819" y="1069083"/>
                  <a:ext cx="116277" cy="406953"/>
                </a:xfrm>
                <a:custGeom>
                  <a:avLst/>
                  <a:gdLst>
                    <a:gd name="T0" fmla="*/ 53 w 269"/>
                    <a:gd name="T1" fmla="*/ 0 h 933"/>
                    <a:gd name="T2" fmla="*/ 53 w 269"/>
                    <a:gd name="T3" fmla="*/ 0 h 933"/>
                    <a:gd name="T4" fmla="*/ 261 w 269"/>
                    <a:gd name="T5" fmla="*/ 520 h 933"/>
                    <a:gd name="T6" fmla="*/ 261 w 269"/>
                    <a:gd name="T7" fmla="*/ 520 h 933"/>
                    <a:gd name="T8" fmla="*/ 192 w 269"/>
                    <a:gd name="T9" fmla="*/ 836 h 933"/>
                    <a:gd name="T10" fmla="*/ 192 w 269"/>
                    <a:gd name="T11" fmla="*/ 836 h 933"/>
                    <a:gd name="T12" fmla="*/ 150 w 269"/>
                    <a:gd name="T13" fmla="*/ 886 h 933"/>
                    <a:gd name="T14" fmla="*/ 150 w 269"/>
                    <a:gd name="T15" fmla="*/ 886 h 933"/>
                    <a:gd name="T16" fmla="*/ 41 w 269"/>
                    <a:gd name="T17" fmla="*/ 905 h 933"/>
                    <a:gd name="T18" fmla="*/ 41 w 269"/>
                    <a:gd name="T19" fmla="*/ 905 h 933"/>
                    <a:gd name="T20" fmla="*/ 14 w 269"/>
                    <a:gd name="T21" fmla="*/ 798 h 933"/>
                    <a:gd name="T22" fmla="*/ 14 w 269"/>
                    <a:gd name="T23" fmla="*/ 798 h 933"/>
                    <a:gd name="T24" fmla="*/ 71 w 269"/>
                    <a:gd name="T25" fmla="*/ 622 h 933"/>
                    <a:gd name="T26" fmla="*/ 71 w 269"/>
                    <a:gd name="T27" fmla="*/ 622 h 933"/>
                    <a:gd name="T28" fmla="*/ 53 w 269"/>
                    <a:gd name="T29" fmla="*/ 0 h 9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9" h="933">
                      <a:moveTo>
                        <a:pt x="53" y="0"/>
                      </a:moveTo>
                      <a:lnTo>
                        <a:pt x="53" y="0"/>
                      </a:lnTo>
                      <a:cubicBezTo>
                        <a:pt x="213" y="151"/>
                        <a:pt x="249" y="331"/>
                        <a:pt x="261" y="520"/>
                      </a:cubicBezTo>
                      <a:lnTo>
                        <a:pt x="261" y="520"/>
                      </a:lnTo>
                      <a:cubicBezTo>
                        <a:pt x="268" y="631"/>
                        <a:pt x="255" y="739"/>
                        <a:pt x="192" y="836"/>
                      </a:cubicBezTo>
                      <a:lnTo>
                        <a:pt x="192" y="836"/>
                      </a:lnTo>
                      <a:cubicBezTo>
                        <a:pt x="180" y="854"/>
                        <a:pt x="167" y="872"/>
                        <a:pt x="150" y="886"/>
                      </a:cubicBezTo>
                      <a:lnTo>
                        <a:pt x="150" y="886"/>
                      </a:lnTo>
                      <a:cubicBezTo>
                        <a:pt x="118" y="913"/>
                        <a:pt x="82" y="932"/>
                        <a:pt x="41" y="905"/>
                      </a:cubicBezTo>
                      <a:lnTo>
                        <a:pt x="41" y="905"/>
                      </a:lnTo>
                      <a:cubicBezTo>
                        <a:pt x="0" y="879"/>
                        <a:pt x="1" y="840"/>
                        <a:pt x="14" y="798"/>
                      </a:cubicBezTo>
                      <a:lnTo>
                        <a:pt x="14" y="798"/>
                      </a:lnTo>
                      <a:cubicBezTo>
                        <a:pt x="33" y="740"/>
                        <a:pt x="54" y="681"/>
                        <a:pt x="71" y="622"/>
                      </a:cubicBezTo>
                      <a:lnTo>
                        <a:pt x="71" y="622"/>
                      </a:lnTo>
                      <a:cubicBezTo>
                        <a:pt x="128" y="419"/>
                        <a:pt x="159" y="216"/>
                        <a:pt x="53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09" name="Freeform 418">
                  <a:extLst>
                    <a:ext uri="{FF2B5EF4-FFF2-40B4-BE49-F238E27FC236}">
                      <a16:creationId xmlns:a16="http://schemas.microsoft.com/office/drawing/2014/main" id="{D1953987-8FD4-324D-930D-AF58D5F6D5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4034" y="661398"/>
                  <a:ext cx="275189" cy="331377"/>
                </a:xfrm>
                <a:custGeom>
                  <a:avLst/>
                  <a:gdLst>
                    <a:gd name="T0" fmla="*/ 6 w 631"/>
                    <a:gd name="T1" fmla="*/ 0 h 758"/>
                    <a:gd name="T2" fmla="*/ 6 w 631"/>
                    <a:gd name="T3" fmla="*/ 0 h 758"/>
                    <a:gd name="T4" fmla="*/ 434 w 631"/>
                    <a:gd name="T5" fmla="*/ 260 h 758"/>
                    <a:gd name="T6" fmla="*/ 434 w 631"/>
                    <a:gd name="T7" fmla="*/ 260 h 758"/>
                    <a:gd name="T8" fmla="*/ 618 w 631"/>
                    <a:gd name="T9" fmla="*/ 641 h 758"/>
                    <a:gd name="T10" fmla="*/ 618 w 631"/>
                    <a:gd name="T11" fmla="*/ 641 h 758"/>
                    <a:gd name="T12" fmla="*/ 617 w 631"/>
                    <a:gd name="T13" fmla="*/ 646 h 758"/>
                    <a:gd name="T14" fmla="*/ 617 w 631"/>
                    <a:gd name="T15" fmla="*/ 646 h 758"/>
                    <a:gd name="T16" fmla="*/ 574 w 631"/>
                    <a:gd name="T17" fmla="*/ 757 h 758"/>
                    <a:gd name="T18" fmla="*/ 574 w 631"/>
                    <a:gd name="T19" fmla="*/ 757 h 758"/>
                    <a:gd name="T20" fmla="*/ 462 w 631"/>
                    <a:gd name="T21" fmla="*/ 685 h 758"/>
                    <a:gd name="T22" fmla="*/ 462 w 631"/>
                    <a:gd name="T23" fmla="*/ 685 h 758"/>
                    <a:gd name="T24" fmla="*/ 402 w 631"/>
                    <a:gd name="T25" fmla="*/ 550 h 758"/>
                    <a:gd name="T26" fmla="*/ 402 w 631"/>
                    <a:gd name="T27" fmla="*/ 550 h 758"/>
                    <a:gd name="T28" fmla="*/ 128 w 631"/>
                    <a:gd name="T29" fmla="*/ 132 h 758"/>
                    <a:gd name="T30" fmla="*/ 128 w 631"/>
                    <a:gd name="T31" fmla="*/ 132 h 758"/>
                    <a:gd name="T32" fmla="*/ 0 w 631"/>
                    <a:gd name="T33" fmla="*/ 15 h 758"/>
                    <a:gd name="T34" fmla="*/ 0 w 631"/>
                    <a:gd name="T35" fmla="*/ 15 h 758"/>
                    <a:gd name="T36" fmla="*/ 6 w 631"/>
                    <a:gd name="T37" fmla="*/ 0 h 7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31" h="758">
                      <a:moveTo>
                        <a:pt x="6" y="0"/>
                      </a:moveTo>
                      <a:lnTo>
                        <a:pt x="6" y="0"/>
                      </a:lnTo>
                      <a:cubicBezTo>
                        <a:pt x="150" y="86"/>
                        <a:pt x="304" y="158"/>
                        <a:pt x="434" y="260"/>
                      </a:cubicBezTo>
                      <a:lnTo>
                        <a:pt x="434" y="260"/>
                      </a:lnTo>
                      <a:cubicBezTo>
                        <a:pt x="549" y="351"/>
                        <a:pt x="630" y="479"/>
                        <a:pt x="618" y="641"/>
                      </a:cubicBezTo>
                      <a:lnTo>
                        <a:pt x="618" y="641"/>
                      </a:lnTo>
                      <a:cubicBezTo>
                        <a:pt x="618" y="643"/>
                        <a:pt x="619" y="645"/>
                        <a:pt x="617" y="646"/>
                      </a:cubicBezTo>
                      <a:lnTo>
                        <a:pt x="617" y="646"/>
                      </a:lnTo>
                      <a:cubicBezTo>
                        <a:pt x="603" y="684"/>
                        <a:pt x="588" y="720"/>
                        <a:pt x="574" y="757"/>
                      </a:cubicBezTo>
                      <a:lnTo>
                        <a:pt x="574" y="757"/>
                      </a:lnTo>
                      <a:cubicBezTo>
                        <a:pt x="535" y="734"/>
                        <a:pt x="489" y="717"/>
                        <a:pt x="462" y="685"/>
                      </a:cubicBezTo>
                      <a:lnTo>
                        <a:pt x="462" y="685"/>
                      </a:lnTo>
                      <a:cubicBezTo>
                        <a:pt x="433" y="648"/>
                        <a:pt x="415" y="597"/>
                        <a:pt x="402" y="550"/>
                      </a:cubicBezTo>
                      <a:lnTo>
                        <a:pt x="402" y="550"/>
                      </a:lnTo>
                      <a:cubicBezTo>
                        <a:pt x="355" y="380"/>
                        <a:pt x="276" y="235"/>
                        <a:pt x="128" y="132"/>
                      </a:cubicBezTo>
                      <a:lnTo>
                        <a:pt x="128" y="132"/>
                      </a:lnTo>
                      <a:cubicBezTo>
                        <a:pt x="81" y="100"/>
                        <a:pt x="42" y="55"/>
                        <a:pt x="0" y="15"/>
                      </a:cubicBezTo>
                      <a:lnTo>
                        <a:pt x="0" y="15"/>
                      </a:lnTo>
                      <a:cubicBezTo>
                        <a:pt x="2" y="10"/>
                        <a:pt x="4" y="5"/>
                        <a:pt x="6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10" name="Freeform 419">
                  <a:extLst>
                    <a:ext uri="{FF2B5EF4-FFF2-40B4-BE49-F238E27FC236}">
                      <a16:creationId xmlns:a16="http://schemas.microsoft.com/office/drawing/2014/main" id="{C9833FB0-A325-A04E-ADD7-F0A6D5F582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69092" y="207634"/>
                  <a:ext cx="343018" cy="184099"/>
                </a:xfrm>
                <a:custGeom>
                  <a:avLst/>
                  <a:gdLst>
                    <a:gd name="T0" fmla="*/ 790 w 791"/>
                    <a:gd name="T1" fmla="*/ 0 h 422"/>
                    <a:gd name="T2" fmla="*/ 790 w 791"/>
                    <a:gd name="T3" fmla="*/ 0 h 422"/>
                    <a:gd name="T4" fmla="*/ 339 w 791"/>
                    <a:gd name="T5" fmla="*/ 378 h 422"/>
                    <a:gd name="T6" fmla="*/ 339 w 791"/>
                    <a:gd name="T7" fmla="*/ 378 h 422"/>
                    <a:gd name="T8" fmla="*/ 105 w 791"/>
                    <a:gd name="T9" fmla="*/ 419 h 422"/>
                    <a:gd name="T10" fmla="*/ 105 w 791"/>
                    <a:gd name="T11" fmla="*/ 419 h 422"/>
                    <a:gd name="T12" fmla="*/ 46 w 791"/>
                    <a:gd name="T13" fmla="*/ 397 h 422"/>
                    <a:gd name="T14" fmla="*/ 46 w 791"/>
                    <a:gd name="T15" fmla="*/ 397 h 422"/>
                    <a:gd name="T16" fmla="*/ 3 w 791"/>
                    <a:gd name="T17" fmla="*/ 319 h 422"/>
                    <a:gd name="T18" fmla="*/ 3 w 791"/>
                    <a:gd name="T19" fmla="*/ 319 h 422"/>
                    <a:gd name="T20" fmla="*/ 65 w 791"/>
                    <a:gd name="T21" fmla="*/ 257 h 422"/>
                    <a:gd name="T22" fmla="*/ 65 w 791"/>
                    <a:gd name="T23" fmla="*/ 257 h 422"/>
                    <a:gd name="T24" fmla="*/ 266 w 791"/>
                    <a:gd name="T25" fmla="*/ 198 h 422"/>
                    <a:gd name="T26" fmla="*/ 266 w 791"/>
                    <a:gd name="T27" fmla="*/ 198 h 422"/>
                    <a:gd name="T28" fmla="*/ 790 w 791"/>
                    <a:gd name="T29" fmla="*/ 0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1" h="422">
                      <a:moveTo>
                        <a:pt x="790" y="0"/>
                      </a:moveTo>
                      <a:lnTo>
                        <a:pt x="790" y="0"/>
                      </a:lnTo>
                      <a:cubicBezTo>
                        <a:pt x="662" y="153"/>
                        <a:pt x="537" y="313"/>
                        <a:pt x="339" y="378"/>
                      </a:cubicBezTo>
                      <a:lnTo>
                        <a:pt x="339" y="378"/>
                      </a:lnTo>
                      <a:cubicBezTo>
                        <a:pt x="264" y="403"/>
                        <a:pt x="183" y="409"/>
                        <a:pt x="105" y="419"/>
                      </a:cubicBezTo>
                      <a:lnTo>
                        <a:pt x="105" y="419"/>
                      </a:lnTo>
                      <a:cubicBezTo>
                        <a:pt x="86" y="421"/>
                        <a:pt x="59" y="411"/>
                        <a:pt x="46" y="397"/>
                      </a:cubicBezTo>
                      <a:lnTo>
                        <a:pt x="46" y="397"/>
                      </a:lnTo>
                      <a:cubicBezTo>
                        <a:pt x="25" y="375"/>
                        <a:pt x="0" y="344"/>
                        <a:pt x="3" y="319"/>
                      </a:cubicBezTo>
                      <a:lnTo>
                        <a:pt x="3" y="319"/>
                      </a:lnTo>
                      <a:cubicBezTo>
                        <a:pt x="7" y="295"/>
                        <a:pt x="39" y="267"/>
                        <a:pt x="65" y="257"/>
                      </a:cubicBezTo>
                      <a:lnTo>
                        <a:pt x="65" y="257"/>
                      </a:lnTo>
                      <a:cubicBezTo>
                        <a:pt x="130" y="232"/>
                        <a:pt x="198" y="209"/>
                        <a:pt x="266" y="198"/>
                      </a:cubicBezTo>
                      <a:lnTo>
                        <a:pt x="266" y="198"/>
                      </a:lnTo>
                      <a:cubicBezTo>
                        <a:pt x="454" y="166"/>
                        <a:pt x="631" y="111"/>
                        <a:pt x="790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11" name="Freeform 420">
                  <a:extLst>
                    <a:ext uri="{FF2B5EF4-FFF2-40B4-BE49-F238E27FC236}">
                      <a16:creationId xmlns:a16="http://schemas.microsoft.com/office/drawing/2014/main" id="{A3B8D2CA-C458-4843-9373-D6134F7C5EF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1348" y="511340"/>
                  <a:ext cx="230617" cy="472841"/>
                </a:xfrm>
                <a:custGeom>
                  <a:avLst/>
                  <a:gdLst>
                    <a:gd name="T0" fmla="*/ 530 w 531"/>
                    <a:gd name="T1" fmla="*/ 19 h 1085"/>
                    <a:gd name="T2" fmla="*/ 530 w 531"/>
                    <a:gd name="T3" fmla="*/ 19 h 1085"/>
                    <a:gd name="T4" fmla="*/ 272 w 531"/>
                    <a:gd name="T5" fmla="*/ 271 h 1085"/>
                    <a:gd name="T6" fmla="*/ 272 w 531"/>
                    <a:gd name="T7" fmla="*/ 271 h 1085"/>
                    <a:gd name="T8" fmla="*/ 176 w 531"/>
                    <a:gd name="T9" fmla="*/ 820 h 1085"/>
                    <a:gd name="T10" fmla="*/ 176 w 531"/>
                    <a:gd name="T11" fmla="*/ 820 h 1085"/>
                    <a:gd name="T12" fmla="*/ 177 w 531"/>
                    <a:gd name="T13" fmla="*/ 1022 h 1085"/>
                    <a:gd name="T14" fmla="*/ 177 w 531"/>
                    <a:gd name="T15" fmla="*/ 1022 h 1085"/>
                    <a:gd name="T16" fmla="*/ 127 w 531"/>
                    <a:gd name="T17" fmla="*/ 1082 h 1085"/>
                    <a:gd name="T18" fmla="*/ 127 w 531"/>
                    <a:gd name="T19" fmla="*/ 1082 h 1085"/>
                    <a:gd name="T20" fmla="*/ 47 w 531"/>
                    <a:gd name="T21" fmla="*/ 1044 h 1085"/>
                    <a:gd name="T22" fmla="*/ 47 w 531"/>
                    <a:gd name="T23" fmla="*/ 1044 h 1085"/>
                    <a:gd name="T24" fmla="*/ 25 w 531"/>
                    <a:gd name="T25" fmla="*/ 977 h 1085"/>
                    <a:gd name="T26" fmla="*/ 25 w 531"/>
                    <a:gd name="T27" fmla="*/ 977 h 1085"/>
                    <a:gd name="T28" fmla="*/ 322 w 531"/>
                    <a:gd name="T29" fmla="*/ 136 h 1085"/>
                    <a:gd name="T30" fmla="*/ 322 w 531"/>
                    <a:gd name="T31" fmla="*/ 136 h 1085"/>
                    <a:gd name="T32" fmla="*/ 516 w 531"/>
                    <a:gd name="T33" fmla="*/ 0 h 1085"/>
                    <a:gd name="T34" fmla="*/ 516 w 531"/>
                    <a:gd name="T35" fmla="*/ 0 h 1085"/>
                    <a:gd name="T36" fmla="*/ 530 w 531"/>
                    <a:gd name="T37" fmla="*/ 19 h 10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31" h="1085">
                      <a:moveTo>
                        <a:pt x="530" y="19"/>
                      </a:moveTo>
                      <a:lnTo>
                        <a:pt x="530" y="19"/>
                      </a:lnTo>
                      <a:cubicBezTo>
                        <a:pt x="418" y="77"/>
                        <a:pt x="331" y="160"/>
                        <a:pt x="272" y="271"/>
                      </a:cubicBezTo>
                      <a:lnTo>
                        <a:pt x="272" y="271"/>
                      </a:lnTo>
                      <a:cubicBezTo>
                        <a:pt x="181" y="443"/>
                        <a:pt x="135" y="623"/>
                        <a:pt x="176" y="820"/>
                      </a:cubicBezTo>
                      <a:lnTo>
                        <a:pt x="176" y="820"/>
                      </a:lnTo>
                      <a:cubicBezTo>
                        <a:pt x="190" y="886"/>
                        <a:pt x="183" y="956"/>
                        <a:pt x="177" y="1022"/>
                      </a:cubicBezTo>
                      <a:lnTo>
                        <a:pt x="177" y="1022"/>
                      </a:lnTo>
                      <a:cubicBezTo>
                        <a:pt x="175" y="1045"/>
                        <a:pt x="146" y="1081"/>
                        <a:pt x="127" y="1082"/>
                      </a:cubicBezTo>
                      <a:lnTo>
                        <a:pt x="127" y="1082"/>
                      </a:lnTo>
                      <a:cubicBezTo>
                        <a:pt x="101" y="1084"/>
                        <a:pt x="69" y="1064"/>
                        <a:pt x="47" y="1044"/>
                      </a:cubicBezTo>
                      <a:lnTo>
                        <a:pt x="47" y="1044"/>
                      </a:lnTo>
                      <a:cubicBezTo>
                        <a:pt x="33" y="1029"/>
                        <a:pt x="27" y="1000"/>
                        <a:pt x="25" y="977"/>
                      </a:cubicBezTo>
                      <a:lnTo>
                        <a:pt x="25" y="977"/>
                      </a:lnTo>
                      <a:cubicBezTo>
                        <a:pt x="0" y="653"/>
                        <a:pt x="82" y="365"/>
                        <a:pt x="322" y="136"/>
                      </a:cubicBezTo>
                      <a:lnTo>
                        <a:pt x="322" y="136"/>
                      </a:lnTo>
                      <a:cubicBezTo>
                        <a:pt x="379" y="82"/>
                        <a:pt x="451" y="45"/>
                        <a:pt x="516" y="0"/>
                      </a:cubicBezTo>
                      <a:lnTo>
                        <a:pt x="516" y="0"/>
                      </a:lnTo>
                      <a:cubicBezTo>
                        <a:pt x="521" y="7"/>
                        <a:pt x="525" y="12"/>
                        <a:pt x="530" y="1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12" name="Freeform 421">
                  <a:extLst>
                    <a:ext uri="{FF2B5EF4-FFF2-40B4-BE49-F238E27FC236}">
                      <a16:creationId xmlns:a16="http://schemas.microsoft.com/office/drawing/2014/main" id="{6E98B57F-37BF-8A46-97A5-3784EF34BD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120" y="-32759"/>
                  <a:ext cx="401281" cy="249600"/>
                </a:xfrm>
                <a:custGeom>
                  <a:avLst/>
                  <a:gdLst>
                    <a:gd name="T0" fmla="*/ 400845 w 921"/>
                    <a:gd name="T1" fmla="*/ 249164 h 572"/>
                    <a:gd name="T2" fmla="*/ 400845 w 921"/>
                    <a:gd name="T3" fmla="*/ 249164 h 572"/>
                    <a:gd name="T4" fmla="*/ 275363 w 921"/>
                    <a:gd name="T5" fmla="*/ 220364 h 572"/>
                    <a:gd name="T6" fmla="*/ 275363 w 921"/>
                    <a:gd name="T7" fmla="*/ 220364 h 572"/>
                    <a:gd name="T8" fmla="*/ 20042 w 921"/>
                    <a:gd name="T9" fmla="*/ 65455 h 572"/>
                    <a:gd name="T10" fmla="*/ 20042 w 921"/>
                    <a:gd name="T11" fmla="*/ 65455 h 572"/>
                    <a:gd name="T12" fmla="*/ 1743 w 921"/>
                    <a:gd name="T13" fmla="*/ 44073 h 572"/>
                    <a:gd name="T14" fmla="*/ 1743 w 921"/>
                    <a:gd name="T15" fmla="*/ 44073 h 572"/>
                    <a:gd name="T16" fmla="*/ 6100 w 921"/>
                    <a:gd name="T17" fmla="*/ 4364 h 572"/>
                    <a:gd name="T18" fmla="*/ 6100 w 921"/>
                    <a:gd name="T19" fmla="*/ 4364 h 572"/>
                    <a:gd name="T20" fmla="*/ 39649 w 921"/>
                    <a:gd name="T21" fmla="*/ 6982 h 572"/>
                    <a:gd name="T22" fmla="*/ 39649 w 921"/>
                    <a:gd name="T23" fmla="*/ 6982 h 572"/>
                    <a:gd name="T24" fmla="*/ 207830 w 921"/>
                    <a:gd name="T25" fmla="*/ 134836 h 572"/>
                    <a:gd name="T26" fmla="*/ 207830 w 921"/>
                    <a:gd name="T27" fmla="*/ 134836 h 572"/>
                    <a:gd name="T28" fmla="*/ 394310 w 921"/>
                    <a:gd name="T29" fmla="*/ 237818 h 572"/>
                    <a:gd name="T30" fmla="*/ 394310 w 921"/>
                    <a:gd name="T31" fmla="*/ 237818 h 572"/>
                    <a:gd name="T32" fmla="*/ 400845 w 921"/>
                    <a:gd name="T33" fmla="*/ 249164 h 57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921" h="572">
                      <a:moveTo>
                        <a:pt x="920" y="571"/>
                      </a:moveTo>
                      <a:lnTo>
                        <a:pt x="920" y="571"/>
                      </a:lnTo>
                      <a:cubicBezTo>
                        <a:pt x="816" y="548"/>
                        <a:pt x="721" y="535"/>
                        <a:pt x="632" y="505"/>
                      </a:cubicBezTo>
                      <a:cubicBezTo>
                        <a:pt x="413" y="429"/>
                        <a:pt x="221" y="303"/>
                        <a:pt x="46" y="150"/>
                      </a:cubicBezTo>
                      <a:cubicBezTo>
                        <a:pt x="30" y="136"/>
                        <a:pt x="8" y="120"/>
                        <a:pt x="4" y="101"/>
                      </a:cubicBezTo>
                      <a:cubicBezTo>
                        <a:pt x="0" y="71"/>
                        <a:pt x="1" y="36"/>
                        <a:pt x="14" y="10"/>
                      </a:cubicBezTo>
                      <a:cubicBezTo>
                        <a:pt x="19" y="0"/>
                        <a:pt x="72" y="2"/>
                        <a:pt x="91" y="16"/>
                      </a:cubicBezTo>
                      <a:cubicBezTo>
                        <a:pt x="221" y="111"/>
                        <a:pt x="348" y="211"/>
                        <a:pt x="477" y="309"/>
                      </a:cubicBezTo>
                      <a:cubicBezTo>
                        <a:pt x="607" y="411"/>
                        <a:pt x="750" y="490"/>
                        <a:pt x="905" y="545"/>
                      </a:cubicBezTo>
                      <a:cubicBezTo>
                        <a:pt x="908" y="545"/>
                        <a:pt x="909" y="551"/>
                        <a:pt x="920" y="57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13" name="Freeform 422">
                  <a:extLst>
                    <a:ext uri="{FF2B5EF4-FFF2-40B4-BE49-F238E27FC236}">
                      <a16:creationId xmlns:a16="http://schemas.microsoft.com/office/drawing/2014/main" id="{876C94DC-7A38-0744-B3D1-74430F2D310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60028" y="1038918"/>
                  <a:ext cx="296507" cy="286805"/>
                </a:xfrm>
                <a:custGeom>
                  <a:avLst/>
                  <a:gdLst>
                    <a:gd name="T0" fmla="*/ 677 w 678"/>
                    <a:gd name="T1" fmla="*/ 0 h 657"/>
                    <a:gd name="T2" fmla="*/ 677 w 678"/>
                    <a:gd name="T3" fmla="*/ 0 h 657"/>
                    <a:gd name="T4" fmla="*/ 434 w 678"/>
                    <a:gd name="T5" fmla="*/ 196 h 657"/>
                    <a:gd name="T6" fmla="*/ 434 w 678"/>
                    <a:gd name="T7" fmla="*/ 196 h 657"/>
                    <a:gd name="T8" fmla="*/ 277 w 678"/>
                    <a:gd name="T9" fmla="*/ 461 h 657"/>
                    <a:gd name="T10" fmla="*/ 277 w 678"/>
                    <a:gd name="T11" fmla="*/ 461 h 657"/>
                    <a:gd name="T12" fmla="*/ 146 w 678"/>
                    <a:gd name="T13" fmla="*/ 606 h 657"/>
                    <a:gd name="T14" fmla="*/ 146 w 678"/>
                    <a:gd name="T15" fmla="*/ 606 h 657"/>
                    <a:gd name="T16" fmla="*/ 40 w 678"/>
                    <a:gd name="T17" fmla="*/ 616 h 657"/>
                    <a:gd name="T18" fmla="*/ 40 w 678"/>
                    <a:gd name="T19" fmla="*/ 616 h 657"/>
                    <a:gd name="T20" fmla="*/ 25 w 678"/>
                    <a:gd name="T21" fmla="*/ 489 h 657"/>
                    <a:gd name="T22" fmla="*/ 25 w 678"/>
                    <a:gd name="T23" fmla="*/ 489 h 657"/>
                    <a:gd name="T24" fmla="*/ 263 w 678"/>
                    <a:gd name="T25" fmla="*/ 207 h 657"/>
                    <a:gd name="T26" fmla="*/ 263 w 678"/>
                    <a:gd name="T27" fmla="*/ 207 h 657"/>
                    <a:gd name="T28" fmla="*/ 677 w 678"/>
                    <a:gd name="T29" fmla="*/ 0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8" h="657">
                      <a:moveTo>
                        <a:pt x="677" y="0"/>
                      </a:moveTo>
                      <a:lnTo>
                        <a:pt x="677" y="0"/>
                      </a:lnTo>
                      <a:cubicBezTo>
                        <a:pt x="591" y="67"/>
                        <a:pt x="499" y="120"/>
                        <a:pt x="434" y="196"/>
                      </a:cubicBezTo>
                      <a:lnTo>
                        <a:pt x="434" y="196"/>
                      </a:lnTo>
                      <a:cubicBezTo>
                        <a:pt x="369" y="273"/>
                        <a:pt x="333" y="376"/>
                        <a:pt x="277" y="461"/>
                      </a:cubicBezTo>
                      <a:lnTo>
                        <a:pt x="277" y="461"/>
                      </a:lnTo>
                      <a:cubicBezTo>
                        <a:pt x="241" y="515"/>
                        <a:pt x="194" y="562"/>
                        <a:pt x="146" y="606"/>
                      </a:cubicBezTo>
                      <a:lnTo>
                        <a:pt x="146" y="606"/>
                      </a:lnTo>
                      <a:cubicBezTo>
                        <a:pt x="118" y="633"/>
                        <a:pt x="77" y="656"/>
                        <a:pt x="40" y="616"/>
                      </a:cubicBezTo>
                      <a:lnTo>
                        <a:pt x="40" y="616"/>
                      </a:lnTo>
                      <a:cubicBezTo>
                        <a:pt x="4" y="579"/>
                        <a:pt x="0" y="535"/>
                        <a:pt x="25" y="489"/>
                      </a:cubicBezTo>
                      <a:lnTo>
                        <a:pt x="25" y="489"/>
                      </a:lnTo>
                      <a:cubicBezTo>
                        <a:pt x="84" y="378"/>
                        <a:pt x="168" y="287"/>
                        <a:pt x="263" y="207"/>
                      </a:cubicBezTo>
                      <a:lnTo>
                        <a:pt x="263" y="207"/>
                      </a:lnTo>
                      <a:cubicBezTo>
                        <a:pt x="382" y="107"/>
                        <a:pt x="519" y="39"/>
                        <a:pt x="677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14" name="Freeform 423">
                  <a:extLst>
                    <a:ext uri="{FF2B5EF4-FFF2-40B4-BE49-F238E27FC236}">
                      <a16:creationId xmlns:a16="http://schemas.microsoft.com/office/drawing/2014/main" id="{73488FA1-9D49-E44C-99A7-5FF9C0D563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71137" y="-183026"/>
                  <a:ext cx="265499" cy="236421"/>
                </a:xfrm>
                <a:custGeom>
                  <a:avLst/>
                  <a:gdLst>
                    <a:gd name="T0" fmla="*/ 607 w 608"/>
                    <a:gd name="T1" fmla="*/ 541 h 542"/>
                    <a:gd name="T2" fmla="*/ 607 w 608"/>
                    <a:gd name="T3" fmla="*/ 541 h 542"/>
                    <a:gd name="T4" fmla="*/ 237 w 608"/>
                    <a:gd name="T5" fmla="*/ 284 h 542"/>
                    <a:gd name="T6" fmla="*/ 237 w 608"/>
                    <a:gd name="T7" fmla="*/ 284 h 542"/>
                    <a:gd name="T8" fmla="*/ 61 w 608"/>
                    <a:gd name="T9" fmla="*/ 174 h 542"/>
                    <a:gd name="T10" fmla="*/ 61 w 608"/>
                    <a:gd name="T11" fmla="*/ 174 h 542"/>
                    <a:gd name="T12" fmla="*/ 17 w 608"/>
                    <a:gd name="T13" fmla="*/ 97 h 542"/>
                    <a:gd name="T14" fmla="*/ 17 w 608"/>
                    <a:gd name="T15" fmla="*/ 97 h 542"/>
                    <a:gd name="T16" fmla="*/ 93 w 608"/>
                    <a:gd name="T17" fmla="*/ 15 h 542"/>
                    <a:gd name="T18" fmla="*/ 93 w 608"/>
                    <a:gd name="T19" fmla="*/ 15 h 542"/>
                    <a:gd name="T20" fmla="*/ 607 w 608"/>
                    <a:gd name="T21" fmla="*/ 541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08" h="542">
                      <a:moveTo>
                        <a:pt x="607" y="541"/>
                      </a:moveTo>
                      <a:lnTo>
                        <a:pt x="607" y="541"/>
                      </a:lnTo>
                      <a:cubicBezTo>
                        <a:pt x="523" y="383"/>
                        <a:pt x="366" y="354"/>
                        <a:pt x="237" y="284"/>
                      </a:cubicBezTo>
                      <a:lnTo>
                        <a:pt x="237" y="284"/>
                      </a:lnTo>
                      <a:cubicBezTo>
                        <a:pt x="177" y="251"/>
                        <a:pt x="117" y="215"/>
                        <a:pt x="61" y="174"/>
                      </a:cubicBezTo>
                      <a:lnTo>
                        <a:pt x="61" y="174"/>
                      </a:lnTo>
                      <a:cubicBezTo>
                        <a:pt x="40" y="157"/>
                        <a:pt x="25" y="125"/>
                        <a:pt x="17" y="97"/>
                      </a:cubicBezTo>
                      <a:lnTo>
                        <a:pt x="17" y="97"/>
                      </a:lnTo>
                      <a:cubicBezTo>
                        <a:pt x="0" y="38"/>
                        <a:pt x="33" y="0"/>
                        <a:pt x="93" y="15"/>
                      </a:cubicBezTo>
                      <a:lnTo>
                        <a:pt x="93" y="15"/>
                      </a:lnTo>
                      <a:cubicBezTo>
                        <a:pt x="270" y="59"/>
                        <a:pt x="571" y="267"/>
                        <a:pt x="607" y="54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15" name="Freeform 424">
                  <a:extLst>
                    <a:ext uri="{FF2B5EF4-FFF2-40B4-BE49-F238E27FC236}">
                      <a16:creationId xmlns:a16="http://schemas.microsoft.com/office/drawing/2014/main" id="{D46C4FFA-4018-0A4E-AA60-B1F1CAC2B3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93363" y="741094"/>
                  <a:ext cx="193795" cy="313935"/>
                </a:xfrm>
                <a:custGeom>
                  <a:avLst/>
                  <a:gdLst>
                    <a:gd name="T0" fmla="*/ 446 w 447"/>
                    <a:gd name="T1" fmla="*/ 12 h 723"/>
                    <a:gd name="T2" fmla="*/ 446 w 447"/>
                    <a:gd name="T3" fmla="*/ 12 h 723"/>
                    <a:gd name="T4" fmla="*/ 264 w 447"/>
                    <a:gd name="T5" fmla="*/ 405 h 723"/>
                    <a:gd name="T6" fmla="*/ 264 w 447"/>
                    <a:gd name="T7" fmla="*/ 405 h 723"/>
                    <a:gd name="T8" fmla="*/ 157 w 447"/>
                    <a:gd name="T9" fmla="*/ 668 h 723"/>
                    <a:gd name="T10" fmla="*/ 157 w 447"/>
                    <a:gd name="T11" fmla="*/ 668 h 723"/>
                    <a:gd name="T12" fmla="*/ 117 w 447"/>
                    <a:gd name="T13" fmla="*/ 702 h 723"/>
                    <a:gd name="T14" fmla="*/ 117 w 447"/>
                    <a:gd name="T15" fmla="*/ 702 h 723"/>
                    <a:gd name="T16" fmla="*/ 23 w 447"/>
                    <a:gd name="T17" fmla="*/ 712 h 723"/>
                    <a:gd name="T18" fmla="*/ 23 w 447"/>
                    <a:gd name="T19" fmla="*/ 712 h 723"/>
                    <a:gd name="T20" fmla="*/ 8 w 447"/>
                    <a:gd name="T21" fmla="*/ 633 h 723"/>
                    <a:gd name="T22" fmla="*/ 8 w 447"/>
                    <a:gd name="T23" fmla="*/ 633 h 723"/>
                    <a:gd name="T24" fmla="*/ 361 w 447"/>
                    <a:gd name="T25" fmla="*/ 46 h 723"/>
                    <a:gd name="T26" fmla="*/ 361 w 447"/>
                    <a:gd name="T27" fmla="*/ 46 h 723"/>
                    <a:gd name="T28" fmla="*/ 436 w 447"/>
                    <a:gd name="T29" fmla="*/ 0 h 723"/>
                    <a:gd name="T30" fmla="*/ 436 w 447"/>
                    <a:gd name="T31" fmla="*/ 0 h 723"/>
                    <a:gd name="T32" fmla="*/ 446 w 447"/>
                    <a:gd name="T33" fmla="*/ 12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47" h="723">
                      <a:moveTo>
                        <a:pt x="446" y="12"/>
                      </a:moveTo>
                      <a:lnTo>
                        <a:pt x="446" y="12"/>
                      </a:lnTo>
                      <a:cubicBezTo>
                        <a:pt x="312" y="111"/>
                        <a:pt x="290" y="258"/>
                        <a:pt x="264" y="405"/>
                      </a:cubicBezTo>
                      <a:lnTo>
                        <a:pt x="264" y="405"/>
                      </a:lnTo>
                      <a:cubicBezTo>
                        <a:pt x="248" y="500"/>
                        <a:pt x="227" y="594"/>
                        <a:pt x="157" y="668"/>
                      </a:cubicBezTo>
                      <a:lnTo>
                        <a:pt x="157" y="668"/>
                      </a:lnTo>
                      <a:cubicBezTo>
                        <a:pt x="144" y="681"/>
                        <a:pt x="132" y="698"/>
                        <a:pt x="117" y="702"/>
                      </a:cubicBezTo>
                      <a:lnTo>
                        <a:pt x="117" y="702"/>
                      </a:lnTo>
                      <a:cubicBezTo>
                        <a:pt x="86" y="711"/>
                        <a:pt x="50" y="722"/>
                        <a:pt x="23" y="712"/>
                      </a:cubicBezTo>
                      <a:lnTo>
                        <a:pt x="23" y="712"/>
                      </a:lnTo>
                      <a:cubicBezTo>
                        <a:pt x="10" y="708"/>
                        <a:pt x="0" y="658"/>
                        <a:pt x="8" y="633"/>
                      </a:cubicBezTo>
                      <a:lnTo>
                        <a:pt x="8" y="633"/>
                      </a:lnTo>
                      <a:cubicBezTo>
                        <a:pt x="70" y="405"/>
                        <a:pt x="180" y="203"/>
                        <a:pt x="361" y="46"/>
                      </a:cubicBezTo>
                      <a:lnTo>
                        <a:pt x="361" y="46"/>
                      </a:lnTo>
                      <a:cubicBezTo>
                        <a:pt x="382" y="27"/>
                        <a:pt x="411" y="15"/>
                        <a:pt x="436" y="0"/>
                      </a:cubicBezTo>
                      <a:lnTo>
                        <a:pt x="436" y="0"/>
                      </a:lnTo>
                      <a:cubicBezTo>
                        <a:pt x="439" y="4"/>
                        <a:pt x="442" y="8"/>
                        <a:pt x="446" y="1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16" name="Freeform 425">
                  <a:extLst>
                    <a:ext uri="{FF2B5EF4-FFF2-40B4-BE49-F238E27FC236}">
                      <a16:creationId xmlns:a16="http://schemas.microsoft.com/office/drawing/2014/main" id="{E7ED2F89-979A-D14D-B0DE-83F0DE7260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0886" y="-199392"/>
                  <a:ext cx="122092" cy="292619"/>
                </a:xfrm>
                <a:custGeom>
                  <a:avLst/>
                  <a:gdLst>
                    <a:gd name="T0" fmla="*/ 219 w 278"/>
                    <a:gd name="T1" fmla="*/ 671 h 672"/>
                    <a:gd name="T2" fmla="*/ 219 w 278"/>
                    <a:gd name="T3" fmla="*/ 671 h 672"/>
                    <a:gd name="T4" fmla="*/ 196 w 278"/>
                    <a:gd name="T5" fmla="*/ 570 h 672"/>
                    <a:gd name="T6" fmla="*/ 196 w 278"/>
                    <a:gd name="T7" fmla="*/ 570 h 672"/>
                    <a:gd name="T8" fmla="*/ 69 w 278"/>
                    <a:gd name="T9" fmla="*/ 321 h 672"/>
                    <a:gd name="T10" fmla="*/ 69 w 278"/>
                    <a:gd name="T11" fmla="*/ 321 h 672"/>
                    <a:gd name="T12" fmla="*/ 19 w 278"/>
                    <a:gd name="T13" fmla="*/ 88 h 672"/>
                    <a:gd name="T14" fmla="*/ 19 w 278"/>
                    <a:gd name="T15" fmla="*/ 88 h 672"/>
                    <a:gd name="T16" fmla="*/ 100 w 278"/>
                    <a:gd name="T17" fmla="*/ 5 h 672"/>
                    <a:gd name="T18" fmla="*/ 100 w 278"/>
                    <a:gd name="T19" fmla="*/ 5 h 672"/>
                    <a:gd name="T20" fmla="*/ 174 w 278"/>
                    <a:gd name="T21" fmla="*/ 70 h 672"/>
                    <a:gd name="T22" fmla="*/ 174 w 278"/>
                    <a:gd name="T23" fmla="*/ 70 h 672"/>
                    <a:gd name="T24" fmla="*/ 237 w 278"/>
                    <a:gd name="T25" fmla="*/ 609 h 672"/>
                    <a:gd name="T26" fmla="*/ 237 w 278"/>
                    <a:gd name="T27" fmla="*/ 609 h 672"/>
                    <a:gd name="T28" fmla="*/ 219 w 278"/>
                    <a:gd name="T29" fmla="*/ 671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78" h="672">
                      <a:moveTo>
                        <a:pt x="219" y="671"/>
                      </a:moveTo>
                      <a:lnTo>
                        <a:pt x="219" y="671"/>
                      </a:lnTo>
                      <a:cubicBezTo>
                        <a:pt x="209" y="626"/>
                        <a:pt x="208" y="595"/>
                        <a:pt x="196" y="570"/>
                      </a:cubicBezTo>
                      <a:lnTo>
                        <a:pt x="196" y="570"/>
                      </a:lnTo>
                      <a:cubicBezTo>
                        <a:pt x="156" y="485"/>
                        <a:pt x="119" y="398"/>
                        <a:pt x="69" y="321"/>
                      </a:cubicBezTo>
                      <a:lnTo>
                        <a:pt x="69" y="321"/>
                      </a:lnTo>
                      <a:cubicBezTo>
                        <a:pt x="21" y="247"/>
                        <a:pt x="0" y="172"/>
                        <a:pt x="19" y="88"/>
                      </a:cubicBezTo>
                      <a:lnTo>
                        <a:pt x="19" y="88"/>
                      </a:lnTo>
                      <a:cubicBezTo>
                        <a:pt x="28" y="45"/>
                        <a:pt x="50" y="10"/>
                        <a:pt x="100" y="5"/>
                      </a:cubicBezTo>
                      <a:lnTo>
                        <a:pt x="100" y="5"/>
                      </a:lnTo>
                      <a:cubicBezTo>
                        <a:pt x="149" y="0"/>
                        <a:pt x="161" y="38"/>
                        <a:pt x="174" y="70"/>
                      </a:cubicBezTo>
                      <a:lnTo>
                        <a:pt x="174" y="70"/>
                      </a:lnTo>
                      <a:cubicBezTo>
                        <a:pt x="244" y="244"/>
                        <a:pt x="277" y="422"/>
                        <a:pt x="237" y="609"/>
                      </a:cubicBezTo>
                      <a:lnTo>
                        <a:pt x="237" y="609"/>
                      </a:lnTo>
                      <a:cubicBezTo>
                        <a:pt x="234" y="624"/>
                        <a:pt x="228" y="639"/>
                        <a:pt x="219" y="67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17" name="Freeform 426">
                  <a:extLst>
                    <a:ext uri="{FF2B5EF4-FFF2-40B4-BE49-F238E27FC236}">
                      <a16:creationId xmlns:a16="http://schemas.microsoft.com/office/drawing/2014/main" id="{C3D6FBAE-80D2-8A40-B2EC-689CCF4987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41603" y="963249"/>
                  <a:ext cx="261624" cy="118211"/>
                </a:xfrm>
                <a:custGeom>
                  <a:avLst/>
                  <a:gdLst>
                    <a:gd name="T0" fmla="*/ 604 w 606"/>
                    <a:gd name="T1" fmla="*/ 89 h 275"/>
                    <a:gd name="T2" fmla="*/ 604 w 606"/>
                    <a:gd name="T3" fmla="*/ 89 h 275"/>
                    <a:gd name="T4" fmla="*/ 578 w 606"/>
                    <a:gd name="T5" fmla="*/ 90 h 275"/>
                    <a:gd name="T6" fmla="*/ 578 w 606"/>
                    <a:gd name="T7" fmla="*/ 90 h 275"/>
                    <a:gd name="T8" fmla="*/ 380 w 606"/>
                    <a:gd name="T9" fmla="*/ 136 h 275"/>
                    <a:gd name="T10" fmla="*/ 380 w 606"/>
                    <a:gd name="T11" fmla="*/ 136 h 275"/>
                    <a:gd name="T12" fmla="*/ 177 w 606"/>
                    <a:gd name="T13" fmla="*/ 249 h 275"/>
                    <a:gd name="T14" fmla="*/ 177 w 606"/>
                    <a:gd name="T15" fmla="*/ 249 h 275"/>
                    <a:gd name="T16" fmla="*/ 34 w 606"/>
                    <a:gd name="T17" fmla="*/ 210 h 275"/>
                    <a:gd name="T18" fmla="*/ 34 w 606"/>
                    <a:gd name="T19" fmla="*/ 210 h 275"/>
                    <a:gd name="T20" fmla="*/ 68 w 606"/>
                    <a:gd name="T21" fmla="*/ 96 h 275"/>
                    <a:gd name="T22" fmla="*/ 68 w 606"/>
                    <a:gd name="T23" fmla="*/ 96 h 275"/>
                    <a:gd name="T24" fmla="*/ 317 w 606"/>
                    <a:gd name="T25" fmla="*/ 16 h 275"/>
                    <a:gd name="T26" fmla="*/ 317 w 606"/>
                    <a:gd name="T27" fmla="*/ 16 h 275"/>
                    <a:gd name="T28" fmla="*/ 605 w 606"/>
                    <a:gd name="T29" fmla="*/ 77 h 275"/>
                    <a:gd name="T30" fmla="*/ 605 w 606"/>
                    <a:gd name="T31" fmla="*/ 77 h 275"/>
                    <a:gd name="T32" fmla="*/ 604 w 606"/>
                    <a:gd name="T33" fmla="*/ 89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6" h="275">
                      <a:moveTo>
                        <a:pt x="604" y="89"/>
                      </a:moveTo>
                      <a:lnTo>
                        <a:pt x="604" y="89"/>
                      </a:lnTo>
                      <a:cubicBezTo>
                        <a:pt x="595" y="90"/>
                        <a:pt x="586" y="92"/>
                        <a:pt x="578" y="90"/>
                      </a:cubicBezTo>
                      <a:lnTo>
                        <a:pt x="578" y="90"/>
                      </a:lnTo>
                      <a:cubicBezTo>
                        <a:pt x="504" y="73"/>
                        <a:pt x="442" y="96"/>
                        <a:pt x="380" y="136"/>
                      </a:cubicBezTo>
                      <a:lnTo>
                        <a:pt x="380" y="136"/>
                      </a:lnTo>
                      <a:cubicBezTo>
                        <a:pt x="315" y="178"/>
                        <a:pt x="246" y="214"/>
                        <a:pt x="177" y="249"/>
                      </a:cubicBezTo>
                      <a:lnTo>
                        <a:pt x="177" y="249"/>
                      </a:lnTo>
                      <a:cubicBezTo>
                        <a:pt x="130" y="274"/>
                        <a:pt x="63" y="254"/>
                        <a:pt x="34" y="210"/>
                      </a:cubicBezTo>
                      <a:lnTo>
                        <a:pt x="34" y="210"/>
                      </a:lnTo>
                      <a:cubicBezTo>
                        <a:pt x="0" y="160"/>
                        <a:pt x="36" y="123"/>
                        <a:pt x="68" y="96"/>
                      </a:cubicBezTo>
                      <a:lnTo>
                        <a:pt x="68" y="96"/>
                      </a:lnTo>
                      <a:cubicBezTo>
                        <a:pt x="139" y="37"/>
                        <a:pt x="223" y="0"/>
                        <a:pt x="317" y="16"/>
                      </a:cubicBezTo>
                      <a:lnTo>
                        <a:pt x="317" y="16"/>
                      </a:lnTo>
                      <a:cubicBezTo>
                        <a:pt x="414" y="31"/>
                        <a:pt x="509" y="56"/>
                        <a:pt x="605" y="77"/>
                      </a:cubicBezTo>
                      <a:lnTo>
                        <a:pt x="605" y="77"/>
                      </a:lnTo>
                      <a:cubicBezTo>
                        <a:pt x="605" y="80"/>
                        <a:pt x="604" y="85"/>
                        <a:pt x="604" y="8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18" name="Freeform 427">
                  <a:extLst>
                    <a:ext uri="{FF2B5EF4-FFF2-40B4-BE49-F238E27FC236}">
                      <a16:creationId xmlns:a16="http://schemas.microsoft.com/office/drawing/2014/main" id="{CDC20C02-A5F0-D447-8F7D-A6219EF019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13602" y="524041"/>
                  <a:ext cx="188160" cy="272640"/>
                </a:xfrm>
                <a:custGeom>
                  <a:avLst/>
                  <a:gdLst>
                    <a:gd name="T0" fmla="*/ 187722 w 430"/>
                    <a:gd name="T1" fmla="*/ 4798 h 625"/>
                    <a:gd name="T2" fmla="*/ 187722 w 430"/>
                    <a:gd name="T3" fmla="*/ 4798 h 625"/>
                    <a:gd name="T4" fmla="*/ 165406 w 430"/>
                    <a:gd name="T5" fmla="*/ 15704 h 625"/>
                    <a:gd name="T6" fmla="*/ 165406 w 430"/>
                    <a:gd name="T7" fmla="*/ 15704 h 625"/>
                    <a:gd name="T8" fmla="*/ 63449 w 430"/>
                    <a:gd name="T9" fmla="*/ 171000 h 625"/>
                    <a:gd name="T10" fmla="*/ 63449 w 430"/>
                    <a:gd name="T11" fmla="*/ 171000 h 625"/>
                    <a:gd name="T12" fmla="*/ 48572 w 430"/>
                    <a:gd name="T13" fmla="*/ 248211 h 625"/>
                    <a:gd name="T14" fmla="*/ 48572 w 430"/>
                    <a:gd name="T15" fmla="*/ 248211 h 625"/>
                    <a:gd name="T16" fmla="*/ 28443 w 430"/>
                    <a:gd name="T17" fmla="*/ 272204 h 625"/>
                    <a:gd name="T18" fmla="*/ 28443 w 430"/>
                    <a:gd name="T19" fmla="*/ 272204 h 625"/>
                    <a:gd name="T20" fmla="*/ 7001 w 430"/>
                    <a:gd name="T21" fmla="*/ 248211 h 625"/>
                    <a:gd name="T22" fmla="*/ 7001 w 430"/>
                    <a:gd name="T23" fmla="*/ 248211 h 625"/>
                    <a:gd name="T24" fmla="*/ 5689 w 430"/>
                    <a:gd name="T25" fmla="*/ 181469 h 625"/>
                    <a:gd name="T26" fmla="*/ 5689 w 430"/>
                    <a:gd name="T27" fmla="*/ 181469 h 625"/>
                    <a:gd name="T28" fmla="*/ 161468 w 430"/>
                    <a:gd name="T29" fmla="*/ 5235 h 625"/>
                    <a:gd name="T30" fmla="*/ 161468 w 430"/>
                    <a:gd name="T31" fmla="*/ 5235 h 625"/>
                    <a:gd name="T32" fmla="*/ 185972 w 430"/>
                    <a:gd name="T33" fmla="*/ 0 h 625"/>
                    <a:gd name="T34" fmla="*/ 185972 w 430"/>
                    <a:gd name="T35" fmla="*/ 0 h 625"/>
                    <a:gd name="T36" fmla="*/ 187722 w 430"/>
                    <a:gd name="T37" fmla="*/ 4798 h 62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30" h="625">
                      <a:moveTo>
                        <a:pt x="429" y="11"/>
                      </a:moveTo>
                      <a:lnTo>
                        <a:pt x="429" y="11"/>
                      </a:lnTo>
                      <a:cubicBezTo>
                        <a:pt x="412" y="20"/>
                        <a:pt x="395" y="28"/>
                        <a:pt x="378" y="36"/>
                      </a:cubicBezTo>
                      <a:cubicBezTo>
                        <a:pt x="227" y="107"/>
                        <a:pt x="176" y="243"/>
                        <a:pt x="145" y="392"/>
                      </a:cubicBezTo>
                      <a:cubicBezTo>
                        <a:pt x="133" y="451"/>
                        <a:pt x="126" y="511"/>
                        <a:pt x="111" y="569"/>
                      </a:cubicBezTo>
                      <a:cubicBezTo>
                        <a:pt x="104" y="590"/>
                        <a:pt x="81" y="606"/>
                        <a:pt x="65" y="624"/>
                      </a:cubicBezTo>
                      <a:cubicBezTo>
                        <a:pt x="48" y="606"/>
                        <a:pt x="19" y="590"/>
                        <a:pt x="16" y="569"/>
                      </a:cubicBezTo>
                      <a:cubicBezTo>
                        <a:pt x="8" y="519"/>
                        <a:pt x="0" y="464"/>
                        <a:pt x="13" y="416"/>
                      </a:cubicBezTo>
                      <a:cubicBezTo>
                        <a:pt x="63" y="224"/>
                        <a:pt x="173" y="78"/>
                        <a:pt x="369" y="12"/>
                      </a:cubicBezTo>
                      <a:cubicBezTo>
                        <a:pt x="388" y="6"/>
                        <a:pt x="406" y="4"/>
                        <a:pt x="425" y="0"/>
                      </a:cubicBezTo>
                      <a:cubicBezTo>
                        <a:pt x="426" y="3"/>
                        <a:pt x="428" y="7"/>
                        <a:pt x="429" y="1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619" name="Freeform 428">
                  <a:extLst>
                    <a:ext uri="{FF2B5EF4-FFF2-40B4-BE49-F238E27FC236}">
                      <a16:creationId xmlns:a16="http://schemas.microsoft.com/office/drawing/2014/main" id="{B19DF5E3-EC55-2C46-AF81-951BD5DB4D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57246" y="1047572"/>
                  <a:ext cx="129843" cy="209290"/>
                </a:xfrm>
                <a:custGeom>
                  <a:avLst/>
                  <a:gdLst>
                    <a:gd name="T0" fmla="*/ 4 w 301"/>
                    <a:gd name="T1" fmla="*/ 0 h 479"/>
                    <a:gd name="T2" fmla="*/ 4 w 301"/>
                    <a:gd name="T3" fmla="*/ 0 h 479"/>
                    <a:gd name="T4" fmla="*/ 251 w 301"/>
                    <a:gd name="T5" fmla="*/ 235 h 479"/>
                    <a:gd name="T6" fmla="*/ 251 w 301"/>
                    <a:gd name="T7" fmla="*/ 235 h 479"/>
                    <a:gd name="T8" fmla="*/ 298 w 301"/>
                    <a:gd name="T9" fmla="*/ 390 h 479"/>
                    <a:gd name="T10" fmla="*/ 298 w 301"/>
                    <a:gd name="T11" fmla="*/ 390 h 479"/>
                    <a:gd name="T12" fmla="*/ 245 w 301"/>
                    <a:gd name="T13" fmla="*/ 470 h 479"/>
                    <a:gd name="T14" fmla="*/ 245 w 301"/>
                    <a:gd name="T15" fmla="*/ 470 h 479"/>
                    <a:gd name="T16" fmla="*/ 164 w 301"/>
                    <a:gd name="T17" fmla="*/ 430 h 479"/>
                    <a:gd name="T18" fmla="*/ 164 w 301"/>
                    <a:gd name="T19" fmla="*/ 430 h 479"/>
                    <a:gd name="T20" fmla="*/ 79 w 301"/>
                    <a:gd name="T21" fmla="*/ 240 h 479"/>
                    <a:gd name="T22" fmla="*/ 79 w 301"/>
                    <a:gd name="T23" fmla="*/ 240 h 479"/>
                    <a:gd name="T24" fmla="*/ 0 w 301"/>
                    <a:gd name="T25" fmla="*/ 11 h 479"/>
                    <a:gd name="T26" fmla="*/ 0 w 301"/>
                    <a:gd name="T27" fmla="*/ 11 h 479"/>
                    <a:gd name="T28" fmla="*/ 4 w 301"/>
                    <a:gd name="T29" fmla="*/ 0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01" h="479">
                      <a:moveTo>
                        <a:pt x="4" y="0"/>
                      </a:moveTo>
                      <a:lnTo>
                        <a:pt x="4" y="0"/>
                      </a:lnTo>
                      <a:cubicBezTo>
                        <a:pt x="87" y="77"/>
                        <a:pt x="177" y="149"/>
                        <a:pt x="251" y="235"/>
                      </a:cubicBezTo>
                      <a:lnTo>
                        <a:pt x="251" y="235"/>
                      </a:lnTo>
                      <a:cubicBezTo>
                        <a:pt x="284" y="273"/>
                        <a:pt x="294" y="337"/>
                        <a:pt x="298" y="390"/>
                      </a:cubicBezTo>
                      <a:lnTo>
                        <a:pt x="298" y="390"/>
                      </a:lnTo>
                      <a:cubicBezTo>
                        <a:pt x="300" y="417"/>
                        <a:pt x="271" y="460"/>
                        <a:pt x="245" y="470"/>
                      </a:cubicBezTo>
                      <a:lnTo>
                        <a:pt x="245" y="470"/>
                      </a:lnTo>
                      <a:cubicBezTo>
                        <a:pt x="226" y="478"/>
                        <a:pt x="178" y="453"/>
                        <a:pt x="164" y="430"/>
                      </a:cubicBezTo>
                      <a:lnTo>
                        <a:pt x="164" y="430"/>
                      </a:lnTo>
                      <a:cubicBezTo>
                        <a:pt x="130" y="371"/>
                        <a:pt x="104" y="305"/>
                        <a:pt x="79" y="240"/>
                      </a:cubicBezTo>
                      <a:lnTo>
                        <a:pt x="79" y="240"/>
                      </a:lnTo>
                      <a:cubicBezTo>
                        <a:pt x="50" y="165"/>
                        <a:pt x="26" y="87"/>
                        <a:pt x="0" y="11"/>
                      </a:cubicBezTo>
                      <a:lnTo>
                        <a:pt x="0" y="11"/>
                      </a:lnTo>
                      <a:cubicBezTo>
                        <a:pt x="1" y="7"/>
                        <a:pt x="3" y="4"/>
                        <a:pt x="4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0" name="Freeform 429">
                  <a:extLst>
                    <a:ext uri="{FF2B5EF4-FFF2-40B4-BE49-F238E27FC236}">
                      <a16:creationId xmlns:a16="http://schemas.microsoft.com/office/drawing/2014/main" id="{7616CADF-4A8F-6D4E-98D9-B51A5E43D6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8030" y="204937"/>
                  <a:ext cx="125966" cy="180223"/>
                </a:xfrm>
                <a:custGeom>
                  <a:avLst/>
                  <a:gdLst>
                    <a:gd name="T0" fmla="*/ 231 w 285"/>
                    <a:gd name="T1" fmla="*/ 0 h 415"/>
                    <a:gd name="T2" fmla="*/ 231 w 285"/>
                    <a:gd name="T3" fmla="*/ 0 h 415"/>
                    <a:gd name="T4" fmla="*/ 194 w 285"/>
                    <a:gd name="T5" fmla="*/ 330 h 415"/>
                    <a:gd name="T6" fmla="*/ 194 w 285"/>
                    <a:gd name="T7" fmla="*/ 330 h 415"/>
                    <a:gd name="T8" fmla="*/ 50 w 285"/>
                    <a:gd name="T9" fmla="*/ 387 h 415"/>
                    <a:gd name="T10" fmla="*/ 50 w 285"/>
                    <a:gd name="T11" fmla="*/ 387 h 415"/>
                    <a:gd name="T12" fmla="*/ 33 w 285"/>
                    <a:gd name="T13" fmla="*/ 237 h 415"/>
                    <a:gd name="T14" fmla="*/ 33 w 285"/>
                    <a:gd name="T15" fmla="*/ 237 h 415"/>
                    <a:gd name="T16" fmla="*/ 102 w 285"/>
                    <a:gd name="T17" fmla="*/ 142 h 415"/>
                    <a:gd name="T18" fmla="*/ 102 w 285"/>
                    <a:gd name="T19" fmla="*/ 142 h 415"/>
                    <a:gd name="T20" fmla="*/ 231 w 285"/>
                    <a:gd name="T21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5" h="415">
                      <a:moveTo>
                        <a:pt x="231" y="0"/>
                      </a:moveTo>
                      <a:lnTo>
                        <a:pt x="231" y="0"/>
                      </a:lnTo>
                      <a:cubicBezTo>
                        <a:pt x="246" y="115"/>
                        <a:pt x="284" y="229"/>
                        <a:pt x="194" y="330"/>
                      </a:cubicBezTo>
                      <a:lnTo>
                        <a:pt x="194" y="330"/>
                      </a:lnTo>
                      <a:cubicBezTo>
                        <a:pt x="144" y="386"/>
                        <a:pt x="81" y="414"/>
                        <a:pt x="50" y="387"/>
                      </a:cubicBezTo>
                      <a:lnTo>
                        <a:pt x="50" y="387"/>
                      </a:lnTo>
                      <a:cubicBezTo>
                        <a:pt x="0" y="345"/>
                        <a:pt x="14" y="287"/>
                        <a:pt x="33" y="237"/>
                      </a:cubicBezTo>
                      <a:lnTo>
                        <a:pt x="33" y="237"/>
                      </a:lnTo>
                      <a:cubicBezTo>
                        <a:pt x="47" y="202"/>
                        <a:pt x="76" y="172"/>
                        <a:pt x="102" y="142"/>
                      </a:cubicBezTo>
                      <a:lnTo>
                        <a:pt x="102" y="142"/>
                      </a:lnTo>
                      <a:cubicBezTo>
                        <a:pt x="142" y="95"/>
                        <a:pt x="184" y="51"/>
                        <a:pt x="231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1" name="Freeform 430">
                  <a:extLst>
                    <a:ext uri="{FF2B5EF4-FFF2-40B4-BE49-F238E27FC236}">
                      <a16:creationId xmlns:a16="http://schemas.microsoft.com/office/drawing/2014/main" id="{3336B02E-EEE2-DC42-8302-2E57949463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3630" y="390405"/>
                  <a:ext cx="145346" cy="193787"/>
                </a:xfrm>
                <a:custGeom>
                  <a:avLst/>
                  <a:gdLst>
                    <a:gd name="T0" fmla="*/ 335 w 336"/>
                    <a:gd name="T1" fmla="*/ 437 h 447"/>
                    <a:gd name="T2" fmla="*/ 335 w 336"/>
                    <a:gd name="T3" fmla="*/ 437 h 447"/>
                    <a:gd name="T4" fmla="*/ 106 w 336"/>
                    <a:gd name="T5" fmla="*/ 257 h 447"/>
                    <a:gd name="T6" fmla="*/ 106 w 336"/>
                    <a:gd name="T7" fmla="*/ 257 h 447"/>
                    <a:gd name="T8" fmla="*/ 29 w 336"/>
                    <a:gd name="T9" fmla="*/ 45 h 447"/>
                    <a:gd name="T10" fmla="*/ 29 w 336"/>
                    <a:gd name="T11" fmla="*/ 45 h 447"/>
                    <a:gd name="T12" fmla="*/ 97 w 336"/>
                    <a:gd name="T13" fmla="*/ 17 h 447"/>
                    <a:gd name="T14" fmla="*/ 97 w 336"/>
                    <a:gd name="T15" fmla="*/ 17 h 447"/>
                    <a:gd name="T16" fmla="*/ 130 w 336"/>
                    <a:gd name="T17" fmla="*/ 41 h 447"/>
                    <a:gd name="T18" fmla="*/ 130 w 336"/>
                    <a:gd name="T19" fmla="*/ 41 h 447"/>
                    <a:gd name="T20" fmla="*/ 334 w 336"/>
                    <a:gd name="T21" fmla="*/ 439 h 447"/>
                    <a:gd name="T22" fmla="*/ 334 w 336"/>
                    <a:gd name="T23" fmla="*/ 439 h 447"/>
                    <a:gd name="T24" fmla="*/ 335 w 336"/>
                    <a:gd name="T25" fmla="*/ 437 h 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6" h="447">
                      <a:moveTo>
                        <a:pt x="335" y="437"/>
                      </a:moveTo>
                      <a:lnTo>
                        <a:pt x="335" y="437"/>
                      </a:lnTo>
                      <a:cubicBezTo>
                        <a:pt x="261" y="378"/>
                        <a:pt x="184" y="317"/>
                        <a:pt x="106" y="257"/>
                      </a:cubicBezTo>
                      <a:lnTo>
                        <a:pt x="106" y="257"/>
                      </a:lnTo>
                      <a:cubicBezTo>
                        <a:pt x="24" y="193"/>
                        <a:pt x="0" y="126"/>
                        <a:pt x="29" y="45"/>
                      </a:cubicBezTo>
                      <a:lnTo>
                        <a:pt x="29" y="45"/>
                      </a:lnTo>
                      <a:cubicBezTo>
                        <a:pt x="43" y="5"/>
                        <a:pt x="64" y="0"/>
                        <a:pt x="97" y="17"/>
                      </a:cubicBezTo>
                      <a:lnTo>
                        <a:pt x="97" y="17"/>
                      </a:lnTo>
                      <a:cubicBezTo>
                        <a:pt x="109" y="24"/>
                        <a:pt x="122" y="31"/>
                        <a:pt x="130" y="41"/>
                      </a:cubicBezTo>
                      <a:lnTo>
                        <a:pt x="130" y="41"/>
                      </a:lnTo>
                      <a:cubicBezTo>
                        <a:pt x="227" y="159"/>
                        <a:pt x="294" y="292"/>
                        <a:pt x="334" y="439"/>
                      </a:cubicBezTo>
                      <a:lnTo>
                        <a:pt x="334" y="439"/>
                      </a:lnTo>
                      <a:cubicBezTo>
                        <a:pt x="335" y="442"/>
                        <a:pt x="332" y="446"/>
                        <a:pt x="335" y="437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2" name="Freeform 431">
                  <a:extLst>
                    <a:ext uri="{FF2B5EF4-FFF2-40B4-BE49-F238E27FC236}">
                      <a16:creationId xmlns:a16="http://schemas.microsoft.com/office/drawing/2014/main" id="{1DE92025-C2C2-C648-A1CE-86D5A89185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95584" y="691259"/>
                  <a:ext cx="182167" cy="151154"/>
                </a:xfrm>
                <a:custGeom>
                  <a:avLst/>
                  <a:gdLst>
                    <a:gd name="T0" fmla="*/ 0 w 419"/>
                    <a:gd name="T1" fmla="*/ 316 h 347"/>
                    <a:gd name="T2" fmla="*/ 0 w 419"/>
                    <a:gd name="T3" fmla="*/ 316 h 347"/>
                    <a:gd name="T4" fmla="*/ 418 w 419"/>
                    <a:gd name="T5" fmla="*/ 31 h 347"/>
                    <a:gd name="T6" fmla="*/ 418 w 419"/>
                    <a:gd name="T7" fmla="*/ 31 h 347"/>
                    <a:gd name="T8" fmla="*/ 229 w 419"/>
                    <a:gd name="T9" fmla="*/ 232 h 347"/>
                    <a:gd name="T10" fmla="*/ 229 w 419"/>
                    <a:gd name="T11" fmla="*/ 232 h 347"/>
                    <a:gd name="T12" fmla="*/ 0 w 419"/>
                    <a:gd name="T13" fmla="*/ 316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9" h="347">
                      <a:moveTo>
                        <a:pt x="0" y="316"/>
                      </a:moveTo>
                      <a:lnTo>
                        <a:pt x="0" y="316"/>
                      </a:lnTo>
                      <a:cubicBezTo>
                        <a:pt x="43" y="146"/>
                        <a:pt x="262" y="0"/>
                        <a:pt x="418" y="31"/>
                      </a:cubicBezTo>
                      <a:lnTo>
                        <a:pt x="418" y="31"/>
                      </a:lnTo>
                      <a:cubicBezTo>
                        <a:pt x="357" y="96"/>
                        <a:pt x="291" y="162"/>
                        <a:pt x="229" y="232"/>
                      </a:cubicBezTo>
                      <a:lnTo>
                        <a:pt x="229" y="232"/>
                      </a:lnTo>
                      <a:cubicBezTo>
                        <a:pt x="149" y="319"/>
                        <a:pt x="78" y="346"/>
                        <a:pt x="0" y="31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3" name="Freeform 432">
                  <a:extLst>
                    <a:ext uri="{FF2B5EF4-FFF2-40B4-BE49-F238E27FC236}">
                      <a16:creationId xmlns:a16="http://schemas.microsoft.com/office/drawing/2014/main" id="{9F7042AE-7FD3-CA46-A067-2266481463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56462" y="699368"/>
                  <a:ext cx="234491" cy="127900"/>
                </a:xfrm>
                <a:custGeom>
                  <a:avLst/>
                  <a:gdLst>
                    <a:gd name="T0" fmla="*/ 535 w 536"/>
                    <a:gd name="T1" fmla="*/ 0 h 297"/>
                    <a:gd name="T2" fmla="*/ 535 w 536"/>
                    <a:gd name="T3" fmla="*/ 0 h 297"/>
                    <a:gd name="T4" fmla="*/ 149 w 536"/>
                    <a:gd name="T5" fmla="*/ 287 h 297"/>
                    <a:gd name="T6" fmla="*/ 149 w 536"/>
                    <a:gd name="T7" fmla="*/ 287 h 297"/>
                    <a:gd name="T8" fmla="*/ 20 w 536"/>
                    <a:gd name="T9" fmla="*/ 271 h 297"/>
                    <a:gd name="T10" fmla="*/ 20 w 536"/>
                    <a:gd name="T11" fmla="*/ 271 h 297"/>
                    <a:gd name="T12" fmla="*/ 96 w 536"/>
                    <a:gd name="T13" fmla="*/ 167 h 297"/>
                    <a:gd name="T14" fmla="*/ 96 w 536"/>
                    <a:gd name="T15" fmla="*/ 167 h 297"/>
                    <a:gd name="T16" fmla="*/ 142 w 536"/>
                    <a:gd name="T17" fmla="*/ 151 h 297"/>
                    <a:gd name="T18" fmla="*/ 142 w 536"/>
                    <a:gd name="T19" fmla="*/ 151 h 297"/>
                    <a:gd name="T20" fmla="*/ 535 w 536"/>
                    <a:gd name="T2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36" h="297">
                      <a:moveTo>
                        <a:pt x="535" y="0"/>
                      </a:moveTo>
                      <a:lnTo>
                        <a:pt x="535" y="0"/>
                      </a:lnTo>
                      <a:cubicBezTo>
                        <a:pt x="429" y="129"/>
                        <a:pt x="318" y="250"/>
                        <a:pt x="149" y="287"/>
                      </a:cubicBezTo>
                      <a:lnTo>
                        <a:pt x="149" y="287"/>
                      </a:lnTo>
                      <a:cubicBezTo>
                        <a:pt x="107" y="296"/>
                        <a:pt x="27" y="291"/>
                        <a:pt x="20" y="271"/>
                      </a:cubicBezTo>
                      <a:lnTo>
                        <a:pt x="20" y="271"/>
                      </a:lnTo>
                      <a:cubicBezTo>
                        <a:pt x="0" y="220"/>
                        <a:pt x="58" y="193"/>
                        <a:pt x="96" y="167"/>
                      </a:cubicBezTo>
                      <a:lnTo>
                        <a:pt x="96" y="167"/>
                      </a:lnTo>
                      <a:cubicBezTo>
                        <a:pt x="109" y="158"/>
                        <a:pt x="126" y="154"/>
                        <a:pt x="142" y="151"/>
                      </a:cubicBezTo>
                      <a:lnTo>
                        <a:pt x="142" y="151"/>
                      </a:lnTo>
                      <a:cubicBezTo>
                        <a:pt x="285" y="133"/>
                        <a:pt x="414" y="76"/>
                        <a:pt x="535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4" name="Freeform 433">
                  <a:extLst>
                    <a:ext uri="{FF2B5EF4-FFF2-40B4-BE49-F238E27FC236}">
                      <a16:creationId xmlns:a16="http://schemas.microsoft.com/office/drawing/2014/main" id="{A67C5D1C-C584-0B41-ABE4-DE4223D34E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6209" y="701274"/>
                  <a:ext cx="135657" cy="155030"/>
                </a:xfrm>
                <a:custGeom>
                  <a:avLst/>
                  <a:gdLst>
                    <a:gd name="T0" fmla="*/ 311 w 312"/>
                    <a:gd name="T1" fmla="*/ 0 h 359"/>
                    <a:gd name="T2" fmla="*/ 311 w 312"/>
                    <a:gd name="T3" fmla="*/ 0 h 359"/>
                    <a:gd name="T4" fmla="*/ 125 w 312"/>
                    <a:gd name="T5" fmla="*/ 319 h 359"/>
                    <a:gd name="T6" fmla="*/ 125 w 312"/>
                    <a:gd name="T7" fmla="*/ 319 h 359"/>
                    <a:gd name="T8" fmla="*/ 29 w 312"/>
                    <a:gd name="T9" fmla="*/ 346 h 359"/>
                    <a:gd name="T10" fmla="*/ 29 w 312"/>
                    <a:gd name="T11" fmla="*/ 346 h 359"/>
                    <a:gd name="T12" fmla="*/ 52 w 312"/>
                    <a:gd name="T13" fmla="*/ 250 h 359"/>
                    <a:gd name="T14" fmla="*/ 52 w 312"/>
                    <a:gd name="T15" fmla="*/ 250 h 359"/>
                    <a:gd name="T16" fmla="*/ 79 w 312"/>
                    <a:gd name="T17" fmla="*/ 225 h 359"/>
                    <a:gd name="T18" fmla="*/ 79 w 312"/>
                    <a:gd name="T19" fmla="*/ 225 h 359"/>
                    <a:gd name="T20" fmla="*/ 311 w 312"/>
                    <a:gd name="T21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2" h="359">
                      <a:moveTo>
                        <a:pt x="311" y="0"/>
                      </a:moveTo>
                      <a:lnTo>
                        <a:pt x="311" y="0"/>
                      </a:lnTo>
                      <a:cubicBezTo>
                        <a:pt x="275" y="122"/>
                        <a:pt x="233" y="242"/>
                        <a:pt x="125" y="319"/>
                      </a:cubicBezTo>
                      <a:lnTo>
                        <a:pt x="125" y="319"/>
                      </a:lnTo>
                      <a:cubicBezTo>
                        <a:pt x="98" y="338"/>
                        <a:pt x="40" y="358"/>
                        <a:pt x="29" y="346"/>
                      </a:cubicBezTo>
                      <a:lnTo>
                        <a:pt x="29" y="346"/>
                      </a:lnTo>
                      <a:cubicBezTo>
                        <a:pt x="0" y="316"/>
                        <a:pt x="33" y="280"/>
                        <a:pt x="52" y="250"/>
                      </a:cubicBezTo>
                      <a:lnTo>
                        <a:pt x="52" y="250"/>
                      </a:lnTo>
                      <a:cubicBezTo>
                        <a:pt x="58" y="240"/>
                        <a:pt x="69" y="231"/>
                        <a:pt x="79" y="225"/>
                      </a:cubicBezTo>
                      <a:lnTo>
                        <a:pt x="79" y="225"/>
                      </a:lnTo>
                      <a:cubicBezTo>
                        <a:pt x="174" y="169"/>
                        <a:pt x="249" y="90"/>
                        <a:pt x="311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5" name="Freeform 434">
                  <a:extLst>
                    <a:ext uri="{FF2B5EF4-FFF2-40B4-BE49-F238E27FC236}">
                      <a16:creationId xmlns:a16="http://schemas.microsoft.com/office/drawing/2014/main" id="{0CFBF976-D574-9C4D-B42F-25EC93561C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59555" y="773453"/>
                  <a:ext cx="85270" cy="197663"/>
                </a:xfrm>
                <a:custGeom>
                  <a:avLst/>
                  <a:gdLst>
                    <a:gd name="T0" fmla="*/ 17 w 195"/>
                    <a:gd name="T1" fmla="*/ 0 h 455"/>
                    <a:gd name="T2" fmla="*/ 17 w 195"/>
                    <a:gd name="T3" fmla="*/ 0 h 455"/>
                    <a:gd name="T4" fmla="*/ 189 w 195"/>
                    <a:gd name="T5" fmla="*/ 342 h 455"/>
                    <a:gd name="T6" fmla="*/ 189 w 195"/>
                    <a:gd name="T7" fmla="*/ 342 h 455"/>
                    <a:gd name="T8" fmla="*/ 182 w 195"/>
                    <a:gd name="T9" fmla="*/ 416 h 455"/>
                    <a:gd name="T10" fmla="*/ 182 w 195"/>
                    <a:gd name="T11" fmla="*/ 416 h 455"/>
                    <a:gd name="T12" fmla="*/ 126 w 195"/>
                    <a:gd name="T13" fmla="*/ 454 h 455"/>
                    <a:gd name="T14" fmla="*/ 126 w 195"/>
                    <a:gd name="T15" fmla="*/ 454 h 455"/>
                    <a:gd name="T16" fmla="*/ 86 w 195"/>
                    <a:gd name="T17" fmla="*/ 410 h 455"/>
                    <a:gd name="T18" fmla="*/ 86 w 195"/>
                    <a:gd name="T19" fmla="*/ 410 h 455"/>
                    <a:gd name="T20" fmla="*/ 0 w 195"/>
                    <a:gd name="T21" fmla="*/ 7 h 455"/>
                    <a:gd name="T22" fmla="*/ 0 w 195"/>
                    <a:gd name="T23" fmla="*/ 7 h 455"/>
                    <a:gd name="T24" fmla="*/ 17 w 195"/>
                    <a:gd name="T25" fmla="*/ 0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5" h="455">
                      <a:moveTo>
                        <a:pt x="17" y="0"/>
                      </a:moveTo>
                      <a:lnTo>
                        <a:pt x="17" y="0"/>
                      </a:lnTo>
                      <a:cubicBezTo>
                        <a:pt x="86" y="108"/>
                        <a:pt x="165" y="211"/>
                        <a:pt x="189" y="342"/>
                      </a:cubicBezTo>
                      <a:lnTo>
                        <a:pt x="189" y="342"/>
                      </a:lnTo>
                      <a:cubicBezTo>
                        <a:pt x="194" y="365"/>
                        <a:pt x="193" y="395"/>
                        <a:pt x="182" y="416"/>
                      </a:cubicBezTo>
                      <a:lnTo>
                        <a:pt x="182" y="416"/>
                      </a:lnTo>
                      <a:cubicBezTo>
                        <a:pt x="172" y="434"/>
                        <a:pt x="146" y="452"/>
                        <a:pt x="126" y="454"/>
                      </a:cubicBezTo>
                      <a:lnTo>
                        <a:pt x="126" y="454"/>
                      </a:lnTo>
                      <a:cubicBezTo>
                        <a:pt x="114" y="454"/>
                        <a:pt x="90" y="428"/>
                        <a:pt x="86" y="410"/>
                      </a:cubicBezTo>
                      <a:lnTo>
                        <a:pt x="86" y="410"/>
                      </a:lnTo>
                      <a:cubicBezTo>
                        <a:pt x="55" y="276"/>
                        <a:pt x="28" y="142"/>
                        <a:pt x="0" y="7"/>
                      </a:cubicBezTo>
                      <a:lnTo>
                        <a:pt x="0" y="7"/>
                      </a:lnTo>
                      <a:cubicBezTo>
                        <a:pt x="5" y="5"/>
                        <a:pt x="11" y="2"/>
                        <a:pt x="17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6" name="Freeform 435">
                  <a:extLst>
                    <a:ext uri="{FF2B5EF4-FFF2-40B4-BE49-F238E27FC236}">
                      <a16:creationId xmlns:a16="http://schemas.microsoft.com/office/drawing/2014/main" id="{6C3425AB-885D-B742-9E83-783FD124BC4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95800" y="457161"/>
                  <a:ext cx="199610" cy="104645"/>
                </a:xfrm>
                <a:custGeom>
                  <a:avLst/>
                  <a:gdLst>
                    <a:gd name="T0" fmla="*/ 459 w 460"/>
                    <a:gd name="T1" fmla="*/ 239 h 240"/>
                    <a:gd name="T2" fmla="*/ 459 w 460"/>
                    <a:gd name="T3" fmla="*/ 239 h 240"/>
                    <a:gd name="T4" fmla="*/ 144 w 460"/>
                    <a:gd name="T5" fmla="*/ 147 h 240"/>
                    <a:gd name="T6" fmla="*/ 144 w 460"/>
                    <a:gd name="T7" fmla="*/ 147 h 240"/>
                    <a:gd name="T8" fmla="*/ 29 w 460"/>
                    <a:gd name="T9" fmla="*/ 67 h 240"/>
                    <a:gd name="T10" fmla="*/ 29 w 460"/>
                    <a:gd name="T11" fmla="*/ 67 h 240"/>
                    <a:gd name="T12" fmla="*/ 60 w 460"/>
                    <a:gd name="T13" fmla="*/ 2 h 240"/>
                    <a:gd name="T14" fmla="*/ 60 w 460"/>
                    <a:gd name="T15" fmla="*/ 2 h 240"/>
                    <a:gd name="T16" fmla="*/ 101 w 460"/>
                    <a:gd name="T17" fmla="*/ 5 h 240"/>
                    <a:gd name="T18" fmla="*/ 101 w 460"/>
                    <a:gd name="T19" fmla="*/ 5 h 240"/>
                    <a:gd name="T20" fmla="*/ 459 w 460"/>
                    <a:gd name="T21" fmla="*/ 23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0" h="240">
                      <a:moveTo>
                        <a:pt x="459" y="239"/>
                      </a:moveTo>
                      <a:lnTo>
                        <a:pt x="459" y="239"/>
                      </a:lnTo>
                      <a:cubicBezTo>
                        <a:pt x="346" y="207"/>
                        <a:pt x="243" y="182"/>
                        <a:pt x="144" y="147"/>
                      </a:cubicBezTo>
                      <a:lnTo>
                        <a:pt x="144" y="147"/>
                      </a:lnTo>
                      <a:cubicBezTo>
                        <a:pt x="101" y="131"/>
                        <a:pt x="60" y="100"/>
                        <a:pt x="29" y="67"/>
                      </a:cubicBezTo>
                      <a:lnTo>
                        <a:pt x="29" y="67"/>
                      </a:lnTo>
                      <a:cubicBezTo>
                        <a:pt x="0" y="36"/>
                        <a:pt x="16" y="8"/>
                        <a:pt x="60" y="2"/>
                      </a:cubicBezTo>
                      <a:lnTo>
                        <a:pt x="60" y="2"/>
                      </a:lnTo>
                      <a:cubicBezTo>
                        <a:pt x="74" y="0"/>
                        <a:pt x="89" y="0"/>
                        <a:pt x="101" y="5"/>
                      </a:cubicBezTo>
                      <a:lnTo>
                        <a:pt x="101" y="5"/>
                      </a:lnTo>
                      <a:cubicBezTo>
                        <a:pt x="238" y="52"/>
                        <a:pt x="353" y="131"/>
                        <a:pt x="459" y="23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7" name="Freeform 436">
                  <a:extLst>
                    <a:ext uri="{FF2B5EF4-FFF2-40B4-BE49-F238E27FC236}">
                      <a16:creationId xmlns:a16="http://schemas.microsoft.com/office/drawing/2014/main" id="{5D3EE1DA-3C91-954E-86F5-27D1FE3DB2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3631" y="75592"/>
                  <a:ext cx="226740" cy="54260"/>
                </a:xfrm>
                <a:custGeom>
                  <a:avLst/>
                  <a:gdLst>
                    <a:gd name="T0" fmla="*/ 521 w 522"/>
                    <a:gd name="T1" fmla="*/ 122 h 123"/>
                    <a:gd name="T2" fmla="*/ 521 w 522"/>
                    <a:gd name="T3" fmla="*/ 122 h 123"/>
                    <a:gd name="T4" fmla="*/ 56 w 522"/>
                    <a:gd name="T5" fmla="*/ 118 h 123"/>
                    <a:gd name="T6" fmla="*/ 56 w 522"/>
                    <a:gd name="T7" fmla="*/ 118 h 123"/>
                    <a:gd name="T8" fmla="*/ 3 w 522"/>
                    <a:gd name="T9" fmla="*/ 54 h 123"/>
                    <a:gd name="T10" fmla="*/ 3 w 522"/>
                    <a:gd name="T11" fmla="*/ 54 h 123"/>
                    <a:gd name="T12" fmla="*/ 53 w 522"/>
                    <a:gd name="T13" fmla="*/ 9 h 123"/>
                    <a:gd name="T14" fmla="*/ 53 w 522"/>
                    <a:gd name="T15" fmla="*/ 9 h 123"/>
                    <a:gd name="T16" fmla="*/ 521 w 522"/>
                    <a:gd name="T17" fmla="*/ 122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2" h="123">
                      <a:moveTo>
                        <a:pt x="521" y="122"/>
                      </a:moveTo>
                      <a:lnTo>
                        <a:pt x="521" y="122"/>
                      </a:lnTo>
                      <a:cubicBezTo>
                        <a:pt x="367" y="121"/>
                        <a:pt x="212" y="119"/>
                        <a:pt x="56" y="118"/>
                      </a:cubicBezTo>
                      <a:lnTo>
                        <a:pt x="56" y="118"/>
                      </a:lnTo>
                      <a:cubicBezTo>
                        <a:pt x="12" y="118"/>
                        <a:pt x="6" y="88"/>
                        <a:pt x="3" y="54"/>
                      </a:cubicBezTo>
                      <a:lnTo>
                        <a:pt x="3" y="54"/>
                      </a:lnTo>
                      <a:cubicBezTo>
                        <a:pt x="0" y="16"/>
                        <a:pt x="24" y="11"/>
                        <a:pt x="53" y="9"/>
                      </a:cubicBezTo>
                      <a:lnTo>
                        <a:pt x="53" y="9"/>
                      </a:lnTo>
                      <a:cubicBezTo>
                        <a:pt x="221" y="0"/>
                        <a:pt x="367" y="78"/>
                        <a:pt x="521" y="122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8" name="Freeform 437">
                  <a:extLst>
                    <a:ext uri="{FF2B5EF4-FFF2-40B4-BE49-F238E27FC236}">
                      <a16:creationId xmlns:a16="http://schemas.microsoft.com/office/drawing/2014/main" id="{B0B9E55F-B636-5A45-91A8-280C1B114A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2447" y="135281"/>
                  <a:ext cx="189919" cy="46509"/>
                </a:xfrm>
                <a:custGeom>
                  <a:avLst/>
                  <a:gdLst>
                    <a:gd name="T0" fmla="*/ 430 w 436"/>
                    <a:gd name="T1" fmla="*/ 87 h 110"/>
                    <a:gd name="T2" fmla="*/ 430 w 436"/>
                    <a:gd name="T3" fmla="*/ 87 h 110"/>
                    <a:gd name="T4" fmla="*/ 60 w 436"/>
                    <a:gd name="T5" fmla="*/ 109 h 110"/>
                    <a:gd name="T6" fmla="*/ 60 w 436"/>
                    <a:gd name="T7" fmla="*/ 109 h 110"/>
                    <a:gd name="T8" fmla="*/ 0 w 436"/>
                    <a:gd name="T9" fmla="*/ 64 h 110"/>
                    <a:gd name="T10" fmla="*/ 0 w 436"/>
                    <a:gd name="T11" fmla="*/ 64 h 110"/>
                    <a:gd name="T12" fmla="*/ 45 w 436"/>
                    <a:gd name="T13" fmla="*/ 13 h 110"/>
                    <a:gd name="T14" fmla="*/ 45 w 436"/>
                    <a:gd name="T15" fmla="*/ 13 h 110"/>
                    <a:gd name="T16" fmla="*/ 109 w 436"/>
                    <a:gd name="T17" fmla="*/ 3 h 110"/>
                    <a:gd name="T18" fmla="*/ 109 w 436"/>
                    <a:gd name="T19" fmla="*/ 3 h 110"/>
                    <a:gd name="T20" fmla="*/ 435 w 436"/>
                    <a:gd name="T21" fmla="*/ 43 h 110"/>
                    <a:gd name="T22" fmla="*/ 435 w 436"/>
                    <a:gd name="T23" fmla="*/ 43 h 110"/>
                    <a:gd name="T24" fmla="*/ 430 w 436"/>
                    <a:gd name="T25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6" h="110">
                      <a:moveTo>
                        <a:pt x="430" y="87"/>
                      </a:moveTo>
                      <a:lnTo>
                        <a:pt x="430" y="87"/>
                      </a:lnTo>
                      <a:cubicBezTo>
                        <a:pt x="306" y="94"/>
                        <a:pt x="184" y="105"/>
                        <a:pt x="60" y="109"/>
                      </a:cubicBezTo>
                      <a:lnTo>
                        <a:pt x="60" y="109"/>
                      </a:lnTo>
                      <a:cubicBezTo>
                        <a:pt x="41" y="109"/>
                        <a:pt x="20" y="80"/>
                        <a:pt x="0" y="64"/>
                      </a:cubicBezTo>
                      <a:lnTo>
                        <a:pt x="0" y="64"/>
                      </a:lnTo>
                      <a:cubicBezTo>
                        <a:pt x="15" y="47"/>
                        <a:pt x="27" y="25"/>
                        <a:pt x="45" y="13"/>
                      </a:cubicBezTo>
                      <a:lnTo>
                        <a:pt x="45" y="13"/>
                      </a:lnTo>
                      <a:cubicBezTo>
                        <a:pt x="63" y="3"/>
                        <a:pt x="88" y="0"/>
                        <a:pt x="109" y="3"/>
                      </a:cubicBezTo>
                      <a:lnTo>
                        <a:pt x="109" y="3"/>
                      </a:lnTo>
                      <a:cubicBezTo>
                        <a:pt x="218" y="15"/>
                        <a:pt x="326" y="29"/>
                        <a:pt x="435" y="43"/>
                      </a:cubicBezTo>
                      <a:lnTo>
                        <a:pt x="435" y="43"/>
                      </a:lnTo>
                      <a:cubicBezTo>
                        <a:pt x="433" y="57"/>
                        <a:pt x="431" y="72"/>
                        <a:pt x="430" y="8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29" name="Freeform 438">
                  <a:extLst>
                    <a:ext uri="{FF2B5EF4-FFF2-40B4-BE49-F238E27FC236}">
                      <a16:creationId xmlns:a16="http://schemas.microsoft.com/office/drawing/2014/main" id="{38769B77-8B5C-E64A-A103-298E3A70C3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06566" y="528735"/>
                  <a:ext cx="149223" cy="160844"/>
                </a:xfrm>
                <a:custGeom>
                  <a:avLst/>
                  <a:gdLst>
                    <a:gd name="T0" fmla="*/ 61 w 345"/>
                    <a:gd name="T1" fmla="*/ 369 h 370"/>
                    <a:gd name="T2" fmla="*/ 61 w 345"/>
                    <a:gd name="T3" fmla="*/ 369 h 370"/>
                    <a:gd name="T4" fmla="*/ 344 w 345"/>
                    <a:gd name="T5" fmla="*/ 0 h 370"/>
                    <a:gd name="T6" fmla="*/ 344 w 345"/>
                    <a:gd name="T7" fmla="*/ 0 h 370"/>
                    <a:gd name="T8" fmla="*/ 146 w 345"/>
                    <a:gd name="T9" fmla="*/ 277 h 370"/>
                    <a:gd name="T10" fmla="*/ 146 w 345"/>
                    <a:gd name="T11" fmla="*/ 277 h 370"/>
                    <a:gd name="T12" fmla="*/ 61 w 345"/>
                    <a:gd name="T13" fmla="*/ 369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5" h="370">
                      <a:moveTo>
                        <a:pt x="61" y="369"/>
                      </a:moveTo>
                      <a:lnTo>
                        <a:pt x="61" y="369"/>
                      </a:lnTo>
                      <a:cubicBezTo>
                        <a:pt x="0" y="237"/>
                        <a:pt x="163" y="15"/>
                        <a:pt x="344" y="0"/>
                      </a:cubicBezTo>
                      <a:lnTo>
                        <a:pt x="344" y="0"/>
                      </a:lnTo>
                      <a:cubicBezTo>
                        <a:pt x="214" y="58"/>
                        <a:pt x="160" y="154"/>
                        <a:pt x="146" y="277"/>
                      </a:cubicBezTo>
                      <a:lnTo>
                        <a:pt x="146" y="277"/>
                      </a:lnTo>
                      <a:cubicBezTo>
                        <a:pt x="140" y="322"/>
                        <a:pt x="118" y="360"/>
                        <a:pt x="61" y="36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0" name="Freeform 439">
                  <a:extLst>
                    <a:ext uri="{FF2B5EF4-FFF2-40B4-BE49-F238E27FC236}">
                      <a16:creationId xmlns:a16="http://schemas.microsoft.com/office/drawing/2014/main" id="{02DF566A-79F4-8846-A005-7AF8B48B3A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1646" y="746811"/>
                  <a:ext cx="114338" cy="162781"/>
                </a:xfrm>
                <a:custGeom>
                  <a:avLst/>
                  <a:gdLst>
                    <a:gd name="T0" fmla="*/ 0 w 260"/>
                    <a:gd name="T1" fmla="*/ 0 h 376"/>
                    <a:gd name="T2" fmla="*/ 0 w 260"/>
                    <a:gd name="T3" fmla="*/ 0 h 376"/>
                    <a:gd name="T4" fmla="*/ 254 w 260"/>
                    <a:gd name="T5" fmla="*/ 323 h 376"/>
                    <a:gd name="T6" fmla="*/ 254 w 260"/>
                    <a:gd name="T7" fmla="*/ 323 h 376"/>
                    <a:gd name="T8" fmla="*/ 244 w 260"/>
                    <a:gd name="T9" fmla="*/ 375 h 376"/>
                    <a:gd name="T10" fmla="*/ 244 w 260"/>
                    <a:gd name="T11" fmla="*/ 375 h 376"/>
                    <a:gd name="T12" fmla="*/ 193 w 260"/>
                    <a:gd name="T13" fmla="*/ 361 h 376"/>
                    <a:gd name="T14" fmla="*/ 193 w 260"/>
                    <a:gd name="T15" fmla="*/ 361 h 376"/>
                    <a:gd name="T16" fmla="*/ 154 w 260"/>
                    <a:gd name="T17" fmla="*/ 317 h 376"/>
                    <a:gd name="T18" fmla="*/ 154 w 260"/>
                    <a:gd name="T19" fmla="*/ 317 h 376"/>
                    <a:gd name="T20" fmla="*/ 0 w 260"/>
                    <a:gd name="T21" fmla="*/ 0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0" h="376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85" y="107"/>
                        <a:pt x="203" y="188"/>
                        <a:pt x="254" y="323"/>
                      </a:cubicBezTo>
                      <a:lnTo>
                        <a:pt x="254" y="323"/>
                      </a:lnTo>
                      <a:cubicBezTo>
                        <a:pt x="259" y="337"/>
                        <a:pt x="248" y="357"/>
                        <a:pt x="244" y="375"/>
                      </a:cubicBezTo>
                      <a:lnTo>
                        <a:pt x="244" y="375"/>
                      </a:lnTo>
                      <a:cubicBezTo>
                        <a:pt x="227" y="371"/>
                        <a:pt x="207" y="370"/>
                        <a:pt x="193" y="361"/>
                      </a:cubicBezTo>
                      <a:lnTo>
                        <a:pt x="193" y="361"/>
                      </a:lnTo>
                      <a:cubicBezTo>
                        <a:pt x="177" y="350"/>
                        <a:pt x="162" y="334"/>
                        <a:pt x="154" y="317"/>
                      </a:cubicBezTo>
                      <a:lnTo>
                        <a:pt x="154" y="317"/>
                      </a:lnTo>
                      <a:cubicBezTo>
                        <a:pt x="102" y="212"/>
                        <a:pt x="51" y="106"/>
                        <a:pt x="0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1" name="Freeform 440">
                  <a:extLst>
                    <a:ext uri="{FF2B5EF4-FFF2-40B4-BE49-F238E27FC236}">
                      <a16:creationId xmlns:a16="http://schemas.microsoft.com/office/drawing/2014/main" id="{5DE14115-4403-B247-AD79-C5E5939D61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081" y="773247"/>
                  <a:ext cx="60077" cy="178284"/>
                </a:xfrm>
                <a:custGeom>
                  <a:avLst/>
                  <a:gdLst>
                    <a:gd name="T0" fmla="*/ 44 w 135"/>
                    <a:gd name="T1" fmla="*/ 1 h 409"/>
                    <a:gd name="T2" fmla="*/ 44 w 135"/>
                    <a:gd name="T3" fmla="*/ 1 h 409"/>
                    <a:gd name="T4" fmla="*/ 67 w 135"/>
                    <a:gd name="T5" fmla="*/ 402 h 409"/>
                    <a:gd name="T6" fmla="*/ 67 w 135"/>
                    <a:gd name="T7" fmla="*/ 402 h 409"/>
                    <a:gd name="T8" fmla="*/ 42 w 135"/>
                    <a:gd name="T9" fmla="*/ 408 h 409"/>
                    <a:gd name="T10" fmla="*/ 42 w 135"/>
                    <a:gd name="T11" fmla="*/ 408 h 409"/>
                    <a:gd name="T12" fmla="*/ 2 w 135"/>
                    <a:gd name="T13" fmla="*/ 324 h 409"/>
                    <a:gd name="T14" fmla="*/ 2 w 135"/>
                    <a:gd name="T15" fmla="*/ 324 h 409"/>
                    <a:gd name="T16" fmla="*/ 26 w 135"/>
                    <a:gd name="T17" fmla="*/ 0 h 409"/>
                    <a:gd name="T18" fmla="*/ 26 w 135"/>
                    <a:gd name="T19" fmla="*/ 0 h 409"/>
                    <a:gd name="T20" fmla="*/ 44 w 135"/>
                    <a:gd name="T21" fmla="*/ 1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5" h="409">
                      <a:moveTo>
                        <a:pt x="44" y="1"/>
                      </a:moveTo>
                      <a:lnTo>
                        <a:pt x="44" y="1"/>
                      </a:lnTo>
                      <a:cubicBezTo>
                        <a:pt x="42" y="135"/>
                        <a:pt x="134" y="265"/>
                        <a:pt x="67" y="402"/>
                      </a:cubicBezTo>
                      <a:lnTo>
                        <a:pt x="67" y="402"/>
                      </a:lnTo>
                      <a:cubicBezTo>
                        <a:pt x="58" y="404"/>
                        <a:pt x="50" y="406"/>
                        <a:pt x="42" y="408"/>
                      </a:cubicBezTo>
                      <a:lnTo>
                        <a:pt x="42" y="408"/>
                      </a:lnTo>
                      <a:cubicBezTo>
                        <a:pt x="28" y="380"/>
                        <a:pt x="0" y="352"/>
                        <a:pt x="2" y="324"/>
                      </a:cubicBezTo>
                      <a:lnTo>
                        <a:pt x="2" y="324"/>
                      </a:lnTo>
                      <a:cubicBezTo>
                        <a:pt x="4" y="216"/>
                        <a:pt x="17" y="108"/>
                        <a:pt x="26" y="0"/>
                      </a:cubicBezTo>
                      <a:lnTo>
                        <a:pt x="26" y="0"/>
                      </a:lnTo>
                      <a:cubicBezTo>
                        <a:pt x="32" y="0"/>
                        <a:pt x="38" y="0"/>
                        <a:pt x="44" y="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2" name="Freeform 441">
                  <a:extLst>
                    <a:ext uri="{FF2B5EF4-FFF2-40B4-BE49-F238E27FC236}">
                      <a16:creationId xmlns:a16="http://schemas.microsoft.com/office/drawing/2014/main" id="{3E7ECB1C-3D3E-8342-92FB-33CBD96420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19020" y="42606"/>
                  <a:ext cx="162788" cy="67826"/>
                </a:xfrm>
                <a:custGeom>
                  <a:avLst/>
                  <a:gdLst>
                    <a:gd name="T0" fmla="*/ 374 w 375"/>
                    <a:gd name="T1" fmla="*/ 154 h 155"/>
                    <a:gd name="T2" fmla="*/ 374 w 375"/>
                    <a:gd name="T3" fmla="*/ 154 h 155"/>
                    <a:gd name="T4" fmla="*/ 35 w 375"/>
                    <a:gd name="T5" fmla="*/ 69 h 155"/>
                    <a:gd name="T6" fmla="*/ 35 w 375"/>
                    <a:gd name="T7" fmla="*/ 69 h 155"/>
                    <a:gd name="T8" fmla="*/ 0 w 375"/>
                    <a:gd name="T9" fmla="*/ 30 h 155"/>
                    <a:gd name="T10" fmla="*/ 0 w 375"/>
                    <a:gd name="T11" fmla="*/ 30 h 155"/>
                    <a:gd name="T12" fmla="*/ 40 w 375"/>
                    <a:gd name="T13" fmla="*/ 4 h 155"/>
                    <a:gd name="T14" fmla="*/ 40 w 375"/>
                    <a:gd name="T15" fmla="*/ 4 h 155"/>
                    <a:gd name="T16" fmla="*/ 289 w 375"/>
                    <a:gd name="T17" fmla="*/ 80 h 155"/>
                    <a:gd name="T18" fmla="*/ 289 w 375"/>
                    <a:gd name="T19" fmla="*/ 80 h 155"/>
                    <a:gd name="T20" fmla="*/ 374 w 375"/>
                    <a:gd name="T21" fmla="*/ 15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5" h="155">
                      <a:moveTo>
                        <a:pt x="374" y="154"/>
                      </a:moveTo>
                      <a:lnTo>
                        <a:pt x="374" y="154"/>
                      </a:lnTo>
                      <a:cubicBezTo>
                        <a:pt x="266" y="127"/>
                        <a:pt x="150" y="100"/>
                        <a:pt x="35" y="69"/>
                      </a:cubicBezTo>
                      <a:lnTo>
                        <a:pt x="35" y="69"/>
                      </a:lnTo>
                      <a:cubicBezTo>
                        <a:pt x="21" y="65"/>
                        <a:pt x="11" y="43"/>
                        <a:pt x="0" y="30"/>
                      </a:cubicBezTo>
                      <a:lnTo>
                        <a:pt x="0" y="30"/>
                      </a:lnTo>
                      <a:cubicBezTo>
                        <a:pt x="13" y="21"/>
                        <a:pt x="27" y="4"/>
                        <a:pt x="40" y="4"/>
                      </a:cubicBezTo>
                      <a:lnTo>
                        <a:pt x="40" y="4"/>
                      </a:lnTo>
                      <a:cubicBezTo>
                        <a:pt x="131" y="0"/>
                        <a:pt x="215" y="27"/>
                        <a:pt x="289" y="80"/>
                      </a:cubicBezTo>
                      <a:lnTo>
                        <a:pt x="289" y="80"/>
                      </a:lnTo>
                      <a:cubicBezTo>
                        <a:pt x="323" y="103"/>
                        <a:pt x="352" y="134"/>
                        <a:pt x="374" y="15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3" name="Freeform 442">
                  <a:extLst>
                    <a:ext uri="{FF2B5EF4-FFF2-40B4-BE49-F238E27FC236}">
                      <a16:creationId xmlns:a16="http://schemas.microsoft.com/office/drawing/2014/main" id="{F62F9CEE-AB85-8143-8AB9-C52D507174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67123" y="1097583"/>
                  <a:ext cx="73642" cy="145341"/>
                </a:xfrm>
                <a:custGeom>
                  <a:avLst/>
                  <a:gdLst>
                    <a:gd name="T0" fmla="*/ 173 w 174"/>
                    <a:gd name="T1" fmla="*/ 5 h 337"/>
                    <a:gd name="T2" fmla="*/ 173 w 174"/>
                    <a:gd name="T3" fmla="*/ 5 h 337"/>
                    <a:gd name="T4" fmla="*/ 81 w 174"/>
                    <a:gd name="T5" fmla="*/ 301 h 337"/>
                    <a:gd name="T6" fmla="*/ 81 w 174"/>
                    <a:gd name="T7" fmla="*/ 301 h 337"/>
                    <a:gd name="T8" fmla="*/ 23 w 174"/>
                    <a:gd name="T9" fmla="*/ 336 h 337"/>
                    <a:gd name="T10" fmla="*/ 23 w 174"/>
                    <a:gd name="T11" fmla="*/ 336 h 337"/>
                    <a:gd name="T12" fmla="*/ 9 w 174"/>
                    <a:gd name="T13" fmla="*/ 268 h 337"/>
                    <a:gd name="T14" fmla="*/ 9 w 174"/>
                    <a:gd name="T15" fmla="*/ 268 h 337"/>
                    <a:gd name="T16" fmla="*/ 160 w 174"/>
                    <a:gd name="T17" fmla="*/ 0 h 337"/>
                    <a:gd name="T18" fmla="*/ 160 w 174"/>
                    <a:gd name="T19" fmla="*/ 0 h 337"/>
                    <a:gd name="T20" fmla="*/ 173 w 174"/>
                    <a:gd name="T21" fmla="*/ 5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337">
                      <a:moveTo>
                        <a:pt x="173" y="5"/>
                      </a:moveTo>
                      <a:lnTo>
                        <a:pt x="173" y="5"/>
                      </a:lnTo>
                      <a:cubicBezTo>
                        <a:pt x="143" y="104"/>
                        <a:pt x="115" y="203"/>
                        <a:pt x="81" y="301"/>
                      </a:cubicBezTo>
                      <a:lnTo>
                        <a:pt x="81" y="301"/>
                      </a:lnTo>
                      <a:cubicBezTo>
                        <a:pt x="76" y="317"/>
                        <a:pt x="43" y="325"/>
                        <a:pt x="23" y="336"/>
                      </a:cubicBezTo>
                      <a:lnTo>
                        <a:pt x="23" y="336"/>
                      </a:lnTo>
                      <a:cubicBezTo>
                        <a:pt x="18" y="313"/>
                        <a:pt x="0" y="284"/>
                        <a:pt x="9" y="268"/>
                      </a:cubicBezTo>
                      <a:lnTo>
                        <a:pt x="9" y="268"/>
                      </a:lnTo>
                      <a:cubicBezTo>
                        <a:pt x="56" y="177"/>
                        <a:pt x="109" y="89"/>
                        <a:pt x="160" y="0"/>
                      </a:cubicBezTo>
                      <a:lnTo>
                        <a:pt x="160" y="0"/>
                      </a:lnTo>
                      <a:cubicBezTo>
                        <a:pt x="164" y="2"/>
                        <a:pt x="168" y="4"/>
                        <a:pt x="173" y="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4" name="Freeform 443">
                  <a:extLst>
                    <a:ext uri="{FF2B5EF4-FFF2-40B4-BE49-F238E27FC236}">
                      <a16:creationId xmlns:a16="http://schemas.microsoft.com/office/drawing/2014/main" id="{3BDB8FA8-EE6A-DA44-A586-0862CD6EF5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6684" y="1095599"/>
                  <a:ext cx="42635" cy="135651"/>
                </a:xfrm>
                <a:custGeom>
                  <a:avLst/>
                  <a:gdLst>
                    <a:gd name="T0" fmla="*/ 65 w 95"/>
                    <a:gd name="T1" fmla="*/ 0 h 312"/>
                    <a:gd name="T2" fmla="*/ 65 w 95"/>
                    <a:gd name="T3" fmla="*/ 0 h 312"/>
                    <a:gd name="T4" fmla="*/ 83 w 95"/>
                    <a:gd name="T5" fmla="*/ 277 h 312"/>
                    <a:gd name="T6" fmla="*/ 83 w 95"/>
                    <a:gd name="T7" fmla="*/ 277 h 312"/>
                    <a:gd name="T8" fmla="*/ 36 w 95"/>
                    <a:gd name="T9" fmla="*/ 310 h 312"/>
                    <a:gd name="T10" fmla="*/ 36 w 95"/>
                    <a:gd name="T11" fmla="*/ 310 h 312"/>
                    <a:gd name="T12" fmla="*/ 3 w 95"/>
                    <a:gd name="T13" fmla="*/ 268 h 312"/>
                    <a:gd name="T14" fmla="*/ 3 w 95"/>
                    <a:gd name="T15" fmla="*/ 268 h 312"/>
                    <a:gd name="T16" fmla="*/ 6 w 95"/>
                    <a:gd name="T17" fmla="*/ 239 h 312"/>
                    <a:gd name="T18" fmla="*/ 6 w 95"/>
                    <a:gd name="T19" fmla="*/ 239 h 312"/>
                    <a:gd name="T20" fmla="*/ 65 w 95"/>
                    <a:gd name="T21" fmla="*/ 0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5" h="312">
                      <a:moveTo>
                        <a:pt x="65" y="0"/>
                      </a:moveTo>
                      <a:lnTo>
                        <a:pt x="65" y="0"/>
                      </a:lnTo>
                      <a:cubicBezTo>
                        <a:pt x="87" y="93"/>
                        <a:pt x="94" y="185"/>
                        <a:pt x="83" y="277"/>
                      </a:cubicBezTo>
                      <a:lnTo>
                        <a:pt x="83" y="277"/>
                      </a:lnTo>
                      <a:cubicBezTo>
                        <a:pt x="81" y="291"/>
                        <a:pt x="53" y="308"/>
                        <a:pt x="36" y="310"/>
                      </a:cubicBezTo>
                      <a:lnTo>
                        <a:pt x="36" y="310"/>
                      </a:lnTo>
                      <a:cubicBezTo>
                        <a:pt x="26" y="311"/>
                        <a:pt x="12" y="284"/>
                        <a:pt x="3" y="268"/>
                      </a:cubicBezTo>
                      <a:lnTo>
                        <a:pt x="3" y="268"/>
                      </a:lnTo>
                      <a:cubicBezTo>
                        <a:pt x="0" y="261"/>
                        <a:pt x="4" y="248"/>
                        <a:pt x="6" y="239"/>
                      </a:cubicBezTo>
                      <a:lnTo>
                        <a:pt x="6" y="239"/>
                      </a:lnTo>
                      <a:cubicBezTo>
                        <a:pt x="25" y="161"/>
                        <a:pt x="44" y="83"/>
                        <a:pt x="65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5" name="Freeform 444">
                  <a:extLst>
                    <a:ext uri="{FF2B5EF4-FFF2-40B4-BE49-F238E27FC236}">
                      <a16:creationId xmlns:a16="http://schemas.microsoft.com/office/drawing/2014/main" id="{D2A37160-2AC5-FF41-BFA7-FAE39E7779D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12956" y="1004595"/>
                  <a:ext cx="69766" cy="71701"/>
                </a:xfrm>
                <a:custGeom>
                  <a:avLst/>
                  <a:gdLst>
                    <a:gd name="T0" fmla="*/ 158 w 159"/>
                    <a:gd name="T1" fmla="*/ 25 h 164"/>
                    <a:gd name="T2" fmla="*/ 158 w 159"/>
                    <a:gd name="T3" fmla="*/ 25 h 164"/>
                    <a:gd name="T4" fmla="*/ 116 w 159"/>
                    <a:gd name="T5" fmla="*/ 124 h 164"/>
                    <a:gd name="T6" fmla="*/ 116 w 159"/>
                    <a:gd name="T7" fmla="*/ 124 h 164"/>
                    <a:gd name="T8" fmla="*/ 11 w 159"/>
                    <a:gd name="T9" fmla="*/ 119 h 164"/>
                    <a:gd name="T10" fmla="*/ 11 w 159"/>
                    <a:gd name="T11" fmla="*/ 119 h 164"/>
                    <a:gd name="T12" fmla="*/ 51 w 159"/>
                    <a:gd name="T13" fmla="*/ 13 h 164"/>
                    <a:gd name="T14" fmla="*/ 51 w 159"/>
                    <a:gd name="T15" fmla="*/ 13 h 164"/>
                    <a:gd name="T16" fmla="*/ 158 w 159"/>
                    <a:gd name="T17" fmla="*/ 25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164">
                      <a:moveTo>
                        <a:pt x="158" y="25"/>
                      </a:moveTo>
                      <a:lnTo>
                        <a:pt x="158" y="25"/>
                      </a:lnTo>
                      <a:cubicBezTo>
                        <a:pt x="139" y="71"/>
                        <a:pt x="136" y="108"/>
                        <a:pt x="116" y="124"/>
                      </a:cubicBezTo>
                      <a:lnTo>
                        <a:pt x="116" y="124"/>
                      </a:lnTo>
                      <a:cubicBezTo>
                        <a:pt x="85" y="148"/>
                        <a:pt x="30" y="163"/>
                        <a:pt x="11" y="119"/>
                      </a:cubicBezTo>
                      <a:lnTo>
                        <a:pt x="11" y="119"/>
                      </a:lnTo>
                      <a:cubicBezTo>
                        <a:pt x="0" y="92"/>
                        <a:pt x="26" y="41"/>
                        <a:pt x="51" y="13"/>
                      </a:cubicBezTo>
                      <a:lnTo>
                        <a:pt x="51" y="13"/>
                      </a:lnTo>
                      <a:cubicBezTo>
                        <a:pt x="62" y="0"/>
                        <a:pt x="109" y="18"/>
                        <a:pt x="158" y="2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6" name="Freeform 445">
                  <a:extLst>
                    <a:ext uri="{FF2B5EF4-FFF2-40B4-BE49-F238E27FC236}">
                      <a16:creationId xmlns:a16="http://schemas.microsoft.com/office/drawing/2014/main" id="{945D0DCC-59EA-3747-8584-2833548DA7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36200" y="615348"/>
                  <a:ext cx="127905" cy="50385"/>
                </a:xfrm>
                <a:custGeom>
                  <a:avLst/>
                  <a:gdLst>
                    <a:gd name="T0" fmla="*/ 0 w 289"/>
                    <a:gd name="T1" fmla="*/ 37 h 113"/>
                    <a:gd name="T2" fmla="*/ 0 w 289"/>
                    <a:gd name="T3" fmla="*/ 37 h 113"/>
                    <a:gd name="T4" fmla="*/ 288 w 289"/>
                    <a:gd name="T5" fmla="*/ 42 h 113"/>
                    <a:gd name="T6" fmla="*/ 288 w 289"/>
                    <a:gd name="T7" fmla="*/ 42 h 113"/>
                    <a:gd name="T8" fmla="*/ 0 w 289"/>
                    <a:gd name="T9" fmla="*/ 3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113">
                      <a:moveTo>
                        <a:pt x="0" y="37"/>
                      </a:moveTo>
                      <a:lnTo>
                        <a:pt x="0" y="37"/>
                      </a:lnTo>
                      <a:cubicBezTo>
                        <a:pt x="100" y="0"/>
                        <a:pt x="193" y="18"/>
                        <a:pt x="288" y="42"/>
                      </a:cubicBezTo>
                      <a:lnTo>
                        <a:pt x="288" y="42"/>
                      </a:lnTo>
                      <a:cubicBezTo>
                        <a:pt x="181" y="112"/>
                        <a:pt x="30" y="110"/>
                        <a:pt x="0" y="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7" name="Freeform 446">
                  <a:extLst>
                    <a:ext uri="{FF2B5EF4-FFF2-40B4-BE49-F238E27FC236}">
                      <a16:creationId xmlns:a16="http://schemas.microsoft.com/office/drawing/2014/main" id="{3744AA44-95C8-B944-9B43-5F02F19D79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1760" y="117659"/>
                  <a:ext cx="62014" cy="58136"/>
                </a:xfrm>
                <a:custGeom>
                  <a:avLst/>
                  <a:gdLst>
                    <a:gd name="T0" fmla="*/ 139 w 140"/>
                    <a:gd name="T1" fmla="*/ 52 h 136"/>
                    <a:gd name="T2" fmla="*/ 139 w 140"/>
                    <a:gd name="T3" fmla="*/ 52 h 136"/>
                    <a:gd name="T4" fmla="*/ 113 w 140"/>
                    <a:gd name="T5" fmla="*/ 111 h 136"/>
                    <a:gd name="T6" fmla="*/ 113 w 140"/>
                    <a:gd name="T7" fmla="*/ 111 h 136"/>
                    <a:gd name="T8" fmla="*/ 6 w 140"/>
                    <a:gd name="T9" fmla="*/ 99 h 136"/>
                    <a:gd name="T10" fmla="*/ 6 w 140"/>
                    <a:gd name="T11" fmla="*/ 99 h 136"/>
                    <a:gd name="T12" fmla="*/ 21 w 140"/>
                    <a:gd name="T13" fmla="*/ 28 h 136"/>
                    <a:gd name="T14" fmla="*/ 21 w 140"/>
                    <a:gd name="T15" fmla="*/ 28 h 136"/>
                    <a:gd name="T16" fmla="*/ 139 w 140"/>
                    <a:gd name="T17" fmla="*/ 52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0" h="136">
                      <a:moveTo>
                        <a:pt x="139" y="52"/>
                      </a:moveTo>
                      <a:lnTo>
                        <a:pt x="139" y="52"/>
                      </a:lnTo>
                      <a:cubicBezTo>
                        <a:pt x="133" y="67"/>
                        <a:pt x="129" y="95"/>
                        <a:pt x="113" y="111"/>
                      </a:cubicBezTo>
                      <a:lnTo>
                        <a:pt x="113" y="111"/>
                      </a:lnTo>
                      <a:cubicBezTo>
                        <a:pt x="89" y="135"/>
                        <a:pt x="15" y="127"/>
                        <a:pt x="6" y="99"/>
                      </a:cubicBezTo>
                      <a:lnTo>
                        <a:pt x="6" y="99"/>
                      </a:lnTo>
                      <a:cubicBezTo>
                        <a:pt x="0" y="78"/>
                        <a:pt x="7" y="45"/>
                        <a:pt x="21" y="28"/>
                      </a:cubicBezTo>
                      <a:lnTo>
                        <a:pt x="21" y="28"/>
                      </a:lnTo>
                      <a:cubicBezTo>
                        <a:pt x="44" y="0"/>
                        <a:pt x="107" y="11"/>
                        <a:pt x="139" y="52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8" name="Freeform 447">
                  <a:extLst>
                    <a:ext uri="{FF2B5EF4-FFF2-40B4-BE49-F238E27FC236}">
                      <a16:creationId xmlns:a16="http://schemas.microsoft.com/office/drawing/2014/main" id="{F17B9415-C0D6-154D-815F-1C4BBA59BC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4705" y="1097215"/>
                  <a:ext cx="73642" cy="93018"/>
                </a:xfrm>
                <a:custGeom>
                  <a:avLst/>
                  <a:gdLst>
                    <a:gd name="T0" fmla="*/ 169 w 170"/>
                    <a:gd name="T1" fmla="*/ 8 h 210"/>
                    <a:gd name="T2" fmla="*/ 169 w 170"/>
                    <a:gd name="T3" fmla="*/ 8 h 210"/>
                    <a:gd name="T4" fmla="*/ 63 w 170"/>
                    <a:gd name="T5" fmla="*/ 186 h 210"/>
                    <a:gd name="T6" fmla="*/ 63 w 170"/>
                    <a:gd name="T7" fmla="*/ 186 h 210"/>
                    <a:gd name="T8" fmla="*/ 4 w 170"/>
                    <a:gd name="T9" fmla="*/ 209 h 210"/>
                    <a:gd name="T10" fmla="*/ 4 w 170"/>
                    <a:gd name="T11" fmla="*/ 209 h 210"/>
                    <a:gd name="T12" fmla="*/ 12 w 170"/>
                    <a:gd name="T13" fmla="*/ 145 h 210"/>
                    <a:gd name="T14" fmla="*/ 12 w 170"/>
                    <a:gd name="T15" fmla="*/ 145 h 210"/>
                    <a:gd name="T16" fmla="*/ 156 w 170"/>
                    <a:gd name="T17" fmla="*/ 0 h 210"/>
                    <a:gd name="T18" fmla="*/ 156 w 170"/>
                    <a:gd name="T19" fmla="*/ 0 h 210"/>
                    <a:gd name="T20" fmla="*/ 169 w 170"/>
                    <a:gd name="T21" fmla="*/ 8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210">
                      <a:moveTo>
                        <a:pt x="169" y="8"/>
                      </a:moveTo>
                      <a:lnTo>
                        <a:pt x="169" y="8"/>
                      </a:lnTo>
                      <a:cubicBezTo>
                        <a:pt x="134" y="68"/>
                        <a:pt x="102" y="129"/>
                        <a:pt x="63" y="186"/>
                      </a:cubicBezTo>
                      <a:lnTo>
                        <a:pt x="63" y="186"/>
                      </a:lnTo>
                      <a:cubicBezTo>
                        <a:pt x="53" y="200"/>
                        <a:pt x="24" y="202"/>
                        <a:pt x="4" y="209"/>
                      </a:cubicBezTo>
                      <a:lnTo>
                        <a:pt x="4" y="209"/>
                      </a:lnTo>
                      <a:cubicBezTo>
                        <a:pt x="6" y="187"/>
                        <a:pt x="0" y="158"/>
                        <a:pt x="12" y="145"/>
                      </a:cubicBezTo>
                      <a:lnTo>
                        <a:pt x="12" y="145"/>
                      </a:lnTo>
                      <a:cubicBezTo>
                        <a:pt x="56" y="93"/>
                        <a:pt x="107" y="48"/>
                        <a:pt x="156" y="0"/>
                      </a:cubicBezTo>
                      <a:lnTo>
                        <a:pt x="156" y="0"/>
                      </a:lnTo>
                      <a:cubicBezTo>
                        <a:pt x="160" y="3"/>
                        <a:pt x="164" y="5"/>
                        <a:pt x="169" y="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39" name="Freeform 448">
                  <a:extLst>
                    <a:ext uri="{FF2B5EF4-FFF2-40B4-BE49-F238E27FC236}">
                      <a16:creationId xmlns:a16="http://schemas.microsoft.com/office/drawing/2014/main" id="{BAD4CC50-7E62-1749-9618-730CD8CAFC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03053" y="603939"/>
                  <a:ext cx="56200" cy="52323"/>
                </a:xfrm>
                <a:custGeom>
                  <a:avLst/>
                  <a:gdLst>
                    <a:gd name="T0" fmla="*/ 12 w 126"/>
                    <a:gd name="T1" fmla="*/ 0 h 119"/>
                    <a:gd name="T2" fmla="*/ 12 w 126"/>
                    <a:gd name="T3" fmla="*/ 0 h 119"/>
                    <a:gd name="T4" fmla="*/ 114 w 126"/>
                    <a:gd name="T5" fmla="*/ 36 h 119"/>
                    <a:gd name="T6" fmla="*/ 114 w 126"/>
                    <a:gd name="T7" fmla="*/ 36 h 119"/>
                    <a:gd name="T8" fmla="*/ 100 w 126"/>
                    <a:gd name="T9" fmla="*/ 118 h 119"/>
                    <a:gd name="T10" fmla="*/ 100 w 126"/>
                    <a:gd name="T11" fmla="*/ 118 h 119"/>
                    <a:gd name="T12" fmla="*/ 12 w 126"/>
                    <a:gd name="T13" fmla="*/ 95 h 119"/>
                    <a:gd name="T14" fmla="*/ 12 w 126"/>
                    <a:gd name="T15" fmla="*/ 95 h 119"/>
                    <a:gd name="T16" fmla="*/ 12 w 126"/>
                    <a:gd name="T17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6" h="119">
                      <a:moveTo>
                        <a:pt x="12" y="0"/>
                      </a:moveTo>
                      <a:lnTo>
                        <a:pt x="12" y="0"/>
                      </a:lnTo>
                      <a:cubicBezTo>
                        <a:pt x="61" y="16"/>
                        <a:pt x="100" y="17"/>
                        <a:pt x="114" y="36"/>
                      </a:cubicBezTo>
                      <a:lnTo>
                        <a:pt x="114" y="36"/>
                      </a:lnTo>
                      <a:cubicBezTo>
                        <a:pt x="125" y="53"/>
                        <a:pt x="106" y="90"/>
                        <a:pt x="100" y="118"/>
                      </a:cubicBezTo>
                      <a:lnTo>
                        <a:pt x="100" y="118"/>
                      </a:lnTo>
                      <a:cubicBezTo>
                        <a:pt x="70" y="111"/>
                        <a:pt x="35" y="112"/>
                        <a:pt x="12" y="95"/>
                      </a:cubicBezTo>
                      <a:lnTo>
                        <a:pt x="12" y="95"/>
                      </a:lnTo>
                      <a:cubicBezTo>
                        <a:pt x="0" y="87"/>
                        <a:pt x="10" y="47"/>
                        <a:pt x="12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40" name="Freeform 449">
                  <a:extLst>
                    <a:ext uri="{FF2B5EF4-FFF2-40B4-BE49-F238E27FC236}">
                      <a16:creationId xmlns:a16="http://schemas.microsoft.com/office/drawing/2014/main" id="{629380F0-408D-2F4E-9962-7719A4A084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8917" y="679132"/>
                  <a:ext cx="42635" cy="44572"/>
                </a:xfrm>
                <a:custGeom>
                  <a:avLst/>
                  <a:gdLst>
                    <a:gd name="T0" fmla="*/ 78 w 99"/>
                    <a:gd name="T1" fmla="*/ 102 h 103"/>
                    <a:gd name="T2" fmla="*/ 78 w 99"/>
                    <a:gd name="T3" fmla="*/ 102 h 103"/>
                    <a:gd name="T4" fmla="*/ 0 w 99"/>
                    <a:gd name="T5" fmla="*/ 78 h 103"/>
                    <a:gd name="T6" fmla="*/ 0 w 99"/>
                    <a:gd name="T7" fmla="*/ 78 h 103"/>
                    <a:gd name="T8" fmla="*/ 24 w 99"/>
                    <a:gd name="T9" fmla="*/ 10 h 103"/>
                    <a:gd name="T10" fmla="*/ 24 w 99"/>
                    <a:gd name="T11" fmla="*/ 10 h 103"/>
                    <a:gd name="T12" fmla="*/ 88 w 99"/>
                    <a:gd name="T13" fmla="*/ 21 h 103"/>
                    <a:gd name="T14" fmla="*/ 88 w 99"/>
                    <a:gd name="T15" fmla="*/ 21 h 103"/>
                    <a:gd name="T16" fmla="*/ 78 w 99"/>
                    <a:gd name="T17" fmla="*/ 10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03">
                      <a:moveTo>
                        <a:pt x="78" y="102"/>
                      </a:moveTo>
                      <a:lnTo>
                        <a:pt x="78" y="102"/>
                      </a:lnTo>
                      <a:cubicBezTo>
                        <a:pt x="43" y="91"/>
                        <a:pt x="21" y="84"/>
                        <a:pt x="0" y="78"/>
                      </a:cubicBezTo>
                      <a:lnTo>
                        <a:pt x="0" y="78"/>
                      </a:lnTo>
                      <a:cubicBezTo>
                        <a:pt x="7" y="54"/>
                        <a:pt x="8" y="23"/>
                        <a:pt x="24" y="10"/>
                      </a:cubicBezTo>
                      <a:lnTo>
                        <a:pt x="24" y="10"/>
                      </a:lnTo>
                      <a:cubicBezTo>
                        <a:pt x="37" y="0"/>
                        <a:pt x="76" y="7"/>
                        <a:pt x="88" y="21"/>
                      </a:cubicBezTo>
                      <a:lnTo>
                        <a:pt x="88" y="21"/>
                      </a:lnTo>
                      <a:cubicBezTo>
                        <a:pt x="98" y="33"/>
                        <a:pt x="84" y="64"/>
                        <a:pt x="78" y="102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641" name="Freeform 450">
                  <a:extLst>
                    <a:ext uri="{FF2B5EF4-FFF2-40B4-BE49-F238E27FC236}">
                      <a16:creationId xmlns:a16="http://schemas.microsoft.com/office/drawing/2014/main" id="{0724C6CB-32BA-6246-9DD1-86F1463E82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8058" y="1079478"/>
                  <a:ext cx="63953" cy="56198"/>
                </a:xfrm>
                <a:custGeom>
                  <a:avLst/>
                  <a:gdLst>
                    <a:gd name="T0" fmla="*/ 0 w 148"/>
                    <a:gd name="T1" fmla="*/ 107 h 127"/>
                    <a:gd name="T2" fmla="*/ 0 w 148"/>
                    <a:gd name="T3" fmla="*/ 107 h 127"/>
                    <a:gd name="T4" fmla="*/ 133 w 148"/>
                    <a:gd name="T5" fmla="*/ 0 h 127"/>
                    <a:gd name="T6" fmla="*/ 133 w 148"/>
                    <a:gd name="T7" fmla="*/ 0 h 127"/>
                    <a:gd name="T8" fmla="*/ 147 w 148"/>
                    <a:gd name="T9" fmla="*/ 15 h 127"/>
                    <a:gd name="T10" fmla="*/ 147 w 148"/>
                    <a:gd name="T11" fmla="*/ 15 h 127"/>
                    <a:gd name="T12" fmla="*/ 18 w 148"/>
                    <a:gd name="T13" fmla="*/ 126 h 127"/>
                    <a:gd name="T14" fmla="*/ 18 w 148"/>
                    <a:gd name="T15" fmla="*/ 126 h 127"/>
                    <a:gd name="T16" fmla="*/ 0 w 148"/>
                    <a:gd name="T17" fmla="*/ 10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27">
                      <a:moveTo>
                        <a:pt x="0" y="107"/>
                      </a:moveTo>
                      <a:lnTo>
                        <a:pt x="0" y="107"/>
                      </a:lnTo>
                      <a:cubicBezTo>
                        <a:pt x="17" y="39"/>
                        <a:pt x="77" y="22"/>
                        <a:pt x="133" y="0"/>
                      </a:cubicBezTo>
                      <a:lnTo>
                        <a:pt x="133" y="0"/>
                      </a:lnTo>
                      <a:cubicBezTo>
                        <a:pt x="138" y="5"/>
                        <a:pt x="142" y="10"/>
                        <a:pt x="147" y="15"/>
                      </a:cubicBezTo>
                      <a:lnTo>
                        <a:pt x="147" y="15"/>
                      </a:lnTo>
                      <a:cubicBezTo>
                        <a:pt x="104" y="52"/>
                        <a:pt x="61" y="89"/>
                        <a:pt x="18" y="126"/>
                      </a:cubicBezTo>
                      <a:lnTo>
                        <a:pt x="18" y="126"/>
                      </a:lnTo>
                      <a:cubicBezTo>
                        <a:pt x="12" y="120"/>
                        <a:pt x="6" y="113"/>
                        <a:pt x="0" y="10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</p:grpSp>
        </p:grpSp>
        <p:grpSp>
          <p:nvGrpSpPr>
            <p:cNvPr id="277" name="Group 182">
              <a:extLst>
                <a:ext uri="{FF2B5EF4-FFF2-40B4-BE49-F238E27FC236}">
                  <a16:creationId xmlns:a16="http://schemas.microsoft.com/office/drawing/2014/main" id="{61536FB2-A8F4-0A4D-98D3-71406C714696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-626547" y="-884787"/>
              <a:ext cx="8253416" cy="4947335"/>
              <a:chOff x="-691145" y="-1110421"/>
              <a:chExt cx="7224268" cy="4330765"/>
            </a:xfrm>
          </p:grpSpPr>
          <p:grpSp>
            <p:nvGrpSpPr>
              <p:cNvPr id="278" name="Group 1">
                <a:extLst>
                  <a:ext uri="{FF2B5EF4-FFF2-40B4-BE49-F238E27FC236}">
                    <a16:creationId xmlns:a16="http://schemas.microsoft.com/office/drawing/2014/main" id="{49E6217D-C4B0-B444-B1E1-20D1B7FC19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914166">
                <a:off x="1824323" y="-3315540"/>
                <a:ext cx="2503681" cy="6913919"/>
                <a:chOff x="1879681" y="15242"/>
                <a:chExt cx="2503681" cy="6913919"/>
              </a:xfrm>
            </p:grpSpPr>
            <p:sp>
              <p:nvSpPr>
                <p:cNvPr id="370" name="Freeform 1">
                  <a:extLst>
                    <a:ext uri="{FF2B5EF4-FFF2-40B4-BE49-F238E27FC236}">
                      <a16:creationId xmlns:a16="http://schemas.microsoft.com/office/drawing/2014/main" id="{19DDD352-4A58-5F40-9545-E2DF4608DC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3041" y="1230600"/>
                  <a:ext cx="712319" cy="347521"/>
                </a:xfrm>
                <a:custGeom>
                  <a:avLst/>
                  <a:gdLst>
                    <a:gd name="T0" fmla="*/ 260371 w 1636"/>
                    <a:gd name="T1" fmla="*/ 268894 h 800"/>
                    <a:gd name="T2" fmla="*/ 260371 w 1636"/>
                    <a:gd name="T3" fmla="*/ 268894 h 800"/>
                    <a:gd name="T4" fmla="*/ 509421 w 1636"/>
                    <a:gd name="T5" fmla="*/ 173326 h 800"/>
                    <a:gd name="T6" fmla="*/ 509421 w 1636"/>
                    <a:gd name="T7" fmla="*/ 173326 h 800"/>
                    <a:gd name="T8" fmla="*/ 324810 w 1636"/>
                    <a:gd name="T9" fmla="*/ 217635 h 800"/>
                    <a:gd name="T10" fmla="*/ 324810 w 1636"/>
                    <a:gd name="T11" fmla="*/ 217635 h 800"/>
                    <a:gd name="T12" fmla="*/ 151085 w 1636"/>
                    <a:gd name="T13" fmla="*/ 296696 h 800"/>
                    <a:gd name="T14" fmla="*/ 151085 w 1636"/>
                    <a:gd name="T15" fmla="*/ 296696 h 800"/>
                    <a:gd name="T16" fmla="*/ 237295 w 1636"/>
                    <a:gd name="T17" fmla="*/ 241961 h 800"/>
                    <a:gd name="T18" fmla="*/ 237295 w 1636"/>
                    <a:gd name="T19" fmla="*/ 241961 h 800"/>
                    <a:gd name="T20" fmla="*/ 332648 w 1636"/>
                    <a:gd name="T21" fmla="*/ 193743 h 800"/>
                    <a:gd name="T22" fmla="*/ 332648 w 1636"/>
                    <a:gd name="T23" fmla="*/ 193743 h 800"/>
                    <a:gd name="T24" fmla="*/ 429307 w 1636"/>
                    <a:gd name="T25" fmla="*/ 155081 h 800"/>
                    <a:gd name="T26" fmla="*/ 429307 w 1636"/>
                    <a:gd name="T27" fmla="*/ 155081 h 800"/>
                    <a:gd name="T28" fmla="*/ 527273 w 1636"/>
                    <a:gd name="T29" fmla="*/ 121198 h 800"/>
                    <a:gd name="T30" fmla="*/ 527273 w 1636"/>
                    <a:gd name="T31" fmla="*/ 121198 h 800"/>
                    <a:gd name="T32" fmla="*/ 527273 w 1636"/>
                    <a:gd name="T33" fmla="*/ 115551 h 800"/>
                    <a:gd name="T34" fmla="*/ 527273 w 1636"/>
                    <a:gd name="T35" fmla="*/ 115551 h 800"/>
                    <a:gd name="T36" fmla="*/ 503761 w 1636"/>
                    <a:gd name="T37" fmla="*/ 115116 h 800"/>
                    <a:gd name="T38" fmla="*/ 503761 w 1636"/>
                    <a:gd name="T39" fmla="*/ 115116 h 800"/>
                    <a:gd name="T40" fmla="*/ 289978 w 1636"/>
                    <a:gd name="T41" fmla="*/ 181145 h 800"/>
                    <a:gd name="T42" fmla="*/ 289978 w 1636"/>
                    <a:gd name="T43" fmla="*/ 181145 h 800"/>
                    <a:gd name="T44" fmla="*/ 174597 w 1636"/>
                    <a:gd name="T45" fmla="*/ 252387 h 800"/>
                    <a:gd name="T46" fmla="*/ 174597 w 1636"/>
                    <a:gd name="T47" fmla="*/ 252387 h 800"/>
                    <a:gd name="T48" fmla="*/ 70535 w 1636"/>
                    <a:gd name="T49" fmla="*/ 327104 h 800"/>
                    <a:gd name="T50" fmla="*/ 70535 w 1636"/>
                    <a:gd name="T51" fmla="*/ 327104 h 800"/>
                    <a:gd name="T52" fmla="*/ 341356 w 1636"/>
                    <a:gd name="T53" fmla="*/ 124239 h 800"/>
                    <a:gd name="T54" fmla="*/ 341356 w 1636"/>
                    <a:gd name="T55" fmla="*/ 124239 h 800"/>
                    <a:gd name="T56" fmla="*/ 0 w 1636"/>
                    <a:gd name="T57" fmla="*/ 347087 h 800"/>
                    <a:gd name="T58" fmla="*/ 0 w 1636"/>
                    <a:gd name="T59" fmla="*/ 347087 h 800"/>
                    <a:gd name="T60" fmla="*/ 17416 w 1636"/>
                    <a:gd name="T61" fmla="*/ 318851 h 800"/>
                    <a:gd name="T62" fmla="*/ 17416 w 1636"/>
                    <a:gd name="T63" fmla="*/ 318851 h 800"/>
                    <a:gd name="T64" fmla="*/ 35703 w 1636"/>
                    <a:gd name="T65" fmla="*/ 291483 h 800"/>
                    <a:gd name="T66" fmla="*/ 35703 w 1636"/>
                    <a:gd name="T67" fmla="*/ 291483 h 800"/>
                    <a:gd name="T68" fmla="*/ 374446 w 1636"/>
                    <a:gd name="T69" fmla="*/ 39096 h 800"/>
                    <a:gd name="T70" fmla="*/ 374446 w 1636"/>
                    <a:gd name="T71" fmla="*/ 39096 h 800"/>
                    <a:gd name="T72" fmla="*/ 580392 w 1636"/>
                    <a:gd name="T73" fmla="*/ 14770 h 800"/>
                    <a:gd name="T74" fmla="*/ 580392 w 1636"/>
                    <a:gd name="T75" fmla="*/ 14770 h 800"/>
                    <a:gd name="T76" fmla="*/ 673568 w 1636"/>
                    <a:gd name="T77" fmla="*/ 54300 h 800"/>
                    <a:gd name="T78" fmla="*/ 673568 w 1636"/>
                    <a:gd name="T79" fmla="*/ 54300 h 800"/>
                    <a:gd name="T80" fmla="*/ 698386 w 1636"/>
                    <a:gd name="T81" fmla="*/ 140312 h 800"/>
                    <a:gd name="T82" fmla="*/ 698386 w 1636"/>
                    <a:gd name="T83" fmla="*/ 140312 h 800"/>
                    <a:gd name="T84" fmla="*/ 589971 w 1636"/>
                    <a:gd name="T85" fmla="*/ 249781 h 800"/>
                    <a:gd name="T86" fmla="*/ 589971 w 1636"/>
                    <a:gd name="T87" fmla="*/ 249781 h 800"/>
                    <a:gd name="T88" fmla="*/ 323069 w 1636"/>
                    <a:gd name="T89" fmla="*/ 320154 h 800"/>
                    <a:gd name="T90" fmla="*/ 323069 w 1636"/>
                    <a:gd name="T91" fmla="*/ 320154 h 800"/>
                    <a:gd name="T92" fmla="*/ 171549 w 1636"/>
                    <a:gd name="T93" fmla="*/ 341005 h 800"/>
                    <a:gd name="T94" fmla="*/ 171549 w 1636"/>
                    <a:gd name="T95" fmla="*/ 341005 h 800"/>
                    <a:gd name="T96" fmla="*/ 152826 w 1636"/>
                    <a:gd name="T97" fmla="*/ 343177 h 800"/>
                    <a:gd name="T98" fmla="*/ 152826 w 1636"/>
                    <a:gd name="T99" fmla="*/ 343177 h 800"/>
                    <a:gd name="T100" fmla="*/ 426695 w 1636"/>
                    <a:gd name="T101" fmla="*/ 247174 h 800"/>
                    <a:gd name="T102" fmla="*/ 424953 w 1636"/>
                    <a:gd name="T103" fmla="*/ 239789 h 800"/>
                    <a:gd name="T104" fmla="*/ 424953 w 1636"/>
                    <a:gd name="T105" fmla="*/ 239789 h 800"/>
                    <a:gd name="T106" fmla="*/ 262112 w 1636"/>
                    <a:gd name="T107" fmla="*/ 272804 h 800"/>
                    <a:gd name="T108" fmla="*/ 262112 w 1636"/>
                    <a:gd name="T109" fmla="*/ 272804 h 800"/>
                    <a:gd name="T110" fmla="*/ 260371 w 1636"/>
                    <a:gd name="T111" fmla="*/ 268894 h 80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1636" h="800">
                      <a:moveTo>
                        <a:pt x="598" y="619"/>
                      </a:moveTo>
                      <a:lnTo>
                        <a:pt x="598" y="619"/>
                      </a:lnTo>
                      <a:cubicBezTo>
                        <a:pt x="789" y="545"/>
                        <a:pt x="979" y="473"/>
                        <a:pt x="1170" y="399"/>
                      </a:cubicBezTo>
                      <a:cubicBezTo>
                        <a:pt x="1017" y="391"/>
                        <a:pt x="881" y="447"/>
                        <a:pt x="746" y="501"/>
                      </a:cubicBezTo>
                      <a:cubicBezTo>
                        <a:pt x="611" y="555"/>
                        <a:pt x="482" y="624"/>
                        <a:pt x="347" y="683"/>
                      </a:cubicBezTo>
                      <a:cubicBezTo>
                        <a:pt x="413" y="641"/>
                        <a:pt x="477" y="595"/>
                        <a:pt x="545" y="557"/>
                      </a:cubicBezTo>
                      <a:cubicBezTo>
                        <a:pt x="616" y="516"/>
                        <a:pt x="689" y="479"/>
                        <a:pt x="764" y="446"/>
                      </a:cubicBezTo>
                      <a:cubicBezTo>
                        <a:pt x="837" y="413"/>
                        <a:pt x="912" y="385"/>
                        <a:pt x="986" y="357"/>
                      </a:cubicBezTo>
                      <a:cubicBezTo>
                        <a:pt x="1061" y="330"/>
                        <a:pt x="1136" y="305"/>
                        <a:pt x="1211" y="279"/>
                      </a:cubicBezTo>
                      <a:cubicBezTo>
                        <a:pt x="1211" y="275"/>
                        <a:pt x="1211" y="271"/>
                        <a:pt x="1211" y="266"/>
                      </a:cubicBezTo>
                      <a:cubicBezTo>
                        <a:pt x="1193" y="266"/>
                        <a:pt x="1174" y="261"/>
                        <a:pt x="1157" y="265"/>
                      </a:cubicBezTo>
                      <a:cubicBezTo>
                        <a:pt x="988" y="300"/>
                        <a:pt x="820" y="338"/>
                        <a:pt x="666" y="417"/>
                      </a:cubicBezTo>
                      <a:cubicBezTo>
                        <a:pt x="574" y="464"/>
                        <a:pt x="487" y="522"/>
                        <a:pt x="401" y="581"/>
                      </a:cubicBezTo>
                      <a:cubicBezTo>
                        <a:pt x="320" y="636"/>
                        <a:pt x="243" y="697"/>
                        <a:pt x="162" y="753"/>
                      </a:cubicBezTo>
                      <a:cubicBezTo>
                        <a:pt x="337" y="554"/>
                        <a:pt x="557" y="416"/>
                        <a:pt x="784" y="286"/>
                      </a:cubicBezTo>
                      <a:cubicBezTo>
                        <a:pt x="467" y="370"/>
                        <a:pt x="221" y="562"/>
                        <a:pt x="0" y="799"/>
                      </a:cubicBezTo>
                      <a:cubicBezTo>
                        <a:pt x="13" y="777"/>
                        <a:pt x="26" y="756"/>
                        <a:pt x="40" y="734"/>
                      </a:cubicBezTo>
                      <a:cubicBezTo>
                        <a:pt x="53" y="713"/>
                        <a:pt x="67" y="692"/>
                        <a:pt x="82" y="671"/>
                      </a:cubicBezTo>
                      <a:cubicBezTo>
                        <a:pt x="278" y="393"/>
                        <a:pt x="549" y="216"/>
                        <a:pt x="860" y="90"/>
                      </a:cubicBezTo>
                      <a:cubicBezTo>
                        <a:pt x="1014" y="27"/>
                        <a:pt x="1172" y="0"/>
                        <a:pt x="1333" y="34"/>
                      </a:cubicBezTo>
                      <a:cubicBezTo>
                        <a:pt x="1408" y="50"/>
                        <a:pt x="1481" y="86"/>
                        <a:pt x="1547" y="125"/>
                      </a:cubicBezTo>
                      <a:cubicBezTo>
                        <a:pt x="1618" y="169"/>
                        <a:pt x="1635" y="244"/>
                        <a:pt x="1604" y="323"/>
                      </a:cubicBezTo>
                      <a:cubicBezTo>
                        <a:pt x="1558" y="443"/>
                        <a:pt x="1464" y="520"/>
                        <a:pt x="1355" y="575"/>
                      </a:cubicBezTo>
                      <a:cubicBezTo>
                        <a:pt x="1163" y="671"/>
                        <a:pt x="955" y="713"/>
                        <a:pt x="742" y="737"/>
                      </a:cubicBezTo>
                      <a:cubicBezTo>
                        <a:pt x="626" y="750"/>
                        <a:pt x="510" y="769"/>
                        <a:pt x="394" y="785"/>
                      </a:cubicBezTo>
                      <a:cubicBezTo>
                        <a:pt x="385" y="786"/>
                        <a:pt x="375" y="787"/>
                        <a:pt x="351" y="790"/>
                      </a:cubicBezTo>
                      <a:cubicBezTo>
                        <a:pt x="553" y="663"/>
                        <a:pt x="784" y="665"/>
                        <a:pt x="980" y="569"/>
                      </a:cubicBezTo>
                      <a:lnTo>
                        <a:pt x="976" y="552"/>
                      </a:lnTo>
                      <a:cubicBezTo>
                        <a:pt x="852" y="578"/>
                        <a:pt x="727" y="603"/>
                        <a:pt x="602" y="628"/>
                      </a:cubicBezTo>
                      <a:cubicBezTo>
                        <a:pt x="601" y="625"/>
                        <a:pt x="599" y="622"/>
                        <a:pt x="598" y="619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71" name="Freeform 2">
                  <a:extLst>
                    <a:ext uri="{FF2B5EF4-FFF2-40B4-BE49-F238E27FC236}">
                      <a16:creationId xmlns:a16="http://schemas.microsoft.com/office/drawing/2014/main" id="{54AA31DB-E435-7B4F-BEF8-F102D75AC6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25121" y="558601"/>
                  <a:ext cx="460800" cy="334080"/>
                </a:xfrm>
                <a:custGeom>
                  <a:avLst/>
                  <a:gdLst>
                    <a:gd name="T0" fmla="*/ 460365 w 1059"/>
                    <a:gd name="T1" fmla="*/ 178583 h 767"/>
                    <a:gd name="T2" fmla="*/ 460365 w 1059"/>
                    <a:gd name="T3" fmla="*/ 178583 h 767"/>
                    <a:gd name="T4" fmla="*/ 333308 w 1059"/>
                    <a:gd name="T5" fmla="*/ 302284 h 767"/>
                    <a:gd name="T6" fmla="*/ 333308 w 1059"/>
                    <a:gd name="T7" fmla="*/ 302284 h 767"/>
                    <a:gd name="T8" fmla="*/ 89201 w 1059"/>
                    <a:gd name="T9" fmla="*/ 269616 h 767"/>
                    <a:gd name="T10" fmla="*/ 89201 w 1059"/>
                    <a:gd name="T11" fmla="*/ 269616 h 767"/>
                    <a:gd name="T12" fmla="*/ 101385 w 1059"/>
                    <a:gd name="T13" fmla="*/ 50526 h 767"/>
                    <a:gd name="T14" fmla="*/ 101385 w 1059"/>
                    <a:gd name="T15" fmla="*/ 50526 h 767"/>
                    <a:gd name="T16" fmla="*/ 418593 w 1059"/>
                    <a:gd name="T17" fmla="*/ 85807 h 767"/>
                    <a:gd name="T18" fmla="*/ 418593 w 1059"/>
                    <a:gd name="T19" fmla="*/ 85807 h 767"/>
                    <a:gd name="T20" fmla="*/ 435127 w 1059"/>
                    <a:gd name="T21" fmla="*/ 104972 h 767"/>
                    <a:gd name="T22" fmla="*/ 435127 w 1059"/>
                    <a:gd name="T23" fmla="*/ 104972 h 767"/>
                    <a:gd name="T24" fmla="*/ 344186 w 1059"/>
                    <a:gd name="T25" fmla="*/ 83629 h 767"/>
                    <a:gd name="T26" fmla="*/ 344186 w 1059"/>
                    <a:gd name="T27" fmla="*/ 83629 h 767"/>
                    <a:gd name="T28" fmla="*/ 200159 w 1059"/>
                    <a:gd name="T29" fmla="*/ 174227 h 767"/>
                    <a:gd name="T30" fmla="*/ 200159 w 1059"/>
                    <a:gd name="T31" fmla="*/ 174227 h 767"/>
                    <a:gd name="T32" fmla="*/ 278046 w 1059"/>
                    <a:gd name="T33" fmla="*/ 265260 h 767"/>
                    <a:gd name="T34" fmla="*/ 278046 w 1059"/>
                    <a:gd name="T35" fmla="*/ 265260 h 767"/>
                    <a:gd name="T36" fmla="*/ 373775 w 1059"/>
                    <a:gd name="T37" fmla="*/ 233464 h 767"/>
                    <a:gd name="T38" fmla="*/ 373775 w 1059"/>
                    <a:gd name="T39" fmla="*/ 233464 h 767"/>
                    <a:gd name="T40" fmla="*/ 460365 w 1059"/>
                    <a:gd name="T41" fmla="*/ 178583 h 76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59" h="767">
                      <a:moveTo>
                        <a:pt x="1058" y="410"/>
                      </a:moveTo>
                      <a:lnTo>
                        <a:pt x="1058" y="410"/>
                      </a:lnTo>
                      <a:cubicBezTo>
                        <a:pt x="1006" y="562"/>
                        <a:pt x="900" y="646"/>
                        <a:pt x="766" y="694"/>
                      </a:cubicBezTo>
                      <a:cubicBezTo>
                        <a:pt x="567" y="766"/>
                        <a:pt x="377" y="744"/>
                        <a:pt x="205" y="619"/>
                      </a:cubicBezTo>
                      <a:cubicBezTo>
                        <a:pt x="0" y="471"/>
                        <a:pt x="14" y="242"/>
                        <a:pt x="233" y="116"/>
                      </a:cubicBezTo>
                      <a:cubicBezTo>
                        <a:pt x="433" y="0"/>
                        <a:pt x="791" y="39"/>
                        <a:pt x="962" y="197"/>
                      </a:cubicBezTo>
                      <a:cubicBezTo>
                        <a:pt x="975" y="208"/>
                        <a:pt x="985" y="223"/>
                        <a:pt x="1000" y="241"/>
                      </a:cubicBezTo>
                      <a:cubicBezTo>
                        <a:pt x="925" y="223"/>
                        <a:pt x="859" y="204"/>
                        <a:pt x="791" y="192"/>
                      </a:cubicBezTo>
                      <a:cubicBezTo>
                        <a:pt x="657" y="167"/>
                        <a:pt x="498" y="269"/>
                        <a:pt x="460" y="400"/>
                      </a:cubicBezTo>
                      <a:cubicBezTo>
                        <a:pt x="427" y="516"/>
                        <a:pt x="505" y="609"/>
                        <a:pt x="639" y="609"/>
                      </a:cubicBezTo>
                      <a:cubicBezTo>
                        <a:pt x="720" y="609"/>
                        <a:pt x="791" y="576"/>
                        <a:pt x="859" y="536"/>
                      </a:cubicBezTo>
                      <a:cubicBezTo>
                        <a:pt x="923" y="498"/>
                        <a:pt x="985" y="456"/>
                        <a:pt x="1058" y="410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72" name="Freeform 3">
                  <a:extLst>
                    <a:ext uri="{FF2B5EF4-FFF2-40B4-BE49-F238E27FC236}">
                      <a16:creationId xmlns:a16="http://schemas.microsoft.com/office/drawing/2014/main" id="{8386088E-E28F-B643-9A0C-B10BF73B9B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2512" y="1080490"/>
                  <a:ext cx="944577" cy="703219"/>
                </a:xfrm>
                <a:custGeom>
                  <a:avLst/>
                  <a:gdLst>
                    <a:gd name="T0" fmla="*/ 2170 w 2171"/>
                    <a:gd name="T1" fmla="*/ 458 h 1614"/>
                    <a:gd name="T2" fmla="*/ 2170 w 2171"/>
                    <a:gd name="T3" fmla="*/ 458 h 1614"/>
                    <a:gd name="T4" fmla="*/ 1272 w 2171"/>
                    <a:gd name="T5" fmla="*/ 290 h 1614"/>
                    <a:gd name="T6" fmla="*/ 1272 w 2171"/>
                    <a:gd name="T7" fmla="*/ 290 h 1614"/>
                    <a:gd name="T8" fmla="*/ 785 w 2171"/>
                    <a:gd name="T9" fmla="*/ 660 h 1614"/>
                    <a:gd name="T10" fmla="*/ 785 w 2171"/>
                    <a:gd name="T11" fmla="*/ 660 h 1614"/>
                    <a:gd name="T12" fmla="*/ 425 w 2171"/>
                    <a:gd name="T13" fmla="*/ 1141 h 1614"/>
                    <a:gd name="T14" fmla="*/ 425 w 2171"/>
                    <a:gd name="T15" fmla="*/ 1141 h 1614"/>
                    <a:gd name="T16" fmla="*/ 0 w 2171"/>
                    <a:gd name="T17" fmla="*/ 1613 h 1614"/>
                    <a:gd name="T18" fmla="*/ 0 w 2171"/>
                    <a:gd name="T19" fmla="*/ 1613 h 1614"/>
                    <a:gd name="T20" fmla="*/ 238 w 2171"/>
                    <a:gd name="T21" fmla="*/ 1225 h 1614"/>
                    <a:gd name="T22" fmla="*/ 238 w 2171"/>
                    <a:gd name="T23" fmla="*/ 1225 h 1614"/>
                    <a:gd name="T24" fmla="*/ 533 w 2171"/>
                    <a:gd name="T25" fmla="*/ 724 h 1614"/>
                    <a:gd name="T26" fmla="*/ 533 w 2171"/>
                    <a:gd name="T27" fmla="*/ 724 h 1614"/>
                    <a:gd name="T28" fmla="*/ 1068 w 2171"/>
                    <a:gd name="T29" fmla="*/ 201 h 1614"/>
                    <a:gd name="T30" fmla="*/ 1068 w 2171"/>
                    <a:gd name="T31" fmla="*/ 201 h 1614"/>
                    <a:gd name="T32" fmla="*/ 2140 w 2171"/>
                    <a:gd name="T33" fmla="*/ 411 h 1614"/>
                    <a:gd name="T34" fmla="*/ 2140 w 2171"/>
                    <a:gd name="T35" fmla="*/ 411 h 1614"/>
                    <a:gd name="T36" fmla="*/ 2170 w 2171"/>
                    <a:gd name="T37" fmla="*/ 458 h 1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71" h="1614">
                      <a:moveTo>
                        <a:pt x="2170" y="458"/>
                      </a:moveTo>
                      <a:lnTo>
                        <a:pt x="2170" y="458"/>
                      </a:lnTo>
                      <a:cubicBezTo>
                        <a:pt x="1935" y="222"/>
                        <a:pt x="1600" y="159"/>
                        <a:pt x="1272" y="290"/>
                      </a:cubicBezTo>
                      <a:lnTo>
                        <a:pt x="1272" y="290"/>
                      </a:lnTo>
                      <a:cubicBezTo>
                        <a:pt x="1075" y="369"/>
                        <a:pt x="916" y="498"/>
                        <a:pt x="785" y="660"/>
                      </a:cubicBezTo>
                      <a:lnTo>
                        <a:pt x="785" y="660"/>
                      </a:lnTo>
                      <a:cubicBezTo>
                        <a:pt x="660" y="815"/>
                        <a:pt x="543" y="979"/>
                        <a:pt x="425" y="1141"/>
                      </a:cubicBezTo>
                      <a:lnTo>
                        <a:pt x="425" y="1141"/>
                      </a:lnTo>
                      <a:cubicBezTo>
                        <a:pt x="300" y="1313"/>
                        <a:pt x="162" y="1472"/>
                        <a:pt x="0" y="1613"/>
                      </a:cubicBezTo>
                      <a:lnTo>
                        <a:pt x="0" y="1613"/>
                      </a:lnTo>
                      <a:cubicBezTo>
                        <a:pt x="81" y="1483"/>
                        <a:pt x="161" y="1354"/>
                        <a:pt x="238" y="1225"/>
                      </a:cubicBezTo>
                      <a:lnTo>
                        <a:pt x="238" y="1225"/>
                      </a:lnTo>
                      <a:cubicBezTo>
                        <a:pt x="337" y="1059"/>
                        <a:pt x="427" y="886"/>
                        <a:pt x="533" y="724"/>
                      </a:cubicBezTo>
                      <a:lnTo>
                        <a:pt x="533" y="724"/>
                      </a:lnTo>
                      <a:cubicBezTo>
                        <a:pt x="672" y="512"/>
                        <a:pt x="841" y="328"/>
                        <a:pt x="1068" y="201"/>
                      </a:cubicBezTo>
                      <a:lnTo>
                        <a:pt x="1068" y="201"/>
                      </a:lnTo>
                      <a:cubicBezTo>
                        <a:pt x="1427" y="0"/>
                        <a:pt x="1888" y="88"/>
                        <a:pt x="2140" y="411"/>
                      </a:cubicBezTo>
                      <a:lnTo>
                        <a:pt x="2140" y="411"/>
                      </a:lnTo>
                      <a:cubicBezTo>
                        <a:pt x="2151" y="426"/>
                        <a:pt x="2160" y="442"/>
                        <a:pt x="2170" y="458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73" name="Freeform 4">
                  <a:extLst>
                    <a:ext uri="{FF2B5EF4-FFF2-40B4-BE49-F238E27FC236}">
                      <a16:creationId xmlns:a16="http://schemas.microsoft.com/office/drawing/2014/main" id="{DF34E75E-3BA6-6D4B-A718-4477CA8FA3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1521" y="316680"/>
                  <a:ext cx="314880" cy="478081"/>
                </a:xfrm>
                <a:custGeom>
                  <a:avLst/>
                  <a:gdLst>
                    <a:gd name="T0" fmla="*/ 86788 w 722"/>
                    <a:gd name="T1" fmla="*/ 425444 h 1099"/>
                    <a:gd name="T2" fmla="*/ 86788 w 722"/>
                    <a:gd name="T3" fmla="*/ 425444 h 1099"/>
                    <a:gd name="T4" fmla="*/ 77194 w 722"/>
                    <a:gd name="T5" fmla="*/ 74823 h 1099"/>
                    <a:gd name="T6" fmla="*/ 77194 w 722"/>
                    <a:gd name="T7" fmla="*/ 74823 h 1099"/>
                    <a:gd name="T8" fmla="*/ 245537 w 722"/>
                    <a:gd name="T9" fmla="*/ 63947 h 1099"/>
                    <a:gd name="T10" fmla="*/ 245537 w 722"/>
                    <a:gd name="T11" fmla="*/ 63947 h 1099"/>
                    <a:gd name="T12" fmla="*/ 293510 w 722"/>
                    <a:gd name="T13" fmla="*/ 292765 h 1099"/>
                    <a:gd name="T14" fmla="*/ 293510 w 722"/>
                    <a:gd name="T15" fmla="*/ 292765 h 1099"/>
                    <a:gd name="T16" fmla="*/ 220678 w 722"/>
                    <a:gd name="T17" fmla="*/ 428489 h 1099"/>
                    <a:gd name="T18" fmla="*/ 220678 w 722"/>
                    <a:gd name="T19" fmla="*/ 428489 h 1099"/>
                    <a:gd name="T20" fmla="*/ 164418 w 722"/>
                    <a:gd name="T21" fmla="*/ 477646 h 1099"/>
                    <a:gd name="T22" fmla="*/ 164418 w 722"/>
                    <a:gd name="T23" fmla="*/ 477646 h 1099"/>
                    <a:gd name="T24" fmla="*/ 166162 w 722"/>
                    <a:gd name="T25" fmla="*/ 444585 h 1099"/>
                    <a:gd name="T26" fmla="*/ 166162 w 722"/>
                    <a:gd name="T27" fmla="*/ 444585 h 1099"/>
                    <a:gd name="T28" fmla="*/ 232889 w 722"/>
                    <a:gd name="T29" fmla="*/ 285805 h 1099"/>
                    <a:gd name="T30" fmla="*/ 232889 w 722"/>
                    <a:gd name="T31" fmla="*/ 285805 h 1099"/>
                    <a:gd name="T32" fmla="*/ 174449 w 722"/>
                    <a:gd name="T33" fmla="*/ 183576 h 1099"/>
                    <a:gd name="T34" fmla="*/ 174449 w 722"/>
                    <a:gd name="T35" fmla="*/ 183576 h 1099"/>
                    <a:gd name="T36" fmla="*/ 148718 w 722"/>
                    <a:gd name="T37" fmla="*/ 186186 h 1099"/>
                    <a:gd name="T38" fmla="*/ 148718 w 722"/>
                    <a:gd name="T39" fmla="*/ 186186 h 1099"/>
                    <a:gd name="T40" fmla="*/ 82427 w 722"/>
                    <a:gd name="T41" fmla="*/ 314951 h 1099"/>
                    <a:gd name="T42" fmla="*/ 82427 w 722"/>
                    <a:gd name="T43" fmla="*/ 314951 h 1099"/>
                    <a:gd name="T44" fmla="*/ 86788 w 722"/>
                    <a:gd name="T45" fmla="*/ 425444 h 109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722" h="1099">
                      <a:moveTo>
                        <a:pt x="199" y="978"/>
                      </a:moveTo>
                      <a:lnTo>
                        <a:pt x="199" y="978"/>
                      </a:lnTo>
                      <a:cubicBezTo>
                        <a:pt x="0" y="732"/>
                        <a:pt x="44" y="373"/>
                        <a:pt x="177" y="172"/>
                      </a:cubicBezTo>
                      <a:cubicBezTo>
                        <a:pt x="282" y="12"/>
                        <a:pt x="438" y="0"/>
                        <a:pt x="563" y="147"/>
                      </a:cubicBezTo>
                      <a:cubicBezTo>
                        <a:pt x="695" y="302"/>
                        <a:pt x="721" y="479"/>
                        <a:pt x="673" y="673"/>
                      </a:cubicBezTo>
                      <a:cubicBezTo>
                        <a:pt x="643" y="792"/>
                        <a:pt x="585" y="894"/>
                        <a:pt x="506" y="985"/>
                      </a:cubicBezTo>
                      <a:cubicBezTo>
                        <a:pt x="469" y="1028"/>
                        <a:pt x="421" y="1060"/>
                        <a:pt x="377" y="1098"/>
                      </a:cubicBezTo>
                      <a:cubicBezTo>
                        <a:pt x="342" y="1061"/>
                        <a:pt x="362" y="1042"/>
                        <a:pt x="381" y="1022"/>
                      </a:cubicBezTo>
                      <a:cubicBezTo>
                        <a:pt x="475" y="918"/>
                        <a:pt x="519" y="793"/>
                        <a:pt x="534" y="657"/>
                      </a:cubicBezTo>
                      <a:cubicBezTo>
                        <a:pt x="545" y="545"/>
                        <a:pt x="496" y="464"/>
                        <a:pt x="400" y="422"/>
                      </a:cubicBezTo>
                      <a:cubicBezTo>
                        <a:pt x="384" y="415"/>
                        <a:pt x="356" y="418"/>
                        <a:pt x="341" y="428"/>
                      </a:cubicBezTo>
                      <a:cubicBezTo>
                        <a:pt x="236" y="498"/>
                        <a:pt x="196" y="605"/>
                        <a:pt x="189" y="724"/>
                      </a:cubicBezTo>
                      <a:cubicBezTo>
                        <a:pt x="184" y="807"/>
                        <a:pt x="195" y="892"/>
                        <a:pt x="199" y="978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74" name="Freeform 5">
                  <a:extLst>
                    <a:ext uri="{FF2B5EF4-FFF2-40B4-BE49-F238E27FC236}">
                      <a16:creationId xmlns:a16="http://schemas.microsoft.com/office/drawing/2014/main" id="{272D35A0-DB43-6C44-A8D8-D03AE4FB48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63998" y="1081321"/>
                  <a:ext cx="495308" cy="676233"/>
                </a:xfrm>
                <a:custGeom>
                  <a:avLst/>
                  <a:gdLst>
                    <a:gd name="T0" fmla="*/ 756 w 1136"/>
                    <a:gd name="T1" fmla="*/ 1541 h 1552"/>
                    <a:gd name="T2" fmla="*/ 756 w 1136"/>
                    <a:gd name="T3" fmla="*/ 1541 h 1552"/>
                    <a:gd name="T4" fmla="*/ 790 w 1136"/>
                    <a:gd name="T5" fmla="*/ 1475 h 1552"/>
                    <a:gd name="T6" fmla="*/ 790 w 1136"/>
                    <a:gd name="T7" fmla="*/ 1475 h 1552"/>
                    <a:gd name="T8" fmla="*/ 936 w 1136"/>
                    <a:gd name="T9" fmla="*/ 944 h 1552"/>
                    <a:gd name="T10" fmla="*/ 936 w 1136"/>
                    <a:gd name="T11" fmla="*/ 944 h 1552"/>
                    <a:gd name="T12" fmla="*/ 774 w 1136"/>
                    <a:gd name="T13" fmla="*/ 491 h 1552"/>
                    <a:gd name="T14" fmla="*/ 774 w 1136"/>
                    <a:gd name="T15" fmla="*/ 491 h 1552"/>
                    <a:gd name="T16" fmla="*/ 626 w 1136"/>
                    <a:gd name="T17" fmla="*/ 316 h 1552"/>
                    <a:gd name="T18" fmla="*/ 626 w 1136"/>
                    <a:gd name="T19" fmla="*/ 316 h 1552"/>
                    <a:gd name="T20" fmla="*/ 289 w 1136"/>
                    <a:gd name="T21" fmla="*/ 150 h 1552"/>
                    <a:gd name="T22" fmla="*/ 289 w 1136"/>
                    <a:gd name="T23" fmla="*/ 150 h 1552"/>
                    <a:gd name="T24" fmla="*/ 47 w 1136"/>
                    <a:gd name="T25" fmla="*/ 137 h 1552"/>
                    <a:gd name="T26" fmla="*/ 47 w 1136"/>
                    <a:gd name="T27" fmla="*/ 137 h 1552"/>
                    <a:gd name="T28" fmla="*/ 4 w 1136"/>
                    <a:gd name="T29" fmla="*/ 133 h 1552"/>
                    <a:gd name="T30" fmla="*/ 4 w 1136"/>
                    <a:gd name="T31" fmla="*/ 133 h 1552"/>
                    <a:gd name="T32" fmla="*/ 0 w 1136"/>
                    <a:gd name="T33" fmla="*/ 117 h 1552"/>
                    <a:gd name="T34" fmla="*/ 0 w 1136"/>
                    <a:gd name="T35" fmla="*/ 117 h 1552"/>
                    <a:gd name="T36" fmla="*/ 110 w 1136"/>
                    <a:gd name="T37" fmla="*/ 77 h 1552"/>
                    <a:gd name="T38" fmla="*/ 110 w 1136"/>
                    <a:gd name="T39" fmla="*/ 77 h 1552"/>
                    <a:gd name="T40" fmla="*/ 993 w 1136"/>
                    <a:gd name="T41" fmla="*/ 445 h 1552"/>
                    <a:gd name="T42" fmla="*/ 993 w 1136"/>
                    <a:gd name="T43" fmla="*/ 445 h 1552"/>
                    <a:gd name="T44" fmla="*/ 1030 w 1136"/>
                    <a:gd name="T45" fmla="*/ 1103 h 1552"/>
                    <a:gd name="T46" fmla="*/ 1030 w 1136"/>
                    <a:gd name="T47" fmla="*/ 1103 h 1552"/>
                    <a:gd name="T48" fmla="*/ 953 w 1136"/>
                    <a:gd name="T49" fmla="*/ 1269 h 1552"/>
                    <a:gd name="T50" fmla="*/ 953 w 1136"/>
                    <a:gd name="T51" fmla="*/ 1269 h 1552"/>
                    <a:gd name="T52" fmla="*/ 775 w 1136"/>
                    <a:gd name="T53" fmla="*/ 1551 h 1552"/>
                    <a:gd name="T54" fmla="*/ 775 w 1136"/>
                    <a:gd name="T55" fmla="*/ 1551 h 1552"/>
                    <a:gd name="T56" fmla="*/ 756 w 1136"/>
                    <a:gd name="T57" fmla="*/ 1541 h 1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36" h="1552">
                      <a:moveTo>
                        <a:pt x="756" y="1541"/>
                      </a:moveTo>
                      <a:lnTo>
                        <a:pt x="756" y="1541"/>
                      </a:lnTo>
                      <a:cubicBezTo>
                        <a:pt x="767" y="1519"/>
                        <a:pt x="778" y="1496"/>
                        <a:pt x="790" y="1475"/>
                      </a:cubicBezTo>
                      <a:lnTo>
                        <a:pt x="790" y="1475"/>
                      </a:lnTo>
                      <a:cubicBezTo>
                        <a:pt x="877" y="1308"/>
                        <a:pt x="935" y="1132"/>
                        <a:pt x="936" y="944"/>
                      </a:cubicBezTo>
                      <a:lnTo>
                        <a:pt x="936" y="944"/>
                      </a:lnTo>
                      <a:cubicBezTo>
                        <a:pt x="937" y="774"/>
                        <a:pt x="876" y="624"/>
                        <a:pt x="774" y="491"/>
                      </a:cubicBezTo>
                      <a:lnTo>
                        <a:pt x="774" y="491"/>
                      </a:lnTo>
                      <a:cubicBezTo>
                        <a:pt x="728" y="430"/>
                        <a:pt x="679" y="372"/>
                        <a:pt x="626" y="316"/>
                      </a:cubicBezTo>
                      <a:lnTo>
                        <a:pt x="626" y="316"/>
                      </a:lnTo>
                      <a:cubicBezTo>
                        <a:pt x="536" y="218"/>
                        <a:pt x="418" y="169"/>
                        <a:pt x="289" y="150"/>
                      </a:cubicBezTo>
                      <a:lnTo>
                        <a:pt x="289" y="150"/>
                      </a:lnTo>
                      <a:cubicBezTo>
                        <a:pt x="209" y="138"/>
                        <a:pt x="128" y="141"/>
                        <a:pt x="47" y="137"/>
                      </a:cubicBezTo>
                      <a:lnTo>
                        <a:pt x="47" y="137"/>
                      </a:lnTo>
                      <a:cubicBezTo>
                        <a:pt x="32" y="136"/>
                        <a:pt x="18" y="134"/>
                        <a:pt x="4" y="133"/>
                      </a:cubicBezTo>
                      <a:lnTo>
                        <a:pt x="4" y="133"/>
                      </a:lnTo>
                      <a:cubicBezTo>
                        <a:pt x="3" y="128"/>
                        <a:pt x="1" y="122"/>
                        <a:pt x="0" y="117"/>
                      </a:cubicBezTo>
                      <a:lnTo>
                        <a:pt x="0" y="117"/>
                      </a:lnTo>
                      <a:cubicBezTo>
                        <a:pt x="36" y="104"/>
                        <a:pt x="72" y="85"/>
                        <a:pt x="110" y="77"/>
                      </a:cubicBezTo>
                      <a:lnTo>
                        <a:pt x="110" y="77"/>
                      </a:lnTo>
                      <a:cubicBezTo>
                        <a:pt x="453" y="0"/>
                        <a:pt x="800" y="150"/>
                        <a:pt x="993" y="445"/>
                      </a:cubicBezTo>
                      <a:lnTo>
                        <a:pt x="993" y="445"/>
                      </a:lnTo>
                      <a:cubicBezTo>
                        <a:pt x="1133" y="659"/>
                        <a:pt x="1135" y="877"/>
                        <a:pt x="1030" y="1103"/>
                      </a:cubicBezTo>
                      <a:lnTo>
                        <a:pt x="1030" y="1103"/>
                      </a:lnTo>
                      <a:cubicBezTo>
                        <a:pt x="1004" y="1158"/>
                        <a:pt x="984" y="1217"/>
                        <a:pt x="953" y="1269"/>
                      </a:cubicBezTo>
                      <a:lnTo>
                        <a:pt x="953" y="1269"/>
                      </a:lnTo>
                      <a:cubicBezTo>
                        <a:pt x="897" y="1365"/>
                        <a:pt x="835" y="1458"/>
                        <a:pt x="775" y="1551"/>
                      </a:cubicBezTo>
                      <a:lnTo>
                        <a:pt x="775" y="1551"/>
                      </a:lnTo>
                      <a:cubicBezTo>
                        <a:pt x="769" y="1548"/>
                        <a:pt x="763" y="1545"/>
                        <a:pt x="756" y="1541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75" name="Freeform 6">
                  <a:extLst>
                    <a:ext uri="{FF2B5EF4-FFF2-40B4-BE49-F238E27FC236}">
                      <a16:creationId xmlns:a16="http://schemas.microsoft.com/office/drawing/2014/main" id="{B7E8AD45-594D-404F-A351-EB1573E2FD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40801" y="120841"/>
                  <a:ext cx="374399" cy="312961"/>
                </a:xfrm>
                <a:custGeom>
                  <a:avLst/>
                  <a:gdLst>
                    <a:gd name="T0" fmla="*/ 373963 w 858"/>
                    <a:gd name="T1" fmla="*/ 185249 h 718"/>
                    <a:gd name="T2" fmla="*/ 373963 w 858"/>
                    <a:gd name="T3" fmla="*/ 185249 h 718"/>
                    <a:gd name="T4" fmla="*/ 359563 w 858"/>
                    <a:gd name="T5" fmla="*/ 170429 h 718"/>
                    <a:gd name="T6" fmla="*/ 359563 w 858"/>
                    <a:gd name="T7" fmla="*/ 170429 h 718"/>
                    <a:gd name="T8" fmla="*/ 237818 w 858"/>
                    <a:gd name="T9" fmla="*/ 104175 h 718"/>
                    <a:gd name="T10" fmla="*/ 237818 w 858"/>
                    <a:gd name="T11" fmla="*/ 104175 h 718"/>
                    <a:gd name="T12" fmla="*/ 156218 w 858"/>
                    <a:gd name="T13" fmla="*/ 152558 h 718"/>
                    <a:gd name="T14" fmla="*/ 156218 w 858"/>
                    <a:gd name="T15" fmla="*/ 152558 h 718"/>
                    <a:gd name="T16" fmla="*/ 198109 w 858"/>
                    <a:gd name="T17" fmla="*/ 247579 h 718"/>
                    <a:gd name="T18" fmla="*/ 198109 w 858"/>
                    <a:gd name="T19" fmla="*/ 247579 h 718"/>
                    <a:gd name="T20" fmla="*/ 276654 w 858"/>
                    <a:gd name="T21" fmla="*/ 264578 h 718"/>
                    <a:gd name="T22" fmla="*/ 276654 w 858"/>
                    <a:gd name="T23" fmla="*/ 264578 h 718"/>
                    <a:gd name="T24" fmla="*/ 267054 w 858"/>
                    <a:gd name="T25" fmla="*/ 249323 h 718"/>
                    <a:gd name="T26" fmla="*/ 267054 w 858"/>
                    <a:gd name="T27" fmla="*/ 249323 h 718"/>
                    <a:gd name="T28" fmla="*/ 317236 w 858"/>
                    <a:gd name="T29" fmla="*/ 255425 h 718"/>
                    <a:gd name="T30" fmla="*/ 317236 w 858"/>
                    <a:gd name="T31" fmla="*/ 255425 h 718"/>
                    <a:gd name="T32" fmla="*/ 317236 w 858"/>
                    <a:gd name="T33" fmla="*/ 259348 h 718"/>
                    <a:gd name="T34" fmla="*/ 317236 w 858"/>
                    <a:gd name="T35" fmla="*/ 259348 h 718"/>
                    <a:gd name="T36" fmla="*/ 305017 w 858"/>
                    <a:gd name="T37" fmla="*/ 265014 h 718"/>
                    <a:gd name="T38" fmla="*/ 305017 w 858"/>
                    <a:gd name="T39" fmla="*/ 265014 h 718"/>
                    <a:gd name="T40" fmla="*/ 305890 w 858"/>
                    <a:gd name="T41" fmla="*/ 267630 h 718"/>
                    <a:gd name="T42" fmla="*/ 305890 w 858"/>
                    <a:gd name="T43" fmla="*/ 267630 h 718"/>
                    <a:gd name="T44" fmla="*/ 351272 w 858"/>
                    <a:gd name="T45" fmla="*/ 265886 h 718"/>
                    <a:gd name="T46" fmla="*/ 351272 w 858"/>
                    <a:gd name="T47" fmla="*/ 265886 h 718"/>
                    <a:gd name="T48" fmla="*/ 289308 w 858"/>
                    <a:gd name="T49" fmla="*/ 295090 h 718"/>
                    <a:gd name="T50" fmla="*/ 289308 w 858"/>
                    <a:gd name="T51" fmla="*/ 295090 h 718"/>
                    <a:gd name="T52" fmla="*/ 13964 w 858"/>
                    <a:gd name="T53" fmla="*/ 121610 h 718"/>
                    <a:gd name="T54" fmla="*/ 13964 w 858"/>
                    <a:gd name="T55" fmla="*/ 121610 h 718"/>
                    <a:gd name="T56" fmla="*/ 67200 w 858"/>
                    <a:gd name="T57" fmla="*/ 21794 h 718"/>
                    <a:gd name="T58" fmla="*/ 67200 w 858"/>
                    <a:gd name="T59" fmla="*/ 21794 h 718"/>
                    <a:gd name="T60" fmla="*/ 246108 w 858"/>
                    <a:gd name="T61" fmla="*/ 38357 h 718"/>
                    <a:gd name="T62" fmla="*/ 246108 w 858"/>
                    <a:gd name="T63" fmla="*/ 38357 h 718"/>
                    <a:gd name="T64" fmla="*/ 373963 w 858"/>
                    <a:gd name="T65" fmla="*/ 185249 h 71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58" h="718">
                      <a:moveTo>
                        <a:pt x="857" y="425"/>
                      </a:moveTo>
                      <a:lnTo>
                        <a:pt x="857" y="425"/>
                      </a:lnTo>
                      <a:cubicBezTo>
                        <a:pt x="846" y="414"/>
                        <a:pt x="834" y="403"/>
                        <a:pt x="824" y="391"/>
                      </a:cubicBezTo>
                      <a:cubicBezTo>
                        <a:pt x="753" y="301"/>
                        <a:pt x="656" y="254"/>
                        <a:pt x="545" y="239"/>
                      </a:cubicBezTo>
                      <a:cubicBezTo>
                        <a:pt x="447" y="227"/>
                        <a:pt x="379" y="269"/>
                        <a:pt x="358" y="350"/>
                      </a:cubicBezTo>
                      <a:cubicBezTo>
                        <a:pt x="329" y="454"/>
                        <a:pt x="358" y="527"/>
                        <a:pt x="454" y="568"/>
                      </a:cubicBezTo>
                      <a:cubicBezTo>
                        <a:pt x="509" y="592"/>
                        <a:pt x="570" y="601"/>
                        <a:pt x="634" y="607"/>
                      </a:cubicBezTo>
                      <a:cubicBezTo>
                        <a:pt x="631" y="601"/>
                        <a:pt x="626" y="594"/>
                        <a:pt x="612" y="572"/>
                      </a:cubicBezTo>
                      <a:cubicBezTo>
                        <a:pt x="658" y="578"/>
                        <a:pt x="693" y="582"/>
                        <a:pt x="727" y="586"/>
                      </a:cubicBezTo>
                      <a:cubicBezTo>
                        <a:pt x="727" y="589"/>
                        <a:pt x="727" y="592"/>
                        <a:pt x="727" y="595"/>
                      </a:cubicBezTo>
                      <a:cubicBezTo>
                        <a:pt x="718" y="599"/>
                        <a:pt x="709" y="604"/>
                        <a:pt x="699" y="608"/>
                      </a:cubicBezTo>
                      <a:cubicBezTo>
                        <a:pt x="699" y="610"/>
                        <a:pt x="700" y="612"/>
                        <a:pt x="701" y="614"/>
                      </a:cubicBezTo>
                      <a:cubicBezTo>
                        <a:pt x="733" y="613"/>
                        <a:pt x="766" y="612"/>
                        <a:pt x="805" y="610"/>
                      </a:cubicBezTo>
                      <a:cubicBezTo>
                        <a:pt x="766" y="659"/>
                        <a:pt x="714" y="670"/>
                        <a:pt x="663" y="677"/>
                      </a:cubicBezTo>
                      <a:cubicBezTo>
                        <a:pt x="389" y="717"/>
                        <a:pt x="109" y="574"/>
                        <a:pt x="32" y="279"/>
                      </a:cubicBezTo>
                      <a:cubicBezTo>
                        <a:pt x="0" y="158"/>
                        <a:pt x="36" y="92"/>
                        <a:pt x="154" y="50"/>
                      </a:cubicBezTo>
                      <a:cubicBezTo>
                        <a:pt x="297" y="0"/>
                        <a:pt x="431" y="27"/>
                        <a:pt x="564" y="88"/>
                      </a:cubicBezTo>
                      <a:cubicBezTo>
                        <a:pt x="712" y="157"/>
                        <a:pt x="802" y="275"/>
                        <a:pt x="857" y="425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76" name="Freeform 7">
                  <a:extLst>
                    <a:ext uri="{FF2B5EF4-FFF2-40B4-BE49-F238E27FC236}">
                      <a16:creationId xmlns:a16="http://schemas.microsoft.com/office/drawing/2014/main" id="{DA6FB3FA-727F-DB44-BF06-191CB6FEDA0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9278" y="362560"/>
                  <a:ext cx="677873" cy="1355641"/>
                </a:xfrm>
                <a:custGeom>
                  <a:avLst/>
                  <a:gdLst>
                    <a:gd name="T0" fmla="*/ 1555 w 1556"/>
                    <a:gd name="T1" fmla="*/ 1144 h 3115"/>
                    <a:gd name="T2" fmla="*/ 1555 w 1556"/>
                    <a:gd name="T3" fmla="*/ 1144 h 3115"/>
                    <a:gd name="T4" fmla="*/ 1360 w 1556"/>
                    <a:gd name="T5" fmla="*/ 1465 h 3115"/>
                    <a:gd name="T6" fmla="*/ 1360 w 1556"/>
                    <a:gd name="T7" fmla="*/ 1465 h 3115"/>
                    <a:gd name="T8" fmla="*/ 1332 w 1556"/>
                    <a:gd name="T9" fmla="*/ 1585 h 3115"/>
                    <a:gd name="T10" fmla="*/ 1332 w 1556"/>
                    <a:gd name="T11" fmla="*/ 1585 h 3115"/>
                    <a:gd name="T12" fmla="*/ 1313 w 1556"/>
                    <a:gd name="T13" fmla="*/ 2124 h 3115"/>
                    <a:gd name="T14" fmla="*/ 1313 w 1556"/>
                    <a:gd name="T15" fmla="*/ 2124 h 3115"/>
                    <a:gd name="T16" fmla="*/ 940 w 1556"/>
                    <a:gd name="T17" fmla="*/ 3050 h 3115"/>
                    <a:gd name="T18" fmla="*/ 940 w 1556"/>
                    <a:gd name="T19" fmla="*/ 3050 h 3115"/>
                    <a:gd name="T20" fmla="*/ 883 w 1556"/>
                    <a:gd name="T21" fmla="*/ 3114 h 3115"/>
                    <a:gd name="T22" fmla="*/ 883 w 1556"/>
                    <a:gd name="T23" fmla="*/ 3114 h 3115"/>
                    <a:gd name="T24" fmla="*/ 991 w 1556"/>
                    <a:gd name="T25" fmla="*/ 2914 h 3115"/>
                    <a:gd name="T26" fmla="*/ 991 w 1556"/>
                    <a:gd name="T27" fmla="*/ 2914 h 3115"/>
                    <a:gd name="T28" fmla="*/ 1247 w 1556"/>
                    <a:gd name="T29" fmla="*/ 2201 h 3115"/>
                    <a:gd name="T30" fmla="*/ 1247 w 1556"/>
                    <a:gd name="T31" fmla="*/ 2201 h 3115"/>
                    <a:gd name="T32" fmla="*/ 1253 w 1556"/>
                    <a:gd name="T33" fmla="*/ 1508 h 3115"/>
                    <a:gd name="T34" fmla="*/ 1253 w 1556"/>
                    <a:gd name="T35" fmla="*/ 1508 h 3115"/>
                    <a:gd name="T36" fmla="*/ 1076 w 1556"/>
                    <a:gd name="T37" fmla="*/ 1042 h 3115"/>
                    <a:gd name="T38" fmla="*/ 1076 w 1556"/>
                    <a:gd name="T39" fmla="*/ 1042 h 3115"/>
                    <a:gd name="T40" fmla="*/ 790 w 1556"/>
                    <a:gd name="T41" fmla="*/ 813 h 3115"/>
                    <a:gd name="T42" fmla="*/ 790 w 1556"/>
                    <a:gd name="T43" fmla="*/ 813 h 3115"/>
                    <a:gd name="T44" fmla="*/ 677 w 1556"/>
                    <a:gd name="T45" fmla="*/ 760 h 3115"/>
                    <a:gd name="T46" fmla="*/ 684 w 1556"/>
                    <a:gd name="T47" fmla="*/ 741 h 3115"/>
                    <a:gd name="T48" fmla="*/ 684 w 1556"/>
                    <a:gd name="T49" fmla="*/ 741 h 3115"/>
                    <a:gd name="T50" fmla="*/ 961 w 1556"/>
                    <a:gd name="T51" fmla="*/ 843 h 3115"/>
                    <a:gd name="T52" fmla="*/ 961 w 1556"/>
                    <a:gd name="T53" fmla="*/ 843 h 3115"/>
                    <a:gd name="T54" fmla="*/ 0 w 1556"/>
                    <a:gd name="T55" fmla="*/ 18 h 3115"/>
                    <a:gd name="T56" fmla="*/ 10 w 1556"/>
                    <a:gd name="T57" fmla="*/ 0 h 3115"/>
                    <a:gd name="T58" fmla="*/ 10 w 1556"/>
                    <a:gd name="T59" fmla="*/ 0 h 3115"/>
                    <a:gd name="T60" fmla="*/ 175 w 1556"/>
                    <a:gd name="T61" fmla="*/ 61 h 3115"/>
                    <a:gd name="T62" fmla="*/ 175 w 1556"/>
                    <a:gd name="T63" fmla="*/ 61 h 3115"/>
                    <a:gd name="T64" fmla="*/ 341 w 1556"/>
                    <a:gd name="T65" fmla="*/ 140 h 3115"/>
                    <a:gd name="T66" fmla="*/ 341 w 1556"/>
                    <a:gd name="T67" fmla="*/ 140 h 3115"/>
                    <a:gd name="T68" fmla="*/ 492 w 1556"/>
                    <a:gd name="T69" fmla="*/ 235 h 3115"/>
                    <a:gd name="T70" fmla="*/ 492 w 1556"/>
                    <a:gd name="T71" fmla="*/ 235 h 3115"/>
                    <a:gd name="T72" fmla="*/ 641 w 1556"/>
                    <a:gd name="T73" fmla="*/ 348 h 3115"/>
                    <a:gd name="T74" fmla="*/ 641 w 1556"/>
                    <a:gd name="T75" fmla="*/ 348 h 3115"/>
                    <a:gd name="T76" fmla="*/ 683 w 1556"/>
                    <a:gd name="T77" fmla="*/ 120 h 3115"/>
                    <a:gd name="T78" fmla="*/ 683 w 1556"/>
                    <a:gd name="T79" fmla="*/ 120 h 3115"/>
                    <a:gd name="T80" fmla="*/ 699 w 1556"/>
                    <a:gd name="T81" fmla="*/ 120 h 3115"/>
                    <a:gd name="T82" fmla="*/ 699 w 1556"/>
                    <a:gd name="T83" fmla="*/ 120 h 3115"/>
                    <a:gd name="T84" fmla="*/ 696 w 1556"/>
                    <a:gd name="T85" fmla="*/ 290 h 3115"/>
                    <a:gd name="T86" fmla="*/ 696 w 1556"/>
                    <a:gd name="T87" fmla="*/ 290 h 3115"/>
                    <a:gd name="T88" fmla="*/ 758 w 1556"/>
                    <a:gd name="T89" fmla="*/ 475 h 3115"/>
                    <a:gd name="T90" fmla="*/ 758 w 1556"/>
                    <a:gd name="T91" fmla="*/ 475 h 3115"/>
                    <a:gd name="T92" fmla="*/ 1110 w 1556"/>
                    <a:gd name="T93" fmla="*/ 963 h 3115"/>
                    <a:gd name="T94" fmla="*/ 1110 w 1556"/>
                    <a:gd name="T95" fmla="*/ 963 h 3115"/>
                    <a:gd name="T96" fmla="*/ 1301 w 1556"/>
                    <a:gd name="T97" fmla="*/ 1434 h 3115"/>
                    <a:gd name="T98" fmla="*/ 1301 w 1556"/>
                    <a:gd name="T99" fmla="*/ 1434 h 3115"/>
                    <a:gd name="T100" fmla="*/ 1314 w 1556"/>
                    <a:gd name="T101" fmla="*/ 1465 h 3115"/>
                    <a:gd name="T102" fmla="*/ 1314 w 1556"/>
                    <a:gd name="T103" fmla="*/ 1465 h 3115"/>
                    <a:gd name="T104" fmla="*/ 1547 w 1556"/>
                    <a:gd name="T105" fmla="*/ 1138 h 3115"/>
                    <a:gd name="T106" fmla="*/ 1547 w 1556"/>
                    <a:gd name="T107" fmla="*/ 1138 h 3115"/>
                    <a:gd name="T108" fmla="*/ 1555 w 1556"/>
                    <a:gd name="T109" fmla="*/ 1144 h 3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556" h="3115">
                      <a:moveTo>
                        <a:pt x="1555" y="1144"/>
                      </a:moveTo>
                      <a:lnTo>
                        <a:pt x="1555" y="1144"/>
                      </a:lnTo>
                      <a:cubicBezTo>
                        <a:pt x="1489" y="1251"/>
                        <a:pt x="1421" y="1356"/>
                        <a:pt x="1360" y="1465"/>
                      </a:cubicBezTo>
                      <a:lnTo>
                        <a:pt x="1360" y="1465"/>
                      </a:lnTo>
                      <a:cubicBezTo>
                        <a:pt x="1340" y="1500"/>
                        <a:pt x="1326" y="1548"/>
                        <a:pt x="1332" y="1585"/>
                      </a:cubicBezTo>
                      <a:lnTo>
                        <a:pt x="1332" y="1585"/>
                      </a:lnTo>
                      <a:cubicBezTo>
                        <a:pt x="1360" y="1767"/>
                        <a:pt x="1342" y="1946"/>
                        <a:pt x="1313" y="2124"/>
                      </a:cubicBezTo>
                      <a:lnTo>
                        <a:pt x="1313" y="2124"/>
                      </a:lnTo>
                      <a:cubicBezTo>
                        <a:pt x="1257" y="2460"/>
                        <a:pt x="1121" y="2764"/>
                        <a:pt x="940" y="3050"/>
                      </a:cubicBezTo>
                      <a:lnTo>
                        <a:pt x="940" y="3050"/>
                      </a:lnTo>
                      <a:cubicBezTo>
                        <a:pt x="926" y="3074"/>
                        <a:pt x="908" y="3096"/>
                        <a:pt x="883" y="3114"/>
                      </a:cubicBezTo>
                      <a:lnTo>
                        <a:pt x="883" y="3114"/>
                      </a:lnTo>
                      <a:cubicBezTo>
                        <a:pt x="919" y="3048"/>
                        <a:pt x="957" y="2982"/>
                        <a:pt x="991" y="2914"/>
                      </a:cubicBezTo>
                      <a:lnTo>
                        <a:pt x="991" y="2914"/>
                      </a:lnTo>
                      <a:cubicBezTo>
                        <a:pt x="1105" y="2687"/>
                        <a:pt x="1194" y="2451"/>
                        <a:pt x="1247" y="2201"/>
                      </a:cubicBezTo>
                      <a:lnTo>
                        <a:pt x="1247" y="2201"/>
                      </a:lnTo>
                      <a:cubicBezTo>
                        <a:pt x="1298" y="1969"/>
                        <a:pt x="1299" y="1738"/>
                        <a:pt x="1253" y="1508"/>
                      </a:cubicBezTo>
                      <a:lnTo>
                        <a:pt x="1253" y="1508"/>
                      </a:lnTo>
                      <a:cubicBezTo>
                        <a:pt x="1220" y="1344"/>
                        <a:pt x="1164" y="1185"/>
                        <a:pt x="1076" y="1042"/>
                      </a:cubicBezTo>
                      <a:lnTo>
                        <a:pt x="1076" y="1042"/>
                      </a:lnTo>
                      <a:cubicBezTo>
                        <a:pt x="1010" y="935"/>
                        <a:pt x="909" y="860"/>
                        <a:pt x="790" y="813"/>
                      </a:cubicBezTo>
                      <a:lnTo>
                        <a:pt x="790" y="813"/>
                      </a:lnTo>
                      <a:cubicBezTo>
                        <a:pt x="751" y="798"/>
                        <a:pt x="714" y="778"/>
                        <a:pt x="677" y="760"/>
                      </a:cubicBezTo>
                      <a:lnTo>
                        <a:pt x="684" y="741"/>
                      </a:lnTo>
                      <a:lnTo>
                        <a:pt x="684" y="741"/>
                      </a:lnTo>
                      <a:cubicBezTo>
                        <a:pt x="774" y="774"/>
                        <a:pt x="862" y="807"/>
                        <a:pt x="961" y="843"/>
                      </a:cubicBezTo>
                      <a:lnTo>
                        <a:pt x="961" y="843"/>
                      </a:lnTo>
                      <a:cubicBezTo>
                        <a:pt x="702" y="488"/>
                        <a:pt x="420" y="175"/>
                        <a:pt x="0" y="18"/>
                      </a:cubicBezTo>
                      <a:lnTo>
                        <a:pt x="10" y="0"/>
                      </a:lnTo>
                      <a:lnTo>
                        <a:pt x="10" y="0"/>
                      </a:lnTo>
                      <a:cubicBezTo>
                        <a:pt x="65" y="20"/>
                        <a:pt x="121" y="38"/>
                        <a:pt x="175" y="61"/>
                      </a:cubicBezTo>
                      <a:lnTo>
                        <a:pt x="175" y="61"/>
                      </a:lnTo>
                      <a:cubicBezTo>
                        <a:pt x="232" y="84"/>
                        <a:pt x="287" y="111"/>
                        <a:pt x="341" y="140"/>
                      </a:cubicBezTo>
                      <a:lnTo>
                        <a:pt x="341" y="140"/>
                      </a:lnTo>
                      <a:cubicBezTo>
                        <a:pt x="393" y="169"/>
                        <a:pt x="443" y="201"/>
                        <a:pt x="492" y="235"/>
                      </a:cubicBezTo>
                      <a:lnTo>
                        <a:pt x="492" y="235"/>
                      </a:lnTo>
                      <a:cubicBezTo>
                        <a:pt x="542" y="270"/>
                        <a:pt x="589" y="308"/>
                        <a:pt x="641" y="348"/>
                      </a:cubicBezTo>
                      <a:lnTo>
                        <a:pt x="641" y="348"/>
                      </a:lnTo>
                      <a:cubicBezTo>
                        <a:pt x="656" y="269"/>
                        <a:pt x="669" y="194"/>
                        <a:pt x="683" y="120"/>
                      </a:cubicBezTo>
                      <a:lnTo>
                        <a:pt x="683" y="120"/>
                      </a:lnTo>
                      <a:cubicBezTo>
                        <a:pt x="688" y="120"/>
                        <a:pt x="693" y="120"/>
                        <a:pt x="699" y="120"/>
                      </a:cubicBezTo>
                      <a:lnTo>
                        <a:pt x="699" y="120"/>
                      </a:lnTo>
                      <a:cubicBezTo>
                        <a:pt x="698" y="177"/>
                        <a:pt x="706" y="235"/>
                        <a:pt x="696" y="290"/>
                      </a:cubicBezTo>
                      <a:lnTo>
                        <a:pt x="696" y="290"/>
                      </a:lnTo>
                      <a:cubicBezTo>
                        <a:pt x="684" y="366"/>
                        <a:pt x="703" y="417"/>
                        <a:pt x="758" y="475"/>
                      </a:cubicBezTo>
                      <a:lnTo>
                        <a:pt x="758" y="475"/>
                      </a:lnTo>
                      <a:cubicBezTo>
                        <a:pt x="897" y="620"/>
                        <a:pt x="1011" y="786"/>
                        <a:pt x="1110" y="963"/>
                      </a:cubicBezTo>
                      <a:lnTo>
                        <a:pt x="1110" y="963"/>
                      </a:lnTo>
                      <a:cubicBezTo>
                        <a:pt x="1193" y="1112"/>
                        <a:pt x="1254" y="1270"/>
                        <a:pt x="1301" y="1434"/>
                      </a:cubicBezTo>
                      <a:lnTo>
                        <a:pt x="1301" y="1434"/>
                      </a:lnTo>
                      <a:cubicBezTo>
                        <a:pt x="1303" y="1440"/>
                        <a:pt x="1306" y="1446"/>
                        <a:pt x="1314" y="1465"/>
                      </a:cubicBezTo>
                      <a:lnTo>
                        <a:pt x="1314" y="1465"/>
                      </a:lnTo>
                      <a:cubicBezTo>
                        <a:pt x="1396" y="1351"/>
                        <a:pt x="1471" y="1245"/>
                        <a:pt x="1547" y="1138"/>
                      </a:cubicBezTo>
                      <a:lnTo>
                        <a:pt x="1547" y="1138"/>
                      </a:lnTo>
                      <a:cubicBezTo>
                        <a:pt x="1549" y="1140"/>
                        <a:pt x="1552" y="1142"/>
                        <a:pt x="1555" y="114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77" name="Freeform 8">
                  <a:extLst>
                    <a:ext uri="{FF2B5EF4-FFF2-40B4-BE49-F238E27FC236}">
                      <a16:creationId xmlns:a16="http://schemas.microsoft.com/office/drawing/2014/main" id="{763BF711-F7B4-FC4B-9865-0E172BB237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3921" y="1011721"/>
                  <a:ext cx="583680" cy="199680"/>
                </a:xfrm>
                <a:custGeom>
                  <a:avLst/>
                  <a:gdLst>
                    <a:gd name="T0" fmla="*/ 0 w 1339"/>
                    <a:gd name="T1" fmla="*/ 193563 h 457"/>
                    <a:gd name="T2" fmla="*/ 0 w 1339"/>
                    <a:gd name="T3" fmla="*/ 193563 h 457"/>
                    <a:gd name="T4" fmla="*/ 199646 w 1339"/>
                    <a:gd name="T5" fmla="*/ 57676 h 457"/>
                    <a:gd name="T6" fmla="*/ 199646 w 1339"/>
                    <a:gd name="T7" fmla="*/ 57676 h 457"/>
                    <a:gd name="T8" fmla="*/ 470780 w 1339"/>
                    <a:gd name="T9" fmla="*/ 12234 h 457"/>
                    <a:gd name="T10" fmla="*/ 470780 w 1339"/>
                    <a:gd name="T11" fmla="*/ 12234 h 457"/>
                    <a:gd name="T12" fmla="*/ 565372 w 1339"/>
                    <a:gd name="T13" fmla="*/ 57676 h 457"/>
                    <a:gd name="T14" fmla="*/ 565372 w 1339"/>
                    <a:gd name="T15" fmla="*/ 57676 h 457"/>
                    <a:gd name="T16" fmla="*/ 579321 w 1339"/>
                    <a:gd name="T17" fmla="*/ 95689 h 457"/>
                    <a:gd name="T18" fmla="*/ 579321 w 1339"/>
                    <a:gd name="T19" fmla="*/ 95689 h 457"/>
                    <a:gd name="T20" fmla="*/ 544012 w 1339"/>
                    <a:gd name="T21" fmla="*/ 123653 h 457"/>
                    <a:gd name="T22" fmla="*/ 544012 w 1339"/>
                    <a:gd name="T23" fmla="*/ 123653 h 457"/>
                    <a:gd name="T24" fmla="*/ 496934 w 1339"/>
                    <a:gd name="T25" fmla="*/ 116225 h 457"/>
                    <a:gd name="T26" fmla="*/ 496934 w 1339"/>
                    <a:gd name="T27" fmla="*/ 116225 h 457"/>
                    <a:gd name="T28" fmla="*/ 90669 w 1339"/>
                    <a:gd name="T29" fmla="*/ 144626 h 457"/>
                    <a:gd name="T30" fmla="*/ 90669 w 1339"/>
                    <a:gd name="T31" fmla="*/ 144626 h 457"/>
                    <a:gd name="T32" fmla="*/ 4359 w 1339"/>
                    <a:gd name="T33" fmla="*/ 199243 h 457"/>
                    <a:gd name="T34" fmla="*/ 4359 w 1339"/>
                    <a:gd name="T35" fmla="*/ 199243 h 457"/>
                    <a:gd name="T36" fmla="*/ 0 w 1339"/>
                    <a:gd name="T37" fmla="*/ 193563 h 4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39" h="457">
                      <a:moveTo>
                        <a:pt x="0" y="443"/>
                      </a:moveTo>
                      <a:lnTo>
                        <a:pt x="0" y="443"/>
                      </a:lnTo>
                      <a:cubicBezTo>
                        <a:pt x="140" y="321"/>
                        <a:pt x="294" y="220"/>
                        <a:pt x="458" y="132"/>
                      </a:cubicBezTo>
                      <a:cubicBezTo>
                        <a:pt x="654" y="26"/>
                        <a:pt x="863" y="0"/>
                        <a:pt x="1080" y="28"/>
                      </a:cubicBezTo>
                      <a:cubicBezTo>
                        <a:pt x="1162" y="38"/>
                        <a:pt x="1240" y="69"/>
                        <a:pt x="1297" y="132"/>
                      </a:cubicBezTo>
                      <a:cubicBezTo>
                        <a:pt x="1317" y="154"/>
                        <a:pt x="1338" y="197"/>
                        <a:pt x="1329" y="219"/>
                      </a:cubicBezTo>
                      <a:cubicBezTo>
                        <a:pt x="1317" y="248"/>
                        <a:pt x="1279" y="276"/>
                        <a:pt x="1248" y="283"/>
                      </a:cubicBezTo>
                      <a:cubicBezTo>
                        <a:pt x="1214" y="291"/>
                        <a:pt x="1173" y="279"/>
                        <a:pt x="1140" y="266"/>
                      </a:cubicBezTo>
                      <a:cubicBezTo>
                        <a:pt x="818" y="134"/>
                        <a:pt x="508" y="165"/>
                        <a:pt x="208" y="331"/>
                      </a:cubicBezTo>
                      <a:cubicBezTo>
                        <a:pt x="139" y="368"/>
                        <a:pt x="76" y="415"/>
                        <a:pt x="10" y="456"/>
                      </a:cubicBezTo>
                      <a:cubicBezTo>
                        <a:pt x="7" y="452"/>
                        <a:pt x="4" y="447"/>
                        <a:pt x="0" y="443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78" name="Freeform 9">
                  <a:extLst>
                    <a:ext uri="{FF2B5EF4-FFF2-40B4-BE49-F238E27FC236}">
                      <a16:creationId xmlns:a16="http://schemas.microsoft.com/office/drawing/2014/main" id="{F8497CF4-A66E-2949-BE92-99CCC0D0F5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52947" y="916736"/>
                  <a:ext cx="423869" cy="331767"/>
                </a:xfrm>
                <a:custGeom>
                  <a:avLst/>
                  <a:gdLst>
                    <a:gd name="T0" fmla="*/ 0 w 975"/>
                    <a:gd name="T1" fmla="*/ 763 h 764"/>
                    <a:gd name="T2" fmla="*/ 0 w 975"/>
                    <a:gd name="T3" fmla="*/ 763 h 764"/>
                    <a:gd name="T4" fmla="*/ 189 w 975"/>
                    <a:gd name="T5" fmla="*/ 482 h 764"/>
                    <a:gd name="T6" fmla="*/ 189 w 975"/>
                    <a:gd name="T7" fmla="*/ 482 h 764"/>
                    <a:gd name="T8" fmla="*/ 679 w 975"/>
                    <a:gd name="T9" fmla="*/ 69 h 764"/>
                    <a:gd name="T10" fmla="*/ 679 w 975"/>
                    <a:gd name="T11" fmla="*/ 69 h 764"/>
                    <a:gd name="T12" fmla="*/ 783 w 975"/>
                    <a:gd name="T13" fmla="*/ 15 h 764"/>
                    <a:gd name="T14" fmla="*/ 783 w 975"/>
                    <a:gd name="T15" fmla="*/ 15 h 764"/>
                    <a:gd name="T16" fmla="*/ 857 w 975"/>
                    <a:gd name="T17" fmla="*/ 2 h 764"/>
                    <a:gd name="T18" fmla="*/ 857 w 975"/>
                    <a:gd name="T19" fmla="*/ 2 h 764"/>
                    <a:gd name="T20" fmla="*/ 958 w 975"/>
                    <a:gd name="T21" fmla="*/ 66 h 764"/>
                    <a:gd name="T22" fmla="*/ 958 w 975"/>
                    <a:gd name="T23" fmla="*/ 66 h 764"/>
                    <a:gd name="T24" fmla="*/ 909 w 975"/>
                    <a:gd name="T25" fmla="*/ 162 h 764"/>
                    <a:gd name="T26" fmla="*/ 909 w 975"/>
                    <a:gd name="T27" fmla="*/ 162 h 764"/>
                    <a:gd name="T28" fmla="*/ 656 w 975"/>
                    <a:gd name="T29" fmla="*/ 278 h 764"/>
                    <a:gd name="T30" fmla="*/ 656 w 975"/>
                    <a:gd name="T31" fmla="*/ 278 h 764"/>
                    <a:gd name="T32" fmla="*/ 0 w 975"/>
                    <a:gd name="T33" fmla="*/ 763 h 7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75" h="764">
                      <a:moveTo>
                        <a:pt x="0" y="763"/>
                      </a:moveTo>
                      <a:lnTo>
                        <a:pt x="0" y="763"/>
                      </a:lnTo>
                      <a:cubicBezTo>
                        <a:pt x="43" y="656"/>
                        <a:pt x="111" y="564"/>
                        <a:pt x="189" y="482"/>
                      </a:cubicBezTo>
                      <a:lnTo>
                        <a:pt x="189" y="482"/>
                      </a:lnTo>
                      <a:cubicBezTo>
                        <a:pt x="337" y="327"/>
                        <a:pt x="496" y="182"/>
                        <a:pt x="679" y="69"/>
                      </a:cubicBezTo>
                      <a:lnTo>
                        <a:pt x="679" y="69"/>
                      </a:lnTo>
                      <a:cubicBezTo>
                        <a:pt x="712" y="48"/>
                        <a:pt x="747" y="30"/>
                        <a:pt x="783" y="15"/>
                      </a:cubicBezTo>
                      <a:lnTo>
                        <a:pt x="783" y="15"/>
                      </a:lnTo>
                      <a:cubicBezTo>
                        <a:pt x="806" y="6"/>
                        <a:pt x="832" y="0"/>
                        <a:pt x="857" y="2"/>
                      </a:cubicBezTo>
                      <a:lnTo>
                        <a:pt x="857" y="2"/>
                      </a:lnTo>
                      <a:cubicBezTo>
                        <a:pt x="902" y="3"/>
                        <a:pt x="942" y="20"/>
                        <a:pt x="958" y="66"/>
                      </a:cubicBezTo>
                      <a:lnTo>
                        <a:pt x="958" y="66"/>
                      </a:lnTo>
                      <a:cubicBezTo>
                        <a:pt x="974" y="111"/>
                        <a:pt x="943" y="144"/>
                        <a:pt x="909" y="162"/>
                      </a:cubicBezTo>
                      <a:lnTo>
                        <a:pt x="909" y="162"/>
                      </a:lnTo>
                      <a:cubicBezTo>
                        <a:pt x="827" y="205"/>
                        <a:pt x="741" y="240"/>
                        <a:pt x="656" y="278"/>
                      </a:cubicBezTo>
                      <a:lnTo>
                        <a:pt x="656" y="278"/>
                      </a:lnTo>
                      <a:cubicBezTo>
                        <a:pt x="401" y="391"/>
                        <a:pt x="171" y="535"/>
                        <a:pt x="0" y="763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79" name="Freeform 10">
                  <a:extLst>
                    <a:ext uri="{FF2B5EF4-FFF2-40B4-BE49-F238E27FC236}">
                      <a16:creationId xmlns:a16="http://schemas.microsoft.com/office/drawing/2014/main" id="{A3E5DBF5-6F41-F547-ACA0-2144A42BA7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8641" y="78601"/>
                  <a:ext cx="176640" cy="228481"/>
                </a:xfrm>
                <a:custGeom>
                  <a:avLst/>
                  <a:gdLst>
                    <a:gd name="T0" fmla="*/ 123735 w 404"/>
                    <a:gd name="T1" fmla="*/ 228044 h 523"/>
                    <a:gd name="T2" fmla="*/ 123735 w 404"/>
                    <a:gd name="T3" fmla="*/ 228044 h 523"/>
                    <a:gd name="T4" fmla="*/ 125047 w 404"/>
                    <a:gd name="T5" fmla="*/ 146350 h 523"/>
                    <a:gd name="T6" fmla="*/ 125047 w 404"/>
                    <a:gd name="T7" fmla="*/ 146350 h 523"/>
                    <a:gd name="T8" fmla="*/ 121987 w 404"/>
                    <a:gd name="T9" fmla="*/ 124507 h 523"/>
                    <a:gd name="T10" fmla="*/ 121987 w 404"/>
                    <a:gd name="T11" fmla="*/ 124507 h 523"/>
                    <a:gd name="T12" fmla="*/ 89194 w 404"/>
                    <a:gd name="T13" fmla="*/ 79510 h 523"/>
                    <a:gd name="T14" fmla="*/ 89194 w 404"/>
                    <a:gd name="T15" fmla="*/ 79510 h 523"/>
                    <a:gd name="T16" fmla="*/ 56840 w 404"/>
                    <a:gd name="T17" fmla="*/ 110964 h 523"/>
                    <a:gd name="T18" fmla="*/ 56840 w 404"/>
                    <a:gd name="T19" fmla="*/ 110964 h 523"/>
                    <a:gd name="T20" fmla="*/ 46783 w 404"/>
                    <a:gd name="T21" fmla="*/ 209696 h 523"/>
                    <a:gd name="T22" fmla="*/ 46783 w 404"/>
                    <a:gd name="T23" fmla="*/ 209696 h 523"/>
                    <a:gd name="T24" fmla="*/ 10056 w 404"/>
                    <a:gd name="T25" fmla="*/ 68151 h 523"/>
                    <a:gd name="T26" fmla="*/ 10056 w 404"/>
                    <a:gd name="T27" fmla="*/ 68151 h 523"/>
                    <a:gd name="T28" fmla="*/ 85259 w 404"/>
                    <a:gd name="T29" fmla="*/ 874 h 523"/>
                    <a:gd name="T30" fmla="*/ 85259 w 404"/>
                    <a:gd name="T31" fmla="*/ 874 h 523"/>
                    <a:gd name="T32" fmla="*/ 158276 w 404"/>
                    <a:gd name="T33" fmla="*/ 62035 h 523"/>
                    <a:gd name="T34" fmla="*/ 158276 w 404"/>
                    <a:gd name="T35" fmla="*/ 62035 h 523"/>
                    <a:gd name="T36" fmla="*/ 123735 w 404"/>
                    <a:gd name="T37" fmla="*/ 228044 h 52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4" h="523">
                      <a:moveTo>
                        <a:pt x="283" y="522"/>
                      </a:moveTo>
                      <a:lnTo>
                        <a:pt x="283" y="522"/>
                      </a:lnTo>
                      <a:cubicBezTo>
                        <a:pt x="285" y="456"/>
                        <a:pt x="286" y="396"/>
                        <a:pt x="286" y="335"/>
                      </a:cubicBezTo>
                      <a:cubicBezTo>
                        <a:pt x="286" y="318"/>
                        <a:pt x="288" y="298"/>
                        <a:pt x="279" y="285"/>
                      </a:cubicBezTo>
                      <a:cubicBezTo>
                        <a:pt x="257" y="249"/>
                        <a:pt x="230" y="216"/>
                        <a:pt x="204" y="182"/>
                      </a:cubicBezTo>
                      <a:cubicBezTo>
                        <a:pt x="179" y="206"/>
                        <a:pt x="149" y="227"/>
                        <a:pt x="130" y="254"/>
                      </a:cubicBezTo>
                      <a:cubicBezTo>
                        <a:pt x="84" y="324"/>
                        <a:pt x="87" y="401"/>
                        <a:pt x="107" y="480"/>
                      </a:cubicBezTo>
                      <a:cubicBezTo>
                        <a:pt x="47" y="380"/>
                        <a:pt x="0" y="277"/>
                        <a:pt x="23" y="156"/>
                      </a:cubicBezTo>
                      <a:cubicBezTo>
                        <a:pt x="41" y="66"/>
                        <a:pt x="111" y="4"/>
                        <a:pt x="195" y="2"/>
                      </a:cubicBezTo>
                      <a:cubicBezTo>
                        <a:pt x="271" y="0"/>
                        <a:pt x="337" y="55"/>
                        <a:pt x="362" y="142"/>
                      </a:cubicBezTo>
                      <a:cubicBezTo>
                        <a:pt x="403" y="282"/>
                        <a:pt x="362" y="404"/>
                        <a:pt x="283" y="522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80" name="Freeform 11">
                  <a:extLst>
                    <a:ext uri="{FF2B5EF4-FFF2-40B4-BE49-F238E27FC236}">
                      <a16:creationId xmlns:a16="http://schemas.microsoft.com/office/drawing/2014/main" id="{3DF73CD4-BC1B-AF47-A8F9-D7E9BA69AD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41155" y="721788"/>
                  <a:ext cx="131764" cy="279383"/>
                </a:xfrm>
                <a:custGeom>
                  <a:avLst/>
                  <a:gdLst>
                    <a:gd name="T0" fmla="*/ 236 w 303"/>
                    <a:gd name="T1" fmla="*/ 0 h 641"/>
                    <a:gd name="T2" fmla="*/ 236 w 303"/>
                    <a:gd name="T3" fmla="*/ 0 h 641"/>
                    <a:gd name="T4" fmla="*/ 278 w 303"/>
                    <a:gd name="T5" fmla="*/ 332 h 641"/>
                    <a:gd name="T6" fmla="*/ 278 w 303"/>
                    <a:gd name="T7" fmla="*/ 332 h 641"/>
                    <a:gd name="T8" fmla="*/ 116 w 303"/>
                    <a:gd name="T9" fmla="*/ 615 h 641"/>
                    <a:gd name="T10" fmla="*/ 116 w 303"/>
                    <a:gd name="T11" fmla="*/ 615 h 641"/>
                    <a:gd name="T12" fmla="*/ 39 w 303"/>
                    <a:gd name="T13" fmla="*/ 629 h 641"/>
                    <a:gd name="T14" fmla="*/ 39 w 303"/>
                    <a:gd name="T15" fmla="*/ 629 h 641"/>
                    <a:gd name="T16" fmla="*/ 5 w 303"/>
                    <a:gd name="T17" fmla="*/ 548 h 641"/>
                    <a:gd name="T18" fmla="*/ 5 w 303"/>
                    <a:gd name="T19" fmla="*/ 548 h 641"/>
                    <a:gd name="T20" fmla="*/ 64 w 303"/>
                    <a:gd name="T21" fmla="*/ 382 h 641"/>
                    <a:gd name="T22" fmla="*/ 64 w 303"/>
                    <a:gd name="T23" fmla="*/ 382 h 641"/>
                    <a:gd name="T24" fmla="*/ 236 w 303"/>
                    <a:gd name="T25" fmla="*/ 0 h 6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3" h="641">
                      <a:moveTo>
                        <a:pt x="236" y="0"/>
                      </a:moveTo>
                      <a:lnTo>
                        <a:pt x="236" y="0"/>
                      </a:lnTo>
                      <a:cubicBezTo>
                        <a:pt x="263" y="110"/>
                        <a:pt x="302" y="217"/>
                        <a:pt x="278" y="332"/>
                      </a:cubicBezTo>
                      <a:lnTo>
                        <a:pt x="278" y="332"/>
                      </a:lnTo>
                      <a:cubicBezTo>
                        <a:pt x="256" y="443"/>
                        <a:pt x="218" y="549"/>
                        <a:pt x="116" y="615"/>
                      </a:cubicBezTo>
                      <a:lnTo>
                        <a:pt x="116" y="615"/>
                      </a:lnTo>
                      <a:cubicBezTo>
                        <a:pt x="95" y="629"/>
                        <a:pt x="53" y="640"/>
                        <a:pt x="39" y="629"/>
                      </a:cubicBezTo>
                      <a:lnTo>
                        <a:pt x="39" y="629"/>
                      </a:lnTo>
                      <a:cubicBezTo>
                        <a:pt x="18" y="613"/>
                        <a:pt x="0" y="573"/>
                        <a:pt x="5" y="548"/>
                      </a:cubicBezTo>
                      <a:lnTo>
                        <a:pt x="5" y="548"/>
                      </a:lnTo>
                      <a:cubicBezTo>
                        <a:pt x="16" y="491"/>
                        <a:pt x="34" y="431"/>
                        <a:pt x="64" y="382"/>
                      </a:cubicBezTo>
                      <a:lnTo>
                        <a:pt x="64" y="382"/>
                      </a:lnTo>
                      <a:cubicBezTo>
                        <a:pt x="138" y="262"/>
                        <a:pt x="222" y="148"/>
                        <a:pt x="236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81" name="Freeform 12">
                  <a:extLst>
                    <a:ext uri="{FF2B5EF4-FFF2-40B4-BE49-F238E27FC236}">
                      <a16:creationId xmlns:a16="http://schemas.microsoft.com/office/drawing/2014/main" id="{4B1D9062-6C04-3841-AB31-E29E15E38C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8346" y="381304"/>
                  <a:ext cx="346080" cy="103182"/>
                </a:xfrm>
                <a:custGeom>
                  <a:avLst/>
                  <a:gdLst>
                    <a:gd name="T0" fmla="*/ 792 w 793"/>
                    <a:gd name="T1" fmla="*/ 70 h 236"/>
                    <a:gd name="T2" fmla="*/ 792 w 793"/>
                    <a:gd name="T3" fmla="*/ 70 h 236"/>
                    <a:gd name="T4" fmla="*/ 345 w 793"/>
                    <a:gd name="T5" fmla="*/ 232 h 236"/>
                    <a:gd name="T6" fmla="*/ 345 w 793"/>
                    <a:gd name="T7" fmla="*/ 232 h 236"/>
                    <a:gd name="T8" fmla="*/ 78 w 793"/>
                    <a:gd name="T9" fmla="*/ 165 h 236"/>
                    <a:gd name="T10" fmla="*/ 78 w 793"/>
                    <a:gd name="T11" fmla="*/ 165 h 236"/>
                    <a:gd name="T12" fmla="*/ 37 w 793"/>
                    <a:gd name="T13" fmla="*/ 128 h 236"/>
                    <a:gd name="T14" fmla="*/ 37 w 793"/>
                    <a:gd name="T15" fmla="*/ 128 h 236"/>
                    <a:gd name="T16" fmla="*/ 24 w 793"/>
                    <a:gd name="T17" fmla="*/ 34 h 236"/>
                    <a:gd name="T18" fmla="*/ 24 w 793"/>
                    <a:gd name="T19" fmla="*/ 34 h 236"/>
                    <a:gd name="T20" fmla="*/ 115 w 793"/>
                    <a:gd name="T21" fmla="*/ 15 h 236"/>
                    <a:gd name="T22" fmla="*/ 115 w 793"/>
                    <a:gd name="T23" fmla="*/ 15 h 236"/>
                    <a:gd name="T24" fmla="*/ 264 w 793"/>
                    <a:gd name="T25" fmla="*/ 68 h 236"/>
                    <a:gd name="T26" fmla="*/ 264 w 793"/>
                    <a:gd name="T27" fmla="*/ 68 h 236"/>
                    <a:gd name="T28" fmla="*/ 792 w 793"/>
                    <a:gd name="T29" fmla="*/ 7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3" h="236">
                      <a:moveTo>
                        <a:pt x="792" y="70"/>
                      </a:moveTo>
                      <a:lnTo>
                        <a:pt x="792" y="70"/>
                      </a:lnTo>
                      <a:cubicBezTo>
                        <a:pt x="659" y="202"/>
                        <a:pt x="505" y="228"/>
                        <a:pt x="345" y="232"/>
                      </a:cubicBezTo>
                      <a:lnTo>
                        <a:pt x="345" y="232"/>
                      </a:lnTo>
                      <a:cubicBezTo>
                        <a:pt x="250" y="235"/>
                        <a:pt x="158" y="221"/>
                        <a:pt x="78" y="165"/>
                      </a:cubicBezTo>
                      <a:lnTo>
                        <a:pt x="78" y="165"/>
                      </a:lnTo>
                      <a:cubicBezTo>
                        <a:pt x="63" y="154"/>
                        <a:pt x="48" y="142"/>
                        <a:pt x="37" y="128"/>
                      </a:cubicBezTo>
                      <a:lnTo>
                        <a:pt x="37" y="128"/>
                      </a:lnTo>
                      <a:cubicBezTo>
                        <a:pt x="15" y="100"/>
                        <a:pt x="0" y="68"/>
                        <a:pt x="24" y="34"/>
                      </a:cubicBezTo>
                      <a:lnTo>
                        <a:pt x="24" y="34"/>
                      </a:lnTo>
                      <a:cubicBezTo>
                        <a:pt x="47" y="0"/>
                        <a:pt x="80" y="3"/>
                        <a:pt x="115" y="15"/>
                      </a:cubicBezTo>
                      <a:lnTo>
                        <a:pt x="115" y="15"/>
                      </a:lnTo>
                      <a:cubicBezTo>
                        <a:pt x="164" y="33"/>
                        <a:pt x="213" y="52"/>
                        <a:pt x="264" y="68"/>
                      </a:cubicBezTo>
                      <a:lnTo>
                        <a:pt x="264" y="68"/>
                      </a:lnTo>
                      <a:cubicBezTo>
                        <a:pt x="434" y="122"/>
                        <a:pt x="606" y="154"/>
                        <a:pt x="792" y="7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82" name="Freeform 13">
                  <a:extLst>
                    <a:ext uri="{FF2B5EF4-FFF2-40B4-BE49-F238E27FC236}">
                      <a16:creationId xmlns:a16="http://schemas.microsoft.com/office/drawing/2014/main" id="{D3C0B247-3A77-6F43-9DBC-0A540F0AD19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31407" y="755714"/>
                  <a:ext cx="288930" cy="228586"/>
                </a:xfrm>
                <a:custGeom>
                  <a:avLst/>
                  <a:gdLst>
                    <a:gd name="T0" fmla="*/ 659 w 660"/>
                    <a:gd name="T1" fmla="*/ 6 h 523"/>
                    <a:gd name="T2" fmla="*/ 659 w 660"/>
                    <a:gd name="T3" fmla="*/ 6 h 523"/>
                    <a:gd name="T4" fmla="*/ 426 w 660"/>
                    <a:gd name="T5" fmla="*/ 362 h 523"/>
                    <a:gd name="T6" fmla="*/ 426 w 660"/>
                    <a:gd name="T7" fmla="*/ 362 h 523"/>
                    <a:gd name="T8" fmla="*/ 97 w 660"/>
                    <a:gd name="T9" fmla="*/ 507 h 523"/>
                    <a:gd name="T10" fmla="*/ 97 w 660"/>
                    <a:gd name="T11" fmla="*/ 507 h 523"/>
                    <a:gd name="T12" fmla="*/ 92 w 660"/>
                    <a:gd name="T13" fmla="*/ 506 h 523"/>
                    <a:gd name="T14" fmla="*/ 92 w 660"/>
                    <a:gd name="T15" fmla="*/ 506 h 523"/>
                    <a:gd name="T16" fmla="*/ 0 w 660"/>
                    <a:gd name="T17" fmla="*/ 465 h 523"/>
                    <a:gd name="T18" fmla="*/ 0 w 660"/>
                    <a:gd name="T19" fmla="*/ 465 h 523"/>
                    <a:gd name="T20" fmla="*/ 64 w 660"/>
                    <a:gd name="T21" fmla="*/ 374 h 523"/>
                    <a:gd name="T22" fmla="*/ 64 w 660"/>
                    <a:gd name="T23" fmla="*/ 374 h 523"/>
                    <a:gd name="T24" fmla="*/ 181 w 660"/>
                    <a:gd name="T25" fmla="*/ 326 h 523"/>
                    <a:gd name="T26" fmla="*/ 181 w 660"/>
                    <a:gd name="T27" fmla="*/ 326 h 523"/>
                    <a:gd name="T28" fmla="*/ 543 w 660"/>
                    <a:gd name="T29" fmla="*/ 105 h 523"/>
                    <a:gd name="T30" fmla="*/ 543 w 660"/>
                    <a:gd name="T31" fmla="*/ 105 h 523"/>
                    <a:gd name="T32" fmla="*/ 646 w 660"/>
                    <a:gd name="T33" fmla="*/ 0 h 523"/>
                    <a:gd name="T34" fmla="*/ 646 w 660"/>
                    <a:gd name="T35" fmla="*/ 0 h 523"/>
                    <a:gd name="T36" fmla="*/ 659 w 660"/>
                    <a:gd name="T37" fmla="*/ 6 h 5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0" h="523">
                      <a:moveTo>
                        <a:pt x="659" y="6"/>
                      </a:moveTo>
                      <a:lnTo>
                        <a:pt x="659" y="6"/>
                      </a:lnTo>
                      <a:cubicBezTo>
                        <a:pt x="582" y="126"/>
                        <a:pt x="517" y="254"/>
                        <a:pt x="426" y="362"/>
                      </a:cubicBezTo>
                      <a:lnTo>
                        <a:pt x="426" y="362"/>
                      </a:lnTo>
                      <a:cubicBezTo>
                        <a:pt x="346" y="456"/>
                        <a:pt x="235" y="522"/>
                        <a:pt x="97" y="507"/>
                      </a:cubicBezTo>
                      <a:lnTo>
                        <a:pt x="97" y="507"/>
                      </a:lnTo>
                      <a:cubicBezTo>
                        <a:pt x="96" y="507"/>
                        <a:pt x="94" y="507"/>
                        <a:pt x="92" y="506"/>
                      </a:cubicBezTo>
                      <a:lnTo>
                        <a:pt x="92" y="506"/>
                      </a:lnTo>
                      <a:cubicBezTo>
                        <a:pt x="62" y="493"/>
                        <a:pt x="31" y="479"/>
                        <a:pt x="0" y="465"/>
                      </a:cubicBezTo>
                      <a:lnTo>
                        <a:pt x="0" y="465"/>
                      </a:lnTo>
                      <a:cubicBezTo>
                        <a:pt x="21" y="434"/>
                        <a:pt x="36" y="395"/>
                        <a:pt x="64" y="374"/>
                      </a:cubicBezTo>
                      <a:lnTo>
                        <a:pt x="64" y="374"/>
                      </a:lnTo>
                      <a:cubicBezTo>
                        <a:pt x="97" y="349"/>
                        <a:pt x="140" y="336"/>
                        <a:pt x="181" y="326"/>
                      </a:cubicBezTo>
                      <a:lnTo>
                        <a:pt x="181" y="326"/>
                      </a:lnTo>
                      <a:cubicBezTo>
                        <a:pt x="326" y="292"/>
                        <a:pt x="452" y="228"/>
                        <a:pt x="543" y="105"/>
                      </a:cubicBezTo>
                      <a:lnTo>
                        <a:pt x="543" y="105"/>
                      </a:lnTo>
                      <a:cubicBezTo>
                        <a:pt x="572" y="66"/>
                        <a:pt x="611" y="34"/>
                        <a:pt x="646" y="0"/>
                      </a:cubicBezTo>
                      <a:lnTo>
                        <a:pt x="646" y="0"/>
                      </a:lnTo>
                      <a:cubicBezTo>
                        <a:pt x="650" y="2"/>
                        <a:pt x="654" y="4"/>
                        <a:pt x="659" y="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83" name="Freeform 14">
                  <a:extLst>
                    <a:ext uri="{FF2B5EF4-FFF2-40B4-BE49-F238E27FC236}">
                      <a16:creationId xmlns:a16="http://schemas.microsoft.com/office/drawing/2014/main" id="{65B58C5D-8482-3449-9FA8-5BEB24DBEB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155" y="472261"/>
                  <a:ext cx="147639" cy="296844"/>
                </a:xfrm>
                <a:custGeom>
                  <a:avLst/>
                  <a:gdLst>
                    <a:gd name="T0" fmla="*/ 337 w 338"/>
                    <a:gd name="T1" fmla="*/ 681 h 682"/>
                    <a:gd name="T2" fmla="*/ 337 w 338"/>
                    <a:gd name="T3" fmla="*/ 681 h 682"/>
                    <a:gd name="T4" fmla="*/ 29 w 338"/>
                    <a:gd name="T5" fmla="*/ 287 h 682"/>
                    <a:gd name="T6" fmla="*/ 29 w 338"/>
                    <a:gd name="T7" fmla="*/ 287 h 682"/>
                    <a:gd name="T8" fmla="*/ 2 w 338"/>
                    <a:gd name="T9" fmla="*/ 87 h 682"/>
                    <a:gd name="T10" fmla="*/ 2 w 338"/>
                    <a:gd name="T11" fmla="*/ 87 h 682"/>
                    <a:gd name="T12" fmla="*/ 21 w 338"/>
                    <a:gd name="T13" fmla="*/ 37 h 682"/>
                    <a:gd name="T14" fmla="*/ 21 w 338"/>
                    <a:gd name="T15" fmla="*/ 37 h 682"/>
                    <a:gd name="T16" fmla="*/ 88 w 338"/>
                    <a:gd name="T17" fmla="*/ 4 h 682"/>
                    <a:gd name="T18" fmla="*/ 88 w 338"/>
                    <a:gd name="T19" fmla="*/ 4 h 682"/>
                    <a:gd name="T20" fmla="*/ 140 w 338"/>
                    <a:gd name="T21" fmla="*/ 58 h 682"/>
                    <a:gd name="T22" fmla="*/ 140 w 338"/>
                    <a:gd name="T23" fmla="*/ 58 h 682"/>
                    <a:gd name="T24" fmla="*/ 184 w 338"/>
                    <a:gd name="T25" fmla="*/ 231 h 682"/>
                    <a:gd name="T26" fmla="*/ 184 w 338"/>
                    <a:gd name="T27" fmla="*/ 231 h 682"/>
                    <a:gd name="T28" fmla="*/ 337 w 338"/>
                    <a:gd name="T29" fmla="*/ 681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8" h="682">
                      <a:moveTo>
                        <a:pt x="337" y="681"/>
                      </a:moveTo>
                      <a:lnTo>
                        <a:pt x="337" y="681"/>
                      </a:lnTo>
                      <a:cubicBezTo>
                        <a:pt x="211" y="567"/>
                        <a:pt x="79" y="457"/>
                        <a:pt x="29" y="287"/>
                      </a:cubicBezTo>
                      <a:lnTo>
                        <a:pt x="29" y="287"/>
                      </a:lnTo>
                      <a:cubicBezTo>
                        <a:pt x="10" y="223"/>
                        <a:pt x="7" y="154"/>
                        <a:pt x="2" y="87"/>
                      </a:cubicBezTo>
                      <a:lnTo>
                        <a:pt x="2" y="87"/>
                      </a:lnTo>
                      <a:cubicBezTo>
                        <a:pt x="0" y="71"/>
                        <a:pt x="9" y="48"/>
                        <a:pt x="21" y="37"/>
                      </a:cubicBezTo>
                      <a:lnTo>
                        <a:pt x="21" y="37"/>
                      </a:lnTo>
                      <a:cubicBezTo>
                        <a:pt x="40" y="21"/>
                        <a:pt x="68" y="0"/>
                        <a:pt x="88" y="4"/>
                      </a:cubicBezTo>
                      <a:lnTo>
                        <a:pt x="88" y="4"/>
                      </a:lnTo>
                      <a:cubicBezTo>
                        <a:pt x="108" y="8"/>
                        <a:pt x="132" y="36"/>
                        <a:pt x="140" y="58"/>
                      </a:cubicBezTo>
                      <a:lnTo>
                        <a:pt x="140" y="58"/>
                      </a:lnTo>
                      <a:cubicBezTo>
                        <a:pt x="160" y="114"/>
                        <a:pt x="177" y="172"/>
                        <a:pt x="184" y="231"/>
                      </a:cubicBezTo>
                      <a:lnTo>
                        <a:pt x="184" y="231"/>
                      </a:lnTo>
                      <a:cubicBezTo>
                        <a:pt x="206" y="391"/>
                        <a:pt x="248" y="543"/>
                        <a:pt x="337" y="68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84" name="Freeform 15">
                  <a:extLst>
                    <a:ext uri="{FF2B5EF4-FFF2-40B4-BE49-F238E27FC236}">
                      <a16:creationId xmlns:a16="http://schemas.microsoft.com/office/drawing/2014/main" id="{B0BE4A9C-9710-9041-A003-D5D4E72577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30622" y="1173103"/>
                  <a:ext cx="395294" cy="206362"/>
                </a:xfrm>
                <a:custGeom>
                  <a:avLst/>
                  <a:gdLst>
                    <a:gd name="T0" fmla="*/ 891 w 909"/>
                    <a:gd name="T1" fmla="*/ 469 h 470"/>
                    <a:gd name="T2" fmla="*/ 891 w 909"/>
                    <a:gd name="T3" fmla="*/ 469 h 470"/>
                    <a:gd name="T4" fmla="*/ 685 w 909"/>
                    <a:gd name="T5" fmla="*/ 243 h 470"/>
                    <a:gd name="T6" fmla="*/ 685 w 909"/>
                    <a:gd name="T7" fmla="*/ 243 h 470"/>
                    <a:gd name="T8" fmla="*/ 221 w 909"/>
                    <a:gd name="T9" fmla="*/ 145 h 470"/>
                    <a:gd name="T10" fmla="*/ 221 w 909"/>
                    <a:gd name="T11" fmla="*/ 145 h 470"/>
                    <a:gd name="T12" fmla="*/ 50 w 909"/>
                    <a:gd name="T13" fmla="*/ 140 h 470"/>
                    <a:gd name="T14" fmla="*/ 50 w 909"/>
                    <a:gd name="T15" fmla="*/ 140 h 470"/>
                    <a:gd name="T16" fmla="*/ 1 w 909"/>
                    <a:gd name="T17" fmla="*/ 96 h 470"/>
                    <a:gd name="T18" fmla="*/ 1 w 909"/>
                    <a:gd name="T19" fmla="*/ 96 h 470"/>
                    <a:gd name="T20" fmla="*/ 36 w 909"/>
                    <a:gd name="T21" fmla="*/ 30 h 470"/>
                    <a:gd name="T22" fmla="*/ 36 w 909"/>
                    <a:gd name="T23" fmla="*/ 30 h 470"/>
                    <a:gd name="T24" fmla="*/ 93 w 909"/>
                    <a:gd name="T25" fmla="*/ 12 h 470"/>
                    <a:gd name="T26" fmla="*/ 93 w 909"/>
                    <a:gd name="T27" fmla="*/ 12 h 470"/>
                    <a:gd name="T28" fmla="*/ 798 w 909"/>
                    <a:gd name="T29" fmla="*/ 289 h 470"/>
                    <a:gd name="T30" fmla="*/ 798 w 909"/>
                    <a:gd name="T31" fmla="*/ 289 h 470"/>
                    <a:gd name="T32" fmla="*/ 908 w 909"/>
                    <a:gd name="T33" fmla="*/ 457 h 470"/>
                    <a:gd name="T34" fmla="*/ 908 w 909"/>
                    <a:gd name="T35" fmla="*/ 457 h 470"/>
                    <a:gd name="T36" fmla="*/ 891 w 909"/>
                    <a:gd name="T37" fmla="*/ 469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09" h="470">
                      <a:moveTo>
                        <a:pt x="891" y="469"/>
                      </a:moveTo>
                      <a:lnTo>
                        <a:pt x="891" y="469"/>
                      </a:lnTo>
                      <a:cubicBezTo>
                        <a:pt x="846" y="372"/>
                        <a:pt x="778" y="295"/>
                        <a:pt x="685" y="243"/>
                      </a:cubicBezTo>
                      <a:lnTo>
                        <a:pt x="685" y="243"/>
                      </a:lnTo>
                      <a:cubicBezTo>
                        <a:pt x="542" y="161"/>
                        <a:pt x="391" y="116"/>
                        <a:pt x="221" y="145"/>
                      </a:cubicBezTo>
                      <a:lnTo>
                        <a:pt x="221" y="145"/>
                      </a:lnTo>
                      <a:cubicBezTo>
                        <a:pt x="166" y="154"/>
                        <a:pt x="107" y="148"/>
                        <a:pt x="50" y="140"/>
                      </a:cubicBezTo>
                      <a:lnTo>
                        <a:pt x="50" y="140"/>
                      </a:lnTo>
                      <a:cubicBezTo>
                        <a:pt x="31" y="138"/>
                        <a:pt x="2" y="112"/>
                        <a:pt x="1" y="96"/>
                      </a:cubicBezTo>
                      <a:lnTo>
                        <a:pt x="1" y="96"/>
                      </a:lnTo>
                      <a:cubicBezTo>
                        <a:pt x="0" y="74"/>
                        <a:pt x="18" y="47"/>
                        <a:pt x="36" y="30"/>
                      </a:cubicBezTo>
                      <a:lnTo>
                        <a:pt x="36" y="30"/>
                      </a:lnTo>
                      <a:cubicBezTo>
                        <a:pt x="49" y="17"/>
                        <a:pt x="73" y="14"/>
                        <a:pt x="93" y="12"/>
                      </a:cubicBezTo>
                      <a:lnTo>
                        <a:pt x="93" y="12"/>
                      </a:lnTo>
                      <a:cubicBezTo>
                        <a:pt x="369" y="0"/>
                        <a:pt x="611" y="78"/>
                        <a:pt x="798" y="289"/>
                      </a:cubicBezTo>
                      <a:lnTo>
                        <a:pt x="798" y="289"/>
                      </a:lnTo>
                      <a:cubicBezTo>
                        <a:pt x="842" y="338"/>
                        <a:pt x="871" y="401"/>
                        <a:pt x="908" y="457"/>
                      </a:cubicBezTo>
                      <a:lnTo>
                        <a:pt x="908" y="457"/>
                      </a:lnTo>
                      <a:cubicBezTo>
                        <a:pt x="903" y="461"/>
                        <a:pt x="897" y="465"/>
                        <a:pt x="891" y="46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85" name="Freeform 16">
                  <a:extLst>
                    <a:ext uri="{FF2B5EF4-FFF2-40B4-BE49-F238E27FC236}">
                      <a16:creationId xmlns:a16="http://schemas.microsoft.com/office/drawing/2014/main" id="{8C78B425-FEE2-B145-BADB-9DEE4C9A31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7601" y="1005962"/>
                  <a:ext cx="222720" cy="334080"/>
                </a:xfrm>
                <a:custGeom>
                  <a:avLst/>
                  <a:gdLst>
                    <a:gd name="T0" fmla="*/ 0 w 510"/>
                    <a:gd name="T1" fmla="*/ 333645 h 768"/>
                    <a:gd name="T2" fmla="*/ 0 w 510"/>
                    <a:gd name="T3" fmla="*/ 333645 h 768"/>
                    <a:gd name="T4" fmla="*/ 27512 w 510"/>
                    <a:gd name="T5" fmla="*/ 228375 h 768"/>
                    <a:gd name="T6" fmla="*/ 27512 w 510"/>
                    <a:gd name="T7" fmla="*/ 228375 h 768"/>
                    <a:gd name="T8" fmla="*/ 166385 w 510"/>
                    <a:gd name="T9" fmla="*/ 16530 h 768"/>
                    <a:gd name="T10" fmla="*/ 166385 w 510"/>
                    <a:gd name="T11" fmla="*/ 16530 h 768"/>
                    <a:gd name="T12" fmla="*/ 185163 w 510"/>
                    <a:gd name="T13" fmla="*/ 1740 h 768"/>
                    <a:gd name="T14" fmla="*/ 185163 w 510"/>
                    <a:gd name="T15" fmla="*/ 1740 h 768"/>
                    <a:gd name="T16" fmla="*/ 219226 w 510"/>
                    <a:gd name="T17" fmla="*/ 6090 h 768"/>
                    <a:gd name="T18" fmla="*/ 219226 w 510"/>
                    <a:gd name="T19" fmla="*/ 6090 h 768"/>
                    <a:gd name="T20" fmla="*/ 216169 w 510"/>
                    <a:gd name="T21" fmla="*/ 34365 h 768"/>
                    <a:gd name="T22" fmla="*/ 216169 w 510"/>
                    <a:gd name="T23" fmla="*/ 34365 h 768"/>
                    <a:gd name="T24" fmla="*/ 102189 w 510"/>
                    <a:gd name="T25" fmla="*/ 173130 h 768"/>
                    <a:gd name="T26" fmla="*/ 102189 w 510"/>
                    <a:gd name="T27" fmla="*/ 173130 h 768"/>
                    <a:gd name="T28" fmla="*/ 9608 w 510"/>
                    <a:gd name="T29" fmla="*/ 328425 h 768"/>
                    <a:gd name="T30" fmla="*/ 9608 w 510"/>
                    <a:gd name="T31" fmla="*/ 328425 h 768"/>
                    <a:gd name="T32" fmla="*/ 0 w 510"/>
                    <a:gd name="T33" fmla="*/ 333645 h 76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510" h="768">
                      <a:moveTo>
                        <a:pt x="0" y="767"/>
                      </a:moveTo>
                      <a:lnTo>
                        <a:pt x="0" y="767"/>
                      </a:lnTo>
                      <a:cubicBezTo>
                        <a:pt x="22" y="679"/>
                        <a:pt x="35" y="599"/>
                        <a:pt x="63" y="525"/>
                      </a:cubicBezTo>
                      <a:cubicBezTo>
                        <a:pt x="135" y="341"/>
                        <a:pt x="247" y="181"/>
                        <a:pt x="381" y="38"/>
                      </a:cubicBezTo>
                      <a:cubicBezTo>
                        <a:pt x="394" y="24"/>
                        <a:pt x="409" y="5"/>
                        <a:pt x="424" y="4"/>
                      </a:cubicBezTo>
                      <a:cubicBezTo>
                        <a:pt x="450" y="0"/>
                        <a:pt x="480" y="2"/>
                        <a:pt x="502" y="14"/>
                      </a:cubicBezTo>
                      <a:cubicBezTo>
                        <a:pt x="509" y="18"/>
                        <a:pt x="506" y="63"/>
                        <a:pt x="495" y="79"/>
                      </a:cubicBezTo>
                      <a:cubicBezTo>
                        <a:pt x="409" y="187"/>
                        <a:pt x="321" y="292"/>
                        <a:pt x="234" y="398"/>
                      </a:cubicBezTo>
                      <a:cubicBezTo>
                        <a:pt x="145" y="506"/>
                        <a:pt x="73" y="624"/>
                        <a:pt x="22" y="755"/>
                      </a:cubicBezTo>
                      <a:cubicBezTo>
                        <a:pt x="21" y="757"/>
                        <a:pt x="17" y="758"/>
                        <a:pt x="0" y="767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86" name="Freeform 17">
                  <a:extLst>
                    <a:ext uri="{FF2B5EF4-FFF2-40B4-BE49-F238E27FC236}">
                      <a16:creationId xmlns:a16="http://schemas.microsoft.com/office/drawing/2014/main" id="{5B9C311A-D99A-3D46-8DAA-76C09B9460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78696" y="14741"/>
                  <a:ext cx="233366" cy="257159"/>
                </a:xfrm>
                <a:custGeom>
                  <a:avLst/>
                  <a:gdLst>
                    <a:gd name="T0" fmla="*/ 539 w 540"/>
                    <a:gd name="T1" fmla="*/ 589 h 590"/>
                    <a:gd name="T2" fmla="*/ 539 w 540"/>
                    <a:gd name="T3" fmla="*/ 589 h 590"/>
                    <a:gd name="T4" fmla="*/ 380 w 540"/>
                    <a:gd name="T5" fmla="*/ 378 h 590"/>
                    <a:gd name="T6" fmla="*/ 380 w 540"/>
                    <a:gd name="T7" fmla="*/ 378 h 590"/>
                    <a:gd name="T8" fmla="*/ 159 w 540"/>
                    <a:gd name="T9" fmla="*/ 237 h 590"/>
                    <a:gd name="T10" fmla="*/ 159 w 540"/>
                    <a:gd name="T11" fmla="*/ 237 h 590"/>
                    <a:gd name="T12" fmla="*/ 40 w 540"/>
                    <a:gd name="T13" fmla="*/ 122 h 590"/>
                    <a:gd name="T14" fmla="*/ 40 w 540"/>
                    <a:gd name="T15" fmla="*/ 122 h 590"/>
                    <a:gd name="T16" fmla="*/ 34 w 540"/>
                    <a:gd name="T17" fmla="*/ 31 h 590"/>
                    <a:gd name="T18" fmla="*/ 34 w 540"/>
                    <a:gd name="T19" fmla="*/ 31 h 590"/>
                    <a:gd name="T20" fmla="*/ 142 w 540"/>
                    <a:gd name="T21" fmla="*/ 22 h 590"/>
                    <a:gd name="T22" fmla="*/ 142 w 540"/>
                    <a:gd name="T23" fmla="*/ 22 h 590"/>
                    <a:gd name="T24" fmla="*/ 375 w 540"/>
                    <a:gd name="T25" fmla="*/ 232 h 590"/>
                    <a:gd name="T26" fmla="*/ 375 w 540"/>
                    <a:gd name="T27" fmla="*/ 232 h 590"/>
                    <a:gd name="T28" fmla="*/ 539 w 540"/>
                    <a:gd name="T29" fmla="*/ 589 h 5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40" h="590">
                      <a:moveTo>
                        <a:pt x="539" y="589"/>
                      </a:moveTo>
                      <a:lnTo>
                        <a:pt x="539" y="589"/>
                      </a:lnTo>
                      <a:cubicBezTo>
                        <a:pt x="484" y="515"/>
                        <a:pt x="443" y="436"/>
                        <a:pt x="380" y="378"/>
                      </a:cubicBezTo>
                      <a:lnTo>
                        <a:pt x="380" y="378"/>
                      </a:lnTo>
                      <a:cubicBezTo>
                        <a:pt x="316" y="320"/>
                        <a:pt x="231" y="288"/>
                        <a:pt x="159" y="237"/>
                      </a:cubicBezTo>
                      <a:lnTo>
                        <a:pt x="159" y="237"/>
                      </a:lnTo>
                      <a:cubicBezTo>
                        <a:pt x="114" y="205"/>
                        <a:pt x="76" y="164"/>
                        <a:pt x="40" y="122"/>
                      </a:cubicBezTo>
                      <a:lnTo>
                        <a:pt x="40" y="122"/>
                      </a:lnTo>
                      <a:cubicBezTo>
                        <a:pt x="18" y="97"/>
                        <a:pt x="0" y="62"/>
                        <a:pt x="34" y="31"/>
                      </a:cubicBezTo>
                      <a:lnTo>
                        <a:pt x="34" y="31"/>
                      </a:lnTo>
                      <a:cubicBezTo>
                        <a:pt x="67" y="2"/>
                        <a:pt x="104" y="0"/>
                        <a:pt x="142" y="22"/>
                      </a:cubicBezTo>
                      <a:lnTo>
                        <a:pt x="142" y="22"/>
                      </a:lnTo>
                      <a:cubicBezTo>
                        <a:pt x="235" y="76"/>
                        <a:pt x="310" y="150"/>
                        <a:pt x="375" y="232"/>
                      </a:cubicBezTo>
                      <a:lnTo>
                        <a:pt x="375" y="232"/>
                      </a:lnTo>
                      <a:cubicBezTo>
                        <a:pt x="457" y="337"/>
                        <a:pt x="511" y="455"/>
                        <a:pt x="539" y="58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87" name="Freeform 18">
                  <a:extLst>
                    <a:ext uri="{FF2B5EF4-FFF2-40B4-BE49-F238E27FC236}">
                      <a16:creationId xmlns:a16="http://schemas.microsoft.com/office/drawing/2014/main" id="{9C1334AC-DCB7-3C45-8ADA-EDAA0A696F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5704" y="571540"/>
                  <a:ext cx="207966" cy="219062"/>
                </a:xfrm>
                <a:custGeom>
                  <a:avLst/>
                  <a:gdLst>
                    <a:gd name="T0" fmla="*/ 0 w 477"/>
                    <a:gd name="T1" fmla="*/ 501 h 502"/>
                    <a:gd name="T2" fmla="*/ 0 w 477"/>
                    <a:gd name="T3" fmla="*/ 501 h 502"/>
                    <a:gd name="T4" fmla="*/ 229 w 477"/>
                    <a:gd name="T5" fmla="*/ 195 h 502"/>
                    <a:gd name="T6" fmla="*/ 229 w 477"/>
                    <a:gd name="T7" fmla="*/ 195 h 502"/>
                    <a:gd name="T8" fmla="*/ 328 w 477"/>
                    <a:gd name="T9" fmla="*/ 49 h 502"/>
                    <a:gd name="T10" fmla="*/ 328 w 477"/>
                    <a:gd name="T11" fmla="*/ 49 h 502"/>
                    <a:gd name="T12" fmla="*/ 393 w 477"/>
                    <a:gd name="T13" fmla="*/ 14 h 502"/>
                    <a:gd name="T14" fmla="*/ 393 w 477"/>
                    <a:gd name="T15" fmla="*/ 14 h 502"/>
                    <a:gd name="T16" fmla="*/ 461 w 477"/>
                    <a:gd name="T17" fmla="*/ 80 h 502"/>
                    <a:gd name="T18" fmla="*/ 461 w 477"/>
                    <a:gd name="T19" fmla="*/ 80 h 502"/>
                    <a:gd name="T20" fmla="*/ 0 w 477"/>
                    <a:gd name="T21" fmla="*/ 501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7" h="502">
                      <a:moveTo>
                        <a:pt x="0" y="501"/>
                      </a:moveTo>
                      <a:lnTo>
                        <a:pt x="0" y="501"/>
                      </a:lnTo>
                      <a:cubicBezTo>
                        <a:pt x="137" y="435"/>
                        <a:pt x="166" y="303"/>
                        <a:pt x="229" y="195"/>
                      </a:cubicBezTo>
                      <a:lnTo>
                        <a:pt x="229" y="195"/>
                      </a:lnTo>
                      <a:cubicBezTo>
                        <a:pt x="259" y="145"/>
                        <a:pt x="291" y="95"/>
                        <a:pt x="328" y="49"/>
                      </a:cubicBezTo>
                      <a:lnTo>
                        <a:pt x="328" y="49"/>
                      </a:lnTo>
                      <a:cubicBezTo>
                        <a:pt x="342" y="31"/>
                        <a:pt x="370" y="20"/>
                        <a:pt x="393" y="14"/>
                      </a:cubicBezTo>
                      <a:lnTo>
                        <a:pt x="393" y="14"/>
                      </a:lnTo>
                      <a:cubicBezTo>
                        <a:pt x="445" y="0"/>
                        <a:pt x="476" y="31"/>
                        <a:pt x="461" y="80"/>
                      </a:cubicBezTo>
                      <a:lnTo>
                        <a:pt x="461" y="80"/>
                      </a:lnTo>
                      <a:cubicBezTo>
                        <a:pt x="419" y="230"/>
                        <a:pt x="234" y="479"/>
                        <a:pt x="0" y="50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88" name="Freeform 19">
                  <a:extLst>
                    <a:ext uri="{FF2B5EF4-FFF2-40B4-BE49-F238E27FC236}">
                      <a16:creationId xmlns:a16="http://schemas.microsoft.com/office/drawing/2014/main" id="{7826B642-8CA5-3644-9275-1460FE23C5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91108" y="474427"/>
                  <a:ext cx="263530" cy="173026"/>
                </a:xfrm>
                <a:custGeom>
                  <a:avLst/>
                  <a:gdLst>
                    <a:gd name="T0" fmla="*/ 590 w 602"/>
                    <a:gd name="T1" fmla="*/ 396 h 397"/>
                    <a:gd name="T2" fmla="*/ 590 w 602"/>
                    <a:gd name="T3" fmla="*/ 396 h 397"/>
                    <a:gd name="T4" fmla="*/ 262 w 602"/>
                    <a:gd name="T5" fmla="*/ 231 h 397"/>
                    <a:gd name="T6" fmla="*/ 262 w 602"/>
                    <a:gd name="T7" fmla="*/ 231 h 397"/>
                    <a:gd name="T8" fmla="*/ 42 w 602"/>
                    <a:gd name="T9" fmla="*/ 132 h 397"/>
                    <a:gd name="T10" fmla="*/ 42 w 602"/>
                    <a:gd name="T11" fmla="*/ 132 h 397"/>
                    <a:gd name="T12" fmla="*/ 14 w 602"/>
                    <a:gd name="T13" fmla="*/ 97 h 397"/>
                    <a:gd name="T14" fmla="*/ 14 w 602"/>
                    <a:gd name="T15" fmla="*/ 97 h 397"/>
                    <a:gd name="T16" fmla="*/ 8 w 602"/>
                    <a:gd name="T17" fmla="*/ 18 h 397"/>
                    <a:gd name="T18" fmla="*/ 8 w 602"/>
                    <a:gd name="T19" fmla="*/ 18 h 397"/>
                    <a:gd name="T20" fmla="*/ 76 w 602"/>
                    <a:gd name="T21" fmla="*/ 6 h 397"/>
                    <a:gd name="T22" fmla="*/ 76 w 602"/>
                    <a:gd name="T23" fmla="*/ 6 h 397"/>
                    <a:gd name="T24" fmla="*/ 564 w 602"/>
                    <a:gd name="T25" fmla="*/ 322 h 397"/>
                    <a:gd name="T26" fmla="*/ 564 w 602"/>
                    <a:gd name="T27" fmla="*/ 322 h 397"/>
                    <a:gd name="T28" fmla="*/ 601 w 602"/>
                    <a:gd name="T29" fmla="*/ 388 h 397"/>
                    <a:gd name="T30" fmla="*/ 601 w 602"/>
                    <a:gd name="T31" fmla="*/ 388 h 397"/>
                    <a:gd name="T32" fmla="*/ 590 w 602"/>
                    <a:gd name="T33" fmla="*/ 396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2" h="397">
                      <a:moveTo>
                        <a:pt x="590" y="396"/>
                      </a:moveTo>
                      <a:lnTo>
                        <a:pt x="590" y="396"/>
                      </a:lnTo>
                      <a:cubicBezTo>
                        <a:pt x="510" y="280"/>
                        <a:pt x="386" y="256"/>
                        <a:pt x="262" y="231"/>
                      </a:cubicBezTo>
                      <a:lnTo>
                        <a:pt x="262" y="231"/>
                      </a:lnTo>
                      <a:cubicBezTo>
                        <a:pt x="182" y="214"/>
                        <a:pt x="102" y="194"/>
                        <a:pt x="42" y="132"/>
                      </a:cubicBezTo>
                      <a:lnTo>
                        <a:pt x="42" y="132"/>
                      </a:lnTo>
                      <a:cubicBezTo>
                        <a:pt x="32" y="122"/>
                        <a:pt x="17" y="110"/>
                        <a:pt x="14" y="97"/>
                      </a:cubicBezTo>
                      <a:lnTo>
                        <a:pt x="14" y="97"/>
                      </a:lnTo>
                      <a:cubicBezTo>
                        <a:pt x="7" y="71"/>
                        <a:pt x="0" y="40"/>
                        <a:pt x="8" y="18"/>
                      </a:cubicBezTo>
                      <a:lnTo>
                        <a:pt x="8" y="18"/>
                      </a:lnTo>
                      <a:cubicBezTo>
                        <a:pt x="12" y="6"/>
                        <a:pt x="55" y="0"/>
                        <a:pt x="76" y="6"/>
                      </a:cubicBezTo>
                      <a:lnTo>
                        <a:pt x="76" y="6"/>
                      </a:lnTo>
                      <a:cubicBezTo>
                        <a:pt x="268" y="66"/>
                        <a:pt x="436" y="164"/>
                        <a:pt x="564" y="322"/>
                      </a:cubicBezTo>
                      <a:lnTo>
                        <a:pt x="564" y="322"/>
                      </a:lnTo>
                      <a:cubicBezTo>
                        <a:pt x="580" y="342"/>
                        <a:pt x="589" y="366"/>
                        <a:pt x="601" y="388"/>
                      </a:cubicBezTo>
                      <a:lnTo>
                        <a:pt x="601" y="388"/>
                      </a:lnTo>
                      <a:cubicBezTo>
                        <a:pt x="597" y="390"/>
                        <a:pt x="594" y="393"/>
                        <a:pt x="590" y="39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89" name="Freeform 20">
                  <a:extLst>
                    <a:ext uri="{FF2B5EF4-FFF2-40B4-BE49-F238E27FC236}">
                      <a16:creationId xmlns:a16="http://schemas.microsoft.com/office/drawing/2014/main" id="{80E31A69-6A53-1544-837B-FF80EE3A45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01208" y="741515"/>
                  <a:ext cx="249242" cy="100006"/>
                </a:xfrm>
                <a:custGeom>
                  <a:avLst/>
                  <a:gdLst>
                    <a:gd name="T0" fmla="*/ 0 w 572"/>
                    <a:gd name="T1" fmla="*/ 171 h 229"/>
                    <a:gd name="T2" fmla="*/ 0 w 572"/>
                    <a:gd name="T3" fmla="*/ 171 h 229"/>
                    <a:gd name="T4" fmla="*/ 87 w 572"/>
                    <a:gd name="T5" fmla="*/ 154 h 229"/>
                    <a:gd name="T6" fmla="*/ 87 w 572"/>
                    <a:gd name="T7" fmla="*/ 154 h 229"/>
                    <a:gd name="T8" fmla="*/ 302 w 572"/>
                    <a:gd name="T9" fmla="*/ 54 h 229"/>
                    <a:gd name="T10" fmla="*/ 302 w 572"/>
                    <a:gd name="T11" fmla="*/ 54 h 229"/>
                    <a:gd name="T12" fmla="*/ 500 w 572"/>
                    <a:gd name="T13" fmla="*/ 18 h 229"/>
                    <a:gd name="T14" fmla="*/ 500 w 572"/>
                    <a:gd name="T15" fmla="*/ 18 h 229"/>
                    <a:gd name="T16" fmla="*/ 568 w 572"/>
                    <a:gd name="T17" fmla="*/ 90 h 229"/>
                    <a:gd name="T18" fmla="*/ 568 w 572"/>
                    <a:gd name="T19" fmla="*/ 90 h 229"/>
                    <a:gd name="T20" fmla="*/ 511 w 572"/>
                    <a:gd name="T21" fmla="*/ 150 h 229"/>
                    <a:gd name="T22" fmla="*/ 511 w 572"/>
                    <a:gd name="T23" fmla="*/ 150 h 229"/>
                    <a:gd name="T24" fmla="*/ 52 w 572"/>
                    <a:gd name="T25" fmla="*/ 188 h 229"/>
                    <a:gd name="T26" fmla="*/ 52 w 572"/>
                    <a:gd name="T27" fmla="*/ 188 h 229"/>
                    <a:gd name="T28" fmla="*/ 0 w 572"/>
                    <a:gd name="T29" fmla="*/ 171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72" h="229">
                      <a:moveTo>
                        <a:pt x="0" y="171"/>
                      </a:moveTo>
                      <a:lnTo>
                        <a:pt x="0" y="171"/>
                      </a:lnTo>
                      <a:cubicBezTo>
                        <a:pt x="39" y="164"/>
                        <a:pt x="64" y="164"/>
                        <a:pt x="87" y="154"/>
                      </a:cubicBezTo>
                      <a:lnTo>
                        <a:pt x="87" y="154"/>
                      </a:lnTo>
                      <a:cubicBezTo>
                        <a:pt x="160" y="123"/>
                        <a:pt x="234" y="94"/>
                        <a:pt x="302" y="54"/>
                      </a:cubicBezTo>
                      <a:lnTo>
                        <a:pt x="302" y="54"/>
                      </a:lnTo>
                      <a:cubicBezTo>
                        <a:pt x="366" y="15"/>
                        <a:pt x="429" y="0"/>
                        <a:pt x="500" y="18"/>
                      </a:cubicBezTo>
                      <a:lnTo>
                        <a:pt x="500" y="18"/>
                      </a:lnTo>
                      <a:cubicBezTo>
                        <a:pt x="537" y="27"/>
                        <a:pt x="565" y="47"/>
                        <a:pt x="568" y="90"/>
                      </a:cubicBezTo>
                      <a:lnTo>
                        <a:pt x="568" y="90"/>
                      </a:lnTo>
                      <a:cubicBezTo>
                        <a:pt x="571" y="131"/>
                        <a:pt x="539" y="140"/>
                        <a:pt x="511" y="150"/>
                      </a:cubicBezTo>
                      <a:lnTo>
                        <a:pt x="511" y="150"/>
                      </a:lnTo>
                      <a:cubicBezTo>
                        <a:pt x="362" y="205"/>
                        <a:pt x="209" y="228"/>
                        <a:pt x="52" y="188"/>
                      </a:cubicBezTo>
                      <a:lnTo>
                        <a:pt x="52" y="188"/>
                      </a:lnTo>
                      <a:cubicBezTo>
                        <a:pt x="39" y="185"/>
                        <a:pt x="27" y="180"/>
                        <a:pt x="0" y="17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90" name="Freeform 21">
                  <a:extLst>
                    <a:ext uri="{FF2B5EF4-FFF2-40B4-BE49-F238E27FC236}">
                      <a16:creationId xmlns:a16="http://schemas.microsoft.com/office/drawing/2014/main" id="{0C1E94BD-9CEE-034D-95EB-4DC9EE33EE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5805" y="89712"/>
                  <a:ext cx="100014" cy="223823"/>
                </a:xfrm>
                <a:custGeom>
                  <a:avLst/>
                  <a:gdLst>
                    <a:gd name="T0" fmla="*/ 143 w 231"/>
                    <a:gd name="T1" fmla="*/ 514 h 517"/>
                    <a:gd name="T2" fmla="*/ 143 w 231"/>
                    <a:gd name="T3" fmla="*/ 514 h 517"/>
                    <a:gd name="T4" fmla="*/ 143 w 231"/>
                    <a:gd name="T5" fmla="*/ 492 h 517"/>
                    <a:gd name="T6" fmla="*/ 143 w 231"/>
                    <a:gd name="T7" fmla="*/ 492 h 517"/>
                    <a:gd name="T8" fmla="*/ 110 w 231"/>
                    <a:gd name="T9" fmla="*/ 322 h 517"/>
                    <a:gd name="T10" fmla="*/ 110 w 231"/>
                    <a:gd name="T11" fmla="*/ 322 h 517"/>
                    <a:gd name="T12" fmla="*/ 19 w 231"/>
                    <a:gd name="T13" fmla="*/ 147 h 517"/>
                    <a:gd name="T14" fmla="*/ 19 w 231"/>
                    <a:gd name="T15" fmla="*/ 147 h 517"/>
                    <a:gd name="T16" fmla="*/ 57 w 231"/>
                    <a:gd name="T17" fmla="*/ 26 h 517"/>
                    <a:gd name="T18" fmla="*/ 57 w 231"/>
                    <a:gd name="T19" fmla="*/ 26 h 517"/>
                    <a:gd name="T20" fmla="*/ 153 w 231"/>
                    <a:gd name="T21" fmla="*/ 59 h 517"/>
                    <a:gd name="T22" fmla="*/ 153 w 231"/>
                    <a:gd name="T23" fmla="*/ 59 h 517"/>
                    <a:gd name="T24" fmla="*/ 214 w 231"/>
                    <a:gd name="T25" fmla="*/ 273 h 517"/>
                    <a:gd name="T26" fmla="*/ 214 w 231"/>
                    <a:gd name="T27" fmla="*/ 273 h 517"/>
                    <a:gd name="T28" fmla="*/ 154 w 231"/>
                    <a:gd name="T29" fmla="*/ 516 h 517"/>
                    <a:gd name="T30" fmla="*/ 143 w 231"/>
                    <a:gd name="T31" fmla="*/ 514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31" h="517">
                      <a:moveTo>
                        <a:pt x="143" y="514"/>
                      </a:moveTo>
                      <a:lnTo>
                        <a:pt x="143" y="514"/>
                      </a:lnTo>
                      <a:cubicBezTo>
                        <a:pt x="143" y="507"/>
                        <a:pt x="141" y="499"/>
                        <a:pt x="143" y="492"/>
                      </a:cubicBezTo>
                      <a:lnTo>
                        <a:pt x="143" y="492"/>
                      </a:lnTo>
                      <a:cubicBezTo>
                        <a:pt x="160" y="430"/>
                        <a:pt x="142" y="376"/>
                        <a:pt x="110" y="322"/>
                      </a:cubicBezTo>
                      <a:lnTo>
                        <a:pt x="110" y="322"/>
                      </a:lnTo>
                      <a:cubicBezTo>
                        <a:pt x="76" y="266"/>
                        <a:pt x="47" y="206"/>
                        <a:pt x="19" y="147"/>
                      </a:cubicBezTo>
                      <a:lnTo>
                        <a:pt x="19" y="147"/>
                      </a:lnTo>
                      <a:cubicBezTo>
                        <a:pt x="0" y="106"/>
                        <a:pt x="19" y="50"/>
                        <a:pt x="57" y="26"/>
                      </a:cubicBezTo>
                      <a:lnTo>
                        <a:pt x="57" y="26"/>
                      </a:lnTo>
                      <a:cubicBezTo>
                        <a:pt x="100" y="0"/>
                        <a:pt x="130" y="31"/>
                        <a:pt x="153" y="59"/>
                      </a:cubicBezTo>
                      <a:lnTo>
                        <a:pt x="153" y="59"/>
                      </a:lnTo>
                      <a:cubicBezTo>
                        <a:pt x="201" y="121"/>
                        <a:pt x="230" y="193"/>
                        <a:pt x="214" y="273"/>
                      </a:cubicBezTo>
                      <a:lnTo>
                        <a:pt x="214" y="273"/>
                      </a:lnTo>
                      <a:cubicBezTo>
                        <a:pt x="198" y="355"/>
                        <a:pt x="174" y="434"/>
                        <a:pt x="154" y="516"/>
                      </a:cubicBezTo>
                      <a:lnTo>
                        <a:pt x="143" y="514"/>
                      </a:ln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91" name="Freeform 22">
                  <a:extLst>
                    <a:ext uri="{FF2B5EF4-FFF2-40B4-BE49-F238E27FC236}">
                      <a16:creationId xmlns:a16="http://schemas.microsoft.com/office/drawing/2014/main" id="{7F8F1940-BAC3-8441-8486-BD64101EE2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88001" y="1261321"/>
                  <a:ext cx="226560" cy="165120"/>
                </a:xfrm>
                <a:custGeom>
                  <a:avLst/>
                  <a:gdLst>
                    <a:gd name="T0" fmla="*/ 221767 w 520"/>
                    <a:gd name="T1" fmla="*/ 164683 h 378"/>
                    <a:gd name="T2" fmla="*/ 221767 w 520"/>
                    <a:gd name="T3" fmla="*/ 164683 h 378"/>
                    <a:gd name="T4" fmla="*/ 213489 w 520"/>
                    <a:gd name="T5" fmla="*/ 145900 h 378"/>
                    <a:gd name="T6" fmla="*/ 213489 w 520"/>
                    <a:gd name="T7" fmla="*/ 145900 h 378"/>
                    <a:gd name="T8" fmla="*/ 84524 w 520"/>
                    <a:gd name="T9" fmla="*/ 54603 h 378"/>
                    <a:gd name="T10" fmla="*/ 84524 w 520"/>
                    <a:gd name="T11" fmla="*/ 54603 h 378"/>
                    <a:gd name="T12" fmla="*/ 19606 w 520"/>
                    <a:gd name="T13" fmla="*/ 39751 h 378"/>
                    <a:gd name="T14" fmla="*/ 19606 w 520"/>
                    <a:gd name="T15" fmla="*/ 39751 h 378"/>
                    <a:gd name="T16" fmla="*/ 0 w 520"/>
                    <a:gd name="T17" fmla="*/ 21841 h 378"/>
                    <a:gd name="T18" fmla="*/ 0 w 520"/>
                    <a:gd name="T19" fmla="*/ 21841 h 378"/>
                    <a:gd name="T20" fmla="*/ 20913 w 520"/>
                    <a:gd name="T21" fmla="*/ 4368 h 378"/>
                    <a:gd name="T22" fmla="*/ 20913 w 520"/>
                    <a:gd name="T23" fmla="*/ 4368 h 378"/>
                    <a:gd name="T24" fmla="*/ 77553 w 520"/>
                    <a:gd name="T25" fmla="*/ 5679 h 378"/>
                    <a:gd name="T26" fmla="*/ 77553 w 520"/>
                    <a:gd name="T27" fmla="*/ 5679 h 378"/>
                    <a:gd name="T28" fmla="*/ 222639 w 520"/>
                    <a:gd name="T29" fmla="*/ 142842 h 378"/>
                    <a:gd name="T30" fmla="*/ 222639 w 520"/>
                    <a:gd name="T31" fmla="*/ 142842 h 378"/>
                    <a:gd name="T32" fmla="*/ 226124 w 520"/>
                    <a:gd name="T33" fmla="*/ 163810 h 378"/>
                    <a:gd name="T34" fmla="*/ 226124 w 520"/>
                    <a:gd name="T35" fmla="*/ 163810 h 378"/>
                    <a:gd name="T36" fmla="*/ 221767 w 520"/>
                    <a:gd name="T37" fmla="*/ 164683 h 37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20" h="378">
                      <a:moveTo>
                        <a:pt x="509" y="377"/>
                      </a:moveTo>
                      <a:lnTo>
                        <a:pt x="509" y="377"/>
                      </a:lnTo>
                      <a:cubicBezTo>
                        <a:pt x="503" y="363"/>
                        <a:pt x="496" y="348"/>
                        <a:pt x="490" y="334"/>
                      </a:cubicBezTo>
                      <a:cubicBezTo>
                        <a:pt x="434" y="203"/>
                        <a:pt x="320" y="156"/>
                        <a:pt x="194" y="125"/>
                      </a:cubicBezTo>
                      <a:cubicBezTo>
                        <a:pt x="145" y="114"/>
                        <a:pt x="94" y="105"/>
                        <a:pt x="45" y="91"/>
                      </a:cubicBezTo>
                      <a:cubicBezTo>
                        <a:pt x="27" y="85"/>
                        <a:pt x="15" y="64"/>
                        <a:pt x="0" y="50"/>
                      </a:cubicBezTo>
                      <a:cubicBezTo>
                        <a:pt x="15" y="36"/>
                        <a:pt x="30" y="13"/>
                        <a:pt x="48" y="10"/>
                      </a:cubicBezTo>
                      <a:cubicBezTo>
                        <a:pt x="91" y="6"/>
                        <a:pt x="138" y="0"/>
                        <a:pt x="178" y="13"/>
                      </a:cubicBezTo>
                      <a:cubicBezTo>
                        <a:pt x="340" y="61"/>
                        <a:pt x="460" y="158"/>
                        <a:pt x="511" y="327"/>
                      </a:cubicBezTo>
                      <a:cubicBezTo>
                        <a:pt x="515" y="342"/>
                        <a:pt x="517" y="359"/>
                        <a:pt x="519" y="375"/>
                      </a:cubicBezTo>
                      <a:cubicBezTo>
                        <a:pt x="516" y="376"/>
                        <a:pt x="512" y="376"/>
                        <a:pt x="509" y="377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92" name="Freeform 23">
                  <a:extLst>
                    <a:ext uri="{FF2B5EF4-FFF2-40B4-BE49-F238E27FC236}">
                      <a16:creationId xmlns:a16="http://schemas.microsoft.com/office/drawing/2014/main" id="{21D45124-DAEF-CB46-BA83-3293A70A19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20396" y="443385"/>
                  <a:ext cx="180978" cy="106356"/>
                </a:xfrm>
                <a:custGeom>
                  <a:avLst/>
                  <a:gdLst>
                    <a:gd name="T0" fmla="*/ 412 w 413"/>
                    <a:gd name="T1" fmla="*/ 3 h 244"/>
                    <a:gd name="T2" fmla="*/ 412 w 413"/>
                    <a:gd name="T3" fmla="*/ 3 h 244"/>
                    <a:gd name="T4" fmla="*/ 205 w 413"/>
                    <a:gd name="T5" fmla="*/ 206 h 244"/>
                    <a:gd name="T6" fmla="*/ 205 w 413"/>
                    <a:gd name="T7" fmla="*/ 206 h 244"/>
                    <a:gd name="T8" fmla="*/ 72 w 413"/>
                    <a:gd name="T9" fmla="*/ 241 h 244"/>
                    <a:gd name="T10" fmla="*/ 72 w 413"/>
                    <a:gd name="T11" fmla="*/ 241 h 244"/>
                    <a:gd name="T12" fmla="*/ 5 w 413"/>
                    <a:gd name="T13" fmla="*/ 195 h 244"/>
                    <a:gd name="T14" fmla="*/ 5 w 413"/>
                    <a:gd name="T15" fmla="*/ 195 h 244"/>
                    <a:gd name="T16" fmla="*/ 42 w 413"/>
                    <a:gd name="T17" fmla="*/ 127 h 244"/>
                    <a:gd name="T18" fmla="*/ 42 w 413"/>
                    <a:gd name="T19" fmla="*/ 127 h 244"/>
                    <a:gd name="T20" fmla="*/ 206 w 413"/>
                    <a:gd name="T21" fmla="*/ 60 h 244"/>
                    <a:gd name="T22" fmla="*/ 206 w 413"/>
                    <a:gd name="T23" fmla="*/ 60 h 244"/>
                    <a:gd name="T24" fmla="*/ 402 w 413"/>
                    <a:gd name="T25" fmla="*/ 0 h 244"/>
                    <a:gd name="T26" fmla="*/ 402 w 413"/>
                    <a:gd name="T27" fmla="*/ 0 h 244"/>
                    <a:gd name="T28" fmla="*/ 412 w 413"/>
                    <a:gd name="T29" fmla="*/ 3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3" h="244">
                      <a:moveTo>
                        <a:pt x="412" y="3"/>
                      </a:moveTo>
                      <a:lnTo>
                        <a:pt x="412" y="3"/>
                      </a:lnTo>
                      <a:cubicBezTo>
                        <a:pt x="344" y="72"/>
                        <a:pt x="280" y="146"/>
                        <a:pt x="205" y="206"/>
                      </a:cubicBezTo>
                      <a:lnTo>
                        <a:pt x="205" y="206"/>
                      </a:lnTo>
                      <a:cubicBezTo>
                        <a:pt x="172" y="233"/>
                        <a:pt x="117" y="240"/>
                        <a:pt x="72" y="241"/>
                      </a:cubicBezTo>
                      <a:lnTo>
                        <a:pt x="72" y="241"/>
                      </a:lnTo>
                      <a:cubicBezTo>
                        <a:pt x="49" y="243"/>
                        <a:pt x="14" y="216"/>
                        <a:pt x="5" y="195"/>
                      </a:cubicBezTo>
                      <a:lnTo>
                        <a:pt x="5" y="195"/>
                      </a:lnTo>
                      <a:cubicBezTo>
                        <a:pt x="0" y="177"/>
                        <a:pt x="22" y="137"/>
                        <a:pt x="42" y="127"/>
                      </a:cubicBezTo>
                      <a:lnTo>
                        <a:pt x="42" y="127"/>
                      </a:lnTo>
                      <a:cubicBezTo>
                        <a:pt x="93" y="99"/>
                        <a:pt x="150" y="79"/>
                        <a:pt x="206" y="60"/>
                      </a:cubicBezTo>
                      <a:lnTo>
                        <a:pt x="206" y="60"/>
                      </a:lnTo>
                      <a:cubicBezTo>
                        <a:pt x="270" y="38"/>
                        <a:pt x="337" y="20"/>
                        <a:pt x="402" y="0"/>
                      </a:cubicBezTo>
                      <a:lnTo>
                        <a:pt x="402" y="0"/>
                      </a:lnTo>
                      <a:cubicBezTo>
                        <a:pt x="405" y="1"/>
                        <a:pt x="408" y="2"/>
                        <a:pt x="412" y="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93" name="Freeform 24">
                  <a:extLst>
                    <a:ext uri="{FF2B5EF4-FFF2-40B4-BE49-F238E27FC236}">
                      <a16:creationId xmlns:a16="http://schemas.microsoft.com/office/drawing/2014/main" id="{0B351637-3C8A-8C45-B544-FD5D6C60CF4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4301" y="712206"/>
                  <a:ext cx="152402" cy="106355"/>
                </a:xfrm>
                <a:custGeom>
                  <a:avLst/>
                  <a:gdLst>
                    <a:gd name="T0" fmla="*/ 347 w 348"/>
                    <a:gd name="T1" fmla="*/ 206 h 246"/>
                    <a:gd name="T2" fmla="*/ 347 w 348"/>
                    <a:gd name="T3" fmla="*/ 206 h 246"/>
                    <a:gd name="T4" fmla="*/ 67 w 348"/>
                    <a:gd name="T5" fmla="*/ 164 h 246"/>
                    <a:gd name="T6" fmla="*/ 67 w 348"/>
                    <a:gd name="T7" fmla="*/ 164 h 246"/>
                    <a:gd name="T8" fmla="*/ 24 w 348"/>
                    <a:gd name="T9" fmla="*/ 41 h 246"/>
                    <a:gd name="T10" fmla="*/ 24 w 348"/>
                    <a:gd name="T11" fmla="*/ 41 h 246"/>
                    <a:gd name="T12" fmla="*/ 150 w 348"/>
                    <a:gd name="T13" fmla="*/ 31 h 246"/>
                    <a:gd name="T14" fmla="*/ 150 w 348"/>
                    <a:gd name="T15" fmla="*/ 31 h 246"/>
                    <a:gd name="T16" fmla="*/ 230 w 348"/>
                    <a:gd name="T17" fmla="*/ 92 h 246"/>
                    <a:gd name="T18" fmla="*/ 230 w 348"/>
                    <a:gd name="T19" fmla="*/ 92 h 246"/>
                    <a:gd name="T20" fmla="*/ 347 w 348"/>
                    <a:gd name="T21" fmla="*/ 206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246">
                      <a:moveTo>
                        <a:pt x="347" y="206"/>
                      </a:moveTo>
                      <a:lnTo>
                        <a:pt x="347" y="206"/>
                      </a:lnTo>
                      <a:cubicBezTo>
                        <a:pt x="249" y="215"/>
                        <a:pt x="151" y="245"/>
                        <a:pt x="67" y="164"/>
                      </a:cubicBezTo>
                      <a:lnTo>
                        <a:pt x="67" y="164"/>
                      </a:lnTo>
                      <a:cubicBezTo>
                        <a:pt x="22" y="121"/>
                        <a:pt x="0" y="67"/>
                        <a:pt x="24" y="41"/>
                      </a:cubicBezTo>
                      <a:lnTo>
                        <a:pt x="24" y="41"/>
                      </a:lnTo>
                      <a:cubicBezTo>
                        <a:pt x="61" y="0"/>
                        <a:pt x="109" y="13"/>
                        <a:pt x="150" y="31"/>
                      </a:cubicBezTo>
                      <a:lnTo>
                        <a:pt x="150" y="31"/>
                      </a:lnTo>
                      <a:cubicBezTo>
                        <a:pt x="180" y="44"/>
                        <a:pt x="206" y="69"/>
                        <a:pt x="230" y="92"/>
                      </a:cubicBezTo>
                      <a:lnTo>
                        <a:pt x="230" y="92"/>
                      </a:lnTo>
                      <a:cubicBezTo>
                        <a:pt x="269" y="127"/>
                        <a:pt x="304" y="165"/>
                        <a:pt x="347" y="20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94" name="Freeform 25">
                  <a:extLst>
                    <a:ext uri="{FF2B5EF4-FFF2-40B4-BE49-F238E27FC236}">
                      <a16:creationId xmlns:a16="http://schemas.microsoft.com/office/drawing/2014/main" id="{F4FAFBA7-CEF1-0941-ACC4-73FF7C6687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95219" y="245437"/>
                  <a:ext cx="168277" cy="120643"/>
                </a:xfrm>
                <a:custGeom>
                  <a:avLst/>
                  <a:gdLst>
                    <a:gd name="T0" fmla="*/ 7 w 387"/>
                    <a:gd name="T1" fmla="*/ 276 h 277"/>
                    <a:gd name="T2" fmla="*/ 7 w 387"/>
                    <a:gd name="T3" fmla="*/ 276 h 277"/>
                    <a:gd name="T4" fmla="*/ 167 w 387"/>
                    <a:gd name="T5" fmla="*/ 87 h 277"/>
                    <a:gd name="T6" fmla="*/ 167 w 387"/>
                    <a:gd name="T7" fmla="*/ 87 h 277"/>
                    <a:gd name="T8" fmla="*/ 349 w 387"/>
                    <a:gd name="T9" fmla="*/ 27 h 277"/>
                    <a:gd name="T10" fmla="*/ 349 w 387"/>
                    <a:gd name="T11" fmla="*/ 27 h 277"/>
                    <a:gd name="T12" fmla="*/ 371 w 387"/>
                    <a:gd name="T13" fmla="*/ 86 h 277"/>
                    <a:gd name="T14" fmla="*/ 371 w 387"/>
                    <a:gd name="T15" fmla="*/ 86 h 277"/>
                    <a:gd name="T16" fmla="*/ 349 w 387"/>
                    <a:gd name="T17" fmla="*/ 113 h 277"/>
                    <a:gd name="T18" fmla="*/ 349 w 387"/>
                    <a:gd name="T19" fmla="*/ 113 h 277"/>
                    <a:gd name="T20" fmla="*/ 6 w 387"/>
                    <a:gd name="T21" fmla="*/ 275 h 277"/>
                    <a:gd name="T22" fmla="*/ 6 w 387"/>
                    <a:gd name="T23" fmla="*/ 275 h 277"/>
                    <a:gd name="T24" fmla="*/ 7 w 387"/>
                    <a:gd name="T25" fmla="*/ 276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7" h="277">
                      <a:moveTo>
                        <a:pt x="7" y="276"/>
                      </a:moveTo>
                      <a:lnTo>
                        <a:pt x="7" y="276"/>
                      </a:lnTo>
                      <a:cubicBezTo>
                        <a:pt x="59" y="214"/>
                        <a:pt x="114" y="151"/>
                        <a:pt x="167" y="87"/>
                      </a:cubicBezTo>
                      <a:lnTo>
                        <a:pt x="167" y="87"/>
                      </a:lnTo>
                      <a:cubicBezTo>
                        <a:pt x="223" y="18"/>
                        <a:pt x="281" y="0"/>
                        <a:pt x="349" y="27"/>
                      </a:cubicBezTo>
                      <a:lnTo>
                        <a:pt x="349" y="27"/>
                      </a:lnTo>
                      <a:cubicBezTo>
                        <a:pt x="382" y="40"/>
                        <a:pt x="386" y="58"/>
                        <a:pt x="371" y="86"/>
                      </a:cubicBezTo>
                      <a:lnTo>
                        <a:pt x="371" y="86"/>
                      </a:lnTo>
                      <a:cubicBezTo>
                        <a:pt x="365" y="96"/>
                        <a:pt x="358" y="106"/>
                        <a:pt x="349" y="113"/>
                      </a:cubicBezTo>
                      <a:lnTo>
                        <a:pt x="349" y="113"/>
                      </a:lnTo>
                      <a:cubicBezTo>
                        <a:pt x="246" y="192"/>
                        <a:pt x="132" y="245"/>
                        <a:pt x="6" y="275"/>
                      </a:cubicBezTo>
                      <a:lnTo>
                        <a:pt x="6" y="275"/>
                      </a:lnTo>
                      <a:cubicBezTo>
                        <a:pt x="3" y="275"/>
                        <a:pt x="0" y="273"/>
                        <a:pt x="7" y="27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95" name="Freeform 26">
                  <a:extLst>
                    <a:ext uri="{FF2B5EF4-FFF2-40B4-BE49-F238E27FC236}">
                      <a16:creationId xmlns:a16="http://schemas.microsoft.com/office/drawing/2014/main" id="{EC2DB1B1-17CF-C44C-8A7E-DC68D3E12D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74655" y="479571"/>
                  <a:ext cx="125415" cy="158740"/>
                </a:xfrm>
                <a:custGeom>
                  <a:avLst/>
                  <a:gdLst>
                    <a:gd name="T0" fmla="*/ 28 w 290"/>
                    <a:gd name="T1" fmla="*/ 0 h 364"/>
                    <a:gd name="T2" fmla="*/ 28 w 290"/>
                    <a:gd name="T3" fmla="*/ 0 h 364"/>
                    <a:gd name="T4" fmla="*/ 258 w 290"/>
                    <a:gd name="T5" fmla="*/ 363 h 364"/>
                    <a:gd name="T6" fmla="*/ 258 w 290"/>
                    <a:gd name="T7" fmla="*/ 363 h 364"/>
                    <a:gd name="T8" fmla="*/ 93 w 290"/>
                    <a:gd name="T9" fmla="*/ 197 h 364"/>
                    <a:gd name="T10" fmla="*/ 93 w 290"/>
                    <a:gd name="T11" fmla="*/ 197 h 364"/>
                    <a:gd name="T12" fmla="*/ 28 w 290"/>
                    <a:gd name="T13" fmla="*/ 0 h 3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0" h="364">
                      <a:moveTo>
                        <a:pt x="28" y="0"/>
                      </a:moveTo>
                      <a:lnTo>
                        <a:pt x="28" y="0"/>
                      </a:lnTo>
                      <a:cubicBezTo>
                        <a:pt x="171" y="42"/>
                        <a:pt x="289" y="232"/>
                        <a:pt x="258" y="363"/>
                      </a:cubicBezTo>
                      <a:lnTo>
                        <a:pt x="258" y="363"/>
                      </a:lnTo>
                      <a:cubicBezTo>
                        <a:pt x="205" y="310"/>
                        <a:pt x="150" y="252"/>
                        <a:pt x="93" y="197"/>
                      </a:cubicBezTo>
                      <a:lnTo>
                        <a:pt x="93" y="197"/>
                      </a:lnTo>
                      <a:cubicBezTo>
                        <a:pt x="21" y="127"/>
                        <a:pt x="0" y="66"/>
                        <a:pt x="28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96" name="Freeform 27">
                  <a:extLst>
                    <a:ext uri="{FF2B5EF4-FFF2-40B4-BE49-F238E27FC236}">
                      <a16:creationId xmlns:a16="http://schemas.microsoft.com/office/drawing/2014/main" id="{283B83BB-2818-4F43-84CA-1DDCA0A266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98542" y="106809"/>
                  <a:ext cx="106365" cy="200013"/>
                </a:xfrm>
                <a:custGeom>
                  <a:avLst/>
                  <a:gdLst>
                    <a:gd name="T0" fmla="*/ 240 w 241"/>
                    <a:gd name="T1" fmla="*/ 459 h 460"/>
                    <a:gd name="T2" fmla="*/ 240 w 241"/>
                    <a:gd name="T3" fmla="*/ 459 h 460"/>
                    <a:gd name="T4" fmla="*/ 8 w 241"/>
                    <a:gd name="T5" fmla="*/ 123 h 460"/>
                    <a:gd name="T6" fmla="*/ 8 w 241"/>
                    <a:gd name="T7" fmla="*/ 123 h 460"/>
                    <a:gd name="T8" fmla="*/ 25 w 241"/>
                    <a:gd name="T9" fmla="*/ 14 h 460"/>
                    <a:gd name="T10" fmla="*/ 25 w 241"/>
                    <a:gd name="T11" fmla="*/ 14 h 460"/>
                    <a:gd name="T12" fmla="*/ 111 w 241"/>
                    <a:gd name="T13" fmla="*/ 82 h 460"/>
                    <a:gd name="T14" fmla="*/ 111 w 241"/>
                    <a:gd name="T15" fmla="*/ 82 h 460"/>
                    <a:gd name="T16" fmla="*/ 123 w 241"/>
                    <a:gd name="T17" fmla="*/ 121 h 460"/>
                    <a:gd name="T18" fmla="*/ 123 w 241"/>
                    <a:gd name="T19" fmla="*/ 121 h 460"/>
                    <a:gd name="T20" fmla="*/ 240 w 241"/>
                    <a:gd name="T21" fmla="*/ 459 h 4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1" h="460">
                      <a:moveTo>
                        <a:pt x="240" y="459"/>
                      </a:moveTo>
                      <a:lnTo>
                        <a:pt x="240" y="459"/>
                      </a:lnTo>
                      <a:cubicBezTo>
                        <a:pt x="134" y="365"/>
                        <a:pt x="34" y="268"/>
                        <a:pt x="8" y="123"/>
                      </a:cubicBezTo>
                      <a:lnTo>
                        <a:pt x="8" y="123"/>
                      </a:lnTo>
                      <a:cubicBezTo>
                        <a:pt x="0" y="88"/>
                        <a:pt x="8" y="20"/>
                        <a:pt x="25" y="14"/>
                      </a:cubicBezTo>
                      <a:lnTo>
                        <a:pt x="25" y="14"/>
                      </a:lnTo>
                      <a:cubicBezTo>
                        <a:pt x="69" y="0"/>
                        <a:pt x="90" y="50"/>
                        <a:pt x="111" y="82"/>
                      </a:cubicBezTo>
                      <a:lnTo>
                        <a:pt x="111" y="82"/>
                      </a:lnTo>
                      <a:cubicBezTo>
                        <a:pt x="118" y="93"/>
                        <a:pt x="121" y="108"/>
                        <a:pt x="123" y="121"/>
                      </a:cubicBezTo>
                      <a:lnTo>
                        <a:pt x="123" y="121"/>
                      </a:lnTo>
                      <a:cubicBezTo>
                        <a:pt x="135" y="243"/>
                        <a:pt x="179" y="354"/>
                        <a:pt x="240" y="45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97" name="Freeform 28">
                  <a:extLst>
                    <a:ext uri="{FF2B5EF4-FFF2-40B4-BE49-F238E27FC236}">
                      <a16:creationId xmlns:a16="http://schemas.microsoft.com/office/drawing/2014/main" id="{7C480686-8079-F44F-B1C9-3C88BD8BD0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70647" y="227675"/>
                  <a:ext cx="128589" cy="119056"/>
                </a:xfrm>
                <a:custGeom>
                  <a:avLst/>
                  <a:gdLst>
                    <a:gd name="T0" fmla="*/ 296 w 297"/>
                    <a:gd name="T1" fmla="*/ 273 h 274"/>
                    <a:gd name="T2" fmla="*/ 296 w 297"/>
                    <a:gd name="T3" fmla="*/ 273 h 274"/>
                    <a:gd name="T4" fmla="*/ 31 w 297"/>
                    <a:gd name="T5" fmla="*/ 106 h 274"/>
                    <a:gd name="T6" fmla="*/ 31 w 297"/>
                    <a:gd name="T7" fmla="*/ 106 h 274"/>
                    <a:gd name="T8" fmla="*/ 10 w 297"/>
                    <a:gd name="T9" fmla="*/ 23 h 274"/>
                    <a:gd name="T10" fmla="*/ 10 w 297"/>
                    <a:gd name="T11" fmla="*/ 23 h 274"/>
                    <a:gd name="T12" fmla="*/ 91 w 297"/>
                    <a:gd name="T13" fmla="*/ 46 h 274"/>
                    <a:gd name="T14" fmla="*/ 91 w 297"/>
                    <a:gd name="T15" fmla="*/ 46 h 274"/>
                    <a:gd name="T16" fmla="*/ 111 w 297"/>
                    <a:gd name="T17" fmla="*/ 70 h 274"/>
                    <a:gd name="T18" fmla="*/ 111 w 297"/>
                    <a:gd name="T19" fmla="*/ 70 h 274"/>
                    <a:gd name="T20" fmla="*/ 296 w 297"/>
                    <a:gd name="T21" fmla="*/ 273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7" h="274">
                      <a:moveTo>
                        <a:pt x="296" y="273"/>
                      </a:moveTo>
                      <a:lnTo>
                        <a:pt x="296" y="273"/>
                      </a:lnTo>
                      <a:cubicBezTo>
                        <a:pt x="193" y="239"/>
                        <a:pt x="93" y="201"/>
                        <a:pt x="31" y="106"/>
                      </a:cubicBezTo>
                      <a:lnTo>
                        <a:pt x="31" y="106"/>
                      </a:lnTo>
                      <a:cubicBezTo>
                        <a:pt x="15" y="83"/>
                        <a:pt x="0" y="33"/>
                        <a:pt x="10" y="23"/>
                      </a:cubicBezTo>
                      <a:lnTo>
                        <a:pt x="10" y="23"/>
                      </a:lnTo>
                      <a:cubicBezTo>
                        <a:pt x="37" y="0"/>
                        <a:pt x="67" y="29"/>
                        <a:pt x="91" y="46"/>
                      </a:cubicBezTo>
                      <a:lnTo>
                        <a:pt x="91" y="46"/>
                      </a:lnTo>
                      <a:cubicBezTo>
                        <a:pt x="100" y="52"/>
                        <a:pt x="107" y="61"/>
                        <a:pt x="111" y="70"/>
                      </a:cubicBezTo>
                      <a:lnTo>
                        <a:pt x="111" y="70"/>
                      </a:lnTo>
                      <a:cubicBezTo>
                        <a:pt x="156" y="152"/>
                        <a:pt x="221" y="217"/>
                        <a:pt x="296" y="27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98" name="Freeform 29">
                  <a:extLst>
                    <a:ext uri="{FF2B5EF4-FFF2-40B4-BE49-F238E27FC236}">
                      <a16:creationId xmlns:a16="http://schemas.microsoft.com/office/drawing/2014/main" id="{9BBE4F79-78C2-EC4E-A725-63F746EDF8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54950" y="708981"/>
                  <a:ext cx="168277" cy="68258"/>
                </a:xfrm>
                <a:custGeom>
                  <a:avLst/>
                  <a:gdLst>
                    <a:gd name="T0" fmla="*/ 388 w 389"/>
                    <a:gd name="T1" fmla="*/ 14 h 155"/>
                    <a:gd name="T2" fmla="*/ 388 w 389"/>
                    <a:gd name="T3" fmla="*/ 14 h 155"/>
                    <a:gd name="T4" fmla="*/ 94 w 389"/>
                    <a:gd name="T5" fmla="*/ 151 h 155"/>
                    <a:gd name="T6" fmla="*/ 94 w 389"/>
                    <a:gd name="T7" fmla="*/ 151 h 155"/>
                    <a:gd name="T8" fmla="*/ 31 w 389"/>
                    <a:gd name="T9" fmla="*/ 142 h 155"/>
                    <a:gd name="T10" fmla="*/ 31 w 389"/>
                    <a:gd name="T11" fmla="*/ 142 h 155"/>
                    <a:gd name="T12" fmla="*/ 1 w 389"/>
                    <a:gd name="T13" fmla="*/ 94 h 155"/>
                    <a:gd name="T14" fmla="*/ 1 w 389"/>
                    <a:gd name="T15" fmla="*/ 94 h 155"/>
                    <a:gd name="T16" fmla="*/ 39 w 389"/>
                    <a:gd name="T17" fmla="*/ 61 h 155"/>
                    <a:gd name="T18" fmla="*/ 39 w 389"/>
                    <a:gd name="T19" fmla="*/ 61 h 155"/>
                    <a:gd name="T20" fmla="*/ 383 w 389"/>
                    <a:gd name="T21" fmla="*/ 0 h 155"/>
                    <a:gd name="T22" fmla="*/ 383 w 389"/>
                    <a:gd name="T23" fmla="*/ 0 h 155"/>
                    <a:gd name="T24" fmla="*/ 388 w 389"/>
                    <a:gd name="T25" fmla="*/ 1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9" h="155">
                      <a:moveTo>
                        <a:pt x="388" y="14"/>
                      </a:moveTo>
                      <a:lnTo>
                        <a:pt x="388" y="14"/>
                      </a:lnTo>
                      <a:cubicBezTo>
                        <a:pt x="295" y="71"/>
                        <a:pt x="205" y="134"/>
                        <a:pt x="94" y="151"/>
                      </a:cubicBezTo>
                      <a:lnTo>
                        <a:pt x="94" y="151"/>
                      </a:lnTo>
                      <a:cubicBezTo>
                        <a:pt x="73" y="154"/>
                        <a:pt x="48" y="152"/>
                        <a:pt x="31" y="142"/>
                      </a:cubicBezTo>
                      <a:lnTo>
                        <a:pt x="31" y="142"/>
                      </a:lnTo>
                      <a:cubicBezTo>
                        <a:pt x="16" y="134"/>
                        <a:pt x="2" y="111"/>
                        <a:pt x="1" y="94"/>
                      </a:cubicBezTo>
                      <a:lnTo>
                        <a:pt x="1" y="94"/>
                      </a:lnTo>
                      <a:cubicBezTo>
                        <a:pt x="0" y="84"/>
                        <a:pt x="23" y="64"/>
                        <a:pt x="39" y="61"/>
                      </a:cubicBezTo>
                      <a:lnTo>
                        <a:pt x="39" y="61"/>
                      </a:lnTo>
                      <a:cubicBezTo>
                        <a:pt x="153" y="39"/>
                        <a:pt x="268" y="20"/>
                        <a:pt x="383" y="0"/>
                      </a:cubicBezTo>
                      <a:lnTo>
                        <a:pt x="383" y="0"/>
                      </a:lnTo>
                      <a:cubicBezTo>
                        <a:pt x="385" y="4"/>
                        <a:pt x="387" y="10"/>
                        <a:pt x="388" y="1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99" name="Freeform 30">
                  <a:extLst>
                    <a:ext uri="{FF2B5EF4-FFF2-40B4-BE49-F238E27FC236}">
                      <a16:creationId xmlns:a16="http://schemas.microsoft.com/office/drawing/2014/main" id="{56402733-81C7-7B42-A5A7-C95A8C2A97C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16732" y="154847"/>
                  <a:ext cx="95251" cy="166678"/>
                </a:xfrm>
                <a:custGeom>
                  <a:avLst/>
                  <a:gdLst>
                    <a:gd name="T0" fmla="*/ 0 w 215"/>
                    <a:gd name="T1" fmla="*/ 384 h 385"/>
                    <a:gd name="T2" fmla="*/ 0 w 215"/>
                    <a:gd name="T3" fmla="*/ 384 h 385"/>
                    <a:gd name="T4" fmla="*/ 88 w 215"/>
                    <a:gd name="T5" fmla="*/ 119 h 385"/>
                    <a:gd name="T6" fmla="*/ 88 w 215"/>
                    <a:gd name="T7" fmla="*/ 119 h 385"/>
                    <a:gd name="T8" fmla="*/ 159 w 215"/>
                    <a:gd name="T9" fmla="*/ 24 h 385"/>
                    <a:gd name="T10" fmla="*/ 159 w 215"/>
                    <a:gd name="T11" fmla="*/ 24 h 385"/>
                    <a:gd name="T12" fmla="*/ 213 w 215"/>
                    <a:gd name="T13" fmla="*/ 52 h 385"/>
                    <a:gd name="T14" fmla="*/ 213 w 215"/>
                    <a:gd name="T15" fmla="*/ 52 h 385"/>
                    <a:gd name="T16" fmla="*/ 209 w 215"/>
                    <a:gd name="T17" fmla="*/ 88 h 385"/>
                    <a:gd name="T18" fmla="*/ 209 w 215"/>
                    <a:gd name="T19" fmla="*/ 88 h 385"/>
                    <a:gd name="T20" fmla="*/ 0 w 215"/>
                    <a:gd name="T21" fmla="*/ 384 h 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5" h="385">
                      <a:moveTo>
                        <a:pt x="0" y="384"/>
                      </a:moveTo>
                      <a:lnTo>
                        <a:pt x="0" y="384"/>
                      </a:lnTo>
                      <a:cubicBezTo>
                        <a:pt x="31" y="290"/>
                        <a:pt x="56" y="202"/>
                        <a:pt x="88" y="119"/>
                      </a:cubicBezTo>
                      <a:lnTo>
                        <a:pt x="88" y="119"/>
                      </a:lnTo>
                      <a:cubicBezTo>
                        <a:pt x="102" y="83"/>
                        <a:pt x="130" y="50"/>
                        <a:pt x="159" y="24"/>
                      </a:cubicBezTo>
                      <a:lnTo>
                        <a:pt x="159" y="24"/>
                      </a:lnTo>
                      <a:cubicBezTo>
                        <a:pt x="186" y="0"/>
                        <a:pt x="210" y="15"/>
                        <a:pt x="213" y="52"/>
                      </a:cubicBezTo>
                      <a:lnTo>
                        <a:pt x="213" y="52"/>
                      </a:lnTo>
                      <a:cubicBezTo>
                        <a:pt x="214" y="64"/>
                        <a:pt x="213" y="77"/>
                        <a:pt x="209" y="88"/>
                      </a:cubicBezTo>
                      <a:lnTo>
                        <a:pt x="209" y="88"/>
                      </a:lnTo>
                      <a:cubicBezTo>
                        <a:pt x="165" y="201"/>
                        <a:pt x="96" y="298"/>
                        <a:pt x="0" y="38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0" name="Freeform 31">
                  <a:extLst>
                    <a:ext uri="{FF2B5EF4-FFF2-40B4-BE49-F238E27FC236}">
                      <a16:creationId xmlns:a16="http://schemas.microsoft.com/office/drawing/2014/main" id="{EE7F0B93-09AB-7647-854B-2FF435869E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72927" y="536621"/>
                  <a:ext cx="49214" cy="192075"/>
                </a:xfrm>
                <a:custGeom>
                  <a:avLst/>
                  <a:gdLst>
                    <a:gd name="T0" fmla="*/ 0 w 114"/>
                    <a:gd name="T1" fmla="*/ 439 h 440"/>
                    <a:gd name="T2" fmla="*/ 0 w 114"/>
                    <a:gd name="T3" fmla="*/ 439 h 440"/>
                    <a:gd name="T4" fmla="*/ 17 w 114"/>
                    <a:gd name="T5" fmla="*/ 45 h 440"/>
                    <a:gd name="T6" fmla="*/ 17 w 114"/>
                    <a:gd name="T7" fmla="*/ 45 h 440"/>
                    <a:gd name="T8" fmla="*/ 73 w 114"/>
                    <a:gd name="T9" fmla="*/ 1 h 440"/>
                    <a:gd name="T10" fmla="*/ 73 w 114"/>
                    <a:gd name="T11" fmla="*/ 1 h 440"/>
                    <a:gd name="T12" fmla="*/ 110 w 114"/>
                    <a:gd name="T13" fmla="*/ 45 h 440"/>
                    <a:gd name="T14" fmla="*/ 110 w 114"/>
                    <a:gd name="T15" fmla="*/ 45 h 440"/>
                    <a:gd name="T16" fmla="*/ 0 w 114"/>
                    <a:gd name="T17" fmla="*/ 439 h 4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4" h="440">
                      <a:moveTo>
                        <a:pt x="0" y="439"/>
                      </a:moveTo>
                      <a:lnTo>
                        <a:pt x="0" y="439"/>
                      </a:lnTo>
                      <a:cubicBezTo>
                        <a:pt x="6" y="308"/>
                        <a:pt x="12" y="176"/>
                        <a:pt x="17" y="45"/>
                      </a:cubicBezTo>
                      <a:lnTo>
                        <a:pt x="17" y="45"/>
                      </a:lnTo>
                      <a:cubicBezTo>
                        <a:pt x="18" y="7"/>
                        <a:pt x="44" y="3"/>
                        <a:pt x="73" y="1"/>
                      </a:cubicBezTo>
                      <a:lnTo>
                        <a:pt x="73" y="1"/>
                      </a:lnTo>
                      <a:cubicBezTo>
                        <a:pt x="105" y="0"/>
                        <a:pt x="109" y="21"/>
                        <a:pt x="110" y="45"/>
                      </a:cubicBezTo>
                      <a:lnTo>
                        <a:pt x="110" y="45"/>
                      </a:lnTo>
                      <a:cubicBezTo>
                        <a:pt x="113" y="188"/>
                        <a:pt x="42" y="310"/>
                        <a:pt x="0" y="439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1" name="Freeform 32">
                  <a:extLst>
                    <a:ext uri="{FF2B5EF4-FFF2-40B4-BE49-F238E27FC236}">
                      <a16:creationId xmlns:a16="http://schemas.microsoft.com/office/drawing/2014/main" id="{5528C802-EAD4-744F-AAB7-4B2CC824D9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7857" y="583964"/>
                  <a:ext cx="41276" cy="160328"/>
                </a:xfrm>
                <a:custGeom>
                  <a:avLst/>
                  <a:gdLst>
                    <a:gd name="T0" fmla="*/ 9 w 93"/>
                    <a:gd name="T1" fmla="*/ 364 h 371"/>
                    <a:gd name="T2" fmla="*/ 9 w 93"/>
                    <a:gd name="T3" fmla="*/ 364 h 371"/>
                    <a:gd name="T4" fmla="*/ 1 w 93"/>
                    <a:gd name="T5" fmla="*/ 49 h 371"/>
                    <a:gd name="T6" fmla="*/ 1 w 93"/>
                    <a:gd name="T7" fmla="*/ 49 h 371"/>
                    <a:gd name="T8" fmla="*/ 40 w 93"/>
                    <a:gd name="T9" fmla="*/ 0 h 371"/>
                    <a:gd name="T10" fmla="*/ 40 w 93"/>
                    <a:gd name="T11" fmla="*/ 0 h 371"/>
                    <a:gd name="T12" fmla="*/ 82 w 93"/>
                    <a:gd name="T13" fmla="*/ 39 h 371"/>
                    <a:gd name="T14" fmla="*/ 82 w 93"/>
                    <a:gd name="T15" fmla="*/ 39 h 371"/>
                    <a:gd name="T16" fmla="*/ 90 w 93"/>
                    <a:gd name="T17" fmla="*/ 94 h 371"/>
                    <a:gd name="T18" fmla="*/ 90 w 93"/>
                    <a:gd name="T19" fmla="*/ 94 h 371"/>
                    <a:gd name="T20" fmla="*/ 46 w 93"/>
                    <a:gd name="T21" fmla="*/ 370 h 371"/>
                    <a:gd name="T22" fmla="*/ 46 w 93"/>
                    <a:gd name="T23" fmla="*/ 370 h 371"/>
                    <a:gd name="T24" fmla="*/ 9 w 93"/>
                    <a:gd name="T25" fmla="*/ 36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3" h="371">
                      <a:moveTo>
                        <a:pt x="9" y="364"/>
                      </a:moveTo>
                      <a:lnTo>
                        <a:pt x="9" y="364"/>
                      </a:lnTo>
                      <a:cubicBezTo>
                        <a:pt x="6" y="259"/>
                        <a:pt x="0" y="154"/>
                        <a:pt x="1" y="49"/>
                      </a:cubicBezTo>
                      <a:lnTo>
                        <a:pt x="1" y="49"/>
                      </a:lnTo>
                      <a:cubicBezTo>
                        <a:pt x="1" y="33"/>
                        <a:pt x="26" y="16"/>
                        <a:pt x="40" y="0"/>
                      </a:cubicBezTo>
                      <a:lnTo>
                        <a:pt x="40" y="0"/>
                      </a:lnTo>
                      <a:cubicBezTo>
                        <a:pt x="54" y="13"/>
                        <a:pt x="73" y="24"/>
                        <a:pt x="82" y="39"/>
                      </a:cubicBezTo>
                      <a:lnTo>
                        <a:pt x="82" y="39"/>
                      </a:lnTo>
                      <a:cubicBezTo>
                        <a:pt x="90" y="55"/>
                        <a:pt x="92" y="76"/>
                        <a:pt x="90" y="94"/>
                      </a:cubicBezTo>
                      <a:lnTo>
                        <a:pt x="90" y="94"/>
                      </a:lnTo>
                      <a:cubicBezTo>
                        <a:pt x="76" y="186"/>
                        <a:pt x="60" y="278"/>
                        <a:pt x="46" y="370"/>
                      </a:cubicBezTo>
                      <a:lnTo>
                        <a:pt x="46" y="370"/>
                      </a:lnTo>
                      <a:cubicBezTo>
                        <a:pt x="33" y="368"/>
                        <a:pt x="22" y="366"/>
                        <a:pt x="9" y="36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2" name="Freeform 33">
                  <a:extLst>
                    <a:ext uri="{FF2B5EF4-FFF2-40B4-BE49-F238E27FC236}">
                      <a16:creationId xmlns:a16="http://schemas.microsoft.com/office/drawing/2014/main" id="{9C568D69-AFCB-D844-8539-34D8DF4167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7005" y="1343226"/>
                  <a:ext cx="131765" cy="130167"/>
                </a:xfrm>
                <a:custGeom>
                  <a:avLst/>
                  <a:gdLst>
                    <a:gd name="T0" fmla="*/ 0 w 306"/>
                    <a:gd name="T1" fmla="*/ 48 h 300"/>
                    <a:gd name="T2" fmla="*/ 0 w 306"/>
                    <a:gd name="T3" fmla="*/ 48 h 300"/>
                    <a:gd name="T4" fmla="*/ 305 w 306"/>
                    <a:gd name="T5" fmla="*/ 299 h 300"/>
                    <a:gd name="T6" fmla="*/ 305 w 306"/>
                    <a:gd name="T7" fmla="*/ 299 h 300"/>
                    <a:gd name="T8" fmla="*/ 76 w 306"/>
                    <a:gd name="T9" fmla="*/ 123 h 300"/>
                    <a:gd name="T10" fmla="*/ 76 w 306"/>
                    <a:gd name="T11" fmla="*/ 123 h 300"/>
                    <a:gd name="T12" fmla="*/ 0 w 306"/>
                    <a:gd name="T13" fmla="*/ 48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6" h="300">
                      <a:moveTo>
                        <a:pt x="0" y="48"/>
                      </a:moveTo>
                      <a:lnTo>
                        <a:pt x="0" y="48"/>
                      </a:lnTo>
                      <a:cubicBezTo>
                        <a:pt x="114" y="0"/>
                        <a:pt x="298" y="145"/>
                        <a:pt x="305" y="299"/>
                      </a:cubicBezTo>
                      <a:lnTo>
                        <a:pt x="305" y="299"/>
                      </a:lnTo>
                      <a:cubicBezTo>
                        <a:pt x="260" y="186"/>
                        <a:pt x="181" y="139"/>
                        <a:pt x="76" y="123"/>
                      </a:cubicBezTo>
                      <a:lnTo>
                        <a:pt x="76" y="123"/>
                      </a:lnTo>
                      <a:cubicBezTo>
                        <a:pt x="39" y="117"/>
                        <a:pt x="7" y="96"/>
                        <a:pt x="0" y="4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3" name="Freeform 34">
                  <a:extLst>
                    <a:ext uri="{FF2B5EF4-FFF2-40B4-BE49-F238E27FC236}">
                      <a16:creationId xmlns:a16="http://schemas.microsoft.com/office/drawing/2014/main" id="{5E2C944E-A22F-B549-8676-B939432E6A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03186" y="719814"/>
                  <a:ext cx="142877" cy="92069"/>
                </a:xfrm>
                <a:custGeom>
                  <a:avLst/>
                  <a:gdLst>
                    <a:gd name="T0" fmla="*/ 325 w 326"/>
                    <a:gd name="T1" fmla="*/ 0 h 210"/>
                    <a:gd name="T2" fmla="*/ 325 w 326"/>
                    <a:gd name="T3" fmla="*/ 0 h 210"/>
                    <a:gd name="T4" fmla="*/ 44 w 326"/>
                    <a:gd name="T5" fmla="*/ 205 h 210"/>
                    <a:gd name="T6" fmla="*/ 44 w 326"/>
                    <a:gd name="T7" fmla="*/ 205 h 210"/>
                    <a:gd name="T8" fmla="*/ 0 w 326"/>
                    <a:gd name="T9" fmla="*/ 196 h 210"/>
                    <a:gd name="T10" fmla="*/ 0 w 326"/>
                    <a:gd name="T11" fmla="*/ 196 h 210"/>
                    <a:gd name="T12" fmla="*/ 13 w 326"/>
                    <a:gd name="T13" fmla="*/ 153 h 210"/>
                    <a:gd name="T14" fmla="*/ 13 w 326"/>
                    <a:gd name="T15" fmla="*/ 153 h 210"/>
                    <a:gd name="T16" fmla="*/ 52 w 326"/>
                    <a:gd name="T17" fmla="*/ 120 h 210"/>
                    <a:gd name="T18" fmla="*/ 52 w 326"/>
                    <a:gd name="T19" fmla="*/ 120 h 210"/>
                    <a:gd name="T20" fmla="*/ 325 w 326"/>
                    <a:gd name="T21" fmla="*/ 0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6" h="210">
                      <a:moveTo>
                        <a:pt x="325" y="0"/>
                      </a:moveTo>
                      <a:lnTo>
                        <a:pt x="325" y="0"/>
                      </a:lnTo>
                      <a:cubicBezTo>
                        <a:pt x="233" y="68"/>
                        <a:pt x="160" y="166"/>
                        <a:pt x="44" y="205"/>
                      </a:cubicBezTo>
                      <a:lnTo>
                        <a:pt x="44" y="205"/>
                      </a:lnTo>
                      <a:cubicBezTo>
                        <a:pt x="32" y="209"/>
                        <a:pt x="15" y="199"/>
                        <a:pt x="0" y="196"/>
                      </a:cubicBezTo>
                      <a:lnTo>
                        <a:pt x="0" y="196"/>
                      </a:lnTo>
                      <a:cubicBezTo>
                        <a:pt x="4" y="181"/>
                        <a:pt x="5" y="165"/>
                        <a:pt x="13" y="153"/>
                      </a:cubicBezTo>
                      <a:lnTo>
                        <a:pt x="13" y="153"/>
                      </a:lnTo>
                      <a:cubicBezTo>
                        <a:pt x="22" y="139"/>
                        <a:pt x="37" y="128"/>
                        <a:pt x="52" y="120"/>
                      </a:cubicBezTo>
                      <a:lnTo>
                        <a:pt x="52" y="120"/>
                      </a:lnTo>
                      <a:cubicBezTo>
                        <a:pt x="142" y="79"/>
                        <a:pt x="234" y="39"/>
                        <a:pt x="325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4" name="Freeform 35">
                  <a:extLst>
                    <a:ext uri="{FF2B5EF4-FFF2-40B4-BE49-F238E27FC236}">
                      <a16:creationId xmlns:a16="http://schemas.microsoft.com/office/drawing/2014/main" id="{61AC1C37-29A7-5D4A-8729-48E59DD350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4478" y="678231"/>
                  <a:ext cx="152402" cy="49209"/>
                </a:xfrm>
                <a:custGeom>
                  <a:avLst/>
                  <a:gdLst>
                    <a:gd name="T0" fmla="*/ 346 w 348"/>
                    <a:gd name="T1" fmla="*/ 47 h 116"/>
                    <a:gd name="T2" fmla="*/ 346 w 348"/>
                    <a:gd name="T3" fmla="*/ 47 h 116"/>
                    <a:gd name="T4" fmla="*/ 5 w 348"/>
                    <a:gd name="T5" fmla="*/ 54 h 116"/>
                    <a:gd name="T6" fmla="*/ 5 w 348"/>
                    <a:gd name="T7" fmla="*/ 54 h 116"/>
                    <a:gd name="T8" fmla="*/ 0 w 348"/>
                    <a:gd name="T9" fmla="*/ 33 h 116"/>
                    <a:gd name="T10" fmla="*/ 0 w 348"/>
                    <a:gd name="T11" fmla="*/ 33 h 116"/>
                    <a:gd name="T12" fmla="*/ 73 w 348"/>
                    <a:gd name="T13" fmla="*/ 1 h 116"/>
                    <a:gd name="T14" fmla="*/ 73 w 348"/>
                    <a:gd name="T15" fmla="*/ 1 h 116"/>
                    <a:gd name="T16" fmla="*/ 347 w 348"/>
                    <a:gd name="T17" fmla="*/ 31 h 116"/>
                    <a:gd name="T18" fmla="*/ 347 w 348"/>
                    <a:gd name="T19" fmla="*/ 31 h 116"/>
                    <a:gd name="T20" fmla="*/ 346 w 348"/>
                    <a:gd name="T21" fmla="*/ 47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116">
                      <a:moveTo>
                        <a:pt x="346" y="47"/>
                      </a:moveTo>
                      <a:lnTo>
                        <a:pt x="346" y="47"/>
                      </a:lnTo>
                      <a:cubicBezTo>
                        <a:pt x="232" y="40"/>
                        <a:pt x="119" y="115"/>
                        <a:pt x="5" y="54"/>
                      </a:cubicBezTo>
                      <a:lnTo>
                        <a:pt x="5" y="54"/>
                      </a:lnTo>
                      <a:cubicBezTo>
                        <a:pt x="4" y="47"/>
                        <a:pt x="2" y="40"/>
                        <a:pt x="0" y="33"/>
                      </a:cubicBezTo>
                      <a:lnTo>
                        <a:pt x="0" y="33"/>
                      </a:lnTo>
                      <a:cubicBezTo>
                        <a:pt x="25" y="22"/>
                        <a:pt x="50" y="0"/>
                        <a:pt x="73" y="1"/>
                      </a:cubicBezTo>
                      <a:lnTo>
                        <a:pt x="73" y="1"/>
                      </a:lnTo>
                      <a:cubicBezTo>
                        <a:pt x="165" y="7"/>
                        <a:pt x="255" y="20"/>
                        <a:pt x="347" y="31"/>
                      </a:cubicBezTo>
                      <a:lnTo>
                        <a:pt x="347" y="31"/>
                      </a:lnTo>
                      <a:cubicBezTo>
                        <a:pt x="346" y="36"/>
                        <a:pt x="346" y="41"/>
                        <a:pt x="346" y="4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5" name="Freeform 36">
                  <a:extLst>
                    <a:ext uri="{FF2B5EF4-FFF2-40B4-BE49-F238E27FC236}">
                      <a16:creationId xmlns:a16="http://schemas.microsoft.com/office/drawing/2014/main" id="{A8D57174-EF70-9645-9631-1EE5DB4CAAD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89626" y="610138"/>
                  <a:ext cx="58739" cy="138103"/>
                </a:xfrm>
                <a:custGeom>
                  <a:avLst/>
                  <a:gdLst>
                    <a:gd name="T0" fmla="*/ 0 w 138"/>
                    <a:gd name="T1" fmla="*/ 315 h 316"/>
                    <a:gd name="T2" fmla="*/ 0 w 138"/>
                    <a:gd name="T3" fmla="*/ 315 h 316"/>
                    <a:gd name="T4" fmla="*/ 82 w 138"/>
                    <a:gd name="T5" fmla="*/ 29 h 316"/>
                    <a:gd name="T6" fmla="*/ 82 w 138"/>
                    <a:gd name="T7" fmla="*/ 29 h 316"/>
                    <a:gd name="T8" fmla="*/ 116 w 138"/>
                    <a:gd name="T9" fmla="*/ 0 h 316"/>
                    <a:gd name="T10" fmla="*/ 116 w 138"/>
                    <a:gd name="T11" fmla="*/ 0 h 316"/>
                    <a:gd name="T12" fmla="*/ 137 w 138"/>
                    <a:gd name="T13" fmla="*/ 35 h 316"/>
                    <a:gd name="T14" fmla="*/ 137 w 138"/>
                    <a:gd name="T15" fmla="*/ 35 h 316"/>
                    <a:gd name="T16" fmla="*/ 66 w 138"/>
                    <a:gd name="T17" fmla="*/ 244 h 316"/>
                    <a:gd name="T18" fmla="*/ 66 w 138"/>
                    <a:gd name="T19" fmla="*/ 244 h 316"/>
                    <a:gd name="T20" fmla="*/ 0 w 138"/>
                    <a:gd name="T21" fmla="*/ 315 h 3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8" h="316">
                      <a:moveTo>
                        <a:pt x="0" y="315"/>
                      </a:moveTo>
                      <a:lnTo>
                        <a:pt x="0" y="315"/>
                      </a:lnTo>
                      <a:cubicBezTo>
                        <a:pt x="26" y="223"/>
                        <a:pt x="52" y="126"/>
                        <a:pt x="82" y="29"/>
                      </a:cubicBezTo>
                      <a:lnTo>
                        <a:pt x="82" y="29"/>
                      </a:lnTo>
                      <a:cubicBezTo>
                        <a:pt x="85" y="17"/>
                        <a:pt x="105" y="10"/>
                        <a:pt x="116" y="0"/>
                      </a:cubicBezTo>
                      <a:lnTo>
                        <a:pt x="116" y="0"/>
                      </a:lnTo>
                      <a:cubicBezTo>
                        <a:pt x="123" y="12"/>
                        <a:pt x="137" y="24"/>
                        <a:pt x="137" y="35"/>
                      </a:cubicBezTo>
                      <a:lnTo>
                        <a:pt x="137" y="35"/>
                      </a:lnTo>
                      <a:cubicBezTo>
                        <a:pt x="137" y="112"/>
                        <a:pt x="112" y="182"/>
                        <a:pt x="66" y="244"/>
                      </a:cubicBezTo>
                      <a:lnTo>
                        <a:pt x="66" y="244"/>
                      </a:lnTo>
                      <a:cubicBezTo>
                        <a:pt x="45" y="272"/>
                        <a:pt x="18" y="296"/>
                        <a:pt x="0" y="31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6" name="Freeform 37">
                  <a:extLst>
                    <a:ext uri="{FF2B5EF4-FFF2-40B4-BE49-F238E27FC236}">
                      <a16:creationId xmlns:a16="http://schemas.microsoft.com/office/drawing/2014/main" id="{3FD8F16E-5DA4-2A49-9146-0C4B10A3FA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38564" y="276180"/>
                  <a:ext cx="123827" cy="68258"/>
                </a:xfrm>
                <a:custGeom>
                  <a:avLst/>
                  <a:gdLst>
                    <a:gd name="T0" fmla="*/ 276 w 282"/>
                    <a:gd name="T1" fmla="*/ 154 h 155"/>
                    <a:gd name="T2" fmla="*/ 276 w 282"/>
                    <a:gd name="T3" fmla="*/ 154 h 155"/>
                    <a:gd name="T4" fmla="*/ 28 w 282"/>
                    <a:gd name="T5" fmla="*/ 68 h 155"/>
                    <a:gd name="T6" fmla="*/ 28 w 282"/>
                    <a:gd name="T7" fmla="*/ 68 h 155"/>
                    <a:gd name="T8" fmla="*/ 0 w 282"/>
                    <a:gd name="T9" fmla="*/ 18 h 155"/>
                    <a:gd name="T10" fmla="*/ 0 w 282"/>
                    <a:gd name="T11" fmla="*/ 18 h 155"/>
                    <a:gd name="T12" fmla="*/ 58 w 282"/>
                    <a:gd name="T13" fmla="*/ 8 h 155"/>
                    <a:gd name="T14" fmla="*/ 58 w 282"/>
                    <a:gd name="T15" fmla="*/ 8 h 155"/>
                    <a:gd name="T16" fmla="*/ 281 w 282"/>
                    <a:gd name="T17" fmla="*/ 143 h 155"/>
                    <a:gd name="T18" fmla="*/ 281 w 282"/>
                    <a:gd name="T19" fmla="*/ 143 h 155"/>
                    <a:gd name="T20" fmla="*/ 276 w 282"/>
                    <a:gd name="T21" fmla="*/ 15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155">
                      <a:moveTo>
                        <a:pt x="276" y="154"/>
                      </a:moveTo>
                      <a:lnTo>
                        <a:pt x="276" y="154"/>
                      </a:lnTo>
                      <a:cubicBezTo>
                        <a:pt x="193" y="126"/>
                        <a:pt x="110" y="100"/>
                        <a:pt x="28" y="68"/>
                      </a:cubicBezTo>
                      <a:lnTo>
                        <a:pt x="28" y="68"/>
                      </a:lnTo>
                      <a:cubicBezTo>
                        <a:pt x="14" y="62"/>
                        <a:pt x="9" y="35"/>
                        <a:pt x="0" y="18"/>
                      </a:cubicBezTo>
                      <a:lnTo>
                        <a:pt x="0" y="18"/>
                      </a:lnTo>
                      <a:cubicBezTo>
                        <a:pt x="19" y="14"/>
                        <a:pt x="45" y="0"/>
                        <a:pt x="58" y="8"/>
                      </a:cubicBezTo>
                      <a:lnTo>
                        <a:pt x="58" y="8"/>
                      </a:lnTo>
                      <a:cubicBezTo>
                        <a:pt x="134" y="50"/>
                        <a:pt x="207" y="98"/>
                        <a:pt x="281" y="143"/>
                      </a:cubicBezTo>
                      <a:lnTo>
                        <a:pt x="281" y="143"/>
                      </a:lnTo>
                      <a:cubicBezTo>
                        <a:pt x="279" y="147"/>
                        <a:pt x="278" y="151"/>
                        <a:pt x="276" y="15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7" name="Freeform 38">
                  <a:extLst>
                    <a:ext uri="{FF2B5EF4-FFF2-40B4-BE49-F238E27FC236}">
                      <a16:creationId xmlns:a16="http://schemas.microsoft.com/office/drawing/2014/main" id="{4419F756-B7C7-5340-97A9-806449BFB5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48757" y="328037"/>
                  <a:ext cx="115890" cy="36511"/>
                </a:xfrm>
                <a:custGeom>
                  <a:avLst/>
                  <a:gdLst>
                    <a:gd name="T0" fmla="*/ 262 w 263"/>
                    <a:gd name="T1" fmla="*/ 64 h 84"/>
                    <a:gd name="T2" fmla="*/ 262 w 263"/>
                    <a:gd name="T3" fmla="*/ 64 h 84"/>
                    <a:gd name="T4" fmla="*/ 27 w 263"/>
                    <a:gd name="T5" fmla="*/ 71 h 84"/>
                    <a:gd name="T6" fmla="*/ 27 w 263"/>
                    <a:gd name="T7" fmla="*/ 71 h 84"/>
                    <a:gd name="T8" fmla="*/ 0 w 263"/>
                    <a:gd name="T9" fmla="*/ 30 h 84"/>
                    <a:gd name="T10" fmla="*/ 0 w 263"/>
                    <a:gd name="T11" fmla="*/ 30 h 84"/>
                    <a:gd name="T12" fmla="*/ 37 w 263"/>
                    <a:gd name="T13" fmla="*/ 3 h 84"/>
                    <a:gd name="T14" fmla="*/ 37 w 263"/>
                    <a:gd name="T15" fmla="*/ 3 h 84"/>
                    <a:gd name="T16" fmla="*/ 61 w 263"/>
                    <a:gd name="T17" fmla="*/ 6 h 84"/>
                    <a:gd name="T18" fmla="*/ 61 w 263"/>
                    <a:gd name="T19" fmla="*/ 6 h 84"/>
                    <a:gd name="T20" fmla="*/ 262 w 263"/>
                    <a:gd name="T21" fmla="*/ 6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3" h="84">
                      <a:moveTo>
                        <a:pt x="262" y="64"/>
                      </a:moveTo>
                      <a:lnTo>
                        <a:pt x="262" y="64"/>
                      </a:lnTo>
                      <a:cubicBezTo>
                        <a:pt x="183" y="80"/>
                        <a:pt x="105" y="83"/>
                        <a:pt x="27" y="71"/>
                      </a:cubicBezTo>
                      <a:lnTo>
                        <a:pt x="27" y="71"/>
                      </a:lnTo>
                      <a:cubicBezTo>
                        <a:pt x="15" y="69"/>
                        <a:pt x="1" y="44"/>
                        <a:pt x="0" y="30"/>
                      </a:cubicBezTo>
                      <a:lnTo>
                        <a:pt x="0" y="30"/>
                      </a:lnTo>
                      <a:cubicBezTo>
                        <a:pt x="0" y="22"/>
                        <a:pt x="22" y="10"/>
                        <a:pt x="37" y="3"/>
                      </a:cubicBezTo>
                      <a:lnTo>
                        <a:pt x="37" y="3"/>
                      </a:lnTo>
                      <a:cubicBezTo>
                        <a:pt x="43" y="0"/>
                        <a:pt x="53" y="4"/>
                        <a:pt x="61" y="6"/>
                      </a:cubicBezTo>
                      <a:lnTo>
                        <a:pt x="61" y="6"/>
                      </a:lnTo>
                      <a:cubicBezTo>
                        <a:pt x="126" y="25"/>
                        <a:pt x="192" y="44"/>
                        <a:pt x="262" y="6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8" name="Freeform 39">
                  <a:extLst>
                    <a:ext uri="{FF2B5EF4-FFF2-40B4-BE49-F238E27FC236}">
                      <a16:creationId xmlns:a16="http://schemas.microsoft.com/office/drawing/2014/main" id="{DC75F987-4593-A646-B3F4-4A5038070F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82090" y="318808"/>
                  <a:ext cx="58739" cy="60321"/>
                </a:xfrm>
                <a:custGeom>
                  <a:avLst/>
                  <a:gdLst>
                    <a:gd name="T0" fmla="*/ 113 w 138"/>
                    <a:gd name="T1" fmla="*/ 137 h 138"/>
                    <a:gd name="T2" fmla="*/ 113 w 138"/>
                    <a:gd name="T3" fmla="*/ 137 h 138"/>
                    <a:gd name="T4" fmla="*/ 30 w 138"/>
                    <a:gd name="T5" fmla="*/ 97 h 138"/>
                    <a:gd name="T6" fmla="*/ 30 w 138"/>
                    <a:gd name="T7" fmla="*/ 97 h 138"/>
                    <a:gd name="T8" fmla="*/ 38 w 138"/>
                    <a:gd name="T9" fmla="*/ 9 h 138"/>
                    <a:gd name="T10" fmla="*/ 38 w 138"/>
                    <a:gd name="T11" fmla="*/ 9 h 138"/>
                    <a:gd name="T12" fmla="*/ 126 w 138"/>
                    <a:gd name="T13" fmla="*/ 46 h 138"/>
                    <a:gd name="T14" fmla="*/ 126 w 138"/>
                    <a:gd name="T15" fmla="*/ 46 h 138"/>
                    <a:gd name="T16" fmla="*/ 113 w 138"/>
                    <a:gd name="T17" fmla="*/ 137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8">
                      <a:moveTo>
                        <a:pt x="113" y="137"/>
                      </a:moveTo>
                      <a:lnTo>
                        <a:pt x="113" y="137"/>
                      </a:lnTo>
                      <a:cubicBezTo>
                        <a:pt x="75" y="120"/>
                        <a:pt x="43" y="116"/>
                        <a:pt x="30" y="97"/>
                      </a:cubicBezTo>
                      <a:lnTo>
                        <a:pt x="30" y="97"/>
                      </a:lnTo>
                      <a:cubicBezTo>
                        <a:pt x="12" y="70"/>
                        <a:pt x="0" y="23"/>
                        <a:pt x="38" y="9"/>
                      </a:cubicBezTo>
                      <a:lnTo>
                        <a:pt x="38" y="9"/>
                      </a:lnTo>
                      <a:cubicBezTo>
                        <a:pt x="60" y="0"/>
                        <a:pt x="104" y="24"/>
                        <a:pt x="126" y="46"/>
                      </a:cubicBezTo>
                      <a:lnTo>
                        <a:pt x="126" y="46"/>
                      </a:lnTo>
                      <a:cubicBezTo>
                        <a:pt x="137" y="56"/>
                        <a:pt x="120" y="95"/>
                        <a:pt x="113" y="1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09" name="Freeform 40">
                  <a:extLst>
                    <a:ext uri="{FF2B5EF4-FFF2-40B4-BE49-F238E27FC236}">
                      <a16:creationId xmlns:a16="http://schemas.microsoft.com/office/drawing/2014/main" id="{36BAF8D7-FA71-B744-9B00-3B479C8828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2438" y="180796"/>
                  <a:ext cx="42863" cy="107943"/>
                </a:xfrm>
                <a:custGeom>
                  <a:avLst/>
                  <a:gdLst>
                    <a:gd name="T0" fmla="*/ 68 w 97"/>
                    <a:gd name="T1" fmla="*/ 0 h 245"/>
                    <a:gd name="T2" fmla="*/ 68 w 97"/>
                    <a:gd name="T3" fmla="*/ 0 h 245"/>
                    <a:gd name="T4" fmla="*/ 55 w 97"/>
                    <a:gd name="T5" fmla="*/ 244 h 245"/>
                    <a:gd name="T6" fmla="*/ 55 w 97"/>
                    <a:gd name="T7" fmla="*/ 244 h 245"/>
                    <a:gd name="T8" fmla="*/ 68 w 97"/>
                    <a:gd name="T9" fmla="*/ 0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7" h="245">
                      <a:moveTo>
                        <a:pt x="68" y="0"/>
                      </a:moveTo>
                      <a:lnTo>
                        <a:pt x="68" y="0"/>
                      </a:lnTo>
                      <a:cubicBezTo>
                        <a:pt x="96" y="86"/>
                        <a:pt x="78" y="163"/>
                        <a:pt x="55" y="244"/>
                      </a:cubicBezTo>
                      <a:lnTo>
                        <a:pt x="55" y="244"/>
                      </a:lnTo>
                      <a:cubicBezTo>
                        <a:pt x="0" y="151"/>
                        <a:pt x="5" y="23"/>
                        <a:pt x="68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10" name="Freeform 41">
                  <a:extLst>
                    <a:ext uri="{FF2B5EF4-FFF2-40B4-BE49-F238E27FC236}">
                      <a16:creationId xmlns:a16="http://schemas.microsoft.com/office/drawing/2014/main" id="{33DFA0B1-02F4-0C4F-BAC2-376A304684D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8599" y="770348"/>
                  <a:ext cx="50801" cy="52384"/>
                </a:xfrm>
                <a:custGeom>
                  <a:avLst/>
                  <a:gdLst>
                    <a:gd name="T0" fmla="*/ 69 w 116"/>
                    <a:gd name="T1" fmla="*/ 117 h 118"/>
                    <a:gd name="T2" fmla="*/ 69 w 116"/>
                    <a:gd name="T3" fmla="*/ 117 h 118"/>
                    <a:gd name="T4" fmla="*/ 20 w 116"/>
                    <a:gd name="T5" fmla="*/ 95 h 118"/>
                    <a:gd name="T6" fmla="*/ 20 w 116"/>
                    <a:gd name="T7" fmla="*/ 95 h 118"/>
                    <a:gd name="T8" fmla="*/ 33 w 116"/>
                    <a:gd name="T9" fmla="*/ 5 h 118"/>
                    <a:gd name="T10" fmla="*/ 33 w 116"/>
                    <a:gd name="T11" fmla="*/ 5 h 118"/>
                    <a:gd name="T12" fmla="*/ 92 w 116"/>
                    <a:gd name="T13" fmla="*/ 19 h 118"/>
                    <a:gd name="T14" fmla="*/ 92 w 116"/>
                    <a:gd name="T15" fmla="*/ 19 h 118"/>
                    <a:gd name="T16" fmla="*/ 69 w 116"/>
                    <a:gd name="T17" fmla="*/ 11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118">
                      <a:moveTo>
                        <a:pt x="69" y="117"/>
                      </a:moveTo>
                      <a:lnTo>
                        <a:pt x="69" y="117"/>
                      </a:lnTo>
                      <a:cubicBezTo>
                        <a:pt x="57" y="112"/>
                        <a:pt x="33" y="108"/>
                        <a:pt x="20" y="95"/>
                      </a:cubicBezTo>
                      <a:lnTo>
                        <a:pt x="20" y="95"/>
                      </a:lnTo>
                      <a:cubicBezTo>
                        <a:pt x="0" y="74"/>
                        <a:pt x="9" y="11"/>
                        <a:pt x="33" y="5"/>
                      </a:cubicBezTo>
                      <a:lnTo>
                        <a:pt x="33" y="5"/>
                      </a:lnTo>
                      <a:cubicBezTo>
                        <a:pt x="51" y="0"/>
                        <a:pt x="78" y="6"/>
                        <a:pt x="92" y="19"/>
                      </a:cubicBezTo>
                      <a:lnTo>
                        <a:pt x="92" y="19"/>
                      </a:lnTo>
                      <a:cubicBezTo>
                        <a:pt x="115" y="40"/>
                        <a:pt x="105" y="92"/>
                        <a:pt x="69" y="11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11" name="Freeform 42">
                  <a:extLst>
                    <a:ext uri="{FF2B5EF4-FFF2-40B4-BE49-F238E27FC236}">
                      <a16:creationId xmlns:a16="http://schemas.microsoft.com/office/drawing/2014/main" id="{8ACD478E-B018-E047-8F08-4E973608B1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85244" y="258276"/>
                  <a:ext cx="76201" cy="66671"/>
                </a:xfrm>
                <a:custGeom>
                  <a:avLst/>
                  <a:gdLst>
                    <a:gd name="T0" fmla="*/ 166 w 174"/>
                    <a:gd name="T1" fmla="*/ 148 h 149"/>
                    <a:gd name="T2" fmla="*/ 166 w 174"/>
                    <a:gd name="T3" fmla="*/ 148 h 149"/>
                    <a:gd name="T4" fmla="*/ 18 w 174"/>
                    <a:gd name="T5" fmla="*/ 53 h 149"/>
                    <a:gd name="T6" fmla="*/ 18 w 174"/>
                    <a:gd name="T7" fmla="*/ 53 h 149"/>
                    <a:gd name="T8" fmla="*/ 0 w 174"/>
                    <a:gd name="T9" fmla="*/ 3 h 149"/>
                    <a:gd name="T10" fmla="*/ 0 w 174"/>
                    <a:gd name="T11" fmla="*/ 3 h 149"/>
                    <a:gd name="T12" fmla="*/ 55 w 174"/>
                    <a:gd name="T13" fmla="*/ 11 h 149"/>
                    <a:gd name="T14" fmla="*/ 55 w 174"/>
                    <a:gd name="T15" fmla="*/ 11 h 149"/>
                    <a:gd name="T16" fmla="*/ 173 w 174"/>
                    <a:gd name="T17" fmla="*/ 137 h 149"/>
                    <a:gd name="T18" fmla="*/ 173 w 174"/>
                    <a:gd name="T19" fmla="*/ 137 h 149"/>
                    <a:gd name="T20" fmla="*/ 166 w 174"/>
                    <a:gd name="T21" fmla="*/ 148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49">
                      <a:moveTo>
                        <a:pt x="166" y="148"/>
                      </a:moveTo>
                      <a:lnTo>
                        <a:pt x="166" y="148"/>
                      </a:lnTo>
                      <a:cubicBezTo>
                        <a:pt x="117" y="117"/>
                        <a:pt x="66" y="87"/>
                        <a:pt x="18" y="53"/>
                      </a:cubicBezTo>
                      <a:lnTo>
                        <a:pt x="18" y="53"/>
                      </a:lnTo>
                      <a:cubicBezTo>
                        <a:pt x="7" y="44"/>
                        <a:pt x="6" y="20"/>
                        <a:pt x="0" y="3"/>
                      </a:cubicBezTo>
                      <a:lnTo>
                        <a:pt x="0" y="3"/>
                      </a:lnTo>
                      <a:cubicBezTo>
                        <a:pt x="19" y="5"/>
                        <a:pt x="44" y="0"/>
                        <a:pt x="55" y="11"/>
                      </a:cubicBezTo>
                      <a:lnTo>
                        <a:pt x="55" y="11"/>
                      </a:lnTo>
                      <a:cubicBezTo>
                        <a:pt x="97" y="50"/>
                        <a:pt x="135" y="94"/>
                        <a:pt x="173" y="137"/>
                      </a:cubicBezTo>
                      <a:lnTo>
                        <a:pt x="173" y="137"/>
                      </a:lnTo>
                      <a:cubicBezTo>
                        <a:pt x="171" y="141"/>
                        <a:pt x="169" y="145"/>
                        <a:pt x="166" y="14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12" name="Freeform 43">
                  <a:extLst>
                    <a:ext uri="{FF2B5EF4-FFF2-40B4-BE49-F238E27FC236}">
                      <a16:creationId xmlns:a16="http://schemas.microsoft.com/office/drawing/2014/main" id="{41B27CD3-1D76-0A4E-AF1E-A773BCC93F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9696" y="323832"/>
                  <a:ext cx="42863" cy="46035"/>
                </a:xfrm>
                <a:custGeom>
                  <a:avLst/>
                  <a:gdLst>
                    <a:gd name="T0" fmla="*/ 102 w 103"/>
                    <a:gd name="T1" fmla="*/ 13 h 108"/>
                    <a:gd name="T2" fmla="*/ 102 w 103"/>
                    <a:gd name="T3" fmla="*/ 13 h 108"/>
                    <a:gd name="T4" fmla="*/ 69 w 103"/>
                    <a:gd name="T5" fmla="*/ 98 h 108"/>
                    <a:gd name="T6" fmla="*/ 69 w 103"/>
                    <a:gd name="T7" fmla="*/ 98 h 108"/>
                    <a:gd name="T8" fmla="*/ 0 w 103"/>
                    <a:gd name="T9" fmla="*/ 84 h 108"/>
                    <a:gd name="T10" fmla="*/ 0 w 103"/>
                    <a:gd name="T11" fmla="*/ 84 h 108"/>
                    <a:gd name="T12" fmla="*/ 22 w 103"/>
                    <a:gd name="T13" fmla="*/ 10 h 108"/>
                    <a:gd name="T14" fmla="*/ 22 w 103"/>
                    <a:gd name="T15" fmla="*/ 10 h 108"/>
                    <a:gd name="T16" fmla="*/ 102 w 103"/>
                    <a:gd name="T17" fmla="*/ 13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3" h="108">
                      <a:moveTo>
                        <a:pt x="102" y="13"/>
                      </a:moveTo>
                      <a:lnTo>
                        <a:pt x="102" y="13"/>
                      </a:lnTo>
                      <a:cubicBezTo>
                        <a:pt x="88" y="54"/>
                        <a:pt x="85" y="88"/>
                        <a:pt x="69" y="98"/>
                      </a:cubicBezTo>
                      <a:lnTo>
                        <a:pt x="69" y="98"/>
                      </a:lnTo>
                      <a:cubicBezTo>
                        <a:pt x="54" y="107"/>
                        <a:pt x="23" y="90"/>
                        <a:pt x="0" y="84"/>
                      </a:cubicBezTo>
                      <a:lnTo>
                        <a:pt x="0" y="84"/>
                      </a:lnTo>
                      <a:cubicBezTo>
                        <a:pt x="6" y="59"/>
                        <a:pt x="7" y="29"/>
                        <a:pt x="22" y="10"/>
                      </a:cubicBezTo>
                      <a:lnTo>
                        <a:pt x="22" y="10"/>
                      </a:lnTo>
                      <a:cubicBezTo>
                        <a:pt x="29" y="0"/>
                        <a:pt x="62" y="10"/>
                        <a:pt x="102" y="1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13" name="Freeform 44">
                  <a:extLst>
                    <a:ext uri="{FF2B5EF4-FFF2-40B4-BE49-F238E27FC236}">
                      <a16:creationId xmlns:a16="http://schemas.microsoft.com/office/drawing/2014/main" id="{735D1B36-A60C-F241-A318-A4D4381B21B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68137" y="684880"/>
                  <a:ext cx="38101" cy="36511"/>
                </a:xfrm>
                <a:custGeom>
                  <a:avLst/>
                  <a:gdLst>
                    <a:gd name="T0" fmla="*/ 0 w 88"/>
                    <a:gd name="T1" fmla="*/ 66 h 85"/>
                    <a:gd name="T2" fmla="*/ 0 w 88"/>
                    <a:gd name="T3" fmla="*/ 66 h 85"/>
                    <a:gd name="T4" fmla="*/ 22 w 88"/>
                    <a:gd name="T5" fmla="*/ 0 h 85"/>
                    <a:gd name="T6" fmla="*/ 22 w 88"/>
                    <a:gd name="T7" fmla="*/ 0 h 85"/>
                    <a:gd name="T8" fmla="*/ 79 w 88"/>
                    <a:gd name="T9" fmla="*/ 22 h 85"/>
                    <a:gd name="T10" fmla="*/ 79 w 88"/>
                    <a:gd name="T11" fmla="*/ 22 h 85"/>
                    <a:gd name="T12" fmla="*/ 68 w 88"/>
                    <a:gd name="T13" fmla="*/ 76 h 85"/>
                    <a:gd name="T14" fmla="*/ 68 w 88"/>
                    <a:gd name="T15" fmla="*/ 76 h 85"/>
                    <a:gd name="T16" fmla="*/ 0 w 88"/>
                    <a:gd name="T17" fmla="*/ 66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" h="85">
                      <a:moveTo>
                        <a:pt x="0" y="66"/>
                      </a:moveTo>
                      <a:lnTo>
                        <a:pt x="0" y="66"/>
                      </a:lnTo>
                      <a:cubicBezTo>
                        <a:pt x="10" y="36"/>
                        <a:pt x="16" y="18"/>
                        <a:pt x="22" y="0"/>
                      </a:cubicBezTo>
                      <a:lnTo>
                        <a:pt x="22" y="0"/>
                      </a:lnTo>
                      <a:cubicBezTo>
                        <a:pt x="42" y="6"/>
                        <a:pt x="69" y="8"/>
                        <a:pt x="79" y="22"/>
                      </a:cubicBezTo>
                      <a:lnTo>
                        <a:pt x="79" y="22"/>
                      </a:lnTo>
                      <a:cubicBezTo>
                        <a:pt x="87" y="33"/>
                        <a:pt x="80" y="67"/>
                        <a:pt x="68" y="76"/>
                      </a:cubicBezTo>
                      <a:lnTo>
                        <a:pt x="68" y="76"/>
                      </a:lnTo>
                      <a:cubicBezTo>
                        <a:pt x="58" y="84"/>
                        <a:pt x="32" y="72"/>
                        <a:pt x="0" y="6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14" name="Freeform 45">
                  <a:extLst>
                    <a:ext uri="{FF2B5EF4-FFF2-40B4-BE49-F238E27FC236}">
                      <a16:creationId xmlns:a16="http://schemas.microsoft.com/office/drawing/2014/main" id="{A5D372CF-3985-2F43-81A6-FAF52B4323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34669" y="262671"/>
                  <a:ext cx="46038" cy="55560"/>
                </a:xfrm>
                <a:custGeom>
                  <a:avLst/>
                  <a:gdLst>
                    <a:gd name="T0" fmla="*/ 16 w 105"/>
                    <a:gd name="T1" fmla="*/ 0 h 127"/>
                    <a:gd name="T2" fmla="*/ 16 w 105"/>
                    <a:gd name="T3" fmla="*/ 0 h 127"/>
                    <a:gd name="T4" fmla="*/ 104 w 105"/>
                    <a:gd name="T5" fmla="*/ 116 h 127"/>
                    <a:gd name="T6" fmla="*/ 104 w 105"/>
                    <a:gd name="T7" fmla="*/ 116 h 127"/>
                    <a:gd name="T8" fmla="*/ 90 w 105"/>
                    <a:gd name="T9" fmla="*/ 126 h 127"/>
                    <a:gd name="T10" fmla="*/ 90 w 105"/>
                    <a:gd name="T11" fmla="*/ 126 h 127"/>
                    <a:gd name="T12" fmla="*/ 0 w 105"/>
                    <a:gd name="T13" fmla="*/ 14 h 127"/>
                    <a:gd name="T14" fmla="*/ 0 w 105"/>
                    <a:gd name="T15" fmla="*/ 14 h 127"/>
                    <a:gd name="T16" fmla="*/ 16 w 105"/>
                    <a:gd name="T17" fmla="*/ 0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5" h="127"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74" y="16"/>
                        <a:pt x="86" y="68"/>
                        <a:pt x="104" y="116"/>
                      </a:cubicBezTo>
                      <a:lnTo>
                        <a:pt x="104" y="116"/>
                      </a:lnTo>
                      <a:cubicBezTo>
                        <a:pt x="99" y="119"/>
                        <a:pt x="94" y="123"/>
                        <a:pt x="90" y="126"/>
                      </a:cubicBezTo>
                      <a:lnTo>
                        <a:pt x="90" y="126"/>
                      </a:lnTo>
                      <a:cubicBezTo>
                        <a:pt x="60" y="89"/>
                        <a:pt x="30" y="52"/>
                        <a:pt x="0" y="14"/>
                      </a:cubicBezTo>
                      <a:lnTo>
                        <a:pt x="0" y="14"/>
                      </a:lnTo>
                      <a:cubicBezTo>
                        <a:pt x="6" y="10"/>
                        <a:pt x="11" y="4"/>
                        <a:pt x="16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15" name="Freeform 46">
                  <a:extLst>
                    <a:ext uri="{FF2B5EF4-FFF2-40B4-BE49-F238E27FC236}">
                      <a16:creationId xmlns:a16="http://schemas.microsoft.com/office/drawing/2014/main" id="{6E86D0AE-C146-2443-9D61-06A65290CC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14242" y="2887562"/>
                  <a:ext cx="702720" cy="364800"/>
                </a:xfrm>
                <a:custGeom>
                  <a:avLst/>
                  <a:gdLst>
                    <a:gd name="T0" fmla="*/ 444853 w 1616"/>
                    <a:gd name="T1" fmla="*/ 277405 h 839"/>
                    <a:gd name="T2" fmla="*/ 444853 w 1616"/>
                    <a:gd name="T3" fmla="*/ 277405 h 839"/>
                    <a:gd name="T4" fmla="*/ 199597 w 1616"/>
                    <a:gd name="T5" fmla="*/ 173487 h 839"/>
                    <a:gd name="T6" fmla="*/ 199597 w 1616"/>
                    <a:gd name="T7" fmla="*/ 173487 h 839"/>
                    <a:gd name="T8" fmla="*/ 382669 w 1616"/>
                    <a:gd name="T9" fmla="*/ 223924 h 839"/>
                    <a:gd name="T10" fmla="*/ 382669 w 1616"/>
                    <a:gd name="T11" fmla="*/ 223924 h 839"/>
                    <a:gd name="T12" fmla="*/ 553131 w 1616"/>
                    <a:gd name="T13" fmla="*/ 309145 h 839"/>
                    <a:gd name="T14" fmla="*/ 553131 w 1616"/>
                    <a:gd name="T15" fmla="*/ 309145 h 839"/>
                    <a:gd name="T16" fmla="*/ 469205 w 1616"/>
                    <a:gd name="T17" fmla="*/ 251316 h 839"/>
                    <a:gd name="T18" fmla="*/ 469205 w 1616"/>
                    <a:gd name="T19" fmla="*/ 251316 h 839"/>
                    <a:gd name="T20" fmla="*/ 375712 w 1616"/>
                    <a:gd name="T21" fmla="*/ 200010 h 839"/>
                    <a:gd name="T22" fmla="*/ 375712 w 1616"/>
                    <a:gd name="T23" fmla="*/ 200010 h 839"/>
                    <a:gd name="T24" fmla="*/ 280044 w 1616"/>
                    <a:gd name="T25" fmla="*/ 158268 h 839"/>
                    <a:gd name="T26" fmla="*/ 280044 w 1616"/>
                    <a:gd name="T27" fmla="*/ 158268 h 839"/>
                    <a:gd name="T28" fmla="*/ 183507 w 1616"/>
                    <a:gd name="T29" fmla="*/ 120875 h 839"/>
                    <a:gd name="T30" fmla="*/ 183507 w 1616"/>
                    <a:gd name="T31" fmla="*/ 120875 h 839"/>
                    <a:gd name="T32" fmla="*/ 183942 w 1616"/>
                    <a:gd name="T33" fmla="*/ 115223 h 839"/>
                    <a:gd name="T34" fmla="*/ 183942 w 1616"/>
                    <a:gd name="T35" fmla="*/ 115223 h 839"/>
                    <a:gd name="T36" fmla="*/ 207424 w 1616"/>
                    <a:gd name="T37" fmla="*/ 115223 h 839"/>
                    <a:gd name="T38" fmla="*/ 207424 w 1616"/>
                    <a:gd name="T39" fmla="*/ 115223 h 839"/>
                    <a:gd name="T40" fmla="*/ 418327 w 1616"/>
                    <a:gd name="T41" fmla="*/ 188705 h 839"/>
                    <a:gd name="T42" fmla="*/ 418327 w 1616"/>
                    <a:gd name="T43" fmla="*/ 188705 h 839"/>
                    <a:gd name="T44" fmla="*/ 530954 w 1616"/>
                    <a:gd name="T45" fmla="*/ 263926 h 839"/>
                    <a:gd name="T46" fmla="*/ 530954 w 1616"/>
                    <a:gd name="T47" fmla="*/ 263926 h 839"/>
                    <a:gd name="T48" fmla="*/ 632274 w 1616"/>
                    <a:gd name="T49" fmla="*/ 342190 h 839"/>
                    <a:gd name="T50" fmla="*/ 632274 w 1616"/>
                    <a:gd name="T51" fmla="*/ 342190 h 839"/>
                    <a:gd name="T52" fmla="*/ 369189 w 1616"/>
                    <a:gd name="T53" fmla="*/ 130441 h 839"/>
                    <a:gd name="T54" fmla="*/ 369189 w 1616"/>
                    <a:gd name="T55" fmla="*/ 130441 h 839"/>
                    <a:gd name="T56" fmla="*/ 702285 w 1616"/>
                    <a:gd name="T57" fmla="*/ 364365 h 839"/>
                    <a:gd name="T58" fmla="*/ 702285 w 1616"/>
                    <a:gd name="T59" fmla="*/ 364365 h 839"/>
                    <a:gd name="T60" fmla="*/ 686196 w 1616"/>
                    <a:gd name="T61" fmla="*/ 336103 h 839"/>
                    <a:gd name="T62" fmla="*/ 686196 w 1616"/>
                    <a:gd name="T63" fmla="*/ 336103 h 839"/>
                    <a:gd name="T64" fmla="*/ 668367 w 1616"/>
                    <a:gd name="T65" fmla="*/ 307841 h 839"/>
                    <a:gd name="T66" fmla="*/ 668367 w 1616"/>
                    <a:gd name="T67" fmla="*/ 307841 h 839"/>
                    <a:gd name="T68" fmla="*/ 339184 w 1616"/>
                    <a:gd name="T69" fmla="*/ 43480 h 839"/>
                    <a:gd name="T70" fmla="*/ 339184 w 1616"/>
                    <a:gd name="T71" fmla="*/ 43480 h 839"/>
                    <a:gd name="T72" fmla="*/ 133934 w 1616"/>
                    <a:gd name="T73" fmla="*/ 12609 h 839"/>
                    <a:gd name="T74" fmla="*/ 133934 w 1616"/>
                    <a:gd name="T75" fmla="*/ 12609 h 839"/>
                    <a:gd name="T76" fmla="*/ 40006 w 1616"/>
                    <a:gd name="T77" fmla="*/ 49133 h 839"/>
                    <a:gd name="T78" fmla="*/ 40006 w 1616"/>
                    <a:gd name="T79" fmla="*/ 49133 h 839"/>
                    <a:gd name="T80" fmla="*/ 12176 w 1616"/>
                    <a:gd name="T81" fmla="*/ 134354 h 839"/>
                    <a:gd name="T82" fmla="*/ 12176 w 1616"/>
                    <a:gd name="T83" fmla="*/ 134354 h 839"/>
                    <a:gd name="T84" fmla="*/ 116975 w 1616"/>
                    <a:gd name="T85" fmla="*/ 246968 h 839"/>
                    <a:gd name="T86" fmla="*/ 116975 w 1616"/>
                    <a:gd name="T87" fmla="*/ 246968 h 839"/>
                    <a:gd name="T88" fmla="*/ 380495 w 1616"/>
                    <a:gd name="T89" fmla="*/ 326537 h 839"/>
                    <a:gd name="T90" fmla="*/ 380495 w 1616"/>
                    <a:gd name="T91" fmla="*/ 326537 h 839"/>
                    <a:gd name="T92" fmla="*/ 531389 w 1616"/>
                    <a:gd name="T93" fmla="*/ 352626 h 839"/>
                    <a:gd name="T94" fmla="*/ 531389 w 1616"/>
                    <a:gd name="T95" fmla="*/ 352626 h 839"/>
                    <a:gd name="T96" fmla="*/ 549652 w 1616"/>
                    <a:gd name="T97" fmla="*/ 355669 h 839"/>
                    <a:gd name="T98" fmla="*/ 549652 w 1616"/>
                    <a:gd name="T99" fmla="*/ 355669 h 839"/>
                    <a:gd name="T100" fmla="*/ 279610 w 1616"/>
                    <a:gd name="T101" fmla="*/ 250012 h 839"/>
                    <a:gd name="T102" fmla="*/ 279610 w 1616"/>
                    <a:gd name="T103" fmla="*/ 250012 h 839"/>
                    <a:gd name="T104" fmla="*/ 281784 w 1616"/>
                    <a:gd name="T105" fmla="*/ 243055 h 839"/>
                    <a:gd name="T106" fmla="*/ 281784 w 1616"/>
                    <a:gd name="T107" fmla="*/ 243055 h 839"/>
                    <a:gd name="T108" fmla="*/ 443114 w 1616"/>
                    <a:gd name="T109" fmla="*/ 281318 h 839"/>
                    <a:gd name="T110" fmla="*/ 443114 w 1616"/>
                    <a:gd name="T111" fmla="*/ 281318 h 839"/>
                    <a:gd name="T112" fmla="*/ 444853 w 1616"/>
                    <a:gd name="T113" fmla="*/ 277405 h 83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1616" h="839">
                      <a:moveTo>
                        <a:pt x="1023" y="638"/>
                      </a:moveTo>
                      <a:lnTo>
                        <a:pt x="1023" y="638"/>
                      </a:lnTo>
                      <a:cubicBezTo>
                        <a:pt x="835" y="558"/>
                        <a:pt x="648" y="479"/>
                        <a:pt x="459" y="399"/>
                      </a:cubicBezTo>
                      <a:cubicBezTo>
                        <a:pt x="612" y="397"/>
                        <a:pt x="746" y="457"/>
                        <a:pt x="880" y="515"/>
                      </a:cubicBezTo>
                      <a:cubicBezTo>
                        <a:pt x="1013" y="574"/>
                        <a:pt x="1140" y="647"/>
                        <a:pt x="1272" y="711"/>
                      </a:cubicBezTo>
                      <a:cubicBezTo>
                        <a:pt x="1208" y="666"/>
                        <a:pt x="1145" y="619"/>
                        <a:pt x="1079" y="578"/>
                      </a:cubicBezTo>
                      <a:cubicBezTo>
                        <a:pt x="1009" y="535"/>
                        <a:pt x="937" y="495"/>
                        <a:pt x="864" y="460"/>
                      </a:cubicBezTo>
                      <a:cubicBezTo>
                        <a:pt x="792" y="424"/>
                        <a:pt x="718" y="394"/>
                        <a:pt x="644" y="364"/>
                      </a:cubicBezTo>
                      <a:cubicBezTo>
                        <a:pt x="570" y="334"/>
                        <a:pt x="496" y="307"/>
                        <a:pt x="422" y="278"/>
                      </a:cubicBezTo>
                      <a:cubicBezTo>
                        <a:pt x="423" y="274"/>
                        <a:pt x="423" y="270"/>
                        <a:pt x="423" y="265"/>
                      </a:cubicBezTo>
                      <a:cubicBezTo>
                        <a:pt x="441" y="265"/>
                        <a:pt x="460" y="261"/>
                        <a:pt x="477" y="265"/>
                      </a:cubicBezTo>
                      <a:cubicBezTo>
                        <a:pt x="644" y="307"/>
                        <a:pt x="811" y="350"/>
                        <a:pt x="962" y="434"/>
                      </a:cubicBezTo>
                      <a:cubicBezTo>
                        <a:pt x="1053" y="484"/>
                        <a:pt x="1137" y="545"/>
                        <a:pt x="1221" y="607"/>
                      </a:cubicBezTo>
                      <a:cubicBezTo>
                        <a:pt x="1300" y="665"/>
                        <a:pt x="1376" y="728"/>
                        <a:pt x="1454" y="787"/>
                      </a:cubicBezTo>
                      <a:cubicBezTo>
                        <a:pt x="1287" y="583"/>
                        <a:pt x="1072" y="437"/>
                        <a:pt x="849" y="300"/>
                      </a:cubicBezTo>
                      <a:cubicBezTo>
                        <a:pt x="1163" y="393"/>
                        <a:pt x="1403" y="594"/>
                        <a:pt x="1615" y="838"/>
                      </a:cubicBezTo>
                      <a:cubicBezTo>
                        <a:pt x="1602" y="816"/>
                        <a:pt x="1591" y="795"/>
                        <a:pt x="1578" y="773"/>
                      </a:cubicBezTo>
                      <a:cubicBezTo>
                        <a:pt x="1565" y="751"/>
                        <a:pt x="1551" y="729"/>
                        <a:pt x="1537" y="708"/>
                      </a:cubicBezTo>
                      <a:cubicBezTo>
                        <a:pt x="1350" y="423"/>
                        <a:pt x="1086" y="237"/>
                        <a:pt x="780" y="100"/>
                      </a:cubicBezTo>
                      <a:cubicBezTo>
                        <a:pt x="628" y="33"/>
                        <a:pt x="471" y="0"/>
                        <a:pt x="308" y="29"/>
                      </a:cubicBezTo>
                      <a:cubicBezTo>
                        <a:pt x="233" y="42"/>
                        <a:pt x="159" y="76"/>
                        <a:pt x="92" y="113"/>
                      </a:cubicBezTo>
                      <a:cubicBezTo>
                        <a:pt x="19" y="154"/>
                        <a:pt x="0" y="228"/>
                        <a:pt x="28" y="309"/>
                      </a:cubicBezTo>
                      <a:cubicBezTo>
                        <a:pt x="70" y="430"/>
                        <a:pt x="161" y="510"/>
                        <a:pt x="269" y="568"/>
                      </a:cubicBezTo>
                      <a:cubicBezTo>
                        <a:pt x="457" y="671"/>
                        <a:pt x="663" y="721"/>
                        <a:pt x="875" y="751"/>
                      </a:cubicBezTo>
                      <a:cubicBezTo>
                        <a:pt x="991" y="768"/>
                        <a:pt x="1106" y="791"/>
                        <a:pt x="1222" y="811"/>
                      </a:cubicBezTo>
                      <a:cubicBezTo>
                        <a:pt x="1231" y="813"/>
                        <a:pt x="1241" y="814"/>
                        <a:pt x="1264" y="818"/>
                      </a:cubicBezTo>
                      <a:cubicBezTo>
                        <a:pt x="1067" y="684"/>
                        <a:pt x="836" y="678"/>
                        <a:pt x="643" y="575"/>
                      </a:cubicBezTo>
                      <a:cubicBezTo>
                        <a:pt x="645" y="570"/>
                        <a:pt x="646" y="564"/>
                        <a:pt x="648" y="559"/>
                      </a:cubicBezTo>
                      <a:cubicBezTo>
                        <a:pt x="771" y="588"/>
                        <a:pt x="895" y="618"/>
                        <a:pt x="1019" y="647"/>
                      </a:cubicBezTo>
                      <a:cubicBezTo>
                        <a:pt x="1021" y="644"/>
                        <a:pt x="1022" y="641"/>
                        <a:pt x="1023" y="638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16" name="Freeform 47">
                  <a:extLst>
                    <a:ext uri="{FF2B5EF4-FFF2-40B4-BE49-F238E27FC236}">
                      <a16:creationId xmlns:a16="http://schemas.microsoft.com/office/drawing/2014/main" id="{491A7D61-E1F0-D54F-B4A6-67490D5D97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0961" y="2253962"/>
                  <a:ext cx="458879" cy="332159"/>
                </a:xfrm>
                <a:custGeom>
                  <a:avLst/>
                  <a:gdLst>
                    <a:gd name="T0" fmla="*/ 0 w 1056"/>
                    <a:gd name="T1" fmla="*/ 169353 h 761"/>
                    <a:gd name="T2" fmla="*/ 0 w 1056"/>
                    <a:gd name="T3" fmla="*/ 169353 h 761"/>
                    <a:gd name="T4" fmla="*/ 122542 w 1056"/>
                    <a:gd name="T5" fmla="*/ 297677 h 761"/>
                    <a:gd name="T6" fmla="*/ 122542 w 1056"/>
                    <a:gd name="T7" fmla="*/ 297677 h 761"/>
                    <a:gd name="T8" fmla="*/ 367625 w 1056"/>
                    <a:gd name="T9" fmla="*/ 273235 h 761"/>
                    <a:gd name="T10" fmla="*/ 367625 w 1056"/>
                    <a:gd name="T11" fmla="*/ 273235 h 761"/>
                    <a:gd name="T12" fmla="*/ 362845 w 1056"/>
                    <a:gd name="T13" fmla="*/ 53250 h 761"/>
                    <a:gd name="T14" fmla="*/ 362845 w 1056"/>
                    <a:gd name="T15" fmla="*/ 53250 h 761"/>
                    <a:gd name="T16" fmla="*/ 44758 w 1056"/>
                    <a:gd name="T17" fmla="*/ 77693 h 761"/>
                    <a:gd name="T18" fmla="*/ 44758 w 1056"/>
                    <a:gd name="T19" fmla="*/ 77693 h 761"/>
                    <a:gd name="T20" fmla="*/ 27376 w 1056"/>
                    <a:gd name="T21" fmla="*/ 96898 h 761"/>
                    <a:gd name="T22" fmla="*/ 27376 w 1056"/>
                    <a:gd name="T23" fmla="*/ 96898 h 761"/>
                    <a:gd name="T24" fmla="*/ 119065 w 1056"/>
                    <a:gd name="T25" fmla="*/ 78129 h 761"/>
                    <a:gd name="T26" fmla="*/ 119065 w 1056"/>
                    <a:gd name="T27" fmla="*/ 78129 h 761"/>
                    <a:gd name="T28" fmla="*/ 259858 w 1056"/>
                    <a:gd name="T29" fmla="*/ 173718 h 761"/>
                    <a:gd name="T30" fmla="*/ 259858 w 1056"/>
                    <a:gd name="T31" fmla="*/ 173718 h 761"/>
                    <a:gd name="T32" fmla="*/ 179032 w 1056"/>
                    <a:gd name="T33" fmla="*/ 262323 h 761"/>
                    <a:gd name="T34" fmla="*/ 179032 w 1056"/>
                    <a:gd name="T35" fmla="*/ 262323 h 761"/>
                    <a:gd name="T36" fmla="*/ 84736 w 1056"/>
                    <a:gd name="T37" fmla="*/ 227405 h 761"/>
                    <a:gd name="T38" fmla="*/ 84736 w 1056"/>
                    <a:gd name="T39" fmla="*/ 227405 h 761"/>
                    <a:gd name="T40" fmla="*/ 0 w 1056"/>
                    <a:gd name="T41" fmla="*/ 169353 h 76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56" h="761">
                      <a:moveTo>
                        <a:pt x="0" y="388"/>
                      </a:moveTo>
                      <a:lnTo>
                        <a:pt x="0" y="388"/>
                      </a:lnTo>
                      <a:cubicBezTo>
                        <a:pt x="47" y="542"/>
                        <a:pt x="149" y="629"/>
                        <a:pt x="282" y="682"/>
                      </a:cubicBezTo>
                      <a:cubicBezTo>
                        <a:pt x="478" y="760"/>
                        <a:pt x="669" y="746"/>
                        <a:pt x="846" y="626"/>
                      </a:cubicBezTo>
                      <a:cubicBezTo>
                        <a:pt x="1055" y="486"/>
                        <a:pt x="1049" y="256"/>
                        <a:pt x="835" y="122"/>
                      </a:cubicBezTo>
                      <a:cubicBezTo>
                        <a:pt x="639" y="0"/>
                        <a:pt x="279" y="27"/>
                        <a:pt x="103" y="178"/>
                      </a:cubicBezTo>
                      <a:cubicBezTo>
                        <a:pt x="90" y="189"/>
                        <a:pt x="79" y="204"/>
                        <a:pt x="63" y="222"/>
                      </a:cubicBezTo>
                      <a:cubicBezTo>
                        <a:pt x="139" y="206"/>
                        <a:pt x="206" y="189"/>
                        <a:pt x="274" y="179"/>
                      </a:cubicBezTo>
                      <a:cubicBezTo>
                        <a:pt x="409" y="159"/>
                        <a:pt x="564" y="266"/>
                        <a:pt x="598" y="398"/>
                      </a:cubicBezTo>
                      <a:cubicBezTo>
                        <a:pt x="628" y="516"/>
                        <a:pt x="546" y="605"/>
                        <a:pt x="412" y="601"/>
                      </a:cubicBezTo>
                      <a:cubicBezTo>
                        <a:pt x="331" y="599"/>
                        <a:pt x="260" y="563"/>
                        <a:pt x="195" y="521"/>
                      </a:cubicBezTo>
                      <a:cubicBezTo>
                        <a:pt x="131" y="481"/>
                        <a:pt x="71" y="437"/>
                        <a:pt x="0" y="388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17" name="Freeform 48">
                  <a:extLst>
                    <a:ext uri="{FF2B5EF4-FFF2-40B4-BE49-F238E27FC236}">
                      <a16:creationId xmlns:a16="http://schemas.microsoft.com/office/drawing/2014/main" id="{17B429F9-4B67-584D-8E08-7A75529E30C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877733" y="2741725"/>
                  <a:ext cx="927114" cy="722267"/>
                </a:xfrm>
                <a:custGeom>
                  <a:avLst/>
                  <a:gdLst>
                    <a:gd name="T0" fmla="*/ 0 w 2131"/>
                    <a:gd name="T1" fmla="*/ 432 h 1660"/>
                    <a:gd name="T2" fmla="*/ 0 w 2131"/>
                    <a:gd name="T3" fmla="*/ 432 h 1660"/>
                    <a:gd name="T4" fmla="*/ 904 w 2131"/>
                    <a:gd name="T5" fmla="*/ 294 h 1660"/>
                    <a:gd name="T6" fmla="*/ 904 w 2131"/>
                    <a:gd name="T7" fmla="*/ 294 h 1660"/>
                    <a:gd name="T8" fmla="*/ 1377 w 2131"/>
                    <a:gd name="T9" fmla="*/ 680 h 1660"/>
                    <a:gd name="T10" fmla="*/ 1377 w 2131"/>
                    <a:gd name="T11" fmla="*/ 680 h 1660"/>
                    <a:gd name="T12" fmla="*/ 1721 w 2131"/>
                    <a:gd name="T13" fmla="*/ 1174 h 1660"/>
                    <a:gd name="T14" fmla="*/ 1721 w 2131"/>
                    <a:gd name="T15" fmla="*/ 1174 h 1660"/>
                    <a:gd name="T16" fmla="*/ 2130 w 2131"/>
                    <a:gd name="T17" fmla="*/ 1659 h 1660"/>
                    <a:gd name="T18" fmla="*/ 2130 w 2131"/>
                    <a:gd name="T19" fmla="*/ 1659 h 1660"/>
                    <a:gd name="T20" fmla="*/ 1905 w 2131"/>
                    <a:gd name="T21" fmla="*/ 1264 h 1660"/>
                    <a:gd name="T22" fmla="*/ 1905 w 2131"/>
                    <a:gd name="T23" fmla="*/ 1264 h 1660"/>
                    <a:gd name="T24" fmla="*/ 1627 w 2131"/>
                    <a:gd name="T25" fmla="*/ 753 h 1660"/>
                    <a:gd name="T26" fmla="*/ 1627 w 2131"/>
                    <a:gd name="T27" fmla="*/ 753 h 1660"/>
                    <a:gd name="T28" fmla="*/ 1110 w 2131"/>
                    <a:gd name="T29" fmla="*/ 213 h 1660"/>
                    <a:gd name="T30" fmla="*/ 1110 w 2131"/>
                    <a:gd name="T31" fmla="*/ 213 h 1660"/>
                    <a:gd name="T32" fmla="*/ 32 w 2131"/>
                    <a:gd name="T33" fmla="*/ 386 h 1660"/>
                    <a:gd name="T34" fmla="*/ 32 w 2131"/>
                    <a:gd name="T35" fmla="*/ 386 h 1660"/>
                    <a:gd name="T36" fmla="*/ 0 w 2131"/>
                    <a:gd name="T37" fmla="*/ 432 h 1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31" h="1660">
                      <a:moveTo>
                        <a:pt x="0" y="432"/>
                      </a:moveTo>
                      <a:lnTo>
                        <a:pt x="0" y="432"/>
                      </a:lnTo>
                      <a:cubicBezTo>
                        <a:pt x="244" y="203"/>
                        <a:pt x="580" y="152"/>
                        <a:pt x="904" y="294"/>
                      </a:cubicBezTo>
                      <a:lnTo>
                        <a:pt x="904" y="294"/>
                      </a:lnTo>
                      <a:cubicBezTo>
                        <a:pt x="1098" y="379"/>
                        <a:pt x="1252" y="515"/>
                        <a:pt x="1377" y="680"/>
                      </a:cubicBezTo>
                      <a:lnTo>
                        <a:pt x="1377" y="680"/>
                      </a:lnTo>
                      <a:cubicBezTo>
                        <a:pt x="1497" y="840"/>
                        <a:pt x="1608" y="1007"/>
                        <a:pt x="1721" y="1174"/>
                      </a:cubicBezTo>
                      <a:lnTo>
                        <a:pt x="1721" y="1174"/>
                      </a:lnTo>
                      <a:cubicBezTo>
                        <a:pt x="1840" y="1349"/>
                        <a:pt x="1973" y="1513"/>
                        <a:pt x="2130" y="1659"/>
                      </a:cubicBezTo>
                      <a:lnTo>
                        <a:pt x="2130" y="1659"/>
                      </a:lnTo>
                      <a:cubicBezTo>
                        <a:pt x="2054" y="1527"/>
                        <a:pt x="1978" y="1396"/>
                        <a:pt x="1905" y="1264"/>
                      </a:cubicBezTo>
                      <a:lnTo>
                        <a:pt x="1905" y="1264"/>
                      </a:lnTo>
                      <a:cubicBezTo>
                        <a:pt x="1812" y="1094"/>
                        <a:pt x="1728" y="919"/>
                        <a:pt x="1627" y="753"/>
                      </a:cubicBezTo>
                      <a:lnTo>
                        <a:pt x="1627" y="753"/>
                      </a:lnTo>
                      <a:cubicBezTo>
                        <a:pt x="1496" y="536"/>
                        <a:pt x="1333" y="347"/>
                        <a:pt x="1110" y="213"/>
                      </a:cubicBezTo>
                      <a:lnTo>
                        <a:pt x="1110" y="213"/>
                      </a:lnTo>
                      <a:cubicBezTo>
                        <a:pt x="757" y="0"/>
                        <a:pt x="295" y="71"/>
                        <a:pt x="32" y="386"/>
                      </a:cubicBezTo>
                      <a:lnTo>
                        <a:pt x="32" y="386"/>
                      </a:lnTo>
                      <a:cubicBezTo>
                        <a:pt x="20" y="401"/>
                        <a:pt x="10" y="417"/>
                        <a:pt x="0" y="432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18" name="Freeform 49">
                  <a:extLst>
                    <a:ext uri="{FF2B5EF4-FFF2-40B4-BE49-F238E27FC236}">
                      <a16:creationId xmlns:a16="http://schemas.microsoft.com/office/drawing/2014/main" id="{F5B7F905-9BF2-9E46-BC2A-14E496B8FD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48162" y="1985162"/>
                  <a:ext cx="311040" cy="480000"/>
                </a:xfrm>
                <a:custGeom>
                  <a:avLst/>
                  <a:gdLst>
                    <a:gd name="T0" fmla="*/ 220302 w 713"/>
                    <a:gd name="T1" fmla="*/ 429428 h 1101"/>
                    <a:gd name="T2" fmla="*/ 220302 w 713"/>
                    <a:gd name="T3" fmla="*/ 429428 h 1101"/>
                    <a:gd name="T4" fmla="*/ 242114 w 713"/>
                    <a:gd name="T5" fmla="*/ 78910 h 1101"/>
                    <a:gd name="T6" fmla="*/ 242114 w 713"/>
                    <a:gd name="T7" fmla="*/ 78910 h 1101"/>
                    <a:gd name="T8" fmla="*/ 73725 w 713"/>
                    <a:gd name="T9" fmla="*/ 62343 h 1101"/>
                    <a:gd name="T10" fmla="*/ 73725 w 713"/>
                    <a:gd name="T11" fmla="*/ 62343 h 1101"/>
                    <a:gd name="T12" fmla="*/ 18322 w 713"/>
                    <a:gd name="T13" fmla="*/ 289918 h 1101"/>
                    <a:gd name="T14" fmla="*/ 18322 w 713"/>
                    <a:gd name="T15" fmla="*/ 289918 h 1101"/>
                    <a:gd name="T16" fmla="*/ 86376 w 713"/>
                    <a:gd name="T17" fmla="*/ 428556 h 1101"/>
                    <a:gd name="T18" fmla="*/ 86376 w 713"/>
                    <a:gd name="T19" fmla="*/ 428556 h 1101"/>
                    <a:gd name="T20" fmla="*/ 141342 w 713"/>
                    <a:gd name="T21" fmla="*/ 479564 h 1101"/>
                    <a:gd name="T22" fmla="*/ 141342 w 713"/>
                    <a:gd name="T23" fmla="*/ 479564 h 1101"/>
                    <a:gd name="T24" fmla="*/ 140470 w 713"/>
                    <a:gd name="T25" fmla="*/ 446431 h 1101"/>
                    <a:gd name="T26" fmla="*/ 140470 w 713"/>
                    <a:gd name="T27" fmla="*/ 446431 h 1101"/>
                    <a:gd name="T28" fmla="*/ 79396 w 713"/>
                    <a:gd name="T29" fmla="*/ 285123 h 1101"/>
                    <a:gd name="T30" fmla="*/ 79396 w 713"/>
                    <a:gd name="T31" fmla="*/ 285123 h 1101"/>
                    <a:gd name="T32" fmla="*/ 141342 w 713"/>
                    <a:gd name="T33" fmla="*/ 184850 h 1101"/>
                    <a:gd name="T34" fmla="*/ 141342 w 713"/>
                    <a:gd name="T35" fmla="*/ 184850 h 1101"/>
                    <a:gd name="T36" fmla="*/ 166644 w 713"/>
                    <a:gd name="T37" fmla="*/ 187902 h 1101"/>
                    <a:gd name="T38" fmla="*/ 166644 w 713"/>
                    <a:gd name="T39" fmla="*/ 187902 h 1101"/>
                    <a:gd name="T40" fmla="*/ 228590 w 713"/>
                    <a:gd name="T41" fmla="*/ 319128 h 1101"/>
                    <a:gd name="T42" fmla="*/ 228590 w 713"/>
                    <a:gd name="T43" fmla="*/ 319128 h 1101"/>
                    <a:gd name="T44" fmla="*/ 220302 w 713"/>
                    <a:gd name="T45" fmla="*/ 429428 h 110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713" h="1101">
                      <a:moveTo>
                        <a:pt x="505" y="985"/>
                      </a:moveTo>
                      <a:lnTo>
                        <a:pt x="505" y="985"/>
                      </a:lnTo>
                      <a:cubicBezTo>
                        <a:pt x="712" y="747"/>
                        <a:pt x="681" y="386"/>
                        <a:pt x="555" y="181"/>
                      </a:cubicBezTo>
                      <a:cubicBezTo>
                        <a:pt x="454" y="17"/>
                        <a:pt x="299" y="0"/>
                        <a:pt x="169" y="143"/>
                      </a:cubicBezTo>
                      <a:cubicBezTo>
                        <a:pt x="32" y="294"/>
                        <a:pt x="0" y="469"/>
                        <a:pt x="42" y="665"/>
                      </a:cubicBezTo>
                      <a:cubicBezTo>
                        <a:pt x="67" y="785"/>
                        <a:pt x="122" y="889"/>
                        <a:pt x="198" y="983"/>
                      </a:cubicBezTo>
                      <a:cubicBezTo>
                        <a:pt x="234" y="1026"/>
                        <a:pt x="281" y="1061"/>
                        <a:pt x="324" y="1100"/>
                      </a:cubicBezTo>
                      <a:cubicBezTo>
                        <a:pt x="359" y="1064"/>
                        <a:pt x="340" y="1045"/>
                        <a:pt x="322" y="1024"/>
                      </a:cubicBezTo>
                      <a:cubicBezTo>
                        <a:pt x="231" y="917"/>
                        <a:pt x="191" y="789"/>
                        <a:pt x="182" y="654"/>
                      </a:cubicBezTo>
                      <a:cubicBezTo>
                        <a:pt x="174" y="541"/>
                        <a:pt x="226" y="462"/>
                        <a:pt x="324" y="424"/>
                      </a:cubicBezTo>
                      <a:cubicBezTo>
                        <a:pt x="340" y="417"/>
                        <a:pt x="368" y="421"/>
                        <a:pt x="382" y="431"/>
                      </a:cubicBezTo>
                      <a:cubicBezTo>
                        <a:pt x="484" y="505"/>
                        <a:pt x="521" y="613"/>
                        <a:pt x="524" y="732"/>
                      </a:cubicBezTo>
                      <a:cubicBezTo>
                        <a:pt x="526" y="816"/>
                        <a:pt x="512" y="900"/>
                        <a:pt x="505" y="985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19" name="Freeform 50">
                  <a:extLst>
                    <a:ext uri="{FF2B5EF4-FFF2-40B4-BE49-F238E27FC236}">
                      <a16:creationId xmlns:a16="http://schemas.microsoft.com/office/drawing/2014/main" id="{4BFCB013-8756-6E43-AA02-1988CD9B7E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98999" y="2768290"/>
                  <a:ext cx="504833" cy="669884"/>
                </a:xfrm>
                <a:custGeom>
                  <a:avLst/>
                  <a:gdLst>
                    <a:gd name="T0" fmla="*/ 356 w 1161"/>
                    <a:gd name="T1" fmla="*/ 1530 h 1540"/>
                    <a:gd name="T2" fmla="*/ 356 w 1161"/>
                    <a:gd name="T3" fmla="*/ 1530 h 1540"/>
                    <a:gd name="T4" fmla="*/ 325 w 1161"/>
                    <a:gd name="T5" fmla="*/ 1462 h 1540"/>
                    <a:gd name="T6" fmla="*/ 325 w 1161"/>
                    <a:gd name="T7" fmla="*/ 1462 h 1540"/>
                    <a:gd name="T8" fmla="*/ 197 w 1161"/>
                    <a:gd name="T9" fmla="*/ 926 h 1540"/>
                    <a:gd name="T10" fmla="*/ 197 w 1161"/>
                    <a:gd name="T11" fmla="*/ 926 h 1540"/>
                    <a:gd name="T12" fmla="*/ 374 w 1161"/>
                    <a:gd name="T13" fmla="*/ 479 h 1540"/>
                    <a:gd name="T14" fmla="*/ 374 w 1161"/>
                    <a:gd name="T15" fmla="*/ 479 h 1540"/>
                    <a:gd name="T16" fmla="*/ 527 w 1161"/>
                    <a:gd name="T17" fmla="*/ 309 h 1540"/>
                    <a:gd name="T18" fmla="*/ 527 w 1161"/>
                    <a:gd name="T19" fmla="*/ 309 h 1540"/>
                    <a:gd name="T20" fmla="*/ 870 w 1161"/>
                    <a:gd name="T21" fmla="*/ 155 h 1540"/>
                    <a:gd name="T22" fmla="*/ 870 w 1161"/>
                    <a:gd name="T23" fmla="*/ 155 h 1540"/>
                    <a:gd name="T24" fmla="*/ 1112 w 1161"/>
                    <a:gd name="T25" fmla="*/ 150 h 1540"/>
                    <a:gd name="T26" fmla="*/ 1112 w 1161"/>
                    <a:gd name="T27" fmla="*/ 150 h 1540"/>
                    <a:gd name="T28" fmla="*/ 1156 w 1161"/>
                    <a:gd name="T29" fmla="*/ 148 h 1540"/>
                    <a:gd name="T30" fmla="*/ 1156 w 1161"/>
                    <a:gd name="T31" fmla="*/ 148 h 1540"/>
                    <a:gd name="T32" fmla="*/ 1160 w 1161"/>
                    <a:gd name="T33" fmla="*/ 132 h 1540"/>
                    <a:gd name="T34" fmla="*/ 1160 w 1161"/>
                    <a:gd name="T35" fmla="*/ 132 h 1540"/>
                    <a:gd name="T36" fmla="*/ 1052 w 1161"/>
                    <a:gd name="T37" fmla="*/ 88 h 1540"/>
                    <a:gd name="T38" fmla="*/ 1052 w 1161"/>
                    <a:gd name="T39" fmla="*/ 88 h 1540"/>
                    <a:gd name="T40" fmla="*/ 156 w 1161"/>
                    <a:gd name="T41" fmla="*/ 426 h 1540"/>
                    <a:gd name="T42" fmla="*/ 156 w 1161"/>
                    <a:gd name="T43" fmla="*/ 426 h 1540"/>
                    <a:gd name="T44" fmla="*/ 97 w 1161"/>
                    <a:gd name="T45" fmla="*/ 1082 h 1540"/>
                    <a:gd name="T46" fmla="*/ 97 w 1161"/>
                    <a:gd name="T47" fmla="*/ 1082 h 1540"/>
                    <a:gd name="T48" fmla="*/ 168 w 1161"/>
                    <a:gd name="T49" fmla="*/ 1251 h 1540"/>
                    <a:gd name="T50" fmla="*/ 168 w 1161"/>
                    <a:gd name="T51" fmla="*/ 1251 h 1540"/>
                    <a:gd name="T52" fmla="*/ 337 w 1161"/>
                    <a:gd name="T53" fmla="*/ 1539 h 1540"/>
                    <a:gd name="T54" fmla="*/ 337 w 1161"/>
                    <a:gd name="T55" fmla="*/ 1539 h 1540"/>
                    <a:gd name="T56" fmla="*/ 356 w 1161"/>
                    <a:gd name="T57" fmla="*/ 1530 h 1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61" h="1540">
                      <a:moveTo>
                        <a:pt x="356" y="1530"/>
                      </a:moveTo>
                      <a:lnTo>
                        <a:pt x="356" y="1530"/>
                      </a:lnTo>
                      <a:cubicBezTo>
                        <a:pt x="345" y="1507"/>
                        <a:pt x="336" y="1484"/>
                        <a:pt x="325" y="1462"/>
                      </a:cubicBezTo>
                      <a:lnTo>
                        <a:pt x="325" y="1462"/>
                      </a:lnTo>
                      <a:cubicBezTo>
                        <a:pt x="243" y="1293"/>
                        <a:pt x="192" y="1115"/>
                        <a:pt x="197" y="926"/>
                      </a:cubicBezTo>
                      <a:lnTo>
                        <a:pt x="197" y="926"/>
                      </a:lnTo>
                      <a:cubicBezTo>
                        <a:pt x="201" y="757"/>
                        <a:pt x="267" y="609"/>
                        <a:pt x="374" y="479"/>
                      </a:cubicBezTo>
                      <a:lnTo>
                        <a:pt x="374" y="479"/>
                      </a:lnTo>
                      <a:cubicBezTo>
                        <a:pt x="422" y="420"/>
                        <a:pt x="473" y="363"/>
                        <a:pt x="527" y="309"/>
                      </a:cubicBezTo>
                      <a:lnTo>
                        <a:pt x="527" y="309"/>
                      </a:lnTo>
                      <a:cubicBezTo>
                        <a:pt x="621" y="215"/>
                        <a:pt x="741" y="169"/>
                        <a:pt x="870" y="155"/>
                      </a:cubicBezTo>
                      <a:lnTo>
                        <a:pt x="870" y="155"/>
                      </a:lnTo>
                      <a:cubicBezTo>
                        <a:pt x="950" y="146"/>
                        <a:pt x="1031" y="151"/>
                        <a:pt x="1112" y="150"/>
                      </a:cubicBezTo>
                      <a:lnTo>
                        <a:pt x="1112" y="150"/>
                      </a:lnTo>
                      <a:cubicBezTo>
                        <a:pt x="1127" y="150"/>
                        <a:pt x="1141" y="148"/>
                        <a:pt x="1156" y="148"/>
                      </a:cubicBezTo>
                      <a:lnTo>
                        <a:pt x="1156" y="148"/>
                      </a:lnTo>
                      <a:cubicBezTo>
                        <a:pt x="1157" y="143"/>
                        <a:pt x="1159" y="137"/>
                        <a:pt x="1160" y="132"/>
                      </a:cubicBezTo>
                      <a:lnTo>
                        <a:pt x="1160" y="132"/>
                      </a:lnTo>
                      <a:cubicBezTo>
                        <a:pt x="1124" y="117"/>
                        <a:pt x="1089" y="97"/>
                        <a:pt x="1052" y="88"/>
                      </a:cubicBezTo>
                      <a:lnTo>
                        <a:pt x="1052" y="88"/>
                      </a:lnTo>
                      <a:cubicBezTo>
                        <a:pt x="711" y="0"/>
                        <a:pt x="359" y="137"/>
                        <a:pt x="156" y="426"/>
                      </a:cubicBezTo>
                      <a:lnTo>
                        <a:pt x="156" y="426"/>
                      </a:lnTo>
                      <a:cubicBezTo>
                        <a:pt x="9" y="636"/>
                        <a:pt x="0" y="853"/>
                        <a:pt x="97" y="1082"/>
                      </a:cubicBezTo>
                      <a:lnTo>
                        <a:pt x="97" y="1082"/>
                      </a:lnTo>
                      <a:cubicBezTo>
                        <a:pt x="121" y="1139"/>
                        <a:pt x="139" y="1198"/>
                        <a:pt x="168" y="1251"/>
                      </a:cubicBezTo>
                      <a:lnTo>
                        <a:pt x="168" y="1251"/>
                      </a:lnTo>
                      <a:cubicBezTo>
                        <a:pt x="221" y="1350"/>
                        <a:pt x="280" y="1444"/>
                        <a:pt x="337" y="1539"/>
                      </a:cubicBezTo>
                      <a:lnTo>
                        <a:pt x="337" y="1539"/>
                      </a:lnTo>
                      <a:cubicBezTo>
                        <a:pt x="343" y="1536"/>
                        <a:pt x="349" y="1533"/>
                        <a:pt x="356" y="153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20" name="Freeform 51">
                  <a:extLst>
                    <a:ext uri="{FF2B5EF4-FFF2-40B4-BE49-F238E27FC236}">
                      <a16:creationId xmlns:a16="http://schemas.microsoft.com/office/drawing/2014/main" id="{DD71DCA5-5FAE-1A4F-8A7D-38D1591F35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7040" y="1823882"/>
                  <a:ext cx="378241" cy="311040"/>
                </a:xfrm>
                <a:custGeom>
                  <a:avLst/>
                  <a:gdLst>
                    <a:gd name="T0" fmla="*/ 0 w 867"/>
                    <a:gd name="T1" fmla="*/ 177054 h 715"/>
                    <a:gd name="T2" fmla="*/ 0 w 867"/>
                    <a:gd name="T3" fmla="*/ 177054 h 715"/>
                    <a:gd name="T4" fmla="*/ 14833 w 867"/>
                    <a:gd name="T5" fmla="*/ 161828 h 715"/>
                    <a:gd name="T6" fmla="*/ 14833 w 867"/>
                    <a:gd name="T7" fmla="*/ 161828 h 715"/>
                    <a:gd name="T8" fmla="*/ 139168 w 867"/>
                    <a:gd name="T9" fmla="*/ 100490 h 715"/>
                    <a:gd name="T10" fmla="*/ 139168 w 867"/>
                    <a:gd name="T11" fmla="*/ 100490 h 715"/>
                    <a:gd name="T12" fmla="*/ 219005 w 867"/>
                    <a:gd name="T13" fmla="*/ 151387 h 715"/>
                    <a:gd name="T14" fmla="*/ 219005 w 867"/>
                    <a:gd name="T15" fmla="*/ 151387 h 715"/>
                    <a:gd name="T16" fmla="*/ 173633 w 867"/>
                    <a:gd name="T17" fmla="*/ 244482 h 715"/>
                    <a:gd name="T18" fmla="*/ 173633 w 867"/>
                    <a:gd name="T19" fmla="*/ 244482 h 715"/>
                    <a:gd name="T20" fmla="*/ 94669 w 867"/>
                    <a:gd name="T21" fmla="*/ 258837 h 715"/>
                    <a:gd name="T22" fmla="*/ 94669 w 867"/>
                    <a:gd name="T23" fmla="*/ 258837 h 715"/>
                    <a:gd name="T24" fmla="*/ 104267 w 867"/>
                    <a:gd name="T25" fmla="*/ 244482 h 715"/>
                    <a:gd name="T26" fmla="*/ 104267 w 867"/>
                    <a:gd name="T27" fmla="*/ 244482 h 715"/>
                    <a:gd name="T28" fmla="*/ 54097 w 867"/>
                    <a:gd name="T29" fmla="*/ 248397 h 715"/>
                    <a:gd name="T30" fmla="*/ 54097 w 867"/>
                    <a:gd name="T31" fmla="*/ 248397 h 715"/>
                    <a:gd name="T32" fmla="*/ 54097 w 867"/>
                    <a:gd name="T33" fmla="*/ 252747 h 715"/>
                    <a:gd name="T34" fmla="*/ 54097 w 867"/>
                    <a:gd name="T35" fmla="*/ 252747 h 715"/>
                    <a:gd name="T36" fmla="*/ 66312 w 867"/>
                    <a:gd name="T37" fmla="*/ 258402 h 715"/>
                    <a:gd name="T38" fmla="*/ 66312 w 867"/>
                    <a:gd name="T39" fmla="*/ 258402 h 715"/>
                    <a:gd name="T40" fmla="*/ 65440 w 867"/>
                    <a:gd name="T41" fmla="*/ 261448 h 715"/>
                    <a:gd name="T42" fmla="*/ 65440 w 867"/>
                    <a:gd name="T43" fmla="*/ 261448 h 715"/>
                    <a:gd name="T44" fmla="*/ 20068 w 867"/>
                    <a:gd name="T45" fmla="*/ 257967 h 715"/>
                    <a:gd name="T46" fmla="*/ 20068 w 867"/>
                    <a:gd name="T47" fmla="*/ 257967 h 715"/>
                    <a:gd name="T48" fmla="*/ 80709 w 867"/>
                    <a:gd name="T49" fmla="*/ 289289 h 715"/>
                    <a:gd name="T50" fmla="*/ 80709 w 867"/>
                    <a:gd name="T51" fmla="*/ 289289 h 715"/>
                    <a:gd name="T52" fmla="*/ 362099 w 867"/>
                    <a:gd name="T53" fmla="*/ 125286 h 715"/>
                    <a:gd name="T54" fmla="*/ 362099 w 867"/>
                    <a:gd name="T55" fmla="*/ 125286 h 715"/>
                    <a:gd name="T56" fmla="*/ 311929 w 867"/>
                    <a:gd name="T57" fmla="*/ 23926 h 715"/>
                    <a:gd name="T58" fmla="*/ 311929 w 867"/>
                    <a:gd name="T59" fmla="*/ 23926 h 715"/>
                    <a:gd name="T60" fmla="*/ 133061 w 867"/>
                    <a:gd name="T61" fmla="*/ 34367 h 715"/>
                    <a:gd name="T62" fmla="*/ 133061 w 867"/>
                    <a:gd name="T63" fmla="*/ 34367 h 715"/>
                    <a:gd name="T64" fmla="*/ 0 w 867"/>
                    <a:gd name="T65" fmla="*/ 177054 h 715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67" h="715">
                      <a:moveTo>
                        <a:pt x="0" y="407"/>
                      </a:moveTo>
                      <a:lnTo>
                        <a:pt x="0" y="407"/>
                      </a:lnTo>
                      <a:cubicBezTo>
                        <a:pt x="11" y="395"/>
                        <a:pt x="24" y="385"/>
                        <a:pt x="34" y="372"/>
                      </a:cubicBezTo>
                      <a:cubicBezTo>
                        <a:pt x="108" y="285"/>
                        <a:pt x="207" y="241"/>
                        <a:pt x="319" y="231"/>
                      </a:cubicBezTo>
                      <a:cubicBezTo>
                        <a:pt x="417" y="221"/>
                        <a:pt x="483" y="267"/>
                        <a:pt x="502" y="348"/>
                      </a:cubicBezTo>
                      <a:cubicBezTo>
                        <a:pt x="527" y="453"/>
                        <a:pt x="496" y="525"/>
                        <a:pt x="398" y="562"/>
                      </a:cubicBezTo>
                      <a:cubicBezTo>
                        <a:pt x="342" y="584"/>
                        <a:pt x="281" y="592"/>
                        <a:pt x="217" y="595"/>
                      </a:cubicBezTo>
                      <a:cubicBezTo>
                        <a:pt x="221" y="589"/>
                        <a:pt x="225" y="583"/>
                        <a:pt x="239" y="562"/>
                      </a:cubicBezTo>
                      <a:cubicBezTo>
                        <a:pt x="193" y="565"/>
                        <a:pt x="159" y="568"/>
                        <a:pt x="124" y="571"/>
                      </a:cubicBezTo>
                      <a:cubicBezTo>
                        <a:pt x="124" y="574"/>
                        <a:pt x="124" y="577"/>
                        <a:pt x="124" y="581"/>
                      </a:cubicBezTo>
                      <a:cubicBezTo>
                        <a:pt x="133" y="585"/>
                        <a:pt x="143" y="590"/>
                        <a:pt x="152" y="594"/>
                      </a:cubicBezTo>
                      <a:cubicBezTo>
                        <a:pt x="152" y="596"/>
                        <a:pt x="151" y="598"/>
                        <a:pt x="150" y="601"/>
                      </a:cubicBezTo>
                      <a:cubicBezTo>
                        <a:pt x="117" y="598"/>
                        <a:pt x="84" y="596"/>
                        <a:pt x="46" y="593"/>
                      </a:cubicBezTo>
                      <a:cubicBezTo>
                        <a:pt x="83" y="642"/>
                        <a:pt x="134" y="656"/>
                        <a:pt x="185" y="665"/>
                      </a:cubicBezTo>
                      <a:cubicBezTo>
                        <a:pt x="458" y="714"/>
                        <a:pt x="742" y="581"/>
                        <a:pt x="830" y="288"/>
                      </a:cubicBezTo>
                      <a:cubicBezTo>
                        <a:pt x="866" y="168"/>
                        <a:pt x="832" y="100"/>
                        <a:pt x="715" y="55"/>
                      </a:cubicBezTo>
                      <a:cubicBezTo>
                        <a:pt x="574" y="0"/>
                        <a:pt x="439" y="23"/>
                        <a:pt x="305" y="79"/>
                      </a:cubicBezTo>
                      <a:cubicBezTo>
                        <a:pt x="155" y="142"/>
                        <a:pt x="60" y="258"/>
                        <a:pt x="0" y="407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21" name="Freeform 52">
                  <a:extLst>
                    <a:ext uri="{FF2B5EF4-FFF2-40B4-BE49-F238E27FC236}">
                      <a16:creationId xmlns:a16="http://schemas.microsoft.com/office/drawing/2014/main" id="{8A6FFE72-2DEC-084A-B0B9-DEB9728B1D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42393" y="2057443"/>
                  <a:ext cx="693748" cy="1341355"/>
                </a:xfrm>
                <a:custGeom>
                  <a:avLst/>
                  <a:gdLst>
                    <a:gd name="T0" fmla="*/ 0 w 1593"/>
                    <a:gd name="T1" fmla="*/ 1091 h 3083"/>
                    <a:gd name="T2" fmla="*/ 0 w 1593"/>
                    <a:gd name="T3" fmla="*/ 1091 h 3083"/>
                    <a:gd name="T4" fmla="*/ 184 w 1593"/>
                    <a:gd name="T5" fmla="*/ 1419 h 3083"/>
                    <a:gd name="T6" fmla="*/ 184 w 1593"/>
                    <a:gd name="T7" fmla="*/ 1419 h 3083"/>
                    <a:gd name="T8" fmla="*/ 208 w 1593"/>
                    <a:gd name="T9" fmla="*/ 1539 h 3083"/>
                    <a:gd name="T10" fmla="*/ 208 w 1593"/>
                    <a:gd name="T11" fmla="*/ 1539 h 3083"/>
                    <a:gd name="T12" fmla="*/ 209 w 1593"/>
                    <a:gd name="T13" fmla="*/ 2078 h 3083"/>
                    <a:gd name="T14" fmla="*/ 209 w 1593"/>
                    <a:gd name="T15" fmla="*/ 2078 h 3083"/>
                    <a:gd name="T16" fmla="*/ 549 w 1593"/>
                    <a:gd name="T17" fmla="*/ 3016 h 3083"/>
                    <a:gd name="T18" fmla="*/ 549 w 1593"/>
                    <a:gd name="T19" fmla="*/ 3016 h 3083"/>
                    <a:gd name="T20" fmla="*/ 605 w 1593"/>
                    <a:gd name="T21" fmla="*/ 3082 h 3083"/>
                    <a:gd name="T22" fmla="*/ 605 w 1593"/>
                    <a:gd name="T23" fmla="*/ 3082 h 3083"/>
                    <a:gd name="T24" fmla="*/ 504 w 1593"/>
                    <a:gd name="T25" fmla="*/ 2879 h 3083"/>
                    <a:gd name="T26" fmla="*/ 504 w 1593"/>
                    <a:gd name="T27" fmla="*/ 2879 h 3083"/>
                    <a:gd name="T28" fmla="*/ 272 w 1593"/>
                    <a:gd name="T29" fmla="*/ 2158 h 3083"/>
                    <a:gd name="T30" fmla="*/ 272 w 1593"/>
                    <a:gd name="T31" fmla="*/ 2158 h 3083"/>
                    <a:gd name="T32" fmla="*/ 290 w 1593"/>
                    <a:gd name="T33" fmla="*/ 1465 h 3083"/>
                    <a:gd name="T34" fmla="*/ 290 w 1593"/>
                    <a:gd name="T35" fmla="*/ 1465 h 3083"/>
                    <a:gd name="T36" fmla="*/ 482 w 1593"/>
                    <a:gd name="T37" fmla="*/ 1005 h 3083"/>
                    <a:gd name="T38" fmla="*/ 482 w 1593"/>
                    <a:gd name="T39" fmla="*/ 1005 h 3083"/>
                    <a:gd name="T40" fmla="*/ 776 w 1593"/>
                    <a:gd name="T41" fmla="*/ 786 h 3083"/>
                    <a:gd name="T42" fmla="*/ 776 w 1593"/>
                    <a:gd name="T43" fmla="*/ 786 h 3083"/>
                    <a:gd name="T44" fmla="*/ 891 w 1593"/>
                    <a:gd name="T45" fmla="*/ 738 h 3083"/>
                    <a:gd name="T46" fmla="*/ 891 w 1593"/>
                    <a:gd name="T47" fmla="*/ 738 h 3083"/>
                    <a:gd name="T48" fmla="*/ 883 w 1593"/>
                    <a:gd name="T49" fmla="*/ 718 h 3083"/>
                    <a:gd name="T50" fmla="*/ 883 w 1593"/>
                    <a:gd name="T51" fmla="*/ 718 h 3083"/>
                    <a:gd name="T52" fmla="*/ 604 w 1593"/>
                    <a:gd name="T53" fmla="*/ 810 h 3083"/>
                    <a:gd name="T54" fmla="*/ 604 w 1593"/>
                    <a:gd name="T55" fmla="*/ 810 h 3083"/>
                    <a:gd name="T56" fmla="*/ 1592 w 1593"/>
                    <a:gd name="T57" fmla="*/ 19 h 3083"/>
                    <a:gd name="T58" fmla="*/ 1592 w 1593"/>
                    <a:gd name="T59" fmla="*/ 19 h 3083"/>
                    <a:gd name="T60" fmla="*/ 1583 w 1593"/>
                    <a:gd name="T61" fmla="*/ 0 h 3083"/>
                    <a:gd name="T62" fmla="*/ 1583 w 1593"/>
                    <a:gd name="T63" fmla="*/ 0 h 3083"/>
                    <a:gd name="T64" fmla="*/ 1416 w 1593"/>
                    <a:gd name="T65" fmla="*/ 55 h 3083"/>
                    <a:gd name="T66" fmla="*/ 1416 w 1593"/>
                    <a:gd name="T67" fmla="*/ 55 h 3083"/>
                    <a:gd name="T68" fmla="*/ 1247 w 1593"/>
                    <a:gd name="T69" fmla="*/ 129 h 3083"/>
                    <a:gd name="T70" fmla="*/ 1247 w 1593"/>
                    <a:gd name="T71" fmla="*/ 129 h 3083"/>
                    <a:gd name="T72" fmla="*/ 1093 w 1593"/>
                    <a:gd name="T73" fmla="*/ 218 h 3083"/>
                    <a:gd name="T74" fmla="*/ 1093 w 1593"/>
                    <a:gd name="T75" fmla="*/ 218 h 3083"/>
                    <a:gd name="T76" fmla="*/ 940 w 1593"/>
                    <a:gd name="T77" fmla="*/ 326 h 3083"/>
                    <a:gd name="T78" fmla="*/ 940 w 1593"/>
                    <a:gd name="T79" fmla="*/ 326 h 3083"/>
                    <a:gd name="T80" fmla="*/ 906 w 1593"/>
                    <a:gd name="T81" fmla="*/ 97 h 3083"/>
                    <a:gd name="T82" fmla="*/ 906 w 1593"/>
                    <a:gd name="T83" fmla="*/ 97 h 3083"/>
                    <a:gd name="T84" fmla="*/ 891 w 1593"/>
                    <a:gd name="T85" fmla="*/ 96 h 3083"/>
                    <a:gd name="T86" fmla="*/ 891 w 1593"/>
                    <a:gd name="T87" fmla="*/ 96 h 3083"/>
                    <a:gd name="T88" fmla="*/ 887 w 1593"/>
                    <a:gd name="T89" fmla="*/ 266 h 3083"/>
                    <a:gd name="T90" fmla="*/ 887 w 1593"/>
                    <a:gd name="T91" fmla="*/ 266 h 3083"/>
                    <a:gd name="T92" fmla="*/ 819 w 1593"/>
                    <a:gd name="T93" fmla="*/ 448 h 3083"/>
                    <a:gd name="T94" fmla="*/ 819 w 1593"/>
                    <a:gd name="T95" fmla="*/ 448 h 3083"/>
                    <a:gd name="T96" fmla="*/ 451 w 1593"/>
                    <a:gd name="T97" fmla="*/ 924 h 3083"/>
                    <a:gd name="T98" fmla="*/ 451 w 1593"/>
                    <a:gd name="T99" fmla="*/ 924 h 3083"/>
                    <a:gd name="T100" fmla="*/ 244 w 1593"/>
                    <a:gd name="T101" fmla="*/ 1389 h 3083"/>
                    <a:gd name="T102" fmla="*/ 244 w 1593"/>
                    <a:gd name="T103" fmla="*/ 1389 h 3083"/>
                    <a:gd name="T104" fmla="*/ 230 w 1593"/>
                    <a:gd name="T105" fmla="*/ 1420 h 3083"/>
                    <a:gd name="T106" fmla="*/ 230 w 1593"/>
                    <a:gd name="T107" fmla="*/ 1420 h 3083"/>
                    <a:gd name="T108" fmla="*/ 8 w 1593"/>
                    <a:gd name="T109" fmla="*/ 1085 h 3083"/>
                    <a:gd name="T110" fmla="*/ 0 w 1593"/>
                    <a:gd name="T111" fmla="*/ 1091 h 30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593" h="3083">
                      <a:moveTo>
                        <a:pt x="0" y="1091"/>
                      </a:moveTo>
                      <a:lnTo>
                        <a:pt x="0" y="1091"/>
                      </a:lnTo>
                      <a:cubicBezTo>
                        <a:pt x="62" y="1200"/>
                        <a:pt x="126" y="1308"/>
                        <a:pt x="184" y="1419"/>
                      </a:cubicBezTo>
                      <a:lnTo>
                        <a:pt x="184" y="1419"/>
                      </a:lnTo>
                      <a:cubicBezTo>
                        <a:pt x="203" y="1454"/>
                        <a:pt x="215" y="1502"/>
                        <a:pt x="208" y="1539"/>
                      </a:cubicBezTo>
                      <a:lnTo>
                        <a:pt x="208" y="1539"/>
                      </a:lnTo>
                      <a:cubicBezTo>
                        <a:pt x="174" y="1720"/>
                        <a:pt x="186" y="1899"/>
                        <a:pt x="209" y="2078"/>
                      </a:cubicBezTo>
                      <a:lnTo>
                        <a:pt x="209" y="2078"/>
                      </a:lnTo>
                      <a:cubicBezTo>
                        <a:pt x="253" y="2416"/>
                        <a:pt x="378" y="2724"/>
                        <a:pt x="549" y="3016"/>
                      </a:cubicBezTo>
                      <a:lnTo>
                        <a:pt x="549" y="3016"/>
                      </a:lnTo>
                      <a:cubicBezTo>
                        <a:pt x="564" y="3041"/>
                        <a:pt x="580" y="3064"/>
                        <a:pt x="605" y="3082"/>
                      </a:cubicBezTo>
                      <a:lnTo>
                        <a:pt x="605" y="3082"/>
                      </a:lnTo>
                      <a:cubicBezTo>
                        <a:pt x="571" y="3015"/>
                        <a:pt x="535" y="2948"/>
                        <a:pt x="504" y="2879"/>
                      </a:cubicBezTo>
                      <a:lnTo>
                        <a:pt x="504" y="2879"/>
                      </a:lnTo>
                      <a:cubicBezTo>
                        <a:pt x="398" y="2648"/>
                        <a:pt x="317" y="2410"/>
                        <a:pt x="272" y="2158"/>
                      </a:cubicBezTo>
                      <a:lnTo>
                        <a:pt x="272" y="2158"/>
                      </a:lnTo>
                      <a:cubicBezTo>
                        <a:pt x="229" y="1925"/>
                        <a:pt x="236" y="1693"/>
                        <a:pt x="290" y="1465"/>
                      </a:cubicBezTo>
                      <a:lnTo>
                        <a:pt x="290" y="1465"/>
                      </a:lnTo>
                      <a:cubicBezTo>
                        <a:pt x="328" y="1302"/>
                        <a:pt x="390" y="1145"/>
                        <a:pt x="482" y="1005"/>
                      </a:cubicBezTo>
                      <a:lnTo>
                        <a:pt x="482" y="1005"/>
                      </a:lnTo>
                      <a:cubicBezTo>
                        <a:pt x="552" y="901"/>
                        <a:pt x="655" y="829"/>
                        <a:pt x="776" y="786"/>
                      </a:cubicBezTo>
                      <a:lnTo>
                        <a:pt x="776" y="786"/>
                      </a:lnTo>
                      <a:cubicBezTo>
                        <a:pt x="815" y="771"/>
                        <a:pt x="852" y="754"/>
                        <a:pt x="891" y="738"/>
                      </a:cubicBezTo>
                      <a:lnTo>
                        <a:pt x="891" y="738"/>
                      </a:lnTo>
                      <a:cubicBezTo>
                        <a:pt x="888" y="731"/>
                        <a:pt x="886" y="725"/>
                        <a:pt x="883" y="718"/>
                      </a:cubicBezTo>
                      <a:lnTo>
                        <a:pt x="883" y="718"/>
                      </a:lnTo>
                      <a:cubicBezTo>
                        <a:pt x="794" y="748"/>
                        <a:pt x="704" y="778"/>
                        <a:pt x="604" y="810"/>
                      </a:cubicBezTo>
                      <a:lnTo>
                        <a:pt x="604" y="810"/>
                      </a:lnTo>
                      <a:cubicBezTo>
                        <a:pt x="874" y="464"/>
                        <a:pt x="1167" y="161"/>
                        <a:pt x="1592" y="19"/>
                      </a:cubicBezTo>
                      <a:lnTo>
                        <a:pt x="1592" y="19"/>
                      </a:lnTo>
                      <a:cubicBezTo>
                        <a:pt x="1589" y="12"/>
                        <a:pt x="1586" y="6"/>
                        <a:pt x="1583" y="0"/>
                      </a:cubicBezTo>
                      <a:lnTo>
                        <a:pt x="1583" y="0"/>
                      </a:lnTo>
                      <a:cubicBezTo>
                        <a:pt x="1527" y="18"/>
                        <a:pt x="1470" y="34"/>
                        <a:pt x="1416" y="55"/>
                      </a:cubicBezTo>
                      <a:lnTo>
                        <a:pt x="1416" y="55"/>
                      </a:lnTo>
                      <a:cubicBezTo>
                        <a:pt x="1358" y="77"/>
                        <a:pt x="1302" y="101"/>
                        <a:pt x="1247" y="129"/>
                      </a:cubicBezTo>
                      <a:lnTo>
                        <a:pt x="1247" y="129"/>
                      </a:lnTo>
                      <a:cubicBezTo>
                        <a:pt x="1194" y="155"/>
                        <a:pt x="1143" y="187"/>
                        <a:pt x="1093" y="218"/>
                      </a:cubicBezTo>
                      <a:lnTo>
                        <a:pt x="1093" y="218"/>
                      </a:lnTo>
                      <a:cubicBezTo>
                        <a:pt x="1042" y="251"/>
                        <a:pt x="994" y="288"/>
                        <a:pt x="940" y="326"/>
                      </a:cubicBezTo>
                      <a:lnTo>
                        <a:pt x="940" y="326"/>
                      </a:lnTo>
                      <a:cubicBezTo>
                        <a:pt x="928" y="247"/>
                        <a:pt x="918" y="172"/>
                        <a:pt x="906" y="97"/>
                      </a:cubicBezTo>
                      <a:lnTo>
                        <a:pt x="906" y="97"/>
                      </a:lnTo>
                      <a:cubicBezTo>
                        <a:pt x="901" y="96"/>
                        <a:pt x="896" y="96"/>
                        <a:pt x="891" y="96"/>
                      </a:cubicBezTo>
                      <a:lnTo>
                        <a:pt x="891" y="96"/>
                      </a:lnTo>
                      <a:cubicBezTo>
                        <a:pt x="889" y="153"/>
                        <a:pt x="880" y="211"/>
                        <a:pt x="887" y="266"/>
                      </a:cubicBezTo>
                      <a:lnTo>
                        <a:pt x="887" y="266"/>
                      </a:lnTo>
                      <a:cubicBezTo>
                        <a:pt x="896" y="343"/>
                        <a:pt x="876" y="393"/>
                        <a:pt x="819" y="448"/>
                      </a:cubicBezTo>
                      <a:lnTo>
                        <a:pt x="819" y="448"/>
                      </a:lnTo>
                      <a:cubicBezTo>
                        <a:pt x="676" y="589"/>
                        <a:pt x="555" y="751"/>
                        <a:pt x="451" y="924"/>
                      </a:cubicBezTo>
                      <a:lnTo>
                        <a:pt x="451" y="924"/>
                      </a:lnTo>
                      <a:cubicBezTo>
                        <a:pt x="363" y="1071"/>
                        <a:pt x="297" y="1227"/>
                        <a:pt x="244" y="1389"/>
                      </a:cubicBezTo>
                      <a:lnTo>
                        <a:pt x="244" y="1389"/>
                      </a:lnTo>
                      <a:cubicBezTo>
                        <a:pt x="242" y="1395"/>
                        <a:pt x="239" y="1401"/>
                        <a:pt x="230" y="1420"/>
                      </a:cubicBezTo>
                      <a:lnTo>
                        <a:pt x="230" y="1420"/>
                      </a:lnTo>
                      <a:cubicBezTo>
                        <a:pt x="152" y="1303"/>
                        <a:pt x="81" y="1194"/>
                        <a:pt x="8" y="1085"/>
                      </a:cubicBezTo>
                      <a:lnTo>
                        <a:pt x="0" y="1091"/>
                      </a:ln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22" name="Freeform 53">
                  <a:extLst>
                    <a:ext uri="{FF2B5EF4-FFF2-40B4-BE49-F238E27FC236}">
                      <a16:creationId xmlns:a16="http://schemas.microsoft.com/office/drawing/2014/main" id="{19E6D5FC-98E0-774F-A566-7985EBC049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79682" y="2666761"/>
                  <a:ext cx="577919" cy="211200"/>
                </a:xfrm>
                <a:custGeom>
                  <a:avLst/>
                  <a:gdLst>
                    <a:gd name="T0" fmla="*/ 577484 w 1329"/>
                    <a:gd name="T1" fmla="*/ 204681 h 486"/>
                    <a:gd name="T2" fmla="*/ 577484 w 1329"/>
                    <a:gd name="T3" fmla="*/ 204681 h 486"/>
                    <a:gd name="T4" fmla="*/ 383105 w 1329"/>
                    <a:gd name="T5" fmla="*/ 63447 h 486"/>
                    <a:gd name="T6" fmla="*/ 383105 w 1329"/>
                    <a:gd name="T7" fmla="*/ 63447 h 486"/>
                    <a:gd name="T8" fmla="*/ 113931 w 1329"/>
                    <a:gd name="T9" fmla="*/ 8691 h 486"/>
                    <a:gd name="T10" fmla="*/ 113931 w 1329"/>
                    <a:gd name="T11" fmla="*/ 8691 h 486"/>
                    <a:gd name="T12" fmla="*/ 18699 w 1329"/>
                    <a:gd name="T13" fmla="*/ 50844 h 486"/>
                    <a:gd name="T14" fmla="*/ 18699 w 1329"/>
                    <a:gd name="T15" fmla="*/ 50844 h 486"/>
                    <a:gd name="T16" fmla="*/ 3479 w 1329"/>
                    <a:gd name="T17" fmla="*/ 88217 h 486"/>
                    <a:gd name="T18" fmla="*/ 3479 w 1329"/>
                    <a:gd name="T19" fmla="*/ 88217 h 486"/>
                    <a:gd name="T20" fmla="*/ 37832 w 1329"/>
                    <a:gd name="T21" fmla="*/ 116899 h 486"/>
                    <a:gd name="T22" fmla="*/ 37832 w 1329"/>
                    <a:gd name="T23" fmla="*/ 116899 h 486"/>
                    <a:gd name="T24" fmla="*/ 84796 w 1329"/>
                    <a:gd name="T25" fmla="*/ 111249 h 486"/>
                    <a:gd name="T26" fmla="*/ 84796 w 1329"/>
                    <a:gd name="T27" fmla="*/ 111249 h 486"/>
                    <a:gd name="T28" fmla="*/ 488774 w 1329"/>
                    <a:gd name="T29" fmla="*/ 153402 h 486"/>
                    <a:gd name="T30" fmla="*/ 488774 w 1329"/>
                    <a:gd name="T31" fmla="*/ 153402 h 486"/>
                    <a:gd name="T32" fmla="*/ 573136 w 1329"/>
                    <a:gd name="T33" fmla="*/ 210765 h 486"/>
                    <a:gd name="T34" fmla="*/ 573136 w 1329"/>
                    <a:gd name="T35" fmla="*/ 210765 h 486"/>
                    <a:gd name="T36" fmla="*/ 577484 w 1329"/>
                    <a:gd name="T37" fmla="*/ 204681 h 48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29" h="486">
                      <a:moveTo>
                        <a:pt x="1328" y="471"/>
                      </a:moveTo>
                      <a:lnTo>
                        <a:pt x="1328" y="471"/>
                      </a:lnTo>
                      <a:cubicBezTo>
                        <a:pt x="1193" y="345"/>
                        <a:pt x="1042" y="239"/>
                        <a:pt x="881" y="146"/>
                      </a:cubicBezTo>
                      <a:cubicBezTo>
                        <a:pt x="689" y="33"/>
                        <a:pt x="481" y="0"/>
                        <a:pt x="262" y="20"/>
                      </a:cubicBezTo>
                      <a:cubicBezTo>
                        <a:pt x="180" y="28"/>
                        <a:pt x="102" y="56"/>
                        <a:pt x="43" y="117"/>
                      </a:cubicBezTo>
                      <a:cubicBezTo>
                        <a:pt x="22" y="138"/>
                        <a:pt x="0" y="181"/>
                        <a:pt x="8" y="203"/>
                      </a:cubicBezTo>
                      <a:cubicBezTo>
                        <a:pt x="18" y="232"/>
                        <a:pt x="56" y="261"/>
                        <a:pt x="87" y="269"/>
                      </a:cubicBezTo>
                      <a:cubicBezTo>
                        <a:pt x="119" y="278"/>
                        <a:pt x="162" y="269"/>
                        <a:pt x="195" y="256"/>
                      </a:cubicBezTo>
                      <a:cubicBezTo>
                        <a:pt x="521" y="135"/>
                        <a:pt x="830" y="177"/>
                        <a:pt x="1124" y="353"/>
                      </a:cubicBezTo>
                      <a:cubicBezTo>
                        <a:pt x="1191" y="392"/>
                        <a:pt x="1254" y="440"/>
                        <a:pt x="1318" y="485"/>
                      </a:cubicBezTo>
                      <a:cubicBezTo>
                        <a:pt x="1321" y="480"/>
                        <a:pt x="1325" y="476"/>
                        <a:pt x="1328" y="47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23" name="Freeform 54">
                  <a:extLst>
                    <a:ext uri="{FF2B5EF4-FFF2-40B4-BE49-F238E27FC236}">
                      <a16:creationId xmlns:a16="http://schemas.microsoft.com/office/drawing/2014/main" id="{1B332F6F-BD24-2343-8E97-9F9DA786CB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099174" y="2576179"/>
                  <a:ext cx="415931" cy="344467"/>
                </a:xfrm>
                <a:custGeom>
                  <a:avLst/>
                  <a:gdLst>
                    <a:gd name="T0" fmla="*/ 951 w 952"/>
                    <a:gd name="T1" fmla="*/ 790 h 791"/>
                    <a:gd name="T2" fmla="*/ 951 w 952"/>
                    <a:gd name="T3" fmla="*/ 790 h 791"/>
                    <a:gd name="T4" fmla="*/ 772 w 952"/>
                    <a:gd name="T5" fmla="*/ 503 h 791"/>
                    <a:gd name="T6" fmla="*/ 772 w 952"/>
                    <a:gd name="T7" fmla="*/ 503 h 791"/>
                    <a:gd name="T8" fmla="*/ 295 w 952"/>
                    <a:gd name="T9" fmla="*/ 74 h 791"/>
                    <a:gd name="T10" fmla="*/ 295 w 952"/>
                    <a:gd name="T11" fmla="*/ 74 h 791"/>
                    <a:gd name="T12" fmla="*/ 194 w 952"/>
                    <a:gd name="T13" fmla="*/ 16 h 791"/>
                    <a:gd name="T14" fmla="*/ 194 w 952"/>
                    <a:gd name="T15" fmla="*/ 16 h 791"/>
                    <a:gd name="T16" fmla="*/ 120 w 952"/>
                    <a:gd name="T17" fmla="*/ 0 h 791"/>
                    <a:gd name="T18" fmla="*/ 120 w 952"/>
                    <a:gd name="T19" fmla="*/ 0 h 791"/>
                    <a:gd name="T20" fmla="*/ 17 w 952"/>
                    <a:gd name="T21" fmla="*/ 61 h 791"/>
                    <a:gd name="T22" fmla="*/ 17 w 952"/>
                    <a:gd name="T23" fmla="*/ 61 h 791"/>
                    <a:gd name="T24" fmla="*/ 62 w 952"/>
                    <a:gd name="T25" fmla="*/ 159 h 791"/>
                    <a:gd name="T26" fmla="*/ 62 w 952"/>
                    <a:gd name="T27" fmla="*/ 159 h 791"/>
                    <a:gd name="T28" fmla="*/ 312 w 952"/>
                    <a:gd name="T29" fmla="*/ 283 h 791"/>
                    <a:gd name="T30" fmla="*/ 312 w 952"/>
                    <a:gd name="T31" fmla="*/ 283 h 791"/>
                    <a:gd name="T32" fmla="*/ 951 w 952"/>
                    <a:gd name="T33" fmla="*/ 790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2" h="791">
                      <a:moveTo>
                        <a:pt x="951" y="790"/>
                      </a:moveTo>
                      <a:lnTo>
                        <a:pt x="951" y="790"/>
                      </a:lnTo>
                      <a:cubicBezTo>
                        <a:pt x="911" y="682"/>
                        <a:pt x="847" y="587"/>
                        <a:pt x="772" y="503"/>
                      </a:cubicBezTo>
                      <a:lnTo>
                        <a:pt x="772" y="503"/>
                      </a:lnTo>
                      <a:cubicBezTo>
                        <a:pt x="628" y="343"/>
                        <a:pt x="475" y="193"/>
                        <a:pt x="295" y="74"/>
                      </a:cubicBezTo>
                      <a:lnTo>
                        <a:pt x="295" y="74"/>
                      </a:lnTo>
                      <a:cubicBezTo>
                        <a:pt x="263" y="52"/>
                        <a:pt x="229" y="32"/>
                        <a:pt x="194" y="16"/>
                      </a:cubicBezTo>
                      <a:lnTo>
                        <a:pt x="194" y="16"/>
                      </a:lnTo>
                      <a:cubicBezTo>
                        <a:pt x="171" y="6"/>
                        <a:pt x="144" y="0"/>
                        <a:pt x="120" y="0"/>
                      </a:cubicBezTo>
                      <a:lnTo>
                        <a:pt x="120" y="0"/>
                      </a:lnTo>
                      <a:cubicBezTo>
                        <a:pt x="75" y="1"/>
                        <a:pt x="34" y="16"/>
                        <a:pt x="17" y="61"/>
                      </a:cubicBezTo>
                      <a:lnTo>
                        <a:pt x="17" y="61"/>
                      </a:lnTo>
                      <a:cubicBezTo>
                        <a:pt x="0" y="106"/>
                        <a:pt x="29" y="140"/>
                        <a:pt x="62" y="159"/>
                      </a:cubicBezTo>
                      <a:lnTo>
                        <a:pt x="62" y="159"/>
                      </a:lnTo>
                      <a:cubicBezTo>
                        <a:pt x="143" y="204"/>
                        <a:pt x="228" y="242"/>
                        <a:pt x="312" y="283"/>
                      </a:cubicBezTo>
                      <a:lnTo>
                        <a:pt x="312" y="283"/>
                      </a:lnTo>
                      <a:cubicBezTo>
                        <a:pt x="562" y="405"/>
                        <a:pt x="788" y="557"/>
                        <a:pt x="951" y="79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24" name="Freeform 55">
                  <a:extLst>
                    <a:ext uri="{FF2B5EF4-FFF2-40B4-BE49-F238E27FC236}">
                      <a16:creationId xmlns:a16="http://schemas.microsoft.com/office/drawing/2014/main" id="{775C90FB-4DC1-E74E-AF09-0C5CE278F2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0801" y="1762442"/>
                  <a:ext cx="176640" cy="226560"/>
                </a:xfrm>
                <a:custGeom>
                  <a:avLst/>
                  <a:gdLst>
                    <a:gd name="T0" fmla="*/ 48532 w 404"/>
                    <a:gd name="T1" fmla="*/ 226126 h 522"/>
                    <a:gd name="T2" fmla="*/ 48532 w 404"/>
                    <a:gd name="T3" fmla="*/ 226126 h 522"/>
                    <a:gd name="T4" fmla="*/ 50281 w 404"/>
                    <a:gd name="T5" fmla="*/ 144964 h 522"/>
                    <a:gd name="T6" fmla="*/ 50281 w 404"/>
                    <a:gd name="T7" fmla="*/ 144964 h 522"/>
                    <a:gd name="T8" fmla="*/ 53779 w 404"/>
                    <a:gd name="T9" fmla="*/ 123263 h 522"/>
                    <a:gd name="T10" fmla="*/ 53779 w 404"/>
                    <a:gd name="T11" fmla="*/ 123263 h 522"/>
                    <a:gd name="T12" fmla="*/ 88320 w 404"/>
                    <a:gd name="T13" fmla="*/ 79426 h 522"/>
                    <a:gd name="T14" fmla="*/ 88320 w 404"/>
                    <a:gd name="T15" fmla="*/ 79426 h 522"/>
                    <a:gd name="T16" fmla="*/ 119363 w 404"/>
                    <a:gd name="T17" fmla="*/ 111978 h 522"/>
                    <a:gd name="T18" fmla="*/ 119363 w 404"/>
                    <a:gd name="T19" fmla="*/ 111978 h 522"/>
                    <a:gd name="T20" fmla="*/ 126359 w 404"/>
                    <a:gd name="T21" fmla="*/ 210067 h 522"/>
                    <a:gd name="T22" fmla="*/ 126359 w 404"/>
                    <a:gd name="T23" fmla="*/ 210067 h 522"/>
                    <a:gd name="T24" fmla="*/ 167458 w 404"/>
                    <a:gd name="T25" fmla="*/ 70746 h 522"/>
                    <a:gd name="T26" fmla="*/ 167458 w 404"/>
                    <a:gd name="T27" fmla="*/ 70746 h 522"/>
                    <a:gd name="T28" fmla="*/ 94878 w 404"/>
                    <a:gd name="T29" fmla="*/ 1736 h 522"/>
                    <a:gd name="T30" fmla="*/ 94878 w 404"/>
                    <a:gd name="T31" fmla="*/ 1736 h 522"/>
                    <a:gd name="T32" fmla="*/ 19675 w 404"/>
                    <a:gd name="T33" fmla="*/ 59895 h 522"/>
                    <a:gd name="T34" fmla="*/ 19675 w 404"/>
                    <a:gd name="T35" fmla="*/ 59895 h 522"/>
                    <a:gd name="T36" fmla="*/ 48532 w 404"/>
                    <a:gd name="T37" fmla="*/ 226126 h 5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4" h="522">
                      <a:moveTo>
                        <a:pt x="111" y="521"/>
                      </a:moveTo>
                      <a:lnTo>
                        <a:pt x="111" y="521"/>
                      </a:lnTo>
                      <a:cubicBezTo>
                        <a:pt x="112" y="455"/>
                        <a:pt x="113" y="394"/>
                        <a:pt x="115" y="334"/>
                      </a:cubicBezTo>
                      <a:cubicBezTo>
                        <a:pt x="115" y="317"/>
                        <a:pt x="114" y="296"/>
                        <a:pt x="123" y="284"/>
                      </a:cubicBezTo>
                      <a:cubicBezTo>
                        <a:pt x="147" y="249"/>
                        <a:pt x="175" y="217"/>
                        <a:pt x="202" y="183"/>
                      </a:cubicBezTo>
                      <a:cubicBezTo>
                        <a:pt x="226" y="208"/>
                        <a:pt x="256" y="229"/>
                        <a:pt x="273" y="258"/>
                      </a:cubicBezTo>
                      <a:cubicBezTo>
                        <a:pt x="317" y="329"/>
                        <a:pt x="311" y="406"/>
                        <a:pt x="289" y="484"/>
                      </a:cubicBezTo>
                      <a:cubicBezTo>
                        <a:pt x="353" y="386"/>
                        <a:pt x="403" y="284"/>
                        <a:pt x="383" y="163"/>
                      </a:cubicBezTo>
                      <a:cubicBezTo>
                        <a:pt x="369" y="72"/>
                        <a:pt x="301" y="9"/>
                        <a:pt x="217" y="4"/>
                      </a:cubicBezTo>
                      <a:cubicBezTo>
                        <a:pt x="141" y="0"/>
                        <a:pt x="74" y="52"/>
                        <a:pt x="45" y="138"/>
                      </a:cubicBezTo>
                      <a:cubicBezTo>
                        <a:pt x="0" y="276"/>
                        <a:pt x="36" y="400"/>
                        <a:pt x="111" y="521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25" name="Freeform 56">
                  <a:extLst>
                    <a:ext uri="{FF2B5EF4-FFF2-40B4-BE49-F238E27FC236}">
                      <a16:creationId xmlns:a16="http://schemas.microsoft.com/office/drawing/2014/main" id="{74F83C4C-268B-724A-91C0-AE3AB78CCA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07244" y="2408414"/>
                  <a:ext cx="127002" cy="282558"/>
                </a:xfrm>
                <a:custGeom>
                  <a:avLst/>
                  <a:gdLst>
                    <a:gd name="T0" fmla="*/ 73 w 291"/>
                    <a:gd name="T1" fmla="*/ 0 h 648"/>
                    <a:gd name="T2" fmla="*/ 73 w 291"/>
                    <a:gd name="T3" fmla="*/ 0 h 648"/>
                    <a:gd name="T4" fmla="*/ 20 w 291"/>
                    <a:gd name="T5" fmla="*/ 330 h 648"/>
                    <a:gd name="T6" fmla="*/ 20 w 291"/>
                    <a:gd name="T7" fmla="*/ 330 h 648"/>
                    <a:gd name="T8" fmla="*/ 172 w 291"/>
                    <a:gd name="T9" fmla="*/ 619 h 648"/>
                    <a:gd name="T10" fmla="*/ 172 w 291"/>
                    <a:gd name="T11" fmla="*/ 619 h 648"/>
                    <a:gd name="T12" fmla="*/ 249 w 291"/>
                    <a:gd name="T13" fmla="*/ 636 h 648"/>
                    <a:gd name="T14" fmla="*/ 249 w 291"/>
                    <a:gd name="T15" fmla="*/ 636 h 648"/>
                    <a:gd name="T16" fmla="*/ 286 w 291"/>
                    <a:gd name="T17" fmla="*/ 557 h 648"/>
                    <a:gd name="T18" fmla="*/ 286 w 291"/>
                    <a:gd name="T19" fmla="*/ 557 h 648"/>
                    <a:gd name="T20" fmla="*/ 232 w 291"/>
                    <a:gd name="T21" fmla="*/ 388 h 648"/>
                    <a:gd name="T22" fmla="*/ 232 w 291"/>
                    <a:gd name="T23" fmla="*/ 388 h 648"/>
                    <a:gd name="T24" fmla="*/ 73 w 291"/>
                    <a:gd name="T25" fmla="*/ 0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1" h="648">
                      <a:moveTo>
                        <a:pt x="73" y="0"/>
                      </a:moveTo>
                      <a:lnTo>
                        <a:pt x="73" y="0"/>
                      </a:lnTo>
                      <a:cubicBezTo>
                        <a:pt x="42" y="109"/>
                        <a:pt x="0" y="216"/>
                        <a:pt x="20" y="330"/>
                      </a:cubicBezTo>
                      <a:lnTo>
                        <a:pt x="20" y="330"/>
                      </a:lnTo>
                      <a:cubicBezTo>
                        <a:pt x="39" y="443"/>
                        <a:pt x="73" y="550"/>
                        <a:pt x="172" y="619"/>
                      </a:cubicBezTo>
                      <a:lnTo>
                        <a:pt x="172" y="619"/>
                      </a:lnTo>
                      <a:cubicBezTo>
                        <a:pt x="193" y="634"/>
                        <a:pt x="234" y="647"/>
                        <a:pt x="249" y="636"/>
                      </a:cubicBezTo>
                      <a:lnTo>
                        <a:pt x="249" y="636"/>
                      </a:lnTo>
                      <a:cubicBezTo>
                        <a:pt x="271" y="621"/>
                        <a:pt x="290" y="582"/>
                        <a:pt x="286" y="557"/>
                      </a:cubicBezTo>
                      <a:lnTo>
                        <a:pt x="286" y="557"/>
                      </a:lnTo>
                      <a:cubicBezTo>
                        <a:pt x="276" y="499"/>
                        <a:pt x="261" y="438"/>
                        <a:pt x="232" y="388"/>
                      </a:cubicBezTo>
                      <a:lnTo>
                        <a:pt x="232" y="388"/>
                      </a:lnTo>
                      <a:cubicBezTo>
                        <a:pt x="162" y="266"/>
                        <a:pt x="81" y="149"/>
                        <a:pt x="73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26" name="Freeform 57">
                  <a:extLst>
                    <a:ext uri="{FF2B5EF4-FFF2-40B4-BE49-F238E27FC236}">
                      <a16:creationId xmlns:a16="http://schemas.microsoft.com/office/drawing/2014/main" id="{138E5665-AA43-A347-80B9-9E4F4D5837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10609" y="2089301"/>
                  <a:ext cx="346080" cy="100007"/>
                </a:xfrm>
                <a:custGeom>
                  <a:avLst/>
                  <a:gdLst>
                    <a:gd name="T0" fmla="*/ 0 w 793"/>
                    <a:gd name="T1" fmla="*/ 45 h 228"/>
                    <a:gd name="T2" fmla="*/ 0 w 793"/>
                    <a:gd name="T3" fmla="*/ 45 h 228"/>
                    <a:gd name="T4" fmla="*/ 441 w 793"/>
                    <a:gd name="T5" fmla="*/ 221 h 228"/>
                    <a:gd name="T6" fmla="*/ 441 w 793"/>
                    <a:gd name="T7" fmla="*/ 221 h 228"/>
                    <a:gd name="T8" fmla="*/ 710 w 793"/>
                    <a:gd name="T9" fmla="*/ 163 h 228"/>
                    <a:gd name="T10" fmla="*/ 710 w 793"/>
                    <a:gd name="T11" fmla="*/ 163 h 228"/>
                    <a:gd name="T12" fmla="*/ 753 w 793"/>
                    <a:gd name="T13" fmla="*/ 127 h 228"/>
                    <a:gd name="T14" fmla="*/ 753 w 793"/>
                    <a:gd name="T15" fmla="*/ 127 h 228"/>
                    <a:gd name="T16" fmla="*/ 770 w 793"/>
                    <a:gd name="T17" fmla="*/ 35 h 228"/>
                    <a:gd name="T18" fmla="*/ 770 w 793"/>
                    <a:gd name="T19" fmla="*/ 35 h 228"/>
                    <a:gd name="T20" fmla="*/ 679 w 793"/>
                    <a:gd name="T21" fmla="*/ 12 h 228"/>
                    <a:gd name="T22" fmla="*/ 679 w 793"/>
                    <a:gd name="T23" fmla="*/ 12 h 228"/>
                    <a:gd name="T24" fmla="*/ 528 w 793"/>
                    <a:gd name="T25" fmla="*/ 60 h 228"/>
                    <a:gd name="T26" fmla="*/ 528 w 793"/>
                    <a:gd name="T27" fmla="*/ 60 h 228"/>
                    <a:gd name="T28" fmla="*/ 0 w 793"/>
                    <a:gd name="T29" fmla="*/ 45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3" h="228">
                      <a:moveTo>
                        <a:pt x="0" y="45"/>
                      </a:moveTo>
                      <a:lnTo>
                        <a:pt x="0" y="45"/>
                      </a:lnTo>
                      <a:cubicBezTo>
                        <a:pt x="128" y="181"/>
                        <a:pt x="281" y="212"/>
                        <a:pt x="441" y="221"/>
                      </a:cubicBezTo>
                      <a:lnTo>
                        <a:pt x="441" y="221"/>
                      </a:lnTo>
                      <a:cubicBezTo>
                        <a:pt x="536" y="227"/>
                        <a:pt x="628" y="216"/>
                        <a:pt x="710" y="163"/>
                      </a:cubicBezTo>
                      <a:lnTo>
                        <a:pt x="710" y="163"/>
                      </a:lnTo>
                      <a:cubicBezTo>
                        <a:pt x="725" y="153"/>
                        <a:pt x="741" y="141"/>
                        <a:pt x="753" y="127"/>
                      </a:cubicBezTo>
                      <a:lnTo>
                        <a:pt x="753" y="127"/>
                      </a:lnTo>
                      <a:cubicBezTo>
                        <a:pt x="776" y="101"/>
                        <a:pt x="792" y="69"/>
                        <a:pt x="770" y="35"/>
                      </a:cubicBezTo>
                      <a:lnTo>
                        <a:pt x="770" y="35"/>
                      </a:lnTo>
                      <a:cubicBezTo>
                        <a:pt x="747" y="0"/>
                        <a:pt x="713" y="1"/>
                        <a:pt x="679" y="12"/>
                      </a:cubicBezTo>
                      <a:lnTo>
                        <a:pt x="679" y="12"/>
                      </a:lnTo>
                      <a:cubicBezTo>
                        <a:pt x="628" y="28"/>
                        <a:pt x="579" y="46"/>
                        <a:pt x="528" y="60"/>
                      </a:cubicBezTo>
                      <a:lnTo>
                        <a:pt x="528" y="60"/>
                      </a:lnTo>
                      <a:cubicBezTo>
                        <a:pt x="356" y="109"/>
                        <a:pt x="184" y="135"/>
                        <a:pt x="0" y="4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27" name="Freeform 58">
                  <a:extLst>
                    <a:ext uri="{FF2B5EF4-FFF2-40B4-BE49-F238E27FC236}">
                      <a16:creationId xmlns:a16="http://schemas.microsoft.com/office/drawing/2014/main" id="{217C6EB9-3846-9A46-909F-0A4AEB6185D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65350" y="2439159"/>
                  <a:ext cx="280991" cy="234936"/>
                </a:xfrm>
                <a:custGeom>
                  <a:avLst/>
                  <a:gdLst>
                    <a:gd name="T0" fmla="*/ 0 w 644"/>
                    <a:gd name="T1" fmla="*/ 5 h 537"/>
                    <a:gd name="T2" fmla="*/ 0 w 644"/>
                    <a:gd name="T3" fmla="*/ 5 h 537"/>
                    <a:gd name="T4" fmla="*/ 220 w 644"/>
                    <a:gd name="T5" fmla="*/ 369 h 537"/>
                    <a:gd name="T6" fmla="*/ 220 w 644"/>
                    <a:gd name="T7" fmla="*/ 369 h 537"/>
                    <a:gd name="T8" fmla="*/ 543 w 644"/>
                    <a:gd name="T9" fmla="*/ 525 h 537"/>
                    <a:gd name="T10" fmla="*/ 543 w 644"/>
                    <a:gd name="T11" fmla="*/ 525 h 537"/>
                    <a:gd name="T12" fmla="*/ 549 w 644"/>
                    <a:gd name="T13" fmla="*/ 525 h 537"/>
                    <a:gd name="T14" fmla="*/ 549 w 644"/>
                    <a:gd name="T15" fmla="*/ 525 h 537"/>
                    <a:gd name="T16" fmla="*/ 643 w 644"/>
                    <a:gd name="T17" fmla="*/ 487 h 537"/>
                    <a:gd name="T18" fmla="*/ 643 w 644"/>
                    <a:gd name="T19" fmla="*/ 487 h 537"/>
                    <a:gd name="T20" fmla="*/ 581 w 644"/>
                    <a:gd name="T21" fmla="*/ 393 h 537"/>
                    <a:gd name="T22" fmla="*/ 581 w 644"/>
                    <a:gd name="T23" fmla="*/ 393 h 537"/>
                    <a:gd name="T24" fmla="*/ 466 w 644"/>
                    <a:gd name="T25" fmla="*/ 342 h 537"/>
                    <a:gd name="T26" fmla="*/ 466 w 644"/>
                    <a:gd name="T27" fmla="*/ 342 h 537"/>
                    <a:gd name="T28" fmla="*/ 112 w 644"/>
                    <a:gd name="T29" fmla="*/ 109 h 537"/>
                    <a:gd name="T30" fmla="*/ 112 w 644"/>
                    <a:gd name="T31" fmla="*/ 109 h 537"/>
                    <a:gd name="T32" fmla="*/ 12 w 644"/>
                    <a:gd name="T33" fmla="*/ 0 h 537"/>
                    <a:gd name="T34" fmla="*/ 12 w 644"/>
                    <a:gd name="T35" fmla="*/ 0 h 537"/>
                    <a:gd name="T36" fmla="*/ 0 w 644"/>
                    <a:gd name="T37" fmla="*/ 5 h 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44" h="537">
                      <a:moveTo>
                        <a:pt x="0" y="5"/>
                      </a:moveTo>
                      <a:lnTo>
                        <a:pt x="0" y="5"/>
                      </a:lnTo>
                      <a:cubicBezTo>
                        <a:pt x="72" y="127"/>
                        <a:pt x="133" y="258"/>
                        <a:pt x="220" y="369"/>
                      </a:cubicBezTo>
                      <a:lnTo>
                        <a:pt x="220" y="369"/>
                      </a:lnTo>
                      <a:cubicBezTo>
                        <a:pt x="297" y="466"/>
                        <a:pt x="406" y="536"/>
                        <a:pt x="543" y="525"/>
                      </a:cubicBezTo>
                      <a:lnTo>
                        <a:pt x="543" y="525"/>
                      </a:lnTo>
                      <a:cubicBezTo>
                        <a:pt x="545" y="525"/>
                        <a:pt x="547" y="526"/>
                        <a:pt x="549" y="525"/>
                      </a:cubicBezTo>
                      <a:lnTo>
                        <a:pt x="549" y="525"/>
                      </a:lnTo>
                      <a:cubicBezTo>
                        <a:pt x="580" y="512"/>
                        <a:pt x="611" y="500"/>
                        <a:pt x="643" y="487"/>
                      </a:cubicBezTo>
                      <a:lnTo>
                        <a:pt x="643" y="487"/>
                      </a:lnTo>
                      <a:cubicBezTo>
                        <a:pt x="623" y="455"/>
                        <a:pt x="609" y="415"/>
                        <a:pt x="581" y="393"/>
                      </a:cubicBezTo>
                      <a:lnTo>
                        <a:pt x="581" y="393"/>
                      </a:lnTo>
                      <a:cubicBezTo>
                        <a:pt x="549" y="367"/>
                        <a:pt x="506" y="353"/>
                        <a:pt x="466" y="342"/>
                      </a:cubicBezTo>
                      <a:lnTo>
                        <a:pt x="466" y="342"/>
                      </a:lnTo>
                      <a:cubicBezTo>
                        <a:pt x="322" y="302"/>
                        <a:pt x="198" y="235"/>
                        <a:pt x="112" y="109"/>
                      </a:cubicBezTo>
                      <a:lnTo>
                        <a:pt x="112" y="109"/>
                      </a:lnTo>
                      <a:cubicBezTo>
                        <a:pt x="84" y="69"/>
                        <a:pt x="45" y="36"/>
                        <a:pt x="12" y="0"/>
                      </a:cubicBezTo>
                      <a:lnTo>
                        <a:pt x="12" y="0"/>
                      </a:lnTo>
                      <a:cubicBezTo>
                        <a:pt x="8" y="2"/>
                        <a:pt x="4" y="3"/>
                        <a:pt x="0" y="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28" name="Freeform 59">
                  <a:extLst>
                    <a:ext uri="{FF2B5EF4-FFF2-40B4-BE49-F238E27FC236}">
                      <a16:creationId xmlns:a16="http://schemas.microsoft.com/office/drawing/2014/main" id="{38B80FC7-B13B-104B-B7A4-E8C022FE24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81382" y="2147194"/>
                  <a:ext cx="155577" cy="292082"/>
                </a:xfrm>
                <a:custGeom>
                  <a:avLst/>
                  <a:gdLst>
                    <a:gd name="T0" fmla="*/ 0 w 359"/>
                    <a:gd name="T1" fmla="*/ 671 h 672"/>
                    <a:gd name="T2" fmla="*/ 0 w 359"/>
                    <a:gd name="T3" fmla="*/ 671 h 672"/>
                    <a:gd name="T4" fmla="*/ 321 w 359"/>
                    <a:gd name="T5" fmla="*/ 287 h 672"/>
                    <a:gd name="T6" fmla="*/ 321 w 359"/>
                    <a:gd name="T7" fmla="*/ 287 h 672"/>
                    <a:gd name="T8" fmla="*/ 355 w 359"/>
                    <a:gd name="T9" fmla="*/ 88 h 672"/>
                    <a:gd name="T10" fmla="*/ 355 w 359"/>
                    <a:gd name="T11" fmla="*/ 88 h 672"/>
                    <a:gd name="T12" fmla="*/ 338 w 359"/>
                    <a:gd name="T13" fmla="*/ 39 h 672"/>
                    <a:gd name="T14" fmla="*/ 338 w 359"/>
                    <a:gd name="T15" fmla="*/ 39 h 672"/>
                    <a:gd name="T16" fmla="*/ 271 w 359"/>
                    <a:gd name="T17" fmla="*/ 2 h 672"/>
                    <a:gd name="T18" fmla="*/ 271 w 359"/>
                    <a:gd name="T19" fmla="*/ 2 h 672"/>
                    <a:gd name="T20" fmla="*/ 218 w 359"/>
                    <a:gd name="T21" fmla="*/ 55 h 672"/>
                    <a:gd name="T22" fmla="*/ 218 w 359"/>
                    <a:gd name="T23" fmla="*/ 55 h 672"/>
                    <a:gd name="T24" fmla="*/ 168 w 359"/>
                    <a:gd name="T25" fmla="*/ 225 h 672"/>
                    <a:gd name="T26" fmla="*/ 168 w 359"/>
                    <a:gd name="T27" fmla="*/ 225 h 672"/>
                    <a:gd name="T28" fmla="*/ 0 w 359"/>
                    <a:gd name="T29" fmla="*/ 671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9" h="672">
                      <a:moveTo>
                        <a:pt x="0" y="671"/>
                      </a:moveTo>
                      <a:lnTo>
                        <a:pt x="0" y="671"/>
                      </a:lnTo>
                      <a:cubicBezTo>
                        <a:pt x="130" y="561"/>
                        <a:pt x="266" y="455"/>
                        <a:pt x="321" y="287"/>
                      </a:cubicBezTo>
                      <a:lnTo>
                        <a:pt x="321" y="287"/>
                      </a:lnTo>
                      <a:cubicBezTo>
                        <a:pt x="342" y="224"/>
                        <a:pt x="347" y="155"/>
                        <a:pt x="355" y="88"/>
                      </a:cubicBezTo>
                      <a:lnTo>
                        <a:pt x="355" y="88"/>
                      </a:lnTo>
                      <a:cubicBezTo>
                        <a:pt x="358" y="72"/>
                        <a:pt x="349" y="49"/>
                        <a:pt x="338" y="39"/>
                      </a:cubicBezTo>
                      <a:lnTo>
                        <a:pt x="338" y="39"/>
                      </a:lnTo>
                      <a:cubicBezTo>
                        <a:pt x="319" y="22"/>
                        <a:pt x="292" y="0"/>
                        <a:pt x="271" y="2"/>
                      </a:cubicBezTo>
                      <a:lnTo>
                        <a:pt x="271" y="2"/>
                      </a:lnTo>
                      <a:cubicBezTo>
                        <a:pt x="251" y="5"/>
                        <a:pt x="227" y="33"/>
                        <a:pt x="218" y="55"/>
                      </a:cubicBezTo>
                      <a:lnTo>
                        <a:pt x="218" y="55"/>
                      </a:lnTo>
                      <a:cubicBezTo>
                        <a:pt x="197" y="110"/>
                        <a:pt x="178" y="167"/>
                        <a:pt x="168" y="225"/>
                      </a:cubicBezTo>
                      <a:lnTo>
                        <a:pt x="168" y="225"/>
                      </a:lnTo>
                      <a:cubicBezTo>
                        <a:pt x="141" y="385"/>
                        <a:pt x="95" y="535"/>
                        <a:pt x="0" y="67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29" name="Freeform 60">
                  <a:extLst>
                    <a:ext uri="{FF2B5EF4-FFF2-40B4-BE49-F238E27FC236}">
                      <a16:creationId xmlns:a16="http://schemas.microsoft.com/office/drawing/2014/main" id="{C4BE6E48-BE9E-1647-8B6F-0B53F44441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6062" y="2863509"/>
                  <a:ext cx="401644" cy="196838"/>
                </a:xfrm>
                <a:custGeom>
                  <a:avLst/>
                  <a:gdLst>
                    <a:gd name="T0" fmla="*/ 16 w 921"/>
                    <a:gd name="T1" fmla="*/ 451 h 452"/>
                    <a:gd name="T2" fmla="*/ 16 w 921"/>
                    <a:gd name="T3" fmla="*/ 451 h 452"/>
                    <a:gd name="T4" fmla="*/ 230 w 921"/>
                    <a:gd name="T5" fmla="*/ 232 h 452"/>
                    <a:gd name="T6" fmla="*/ 230 w 921"/>
                    <a:gd name="T7" fmla="*/ 232 h 452"/>
                    <a:gd name="T8" fmla="*/ 697 w 921"/>
                    <a:gd name="T9" fmla="*/ 150 h 452"/>
                    <a:gd name="T10" fmla="*/ 697 w 921"/>
                    <a:gd name="T11" fmla="*/ 150 h 452"/>
                    <a:gd name="T12" fmla="*/ 867 w 921"/>
                    <a:gd name="T13" fmla="*/ 151 h 452"/>
                    <a:gd name="T14" fmla="*/ 867 w 921"/>
                    <a:gd name="T15" fmla="*/ 151 h 452"/>
                    <a:gd name="T16" fmla="*/ 919 w 921"/>
                    <a:gd name="T17" fmla="*/ 109 h 452"/>
                    <a:gd name="T18" fmla="*/ 919 w 921"/>
                    <a:gd name="T19" fmla="*/ 109 h 452"/>
                    <a:gd name="T20" fmla="*/ 886 w 921"/>
                    <a:gd name="T21" fmla="*/ 41 h 452"/>
                    <a:gd name="T22" fmla="*/ 886 w 921"/>
                    <a:gd name="T23" fmla="*/ 41 h 452"/>
                    <a:gd name="T24" fmla="*/ 829 w 921"/>
                    <a:gd name="T25" fmla="*/ 22 h 452"/>
                    <a:gd name="T26" fmla="*/ 829 w 921"/>
                    <a:gd name="T27" fmla="*/ 22 h 452"/>
                    <a:gd name="T28" fmla="*/ 115 w 921"/>
                    <a:gd name="T29" fmla="*/ 274 h 452"/>
                    <a:gd name="T30" fmla="*/ 115 w 921"/>
                    <a:gd name="T31" fmla="*/ 274 h 452"/>
                    <a:gd name="T32" fmla="*/ 0 w 921"/>
                    <a:gd name="T33" fmla="*/ 439 h 452"/>
                    <a:gd name="T34" fmla="*/ 0 w 921"/>
                    <a:gd name="T35" fmla="*/ 439 h 452"/>
                    <a:gd name="T36" fmla="*/ 16 w 921"/>
                    <a:gd name="T37" fmla="*/ 451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21" h="452">
                      <a:moveTo>
                        <a:pt x="16" y="451"/>
                      </a:moveTo>
                      <a:lnTo>
                        <a:pt x="16" y="451"/>
                      </a:lnTo>
                      <a:cubicBezTo>
                        <a:pt x="65" y="356"/>
                        <a:pt x="136" y="281"/>
                        <a:pt x="230" y="232"/>
                      </a:cubicBezTo>
                      <a:lnTo>
                        <a:pt x="230" y="232"/>
                      </a:lnTo>
                      <a:cubicBezTo>
                        <a:pt x="376" y="154"/>
                        <a:pt x="529" y="115"/>
                        <a:pt x="697" y="150"/>
                      </a:cubicBezTo>
                      <a:lnTo>
                        <a:pt x="697" y="150"/>
                      </a:lnTo>
                      <a:cubicBezTo>
                        <a:pt x="751" y="161"/>
                        <a:pt x="811" y="156"/>
                        <a:pt x="867" y="151"/>
                      </a:cubicBezTo>
                      <a:lnTo>
                        <a:pt x="867" y="151"/>
                      </a:lnTo>
                      <a:cubicBezTo>
                        <a:pt x="887" y="149"/>
                        <a:pt x="917" y="124"/>
                        <a:pt x="919" y="109"/>
                      </a:cubicBezTo>
                      <a:lnTo>
                        <a:pt x="919" y="109"/>
                      </a:lnTo>
                      <a:cubicBezTo>
                        <a:pt x="920" y="86"/>
                        <a:pt x="903" y="59"/>
                        <a:pt x="886" y="41"/>
                      </a:cubicBezTo>
                      <a:lnTo>
                        <a:pt x="886" y="41"/>
                      </a:lnTo>
                      <a:cubicBezTo>
                        <a:pt x="873" y="28"/>
                        <a:pt x="849" y="23"/>
                        <a:pt x="829" y="22"/>
                      </a:cubicBezTo>
                      <a:lnTo>
                        <a:pt x="829" y="22"/>
                      </a:lnTo>
                      <a:cubicBezTo>
                        <a:pt x="554" y="0"/>
                        <a:pt x="309" y="70"/>
                        <a:pt x="115" y="274"/>
                      </a:cubicBezTo>
                      <a:lnTo>
                        <a:pt x="115" y="274"/>
                      </a:lnTo>
                      <a:cubicBezTo>
                        <a:pt x="69" y="322"/>
                        <a:pt x="38" y="383"/>
                        <a:pt x="0" y="439"/>
                      </a:cubicBezTo>
                      <a:lnTo>
                        <a:pt x="0" y="439"/>
                      </a:lnTo>
                      <a:cubicBezTo>
                        <a:pt x="5" y="443"/>
                        <a:pt x="10" y="447"/>
                        <a:pt x="16" y="45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30" name="Freeform 61">
                  <a:extLst>
                    <a:ext uri="{FF2B5EF4-FFF2-40B4-BE49-F238E27FC236}">
                      <a16:creationId xmlns:a16="http://schemas.microsoft.com/office/drawing/2014/main" id="{327C5A84-26DF-4942-AF6F-A4411318BF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8882" y="2672522"/>
                  <a:ext cx="211200" cy="339839"/>
                </a:xfrm>
                <a:custGeom>
                  <a:avLst/>
                  <a:gdLst>
                    <a:gd name="T0" fmla="*/ 210765 w 485"/>
                    <a:gd name="T1" fmla="*/ 339404 h 781"/>
                    <a:gd name="T2" fmla="*/ 210765 w 485"/>
                    <a:gd name="T3" fmla="*/ 339404 h 781"/>
                    <a:gd name="T4" fmla="*/ 186379 w 485"/>
                    <a:gd name="T5" fmla="*/ 233667 h 781"/>
                    <a:gd name="T6" fmla="*/ 186379 w 485"/>
                    <a:gd name="T7" fmla="*/ 233667 h 781"/>
                    <a:gd name="T8" fmla="*/ 55304 w 485"/>
                    <a:gd name="T9" fmla="*/ 16970 h 781"/>
                    <a:gd name="T10" fmla="*/ 55304 w 485"/>
                    <a:gd name="T11" fmla="*/ 16970 h 781"/>
                    <a:gd name="T12" fmla="*/ 37450 w 485"/>
                    <a:gd name="T13" fmla="*/ 1741 h 781"/>
                    <a:gd name="T14" fmla="*/ 37450 w 485"/>
                    <a:gd name="T15" fmla="*/ 1741 h 781"/>
                    <a:gd name="T16" fmla="*/ 3048 w 485"/>
                    <a:gd name="T17" fmla="*/ 5222 h 781"/>
                    <a:gd name="T18" fmla="*/ 3048 w 485"/>
                    <a:gd name="T19" fmla="*/ 5222 h 781"/>
                    <a:gd name="T20" fmla="*/ 5661 w 485"/>
                    <a:gd name="T21" fmla="*/ 33070 h 781"/>
                    <a:gd name="T22" fmla="*/ 5661 w 485"/>
                    <a:gd name="T23" fmla="*/ 33070 h 781"/>
                    <a:gd name="T24" fmla="*/ 114092 w 485"/>
                    <a:gd name="T25" fmla="*/ 175794 h 781"/>
                    <a:gd name="T26" fmla="*/ 114092 w 485"/>
                    <a:gd name="T27" fmla="*/ 175794 h 781"/>
                    <a:gd name="T28" fmla="*/ 201184 w 485"/>
                    <a:gd name="T29" fmla="*/ 334182 h 781"/>
                    <a:gd name="T30" fmla="*/ 201184 w 485"/>
                    <a:gd name="T31" fmla="*/ 334182 h 781"/>
                    <a:gd name="T32" fmla="*/ 210765 w 485"/>
                    <a:gd name="T33" fmla="*/ 339404 h 78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85" h="781">
                      <a:moveTo>
                        <a:pt x="484" y="780"/>
                      </a:moveTo>
                      <a:lnTo>
                        <a:pt x="484" y="780"/>
                      </a:lnTo>
                      <a:cubicBezTo>
                        <a:pt x="464" y="693"/>
                        <a:pt x="454" y="612"/>
                        <a:pt x="428" y="537"/>
                      </a:cubicBezTo>
                      <a:cubicBezTo>
                        <a:pt x="363" y="350"/>
                        <a:pt x="257" y="187"/>
                        <a:pt x="127" y="39"/>
                      </a:cubicBezTo>
                      <a:cubicBezTo>
                        <a:pt x="115" y="25"/>
                        <a:pt x="101" y="6"/>
                        <a:pt x="86" y="4"/>
                      </a:cubicBezTo>
                      <a:cubicBezTo>
                        <a:pt x="60" y="0"/>
                        <a:pt x="30" y="1"/>
                        <a:pt x="7" y="12"/>
                      </a:cubicBezTo>
                      <a:cubicBezTo>
                        <a:pt x="0" y="15"/>
                        <a:pt x="1" y="61"/>
                        <a:pt x="13" y="76"/>
                      </a:cubicBezTo>
                      <a:cubicBezTo>
                        <a:pt x="94" y="187"/>
                        <a:pt x="178" y="296"/>
                        <a:pt x="262" y="404"/>
                      </a:cubicBezTo>
                      <a:cubicBezTo>
                        <a:pt x="348" y="515"/>
                        <a:pt x="415" y="636"/>
                        <a:pt x="462" y="768"/>
                      </a:cubicBezTo>
                      <a:cubicBezTo>
                        <a:pt x="463" y="771"/>
                        <a:pt x="467" y="771"/>
                        <a:pt x="484" y="780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31" name="Freeform 62">
                  <a:extLst>
                    <a:ext uri="{FF2B5EF4-FFF2-40B4-BE49-F238E27FC236}">
                      <a16:creationId xmlns:a16="http://schemas.microsoft.com/office/drawing/2014/main" id="{0FDF92DD-1369-3747-A566-75B92058F6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89195" y="1715875"/>
                  <a:ext cx="242892" cy="250810"/>
                </a:xfrm>
                <a:custGeom>
                  <a:avLst/>
                  <a:gdLst>
                    <a:gd name="T0" fmla="*/ 0 w 558"/>
                    <a:gd name="T1" fmla="*/ 575 h 576"/>
                    <a:gd name="T2" fmla="*/ 0 w 558"/>
                    <a:gd name="T3" fmla="*/ 575 h 576"/>
                    <a:gd name="T4" fmla="*/ 166 w 558"/>
                    <a:gd name="T5" fmla="*/ 368 h 576"/>
                    <a:gd name="T6" fmla="*/ 166 w 558"/>
                    <a:gd name="T7" fmla="*/ 368 h 576"/>
                    <a:gd name="T8" fmla="*/ 391 w 558"/>
                    <a:gd name="T9" fmla="*/ 235 h 576"/>
                    <a:gd name="T10" fmla="*/ 391 w 558"/>
                    <a:gd name="T11" fmla="*/ 235 h 576"/>
                    <a:gd name="T12" fmla="*/ 514 w 558"/>
                    <a:gd name="T13" fmla="*/ 124 h 576"/>
                    <a:gd name="T14" fmla="*/ 514 w 558"/>
                    <a:gd name="T15" fmla="*/ 124 h 576"/>
                    <a:gd name="T16" fmla="*/ 523 w 558"/>
                    <a:gd name="T17" fmla="*/ 33 h 576"/>
                    <a:gd name="T18" fmla="*/ 523 w 558"/>
                    <a:gd name="T19" fmla="*/ 33 h 576"/>
                    <a:gd name="T20" fmla="*/ 415 w 558"/>
                    <a:gd name="T21" fmla="*/ 21 h 576"/>
                    <a:gd name="T22" fmla="*/ 415 w 558"/>
                    <a:gd name="T23" fmla="*/ 21 h 576"/>
                    <a:gd name="T24" fmla="*/ 175 w 558"/>
                    <a:gd name="T25" fmla="*/ 223 h 576"/>
                    <a:gd name="T26" fmla="*/ 175 w 558"/>
                    <a:gd name="T27" fmla="*/ 223 h 576"/>
                    <a:gd name="T28" fmla="*/ 0 w 558"/>
                    <a:gd name="T29" fmla="*/ 575 h 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58" h="576">
                      <a:moveTo>
                        <a:pt x="0" y="575"/>
                      </a:moveTo>
                      <a:lnTo>
                        <a:pt x="0" y="575"/>
                      </a:lnTo>
                      <a:cubicBezTo>
                        <a:pt x="57" y="502"/>
                        <a:pt x="102" y="424"/>
                        <a:pt x="166" y="368"/>
                      </a:cubicBezTo>
                      <a:lnTo>
                        <a:pt x="166" y="368"/>
                      </a:lnTo>
                      <a:cubicBezTo>
                        <a:pt x="231" y="313"/>
                        <a:pt x="318" y="283"/>
                        <a:pt x="391" y="235"/>
                      </a:cubicBezTo>
                      <a:lnTo>
                        <a:pt x="391" y="235"/>
                      </a:lnTo>
                      <a:cubicBezTo>
                        <a:pt x="437" y="205"/>
                        <a:pt x="477" y="165"/>
                        <a:pt x="514" y="124"/>
                      </a:cubicBezTo>
                      <a:lnTo>
                        <a:pt x="514" y="124"/>
                      </a:lnTo>
                      <a:cubicBezTo>
                        <a:pt x="537" y="100"/>
                        <a:pt x="557" y="65"/>
                        <a:pt x="523" y="33"/>
                      </a:cubicBezTo>
                      <a:lnTo>
                        <a:pt x="523" y="33"/>
                      </a:lnTo>
                      <a:cubicBezTo>
                        <a:pt x="491" y="4"/>
                        <a:pt x="454" y="0"/>
                        <a:pt x="415" y="21"/>
                      </a:cubicBezTo>
                      <a:lnTo>
                        <a:pt x="415" y="21"/>
                      </a:lnTo>
                      <a:cubicBezTo>
                        <a:pt x="321" y="72"/>
                        <a:pt x="243" y="142"/>
                        <a:pt x="175" y="223"/>
                      </a:cubicBezTo>
                      <a:lnTo>
                        <a:pt x="175" y="223"/>
                      </a:lnTo>
                      <a:cubicBezTo>
                        <a:pt x="91" y="325"/>
                        <a:pt x="33" y="441"/>
                        <a:pt x="0" y="57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32" name="Freeform 63">
                  <a:extLst>
                    <a:ext uri="{FF2B5EF4-FFF2-40B4-BE49-F238E27FC236}">
                      <a16:creationId xmlns:a16="http://schemas.microsoft.com/office/drawing/2014/main" id="{67B3EFEC-19E6-5644-9278-EF96878659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47831" y="2235457"/>
                  <a:ext cx="200028" cy="223824"/>
                </a:xfrm>
                <a:custGeom>
                  <a:avLst/>
                  <a:gdLst>
                    <a:gd name="T0" fmla="*/ 459 w 460"/>
                    <a:gd name="T1" fmla="*/ 515 h 516"/>
                    <a:gd name="T2" fmla="*/ 459 w 460"/>
                    <a:gd name="T3" fmla="*/ 515 h 516"/>
                    <a:gd name="T4" fmla="*/ 241 w 460"/>
                    <a:gd name="T5" fmla="*/ 202 h 516"/>
                    <a:gd name="T6" fmla="*/ 241 w 460"/>
                    <a:gd name="T7" fmla="*/ 202 h 516"/>
                    <a:gd name="T8" fmla="*/ 148 w 460"/>
                    <a:gd name="T9" fmla="*/ 52 h 516"/>
                    <a:gd name="T10" fmla="*/ 148 w 460"/>
                    <a:gd name="T11" fmla="*/ 52 h 516"/>
                    <a:gd name="T12" fmla="*/ 83 w 460"/>
                    <a:gd name="T13" fmla="*/ 15 h 516"/>
                    <a:gd name="T14" fmla="*/ 83 w 460"/>
                    <a:gd name="T15" fmla="*/ 15 h 516"/>
                    <a:gd name="T16" fmla="*/ 12 w 460"/>
                    <a:gd name="T17" fmla="*/ 80 h 516"/>
                    <a:gd name="T18" fmla="*/ 12 w 460"/>
                    <a:gd name="T19" fmla="*/ 80 h 516"/>
                    <a:gd name="T20" fmla="*/ 459 w 460"/>
                    <a:gd name="T21" fmla="*/ 515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0" h="516">
                      <a:moveTo>
                        <a:pt x="459" y="515"/>
                      </a:moveTo>
                      <a:lnTo>
                        <a:pt x="459" y="515"/>
                      </a:lnTo>
                      <a:cubicBezTo>
                        <a:pt x="325" y="445"/>
                        <a:pt x="301" y="312"/>
                        <a:pt x="241" y="202"/>
                      </a:cubicBezTo>
                      <a:lnTo>
                        <a:pt x="241" y="202"/>
                      </a:lnTo>
                      <a:cubicBezTo>
                        <a:pt x="213" y="151"/>
                        <a:pt x="182" y="100"/>
                        <a:pt x="148" y="52"/>
                      </a:cubicBezTo>
                      <a:lnTo>
                        <a:pt x="148" y="52"/>
                      </a:lnTo>
                      <a:cubicBezTo>
                        <a:pt x="133" y="34"/>
                        <a:pt x="106" y="22"/>
                        <a:pt x="83" y="15"/>
                      </a:cubicBezTo>
                      <a:lnTo>
                        <a:pt x="83" y="15"/>
                      </a:lnTo>
                      <a:cubicBezTo>
                        <a:pt x="32" y="0"/>
                        <a:pt x="0" y="29"/>
                        <a:pt x="12" y="80"/>
                      </a:cubicBezTo>
                      <a:lnTo>
                        <a:pt x="12" y="80"/>
                      </a:lnTo>
                      <a:cubicBezTo>
                        <a:pt x="50" y="230"/>
                        <a:pt x="227" y="485"/>
                        <a:pt x="459" y="51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33" name="Freeform 64">
                  <a:extLst>
                    <a:ext uri="{FF2B5EF4-FFF2-40B4-BE49-F238E27FC236}">
                      <a16:creationId xmlns:a16="http://schemas.microsoft.com/office/drawing/2014/main" id="{637E49B2-45CF-AB4D-A232-A630187E9F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31553" y="2168198"/>
                  <a:ext cx="266704" cy="165090"/>
                </a:xfrm>
                <a:custGeom>
                  <a:avLst/>
                  <a:gdLst>
                    <a:gd name="T0" fmla="*/ 10 w 615"/>
                    <a:gd name="T1" fmla="*/ 378 h 379"/>
                    <a:gd name="T2" fmla="*/ 10 w 615"/>
                    <a:gd name="T3" fmla="*/ 378 h 379"/>
                    <a:gd name="T4" fmla="*/ 344 w 615"/>
                    <a:gd name="T5" fmla="*/ 223 h 379"/>
                    <a:gd name="T6" fmla="*/ 344 w 615"/>
                    <a:gd name="T7" fmla="*/ 223 h 379"/>
                    <a:gd name="T8" fmla="*/ 567 w 615"/>
                    <a:gd name="T9" fmla="*/ 133 h 379"/>
                    <a:gd name="T10" fmla="*/ 567 w 615"/>
                    <a:gd name="T11" fmla="*/ 133 h 379"/>
                    <a:gd name="T12" fmla="*/ 597 w 615"/>
                    <a:gd name="T13" fmla="*/ 99 h 379"/>
                    <a:gd name="T14" fmla="*/ 597 w 615"/>
                    <a:gd name="T15" fmla="*/ 99 h 379"/>
                    <a:gd name="T16" fmla="*/ 605 w 615"/>
                    <a:gd name="T17" fmla="*/ 19 h 379"/>
                    <a:gd name="T18" fmla="*/ 605 w 615"/>
                    <a:gd name="T19" fmla="*/ 19 h 379"/>
                    <a:gd name="T20" fmla="*/ 538 w 615"/>
                    <a:gd name="T21" fmla="*/ 6 h 379"/>
                    <a:gd name="T22" fmla="*/ 538 w 615"/>
                    <a:gd name="T23" fmla="*/ 6 h 379"/>
                    <a:gd name="T24" fmla="*/ 39 w 615"/>
                    <a:gd name="T25" fmla="*/ 306 h 379"/>
                    <a:gd name="T26" fmla="*/ 39 w 615"/>
                    <a:gd name="T27" fmla="*/ 306 h 379"/>
                    <a:gd name="T28" fmla="*/ 0 w 615"/>
                    <a:gd name="T29" fmla="*/ 370 h 379"/>
                    <a:gd name="T30" fmla="*/ 0 w 615"/>
                    <a:gd name="T31" fmla="*/ 370 h 379"/>
                    <a:gd name="T32" fmla="*/ 10 w 615"/>
                    <a:gd name="T33" fmla="*/ 378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5" h="379">
                      <a:moveTo>
                        <a:pt x="10" y="378"/>
                      </a:moveTo>
                      <a:lnTo>
                        <a:pt x="10" y="378"/>
                      </a:lnTo>
                      <a:cubicBezTo>
                        <a:pt x="94" y="265"/>
                        <a:pt x="220" y="245"/>
                        <a:pt x="344" y="223"/>
                      </a:cubicBezTo>
                      <a:lnTo>
                        <a:pt x="344" y="223"/>
                      </a:lnTo>
                      <a:cubicBezTo>
                        <a:pt x="425" y="210"/>
                        <a:pt x="505" y="192"/>
                        <a:pt x="567" y="133"/>
                      </a:cubicBezTo>
                      <a:lnTo>
                        <a:pt x="567" y="133"/>
                      </a:lnTo>
                      <a:cubicBezTo>
                        <a:pt x="578" y="122"/>
                        <a:pt x="593" y="112"/>
                        <a:pt x="597" y="99"/>
                      </a:cubicBezTo>
                      <a:lnTo>
                        <a:pt x="597" y="99"/>
                      </a:lnTo>
                      <a:cubicBezTo>
                        <a:pt x="604" y="73"/>
                        <a:pt x="614" y="43"/>
                        <a:pt x="605" y="19"/>
                      </a:cubicBezTo>
                      <a:lnTo>
                        <a:pt x="605" y="19"/>
                      </a:lnTo>
                      <a:cubicBezTo>
                        <a:pt x="601" y="8"/>
                        <a:pt x="559" y="0"/>
                        <a:pt x="538" y="6"/>
                      </a:cubicBezTo>
                      <a:lnTo>
                        <a:pt x="538" y="6"/>
                      </a:lnTo>
                      <a:cubicBezTo>
                        <a:pt x="344" y="59"/>
                        <a:pt x="173" y="152"/>
                        <a:pt x="39" y="306"/>
                      </a:cubicBezTo>
                      <a:lnTo>
                        <a:pt x="39" y="306"/>
                      </a:lnTo>
                      <a:cubicBezTo>
                        <a:pt x="23" y="324"/>
                        <a:pt x="13" y="348"/>
                        <a:pt x="0" y="370"/>
                      </a:cubicBezTo>
                      <a:lnTo>
                        <a:pt x="0" y="370"/>
                      </a:lnTo>
                      <a:cubicBezTo>
                        <a:pt x="3" y="372"/>
                        <a:pt x="7" y="375"/>
                        <a:pt x="10" y="37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34" name="Freeform 65">
                  <a:extLst>
                    <a:ext uri="{FF2B5EF4-FFF2-40B4-BE49-F238E27FC236}">
                      <a16:creationId xmlns:a16="http://schemas.microsoft.com/office/drawing/2014/main" id="{E6B3AF9D-DFC2-9744-AD4B-8EEEEAAF71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232372" y="2403689"/>
                  <a:ext cx="247654" cy="104769"/>
                </a:xfrm>
                <a:custGeom>
                  <a:avLst/>
                  <a:gdLst>
                    <a:gd name="T0" fmla="*/ 569 w 570"/>
                    <a:gd name="T1" fmla="*/ 185 h 236"/>
                    <a:gd name="T2" fmla="*/ 569 w 570"/>
                    <a:gd name="T3" fmla="*/ 185 h 236"/>
                    <a:gd name="T4" fmla="*/ 483 w 570"/>
                    <a:gd name="T5" fmla="*/ 165 h 236"/>
                    <a:gd name="T6" fmla="*/ 483 w 570"/>
                    <a:gd name="T7" fmla="*/ 165 h 236"/>
                    <a:gd name="T8" fmla="*/ 272 w 570"/>
                    <a:gd name="T9" fmla="*/ 58 h 236"/>
                    <a:gd name="T10" fmla="*/ 272 w 570"/>
                    <a:gd name="T11" fmla="*/ 58 h 236"/>
                    <a:gd name="T12" fmla="*/ 74 w 570"/>
                    <a:gd name="T13" fmla="*/ 15 h 236"/>
                    <a:gd name="T14" fmla="*/ 74 w 570"/>
                    <a:gd name="T15" fmla="*/ 15 h 236"/>
                    <a:gd name="T16" fmla="*/ 4 w 570"/>
                    <a:gd name="T17" fmla="*/ 85 h 236"/>
                    <a:gd name="T18" fmla="*/ 4 w 570"/>
                    <a:gd name="T19" fmla="*/ 85 h 236"/>
                    <a:gd name="T20" fmla="*/ 60 w 570"/>
                    <a:gd name="T21" fmla="*/ 147 h 236"/>
                    <a:gd name="T22" fmla="*/ 60 w 570"/>
                    <a:gd name="T23" fmla="*/ 147 h 236"/>
                    <a:gd name="T24" fmla="*/ 517 w 570"/>
                    <a:gd name="T25" fmla="*/ 201 h 236"/>
                    <a:gd name="T26" fmla="*/ 517 w 570"/>
                    <a:gd name="T27" fmla="*/ 201 h 236"/>
                    <a:gd name="T28" fmla="*/ 569 w 570"/>
                    <a:gd name="T29" fmla="*/ 185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70" h="236">
                      <a:moveTo>
                        <a:pt x="569" y="185"/>
                      </a:moveTo>
                      <a:lnTo>
                        <a:pt x="569" y="185"/>
                      </a:lnTo>
                      <a:cubicBezTo>
                        <a:pt x="531" y="177"/>
                        <a:pt x="505" y="176"/>
                        <a:pt x="483" y="165"/>
                      </a:cubicBezTo>
                      <a:lnTo>
                        <a:pt x="483" y="165"/>
                      </a:lnTo>
                      <a:cubicBezTo>
                        <a:pt x="412" y="132"/>
                        <a:pt x="338" y="101"/>
                        <a:pt x="272" y="58"/>
                      </a:cubicBezTo>
                      <a:lnTo>
                        <a:pt x="272" y="58"/>
                      </a:lnTo>
                      <a:cubicBezTo>
                        <a:pt x="209" y="17"/>
                        <a:pt x="147" y="0"/>
                        <a:pt x="74" y="15"/>
                      </a:cubicBezTo>
                      <a:lnTo>
                        <a:pt x="74" y="15"/>
                      </a:lnTo>
                      <a:cubicBezTo>
                        <a:pt x="38" y="23"/>
                        <a:pt x="9" y="42"/>
                        <a:pt x="4" y="85"/>
                      </a:cubicBezTo>
                      <a:lnTo>
                        <a:pt x="4" y="85"/>
                      </a:lnTo>
                      <a:cubicBezTo>
                        <a:pt x="0" y="126"/>
                        <a:pt x="32" y="136"/>
                        <a:pt x="60" y="147"/>
                      </a:cubicBezTo>
                      <a:lnTo>
                        <a:pt x="60" y="147"/>
                      </a:lnTo>
                      <a:cubicBezTo>
                        <a:pt x="207" y="207"/>
                        <a:pt x="359" y="235"/>
                        <a:pt x="517" y="201"/>
                      </a:cubicBezTo>
                      <a:lnTo>
                        <a:pt x="517" y="201"/>
                      </a:lnTo>
                      <a:cubicBezTo>
                        <a:pt x="530" y="198"/>
                        <a:pt x="542" y="193"/>
                        <a:pt x="569" y="18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35" name="Freeform 66">
                  <a:extLst>
                    <a:ext uri="{FF2B5EF4-FFF2-40B4-BE49-F238E27FC236}">
                      <a16:creationId xmlns:a16="http://schemas.microsoft.com/office/drawing/2014/main" id="{67A4BCA3-DB8E-244B-B0AA-D5EB636126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16816" y="1787039"/>
                  <a:ext cx="101602" cy="223823"/>
                </a:xfrm>
                <a:custGeom>
                  <a:avLst/>
                  <a:gdLst>
                    <a:gd name="T0" fmla="*/ 76 w 233"/>
                    <a:gd name="T1" fmla="*/ 512 h 514"/>
                    <a:gd name="T2" fmla="*/ 76 w 233"/>
                    <a:gd name="T3" fmla="*/ 512 h 514"/>
                    <a:gd name="T4" fmla="*/ 77 w 233"/>
                    <a:gd name="T5" fmla="*/ 490 h 514"/>
                    <a:gd name="T6" fmla="*/ 77 w 233"/>
                    <a:gd name="T7" fmla="*/ 490 h 514"/>
                    <a:gd name="T8" fmla="*/ 115 w 233"/>
                    <a:gd name="T9" fmla="*/ 322 h 514"/>
                    <a:gd name="T10" fmla="*/ 115 w 233"/>
                    <a:gd name="T11" fmla="*/ 322 h 514"/>
                    <a:gd name="T12" fmla="*/ 211 w 233"/>
                    <a:gd name="T13" fmla="*/ 150 h 514"/>
                    <a:gd name="T14" fmla="*/ 211 w 233"/>
                    <a:gd name="T15" fmla="*/ 150 h 514"/>
                    <a:gd name="T16" fmla="*/ 178 w 233"/>
                    <a:gd name="T17" fmla="*/ 28 h 514"/>
                    <a:gd name="T18" fmla="*/ 178 w 233"/>
                    <a:gd name="T19" fmla="*/ 28 h 514"/>
                    <a:gd name="T20" fmla="*/ 81 w 233"/>
                    <a:gd name="T21" fmla="*/ 57 h 514"/>
                    <a:gd name="T22" fmla="*/ 81 w 233"/>
                    <a:gd name="T23" fmla="*/ 57 h 514"/>
                    <a:gd name="T24" fmla="*/ 13 w 233"/>
                    <a:gd name="T25" fmla="*/ 269 h 514"/>
                    <a:gd name="T26" fmla="*/ 13 w 233"/>
                    <a:gd name="T27" fmla="*/ 269 h 514"/>
                    <a:gd name="T28" fmla="*/ 65 w 233"/>
                    <a:gd name="T29" fmla="*/ 513 h 514"/>
                    <a:gd name="T30" fmla="*/ 65 w 233"/>
                    <a:gd name="T31" fmla="*/ 513 h 514"/>
                    <a:gd name="T32" fmla="*/ 76 w 233"/>
                    <a:gd name="T33" fmla="*/ 512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3" h="514">
                      <a:moveTo>
                        <a:pt x="76" y="512"/>
                      </a:moveTo>
                      <a:lnTo>
                        <a:pt x="76" y="512"/>
                      </a:lnTo>
                      <a:cubicBezTo>
                        <a:pt x="76" y="505"/>
                        <a:pt x="78" y="497"/>
                        <a:pt x="77" y="490"/>
                      </a:cubicBezTo>
                      <a:lnTo>
                        <a:pt x="77" y="490"/>
                      </a:lnTo>
                      <a:cubicBezTo>
                        <a:pt x="62" y="428"/>
                        <a:pt x="81" y="374"/>
                        <a:pt x="115" y="322"/>
                      </a:cubicBezTo>
                      <a:lnTo>
                        <a:pt x="115" y="322"/>
                      </a:lnTo>
                      <a:cubicBezTo>
                        <a:pt x="151" y="267"/>
                        <a:pt x="182" y="208"/>
                        <a:pt x="211" y="150"/>
                      </a:cubicBezTo>
                      <a:lnTo>
                        <a:pt x="211" y="150"/>
                      </a:lnTo>
                      <a:cubicBezTo>
                        <a:pt x="232" y="109"/>
                        <a:pt x="216" y="52"/>
                        <a:pt x="178" y="28"/>
                      </a:cubicBezTo>
                      <a:lnTo>
                        <a:pt x="178" y="28"/>
                      </a:lnTo>
                      <a:cubicBezTo>
                        <a:pt x="135" y="0"/>
                        <a:pt x="104" y="29"/>
                        <a:pt x="81" y="57"/>
                      </a:cubicBezTo>
                      <a:lnTo>
                        <a:pt x="81" y="57"/>
                      </a:lnTo>
                      <a:cubicBezTo>
                        <a:pt x="31" y="118"/>
                        <a:pt x="0" y="189"/>
                        <a:pt x="13" y="269"/>
                      </a:cubicBezTo>
                      <a:lnTo>
                        <a:pt x="13" y="269"/>
                      </a:lnTo>
                      <a:cubicBezTo>
                        <a:pt x="26" y="351"/>
                        <a:pt x="47" y="432"/>
                        <a:pt x="65" y="513"/>
                      </a:cubicBezTo>
                      <a:lnTo>
                        <a:pt x="65" y="513"/>
                      </a:lnTo>
                      <a:cubicBezTo>
                        <a:pt x="68" y="513"/>
                        <a:pt x="72" y="513"/>
                        <a:pt x="76" y="51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36" name="Freeform 67">
                  <a:extLst>
                    <a:ext uri="{FF2B5EF4-FFF2-40B4-BE49-F238E27FC236}">
                      <a16:creationId xmlns:a16="http://schemas.microsoft.com/office/drawing/2014/main" id="{1A3FC5A5-371C-BF40-B689-A7A8963DAB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9280" y="2949001"/>
                  <a:ext cx="232321" cy="159359"/>
                </a:xfrm>
                <a:custGeom>
                  <a:avLst/>
                  <a:gdLst>
                    <a:gd name="T0" fmla="*/ 4367 w 532"/>
                    <a:gd name="T1" fmla="*/ 158922 h 365"/>
                    <a:gd name="T2" fmla="*/ 4367 w 532"/>
                    <a:gd name="T3" fmla="*/ 158922 h 365"/>
                    <a:gd name="T4" fmla="*/ 13538 w 532"/>
                    <a:gd name="T5" fmla="*/ 140149 h 365"/>
                    <a:gd name="T6" fmla="*/ 13538 w 532"/>
                    <a:gd name="T7" fmla="*/ 140149 h 365"/>
                    <a:gd name="T8" fmla="*/ 145856 w 532"/>
                    <a:gd name="T9" fmla="*/ 53702 h 365"/>
                    <a:gd name="T10" fmla="*/ 145856 w 532"/>
                    <a:gd name="T11" fmla="*/ 53702 h 365"/>
                    <a:gd name="T12" fmla="*/ 211360 w 532"/>
                    <a:gd name="T13" fmla="*/ 41040 h 365"/>
                    <a:gd name="T14" fmla="*/ 211360 w 532"/>
                    <a:gd name="T15" fmla="*/ 41040 h 365"/>
                    <a:gd name="T16" fmla="*/ 231884 w 532"/>
                    <a:gd name="T17" fmla="*/ 24013 h 365"/>
                    <a:gd name="T18" fmla="*/ 231884 w 532"/>
                    <a:gd name="T19" fmla="*/ 24013 h 365"/>
                    <a:gd name="T20" fmla="*/ 211360 w 532"/>
                    <a:gd name="T21" fmla="*/ 5676 h 365"/>
                    <a:gd name="T22" fmla="*/ 211360 w 532"/>
                    <a:gd name="T23" fmla="*/ 5676 h 365"/>
                    <a:gd name="T24" fmla="*/ 154590 w 532"/>
                    <a:gd name="T25" fmla="*/ 4803 h 365"/>
                    <a:gd name="T26" fmla="*/ 154590 w 532"/>
                    <a:gd name="T27" fmla="*/ 4803 h 365"/>
                    <a:gd name="T28" fmla="*/ 4367 w 532"/>
                    <a:gd name="T29" fmla="*/ 137092 h 365"/>
                    <a:gd name="T30" fmla="*/ 4367 w 532"/>
                    <a:gd name="T31" fmla="*/ 137092 h 365"/>
                    <a:gd name="T32" fmla="*/ 0 w 532"/>
                    <a:gd name="T33" fmla="*/ 157613 h 365"/>
                    <a:gd name="T34" fmla="*/ 0 w 532"/>
                    <a:gd name="T35" fmla="*/ 157613 h 365"/>
                    <a:gd name="T36" fmla="*/ 4367 w 532"/>
                    <a:gd name="T37" fmla="*/ 158922 h 3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32" h="365">
                      <a:moveTo>
                        <a:pt x="10" y="364"/>
                      </a:moveTo>
                      <a:lnTo>
                        <a:pt x="10" y="364"/>
                      </a:lnTo>
                      <a:cubicBezTo>
                        <a:pt x="17" y="350"/>
                        <a:pt x="25" y="335"/>
                        <a:pt x="31" y="321"/>
                      </a:cubicBezTo>
                      <a:cubicBezTo>
                        <a:pt x="91" y="192"/>
                        <a:pt x="207" y="149"/>
                        <a:pt x="334" y="123"/>
                      </a:cubicBezTo>
                      <a:cubicBezTo>
                        <a:pt x="384" y="113"/>
                        <a:pt x="435" y="107"/>
                        <a:pt x="484" y="94"/>
                      </a:cubicBezTo>
                      <a:cubicBezTo>
                        <a:pt x="501" y="89"/>
                        <a:pt x="515" y="68"/>
                        <a:pt x="531" y="55"/>
                      </a:cubicBezTo>
                      <a:cubicBezTo>
                        <a:pt x="515" y="40"/>
                        <a:pt x="501" y="16"/>
                        <a:pt x="484" y="13"/>
                      </a:cubicBezTo>
                      <a:cubicBezTo>
                        <a:pt x="442" y="7"/>
                        <a:pt x="394" y="0"/>
                        <a:pt x="354" y="11"/>
                      </a:cubicBezTo>
                      <a:cubicBezTo>
                        <a:pt x="190" y="54"/>
                        <a:pt x="67" y="147"/>
                        <a:pt x="10" y="314"/>
                      </a:cubicBezTo>
                      <a:cubicBezTo>
                        <a:pt x="6" y="329"/>
                        <a:pt x="4" y="345"/>
                        <a:pt x="0" y="361"/>
                      </a:cubicBezTo>
                      <a:cubicBezTo>
                        <a:pt x="4" y="362"/>
                        <a:pt x="7" y="363"/>
                        <a:pt x="10" y="364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37" name="Freeform 68">
                  <a:extLst>
                    <a:ext uri="{FF2B5EF4-FFF2-40B4-BE49-F238E27FC236}">
                      <a16:creationId xmlns:a16="http://schemas.microsoft.com/office/drawing/2014/main" id="{7225A4F4-8D07-6446-BDA8-4D415D3316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92346" y="2138515"/>
                  <a:ext cx="177803" cy="112705"/>
                </a:xfrm>
                <a:custGeom>
                  <a:avLst/>
                  <a:gdLst>
                    <a:gd name="T0" fmla="*/ 0 w 406"/>
                    <a:gd name="T1" fmla="*/ 4 h 256"/>
                    <a:gd name="T2" fmla="*/ 0 w 406"/>
                    <a:gd name="T3" fmla="*/ 4 h 256"/>
                    <a:gd name="T4" fmla="*/ 199 w 406"/>
                    <a:gd name="T5" fmla="*/ 213 h 256"/>
                    <a:gd name="T6" fmla="*/ 199 w 406"/>
                    <a:gd name="T7" fmla="*/ 213 h 256"/>
                    <a:gd name="T8" fmla="*/ 332 w 406"/>
                    <a:gd name="T9" fmla="*/ 253 h 256"/>
                    <a:gd name="T10" fmla="*/ 332 w 406"/>
                    <a:gd name="T11" fmla="*/ 253 h 256"/>
                    <a:gd name="T12" fmla="*/ 399 w 406"/>
                    <a:gd name="T13" fmla="*/ 209 h 256"/>
                    <a:gd name="T14" fmla="*/ 399 w 406"/>
                    <a:gd name="T15" fmla="*/ 209 h 256"/>
                    <a:gd name="T16" fmla="*/ 366 w 406"/>
                    <a:gd name="T17" fmla="*/ 140 h 256"/>
                    <a:gd name="T18" fmla="*/ 366 w 406"/>
                    <a:gd name="T19" fmla="*/ 140 h 256"/>
                    <a:gd name="T20" fmla="*/ 204 w 406"/>
                    <a:gd name="T21" fmla="*/ 68 h 256"/>
                    <a:gd name="T22" fmla="*/ 204 w 406"/>
                    <a:gd name="T23" fmla="*/ 68 h 256"/>
                    <a:gd name="T24" fmla="*/ 9 w 406"/>
                    <a:gd name="T25" fmla="*/ 0 h 256"/>
                    <a:gd name="T26" fmla="*/ 9 w 406"/>
                    <a:gd name="T27" fmla="*/ 0 h 256"/>
                    <a:gd name="T28" fmla="*/ 0 w 406"/>
                    <a:gd name="T29" fmla="*/ 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6" h="256">
                      <a:moveTo>
                        <a:pt x="0" y="4"/>
                      </a:moveTo>
                      <a:lnTo>
                        <a:pt x="0" y="4"/>
                      </a:lnTo>
                      <a:cubicBezTo>
                        <a:pt x="66" y="75"/>
                        <a:pt x="127" y="150"/>
                        <a:pt x="199" y="213"/>
                      </a:cubicBezTo>
                      <a:lnTo>
                        <a:pt x="199" y="213"/>
                      </a:lnTo>
                      <a:cubicBezTo>
                        <a:pt x="232" y="241"/>
                        <a:pt x="286" y="250"/>
                        <a:pt x="332" y="253"/>
                      </a:cubicBezTo>
                      <a:lnTo>
                        <a:pt x="332" y="253"/>
                      </a:lnTo>
                      <a:cubicBezTo>
                        <a:pt x="354" y="255"/>
                        <a:pt x="390" y="230"/>
                        <a:pt x="399" y="209"/>
                      </a:cubicBezTo>
                      <a:lnTo>
                        <a:pt x="399" y="209"/>
                      </a:lnTo>
                      <a:cubicBezTo>
                        <a:pt x="405" y="192"/>
                        <a:pt x="385" y="152"/>
                        <a:pt x="366" y="140"/>
                      </a:cubicBezTo>
                      <a:lnTo>
                        <a:pt x="366" y="140"/>
                      </a:lnTo>
                      <a:cubicBezTo>
                        <a:pt x="314" y="110"/>
                        <a:pt x="259" y="89"/>
                        <a:pt x="204" y="68"/>
                      </a:cubicBezTo>
                      <a:lnTo>
                        <a:pt x="204" y="68"/>
                      </a:lnTo>
                      <a:cubicBezTo>
                        <a:pt x="140" y="43"/>
                        <a:pt x="74" y="22"/>
                        <a:pt x="9" y="0"/>
                      </a:cubicBezTo>
                      <a:lnTo>
                        <a:pt x="9" y="0"/>
                      </a:lnTo>
                      <a:cubicBezTo>
                        <a:pt x="6" y="1"/>
                        <a:pt x="3" y="2"/>
                        <a:pt x="0" y="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38" name="Freeform 69">
                  <a:extLst>
                    <a:ext uri="{FF2B5EF4-FFF2-40B4-BE49-F238E27FC236}">
                      <a16:creationId xmlns:a16="http://schemas.microsoft.com/office/drawing/2014/main" id="{403711C9-A4DF-9E46-B4F3-C36BCF2D2D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75876" y="2384682"/>
                  <a:ext cx="153989" cy="106356"/>
                </a:xfrm>
                <a:custGeom>
                  <a:avLst/>
                  <a:gdLst>
                    <a:gd name="T0" fmla="*/ 0 w 352"/>
                    <a:gd name="T1" fmla="*/ 196 h 242"/>
                    <a:gd name="T2" fmla="*/ 0 w 352"/>
                    <a:gd name="T3" fmla="*/ 196 h 242"/>
                    <a:gd name="T4" fmla="*/ 281 w 352"/>
                    <a:gd name="T5" fmla="*/ 165 h 242"/>
                    <a:gd name="T6" fmla="*/ 281 w 352"/>
                    <a:gd name="T7" fmla="*/ 165 h 242"/>
                    <a:gd name="T8" fmla="*/ 328 w 352"/>
                    <a:gd name="T9" fmla="*/ 42 h 242"/>
                    <a:gd name="T10" fmla="*/ 328 w 352"/>
                    <a:gd name="T11" fmla="*/ 42 h 242"/>
                    <a:gd name="T12" fmla="*/ 202 w 352"/>
                    <a:gd name="T13" fmla="*/ 28 h 242"/>
                    <a:gd name="T14" fmla="*/ 202 w 352"/>
                    <a:gd name="T15" fmla="*/ 28 h 242"/>
                    <a:gd name="T16" fmla="*/ 120 w 352"/>
                    <a:gd name="T17" fmla="*/ 86 h 242"/>
                    <a:gd name="T18" fmla="*/ 120 w 352"/>
                    <a:gd name="T19" fmla="*/ 86 h 242"/>
                    <a:gd name="T20" fmla="*/ 0 w 352"/>
                    <a:gd name="T21" fmla="*/ 196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2" h="242">
                      <a:moveTo>
                        <a:pt x="0" y="196"/>
                      </a:moveTo>
                      <a:lnTo>
                        <a:pt x="0" y="196"/>
                      </a:lnTo>
                      <a:cubicBezTo>
                        <a:pt x="98" y="208"/>
                        <a:pt x="194" y="241"/>
                        <a:pt x="281" y="165"/>
                      </a:cubicBezTo>
                      <a:lnTo>
                        <a:pt x="281" y="165"/>
                      </a:lnTo>
                      <a:cubicBezTo>
                        <a:pt x="327" y="123"/>
                        <a:pt x="351" y="69"/>
                        <a:pt x="328" y="42"/>
                      </a:cubicBezTo>
                      <a:lnTo>
                        <a:pt x="328" y="42"/>
                      </a:lnTo>
                      <a:cubicBezTo>
                        <a:pt x="292" y="0"/>
                        <a:pt x="244" y="12"/>
                        <a:pt x="202" y="28"/>
                      </a:cubicBezTo>
                      <a:lnTo>
                        <a:pt x="202" y="28"/>
                      </a:lnTo>
                      <a:cubicBezTo>
                        <a:pt x="171" y="40"/>
                        <a:pt x="146" y="65"/>
                        <a:pt x="120" y="86"/>
                      </a:cubicBezTo>
                      <a:lnTo>
                        <a:pt x="120" y="86"/>
                      </a:lnTo>
                      <a:cubicBezTo>
                        <a:pt x="81" y="120"/>
                        <a:pt x="43" y="156"/>
                        <a:pt x="0" y="19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 dirty="0">
                    <a:latin typeface="+mn-lt"/>
                  </a:endParaRPr>
                </a:p>
              </p:txBody>
            </p:sp>
            <p:sp>
              <p:nvSpPr>
                <p:cNvPr id="439" name="Freeform 70">
                  <a:extLst>
                    <a:ext uri="{FF2B5EF4-FFF2-40B4-BE49-F238E27FC236}">
                      <a16:creationId xmlns:a16="http://schemas.microsoft.com/office/drawing/2014/main" id="{0DB8BD3F-ABFE-BB42-A77F-538340C0BB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36039" y="1924777"/>
                  <a:ext cx="165102" cy="125404"/>
                </a:xfrm>
                <a:custGeom>
                  <a:avLst/>
                  <a:gdLst>
                    <a:gd name="T0" fmla="*/ 371 w 379"/>
                    <a:gd name="T1" fmla="*/ 285 h 286"/>
                    <a:gd name="T2" fmla="*/ 371 w 379"/>
                    <a:gd name="T3" fmla="*/ 285 h 286"/>
                    <a:gd name="T4" fmla="*/ 218 w 379"/>
                    <a:gd name="T5" fmla="*/ 90 h 286"/>
                    <a:gd name="T6" fmla="*/ 218 w 379"/>
                    <a:gd name="T7" fmla="*/ 90 h 286"/>
                    <a:gd name="T8" fmla="*/ 37 w 379"/>
                    <a:gd name="T9" fmla="*/ 24 h 286"/>
                    <a:gd name="T10" fmla="*/ 37 w 379"/>
                    <a:gd name="T11" fmla="*/ 24 h 286"/>
                    <a:gd name="T12" fmla="*/ 14 w 379"/>
                    <a:gd name="T13" fmla="*/ 83 h 286"/>
                    <a:gd name="T14" fmla="*/ 14 w 379"/>
                    <a:gd name="T15" fmla="*/ 83 h 286"/>
                    <a:gd name="T16" fmla="*/ 34 w 379"/>
                    <a:gd name="T17" fmla="*/ 111 h 286"/>
                    <a:gd name="T18" fmla="*/ 34 w 379"/>
                    <a:gd name="T19" fmla="*/ 111 h 286"/>
                    <a:gd name="T20" fmla="*/ 373 w 379"/>
                    <a:gd name="T21" fmla="*/ 284 h 286"/>
                    <a:gd name="T22" fmla="*/ 373 w 379"/>
                    <a:gd name="T23" fmla="*/ 284 h 286"/>
                    <a:gd name="T24" fmla="*/ 371 w 379"/>
                    <a:gd name="T25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9" h="286">
                      <a:moveTo>
                        <a:pt x="371" y="285"/>
                      </a:moveTo>
                      <a:lnTo>
                        <a:pt x="371" y="285"/>
                      </a:lnTo>
                      <a:cubicBezTo>
                        <a:pt x="321" y="221"/>
                        <a:pt x="269" y="157"/>
                        <a:pt x="218" y="90"/>
                      </a:cubicBezTo>
                      <a:lnTo>
                        <a:pt x="218" y="90"/>
                      </a:lnTo>
                      <a:cubicBezTo>
                        <a:pt x="163" y="20"/>
                        <a:pt x="106" y="0"/>
                        <a:pt x="37" y="24"/>
                      </a:cubicBezTo>
                      <a:lnTo>
                        <a:pt x="37" y="24"/>
                      </a:lnTo>
                      <a:cubicBezTo>
                        <a:pt x="4" y="36"/>
                        <a:pt x="0" y="54"/>
                        <a:pt x="14" y="83"/>
                      </a:cubicBezTo>
                      <a:lnTo>
                        <a:pt x="14" y="83"/>
                      </a:lnTo>
                      <a:cubicBezTo>
                        <a:pt x="20" y="93"/>
                        <a:pt x="26" y="104"/>
                        <a:pt x="34" y="111"/>
                      </a:cubicBezTo>
                      <a:lnTo>
                        <a:pt x="34" y="111"/>
                      </a:lnTo>
                      <a:cubicBezTo>
                        <a:pt x="135" y="193"/>
                        <a:pt x="247" y="250"/>
                        <a:pt x="373" y="284"/>
                      </a:cubicBezTo>
                      <a:lnTo>
                        <a:pt x="373" y="284"/>
                      </a:lnTo>
                      <a:cubicBezTo>
                        <a:pt x="375" y="285"/>
                        <a:pt x="378" y="282"/>
                        <a:pt x="371" y="28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40" name="Freeform 71">
                  <a:extLst>
                    <a:ext uri="{FF2B5EF4-FFF2-40B4-BE49-F238E27FC236}">
                      <a16:creationId xmlns:a16="http://schemas.microsoft.com/office/drawing/2014/main" id="{91BB2D91-3893-7647-B52B-BA11BEBB5D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1574" y="2168521"/>
                  <a:ext cx="128589" cy="155565"/>
                </a:xfrm>
                <a:custGeom>
                  <a:avLst/>
                  <a:gdLst>
                    <a:gd name="T0" fmla="*/ 269 w 295"/>
                    <a:gd name="T1" fmla="*/ 0 h 357"/>
                    <a:gd name="T2" fmla="*/ 269 w 295"/>
                    <a:gd name="T3" fmla="*/ 0 h 357"/>
                    <a:gd name="T4" fmla="*/ 26 w 295"/>
                    <a:gd name="T5" fmla="*/ 356 h 357"/>
                    <a:gd name="T6" fmla="*/ 26 w 295"/>
                    <a:gd name="T7" fmla="*/ 356 h 357"/>
                    <a:gd name="T8" fmla="*/ 197 w 295"/>
                    <a:gd name="T9" fmla="*/ 195 h 357"/>
                    <a:gd name="T10" fmla="*/ 197 w 295"/>
                    <a:gd name="T11" fmla="*/ 195 h 357"/>
                    <a:gd name="T12" fmla="*/ 269 w 295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5" h="357">
                      <a:moveTo>
                        <a:pt x="269" y="0"/>
                      </a:moveTo>
                      <a:lnTo>
                        <a:pt x="269" y="0"/>
                      </a:lnTo>
                      <a:cubicBezTo>
                        <a:pt x="124" y="37"/>
                        <a:pt x="0" y="224"/>
                        <a:pt x="26" y="356"/>
                      </a:cubicBezTo>
                      <a:lnTo>
                        <a:pt x="26" y="356"/>
                      </a:lnTo>
                      <a:cubicBezTo>
                        <a:pt x="82" y="304"/>
                        <a:pt x="139" y="249"/>
                        <a:pt x="197" y="195"/>
                      </a:cubicBezTo>
                      <a:lnTo>
                        <a:pt x="197" y="195"/>
                      </a:lnTo>
                      <a:cubicBezTo>
                        <a:pt x="271" y="127"/>
                        <a:pt x="294" y="67"/>
                        <a:pt x="269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41" name="Freeform 72">
                  <a:extLst>
                    <a:ext uri="{FF2B5EF4-FFF2-40B4-BE49-F238E27FC236}">
                      <a16:creationId xmlns:a16="http://schemas.microsoft.com/office/drawing/2014/main" id="{E03B8BA2-6F55-684B-BABF-8912A867E4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7839" y="1795213"/>
                  <a:ext cx="109540" cy="198426"/>
                </a:xfrm>
                <a:custGeom>
                  <a:avLst/>
                  <a:gdLst>
                    <a:gd name="T0" fmla="*/ 0 w 253"/>
                    <a:gd name="T1" fmla="*/ 454 h 455"/>
                    <a:gd name="T2" fmla="*/ 0 w 253"/>
                    <a:gd name="T3" fmla="*/ 454 h 455"/>
                    <a:gd name="T4" fmla="*/ 244 w 253"/>
                    <a:gd name="T5" fmla="*/ 126 h 455"/>
                    <a:gd name="T6" fmla="*/ 244 w 253"/>
                    <a:gd name="T7" fmla="*/ 126 h 455"/>
                    <a:gd name="T8" fmla="*/ 230 w 253"/>
                    <a:gd name="T9" fmla="*/ 16 h 455"/>
                    <a:gd name="T10" fmla="*/ 230 w 253"/>
                    <a:gd name="T11" fmla="*/ 16 h 455"/>
                    <a:gd name="T12" fmla="*/ 142 w 253"/>
                    <a:gd name="T13" fmla="*/ 82 h 455"/>
                    <a:gd name="T14" fmla="*/ 142 w 253"/>
                    <a:gd name="T15" fmla="*/ 82 h 455"/>
                    <a:gd name="T16" fmla="*/ 129 w 253"/>
                    <a:gd name="T17" fmla="*/ 120 h 455"/>
                    <a:gd name="T18" fmla="*/ 129 w 253"/>
                    <a:gd name="T19" fmla="*/ 120 h 455"/>
                    <a:gd name="T20" fmla="*/ 0 w 253"/>
                    <a:gd name="T21" fmla="*/ 454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3" h="455">
                      <a:moveTo>
                        <a:pt x="0" y="454"/>
                      </a:moveTo>
                      <a:lnTo>
                        <a:pt x="0" y="454"/>
                      </a:lnTo>
                      <a:cubicBezTo>
                        <a:pt x="109" y="364"/>
                        <a:pt x="213" y="270"/>
                        <a:pt x="244" y="126"/>
                      </a:cubicBezTo>
                      <a:lnTo>
                        <a:pt x="244" y="126"/>
                      </a:lnTo>
                      <a:cubicBezTo>
                        <a:pt x="252" y="90"/>
                        <a:pt x="247" y="22"/>
                        <a:pt x="230" y="16"/>
                      </a:cubicBezTo>
                      <a:lnTo>
                        <a:pt x="230" y="16"/>
                      </a:lnTo>
                      <a:cubicBezTo>
                        <a:pt x="187" y="0"/>
                        <a:pt x="164" y="49"/>
                        <a:pt x="142" y="82"/>
                      </a:cubicBezTo>
                      <a:lnTo>
                        <a:pt x="142" y="82"/>
                      </a:lnTo>
                      <a:cubicBezTo>
                        <a:pt x="134" y="92"/>
                        <a:pt x="131" y="106"/>
                        <a:pt x="129" y="120"/>
                      </a:cubicBezTo>
                      <a:lnTo>
                        <a:pt x="129" y="120"/>
                      </a:lnTo>
                      <a:cubicBezTo>
                        <a:pt x="113" y="242"/>
                        <a:pt x="65" y="351"/>
                        <a:pt x="0" y="45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42" name="Freeform 73">
                  <a:extLst>
                    <a:ext uri="{FF2B5EF4-FFF2-40B4-BE49-F238E27FC236}">
                      <a16:creationId xmlns:a16="http://schemas.microsoft.com/office/drawing/2014/main" id="{13B222A8-41C9-0C4C-94CC-61DF143485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9040" y="1916041"/>
                  <a:ext cx="132481" cy="115200"/>
                </a:xfrm>
                <a:custGeom>
                  <a:avLst/>
                  <a:gdLst>
                    <a:gd name="T0" fmla="*/ 0 w 305"/>
                    <a:gd name="T1" fmla="*/ 114765 h 265"/>
                    <a:gd name="T2" fmla="*/ 0 w 305"/>
                    <a:gd name="T3" fmla="*/ 114765 h 265"/>
                    <a:gd name="T4" fmla="*/ 117713 w 305"/>
                    <a:gd name="T5" fmla="*/ 46080 h 265"/>
                    <a:gd name="T6" fmla="*/ 117713 w 305"/>
                    <a:gd name="T7" fmla="*/ 46080 h 265"/>
                    <a:gd name="T8" fmla="*/ 127703 w 305"/>
                    <a:gd name="T9" fmla="*/ 10433 h 265"/>
                    <a:gd name="T10" fmla="*/ 127703 w 305"/>
                    <a:gd name="T11" fmla="*/ 10433 h 265"/>
                    <a:gd name="T12" fmla="*/ 92085 w 305"/>
                    <a:gd name="T13" fmla="*/ 19128 h 265"/>
                    <a:gd name="T14" fmla="*/ 92085 w 305"/>
                    <a:gd name="T15" fmla="*/ 19128 h 265"/>
                    <a:gd name="T16" fmla="*/ 83398 w 305"/>
                    <a:gd name="T17" fmla="*/ 29126 h 265"/>
                    <a:gd name="T18" fmla="*/ 83398 w 305"/>
                    <a:gd name="T19" fmla="*/ 29126 h 265"/>
                    <a:gd name="T20" fmla="*/ 0 w 305"/>
                    <a:gd name="T21" fmla="*/ 114765 h 26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05" h="265">
                      <a:moveTo>
                        <a:pt x="0" y="264"/>
                      </a:moveTo>
                      <a:lnTo>
                        <a:pt x="0" y="264"/>
                      </a:lnTo>
                      <a:cubicBezTo>
                        <a:pt x="105" y="233"/>
                        <a:pt x="206" y="198"/>
                        <a:pt x="271" y="106"/>
                      </a:cubicBezTo>
                      <a:cubicBezTo>
                        <a:pt x="288" y="83"/>
                        <a:pt x="304" y="34"/>
                        <a:pt x="294" y="24"/>
                      </a:cubicBezTo>
                      <a:cubicBezTo>
                        <a:pt x="269" y="0"/>
                        <a:pt x="238" y="27"/>
                        <a:pt x="212" y="44"/>
                      </a:cubicBezTo>
                      <a:cubicBezTo>
                        <a:pt x="204" y="49"/>
                        <a:pt x="197" y="58"/>
                        <a:pt x="192" y="67"/>
                      </a:cubicBezTo>
                      <a:cubicBezTo>
                        <a:pt x="144" y="148"/>
                        <a:pt x="77" y="211"/>
                        <a:pt x="0" y="264"/>
                      </a:cubicBezTo>
                    </a:path>
                  </a:pathLst>
                </a:custGeom>
                <a:solidFill>
                  <a:srgbClr val="6DC071">
                    <a:alpha val="79999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43" name="Freeform 74">
                  <a:extLst>
                    <a:ext uri="{FF2B5EF4-FFF2-40B4-BE49-F238E27FC236}">
                      <a16:creationId xmlns:a16="http://schemas.microsoft.com/office/drawing/2014/main" id="{9FC38E8A-688A-DA4D-9CA4-8D36BC427E1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9693" y="2393993"/>
                  <a:ext cx="168277" cy="73021"/>
                </a:xfrm>
                <a:custGeom>
                  <a:avLst/>
                  <a:gdLst>
                    <a:gd name="T0" fmla="*/ 0 w 387"/>
                    <a:gd name="T1" fmla="*/ 14 h 166"/>
                    <a:gd name="T2" fmla="*/ 0 w 387"/>
                    <a:gd name="T3" fmla="*/ 14 h 166"/>
                    <a:gd name="T4" fmla="*/ 290 w 387"/>
                    <a:gd name="T5" fmla="*/ 161 h 166"/>
                    <a:gd name="T6" fmla="*/ 290 w 387"/>
                    <a:gd name="T7" fmla="*/ 161 h 166"/>
                    <a:gd name="T8" fmla="*/ 353 w 387"/>
                    <a:gd name="T9" fmla="*/ 154 h 166"/>
                    <a:gd name="T10" fmla="*/ 353 w 387"/>
                    <a:gd name="T11" fmla="*/ 154 h 166"/>
                    <a:gd name="T12" fmla="*/ 385 w 387"/>
                    <a:gd name="T13" fmla="*/ 107 h 166"/>
                    <a:gd name="T14" fmla="*/ 385 w 387"/>
                    <a:gd name="T15" fmla="*/ 107 h 166"/>
                    <a:gd name="T16" fmla="*/ 348 w 387"/>
                    <a:gd name="T17" fmla="*/ 73 h 166"/>
                    <a:gd name="T18" fmla="*/ 348 w 387"/>
                    <a:gd name="T19" fmla="*/ 73 h 166"/>
                    <a:gd name="T20" fmla="*/ 6 w 387"/>
                    <a:gd name="T21" fmla="*/ 0 h 166"/>
                    <a:gd name="T22" fmla="*/ 6 w 387"/>
                    <a:gd name="T23" fmla="*/ 0 h 166"/>
                    <a:gd name="T24" fmla="*/ 0 w 387"/>
                    <a:gd name="T25" fmla="*/ 14 h 1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7" h="166">
                      <a:moveTo>
                        <a:pt x="0" y="14"/>
                      </a:moveTo>
                      <a:lnTo>
                        <a:pt x="0" y="14"/>
                      </a:lnTo>
                      <a:cubicBezTo>
                        <a:pt x="92" y="74"/>
                        <a:pt x="179" y="139"/>
                        <a:pt x="290" y="161"/>
                      </a:cubicBezTo>
                      <a:lnTo>
                        <a:pt x="290" y="161"/>
                      </a:lnTo>
                      <a:cubicBezTo>
                        <a:pt x="310" y="165"/>
                        <a:pt x="336" y="164"/>
                        <a:pt x="353" y="154"/>
                      </a:cubicBezTo>
                      <a:lnTo>
                        <a:pt x="353" y="154"/>
                      </a:lnTo>
                      <a:cubicBezTo>
                        <a:pt x="369" y="146"/>
                        <a:pt x="383" y="124"/>
                        <a:pt x="385" y="107"/>
                      </a:cubicBezTo>
                      <a:lnTo>
                        <a:pt x="385" y="107"/>
                      </a:lnTo>
                      <a:cubicBezTo>
                        <a:pt x="386" y="97"/>
                        <a:pt x="363" y="76"/>
                        <a:pt x="348" y="73"/>
                      </a:cubicBezTo>
                      <a:lnTo>
                        <a:pt x="348" y="73"/>
                      </a:lnTo>
                      <a:cubicBezTo>
                        <a:pt x="235" y="47"/>
                        <a:pt x="120" y="24"/>
                        <a:pt x="6" y="0"/>
                      </a:cubicBezTo>
                      <a:lnTo>
                        <a:pt x="6" y="0"/>
                      </a:lnTo>
                      <a:cubicBezTo>
                        <a:pt x="4" y="4"/>
                        <a:pt x="2" y="10"/>
                        <a:pt x="0" y="1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44" name="Freeform 75">
                  <a:extLst>
                    <a:ext uri="{FF2B5EF4-FFF2-40B4-BE49-F238E27FC236}">
                      <a16:creationId xmlns:a16="http://schemas.microsoft.com/office/drawing/2014/main" id="{2ACFE2A8-44E2-EF49-B2F7-FD811106B9E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93921" y="1830672"/>
                  <a:ext cx="87313" cy="171439"/>
                </a:xfrm>
                <a:custGeom>
                  <a:avLst/>
                  <a:gdLst>
                    <a:gd name="T0" fmla="*/ 203 w 204"/>
                    <a:gd name="T1" fmla="*/ 391 h 392"/>
                    <a:gd name="T2" fmla="*/ 203 w 204"/>
                    <a:gd name="T3" fmla="*/ 391 h 392"/>
                    <a:gd name="T4" fmla="*/ 125 w 204"/>
                    <a:gd name="T5" fmla="*/ 123 h 392"/>
                    <a:gd name="T6" fmla="*/ 125 w 204"/>
                    <a:gd name="T7" fmla="*/ 123 h 392"/>
                    <a:gd name="T8" fmla="*/ 57 w 204"/>
                    <a:gd name="T9" fmla="*/ 25 h 392"/>
                    <a:gd name="T10" fmla="*/ 57 w 204"/>
                    <a:gd name="T11" fmla="*/ 25 h 392"/>
                    <a:gd name="T12" fmla="*/ 2 w 204"/>
                    <a:gd name="T13" fmla="*/ 51 h 392"/>
                    <a:gd name="T14" fmla="*/ 2 w 204"/>
                    <a:gd name="T15" fmla="*/ 51 h 392"/>
                    <a:gd name="T16" fmla="*/ 4 w 204"/>
                    <a:gd name="T17" fmla="*/ 87 h 392"/>
                    <a:gd name="T18" fmla="*/ 4 w 204"/>
                    <a:gd name="T19" fmla="*/ 87 h 392"/>
                    <a:gd name="T20" fmla="*/ 203 w 204"/>
                    <a:gd name="T21" fmla="*/ 391 h 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4" h="392">
                      <a:moveTo>
                        <a:pt x="203" y="391"/>
                      </a:moveTo>
                      <a:lnTo>
                        <a:pt x="203" y="391"/>
                      </a:lnTo>
                      <a:cubicBezTo>
                        <a:pt x="176" y="295"/>
                        <a:pt x="155" y="207"/>
                        <a:pt x="125" y="123"/>
                      </a:cubicBezTo>
                      <a:lnTo>
                        <a:pt x="125" y="123"/>
                      </a:lnTo>
                      <a:cubicBezTo>
                        <a:pt x="112" y="86"/>
                        <a:pt x="85" y="52"/>
                        <a:pt x="57" y="25"/>
                      </a:cubicBezTo>
                      <a:lnTo>
                        <a:pt x="57" y="25"/>
                      </a:lnTo>
                      <a:cubicBezTo>
                        <a:pt x="31" y="0"/>
                        <a:pt x="6" y="14"/>
                        <a:pt x="2" y="51"/>
                      </a:cubicBezTo>
                      <a:lnTo>
                        <a:pt x="2" y="51"/>
                      </a:lnTo>
                      <a:cubicBezTo>
                        <a:pt x="1" y="63"/>
                        <a:pt x="0" y="76"/>
                        <a:pt x="4" y="87"/>
                      </a:cubicBezTo>
                      <a:lnTo>
                        <a:pt x="4" y="87"/>
                      </a:lnTo>
                      <a:cubicBezTo>
                        <a:pt x="44" y="202"/>
                        <a:pt x="111" y="301"/>
                        <a:pt x="203" y="39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45" name="Freeform 76">
                  <a:extLst>
                    <a:ext uri="{FF2B5EF4-FFF2-40B4-BE49-F238E27FC236}">
                      <a16:creationId xmlns:a16="http://schemas.microsoft.com/office/drawing/2014/main" id="{3B6996E1-4E2C-1647-84AE-A9E4E9C54A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67935" y="2204091"/>
                  <a:ext cx="46038" cy="193663"/>
                </a:xfrm>
                <a:custGeom>
                  <a:avLst/>
                  <a:gdLst>
                    <a:gd name="T0" fmla="*/ 103 w 104"/>
                    <a:gd name="T1" fmla="*/ 443 h 444"/>
                    <a:gd name="T2" fmla="*/ 103 w 104"/>
                    <a:gd name="T3" fmla="*/ 443 h 444"/>
                    <a:gd name="T4" fmla="*/ 100 w 104"/>
                    <a:gd name="T5" fmla="*/ 48 h 444"/>
                    <a:gd name="T6" fmla="*/ 100 w 104"/>
                    <a:gd name="T7" fmla="*/ 48 h 444"/>
                    <a:gd name="T8" fmla="*/ 45 w 104"/>
                    <a:gd name="T9" fmla="*/ 3 h 444"/>
                    <a:gd name="T10" fmla="*/ 45 w 104"/>
                    <a:gd name="T11" fmla="*/ 3 h 444"/>
                    <a:gd name="T12" fmla="*/ 7 w 104"/>
                    <a:gd name="T13" fmla="*/ 45 h 444"/>
                    <a:gd name="T14" fmla="*/ 7 w 104"/>
                    <a:gd name="T15" fmla="*/ 45 h 444"/>
                    <a:gd name="T16" fmla="*/ 103 w 104"/>
                    <a:gd name="T17" fmla="*/ 443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" h="444">
                      <a:moveTo>
                        <a:pt x="103" y="443"/>
                      </a:moveTo>
                      <a:lnTo>
                        <a:pt x="103" y="443"/>
                      </a:lnTo>
                      <a:cubicBezTo>
                        <a:pt x="102" y="311"/>
                        <a:pt x="101" y="180"/>
                        <a:pt x="100" y="48"/>
                      </a:cubicBezTo>
                      <a:lnTo>
                        <a:pt x="100" y="48"/>
                      </a:lnTo>
                      <a:cubicBezTo>
                        <a:pt x="100" y="10"/>
                        <a:pt x="74" y="5"/>
                        <a:pt x="45" y="3"/>
                      </a:cubicBezTo>
                      <a:lnTo>
                        <a:pt x="45" y="3"/>
                      </a:lnTo>
                      <a:cubicBezTo>
                        <a:pt x="13" y="0"/>
                        <a:pt x="9" y="21"/>
                        <a:pt x="7" y="45"/>
                      </a:cubicBezTo>
                      <a:lnTo>
                        <a:pt x="7" y="45"/>
                      </a:lnTo>
                      <a:cubicBezTo>
                        <a:pt x="0" y="188"/>
                        <a:pt x="65" y="312"/>
                        <a:pt x="103" y="44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46" name="Freeform 77">
                  <a:extLst>
                    <a:ext uri="{FF2B5EF4-FFF2-40B4-BE49-F238E27FC236}">
                      <a16:creationId xmlns:a16="http://schemas.microsoft.com/office/drawing/2014/main" id="{F290C0D4-10C7-C348-AEFD-2DDE74B3A2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19171" y="2251250"/>
                  <a:ext cx="39689" cy="161915"/>
                </a:xfrm>
                <a:custGeom>
                  <a:avLst/>
                  <a:gdLst>
                    <a:gd name="T0" fmla="*/ 73 w 93"/>
                    <a:gd name="T1" fmla="*/ 365 h 371"/>
                    <a:gd name="T2" fmla="*/ 73 w 93"/>
                    <a:gd name="T3" fmla="*/ 365 h 371"/>
                    <a:gd name="T4" fmla="*/ 92 w 93"/>
                    <a:gd name="T5" fmla="*/ 51 h 371"/>
                    <a:gd name="T6" fmla="*/ 92 w 93"/>
                    <a:gd name="T7" fmla="*/ 51 h 371"/>
                    <a:gd name="T8" fmla="*/ 54 w 93"/>
                    <a:gd name="T9" fmla="*/ 0 h 371"/>
                    <a:gd name="T10" fmla="*/ 54 w 93"/>
                    <a:gd name="T11" fmla="*/ 0 h 371"/>
                    <a:gd name="T12" fmla="*/ 11 w 93"/>
                    <a:gd name="T13" fmla="*/ 39 h 371"/>
                    <a:gd name="T14" fmla="*/ 11 w 93"/>
                    <a:gd name="T15" fmla="*/ 39 h 371"/>
                    <a:gd name="T16" fmla="*/ 2 w 93"/>
                    <a:gd name="T17" fmla="*/ 93 h 371"/>
                    <a:gd name="T18" fmla="*/ 2 w 93"/>
                    <a:gd name="T19" fmla="*/ 93 h 371"/>
                    <a:gd name="T20" fmla="*/ 36 w 93"/>
                    <a:gd name="T21" fmla="*/ 370 h 371"/>
                    <a:gd name="T22" fmla="*/ 36 w 93"/>
                    <a:gd name="T23" fmla="*/ 370 h 371"/>
                    <a:gd name="T24" fmla="*/ 73 w 93"/>
                    <a:gd name="T25" fmla="*/ 365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3" h="371">
                      <a:moveTo>
                        <a:pt x="73" y="365"/>
                      </a:moveTo>
                      <a:lnTo>
                        <a:pt x="73" y="365"/>
                      </a:lnTo>
                      <a:cubicBezTo>
                        <a:pt x="80" y="260"/>
                        <a:pt x="89" y="156"/>
                        <a:pt x="92" y="51"/>
                      </a:cubicBezTo>
                      <a:lnTo>
                        <a:pt x="92" y="51"/>
                      </a:lnTo>
                      <a:cubicBezTo>
                        <a:pt x="92" y="35"/>
                        <a:pt x="68" y="18"/>
                        <a:pt x="54" y="0"/>
                      </a:cubicBezTo>
                      <a:lnTo>
                        <a:pt x="54" y="0"/>
                      </a:lnTo>
                      <a:cubicBezTo>
                        <a:pt x="39" y="13"/>
                        <a:pt x="20" y="23"/>
                        <a:pt x="11" y="39"/>
                      </a:cubicBezTo>
                      <a:lnTo>
                        <a:pt x="11" y="39"/>
                      </a:lnTo>
                      <a:cubicBezTo>
                        <a:pt x="2" y="53"/>
                        <a:pt x="0" y="75"/>
                        <a:pt x="2" y="93"/>
                      </a:cubicBezTo>
                      <a:lnTo>
                        <a:pt x="2" y="93"/>
                      </a:lnTo>
                      <a:cubicBezTo>
                        <a:pt x="12" y="185"/>
                        <a:pt x="25" y="277"/>
                        <a:pt x="36" y="370"/>
                      </a:cubicBezTo>
                      <a:lnTo>
                        <a:pt x="36" y="370"/>
                      </a:lnTo>
                      <a:cubicBezTo>
                        <a:pt x="48" y="368"/>
                        <a:pt x="61" y="366"/>
                        <a:pt x="73" y="36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47" name="Freeform 78">
                  <a:extLst>
                    <a:ext uri="{FF2B5EF4-FFF2-40B4-BE49-F238E27FC236}">
                      <a16:creationId xmlns:a16="http://schemas.microsoft.com/office/drawing/2014/main" id="{B77FC486-A5F8-3D42-BB32-CDCEBCF63E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48176" y="3030567"/>
                  <a:ext cx="136527" cy="128579"/>
                </a:xfrm>
                <a:custGeom>
                  <a:avLst/>
                  <a:gdLst>
                    <a:gd name="T0" fmla="*/ 313 w 314"/>
                    <a:gd name="T1" fmla="*/ 53 h 294"/>
                    <a:gd name="T2" fmla="*/ 313 w 314"/>
                    <a:gd name="T3" fmla="*/ 53 h 294"/>
                    <a:gd name="T4" fmla="*/ 0 w 314"/>
                    <a:gd name="T5" fmla="*/ 293 h 294"/>
                    <a:gd name="T6" fmla="*/ 0 w 314"/>
                    <a:gd name="T7" fmla="*/ 293 h 294"/>
                    <a:gd name="T8" fmla="*/ 235 w 314"/>
                    <a:gd name="T9" fmla="*/ 124 h 294"/>
                    <a:gd name="T10" fmla="*/ 235 w 314"/>
                    <a:gd name="T11" fmla="*/ 124 h 294"/>
                    <a:gd name="T12" fmla="*/ 313 w 314"/>
                    <a:gd name="T13" fmla="*/ 53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4" h="294">
                      <a:moveTo>
                        <a:pt x="313" y="53"/>
                      </a:moveTo>
                      <a:lnTo>
                        <a:pt x="313" y="53"/>
                      </a:lnTo>
                      <a:cubicBezTo>
                        <a:pt x="202" y="0"/>
                        <a:pt x="13" y="139"/>
                        <a:pt x="0" y="293"/>
                      </a:cubicBezTo>
                      <a:lnTo>
                        <a:pt x="0" y="293"/>
                      </a:lnTo>
                      <a:cubicBezTo>
                        <a:pt x="50" y="182"/>
                        <a:pt x="131" y="137"/>
                        <a:pt x="235" y="124"/>
                      </a:cubicBezTo>
                      <a:lnTo>
                        <a:pt x="235" y="124"/>
                      </a:lnTo>
                      <a:cubicBezTo>
                        <a:pt x="273" y="119"/>
                        <a:pt x="306" y="100"/>
                        <a:pt x="313" y="5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48" name="Freeform 79">
                  <a:extLst>
                    <a:ext uri="{FF2B5EF4-FFF2-40B4-BE49-F238E27FC236}">
                      <a16:creationId xmlns:a16="http://schemas.microsoft.com/office/drawing/2014/main" id="{689E328E-F262-5D49-87FE-D5D28AFC44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37329" y="2405943"/>
                  <a:ext cx="141290" cy="95244"/>
                </a:xfrm>
                <a:custGeom>
                  <a:avLst/>
                  <a:gdLst>
                    <a:gd name="T0" fmla="*/ 0 w 320"/>
                    <a:gd name="T1" fmla="*/ 0 h 221"/>
                    <a:gd name="T2" fmla="*/ 0 w 320"/>
                    <a:gd name="T3" fmla="*/ 0 h 221"/>
                    <a:gd name="T4" fmla="*/ 274 w 320"/>
                    <a:gd name="T5" fmla="*/ 215 h 221"/>
                    <a:gd name="T6" fmla="*/ 274 w 320"/>
                    <a:gd name="T7" fmla="*/ 215 h 221"/>
                    <a:gd name="T8" fmla="*/ 319 w 320"/>
                    <a:gd name="T9" fmla="*/ 207 h 221"/>
                    <a:gd name="T10" fmla="*/ 319 w 320"/>
                    <a:gd name="T11" fmla="*/ 207 h 221"/>
                    <a:gd name="T12" fmla="*/ 307 w 320"/>
                    <a:gd name="T13" fmla="*/ 163 h 221"/>
                    <a:gd name="T14" fmla="*/ 307 w 320"/>
                    <a:gd name="T15" fmla="*/ 163 h 221"/>
                    <a:gd name="T16" fmla="*/ 269 w 320"/>
                    <a:gd name="T17" fmla="*/ 130 h 221"/>
                    <a:gd name="T18" fmla="*/ 269 w 320"/>
                    <a:gd name="T19" fmla="*/ 130 h 221"/>
                    <a:gd name="T20" fmla="*/ 0 w 320"/>
                    <a:gd name="T21" fmla="*/ 0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0" h="22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90" y="72"/>
                        <a:pt x="160" y="172"/>
                        <a:pt x="274" y="215"/>
                      </a:cubicBezTo>
                      <a:lnTo>
                        <a:pt x="274" y="215"/>
                      </a:lnTo>
                      <a:cubicBezTo>
                        <a:pt x="287" y="220"/>
                        <a:pt x="303" y="210"/>
                        <a:pt x="319" y="207"/>
                      </a:cubicBezTo>
                      <a:lnTo>
                        <a:pt x="319" y="207"/>
                      </a:lnTo>
                      <a:cubicBezTo>
                        <a:pt x="315" y="192"/>
                        <a:pt x="315" y="175"/>
                        <a:pt x="307" y="163"/>
                      </a:cubicBezTo>
                      <a:lnTo>
                        <a:pt x="307" y="163"/>
                      </a:lnTo>
                      <a:cubicBezTo>
                        <a:pt x="298" y="150"/>
                        <a:pt x="283" y="137"/>
                        <a:pt x="269" y="130"/>
                      </a:cubicBezTo>
                      <a:lnTo>
                        <a:pt x="269" y="130"/>
                      </a:lnTo>
                      <a:cubicBezTo>
                        <a:pt x="180" y="86"/>
                        <a:pt x="90" y="43"/>
                        <a:pt x="0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49" name="Freeform 80">
                  <a:extLst>
                    <a:ext uri="{FF2B5EF4-FFF2-40B4-BE49-F238E27FC236}">
                      <a16:creationId xmlns:a16="http://schemas.microsoft.com/office/drawing/2014/main" id="{A9C287AC-2AD3-C44A-A398-50E1A06616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0383" y="2367670"/>
                  <a:ext cx="152402" cy="50797"/>
                </a:xfrm>
                <a:custGeom>
                  <a:avLst/>
                  <a:gdLst>
                    <a:gd name="T0" fmla="*/ 0 w 347"/>
                    <a:gd name="T1" fmla="*/ 37 h 114"/>
                    <a:gd name="T2" fmla="*/ 0 w 347"/>
                    <a:gd name="T3" fmla="*/ 37 h 114"/>
                    <a:gd name="T4" fmla="*/ 340 w 347"/>
                    <a:gd name="T5" fmla="*/ 56 h 114"/>
                    <a:gd name="T6" fmla="*/ 340 w 347"/>
                    <a:gd name="T7" fmla="*/ 56 h 114"/>
                    <a:gd name="T8" fmla="*/ 346 w 347"/>
                    <a:gd name="T9" fmla="*/ 35 h 114"/>
                    <a:gd name="T10" fmla="*/ 346 w 347"/>
                    <a:gd name="T11" fmla="*/ 35 h 114"/>
                    <a:gd name="T12" fmla="*/ 274 w 347"/>
                    <a:gd name="T13" fmla="*/ 0 h 114"/>
                    <a:gd name="T14" fmla="*/ 274 w 347"/>
                    <a:gd name="T15" fmla="*/ 0 h 114"/>
                    <a:gd name="T16" fmla="*/ 0 w 347"/>
                    <a:gd name="T17" fmla="*/ 21 h 114"/>
                    <a:gd name="T18" fmla="*/ 0 w 347"/>
                    <a:gd name="T19" fmla="*/ 21 h 114"/>
                    <a:gd name="T20" fmla="*/ 0 w 347"/>
                    <a:gd name="T21" fmla="*/ 3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7" h="114">
                      <a:moveTo>
                        <a:pt x="0" y="37"/>
                      </a:moveTo>
                      <a:lnTo>
                        <a:pt x="0" y="37"/>
                      </a:lnTo>
                      <a:cubicBezTo>
                        <a:pt x="114" y="34"/>
                        <a:pt x="224" y="113"/>
                        <a:pt x="340" y="56"/>
                      </a:cubicBezTo>
                      <a:lnTo>
                        <a:pt x="340" y="56"/>
                      </a:lnTo>
                      <a:cubicBezTo>
                        <a:pt x="342" y="49"/>
                        <a:pt x="344" y="42"/>
                        <a:pt x="346" y="35"/>
                      </a:cubicBezTo>
                      <a:lnTo>
                        <a:pt x="346" y="35"/>
                      </a:lnTo>
                      <a:cubicBezTo>
                        <a:pt x="322" y="23"/>
                        <a:pt x="298" y="0"/>
                        <a:pt x="274" y="0"/>
                      </a:cubicBezTo>
                      <a:lnTo>
                        <a:pt x="274" y="0"/>
                      </a:lnTo>
                      <a:cubicBezTo>
                        <a:pt x="182" y="3"/>
                        <a:pt x="91" y="13"/>
                        <a:pt x="0" y="21"/>
                      </a:cubicBezTo>
                      <a:lnTo>
                        <a:pt x="0" y="21"/>
                      </a:lnTo>
                      <a:cubicBezTo>
                        <a:pt x="0" y="26"/>
                        <a:pt x="0" y="31"/>
                        <a:pt x="0" y="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0" name="Freeform 81">
                  <a:extLst>
                    <a:ext uri="{FF2B5EF4-FFF2-40B4-BE49-F238E27FC236}">
                      <a16:creationId xmlns:a16="http://schemas.microsoft.com/office/drawing/2014/main" id="{D27F295C-6D2A-0343-8222-A64C2674C5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37681" y="2274931"/>
                  <a:ext cx="57151" cy="139691"/>
                </a:xfrm>
                <a:custGeom>
                  <a:avLst/>
                  <a:gdLst>
                    <a:gd name="T0" fmla="*/ 130 w 131"/>
                    <a:gd name="T1" fmla="*/ 317 h 318"/>
                    <a:gd name="T2" fmla="*/ 130 w 131"/>
                    <a:gd name="T3" fmla="*/ 317 h 318"/>
                    <a:gd name="T4" fmla="*/ 58 w 131"/>
                    <a:gd name="T5" fmla="*/ 29 h 318"/>
                    <a:gd name="T6" fmla="*/ 58 w 131"/>
                    <a:gd name="T7" fmla="*/ 29 h 318"/>
                    <a:gd name="T8" fmla="*/ 24 w 131"/>
                    <a:gd name="T9" fmla="*/ 0 h 318"/>
                    <a:gd name="T10" fmla="*/ 24 w 131"/>
                    <a:gd name="T11" fmla="*/ 0 h 318"/>
                    <a:gd name="T12" fmla="*/ 3 w 131"/>
                    <a:gd name="T13" fmla="*/ 34 h 318"/>
                    <a:gd name="T14" fmla="*/ 3 w 131"/>
                    <a:gd name="T15" fmla="*/ 34 h 318"/>
                    <a:gd name="T16" fmla="*/ 66 w 131"/>
                    <a:gd name="T17" fmla="*/ 245 h 318"/>
                    <a:gd name="T18" fmla="*/ 66 w 131"/>
                    <a:gd name="T19" fmla="*/ 245 h 318"/>
                    <a:gd name="T20" fmla="*/ 130 w 131"/>
                    <a:gd name="T21" fmla="*/ 317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1" h="318">
                      <a:moveTo>
                        <a:pt x="130" y="317"/>
                      </a:moveTo>
                      <a:lnTo>
                        <a:pt x="130" y="317"/>
                      </a:lnTo>
                      <a:cubicBezTo>
                        <a:pt x="107" y="226"/>
                        <a:pt x="84" y="127"/>
                        <a:pt x="58" y="29"/>
                      </a:cubicBezTo>
                      <a:lnTo>
                        <a:pt x="58" y="29"/>
                      </a:lnTo>
                      <a:cubicBezTo>
                        <a:pt x="55" y="17"/>
                        <a:pt x="36" y="10"/>
                        <a:pt x="24" y="0"/>
                      </a:cubicBezTo>
                      <a:lnTo>
                        <a:pt x="24" y="0"/>
                      </a:lnTo>
                      <a:cubicBezTo>
                        <a:pt x="17" y="11"/>
                        <a:pt x="3" y="22"/>
                        <a:pt x="3" y="34"/>
                      </a:cubicBezTo>
                      <a:lnTo>
                        <a:pt x="3" y="34"/>
                      </a:lnTo>
                      <a:cubicBezTo>
                        <a:pt x="0" y="111"/>
                        <a:pt x="22" y="182"/>
                        <a:pt x="66" y="245"/>
                      </a:cubicBezTo>
                      <a:lnTo>
                        <a:pt x="66" y="245"/>
                      </a:lnTo>
                      <a:cubicBezTo>
                        <a:pt x="87" y="273"/>
                        <a:pt x="113" y="298"/>
                        <a:pt x="130" y="31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1" name="Freeform 82">
                  <a:extLst>
                    <a:ext uri="{FF2B5EF4-FFF2-40B4-BE49-F238E27FC236}">
                      <a16:creationId xmlns:a16="http://schemas.microsoft.com/office/drawing/2014/main" id="{1FB2421E-2054-4E4B-A3D0-BAFF4005CE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5957" y="1975081"/>
                  <a:ext cx="125415" cy="63496"/>
                </a:xfrm>
                <a:custGeom>
                  <a:avLst/>
                  <a:gdLst>
                    <a:gd name="T0" fmla="*/ 4 w 286"/>
                    <a:gd name="T1" fmla="*/ 146 h 147"/>
                    <a:gd name="T2" fmla="*/ 4 w 286"/>
                    <a:gd name="T3" fmla="*/ 146 h 147"/>
                    <a:gd name="T4" fmla="*/ 255 w 286"/>
                    <a:gd name="T5" fmla="*/ 68 h 147"/>
                    <a:gd name="T6" fmla="*/ 255 w 286"/>
                    <a:gd name="T7" fmla="*/ 68 h 147"/>
                    <a:gd name="T8" fmla="*/ 285 w 286"/>
                    <a:gd name="T9" fmla="*/ 19 h 147"/>
                    <a:gd name="T10" fmla="*/ 285 w 286"/>
                    <a:gd name="T11" fmla="*/ 19 h 147"/>
                    <a:gd name="T12" fmla="*/ 227 w 286"/>
                    <a:gd name="T13" fmla="*/ 7 h 147"/>
                    <a:gd name="T14" fmla="*/ 227 w 286"/>
                    <a:gd name="T15" fmla="*/ 7 h 147"/>
                    <a:gd name="T16" fmla="*/ 0 w 286"/>
                    <a:gd name="T17" fmla="*/ 136 h 147"/>
                    <a:gd name="T18" fmla="*/ 0 w 286"/>
                    <a:gd name="T19" fmla="*/ 136 h 147"/>
                    <a:gd name="T20" fmla="*/ 4 w 286"/>
                    <a:gd name="T21" fmla="*/ 146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6" h="147">
                      <a:moveTo>
                        <a:pt x="4" y="146"/>
                      </a:moveTo>
                      <a:lnTo>
                        <a:pt x="4" y="146"/>
                      </a:lnTo>
                      <a:cubicBezTo>
                        <a:pt x="87" y="120"/>
                        <a:pt x="172" y="97"/>
                        <a:pt x="255" y="68"/>
                      </a:cubicBezTo>
                      <a:lnTo>
                        <a:pt x="255" y="68"/>
                      </a:lnTo>
                      <a:cubicBezTo>
                        <a:pt x="269" y="63"/>
                        <a:pt x="275" y="36"/>
                        <a:pt x="285" y="19"/>
                      </a:cubicBezTo>
                      <a:lnTo>
                        <a:pt x="285" y="19"/>
                      </a:lnTo>
                      <a:cubicBezTo>
                        <a:pt x="265" y="15"/>
                        <a:pt x="241" y="0"/>
                        <a:pt x="227" y="7"/>
                      </a:cubicBezTo>
                      <a:lnTo>
                        <a:pt x="227" y="7"/>
                      </a:lnTo>
                      <a:cubicBezTo>
                        <a:pt x="150" y="47"/>
                        <a:pt x="75" y="92"/>
                        <a:pt x="0" y="136"/>
                      </a:cubicBezTo>
                      <a:lnTo>
                        <a:pt x="0" y="136"/>
                      </a:lnTo>
                      <a:cubicBezTo>
                        <a:pt x="1" y="138"/>
                        <a:pt x="2" y="142"/>
                        <a:pt x="4" y="14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2" name="Freeform 83">
                  <a:extLst>
                    <a:ext uri="{FF2B5EF4-FFF2-40B4-BE49-F238E27FC236}">
                      <a16:creationId xmlns:a16="http://schemas.microsoft.com/office/drawing/2014/main" id="{9C3115D4-F296-4840-A487-2639CE43232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4943" y="2025673"/>
                  <a:ext cx="114302" cy="34923"/>
                </a:xfrm>
                <a:custGeom>
                  <a:avLst/>
                  <a:gdLst>
                    <a:gd name="T0" fmla="*/ 0 w 264"/>
                    <a:gd name="T1" fmla="*/ 56 h 81"/>
                    <a:gd name="T2" fmla="*/ 0 w 264"/>
                    <a:gd name="T3" fmla="*/ 56 h 81"/>
                    <a:gd name="T4" fmla="*/ 234 w 264"/>
                    <a:gd name="T5" fmla="*/ 71 h 81"/>
                    <a:gd name="T6" fmla="*/ 234 w 264"/>
                    <a:gd name="T7" fmla="*/ 71 h 81"/>
                    <a:gd name="T8" fmla="*/ 263 w 264"/>
                    <a:gd name="T9" fmla="*/ 32 h 81"/>
                    <a:gd name="T10" fmla="*/ 263 w 264"/>
                    <a:gd name="T11" fmla="*/ 32 h 81"/>
                    <a:gd name="T12" fmla="*/ 226 w 264"/>
                    <a:gd name="T13" fmla="*/ 4 h 81"/>
                    <a:gd name="T14" fmla="*/ 226 w 264"/>
                    <a:gd name="T15" fmla="*/ 4 h 81"/>
                    <a:gd name="T16" fmla="*/ 202 w 264"/>
                    <a:gd name="T17" fmla="*/ 6 h 81"/>
                    <a:gd name="T18" fmla="*/ 202 w 264"/>
                    <a:gd name="T19" fmla="*/ 6 h 81"/>
                    <a:gd name="T20" fmla="*/ 0 w 264"/>
                    <a:gd name="T21" fmla="*/ 56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4" h="81">
                      <a:moveTo>
                        <a:pt x="0" y="56"/>
                      </a:moveTo>
                      <a:lnTo>
                        <a:pt x="0" y="56"/>
                      </a:lnTo>
                      <a:cubicBezTo>
                        <a:pt x="78" y="75"/>
                        <a:pt x="156" y="80"/>
                        <a:pt x="234" y="71"/>
                      </a:cubicBezTo>
                      <a:lnTo>
                        <a:pt x="234" y="71"/>
                      </a:lnTo>
                      <a:cubicBezTo>
                        <a:pt x="246" y="70"/>
                        <a:pt x="261" y="46"/>
                        <a:pt x="263" y="32"/>
                      </a:cubicBezTo>
                      <a:lnTo>
                        <a:pt x="263" y="32"/>
                      </a:lnTo>
                      <a:cubicBezTo>
                        <a:pt x="263" y="23"/>
                        <a:pt x="240" y="11"/>
                        <a:pt x="226" y="4"/>
                      </a:cubicBezTo>
                      <a:lnTo>
                        <a:pt x="226" y="4"/>
                      </a:lnTo>
                      <a:cubicBezTo>
                        <a:pt x="220" y="0"/>
                        <a:pt x="210" y="4"/>
                        <a:pt x="202" y="6"/>
                      </a:cubicBezTo>
                      <a:lnTo>
                        <a:pt x="202" y="6"/>
                      </a:lnTo>
                      <a:cubicBezTo>
                        <a:pt x="136" y="22"/>
                        <a:pt x="70" y="39"/>
                        <a:pt x="0" y="5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3" name="Freeform 84">
                  <a:extLst>
                    <a:ext uri="{FF2B5EF4-FFF2-40B4-BE49-F238E27FC236}">
                      <a16:creationId xmlns:a16="http://schemas.microsoft.com/office/drawing/2014/main" id="{C27C7A5E-05F4-C74D-A779-B393E9C829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56187" y="2014340"/>
                  <a:ext cx="61913" cy="60321"/>
                </a:xfrm>
                <a:custGeom>
                  <a:avLst/>
                  <a:gdLst>
                    <a:gd name="T0" fmla="*/ 21 w 139"/>
                    <a:gd name="T1" fmla="*/ 134 h 135"/>
                    <a:gd name="T2" fmla="*/ 21 w 139"/>
                    <a:gd name="T3" fmla="*/ 134 h 135"/>
                    <a:gd name="T4" fmla="*/ 105 w 139"/>
                    <a:gd name="T5" fmla="*/ 98 h 135"/>
                    <a:gd name="T6" fmla="*/ 105 w 139"/>
                    <a:gd name="T7" fmla="*/ 98 h 135"/>
                    <a:gd name="T8" fmla="*/ 101 w 139"/>
                    <a:gd name="T9" fmla="*/ 9 h 135"/>
                    <a:gd name="T10" fmla="*/ 101 w 139"/>
                    <a:gd name="T11" fmla="*/ 9 h 135"/>
                    <a:gd name="T12" fmla="*/ 11 w 139"/>
                    <a:gd name="T13" fmla="*/ 42 h 135"/>
                    <a:gd name="T14" fmla="*/ 11 w 139"/>
                    <a:gd name="T15" fmla="*/ 42 h 135"/>
                    <a:gd name="T16" fmla="*/ 21 w 139"/>
                    <a:gd name="T17" fmla="*/ 134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9" h="135">
                      <a:moveTo>
                        <a:pt x="21" y="134"/>
                      </a:moveTo>
                      <a:lnTo>
                        <a:pt x="21" y="134"/>
                      </a:lnTo>
                      <a:cubicBezTo>
                        <a:pt x="60" y="119"/>
                        <a:pt x="92" y="116"/>
                        <a:pt x="105" y="98"/>
                      </a:cubicBezTo>
                      <a:lnTo>
                        <a:pt x="105" y="98"/>
                      </a:lnTo>
                      <a:cubicBezTo>
                        <a:pt x="125" y="72"/>
                        <a:pt x="138" y="25"/>
                        <a:pt x="101" y="9"/>
                      </a:cubicBezTo>
                      <a:lnTo>
                        <a:pt x="101" y="9"/>
                      </a:lnTo>
                      <a:cubicBezTo>
                        <a:pt x="79" y="0"/>
                        <a:pt x="35" y="22"/>
                        <a:pt x="11" y="42"/>
                      </a:cubicBezTo>
                      <a:lnTo>
                        <a:pt x="11" y="42"/>
                      </a:lnTo>
                      <a:cubicBezTo>
                        <a:pt x="0" y="52"/>
                        <a:pt x="15" y="92"/>
                        <a:pt x="21" y="13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4" name="Freeform 85">
                  <a:extLst>
                    <a:ext uri="{FF2B5EF4-FFF2-40B4-BE49-F238E27FC236}">
                      <a16:creationId xmlns:a16="http://schemas.microsoft.com/office/drawing/2014/main" id="{8C4128CA-D2CF-8547-89FD-3ACFFBA1A4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7302" y="1864935"/>
                  <a:ext cx="42864" cy="107943"/>
                </a:xfrm>
                <a:custGeom>
                  <a:avLst/>
                  <a:gdLst>
                    <a:gd name="T0" fmla="*/ 31 w 96"/>
                    <a:gd name="T1" fmla="*/ 0 h 246"/>
                    <a:gd name="T2" fmla="*/ 31 w 96"/>
                    <a:gd name="T3" fmla="*/ 0 h 246"/>
                    <a:gd name="T4" fmla="*/ 36 w 96"/>
                    <a:gd name="T5" fmla="*/ 245 h 246"/>
                    <a:gd name="T6" fmla="*/ 36 w 96"/>
                    <a:gd name="T7" fmla="*/ 245 h 246"/>
                    <a:gd name="T8" fmla="*/ 31 w 96"/>
                    <a:gd name="T9" fmla="*/ 0 h 2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46">
                      <a:moveTo>
                        <a:pt x="31" y="0"/>
                      </a:moveTo>
                      <a:lnTo>
                        <a:pt x="31" y="0"/>
                      </a:lnTo>
                      <a:cubicBezTo>
                        <a:pt x="0" y="85"/>
                        <a:pt x="15" y="164"/>
                        <a:pt x="36" y="245"/>
                      </a:cubicBezTo>
                      <a:lnTo>
                        <a:pt x="36" y="245"/>
                      </a:lnTo>
                      <a:cubicBezTo>
                        <a:pt x="95" y="154"/>
                        <a:pt x="93" y="25"/>
                        <a:pt x="31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5" name="Freeform 86">
                  <a:extLst>
                    <a:ext uri="{FF2B5EF4-FFF2-40B4-BE49-F238E27FC236}">
                      <a16:creationId xmlns:a16="http://schemas.microsoft.com/office/drawing/2014/main" id="{40BC0758-6DE5-5E46-A01E-C8177D4C62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02293" y="2438676"/>
                  <a:ext cx="49213" cy="52385"/>
                </a:xfrm>
                <a:custGeom>
                  <a:avLst/>
                  <a:gdLst>
                    <a:gd name="T0" fmla="*/ 44 w 116"/>
                    <a:gd name="T1" fmla="*/ 117 h 118"/>
                    <a:gd name="T2" fmla="*/ 44 w 116"/>
                    <a:gd name="T3" fmla="*/ 117 h 118"/>
                    <a:gd name="T4" fmla="*/ 94 w 116"/>
                    <a:gd name="T5" fmla="*/ 96 h 118"/>
                    <a:gd name="T6" fmla="*/ 94 w 116"/>
                    <a:gd name="T7" fmla="*/ 96 h 118"/>
                    <a:gd name="T8" fmla="*/ 84 w 116"/>
                    <a:gd name="T9" fmla="*/ 5 h 118"/>
                    <a:gd name="T10" fmla="*/ 84 w 116"/>
                    <a:gd name="T11" fmla="*/ 5 h 118"/>
                    <a:gd name="T12" fmla="*/ 24 w 116"/>
                    <a:gd name="T13" fmla="*/ 17 h 118"/>
                    <a:gd name="T14" fmla="*/ 24 w 116"/>
                    <a:gd name="T15" fmla="*/ 17 h 118"/>
                    <a:gd name="T16" fmla="*/ 44 w 116"/>
                    <a:gd name="T17" fmla="*/ 11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118">
                      <a:moveTo>
                        <a:pt x="44" y="117"/>
                      </a:moveTo>
                      <a:lnTo>
                        <a:pt x="44" y="117"/>
                      </a:lnTo>
                      <a:cubicBezTo>
                        <a:pt x="57" y="112"/>
                        <a:pt x="80" y="109"/>
                        <a:pt x="94" y="96"/>
                      </a:cubicBezTo>
                      <a:lnTo>
                        <a:pt x="94" y="96"/>
                      </a:lnTo>
                      <a:cubicBezTo>
                        <a:pt x="115" y="75"/>
                        <a:pt x="108" y="12"/>
                        <a:pt x="84" y="5"/>
                      </a:cubicBezTo>
                      <a:lnTo>
                        <a:pt x="84" y="5"/>
                      </a:lnTo>
                      <a:cubicBezTo>
                        <a:pt x="67" y="0"/>
                        <a:pt x="39" y="6"/>
                        <a:pt x="24" y="17"/>
                      </a:cubicBezTo>
                      <a:lnTo>
                        <a:pt x="24" y="17"/>
                      </a:lnTo>
                      <a:cubicBezTo>
                        <a:pt x="0" y="37"/>
                        <a:pt x="9" y="90"/>
                        <a:pt x="44" y="11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6" name="Freeform 87">
                  <a:extLst>
                    <a:ext uri="{FF2B5EF4-FFF2-40B4-BE49-F238E27FC236}">
                      <a16:creationId xmlns:a16="http://schemas.microsoft.com/office/drawing/2014/main" id="{F90F41E9-854F-4342-A1F8-2F5A5FCE6E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6296" y="1957867"/>
                  <a:ext cx="76201" cy="63496"/>
                </a:xfrm>
                <a:custGeom>
                  <a:avLst/>
                  <a:gdLst>
                    <a:gd name="T0" fmla="*/ 6 w 178"/>
                    <a:gd name="T1" fmla="*/ 144 h 145"/>
                    <a:gd name="T2" fmla="*/ 6 w 178"/>
                    <a:gd name="T3" fmla="*/ 144 h 145"/>
                    <a:gd name="T4" fmla="*/ 158 w 178"/>
                    <a:gd name="T5" fmla="*/ 53 h 145"/>
                    <a:gd name="T6" fmla="*/ 158 w 178"/>
                    <a:gd name="T7" fmla="*/ 53 h 145"/>
                    <a:gd name="T8" fmla="*/ 177 w 178"/>
                    <a:gd name="T9" fmla="*/ 3 h 145"/>
                    <a:gd name="T10" fmla="*/ 177 w 178"/>
                    <a:gd name="T11" fmla="*/ 3 h 145"/>
                    <a:gd name="T12" fmla="*/ 122 w 178"/>
                    <a:gd name="T13" fmla="*/ 10 h 145"/>
                    <a:gd name="T14" fmla="*/ 122 w 178"/>
                    <a:gd name="T15" fmla="*/ 10 h 145"/>
                    <a:gd name="T16" fmla="*/ 0 w 178"/>
                    <a:gd name="T17" fmla="*/ 132 h 145"/>
                    <a:gd name="T18" fmla="*/ 0 w 178"/>
                    <a:gd name="T19" fmla="*/ 132 h 145"/>
                    <a:gd name="T20" fmla="*/ 6 w 178"/>
                    <a:gd name="T21" fmla="*/ 14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8" h="145">
                      <a:moveTo>
                        <a:pt x="6" y="144"/>
                      </a:moveTo>
                      <a:lnTo>
                        <a:pt x="6" y="144"/>
                      </a:lnTo>
                      <a:cubicBezTo>
                        <a:pt x="57" y="114"/>
                        <a:pt x="109" y="86"/>
                        <a:pt x="158" y="53"/>
                      </a:cubicBezTo>
                      <a:lnTo>
                        <a:pt x="158" y="53"/>
                      </a:lnTo>
                      <a:cubicBezTo>
                        <a:pt x="170" y="45"/>
                        <a:pt x="171" y="20"/>
                        <a:pt x="177" y="3"/>
                      </a:cubicBezTo>
                      <a:lnTo>
                        <a:pt x="177" y="3"/>
                      </a:lnTo>
                      <a:cubicBezTo>
                        <a:pt x="158" y="6"/>
                        <a:pt x="133" y="0"/>
                        <a:pt x="122" y="10"/>
                      </a:cubicBezTo>
                      <a:lnTo>
                        <a:pt x="122" y="10"/>
                      </a:lnTo>
                      <a:cubicBezTo>
                        <a:pt x="79" y="48"/>
                        <a:pt x="40" y="91"/>
                        <a:pt x="0" y="132"/>
                      </a:cubicBezTo>
                      <a:lnTo>
                        <a:pt x="0" y="132"/>
                      </a:lnTo>
                      <a:cubicBezTo>
                        <a:pt x="2" y="136"/>
                        <a:pt x="4" y="139"/>
                        <a:pt x="6" y="14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7" name="Freeform 88">
                  <a:extLst>
                    <a:ext uri="{FF2B5EF4-FFF2-40B4-BE49-F238E27FC236}">
                      <a16:creationId xmlns:a16="http://schemas.microsoft.com/office/drawing/2014/main" id="{4088C24F-F89D-D140-A8CB-98457DA994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13670" y="2007788"/>
                  <a:ext cx="44451" cy="46035"/>
                </a:xfrm>
                <a:custGeom>
                  <a:avLst/>
                  <a:gdLst>
                    <a:gd name="T0" fmla="*/ 0 w 101"/>
                    <a:gd name="T1" fmla="*/ 10 h 107"/>
                    <a:gd name="T2" fmla="*/ 0 w 101"/>
                    <a:gd name="T3" fmla="*/ 10 h 107"/>
                    <a:gd name="T4" fmla="*/ 31 w 101"/>
                    <a:gd name="T5" fmla="*/ 96 h 107"/>
                    <a:gd name="T6" fmla="*/ 31 w 101"/>
                    <a:gd name="T7" fmla="*/ 96 h 107"/>
                    <a:gd name="T8" fmla="*/ 100 w 101"/>
                    <a:gd name="T9" fmla="*/ 85 h 107"/>
                    <a:gd name="T10" fmla="*/ 100 w 101"/>
                    <a:gd name="T11" fmla="*/ 85 h 107"/>
                    <a:gd name="T12" fmla="*/ 81 w 101"/>
                    <a:gd name="T13" fmla="*/ 10 h 107"/>
                    <a:gd name="T14" fmla="*/ 81 w 101"/>
                    <a:gd name="T15" fmla="*/ 10 h 107"/>
                    <a:gd name="T16" fmla="*/ 0 w 101"/>
                    <a:gd name="T17" fmla="*/ 1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07">
                      <a:moveTo>
                        <a:pt x="0" y="10"/>
                      </a:moveTo>
                      <a:lnTo>
                        <a:pt x="0" y="10"/>
                      </a:lnTo>
                      <a:cubicBezTo>
                        <a:pt x="14" y="52"/>
                        <a:pt x="15" y="86"/>
                        <a:pt x="31" y="96"/>
                      </a:cubicBezTo>
                      <a:lnTo>
                        <a:pt x="31" y="96"/>
                      </a:lnTo>
                      <a:cubicBezTo>
                        <a:pt x="46" y="106"/>
                        <a:pt x="77" y="90"/>
                        <a:pt x="100" y="85"/>
                      </a:cubicBezTo>
                      <a:lnTo>
                        <a:pt x="100" y="85"/>
                      </a:lnTo>
                      <a:cubicBezTo>
                        <a:pt x="95" y="59"/>
                        <a:pt x="95" y="29"/>
                        <a:pt x="81" y="10"/>
                      </a:cubicBezTo>
                      <a:lnTo>
                        <a:pt x="81" y="10"/>
                      </a:lnTo>
                      <a:cubicBezTo>
                        <a:pt x="74" y="0"/>
                        <a:pt x="41" y="9"/>
                        <a:pt x="0" y="1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8" name="Freeform 89">
                  <a:extLst>
                    <a:ext uri="{FF2B5EF4-FFF2-40B4-BE49-F238E27FC236}">
                      <a16:creationId xmlns:a16="http://schemas.microsoft.com/office/drawing/2014/main" id="{DB055299-0941-C647-A520-C4928C89F3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77532" y="2372631"/>
                  <a:ext cx="38101" cy="36510"/>
                </a:xfrm>
                <a:custGeom>
                  <a:avLst/>
                  <a:gdLst>
                    <a:gd name="T0" fmla="*/ 86 w 87"/>
                    <a:gd name="T1" fmla="*/ 66 h 84"/>
                    <a:gd name="T2" fmla="*/ 86 w 87"/>
                    <a:gd name="T3" fmla="*/ 66 h 84"/>
                    <a:gd name="T4" fmla="*/ 66 w 87"/>
                    <a:gd name="T5" fmla="*/ 0 h 84"/>
                    <a:gd name="T6" fmla="*/ 66 w 87"/>
                    <a:gd name="T7" fmla="*/ 0 h 84"/>
                    <a:gd name="T8" fmla="*/ 8 w 87"/>
                    <a:gd name="T9" fmla="*/ 20 h 84"/>
                    <a:gd name="T10" fmla="*/ 8 w 87"/>
                    <a:gd name="T11" fmla="*/ 20 h 84"/>
                    <a:gd name="T12" fmla="*/ 17 w 87"/>
                    <a:gd name="T13" fmla="*/ 74 h 84"/>
                    <a:gd name="T14" fmla="*/ 17 w 87"/>
                    <a:gd name="T15" fmla="*/ 74 h 84"/>
                    <a:gd name="T16" fmla="*/ 86 w 87"/>
                    <a:gd name="T17" fmla="*/ 66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84">
                      <a:moveTo>
                        <a:pt x="86" y="66"/>
                      </a:moveTo>
                      <a:lnTo>
                        <a:pt x="86" y="66"/>
                      </a:lnTo>
                      <a:cubicBezTo>
                        <a:pt x="77" y="36"/>
                        <a:pt x="71" y="18"/>
                        <a:pt x="66" y="0"/>
                      </a:cubicBezTo>
                      <a:lnTo>
                        <a:pt x="66" y="0"/>
                      </a:lnTo>
                      <a:cubicBezTo>
                        <a:pt x="46" y="6"/>
                        <a:pt x="18" y="6"/>
                        <a:pt x="8" y="20"/>
                      </a:cubicBezTo>
                      <a:lnTo>
                        <a:pt x="8" y="20"/>
                      </a:lnTo>
                      <a:cubicBezTo>
                        <a:pt x="0" y="30"/>
                        <a:pt x="6" y="64"/>
                        <a:pt x="17" y="74"/>
                      </a:cubicBezTo>
                      <a:lnTo>
                        <a:pt x="17" y="74"/>
                      </a:lnTo>
                      <a:cubicBezTo>
                        <a:pt x="27" y="83"/>
                        <a:pt x="53" y="71"/>
                        <a:pt x="86" y="6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59" name="Freeform 90">
                  <a:extLst>
                    <a:ext uri="{FF2B5EF4-FFF2-40B4-BE49-F238E27FC236}">
                      <a16:creationId xmlns:a16="http://schemas.microsoft.com/office/drawing/2014/main" id="{DB61B70E-0B7C-6F48-BF91-6C4EE3708F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0917" y="1957588"/>
                  <a:ext cx="46038" cy="53972"/>
                </a:xfrm>
                <a:custGeom>
                  <a:avLst/>
                  <a:gdLst>
                    <a:gd name="T0" fmla="*/ 91 w 108"/>
                    <a:gd name="T1" fmla="*/ 0 h 125"/>
                    <a:gd name="T2" fmla="*/ 91 w 108"/>
                    <a:gd name="T3" fmla="*/ 0 h 125"/>
                    <a:gd name="T4" fmla="*/ 0 w 108"/>
                    <a:gd name="T5" fmla="*/ 113 h 125"/>
                    <a:gd name="T6" fmla="*/ 0 w 108"/>
                    <a:gd name="T7" fmla="*/ 113 h 125"/>
                    <a:gd name="T8" fmla="*/ 13 w 108"/>
                    <a:gd name="T9" fmla="*/ 124 h 125"/>
                    <a:gd name="T10" fmla="*/ 13 w 108"/>
                    <a:gd name="T11" fmla="*/ 124 h 125"/>
                    <a:gd name="T12" fmla="*/ 107 w 108"/>
                    <a:gd name="T13" fmla="*/ 15 h 125"/>
                    <a:gd name="T14" fmla="*/ 107 w 108"/>
                    <a:gd name="T15" fmla="*/ 15 h 125"/>
                    <a:gd name="T16" fmla="*/ 91 w 108"/>
                    <a:gd name="T17" fmla="*/ 0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8" h="125">
                      <a:moveTo>
                        <a:pt x="91" y="0"/>
                      </a:moveTo>
                      <a:lnTo>
                        <a:pt x="91" y="0"/>
                      </a:lnTo>
                      <a:cubicBezTo>
                        <a:pt x="33" y="14"/>
                        <a:pt x="19" y="65"/>
                        <a:pt x="0" y="113"/>
                      </a:cubicBezTo>
                      <a:lnTo>
                        <a:pt x="0" y="113"/>
                      </a:lnTo>
                      <a:cubicBezTo>
                        <a:pt x="5" y="116"/>
                        <a:pt x="9" y="121"/>
                        <a:pt x="13" y="124"/>
                      </a:cubicBezTo>
                      <a:lnTo>
                        <a:pt x="13" y="124"/>
                      </a:lnTo>
                      <a:cubicBezTo>
                        <a:pt x="45" y="88"/>
                        <a:pt x="76" y="51"/>
                        <a:pt x="107" y="15"/>
                      </a:cubicBezTo>
                      <a:lnTo>
                        <a:pt x="107" y="15"/>
                      </a:lnTo>
                      <a:cubicBezTo>
                        <a:pt x="101" y="10"/>
                        <a:pt x="96" y="5"/>
                        <a:pt x="91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60" name="Freeform 91">
                  <a:extLst>
                    <a:ext uri="{FF2B5EF4-FFF2-40B4-BE49-F238E27FC236}">
                      <a16:creationId xmlns:a16="http://schemas.microsoft.com/office/drawing/2014/main" id="{1FBC96BF-B742-814B-90C4-4643F94C29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0721" y="4700042"/>
                  <a:ext cx="712319" cy="347519"/>
                </a:xfrm>
                <a:custGeom>
                  <a:avLst/>
                  <a:gdLst>
                    <a:gd name="T0" fmla="*/ 260530 w 1635"/>
                    <a:gd name="T1" fmla="*/ 268893 h 800"/>
                    <a:gd name="T2" fmla="*/ 260530 w 1635"/>
                    <a:gd name="T3" fmla="*/ 268893 h 800"/>
                    <a:gd name="T4" fmla="*/ 509297 w 1635"/>
                    <a:gd name="T5" fmla="*/ 173325 h 800"/>
                    <a:gd name="T6" fmla="*/ 509297 w 1635"/>
                    <a:gd name="T7" fmla="*/ 173325 h 800"/>
                    <a:gd name="T8" fmla="*/ 324573 w 1635"/>
                    <a:gd name="T9" fmla="*/ 217634 h 800"/>
                    <a:gd name="T10" fmla="*/ 324573 w 1635"/>
                    <a:gd name="T11" fmla="*/ 217634 h 800"/>
                    <a:gd name="T12" fmla="*/ 150742 w 1635"/>
                    <a:gd name="T13" fmla="*/ 296694 h 800"/>
                    <a:gd name="T14" fmla="*/ 150742 w 1635"/>
                    <a:gd name="T15" fmla="*/ 296694 h 800"/>
                    <a:gd name="T16" fmla="*/ 237440 w 1635"/>
                    <a:gd name="T17" fmla="*/ 241960 h 800"/>
                    <a:gd name="T18" fmla="*/ 237440 w 1635"/>
                    <a:gd name="T19" fmla="*/ 241960 h 800"/>
                    <a:gd name="T20" fmla="*/ 332416 w 1635"/>
                    <a:gd name="T21" fmla="*/ 193742 h 800"/>
                    <a:gd name="T22" fmla="*/ 332416 w 1635"/>
                    <a:gd name="T23" fmla="*/ 193742 h 800"/>
                    <a:gd name="T24" fmla="*/ 429570 w 1635"/>
                    <a:gd name="T25" fmla="*/ 155515 h 800"/>
                    <a:gd name="T26" fmla="*/ 429570 w 1635"/>
                    <a:gd name="T27" fmla="*/ 155515 h 800"/>
                    <a:gd name="T28" fmla="*/ 527595 w 1635"/>
                    <a:gd name="T29" fmla="*/ 121632 h 800"/>
                    <a:gd name="T30" fmla="*/ 527595 w 1635"/>
                    <a:gd name="T31" fmla="*/ 121632 h 800"/>
                    <a:gd name="T32" fmla="*/ 527160 w 1635"/>
                    <a:gd name="T33" fmla="*/ 115984 h 800"/>
                    <a:gd name="T34" fmla="*/ 527160 w 1635"/>
                    <a:gd name="T35" fmla="*/ 115984 h 800"/>
                    <a:gd name="T36" fmla="*/ 503633 w 1635"/>
                    <a:gd name="T37" fmla="*/ 115116 h 800"/>
                    <a:gd name="T38" fmla="*/ 503633 w 1635"/>
                    <a:gd name="T39" fmla="*/ 115116 h 800"/>
                    <a:gd name="T40" fmla="*/ 289720 w 1635"/>
                    <a:gd name="T41" fmla="*/ 181144 h 800"/>
                    <a:gd name="T42" fmla="*/ 289720 w 1635"/>
                    <a:gd name="T43" fmla="*/ 181144 h 800"/>
                    <a:gd name="T44" fmla="*/ 174703 w 1635"/>
                    <a:gd name="T45" fmla="*/ 252386 h 800"/>
                    <a:gd name="T46" fmla="*/ 174703 w 1635"/>
                    <a:gd name="T47" fmla="*/ 252386 h 800"/>
                    <a:gd name="T48" fmla="*/ 70143 w 1635"/>
                    <a:gd name="T49" fmla="*/ 327537 h 800"/>
                    <a:gd name="T50" fmla="*/ 70143 w 1635"/>
                    <a:gd name="T51" fmla="*/ 327537 h 800"/>
                    <a:gd name="T52" fmla="*/ 341129 w 1635"/>
                    <a:gd name="T53" fmla="*/ 124672 h 800"/>
                    <a:gd name="T54" fmla="*/ 341129 w 1635"/>
                    <a:gd name="T55" fmla="*/ 124672 h 800"/>
                    <a:gd name="T56" fmla="*/ 0 w 1635"/>
                    <a:gd name="T57" fmla="*/ 347085 h 800"/>
                    <a:gd name="T58" fmla="*/ 0 w 1635"/>
                    <a:gd name="T59" fmla="*/ 347085 h 800"/>
                    <a:gd name="T60" fmla="*/ 16991 w 1635"/>
                    <a:gd name="T61" fmla="*/ 319283 h 800"/>
                    <a:gd name="T62" fmla="*/ 16991 w 1635"/>
                    <a:gd name="T63" fmla="*/ 319283 h 800"/>
                    <a:gd name="T64" fmla="*/ 35289 w 1635"/>
                    <a:gd name="T65" fmla="*/ 291482 h 800"/>
                    <a:gd name="T66" fmla="*/ 35289 w 1635"/>
                    <a:gd name="T67" fmla="*/ 291482 h 800"/>
                    <a:gd name="T68" fmla="*/ 374675 w 1635"/>
                    <a:gd name="T69" fmla="*/ 39096 h 800"/>
                    <a:gd name="T70" fmla="*/ 374675 w 1635"/>
                    <a:gd name="T71" fmla="*/ 39096 h 800"/>
                    <a:gd name="T72" fmla="*/ 580747 w 1635"/>
                    <a:gd name="T73" fmla="*/ 14770 h 800"/>
                    <a:gd name="T74" fmla="*/ 580747 w 1635"/>
                    <a:gd name="T75" fmla="*/ 14770 h 800"/>
                    <a:gd name="T76" fmla="*/ 673544 w 1635"/>
                    <a:gd name="T77" fmla="*/ 54734 h 800"/>
                    <a:gd name="T78" fmla="*/ 673544 w 1635"/>
                    <a:gd name="T79" fmla="*/ 54734 h 800"/>
                    <a:gd name="T80" fmla="*/ 698813 w 1635"/>
                    <a:gd name="T81" fmla="*/ 140311 h 800"/>
                    <a:gd name="T82" fmla="*/ 698813 w 1635"/>
                    <a:gd name="T83" fmla="*/ 140311 h 800"/>
                    <a:gd name="T84" fmla="*/ 590332 w 1635"/>
                    <a:gd name="T85" fmla="*/ 249779 h 800"/>
                    <a:gd name="T86" fmla="*/ 590332 w 1635"/>
                    <a:gd name="T87" fmla="*/ 249779 h 800"/>
                    <a:gd name="T88" fmla="*/ 323266 w 1635"/>
                    <a:gd name="T89" fmla="*/ 320152 h 800"/>
                    <a:gd name="T90" fmla="*/ 323266 w 1635"/>
                    <a:gd name="T91" fmla="*/ 320152 h 800"/>
                    <a:gd name="T92" fmla="*/ 171218 w 1635"/>
                    <a:gd name="T93" fmla="*/ 341003 h 800"/>
                    <a:gd name="T94" fmla="*/ 171218 w 1635"/>
                    <a:gd name="T95" fmla="*/ 341003 h 800"/>
                    <a:gd name="T96" fmla="*/ 152920 w 1635"/>
                    <a:gd name="T97" fmla="*/ 343175 h 800"/>
                    <a:gd name="T98" fmla="*/ 152920 w 1635"/>
                    <a:gd name="T99" fmla="*/ 343175 h 800"/>
                    <a:gd name="T100" fmla="*/ 426520 w 1635"/>
                    <a:gd name="T101" fmla="*/ 246738 h 800"/>
                    <a:gd name="T102" fmla="*/ 425213 w 1635"/>
                    <a:gd name="T103" fmla="*/ 240223 h 800"/>
                    <a:gd name="T104" fmla="*/ 425213 w 1635"/>
                    <a:gd name="T105" fmla="*/ 240223 h 800"/>
                    <a:gd name="T106" fmla="*/ 262273 w 1635"/>
                    <a:gd name="T107" fmla="*/ 272802 h 800"/>
                    <a:gd name="T108" fmla="*/ 262273 w 1635"/>
                    <a:gd name="T109" fmla="*/ 272802 h 800"/>
                    <a:gd name="T110" fmla="*/ 260530 w 1635"/>
                    <a:gd name="T111" fmla="*/ 268893 h 800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0" t="0" r="r" b="b"/>
                  <a:pathLst>
                    <a:path w="1635" h="800">
                      <a:moveTo>
                        <a:pt x="598" y="619"/>
                      </a:moveTo>
                      <a:lnTo>
                        <a:pt x="598" y="619"/>
                      </a:lnTo>
                      <a:cubicBezTo>
                        <a:pt x="788" y="545"/>
                        <a:pt x="979" y="472"/>
                        <a:pt x="1169" y="399"/>
                      </a:cubicBezTo>
                      <a:cubicBezTo>
                        <a:pt x="1017" y="392"/>
                        <a:pt x="881" y="447"/>
                        <a:pt x="745" y="501"/>
                      </a:cubicBezTo>
                      <a:cubicBezTo>
                        <a:pt x="611" y="555"/>
                        <a:pt x="481" y="624"/>
                        <a:pt x="346" y="683"/>
                      </a:cubicBezTo>
                      <a:cubicBezTo>
                        <a:pt x="412" y="640"/>
                        <a:pt x="477" y="595"/>
                        <a:pt x="545" y="557"/>
                      </a:cubicBezTo>
                      <a:cubicBezTo>
                        <a:pt x="615" y="516"/>
                        <a:pt x="689" y="479"/>
                        <a:pt x="763" y="446"/>
                      </a:cubicBezTo>
                      <a:cubicBezTo>
                        <a:pt x="836" y="413"/>
                        <a:pt x="911" y="385"/>
                        <a:pt x="986" y="358"/>
                      </a:cubicBezTo>
                      <a:cubicBezTo>
                        <a:pt x="1060" y="330"/>
                        <a:pt x="1136" y="305"/>
                        <a:pt x="1211" y="280"/>
                      </a:cubicBezTo>
                      <a:cubicBezTo>
                        <a:pt x="1211" y="275"/>
                        <a:pt x="1210" y="271"/>
                        <a:pt x="1210" y="267"/>
                      </a:cubicBezTo>
                      <a:cubicBezTo>
                        <a:pt x="1192" y="266"/>
                        <a:pt x="1173" y="261"/>
                        <a:pt x="1156" y="265"/>
                      </a:cubicBezTo>
                      <a:cubicBezTo>
                        <a:pt x="988" y="301"/>
                        <a:pt x="820" y="338"/>
                        <a:pt x="665" y="417"/>
                      </a:cubicBezTo>
                      <a:cubicBezTo>
                        <a:pt x="573" y="464"/>
                        <a:pt x="487" y="523"/>
                        <a:pt x="401" y="581"/>
                      </a:cubicBezTo>
                      <a:cubicBezTo>
                        <a:pt x="320" y="636"/>
                        <a:pt x="242" y="697"/>
                        <a:pt x="161" y="754"/>
                      </a:cubicBezTo>
                      <a:cubicBezTo>
                        <a:pt x="336" y="554"/>
                        <a:pt x="556" y="416"/>
                        <a:pt x="783" y="287"/>
                      </a:cubicBezTo>
                      <a:cubicBezTo>
                        <a:pt x="466" y="370"/>
                        <a:pt x="220" y="562"/>
                        <a:pt x="0" y="799"/>
                      </a:cubicBezTo>
                      <a:cubicBezTo>
                        <a:pt x="13" y="778"/>
                        <a:pt x="25" y="756"/>
                        <a:pt x="39" y="735"/>
                      </a:cubicBezTo>
                      <a:cubicBezTo>
                        <a:pt x="53" y="713"/>
                        <a:pt x="67" y="692"/>
                        <a:pt x="81" y="671"/>
                      </a:cubicBezTo>
                      <a:cubicBezTo>
                        <a:pt x="277" y="393"/>
                        <a:pt x="548" y="216"/>
                        <a:pt x="860" y="90"/>
                      </a:cubicBezTo>
                      <a:cubicBezTo>
                        <a:pt x="1014" y="28"/>
                        <a:pt x="1171" y="0"/>
                        <a:pt x="1333" y="34"/>
                      </a:cubicBezTo>
                      <a:cubicBezTo>
                        <a:pt x="1408" y="50"/>
                        <a:pt x="1480" y="86"/>
                        <a:pt x="1546" y="126"/>
                      </a:cubicBezTo>
                      <a:cubicBezTo>
                        <a:pt x="1618" y="169"/>
                        <a:pt x="1634" y="244"/>
                        <a:pt x="1604" y="323"/>
                      </a:cubicBezTo>
                      <a:cubicBezTo>
                        <a:pt x="1557" y="443"/>
                        <a:pt x="1464" y="520"/>
                        <a:pt x="1355" y="575"/>
                      </a:cubicBezTo>
                      <a:cubicBezTo>
                        <a:pt x="1162" y="671"/>
                        <a:pt x="954" y="714"/>
                        <a:pt x="742" y="737"/>
                      </a:cubicBezTo>
                      <a:cubicBezTo>
                        <a:pt x="625" y="749"/>
                        <a:pt x="509" y="769"/>
                        <a:pt x="393" y="785"/>
                      </a:cubicBezTo>
                      <a:cubicBezTo>
                        <a:pt x="384" y="786"/>
                        <a:pt x="374" y="788"/>
                        <a:pt x="351" y="790"/>
                      </a:cubicBezTo>
                      <a:cubicBezTo>
                        <a:pt x="552" y="664"/>
                        <a:pt x="783" y="665"/>
                        <a:pt x="979" y="568"/>
                      </a:cubicBezTo>
                      <a:lnTo>
                        <a:pt x="976" y="553"/>
                      </a:lnTo>
                      <a:cubicBezTo>
                        <a:pt x="851" y="577"/>
                        <a:pt x="726" y="603"/>
                        <a:pt x="602" y="628"/>
                      </a:cubicBezTo>
                      <a:cubicBezTo>
                        <a:pt x="601" y="625"/>
                        <a:pt x="599" y="622"/>
                        <a:pt x="598" y="619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61" name="Freeform 92">
                  <a:extLst>
                    <a:ext uri="{FF2B5EF4-FFF2-40B4-BE49-F238E27FC236}">
                      <a16:creationId xmlns:a16="http://schemas.microsoft.com/office/drawing/2014/main" id="{EE1E6E8F-8370-974A-A193-A41BFD0FE9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4721" y="4026121"/>
                  <a:ext cx="460800" cy="334080"/>
                </a:xfrm>
                <a:custGeom>
                  <a:avLst/>
                  <a:gdLst>
                    <a:gd name="T0" fmla="*/ 460364 w 1058"/>
                    <a:gd name="T1" fmla="*/ 178147 h 767"/>
                    <a:gd name="T2" fmla="*/ 460364 w 1058"/>
                    <a:gd name="T3" fmla="*/ 178147 h 767"/>
                    <a:gd name="T4" fmla="*/ 333623 w 1058"/>
                    <a:gd name="T5" fmla="*/ 302284 h 767"/>
                    <a:gd name="T6" fmla="*/ 333623 w 1058"/>
                    <a:gd name="T7" fmla="*/ 302284 h 767"/>
                    <a:gd name="T8" fmla="*/ 88850 w 1058"/>
                    <a:gd name="T9" fmla="*/ 269616 h 767"/>
                    <a:gd name="T10" fmla="*/ 88850 w 1058"/>
                    <a:gd name="T11" fmla="*/ 269616 h 767"/>
                    <a:gd name="T12" fmla="*/ 101045 w 1058"/>
                    <a:gd name="T13" fmla="*/ 50090 h 767"/>
                    <a:gd name="T14" fmla="*/ 101045 w 1058"/>
                    <a:gd name="T15" fmla="*/ 50090 h 767"/>
                    <a:gd name="T16" fmla="*/ 418988 w 1058"/>
                    <a:gd name="T17" fmla="*/ 85371 h 767"/>
                    <a:gd name="T18" fmla="*/ 418988 w 1058"/>
                    <a:gd name="T19" fmla="*/ 85371 h 767"/>
                    <a:gd name="T20" fmla="*/ 435539 w 1058"/>
                    <a:gd name="T21" fmla="*/ 104972 h 767"/>
                    <a:gd name="T22" fmla="*/ 435539 w 1058"/>
                    <a:gd name="T23" fmla="*/ 104972 h 767"/>
                    <a:gd name="T24" fmla="*/ 344511 w 1058"/>
                    <a:gd name="T25" fmla="*/ 83193 h 767"/>
                    <a:gd name="T26" fmla="*/ 344511 w 1058"/>
                    <a:gd name="T27" fmla="*/ 83193 h 767"/>
                    <a:gd name="T28" fmla="*/ 200348 w 1058"/>
                    <a:gd name="T29" fmla="*/ 173791 h 767"/>
                    <a:gd name="T30" fmla="*/ 200348 w 1058"/>
                    <a:gd name="T31" fmla="*/ 173791 h 767"/>
                    <a:gd name="T32" fmla="*/ 277874 w 1058"/>
                    <a:gd name="T33" fmla="*/ 265260 h 767"/>
                    <a:gd name="T34" fmla="*/ 277874 w 1058"/>
                    <a:gd name="T35" fmla="*/ 265260 h 767"/>
                    <a:gd name="T36" fmla="*/ 373692 w 1058"/>
                    <a:gd name="T37" fmla="*/ 233900 h 767"/>
                    <a:gd name="T38" fmla="*/ 373692 w 1058"/>
                    <a:gd name="T39" fmla="*/ 233900 h 767"/>
                    <a:gd name="T40" fmla="*/ 460364 w 1058"/>
                    <a:gd name="T41" fmla="*/ 178147 h 76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58" h="767">
                      <a:moveTo>
                        <a:pt x="1057" y="409"/>
                      </a:moveTo>
                      <a:lnTo>
                        <a:pt x="1057" y="409"/>
                      </a:lnTo>
                      <a:cubicBezTo>
                        <a:pt x="1006" y="562"/>
                        <a:pt x="899" y="646"/>
                        <a:pt x="766" y="694"/>
                      </a:cubicBezTo>
                      <a:cubicBezTo>
                        <a:pt x="567" y="766"/>
                        <a:pt x="377" y="745"/>
                        <a:pt x="204" y="619"/>
                      </a:cubicBezTo>
                      <a:cubicBezTo>
                        <a:pt x="0" y="471"/>
                        <a:pt x="13" y="242"/>
                        <a:pt x="232" y="115"/>
                      </a:cubicBezTo>
                      <a:cubicBezTo>
                        <a:pt x="432" y="0"/>
                        <a:pt x="791" y="40"/>
                        <a:pt x="962" y="196"/>
                      </a:cubicBezTo>
                      <a:cubicBezTo>
                        <a:pt x="975" y="208"/>
                        <a:pt x="984" y="223"/>
                        <a:pt x="1000" y="241"/>
                      </a:cubicBezTo>
                      <a:cubicBezTo>
                        <a:pt x="925" y="223"/>
                        <a:pt x="858" y="204"/>
                        <a:pt x="791" y="191"/>
                      </a:cubicBezTo>
                      <a:cubicBezTo>
                        <a:pt x="656" y="167"/>
                        <a:pt x="498" y="268"/>
                        <a:pt x="460" y="399"/>
                      </a:cubicBezTo>
                      <a:cubicBezTo>
                        <a:pt x="426" y="516"/>
                        <a:pt x="505" y="608"/>
                        <a:pt x="638" y="609"/>
                      </a:cubicBezTo>
                      <a:cubicBezTo>
                        <a:pt x="720" y="609"/>
                        <a:pt x="791" y="577"/>
                        <a:pt x="858" y="537"/>
                      </a:cubicBezTo>
                      <a:cubicBezTo>
                        <a:pt x="923" y="498"/>
                        <a:pt x="984" y="456"/>
                        <a:pt x="1057" y="409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62" name="Freeform 93">
                  <a:extLst>
                    <a:ext uri="{FF2B5EF4-FFF2-40B4-BE49-F238E27FC236}">
                      <a16:creationId xmlns:a16="http://schemas.microsoft.com/office/drawing/2014/main" id="{B690410F-DF25-3043-91DF-E003FEFB55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31383" y="4548172"/>
                  <a:ext cx="944576" cy="703219"/>
                </a:xfrm>
                <a:custGeom>
                  <a:avLst/>
                  <a:gdLst>
                    <a:gd name="T0" fmla="*/ 2170 w 2171"/>
                    <a:gd name="T1" fmla="*/ 458 h 1614"/>
                    <a:gd name="T2" fmla="*/ 2170 w 2171"/>
                    <a:gd name="T3" fmla="*/ 458 h 1614"/>
                    <a:gd name="T4" fmla="*/ 1271 w 2171"/>
                    <a:gd name="T5" fmla="*/ 290 h 1614"/>
                    <a:gd name="T6" fmla="*/ 1271 w 2171"/>
                    <a:gd name="T7" fmla="*/ 290 h 1614"/>
                    <a:gd name="T8" fmla="*/ 785 w 2171"/>
                    <a:gd name="T9" fmla="*/ 660 h 1614"/>
                    <a:gd name="T10" fmla="*/ 785 w 2171"/>
                    <a:gd name="T11" fmla="*/ 660 h 1614"/>
                    <a:gd name="T12" fmla="*/ 425 w 2171"/>
                    <a:gd name="T13" fmla="*/ 1141 h 1614"/>
                    <a:gd name="T14" fmla="*/ 425 w 2171"/>
                    <a:gd name="T15" fmla="*/ 1141 h 1614"/>
                    <a:gd name="T16" fmla="*/ 0 w 2171"/>
                    <a:gd name="T17" fmla="*/ 1613 h 1614"/>
                    <a:gd name="T18" fmla="*/ 0 w 2171"/>
                    <a:gd name="T19" fmla="*/ 1613 h 1614"/>
                    <a:gd name="T20" fmla="*/ 237 w 2171"/>
                    <a:gd name="T21" fmla="*/ 1225 h 1614"/>
                    <a:gd name="T22" fmla="*/ 237 w 2171"/>
                    <a:gd name="T23" fmla="*/ 1225 h 1614"/>
                    <a:gd name="T24" fmla="*/ 532 w 2171"/>
                    <a:gd name="T25" fmla="*/ 724 h 1614"/>
                    <a:gd name="T26" fmla="*/ 532 w 2171"/>
                    <a:gd name="T27" fmla="*/ 724 h 1614"/>
                    <a:gd name="T28" fmla="*/ 1067 w 2171"/>
                    <a:gd name="T29" fmla="*/ 201 h 1614"/>
                    <a:gd name="T30" fmla="*/ 1067 w 2171"/>
                    <a:gd name="T31" fmla="*/ 201 h 1614"/>
                    <a:gd name="T32" fmla="*/ 2140 w 2171"/>
                    <a:gd name="T33" fmla="*/ 412 h 1614"/>
                    <a:gd name="T34" fmla="*/ 2140 w 2171"/>
                    <a:gd name="T35" fmla="*/ 412 h 1614"/>
                    <a:gd name="T36" fmla="*/ 2170 w 2171"/>
                    <a:gd name="T37" fmla="*/ 458 h 1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71" h="1614">
                      <a:moveTo>
                        <a:pt x="2170" y="458"/>
                      </a:moveTo>
                      <a:lnTo>
                        <a:pt x="2170" y="458"/>
                      </a:lnTo>
                      <a:cubicBezTo>
                        <a:pt x="1934" y="221"/>
                        <a:pt x="1599" y="159"/>
                        <a:pt x="1271" y="290"/>
                      </a:cubicBezTo>
                      <a:lnTo>
                        <a:pt x="1271" y="290"/>
                      </a:lnTo>
                      <a:cubicBezTo>
                        <a:pt x="1074" y="368"/>
                        <a:pt x="916" y="498"/>
                        <a:pt x="785" y="660"/>
                      </a:cubicBezTo>
                      <a:lnTo>
                        <a:pt x="785" y="660"/>
                      </a:lnTo>
                      <a:cubicBezTo>
                        <a:pt x="659" y="816"/>
                        <a:pt x="543" y="979"/>
                        <a:pt x="425" y="1141"/>
                      </a:cubicBezTo>
                      <a:lnTo>
                        <a:pt x="425" y="1141"/>
                      </a:lnTo>
                      <a:cubicBezTo>
                        <a:pt x="299" y="1313"/>
                        <a:pt x="161" y="1472"/>
                        <a:pt x="0" y="1613"/>
                      </a:cubicBezTo>
                      <a:lnTo>
                        <a:pt x="0" y="1613"/>
                      </a:lnTo>
                      <a:cubicBezTo>
                        <a:pt x="80" y="1482"/>
                        <a:pt x="160" y="1355"/>
                        <a:pt x="237" y="1225"/>
                      </a:cubicBezTo>
                      <a:lnTo>
                        <a:pt x="237" y="1225"/>
                      </a:lnTo>
                      <a:cubicBezTo>
                        <a:pt x="337" y="1059"/>
                        <a:pt x="427" y="886"/>
                        <a:pt x="532" y="724"/>
                      </a:cubicBezTo>
                      <a:lnTo>
                        <a:pt x="532" y="724"/>
                      </a:lnTo>
                      <a:cubicBezTo>
                        <a:pt x="671" y="512"/>
                        <a:pt x="841" y="328"/>
                        <a:pt x="1067" y="201"/>
                      </a:cubicBezTo>
                      <a:lnTo>
                        <a:pt x="1067" y="201"/>
                      </a:lnTo>
                      <a:cubicBezTo>
                        <a:pt x="1427" y="0"/>
                        <a:pt x="1887" y="87"/>
                        <a:pt x="2140" y="412"/>
                      </a:cubicBezTo>
                      <a:lnTo>
                        <a:pt x="2140" y="412"/>
                      </a:lnTo>
                      <a:cubicBezTo>
                        <a:pt x="2151" y="426"/>
                        <a:pt x="2160" y="443"/>
                        <a:pt x="2170" y="458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63" name="Freeform 94">
                  <a:extLst>
                    <a:ext uri="{FF2B5EF4-FFF2-40B4-BE49-F238E27FC236}">
                      <a16:creationId xmlns:a16="http://schemas.microsoft.com/office/drawing/2014/main" id="{95FBD6FD-208F-454D-B47F-339F3A0085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21121" y="3786122"/>
                  <a:ext cx="314880" cy="478079"/>
                </a:xfrm>
                <a:custGeom>
                  <a:avLst/>
                  <a:gdLst>
                    <a:gd name="T0" fmla="*/ 86668 w 723"/>
                    <a:gd name="T1" fmla="*/ 425442 h 1099"/>
                    <a:gd name="T2" fmla="*/ 86668 w 723"/>
                    <a:gd name="T3" fmla="*/ 425442 h 1099"/>
                    <a:gd name="T4" fmla="*/ 77087 w 723"/>
                    <a:gd name="T5" fmla="*/ 74822 h 1099"/>
                    <a:gd name="T6" fmla="*/ 77087 w 723"/>
                    <a:gd name="T7" fmla="*/ 74822 h 1099"/>
                    <a:gd name="T8" fmla="*/ 245633 w 723"/>
                    <a:gd name="T9" fmla="*/ 63947 h 1099"/>
                    <a:gd name="T10" fmla="*/ 245633 w 723"/>
                    <a:gd name="T11" fmla="*/ 63947 h 1099"/>
                    <a:gd name="T12" fmla="*/ 293104 w 723"/>
                    <a:gd name="T13" fmla="*/ 292764 h 1099"/>
                    <a:gd name="T14" fmla="*/ 293104 w 723"/>
                    <a:gd name="T15" fmla="*/ 292764 h 1099"/>
                    <a:gd name="T16" fmla="*/ 220372 w 723"/>
                    <a:gd name="T17" fmla="*/ 428488 h 1099"/>
                    <a:gd name="T18" fmla="*/ 220372 w 723"/>
                    <a:gd name="T19" fmla="*/ 428488 h 1099"/>
                    <a:gd name="T20" fmla="*/ 164191 w 723"/>
                    <a:gd name="T21" fmla="*/ 477644 h 1099"/>
                    <a:gd name="T22" fmla="*/ 164191 w 723"/>
                    <a:gd name="T23" fmla="*/ 477644 h 1099"/>
                    <a:gd name="T24" fmla="*/ 165933 w 723"/>
                    <a:gd name="T25" fmla="*/ 444583 h 1099"/>
                    <a:gd name="T26" fmla="*/ 165933 w 723"/>
                    <a:gd name="T27" fmla="*/ 444583 h 1099"/>
                    <a:gd name="T28" fmla="*/ 232567 w 723"/>
                    <a:gd name="T29" fmla="*/ 285803 h 1099"/>
                    <a:gd name="T30" fmla="*/ 232567 w 723"/>
                    <a:gd name="T31" fmla="*/ 285803 h 1099"/>
                    <a:gd name="T32" fmla="*/ 174207 w 723"/>
                    <a:gd name="T33" fmla="*/ 183575 h 1099"/>
                    <a:gd name="T34" fmla="*/ 174207 w 723"/>
                    <a:gd name="T35" fmla="*/ 183575 h 1099"/>
                    <a:gd name="T36" fmla="*/ 148512 w 723"/>
                    <a:gd name="T37" fmla="*/ 186185 h 1099"/>
                    <a:gd name="T38" fmla="*/ 148512 w 723"/>
                    <a:gd name="T39" fmla="*/ 186185 h 1099"/>
                    <a:gd name="T40" fmla="*/ 82313 w 723"/>
                    <a:gd name="T41" fmla="*/ 314949 h 1099"/>
                    <a:gd name="T42" fmla="*/ 82313 w 723"/>
                    <a:gd name="T43" fmla="*/ 314949 h 1099"/>
                    <a:gd name="T44" fmla="*/ 86668 w 723"/>
                    <a:gd name="T45" fmla="*/ 425442 h 1099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723" h="1099">
                      <a:moveTo>
                        <a:pt x="199" y="978"/>
                      </a:moveTo>
                      <a:lnTo>
                        <a:pt x="199" y="978"/>
                      </a:lnTo>
                      <a:cubicBezTo>
                        <a:pt x="0" y="732"/>
                        <a:pt x="44" y="373"/>
                        <a:pt x="177" y="172"/>
                      </a:cubicBezTo>
                      <a:cubicBezTo>
                        <a:pt x="282" y="12"/>
                        <a:pt x="439" y="0"/>
                        <a:pt x="564" y="147"/>
                      </a:cubicBezTo>
                      <a:cubicBezTo>
                        <a:pt x="695" y="302"/>
                        <a:pt x="722" y="479"/>
                        <a:pt x="673" y="673"/>
                      </a:cubicBezTo>
                      <a:cubicBezTo>
                        <a:pt x="644" y="792"/>
                        <a:pt x="585" y="895"/>
                        <a:pt x="506" y="985"/>
                      </a:cubicBezTo>
                      <a:cubicBezTo>
                        <a:pt x="469" y="1028"/>
                        <a:pt x="421" y="1060"/>
                        <a:pt x="377" y="1098"/>
                      </a:cubicBezTo>
                      <a:cubicBezTo>
                        <a:pt x="342" y="1061"/>
                        <a:pt x="362" y="1042"/>
                        <a:pt x="381" y="1022"/>
                      </a:cubicBezTo>
                      <a:cubicBezTo>
                        <a:pt x="476" y="919"/>
                        <a:pt x="520" y="793"/>
                        <a:pt x="534" y="657"/>
                      </a:cubicBezTo>
                      <a:cubicBezTo>
                        <a:pt x="546" y="545"/>
                        <a:pt x="496" y="464"/>
                        <a:pt x="400" y="422"/>
                      </a:cubicBezTo>
                      <a:cubicBezTo>
                        <a:pt x="384" y="415"/>
                        <a:pt x="356" y="418"/>
                        <a:pt x="341" y="428"/>
                      </a:cubicBezTo>
                      <a:cubicBezTo>
                        <a:pt x="236" y="497"/>
                        <a:pt x="196" y="605"/>
                        <a:pt x="189" y="724"/>
                      </a:cubicBezTo>
                      <a:cubicBezTo>
                        <a:pt x="184" y="808"/>
                        <a:pt x="196" y="892"/>
                        <a:pt x="199" y="978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64" name="Freeform 95">
                  <a:extLst>
                    <a:ext uri="{FF2B5EF4-FFF2-40B4-BE49-F238E27FC236}">
                      <a16:creationId xmlns:a16="http://schemas.microsoft.com/office/drawing/2014/main" id="{6659A6A0-67F1-C14D-A080-538A62A9D6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2988" y="4550581"/>
                  <a:ext cx="495307" cy="674646"/>
                </a:xfrm>
                <a:custGeom>
                  <a:avLst/>
                  <a:gdLst>
                    <a:gd name="T0" fmla="*/ 757 w 1136"/>
                    <a:gd name="T1" fmla="*/ 1541 h 1552"/>
                    <a:gd name="T2" fmla="*/ 757 w 1136"/>
                    <a:gd name="T3" fmla="*/ 1541 h 1552"/>
                    <a:gd name="T4" fmla="*/ 790 w 1136"/>
                    <a:gd name="T5" fmla="*/ 1473 h 1552"/>
                    <a:gd name="T6" fmla="*/ 790 w 1136"/>
                    <a:gd name="T7" fmla="*/ 1473 h 1552"/>
                    <a:gd name="T8" fmla="*/ 936 w 1136"/>
                    <a:gd name="T9" fmla="*/ 942 h 1552"/>
                    <a:gd name="T10" fmla="*/ 936 w 1136"/>
                    <a:gd name="T11" fmla="*/ 942 h 1552"/>
                    <a:gd name="T12" fmla="*/ 775 w 1136"/>
                    <a:gd name="T13" fmla="*/ 490 h 1552"/>
                    <a:gd name="T14" fmla="*/ 775 w 1136"/>
                    <a:gd name="T15" fmla="*/ 490 h 1552"/>
                    <a:gd name="T16" fmla="*/ 627 w 1136"/>
                    <a:gd name="T17" fmla="*/ 314 h 1552"/>
                    <a:gd name="T18" fmla="*/ 627 w 1136"/>
                    <a:gd name="T19" fmla="*/ 314 h 1552"/>
                    <a:gd name="T20" fmla="*/ 290 w 1136"/>
                    <a:gd name="T21" fmla="*/ 149 h 1552"/>
                    <a:gd name="T22" fmla="*/ 290 w 1136"/>
                    <a:gd name="T23" fmla="*/ 149 h 1552"/>
                    <a:gd name="T24" fmla="*/ 47 w 1136"/>
                    <a:gd name="T25" fmla="*/ 136 h 1552"/>
                    <a:gd name="T26" fmla="*/ 47 w 1136"/>
                    <a:gd name="T27" fmla="*/ 136 h 1552"/>
                    <a:gd name="T28" fmla="*/ 4 w 1136"/>
                    <a:gd name="T29" fmla="*/ 132 h 1552"/>
                    <a:gd name="T30" fmla="*/ 4 w 1136"/>
                    <a:gd name="T31" fmla="*/ 132 h 1552"/>
                    <a:gd name="T32" fmla="*/ 0 w 1136"/>
                    <a:gd name="T33" fmla="*/ 116 h 1552"/>
                    <a:gd name="T34" fmla="*/ 0 w 1136"/>
                    <a:gd name="T35" fmla="*/ 116 h 1552"/>
                    <a:gd name="T36" fmla="*/ 110 w 1136"/>
                    <a:gd name="T37" fmla="*/ 76 h 1552"/>
                    <a:gd name="T38" fmla="*/ 110 w 1136"/>
                    <a:gd name="T39" fmla="*/ 76 h 1552"/>
                    <a:gd name="T40" fmla="*/ 994 w 1136"/>
                    <a:gd name="T41" fmla="*/ 443 h 1552"/>
                    <a:gd name="T42" fmla="*/ 994 w 1136"/>
                    <a:gd name="T43" fmla="*/ 443 h 1552"/>
                    <a:gd name="T44" fmla="*/ 1031 w 1136"/>
                    <a:gd name="T45" fmla="*/ 1102 h 1552"/>
                    <a:gd name="T46" fmla="*/ 1031 w 1136"/>
                    <a:gd name="T47" fmla="*/ 1102 h 1552"/>
                    <a:gd name="T48" fmla="*/ 954 w 1136"/>
                    <a:gd name="T49" fmla="*/ 1269 h 1552"/>
                    <a:gd name="T50" fmla="*/ 954 w 1136"/>
                    <a:gd name="T51" fmla="*/ 1269 h 1552"/>
                    <a:gd name="T52" fmla="*/ 775 w 1136"/>
                    <a:gd name="T53" fmla="*/ 1551 h 1552"/>
                    <a:gd name="T54" fmla="*/ 775 w 1136"/>
                    <a:gd name="T55" fmla="*/ 1551 h 1552"/>
                    <a:gd name="T56" fmla="*/ 757 w 1136"/>
                    <a:gd name="T57" fmla="*/ 1541 h 1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36" h="1552">
                      <a:moveTo>
                        <a:pt x="757" y="1541"/>
                      </a:moveTo>
                      <a:lnTo>
                        <a:pt x="757" y="1541"/>
                      </a:lnTo>
                      <a:cubicBezTo>
                        <a:pt x="768" y="1518"/>
                        <a:pt x="778" y="1495"/>
                        <a:pt x="790" y="1473"/>
                      </a:cubicBezTo>
                      <a:lnTo>
                        <a:pt x="790" y="1473"/>
                      </a:lnTo>
                      <a:cubicBezTo>
                        <a:pt x="878" y="1307"/>
                        <a:pt x="935" y="1131"/>
                        <a:pt x="936" y="942"/>
                      </a:cubicBezTo>
                      <a:lnTo>
                        <a:pt x="936" y="942"/>
                      </a:lnTo>
                      <a:cubicBezTo>
                        <a:pt x="938" y="774"/>
                        <a:pt x="877" y="623"/>
                        <a:pt x="775" y="490"/>
                      </a:cubicBezTo>
                      <a:lnTo>
                        <a:pt x="775" y="490"/>
                      </a:lnTo>
                      <a:cubicBezTo>
                        <a:pt x="728" y="429"/>
                        <a:pt x="679" y="371"/>
                        <a:pt x="627" y="314"/>
                      </a:cubicBezTo>
                      <a:lnTo>
                        <a:pt x="627" y="314"/>
                      </a:lnTo>
                      <a:cubicBezTo>
                        <a:pt x="536" y="217"/>
                        <a:pt x="418" y="167"/>
                        <a:pt x="290" y="149"/>
                      </a:cubicBezTo>
                      <a:lnTo>
                        <a:pt x="290" y="149"/>
                      </a:lnTo>
                      <a:cubicBezTo>
                        <a:pt x="210" y="137"/>
                        <a:pt x="128" y="140"/>
                        <a:pt x="47" y="136"/>
                      </a:cubicBezTo>
                      <a:lnTo>
                        <a:pt x="47" y="136"/>
                      </a:lnTo>
                      <a:cubicBezTo>
                        <a:pt x="33" y="135"/>
                        <a:pt x="19" y="134"/>
                        <a:pt x="4" y="132"/>
                      </a:cubicBezTo>
                      <a:lnTo>
                        <a:pt x="4" y="132"/>
                      </a:lnTo>
                      <a:cubicBezTo>
                        <a:pt x="3" y="127"/>
                        <a:pt x="1" y="122"/>
                        <a:pt x="0" y="116"/>
                      </a:cubicBezTo>
                      <a:lnTo>
                        <a:pt x="0" y="116"/>
                      </a:lnTo>
                      <a:cubicBezTo>
                        <a:pt x="36" y="102"/>
                        <a:pt x="72" y="84"/>
                        <a:pt x="110" y="76"/>
                      </a:cubicBezTo>
                      <a:lnTo>
                        <a:pt x="110" y="76"/>
                      </a:lnTo>
                      <a:cubicBezTo>
                        <a:pt x="454" y="0"/>
                        <a:pt x="801" y="148"/>
                        <a:pt x="994" y="443"/>
                      </a:cubicBezTo>
                      <a:lnTo>
                        <a:pt x="994" y="443"/>
                      </a:lnTo>
                      <a:cubicBezTo>
                        <a:pt x="1134" y="659"/>
                        <a:pt x="1135" y="876"/>
                        <a:pt x="1031" y="1102"/>
                      </a:cubicBezTo>
                      <a:lnTo>
                        <a:pt x="1031" y="1102"/>
                      </a:lnTo>
                      <a:cubicBezTo>
                        <a:pt x="1005" y="1158"/>
                        <a:pt x="984" y="1217"/>
                        <a:pt x="954" y="1269"/>
                      </a:cubicBezTo>
                      <a:lnTo>
                        <a:pt x="954" y="1269"/>
                      </a:lnTo>
                      <a:cubicBezTo>
                        <a:pt x="897" y="1364"/>
                        <a:pt x="835" y="1457"/>
                        <a:pt x="775" y="1551"/>
                      </a:cubicBezTo>
                      <a:lnTo>
                        <a:pt x="775" y="1551"/>
                      </a:lnTo>
                      <a:cubicBezTo>
                        <a:pt x="769" y="1547"/>
                        <a:pt x="763" y="1544"/>
                        <a:pt x="757" y="1541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65" name="Freeform 96">
                  <a:extLst>
                    <a:ext uri="{FF2B5EF4-FFF2-40B4-BE49-F238E27FC236}">
                      <a16:creationId xmlns:a16="http://schemas.microsoft.com/office/drawing/2014/main" id="{37807ECA-BFE1-8841-8228-12D69AEED3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28481" y="3590281"/>
                  <a:ext cx="374399" cy="312959"/>
                </a:xfrm>
                <a:custGeom>
                  <a:avLst/>
                  <a:gdLst>
                    <a:gd name="T0" fmla="*/ 373963 w 859"/>
                    <a:gd name="T1" fmla="*/ 185425 h 719"/>
                    <a:gd name="T2" fmla="*/ 373963 w 859"/>
                    <a:gd name="T3" fmla="*/ 185425 h 719"/>
                    <a:gd name="T4" fmla="*/ 359580 w 859"/>
                    <a:gd name="T5" fmla="*/ 169755 h 719"/>
                    <a:gd name="T6" fmla="*/ 359580 w 859"/>
                    <a:gd name="T7" fmla="*/ 169755 h 719"/>
                    <a:gd name="T8" fmla="*/ 237541 w 859"/>
                    <a:gd name="T9" fmla="*/ 104029 h 719"/>
                    <a:gd name="T10" fmla="*/ 237541 w 859"/>
                    <a:gd name="T11" fmla="*/ 104029 h 719"/>
                    <a:gd name="T12" fmla="*/ 156036 w 859"/>
                    <a:gd name="T13" fmla="*/ 152344 h 719"/>
                    <a:gd name="T14" fmla="*/ 156036 w 859"/>
                    <a:gd name="T15" fmla="*/ 152344 h 719"/>
                    <a:gd name="T16" fmla="*/ 197878 w 859"/>
                    <a:gd name="T17" fmla="*/ 247233 h 719"/>
                    <a:gd name="T18" fmla="*/ 197878 w 859"/>
                    <a:gd name="T19" fmla="*/ 247233 h 719"/>
                    <a:gd name="T20" fmla="*/ 276768 w 859"/>
                    <a:gd name="T21" fmla="*/ 264209 h 719"/>
                    <a:gd name="T22" fmla="*/ 276768 w 859"/>
                    <a:gd name="T23" fmla="*/ 264209 h 719"/>
                    <a:gd name="T24" fmla="*/ 267179 w 859"/>
                    <a:gd name="T25" fmla="*/ 248974 h 719"/>
                    <a:gd name="T26" fmla="*/ 267179 w 859"/>
                    <a:gd name="T27" fmla="*/ 248974 h 719"/>
                    <a:gd name="T28" fmla="*/ 316866 w 859"/>
                    <a:gd name="T29" fmla="*/ 254633 h 719"/>
                    <a:gd name="T30" fmla="*/ 316866 w 859"/>
                    <a:gd name="T31" fmla="*/ 254633 h 719"/>
                    <a:gd name="T32" fmla="*/ 317302 w 859"/>
                    <a:gd name="T33" fmla="*/ 258986 h 719"/>
                    <a:gd name="T34" fmla="*/ 317302 w 859"/>
                    <a:gd name="T35" fmla="*/ 258986 h 719"/>
                    <a:gd name="T36" fmla="*/ 304662 w 859"/>
                    <a:gd name="T37" fmla="*/ 264644 h 719"/>
                    <a:gd name="T38" fmla="*/ 304662 w 859"/>
                    <a:gd name="T39" fmla="*/ 264644 h 719"/>
                    <a:gd name="T40" fmla="*/ 305534 w 859"/>
                    <a:gd name="T41" fmla="*/ 267256 h 719"/>
                    <a:gd name="T42" fmla="*/ 305534 w 859"/>
                    <a:gd name="T43" fmla="*/ 267256 h 719"/>
                    <a:gd name="T44" fmla="*/ 350863 w 859"/>
                    <a:gd name="T45" fmla="*/ 265515 h 719"/>
                    <a:gd name="T46" fmla="*/ 350863 w 859"/>
                    <a:gd name="T47" fmla="*/ 265515 h 719"/>
                    <a:gd name="T48" fmla="*/ 289407 w 859"/>
                    <a:gd name="T49" fmla="*/ 295113 h 719"/>
                    <a:gd name="T50" fmla="*/ 289407 w 859"/>
                    <a:gd name="T51" fmla="*/ 295113 h 719"/>
                    <a:gd name="T52" fmla="*/ 13947 w 859"/>
                    <a:gd name="T53" fmla="*/ 121440 h 719"/>
                    <a:gd name="T54" fmla="*/ 13947 w 859"/>
                    <a:gd name="T55" fmla="*/ 121440 h 719"/>
                    <a:gd name="T56" fmla="*/ 67557 w 859"/>
                    <a:gd name="T57" fmla="*/ 22199 h 719"/>
                    <a:gd name="T58" fmla="*/ 67557 w 859"/>
                    <a:gd name="T59" fmla="*/ 22199 h 719"/>
                    <a:gd name="T60" fmla="*/ 245822 w 859"/>
                    <a:gd name="T61" fmla="*/ 38304 h 719"/>
                    <a:gd name="T62" fmla="*/ 245822 w 859"/>
                    <a:gd name="T63" fmla="*/ 38304 h 719"/>
                    <a:gd name="T64" fmla="*/ 373963 w 859"/>
                    <a:gd name="T65" fmla="*/ 185425 h 719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59" h="719">
                      <a:moveTo>
                        <a:pt x="858" y="426"/>
                      </a:moveTo>
                      <a:lnTo>
                        <a:pt x="858" y="426"/>
                      </a:lnTo>
                      <a:cubicBezTo>
                        <a:pt x="847" y="414"/>
                        <a:pt x="835" y="403"/>
                        <a:pt x="825" y="390"/>
                      </a:cubicBezTo>
                      <a:cubicBezTo>
                        <a:pt x="753" y="300"/>
                        <a:pt x="657" y="254"/>
                        <a:pt x="545" y="239"/>
                      </a:cubicBezTo>
                      <a:cubicBezTo>
                        <a:pt x="447" y="227"/>
                        <a:pt x="379" y="269"/>
                        <a:pt x="358" y="350"/>
                      </a:cubicBezTo>
                      <a:cubicBezTo>
                        <a:pt x="330" y="454"/>
                        <a:pt x="359" y="527"/>
                        <a:pt x="454" y="568"/>
                      </a:cubicBezTo>
                      <a:cubicBezTo>
                        <a:pt x="509" y="591"/>
                        <a:pt x="571" y="601"/>
                        <a:pt x="635" y="607"/>
                      </a:cubicBezTo>
                      <a:cubicBezTo>
                        <a:pt x="631" y="600"/>
                        <a:pt x="627" y="594"/>
                        <a:pt x="613" y="572"/>
                      </a:cubicBezTo>
                      <a:cubicBezTo>
                        <a:pt x="659" y="578"/>
                        <a:pt x="693" y="582"/>
                        <a:pt x="727" y="585"/>
                      </a:cubicBezTo>
                      <a:cubicBezTo>
                        <a:pt x="728" y="589"/>
                        <a:pt x="728" y="592"/>
                        <a:pt x="728" y="595"/>
                      </a:cubicBezTo>
                      <a:cubicBezTo>
                        <a:pt x="718" y="600"/>
                        <a:pt x="709" y="604"/>
                        <a:pt x="699" y="608"/>
                      </a:cubicBezTo>
                      <a:cubicBezTo>
                        <a:pt x="700" y="610"/>
                        <a:pt x="700" y="612"/>
                        <a:pt x="701" y="614"/>
                      </a:cubicBezTo>
                      <a:cubicBezTo>
                        <a:pt x="734" y="613"/>
                        <a:pt x="767" y="612"/>
                        <a:pt x="805" y="610"/>
                      </a:cubicBezTo>
                      <a:cubicBezTo>
                        <a:pt x="767" y="658"/>
                        <a:pt x="714" y="671"/>
                        <a:pt x="664" y="678"/>
                      </a:cubicBezTo>
                      <a:cubicBezTo>
                        <a:pt x="390" y="718"/>
                        <a:pt x="110" y="574"/>
                        <a:pt x="32" y="279"/>
                      </a:cubicBezTo>
                      <a:cubicBezTo>
                        <a:pt x="0" y="158"/>
                        <a:pt x="37" y="92"/>
                        <a:pt x="155" y="51"/>
                      </a:cubicBezTo>
                      <a:cubicBezTo>
                        <a:pt x="297" y="0"/>
                        <a:pt x="432" y="27"/>
                        <a:pt x="564" y="88"/>
                      </a:cubicBezTo>
                      <a:cubicBezTo>
                        <a:pt x="712" y="156"/>
                        <a:pt x="802" y="275"/>
                        <a:pt x="858" y="42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66" name="Freeform 97">
                  <a:extLst>
                    <a:ext uri="{FF2B5EF4-FFF2-40B4-BE49-F238E27FC236}">
                      <a16:creationId xmlns:a16="http://schemas.microsoft.com/office/drawing/2014/main" id="{85200180-18E0-D540-BB9B-F4246C82BA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9719" y="3830005"/>
                  <a:ext cx="677873" cy="1355641"/>
                </a:xfrm>
                <a:custGeom>
                  <a:avLst/>
                  <a:gdLst>
                    <a:gd name="T0" fmla="*/ 1556 w 1557"/>
                    <a:gd name="T1" fmla="*/ 1144 h 3115"/>
                    <a:gd name="T2" fmla="*/ 1556 w 1557"/>
                    <a:gd name="T3" fmla="*/ 1144 h 3115"/>
                    <a:gd name="T4" fmla="*/ 1360 w 1557"/>
                    <a:gd name="T5" fmla="*/ 1465 h 3115"/>
                    <a:gd name="T6" fmla="*/ 1360 w 1557"/>
                    <a:gd name="T7" fmla="*/ 1465 h 3115"/>
                    <a:gd name="T8" fmla="*/ 1332 w 1557"/>
                    <a:gd name="T9" fmla="*/ 1585 h 3115"/>
                    <a:gd name="T10" fmla="*/ 1332 w 1557"/>
                    <a:gd name="T11" fmla="*/ 1585 h 3115"/>
                    <a:gd name="T12" fmla="*/ 1313 w 1557"/>
                    <a:gd name="T13" fmla="*/ 2123 h 3115"/>
                    <a:gd name="T14" fmla="*/ 1313 w 1557"/>
                    <a:gd name="T15" fmla="*/ 2123 h 3115"/>
                    <a:gd name="T16" fmla="*/ 941 w 1557"/>
                    <a:gd name="T17" fmla="*/ 3050 h 3115"/>
                    <a:gd name="T18" fmla="*/ 941 w 1557"/>
                    <a:gd name="T19" fmla="*/ 3050 h 3115"/>
                    <a:gd name="T20" fmla="*/ 883 w 1557"/>
                    <a:gd name="T21" fmla="*/ 3114 h 3115"/>
                    <a:gd name="T22" fmla="*/ 883 w 1557"/>
                    <a:gd name="T23" fmla="*/ 3114 h 3115"/>
                    <a:gd name="T24" fmla="*/ 991 w 1557"/>
                    <a:gd name="T25" fmla="*/ 2914 h 3115"/>
                    <a:gd name="T26" fmla="*/ 991 w 1557"/>
                    <a:gd name="T27" fmla="*/ 2914 h 3115"/>
                    <a:gd name="T28" fmla="*/ 1248 w 1557"/>
                    <a:gd name="T29" fmla="*/ 2201 h 3115"/>
                    <a:gd name="T30" fmla="*/ 1248 w 1557"/>
                    <a:gd name="T31" fmla="*/ 2201 h 3115"/>
                    <a:gd name="T32" fmla="*/ 1253 w 1557"/>
                    <a:gd name="T33" fmla="*/ 1508 h 3115"/>
                    <a:gd name="T34" fmla="*/ 1253 w 1557"/>
                    <a:gd name="T35" fmla="*/ 1508 h 3115"/>
                    <a:gd name="T36" fmla="*/ 1076 w 1557"/>
                    <a:gd name="T37" fmla="*/ 1043 h 3115"/>
                    <a:gd name="T38" fmla="*/ 1076 w 1557"/>
                    <a:gd name="T39" fmla="*/ 1043 h 3115"/>
                    <a:gd name="T40" fmla="*/ 790 w 1557"/>
                    <a:gd name="T41" fmla="*/ 813 h 3115"/>
                    <a:gd name="T42" fmla="*/ 790 w 1557"/>
                    <a:gd name="T43" fmla="*/ 813 h 3115"/>
                    <a:gd name="T44" fmla="*/ 677 w 1557"/>
                    <a:gd name="T45" fmla="*/ 761 h 3115"/>
                    <a:gd name="T46" fmla="*/ 677 w 1557"/>
                    <a:gd name="T47" fmla="*/ 761 h 3115"/>
                    <a:gd name="T48" fmla="*/ 685 w 1557"/>
                    <a:gd name="T49" fmla="*/ 741 h 3115"/>
                    <a:gd name="T50" fmla="*/ 685 w 1557"/>
                    <a:gd name="T51" fmla="*/ 741 h 3115"/>
                    <a:gd name="T52" fmla="*/ 961 w 1557"/>
                    <a:gd name="T53" fmla="*/ 844 h 3115"/>
                    <a:gd name="T54" fmla="*/ 961 w 1557"/>
                    <a:gd name="T55" fmla="*/ 844 h 3115"/>
                    <a:gd name="T56" fmla="*/ 0 w 1557"/>
                    <a:gd name="T57" fmla="*/ 18 h 3115"/>
                    <a:gd name="T58" fmla="*/ 0 w 1557"/>
                    <a:gd name="T59" fmla="*/ 18 h 3115"/>
                    <a:gd name="T60" fmla="*/ 11 w 1557"/>
                    <a:gd name="T61" fmla="*/ 0 h 3115"/>
                    <a:gd name="T62" fmla="*/ 11 w 1557"/>
                    <a:gd name="T63" fmla="*/ 0 h 3115"/>
                    <a:gd name="T64" fmla="*/ 175 w 1557"/>
                    <a:gd name="T65" fmla="*/ 61 h 3115"/>
                    <a:gd name="T66" fmla="*/ 175 w 1557"/>
                    <a:gd name="T67" fmla="*/ 61 h 3115"/>
                    <a:gd name="T68" fmla="*/ 341 w 1557"/>
                    <a:gd name="T69" fmla="*/ 140 h 3115"/>
                    <a:gd name="T70" fmla="*/ 341 w 1557"/>
                    <a:gd name="T71" fmla="*/ 140 h 3115"/>
                    <a:gd name="T72" fmla="*/ 492 w 1557"/>
                    <a:gd name="T73" fmla="*/ 235 h 3115"/>
                    <a:gd name="T74" fmla="*/ 492 w 1557"/>
                    <a:gd name="T75" fmla="*/ 235 h 3115"/>
                    <a:gd name="T76" fmla="*/ 642 w 1557"/>
                    <a:gd name="T77" fmla="*/ 347 h 3115"/>
                    <a:gd name="T78" fmla="*/ 642 w 1557"/>
                    <a:gd name="T79" fmla="*/ 347 h 3115"/>
                    <a:gd name="T80" fmla="*/ 683 w 1557"/>
                    <a:gd name="T81" fmla="*/ 119 h 3115"/>
                    <a:gd name="T82" fmla="*/ 683 w 1557"/>
                    <a:gd name="T83" fmla="*/ 119 h 3115"/>
                    <a:gd name="T84" fmla="*/ 699 w 1557"/>
                    <a:gd name="T85" fmla="*/ 120 h 3115"/>
                    <a:gd name="T86" fmla="*/ 699 w 1557"/>
                    <a:gd name="T87" fmla="*/ 120 h 3115"/>
                    <a:gd name="T88" fmla="*/ 697 w 1557"/>
                    <a:gd name="T89" fmla="*/ 290 h 3115"/>
                    <a:gd name="T90" fmla="*/ 697 w 1557"/>
                    <a:gd name="T91" fmla="*/ 290 h 3115"/>
                    <a:gd name="T92" fmla="*/ 759 w 1557"/>
                    <a:gd name="T93" fmla="*/ 475 h 3115"/>
                    <a:gd name="T94" fmla="*/ 759 w 1557"/>
                    <a:gd name="T95" fmla="*/ 475 h 3115"/>
                    <a:gd name="T96" fmla="*/ 1110 w 1557"/>
                    <a:gd name="T97" fmla="*/ 962 h 3115"/>
                    <a:gd name="T98" fmla="*/ 1110 w 1557"/>
                    <a:gd name="T99" fmla="*/ 962 h 3115"/>
                    <a:gd name="T100" fmla="*/ 1301 w 1557"/>
                    <a:gd name="T101" fmla="*/ 1434 h 3115"/>
                    <a:gd name="T102" fmla="*/ 1301 w 1557"/>
                    <a:gd name="T103" fmla="*/ 1434 h 3115"/>
                    <a:gd name="T104" fmla="*/ 1314 w 1557"/>
                    <a:gd name="T105" fmla="*/ 1465 h 3115"/>
                    <a:gd name="T106" fmla="*/ 1314 w 1557"/>
                    <a:gd name="T107" fmla="*/ 1465 h 3115"/>
                    <a:gd name="T108" fmla="*/ 1547 w 1557"/>
                    <a:gd name="T109" fmla="*/ 1138 h 3115"/>
                    <a:gd name="T110" fmla="*/ 1547 w 1557"/>
                    <a:gd name="T111" fmla="*/ 1138 h 3115"/>
                    <a:gd name="T112" fmla="*/ 1556 w 1557"/>
                    <a:gd name="T113" fmla="*/ 1144 h 3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57" h="3115">
                      <a:moveTo>
                        <a:pt x="1556" y="1144"/>
                      </a:moveTo>
                      <a:lnTo>
                        <a:pt x="1556" y="1144"/>
                      </a:lnTo>
                      <a:cubicBezTo>
                        <a:pt x="1490" y="1251"/>
                        <a:pt x="1422" y="1356"/>
                        <a:pt x="1360" y="1465"/>
                      </a:cubicBezTo>
                      <a:lnTo>
                        <a:pt x="1360" y="1465"/>
                      </a:lnTo>
                      <a:cubicBezTo>
                        <a:pt x="1341" y="1500"/>
                        <a:pt x="1327" y="1547"/>
                        <a:pt x="1332" y="1585"/>
                      </a:cubicBezTo>
                      <a:lnTo>
                        <a:pt x="1332" y="1585"/>
                      </a:lnTo>
                      <a:cubicBezTo>
                        <a:pt x="1360" y="1767"/>
                        <a:pt x="1342" y="1945"/>
                        <a:pt x="1313" y="2123"/>
                      </a:cubicBezTo>
                      <a:lnTo>
                        <a:pt x="1313" y="2123"/>
                      </a:lnTo>
                      <a:cubicBezTo>
                        <a:pt x="1257" y="2459"/>
                        <a:pt x="1122" y="2764"/>
                        <a:pt x="941" y="3050"/>
                      </a:cubicBezTo>
                      <a:lnTo>
                        <a:pt x="941" y="3050"/>
                      </a:lnTo>
                      <a:cubicBezTo>
                        <a:pt x="926" y="3074"/>
                        <a:pt x="908" y="3096"/>
                        <a:pt x="883" y="3114"/>
                      </a:cubicBezTo>
                      <a:lnTo>
                        <a:pt x="883" y="3114"/>
                      </a:lnTo>
                      <a:cubicBezTo>
                        <a:pt x="920" y="3047"/>
                        <a:pt x="957" y="2982"/>
                        <a:pt x="991" y="2914"/>
                      </a:cubicBezTo>
                      <a:lnTo>
                        <a:pt x="991" y="2914"/>
                      </a:lnTo>
                      <a:cubicBezTo>
                        <a:pt x="1105" y="2687"/>
                        <a:pt x="1194" y="2451"/>
                        <a:pt x="1248" y="2201"/>
                      </a:cubicBezTo>
                      <a:lnTo>
                        <a:pt x="1248" y="2201"/>
                      </a:lnTo>
                      <a:cubicBezTo>
                        <a:pt x="1298" y="1969"/>
                        <a:pt x="1299" y="1738"/>
                        <a:pt x="1253" y="1508"/>
                      </a:cubicBezTo>
                      <a:lnTo>
                        <a:pt x="1253" y="1508"/>
                      </a:lnTo>
                      <a:cubicBezTo>
                        <a:pt x="1220" y="1344"/>
                        <a:pt x="1164" y="1185"/>
                        <a:pt x="1076" y="1043"/>
                      </a:cubicBezTo>
                      <a:lnTo>
                        <a:pt x="1076" y="1043"/>
                      </a:lnTo>
                      <a:cubicBezTo>
                        <a:pt x="1010" y="935"/>
                        <a:pt x="910" y="860"/>
                        <a:pt x="790" y="813"/>
                      </a:cubicBezTo>
                      <a:lnTo>
                        <a:pt x="790" y="813"/>
                      </a:lnTo>
                      <a:cubicBezTo>
                        <a:pt x="752" y="798"/>
                        <a:pt x="715" y="778"/>
                        <a:pt x="677" y="761"/>
                      </a:cubicBezTo>
                      <a:lnTo>
                        <a:pt x="677" y="761"/>
                      </a:lnTo>
                      <a:cubicBezTo>
                        <a:pt x="680" y="754"/>
                        <a:pt x="682" y="748"/>
                        <a:pt x="685" y="741"/>
                      </a:cubicBezTo>
                      <a:lnTo>
                        <a:pt x="685" y="741"/>
                      </a:lnTo>
                      <a:cubicBezTo>
                        <a:pt x="774" y="774"/>
                        <a:pt x="863" y="806"/>
                        <a:pt x="961" y="844"/>
                      </a:cubicBezTo>
                      <a:lnTo>
                        <a:pt x="961" y="844"/>
                      </a:lnTo>
                      <a:cubicBezTo>
                        <a:pt x="703" y="489"/>
                        <a:pt x="420" y="175"/>
                        <a:pt x="0" y="18"/>
                      </a:cubicBezTo>
                      <a:lnTo>
                        <a:pt x="0" y="18"/>
                      </a:lnTo>
                      <a:cubicBezTo>
                        <a:pt x="3" y="13"/>
                        <a:pt x="7" y="6"/>
                        <a:pt x="11" y="0"/>
                      </a:cubicBezTo>
                      <a:lnTo>
                        <a:pt x="11" y="0"/>
                      </a:lnTo>
                      <a:cubicBezTo>
                        <a:pt x="66" y="20"/>
                        <a:pt x="122" y="38"/>
                        <a:pt x="175" y="61"/>
                      </a:cubicBezTo>
                      <a:lnTo>
                        <a:pt x="175" y="61"/>
                      </a:lnTo>
                      <a:cubicBezTo>
                        <a:pt x="232" y="85"/>
                        <a:pt x="288" y="111"/>
                        <a:pt x="341" y="140"/>
                      </a:cubicBezTo>
                      <a:lnTo>
                        <a:pt x="341" y="140"/>
                      </a:lnTo>
                      <a:cubicBezTo>
                        <a:pt x="393" y="169"/>
                        <a:pt x="443" y="202"/>
                        <a:pt x="492" y="235"/>
                      </a:cubicBezTo>
                      <a:lnTo>
                        <a:pt x="492" y="235"/>
                      </a:lnTo>
                      <a:cubicBezTo>
                        <a:pt x="542" y="270"/>
                        <a:pt x="589" y="308"/>
                        <a:pt x="642" y="347"/>
                      </a:cubicBezTo>
                      <a:lnTo>
                        <a:pt x="642" y="347"/>
                      </a:lnTo>
                      <a:cubicBezTo>
                        <a:pt x="656" y="269"/>
                        <a:pt x="669" y="195"/>
                        <a:pt x="683" y="119"/>
                      </a:cubicBezTo>
                      <a:lnTo>
                        <a:pt x="683" y="119"/>
                      </a:lnTo>
                      <a:cubicBezTo>
                        <a:pt x="688" y="119"/>
                        <a:pt x="693" y="120"/>
                        <a:pt x="699" y="120"/>
                      </a:cubicBezTo>
                      <a:lnTo>
                        <a:pt x="699" y="120"/>
                      </a:lnTo>
                      <a:cubicBezTo>
                        <a:pt x="699" y="177"/>
                        <a:pt x="706" y="235"/>
                        <a:pt x="697" y="290"/>
                      </a:cubicBezTo>
                      <a:lnTo>
                        <a:pt x="697" y="290"/>
                      </a:lnTo>
                      <a:cubicBezTo>
                        <a:pt x="685" y="366"/>
                        <a:pt x="703" y="417"/>
                        <a:pt x="759" y="475"/>
                      </a:cubicBezTo>
                      <a:lnTo>
                        <a:pt x="759" y="475"/>
                      </a:lnTo>
                      <a:cubicBezTo>
                        <a:pt x="897" y="620"/>
                        <a:pt x="1012" y="786"/>
                        <a:pt x="1110" y="962"/>
                      </a:cubicBezTo>
                      <a:lnTo>
                        <a:pt x="1110" y="962"/>
                      </a:lnTo>
                      <a:cubicBezTo>
                        <a:pt x="1193" y="1112"/>
                        <a:pt x="1254" y="1270"/>
                        <a:pt x="1301" y="1434"/>
                      </a:cubicBezTo>
                      <a:lnTo>
                        <a:pt x="1301" y="1434"/>
                      </a:lnTo>
                      <a:cubicBezTo>
                        <a:pt x="1303" y="1440"/>
                        <a:pt x="1306" y="1445"/>
                        <a:pt x="1314" y="1465"/>
                      </a:cubicBezTo>
                      <a:lnTo>
                        <a:pt x="1314" y="1465"/>
                      </a:lnTo>
                      <a:cubicBezTo>
                        <a:pt x="1396" y="1351"/>
                        <a:pt x="1471" y="1245"/>
                        <a:pt x="1547" y="1138"/>
                      </a:cubicBezTo>
                      <a:lnTo>
                        <a:pt x="1547" y="1138"/>
                      </a:lnTo>
                      <a:cubicBezTo>
                        <a:pt x="1550" y="1140"/>
                        <a:pt x="1553" y="1142"/>
                        <a:pt x="1556" y="114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67" name="Freeform 98">
                  <a:extLst>
                    <a:ext uri="{FF2B5EF4-FFF2-40B4-BE49-F238E27FC236}">
                      <a16:creationId xmlns:a16="http://schemas.microsoft.com/office/drawing/2014/main" id="{D000347F-273E-1A46-A210-95E21D4288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01601" y="4479241"/>
                  <a:ext cx="581761" cy="199680"/>
                </a:xfrm>
                <a:custGeom>
                  <a:avLst/>
                  <a:gdLst>
                    <a:gd name="T0" fmla="*/ 0 w 1338"/>
                    <a:gd name="T1" fmla="*/ 193126 h 457"/>
                    <a:gd name="T2" fmla="*/ 0 w 1338"/>
                    <a:gd name="T3" fmla="*/ 193126 h 457"/>
                    <a:gd name="T4" fmla="*/ 198703 w 1338"/>
                    <a:gd name="T5" fmla="*/ 57676 h 457"/>
                    <a:gd name="T6" fmla="*/ 198703 w 1338"/>
                    <a:gd name="T7" fmla="*/ 57676 h 457"/>
                    <a:gd name="T8" fmla="*/ 469583 w 1338"/>
                    <a:gd name="T9" fmla="*/ 12234 h 457"/>
                    <a:gd name="T10" fmla="*/ 469583 w 1338"/>
                    <a:gd name="T11" fmla="*/ 12234 h 457"/>
                    <a:gd name="T12" fmla="*/ 563499 w 1338"/>
                    <a:gd name="T13" fmla="*/ 57676 h 457"/>
                    <a:gd name="T14" fmla="*/ 563499 w 1338"/>
                    <a:gd name="T15" fmla="*/ 57676 h 457"/>
                    <a:gd name="T16" fmla="*/ 577413 w 1338"/>
                    <a:gd name="T17" fmla="*/ 95689 h 457"/>
                    <a:gd name="T18" fmla="*/ 577413 w 1338"/>
                    <a:gd name="T19" fmla="*/ 95689 h 457"/>
                    <a:gd name="T20" fmla="*/ 542194 w 1338"/>
                    <a:gd name="T21" fmla="*/ 123653 h 457"/>
                    <a:gd name="T22" fmla="*/ 542194 w 1338"/>
                    <a:gd name="T23" fmla="*/ 123653 h 457"/>
                    <a:gd name="T24" fmla="*/ 495236 w 1338"/>
                    <a:gd name="T25" fmla="*/ 116225 h 457"/>
                    <a:gd name="T26" fmla="*/ 495236 w 1338"/>
                    <a:gd name="T27" fmla="*/ 116225 h 457"/>
                    <a:gd name="T28" fmla="*/ 90003 w 1338"/>
                    <a:gd name="T29" fmla="*/ 144626 h 457"/>
                    <a:gd name="T30" fmla="*/ 90003 w 1338"/>
                    <a:gd name="T31" fmla="*/ 144626 h 457"/>
                    <a:gd name="T32" fmla="*/ 3913 w 1338"/>
                    <a:gd name="T33" fmla="*/ 199243 h 457"/>
                    <a:gd name="T34" fmla="*/ 3913 w 1338"/>
                    <a:gd name="T35" fmla="*/ 199243 h 457"/>
                    <a:gd name="T36" fmla="*/ 0 w 1338"/>
                    <a:gd name="T37" fmla="*/ 193126 h 45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38" h="457">
                      <a:moveTo>
                        <a:pt x="0" y="442"/>
                      </a:moveTo>
                      <a:lnTo>
                        <a:pt x="0" y="442"/>
                      </a:lnTo>
                      <a:cubicBezTo>
                        <a:pt x="139" y="321"/>
                        <a:pt x="293" y="220"/>
                        <a:pt x="457" y="132"/>
                      </a:cubicBezTo>
                      <a:cubicBezTo>
                        <a:pt x="654" y="26"/>
                        <a:pt x="862" y="0"/>
                        <a:pt x="1080" y="28"/>
                      </a:cubicBezTo>
                      <a:cubicBezTo>
                        <a:pt x="1162" y="38"/>
                        <a:pt x="1239" y="69"/>
                        <a:pt x="1296" y="132"/>
                      </a:cubicBezTo>
                      <a:cubicBezTo>
                        <a:pt x="1316" y="154"/>
                        <a:pt x="1337" y="197"/>
                        <a:pt x="1328" y="219"/>
                      </a:cubicBezTo>
                      <a:cubicBezTo>
                        <a:pt x="1316" y="247"/>
                        <a:pt x="1279" y="276"/>
                        <a:pt x="1247" y="283"/>
                      </a:cubicBezTo>
                      <a:cubicBezTo>
                        <a:pt x="1214" y="290"/>
                        <a:pt x="1172" y="279"/>
                        <a:pt x="1139" y="266"/>
                      </a:cubicBezTo>
                      <a:cubicBezTo>
                        <a:pt x="817" y="134"/>
                        <a:pt x="507" y="165"/>
                        <a:pt x="207" y="331"/>
                      </a:cubicBezTo>
                      <a:cubicBezTo>
                        <a:pt x="139" y="368"/>
                        <a:pt x="75" y="414"/>
                        <a:pt x="9" y="456"/>
                      </a:cubicBezTo>
                      <a:cubicBezTo>
                        <a:pt x="6" y="452"/>
                        <a:pt x="3" y="447"/>
                        <a:pt x="0" y="442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68" name="Freeform 99">
                  <a:extLst>
                    <a:ext uri="{FF2B5EF4-FFF2-40B4-BE49-F238E27FC236}">
                      <a16:creationId xmlns:a16="http://schemas.microsoft.com/office/drawing/2014/main" id="{9A75910C-2B76-AB43-813C-248BC614AA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0485" y="4386224"/>
                  <a:ext cx="423869" cy="331768"/>
                </a:xfrm>
                <a:custGeom>
                  <a:avLst/>
                  <a:gdLst>
                    <a:gd name="T0" fmla="*/ 0 w 974"/>
                    <a:gd name="T1" fmla="*/ 762 h 763"/>
                    <a:gd name="T2" fmla="*/ 0 w 974"/>
                    <a:gd name="T3" fmla="*/ 762 h 763"/>
                    <a:gd name="T4" fmla="*/ 189 w 974"/>
                    <a:gd name="T5" fmla="*/ 481 h 763"/>
                    <a:gd name="T6" fmla="*/ 189 w 974"/>
                    <a:gd name="T7" fmla="*/ 481 h 763"/>
                    <a:gd name="T8" fmla="*/ 679 w 974"/>
                    <a:gd name="T9" fmla="*/ 68 h 763"/>
                    <a:gd name="T10" fmla="*/ 679 w 974"/>
                    <a:gd name="T11" fmla="*/ 68 h 763"/>
                    <a:gd name="T12" fmla="*/ 782 w 974"/>
                    <a:gd name="T13" fmla="*/ 14 h 763"/>
                    <a:gd name="T14" fmla="*/ 782 w 974"/>
                    <a:gd name="T15" fmla="*/ 14 h 763"/>
                    <a:gd name="T16" fmla="*/ 856 w 974"/>
                    <a:gd name="T17" fmla="*/ 1 h 763"/>
                    <a:gd name="T18" fmla="*/ 856 w 974"/>
                    <a:gd name="T19" fmla="*/ 1 h 763"/>
                    <a:gd name="T20" fmla="*/ 957 w 974"/>
                    <a:gd name="T21" fmla="*/ 65 h 763"/>
                    <a:gd name="T22" fmla="*/ 957 w 974"/>
                    <a:gd name="T23" fmla="*/ 65 h 763"/>
                    <a:gd name="T24" fmla="*/ 909 w 974"/>
                    <a:gd name="T25" fmla="*/ 161 h 763"/>
                    <a:gd name="T26" fmla="*/ 909 w 974"/>
                    <a:gd name="T27" fmla="*/ 161 h 763"/>
                    <a:gd name="T28" fmla="*/ 656 w 974"/>
                    <a:gd name="T29" fmla="*/ 277 h 763"/>
                    <a:gd name="T30" fmla="*/ 656 w 974"/>
                    <a:gd name="T31" fmla="*/ 277 h 763"/>
                    <a:gd name="T32" fmla="*/ 0 w 974"/>
                    <a:gd name="T33" fmla="*/ 762 h 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74" h="763">
                      <a:moveTo>
                        <a:pt x="0" y="762"/>
                      </a:moveTo>
                      <a:lnTo>
                        <a:pt x="0" y="762"/>
                      </a:lnTo>
                      <a:cubicBezTo>
                        <a:pt x="42" y="655"/>
                        <a:pt x="110" y="563"/>
                        <a:pt x="189" y="481"/>
                      </a:cubicBezTo>
                      <a:lnTo>
                        <a:pt x="189" y="481"/>
                      </a:lnTo>
                      <a:cubicBezTo>
                        <a:pt x="337" y="325"/>
                        <a:pt x="495" y="182"/>
                        <a:pt x="679" y="68"/>
                      </a:cubicBezTo>
                      <a:lnTo>
                        <a:pt x="679" y="68"/>
                      </a:lnTo>
                      <a:cubicBezTo>
                        <a:pt x="712" y="48"/>
                        <a:pt x="747" y="29"/>
                        <a:pt x="782" y="14"/>
                      </a:cubicBezTo>
                      <a:lnTo>
                        <a:pt x="782" y="14"/>
                      </a:lnTo>
                      <a:cubicBezTo>
                        <a:pt x="805" y="5"/>
                        <a:pt x="832" y="0"/>
                        <a:pt x="856" y="1"/>
                      </a:cubicBezTo>
                      <a:lnTo>
                        <a:pt x="856" y="1"/>
                      </a:lnTo>
                      <a:cubicBezTo>
                        <a:pt x="901" y="2"/>
                        <a:pt x="942" y="19"/>
                        <a:pt x="957" y="65"/>
                      </a:cubicBezTo>
                      <a:lnTo>
                        <a:pt x="957" y="65"/>
                      </a:lnTo>
                      <a:cubicBezTo>
                        <a:pt x="973" y="110"/>
                        <a:pt x="943" y="143"/>
                        <a:pt x="909" y="161"/>
                      </a:cubicBezTo>
                      <a:lnTo>
                        <a:pt x="909" y="161"/>
                      </a:lnTo>
                      <a:cubicBezTo>
                        <a:pt x="826" y="203"/>
                        <a:pt x="740" y="239"/>
                        <a:pt x="656" y="277"/>
                      </a:cubicBezTo>
                      <a:lnTo>
                        <a:pt x="656" y="277"/>
                      </a:lnTo>
                      <a:cubicBezTo>
                        <a:pt x="401" y="390"/>
                        <a:pt x="171" y="535"/>
                        <a:pt x="0" y="762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69" name="Freeform 100">
                  <a:extLst>
                    <a:ext uri="{FF2B5EF4-FFF2-40B4-BE49-F238E27FC236}">
                      <a16:creationId xmlns:a16="http://schemas.microsoft.com/office/drawing/2014/main" id="{501CAB21-C850-B543-B362-DF24056E4C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8241" y="3548041"/>
                  <a:ext cx="176640" cy="228479"/>
                </a:xfrm>
                <a:custGeom>
                  <a:avLst/>
                  <a:gdLst>
                    <a:gd name="T0" fmla="*/ 123866 w 405"/>
                    <a:gd name="T1" fmla="*/ 228042 h 523"/>
                    <a:gd name="T2" fmla="*/ 123866 w 405"/>
                    <a:gd name="T3" fmla="*/ 228042 h 523"/>
                    <a:gd name="T4" fmla="*/ 124738 w 405"/>
                    <a:gd name="T5" fmla="*/ 146349 h 523"/>
                    <a:gd name="T6" fmla="*/ 124738 w 405"/>
                    <a:gd name="T7" fmla="*/ 146349 h 523"/>
                    <a:gd name="T8" fmla="*/ 122121 w 405"/>
                    <a:gd name="T9" fmla="*/ 124506 h 523"/>
                    <a:gd name="T10" fmla="*/ 122121 w 405"/>
                    <a:gd name="T11" fmla="*/ 124506 h 523"/>
                    <a:gd name="T12" fmla="*/ 88974 w 405"/>
                    <a:gd name="T13" fmla="*/ 79509 h 523"/>
                    <a:gd name="T14" fmla="*/ 88974 w 405"/>
                    <a:gd name="T15" fmla="*/ 79509 h 523"/>
                    <a:gd name="T16" fmla="*/ 57135 w 405"/>
                    <a:gd name="T17" fmla="*/ 110963 h 523"/>
                    <a:gd name="T18" fmla="*/ 57135 w 405"/>
                    <a:gd name="T19" fmla="*/ 110963 h 523"/>
                    <a:gd name="T20" fmla="*/ 47104 w 405"/>
                    <a:gd name="T21" fmla="*/ 209257 h 523"/>
                    <a:gd name="T22" fmla="*/ 47104 w 405"/>
                    <a:gd name="T23" fmla="*/ 209257 h 523"/>
                    <a:gd name="T24" fmla="*/ 10468 w 405"/>
                    <a:gd name="T25" fmla="*/ 68151 h 523"/>
                    <a:gd name="T26" fmla="*/ 10468 w 405"/>
                    <a:gd name="T27" fmla="*/ 68151 h 523"/>
                    <a:gd name="T28" fmla="*/ 85485 w 405"/>
                    <a:gd name="T29" fmla="*/ 874 h 523"/>
                    <a:gd name="T30" fmla="*/ 85485 w 405"/>
                    <a:gd name="T31" fmla="*/ 874 h 523"/>
                    <a:gd name="T32" fmla="*/ 158322 w 405"/>
                    <a:gd name="T33" fmla="*/ 62034 h 523"/>
                    <a:gd name="T34" fmla="*/ 158322 w 405"/>
                    <a:gd name="T35" fmla="*/ 62034 h 523"/>
                    <a:gd name="T36" fmla="*/ 123866 w 405"/>
                    <a:gd name="T37" fmla="*/ 228042 h 52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5" h="523">
                      <a:moveTo>
                        <a:pt x="284" y="522"/>
                      </a:moveTo>
                      <a:lnTo>
                        <a:pt x="284" y="522"/>
                      </a:lnTo>
                      <a:cubicBezTo>
                        <a:pt x="285" y="456"/>
                        <a:pt x="286" y="396"/>
                        <a:pt x="286" y="335"/>
                      </a:cubicBezTo>
                      <a:cubicBezTo>
                        <a:pt x="286" y="318"/>
                        <a:pt x="288" y="298"/>
                        <a:pt x="280" y="285"/>
                      </a:cubicBezTo>
                      <a:cubicBezTo>
                        <a:pt x="257" y="249"/>
                        <a:pt x="230" y="216"/>
                        <a:pt x="204" y="182"/>
                      </a:cubicBezTo>
                      <a:cubicBezTo>
                        <a:pt x="179" y="206"/>
                        <a:pt x="149" y="226"/>
                        <a:pt x="131" y="254"/>
                      </a:cubicBezTo>
                      <a:cubicBezTo>
                        <a:pt x="85" y="324"/>
                        <a:pt x="88" y="401"/>
                        <a:pt x="108" y="479"/>
                      </a:cubicBezTo>
                      <a:cubicBezTo>
                        <a:pt x="47" y="379"/>
                        <a:pt x="0" y="277"/>
                        <a:pt x="24" y="156"/>
                      </a:cubicBezTo>
                      <a:cubicBezTo>
                        <a:pt x="41" y="65"/>
                        <a:pt x="111" y="4"/>
                        <a:pt x="196" y="2"/>
                      </a:cubicBezTo>
                      <a:cubicBezTo>
                        <a:pt x="272" y="0"/>
                        <a:pt x="337" y="55"/>
                        <a:pt x="363" y="142"/>
                      </a:cubicBezTo>
                      <a:cubicBezTo>
                        <a:pt x="404" y="282"/>
                        <a:pt x="363" y="405"/>
                        <a:pt x="284" y="522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70" name="Freeform 101">
                  <a:extLst>
                    <a:ext uri="{FF2B5EF4-FFF2-40B4-BE49-F238E27FC236}">
                      <a16:creationId xmlns:a16="http://schemas.microsoft.com/office/drawing/2014/main" id="{8FE37026-E331-C349-9AA7-329A644415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30371" y="4190913"/>
                  <a:ext cx="133352" cy="280970"/>
                </a:xfrm>
                <a:custGeom>
                  <a:avLst/>
                  <a:gdLst>
                    <a:gd name="T0" fmla="*/ 236 w 303"/>
                    <a:gd name="T1" fmla="*/ 0 h 643"/>
                    <a:gd name="T2" fmla="*/ 236 w 303"/>
                    <a:gd name="T3" fmla="*/ 0 h 643"/>
                    <a:gd name="T4" fmla="*/ 278 w 303"/>
                    <a:gd name="T5" fmla="*/ 332 h 643"/>
                    <a:gd name="T6" fmla="*/ 278 w 303"/>
                    <a:gd name="T7" fmla="*/ 332 h 643"/>
                    <a:gd name="T8" fmla="*/ 117 w 303"/>
                    <a:gd name="T9" fmla="*/ 616 h 643"/>
                    <a:gd name="T10" fmla="*/ 117 w 303"/>
                    <a:gd name="T11" fmla="*/ 616 h 643"/>
                    <a:gd name="T12" fmla="*/ 39 w 303"/>
                    <a:gd name="T13" fmla="*/ 631 h 643"/>
                    <a:gd name="T14" fmla="*/ 39 w 303"/>
                    <a:gd name="T15" fmla="*/ 631 h 643"/>
                    <a:gd name="T16" fmla="*/ 5 w 303"/>
                    <a:gd name="T17" fmla="*/ 549 h 643"/>
                    <a:gd name="T18" fmla="*/ 5 w 303"/>
                    <a:gd name="T19" fmla="*/ 549 h 643"/>
                    <a:gd name="T20" fmla="*/ 64 w 303"/>
                    <a:gd name="T21" fmla="*/ 383 h 643"/>
                    <a:gd name="T22" fmla="*/ 64 w 303"/>
                    <a:gd name="T23" fmla="*/ 383 h 643"/>
                    <a:gd name="T24" fmla="*/ 236 w 303"/>
                    <a:gd name="T25" fmla="*/ 0 h 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03" h="643">
                      <a:moveTo>
                        <a:pt x="236" y="0"/>
                      </a:moveTo>
                      <a:lnTo>
                        <a:pt x="236" y="0"/>
                      </a:lnTo>
                      <a:cubicBezTo>
                        <a:pt x="264" y="111"/>
                        <a:pt x="302" y="218"/>
                        <a:pt x="278" y="332"/>
                      </a:cubicBezTo>
                      <a:lnTo>
                        <a:pt x="278" y="332"/>
                      </a:lnTo>
                      <a:cubicBezTo>
                        <a:pt x="256" y="444"/>
                        <a:pt x="218" y="550"/>
                        <a:pt x="117" y="616"/>
                      </a:cubicBezTo>
                      <a:lnTo>
                        <a:pt x="117" y="616"/>
                      </a:lnTo>
                      <a:cubicBezTo>
                        <a:pt x="95" y="630"/>
                        <a:pt x="53" y="642"/>
                        <a:pt x="39" y="631"/>
                      </a:cubicBezTo>
                      <a:lnTo>
                        <a:pt x="39" y="631"/>
                      </a:lnTo>
                      <a:cubicBezTo>
                        <a:pt x="18" y="614"/>
                        <a:pt x="0" y="574"/>
                        <a:pt x="5" y="549"/>
                      </a:cubicBezTo>
                      <a:lnTo>
                        <a:pt x="5" y="549"/>
                      </a:lnTo>
                      <a:cubicBezTo>
                        <a:pt x="16" y="492"/>
                        <a:pt x="34" y="433"/>
                        <a:pt x="64" y="383"/>
                      </a:cubicBezTo>
                      <a:lnTo>
                        <a:pt x="64" y="383"/>
                      </a:lnTo>
                      <a:cubicBezTo>
                        <a:pt x="138" y="263"/>
                        <a:pt x="223" y="149"/>
                        <a:pt x="236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71" name="Freeform 102">
                  <a:extLst>
                    <a:ext uri="{FF2B5EF4-FFF2-40B4-BE49-F238E27FC236}">
                      <a16:creationId xmlns:a16="http://schemas.microsoft.com/office/drawing/2014/main" id="{2AAE926C-72F1-F24A-AE69-BE6D9C7006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28795" y="3848868"/>
                  <a:ext cx="344493" cy="103182"/>
                </a:xfrm>
                <a:custGeom>
                  <a:avLst/>
                  <a:gdLst>
                    <a:gd name="T0" fmla="*/ 792 w 793"/>
                    <a:gd name="T1" fmla="*/ 70 h 236"/>
                    <a:gd name="T2" fmla="*/ 792 w 793"/>
                    <a:gd name="T3" fmla="*/ 70 h 236"/>
                    <a:gd name="T4" fmla="*/ 345 w 793"/>
                    <a:gd name="T5" fmla="*/ 232 h 236"/>
                    <a:gd name="T6" fmla="*/ 345 w 793"/>
                    <a:gd name="T7" fmla="*/ 232 h 236"/>
                    <a:gd name="T8" fmla="*/ 79 w 793"/>
                    <a:gd name="T9" fmla="*/ 164 h 236"/>
                    <a:gd name="T10" fmla="*/ 79 w 793"/>
                    <a:gd name="T11" fmla="*/ 164 h 236"/>
                    <a:gd name="T12" fmla="*/ 37 w 793"/>
                    <a:gd name="T13" fmla="*/ 128 h 236"/>
                    <a:gd name="T14" fmla="*/ 37 w 793"/>
                    <a:gd name="T15" fmla="*/ 128 h 236"/>
                    <a:gd name="T16" fmla="*/ 24 w 793"/>
                    <a:gd name="T17" fmla="*/ 35 h 236"/>
                    <a:gd name="T18" fmla="*/ 24 w 793"/>
                    <a:gd name="T19" fmla="*/ 35 h 236"/>
                    <a:gd name="T20" fmla="*/ 116 w 793"/>
                    <a:gd name="T21" fmla="*/ 15 h 236"/>
                    <a:gd name="T22" fmla="*/ 116 w 793"/>
                    <a:gd name="T23" fmla="*/ 15 h 236"/>
                    <a:gd name="T24" fmla="*/ 264 w 793"/>
                    <a:gd name="T25" fmla="*/ 68 h 236"/>
                    <a:gd name="T26" fmla="*/ 264 w 793"/>
                    <a:gd name="T27" fmla="*/ 68 h 236"/>
                    <a:gd name="T28" fmla="*/ 792 w 793"/>
                    <a:gd name="T29" fmla="*/ 7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3" h="236">
                      <a:moveTo>
                        <a:pt x="792" y="70"/>
                      </a:moveTo>
                      <a:lnTo>
                        <a:pt x="792" y="70"/>
                      </a:lnTo>
                      <a:cubicBezTo>
                        <a:pt x="659" y="203"/>
                        <a:pt x="505" y="228"/>
                        <a:pt x="345" y="232"/>
                      </a:cubicBezTo>
                      <a:lnTo>
                        <a:pt x="345" y="232"/>
                      </a:lnTo>
                      <a:cubicBezTo>
                        <a:pt x="251" y="235"/>
                        <a:pt x="159" y="221"/>
                        <a:pt x="79" y="164"/>
                      </a:cubicBezTo>
                      <a:lnTo>
                        <a:pt x="79" y="164"/>
                      </a:lnTo>
                      <a:cubicBezTo>
                        <a:pt x="63" y="154"/>
                        <a:pt x="49" y="142"/>
                        <a:pt x="37" y="128"/>
                      </a:cubicBezTo>
                      <a:lnTo>
                        <a:pt x="37" y="128"/>
                      </a:lnTo>
                      <a:cubicBezTo>
                        <a:pt x="15" y="100"/>
                        <a:pt x="0" y="69"/>
                        <a:pt x="24" y="35"/>
                      </a:cubicBezTo>
                      <a:lnTo>
                        <a:pt x="24" y="35"/>
                      </a:lnTo>
                      <a:cubicBezTo>
                        <a:pt x="47" y="0"/>
                        <a:pt x="81" y="3"/>
                        <a:pt x="116" y="15"/>
                      </a:cubicBezTo>
                      <a:lnTo>
                        <a:pt x="116" y="15"/>
                      </a:lnTo>
                      <a:cubicBezTo>
                        <a:pt x="165" y="32"/>
                        <a:pt x="214" y="52"/>
                        <a:pt x="264" y="68"/>
                      </a:cubicBezTo>
                      <a:lnTo>
                        <a:pt x="264" y="68"/>
                      </a:lnTo>
                      <a:cubicBezTo>
                        <a:pt x="434" y="122"/>
                        <a:pt x="606" y="154"/>
                        <a:pt x="792" y="7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72" name="Freeform 103">
                  <a:extLst>
                    <a:ext uri="{FF2B5EF4-FFF2-40B4-BE49-F238E27FC236}">
                      <a16:creationId xmlns:a16="http://schemas.microsoft.com/office/drawing/2014/main" id="{2B5A42B2-3176-C949-9546-2F7C8E96B1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1857" y="4223278"/>
                  <a:ext cx="287342" cy="228586"/>
                </a:xfrm>
                <a:custGeom>
                  <a:avLst/>
                  <a:gdLst>
                    <a:gd name="T0" fmla="*/ 659 w 660"/>
                    <a:gd name="T1" fmla="*/ 6 h 523"/>
                    <a:gd name="T2" fmla="*/ 659 w 660"/>
                    <a:gd name="T3" fmla="*/ 6 h 523"/>
                    <a:gd name="T4" fmla="*/ 426 w 660"/>
                    <a:gd name="T5" fmla="*/ 361 h 523"/>
                    <a:gd name="T6" fmla="*/ 426 w 660"/>
                    <a:gd name="T7" fmla="*/ 361 h 523"/>
                    <a:gd name="T8" fmla="*/ 98 w 660"/>
                    <a:gd name="T9" fmla="*/ 507 h 523"/>
                    <a:gd name="T10" fmla="*/ 98 w 660"/>
                    <a:gd name="T11" fmla="*/ 507 h 523"/>
                    <a:gd name="T12" fmla="*/ 93 w 660"/>
                    <a:gd name="T13" fmla="*/ 506 h 523"/>
                    <a:gd name="T14" fmla="*/ 93 w 660"/>
                    <a:gd name="T15" fmla="*/ 506 h 523"/>
                    <a:gd name="T16" fmla="*/ 0 w 660"/>
                    <a:gd name="T17" fmla="*/ 465 h 523"/>
                    <a:gd name="T18" fmla="*/ 0 w 660"/>
                    <a:gd name="T19" fmla="*/ 465 h 523"/>
                    <a:gd name="T20" fmla="*/ 65 w 660"/>
                    <a:gd name="T21" fmla="*/ 374 h 523"/>
                    <a:gd name="T22" fmla="*/ 65 w 660"/>
                    <a:gd name="T23" fmla="*/ 374 h 523"/>
                    <a:gd name="T24" fmla="*/ 181 w 660"/>
                    <a:gd name="T25" fmla="*/ 326 h 523"/>
                    <a:gd name="T26" fmla="*/ 181 w 660"/>
                    <a:gd name="T27" fmla="*/ 326 h 523"/>
                    <a:gd name="T28" fmla="*/ 544 w 660"/>
                    <a:gd name="T29" fmla="*/ 105 h 523"/>
                    <a:gd name="T30" fmla="*/ 544 w 660"/>
                    <a:gd name="T31" fmla="*/ 105 h 523"/>
                    <a:gd name="T32" fmla="*/ 647 w 660"/>
                    <a:gd name="T33" fmla="*/ 0 h 523"/>
                    <a:gd name="T34" fmla="*/ 647 w 660"/>
                    <a:gd name="T35" fmla="*/ 0 h 523"/>
                    <a:gd name="T36" fmla="*/ 659 w 660"/>
                    <a:gd name="T37" fmla="*/ 6 h 5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0" h="523">
                      <a:moveTo>
                        <a:pt x="659" y="6"/>
                      </a:moveTo>
                      <a:lnTo>
                        <a:pt x="659" y="6"/>
                      </a:lnTo>
                      <a:cubicBezTo>
                        <a:pt x="582" y="125"/>
                        <a:pt x="517" y="255"/>
                        <a:pt x="426" y="361"/>
                      </a:cubicBezTo>
                      <a:lnTo>
                        <a:pt x="426" y="361"/>
                      </a:lnTo>
                      <a:cubicBezTo>
                        <a:pt x="346" y="456"/>
                        <a:pt x="235" y="522"/>
                        <a:pt x="98" y="507"/>
                      </a:cubicBezTo>
                      <a:lnTo>
                        <a:pt x="98" y="507"/>
                      </a:lnTo>
                      <a:cubicBezTo>
                        <a:pt x="96" y="507"/>
                        <a:pt x="94" y="507"/>
                        <a:pt x="93" y="506"/>
                      </a:cubicBezTo>
                      <a:lnTo>
                        <a:pt x="93" y="506"/>
                      </a:lnTo>
                      <a:cubicBezTo>
                        <a:pt x="62" y="493"/>
                        <a:pt x="31" y="479"/>
                        <a:pt x="0" y="465"/>
                      </a:cubicBezTo>
                      <a:lnTo>
                        <a:pt x="0" y="465"/>
                      </a:lnTo>
                      <a:cubicBezTo>
                        <a:pt x="21" y="434"/>
                        <a:pt x="36" y="395"/>
                        <a:pt x="65" y="374"/>
                      </a:cubicBezTo>
                      <a:lnTo>
                        <a:pt x="65" y="374"/>
                      </a:lnTo>
                      <a:cubicBezTo>
                        <a:pt x="97" y="349"/>
                        <a:pt x="141" y="336"/>
                        <a:pt x="181" y="326"/>
                      </a:cubicBezTo>
                      <a:lnTo>
                        <a:pt x="181" y="326"/>
                      </a:lnTo>
                      <a:cubicBezTo>
                        <a:pt x="327" y="291"/>
                        <a:pt x="452" y="229"/>
                        <a:pt x="544" y="105"/>
                      </a:cubicBezTo>
                      <a:lnTo>
                        <a:pt x="544" y="105"/>
                      </a:lnTo>
                      <a:cubicBezTo>
                        <a:pt x="573" y="66"/>
                        <a:pt x="612" y="35"/>
                        <a:pt x="647" y="0"/>
                      </a:cubicBezTo>
                      <a:lnTo>
                        <a:pt x="647" y="0"/>
                      </a:lnTo>
                      <a:cubicBezTo>
                        <a:pt x="651" y="2"/>
                        <a:pt x="655" y="4"/>
                        <a:pt x="659" y="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73" name="Freeform 104">
                  <a:extLst>
                    <a:ext uri="{FF2B5EF4-FFF2-40B4-BE49-F238E27FC236}">
                      <a16:creationId xmlns:a16="http://schemas.microsoft.com/office/drawing/2014/main" id="{9FC9903C-1BE8-AB43-BB30-5CB16C24A1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6433" y="3936812"/>
                  <a:ext cx="147640" cy="295257"/>
                </a:xfrm>
                <a:custGeom>
                  <a:avLst/>
                  <a:gdLst>
                    <a:gd name="T0" fmla="*/ 338 w 339"/>
                    <a:gd name="T1" fmla="*/ 680 h 681"/>
                    <a:gd name="T2" fmla="*/ 338 w 339"/>
                    <a:gd name="T3" fmla="*/ 680 h 681"/>
                    <a:gd name="T4" fmla="*/ 29 w 339"/>
                    <a:gd name="T5" fmla="*/ 286 h 681"/>
                    <a:gd name="T6" fmla="*/ 29 w 339"/>
                    <a:gd name="T7" fmla="*/ 286 h 681"/>
                    <a:gd name="T8" fmla="*/ 2 w 339"/>
                    <a:gd name="T9" fmla="*/ 86 h 681"/>
                    <a:gd name="T10" fmla="*/ 2 w 339"/>
                    <a:gd name="T11" fmla="*/ 86 h 681"/>
                    <a:gd name="T12" fmla="*/ 22 w 339"/>
                    <a:gd name="T13" fmla="*/ 37 h 681"/>
                    <a:gd name="T14" fmla="*/ 22 w 339"/>
                    <a:gd name="T15" fmla="*/ 37 h 681"/>
                    <a:gd name="T16" fmla="*/ 89 w 339"/>
                    <a:gd name="T17" fmla="*/ 3 h 681"/>
                    <a:gd name="T18" fmla="*/ 89 w 339"/>
                    <a:gd name="T19" fmla="*/ 3 h 681"/>
                    <a:gd name="T20" fmla="*/ 140 w 339"/>
                    <a:gd name="T21" fmla="*/ 57 h 681"/>
                    <a:gd name="T22" fmla="*/ 140 w 339"/>
                    <a:gd name="T23" fmla="*/ 57 h 681"/>
                    <a:gd name="T24" fmla="*/ 185 w 339"/>
                    <a:gd name="T25" fmla="*/ 229 h 681"/>
                    <a:gd name="T26" fmla="*/ 185 w 339"/>
                    <a:gd name="T27" fmla="*/ 229 h 681"/>
                    <a:gd name="T28" fmla="*/ 338 w 339"/>
                    <a:gd name="T29" fmla="*/ 680 h 6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39" h="681">
                      <a:moveTo>
                        <a:pt x="338" y="680"/>
                      </a:moveTo>
                      <a:lnTo>
                        <a:pt x="338" y="680"/>
                      </a:lnTo>
                      <a:cubicBezTo>
                        <a:pt x="212" y="567"/>
                        <a:pt x="79" y="456"/>
                        <a:pt x="29" y="286"/>
                      </a:cubicBezTo>
                      <a:lnTo>
                        <a:pt x="29" y="286"/>
                      </a:lnTo>
                      <a:cubicBezTo>
                        <a:pt x="10" y="222"/>
                        <a:pt x="8" y="153"/>
                        <a:pt x="2" y="86"/>
                      </a:cubicBezTo>
                      <a:lnTo>
                        <a:pt x="2" y="86"/>
                      </a:lnTo>
                      <a:cubicBezTo>
                        <a:pt x="0" y="70"/>
                        <a:pt x="10" y="47"/>
                        <a:pt x="22" y="37"/>
                      </a:cubicBezTo>
                      <a:lnTo>
                        <a:pt x="22" y="37"/>
                      </a:lnTo>
                      <a:cubicBezTo>
                        <a:pt x="41" y="20"/>
                        <a:pt x="69" y="0"/>
                        <a:pt x="89" y="3"/>
                      </a:cubicBezTo>
                      <a:lnTo>
                        <a:pt x="89" y="3"/>
                      </a:lnTo>
                      <a:cubicBezTo>
                        <a:pt x="109" y="6"/>
                        <a:pt x="132" y="35"/>
                        <a:pt x="140" y="57"/>
                      </a:cubicBezTo>
                      <a:lnTo>
                        <a:pt x="140" y="57"/>
                      </a:lnTo>
                      <a:cubicBezTo>
                        <a:pt x="160" y="113"/>
                        <a:pt x="177" y="171"/>
                        <a:pt x="185" y="229"/>
                      </a:cubicBezTo>
                      <a:lnTo>
                        <a:pt x="185" y="229"/>
                      </a:lnTo>
                      <a:cubicBezTo>
                        <a:pt x="206" y="390"/>
                        <a:pt x="248" y="542"/>
                        <a:pt x="338" y="68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74" name="Freeform 105">
                  <a:extLst>
                    <a:ext uri="{FF2B5EF4-FFF2-40B4-BE49-F238E27FC236}">
                      <a16:creationId xmlns:a16="http://schemas.microsoft.com/office/drawing/2014/main" id="{20CB9798-34DA-5A44-934F-FE0D170D3E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1418" y="4643697"/>
                  <a:ext cx="395294" cy="204775"/>
                </a:xfrm>
                <a:custGeom>
                  <a:avLst/>
                  <a:gdLst>
                    <a:gd name="T0" fmla="*/ 891 w 908"/>
                    <a:gd name="T1" fmla="*/ 469 h 470"/>
                    <a:gd name="T2" fmla="*/ 891 w 908"/>
                    <a:gd name="T3" fmla="*/ 469 h 470"/>
                    <a:gd name="T4" fmla="*/ 685 w 908"/>
                    <a:gd name="T5" fmla="*/ 242 h 470"/>
                    <a:gd name="T6" fmla="*/ 685 w 908"/>
                    <a:gd name="T7" fmla="*/ 242 h 470"/>
                    <a:gd name="T8" fmla="*/ 221 w 908"/>
                    <a:gd name="T9" fmla="*/ 145 h 470"/>
                    <a:gd name="T10" fmla="*/ 221 w 908"/>
                    <a:gd name="T11" fmla="*/ 145 h 470"/>
                    <a:gd name="T12" fmla="*/ 50 w 908"/>
                    <a:gd name="T13" fmla="*/ 140 h 470"/>
                    <a:gd name="T14" fmla="*/ 50 w 908"/>
                    <a:gd name="T15" fmla="*/ 140 h 470"/>
                    <a:gd name="T16" fmla="*/ 0 w 908"/>
                    <a:gd name="T17" fmla="*/ 96 h 470"/>
                    <a:gd name="T18" fmla="*/ 0 w 908"/>
                    <a:gd name="T19" fmla="*/ 96 h 470"/>
                    <a:gd name="T20" fmla="*/ 35 w 908"/>
                    <a:gd name="T21" fmla="*/ 30 h 470"/>
                    <a:gd name="T22" fmla="*/ 35 w 908"/>
                    <a:gd name="T23" fmla="*/ 30 h 470"/>
                    <a:gd name="T24" fmla="*/ 93 w 908"/>
                    <a:gd name="T25" fmla="*/ 13 h 470"/>
                    <a:gd name="T26" fmla="*/ 93 w 908"/>
                    <a:gd name="T27" fmla="*/ 13 h 470"/>
                    <a:gd name="T28" fmla="*/ 797 w 908"/>
                    <a:gd name="T29" fmla="*/ 289 h 470"/>
                    <a:gd name="T30" fmla="*/ 797 w 908"/>
                    <a:gd name="T31" fmla="*/ 289 h 470"/>
                    <a:gd name="T32" fmla="*/ 907 w 908"/>
                    <a:gd name="T33" fmla="*/ 457 h 470"/>
                    <a:gd name="T34" fmla="*/ 907 w 908"/>
                    <a:gd name="T35" fmla="*/ 457 h 470"/>
                    <a:gd name="T36" fmla="*/ 891 w 908"/>
                    <a:gd name="T37" fmla="*/ 469 h 4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08" h="470">
                      <a:moveTo>
                        <a:pt x="891" y="469"/>
                      </a:moveTo>
                      <a:lnTo>
                        <a:pt x="891" y="469"/>
                      </a:lnTo>
                      <a:cubicBezTo>
                        <a:pt x="845" y="372"/>
                        <a:pt x="777" y="295"/>
                        <a:pt x="685" y="242"/>
                      </a:cubicBezTo>
                      <a:lnTo>
                        <a:pt x="685" y="242"/>
                      </a:lnTo>
                      <a:cubicBezTo>
                        <a:pt x="541" y="161"/>
                        <a:pt x="390" y="116"/>
                        <a:pt x="221" y="145"/>
                      </a:cubicBezTo>
                      <a:lnTo>
                        <a:pt x="221" y="145"/>
                      </a:lnTo>
                      <a:cubicBezTo>
                        <a:pt x="166" y="155"/>
                        <a:pt x="106" y="148"/>
                        <a:pt x="50" y="140"/>
                      </a:cubicBezTo>
                      <a:lnTo>
                        <a:pt x="50" y="140"/>
                      </a:lnTo>
                      <a:cubicBezTo>
                        <a:pt x="30" y="138"/>
                        <a:pt x="1" y="112"/>
                        <a:pt x="0" y="96"/>
                      </a:cubicBezTo>
                      <a:lnTo>
                        <a:pt x="0" y="96"/>
                      </a:lnTo>
                      <a:cubicBezTo>
                        <a:pt x="0" y="74"/>
                        <a:pt x="18" y="47"/>
                        <a:pt x="35" y="30"/>
                      </a:cubicBezTo>
                      <a:lnTo>
                        <a:pt x="35" y="30"/>
                      </a:lnTo>
                      <a:cubicBezTo>
                        <a:pt x="48" y="17"/>
                        <a:pt x="73" y="14"/>
                        <a:pt x="93" y="13"/>
                      </a:cubicBezTo>
                      <a:lnTo>
                        <a:pt x="93" y="13"/>
                      </a:lnTo>
                      <a:cubicBezTo>
                        <a:pt x="368" y="0"/>
                        <a:pt x="610" y="78"/>
                        <a:pt x="797" y="289"/>
                      </a:cubicBezTo>
                      <a:lnTo>
                        <a:pt x="797" y="289"/>
                      </a:lnTo>
                      <a:cubicBezTo>
                        <a:pt x="841" y="338"/>
                        <a:pt x="871" y="401"/>
                        <a:pt x="907" y="457"/>
                      </a:cubicBezTo>
                      <a:lnTo>
                        <a:pt x="907" y="457"/>
                      </a:lnTo>
                      <a:cubicBezTo>
                        <a:pt x="902" y="461"/>
                        <a:pt x="897" y="465"/>
                        <a:pt x="891" y="46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75" name="Freeform 106">
                  <a:extLst>
                    <a:ext uri="{FF2B5EF4-FFF2-40B4-BE49-F238E27FC236}">
                      <a16:creationId xmlns:a16="http://schemas.microsoft.com/office/drawing/2014/main" id="{E49B788D-1835-9449-8E9B-B1C856F9E8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7201" y="4475401"/>
                  <a:ext cx="222720" cy="334080"/>
                </a:xfrm>
                <a:custGeom>
                  <a:avLst/>
                  <a:gdLst>
                    <a:gd name="T0" fmla="*/ 0 w 511"/>
                    <a:gd name="T1" fmla="*/ 333644 h 767"/>
                    <a:gd name="T2" fmla="*/ 0 w 511"/>
                    <a:gd name="T3" fmla="*/ 333644 h 767"/>
                    <a:gd name="T4" fmla="*/ 27894 w 511"/>
                    <a:gd name="T5" fmla="*/ 228673 h 767"/>
                    <a:gd name="T6" fmla="*/ 27894 w 511"/>
                    <a:gd name="T7" fmla="*/ 228673 h 767"/>
                    <a:gd name="T8" fmla="*/ 166495 w 511"/>
                    <a:gd name="T9" fmla="*/ 16116 h 767"/>
                    <a:gd name="T10" fmla="*/ 166495 w 511"/>
                    <a:gd name="T11" fmla="*/ 16116 h 767"/>
                    <a:gd name="T12" fmla="*/ 185237 w 511"/>
                    <a:gd name="T13" fmla="*/ 1307 h 767"/>
                    <a:gd name="T14" fmla="*/ 185237 w 511"/>
                    <a:gd name="T15" fmla="*/ 1307 h 767"/>
                    <a:gd name="T16" fmla="*/ 218797 w 511"/>
                    <a:gd name="T17" fmla="*/ 6098 h 767"/>
                    <a:gd name="T18" fmla="*/ 218797 w 511"/>
                    <a:gd name="T19" fmla="*/ 6098 h 767"/>
                    <a:gd name="T20" fmla="*/ 215746 w 511"/>
                    <a:gd name="T21" fmla="*/ 34410 h 767"/>
                    <a:gd name="T22" fmla="*/ 215746 w 511"/>
                    <a:gd name="T23" fmla="*/ 34410 h 767"/>
                    <a:gd name="T24" fmla="*/ 101989 w 511"/>
                    <a:gd name="T25" fmla="*/ 173356 h 767"/>
                    <a:gd name="T26" fmla="*/ 101989 w 511"/>
                    <a:gd name="T27" fmla="*/ 173356 h 767"/>
                    <a:gd name="T28" fmla="*/ 9589 w 511"/>
                    <a:gd name="T29" fmla="*/ 328853 h 767"/>
                    <a:gd name="T30" fmla="*/ 9589 w 511"/>
                    <a:gd name="T31" fmla="*/ 328853 h 767"/>
                    <a:gd name="T32" fmla="*/ 0 w 511"/>
                    <a:gd name="T33" fmla="*/ 333644 h 767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511" h="767">
                      <a:moveTo>
                        <a:pt x="0" y="766"/>
                      </a:moveTo>
                      <a:lnTo>
                        <a:pt x="0" y="766"/>
                      </a:lnTo>
                      <a:cubicBezTo>
                        <a:pt x="23" y="679"/>
                        <a:pt x="36" y="599"/>
                        <a:pt x="64" y="525"/>
                      </a:cubicBezTo>
                      <a:cubicBezTo>
                        <a:pt x="135" y="340"/>
                        <a:pt x="247" y="181"/>
                        <a:pt x="382" y="37"/>
                      </a:cubicBezTo>
                      <a:cubicBezTo>
                        <a:pt x="395" y="24"/>
                        <a:pt x="409" y="6"/>
                        <a:pt x="425" y="3"/>
                      </a:cubicBezTo>
                      <a:cubicBezTo>
                        <a:pt x="450" y="0"/>
                        <a:pt x="480" y="3"/>
                        <a:pt x="502" y="14"/>
                      </a:cubicBezTo>
                      <a:cubicBezTo>
                        <a:pt x="510" y="18"/>
                        <a:pt x="507" y="64"/>
                        <a:pt x="495" y="79"/>
                      </a:cubicBezTo>
                      <a:cubicBezTo>
                        <a:pt x="410" y="187"/>
                        <a:pt x="322" y="292"/>
                        <a:pt x="234" y="398"/>
                      </a:cubicBezTo>
                      <a:cubicBezTo>
                        <a:pt x="145" y="506"/>
                        <a:pt x="74" y="625"/>
                        <a:pt x="22" y="755"/>
                      </a:cubicBezTo>
                      <a:cubicBezTo>
                        <a:pt x="22" y="757"/>
                        <a:pt x="17" y="758"/>
                        <a:pt x="0" y="766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76" name="Freeform 107">
                  <a:extLst>
                    <a:ext uri="{FF2B5EF4-FFF2-40B4-BE49-F238E27FC236}">
                      <a16:creationId xmlns:a16="http://schemas.microsoft.com/office/drawing/2014/main" id="{153638B7-9A4C-594C-8189-6334F40BC4A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67330" y="3480853"/>
                  <a:ext cx="233366" cy="257159"/>
                </a:xfrm>
                <a:custGeom>
                  <a:avLst/>
                  <a:gdLst>
                    <a:gd name="T0" fmla="*/ 538 w 539"/>
                    <a:gd name="T1" fmla="*/ 590 h 591"/>
                    <a:gd name="T2" fmla="*/ 538 w 539"/>
                    <a:gd name="T3" fmla="*/ 590 h 591"/>
                    <a:gd name="T4" fmla="*/ 379 w 539"/>
                    <a:gd name="T5" fmla="*/ 378 h 591"/>
                    <a:gd name="T6" fmla="*/ 379 w 539"/>
                    <a:gd name="T7" fmla="*/ 378 h 591"/>
                    <a:gd name="T8" fmla="*/ 159 w 539"/>
                    <a:gd name="T9" fmla="*/ 237 h 591"/>
                    <a:gd name="T10" fmla="*/ 159 w 539"/>
                    <a:gd name="T11" fmla="*/ 237 h 591"/>
                    <a:gd name="T12" fmla="*/ 40 w 539"/>
                    <a:gd name="T13" fmla="*/ 122 h 591"/>
                    <a:gd name="T14" fmla="*/ 40 w 539"/>
                    <a:gd name="T15" fmla="*/ 122 h 591"/>
                    <a:gd name="T16" fmla="*/ 34 w 539"/>
                    <a:gd name="T17" fmla="*/ 31 h 591"/>
                    <a:gd name="T18" fmla="*/ 34 w 539"/>
                    <a:gd name="T19" fmla="*/ 31 h 591"/>
                    <a:gd name="T20" fmla="*/ 142 w 539"/>
                    <a:gd name="T21" fmla="*/ 22 h 591"/>
                    <a:gd name="T22" fmla="*/ 142 w 539"/>
                    <a:gd name="T23" fmla="*/ 22 h 591"/>
                    <a:gd name="T24" fmla="*/ 375 w 539"/>
                    <a:gd name="T25" fmla="*/ 233 h 591"/>
                    <a:gd name="T26" fmla="*/ 375 w 539"/>
                    <a:gd name="T27" fmla="*/ 233 h 591"/>
                    <a:gd name="T28" fmla="*/ 538 w 539"/>
                    <a:gd name="T29" fmla="*/ 590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39" h="591">
                      <a:moveTo>
                        <a:pt x="538" y="590"/>
                      </a:moveTo>
                      <a:lnTo>
                        <a:pt x="538" y="590"/>
                      </a:lnTo>
                      <a:cubicBezTo>
                        <a:pt x="484" y="515"/>
                        <a:pt x="442" y="435"/>
                        <a:pt x="379" y="378"/>
                      </a:cubicBezTo>
                      <a:lnTo>
                        <a:pt x="379" y="378"/>
                      </a:lnTo>
                      <a:cubicBezTo>
                        <a:pt x="316" y="320"/>
                        <a:pt x="230" y="287"/>
                        <a:pt x="159" y="237"/>
                      </a:cubicBezTo>
                      <a:lnTo>
                        <a:pt x="159" y="237"/>
                      </a:lnTo>
                      <a:cubicBezTo>
                        <a:pt x="114" y="206"/>
                        <a:pt x="75" y="164"/>
                        <a:pt x="40" y="122"/>
                      </a:cubicBezTo>
                      <a:lnTo>
                        <a:pt x="40" y="122"/>
                      </a:lnTo>
                      <a:cubicBezTo>
                        <a:pt x="18" y="97"/>
                        <a:pt x="0" y="62"/>
                        <a:pt x="34" y="31"/>
                      </a:cubicBezTo>
                      <a:lnTo>
                        <a:pt x="34" y="31"/>
                      </a:lnTo>
                      <a:cubicBezTo>
                        <a:pt x="67" y="2"/>
                        <a:pt x="104" y="0"/>
                        <a:pt x="142" y="22"/>
                      </a:cubicBezTo>
                      <a:lnTo>
                        <a:pt x="142" y="22"/>
                      </a:lnTo>
                      <a:cubicBezTo>
                        <a:pt x="235" y="76"/>
                        <a:pt x="310" y="149"/>
                        <a:pt x="375" y="233"/>
                      </a:cubicBezTo>
                      <a:lnTo>
                        <a:pt x="375" y="233"/>
                      </a:lnTo>
                      <a:cubicBezTo>
                        <a:pt x="456" y="337"/>
                        <a:pt x="510" y="455"/>
                        <a:pt x="538" y="59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77" name="Freeform 108">
                  <a:extLst>
                    <a:ext uri="{FF2B5EF4-FFF2-40B4-BE49-F238E27FC236}">
                      <a16:creationId xmlns:a16="http://schemas.microsoft.com/office/drawing/2014/main" id="{43DBB950-5A1D-C74B-8404-A1F8DA6236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242" y="4041029"/>
                  <a:ext cx="207966" cy="219062"/>
                </a:xfrm>
                <a:custGeom>
                  <a:avLst/>
                  <a:gdLst>
                    <a:gd name="T0" fmla="*/ 0 w 477"/>
                    <a:gd name="T1" fmla="*/ 501 h 502"/>
                    <a:gd name="T2" fmla="*/ 0 w 477"/>
                    <a:gd name="T3" fmla="*/ 501 h 502"/>
                    <a:gd name="T4" fmla="*/ 229 w 477"/>
                    <a:gd name="T5" fmla="*/ 195 h 502"/>
                    <a:gd name="T6" fmla="*/ 229 w 477"/>
                    <a:gd name="T7" fmla="*/ 195 h 502"/>
                    <a:gd name="T8" fmla="*/ 328 w 477"/>
                    <a:gd name="T9" fmla="*/ 49 h 502"/>
                    <a:gd name="T10" fmla="*/ 328 w 477"/>
                    <a:gd name="T11" fmla="*/ 49 h 502"/>
                    <a:gd name="T12" fmla="*/ 394 w 477"/>
                    <a:gd name="T13" fmla="*/ 14 h 502"/>
                    <a:gd name="T14" fmla="*/ 394 w 477"/>
                    <a:gd name="T15" fmla="*/ 14 h 502"/>
                    <a:gd name="T16" fmla="*/ 462 w 477"/>
                    <a:gd name="T17" fmla="*/ 81 h 502"/>
                    <a:gd name="T18" fmla="*/ 462 w 477"/>
                    <a:gd name="T19" fmla="*/ 81 h 502"/>
                    <a:gd name="T20" fmla="*/ 0 w 477"/>
                    <a:gd name="T21" fmla="*/ 501 h 5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77" h="502">
                      <a:moveTo>
                        <a:pt x="0" y="501"/>
                      </a:moveTo>
                      <a:lnTo>
                        <a:pt x="0" y="501"/>
                      </a:lnTo>
                      <a:cubicBezTo>
                        <a:pt x="137" y="435"/>
                        <a:pt x="166" y="303"/>
                        <a:pt x="229" y="195"/>
                      </a:cubicBezTo>
                      <a:lnTo>
                        <a:pt x="229" y="195"/>
                      </a:lnTo>
                      <a:cubicBezTo>
                        <a:pt x="259" y="145"/>
                        <a:pt x="291" y="95"/>
                        <a:pt x="328" y="49"/>
                      </a:cubicBezTo>
                      <a:lnTo>
                        <a:pt x="328" y="49"/>
                      </a:lnTo>
                      <a:cubicBezTo>
                        <a:pt x="343" y="31"/>
                        <a:pt x="370" y="20"/>
                        <a:pt x="394" y="14"/>
                      </a:cubicBezTo>
                      <a:lnTo>
                        <a:pt x="394" y="14"/>
                      </a:lnTo>
                      <a:cubicBezTo>
                        <a:pt x="445" y="0"/>
                        <a:pt x="476" y="31"/>
                        <a:pt x="462" y="81"/>
                      </a:cubicBezTo>
                      <a:lnTo>
                        <a:pt x="462" y="81"/>
                      </a:lnTo>
                      <a:cubicBezTo>
                        <a:pt x="420" y="229"/>
                        <a:pt x="235" y="479"/>
                        <a:pt x="0" y="50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78" name="Freeform 109">
                  <a:extLst>
                    <a:ext uri="{FF2B5EF4-FFF2-40B4-BE49-F238E27FC236}">
                      <a16:creationId xmlns:a16="http://schemas.microsoft.com/office/drawing/2014/main" id="{049EE635-CB33-D24B-A125-8EA6AB587EE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81549" y="3941873"/>
                  <a:ext cx="263530" cy="173026"/>
                </a:xfrm>
                <a:custGeom>
                  <a:avLst/>
                  <a:gdLst>
                    <a:gd name="T0" fmla="*/ 591 w 603"/>
                    <a:gd name="T1" fmla="*/ 396 h 397"/>
                    <a:gd name="T2" fmla="*/ 591 w 603"/>
                    <a:gd name="T3" fmla="*/ 396 h 397"/>
                    <a:gd name="T4" fmla="*/ 262 w 603"/>
                    <a:gd name="T5" fmla="*/ 230 h 397"/>
                    <a:gd name="T6" fmla="*/ 262 w 603"/>
                    <a:gd name="T7" fmla="*/ 230 h 397"/>
                    <a:gd name="T8" fmla="*/ 43 w 603"/>
                    <a:gd name="T9" fmla="*/ 132 h 397"/>
                    <a:gd name="T10" fmla="*/ 43 w 603"/>
                    <a:gd name="T11" fmla="*/ 132 h 397"/>
                    <a:gd name="T12" fmla="*/ 14 w 603"/>
                    <a:gd name="T13" fmla="*/ 97 h 397"/>
                    <a:gd name="T14" fmla="*/ 14 w 603"/>
                    <a:gd name="T15" fmla="*/ 97 h 397"/>
                    <a:gd name="T16" fmla="*/ 9 w 603"/>
                    <a:gd name="T17" fmla="*/ 17 h 397"/>
                    <a:gd name="T18" fmla="*/ 9 w 603"/>
                    <a:gd name="T19" fmla="*/ 17 h 397"/>
                    <a:gd name="T20" fmla="*/ 76 w 603"/>
                    <a:gd name="T21" fmla="*/ 6 h 397"/>
                    <a:gd name="T22" fmla="*/ 76 w 603"/>
                    <a:gd name="T23" fmla="*/ 6 h 397"/>
                    <a:gd name="T24" fmla="*/ 564 w 603"/>
                    <a:gd name="T25" fmla="*/ 322 h 397"/>
                    <a:gd name="T26" fmla="*/ 564 w 603"/>
                    <a:gd name="T27" fmla="*/ 322 h 397"/>
                    <a:gd name="T28" fmla="*/ 602 w 603"/>
                    <a:gd name="T29" fmla="*/ 388 h 397"/>
                    <a:gd name="T30" fmla="*/ 602 w 603"/>
                    <a:gd name="T31" fmla="*/ 388 h 397"/>
                    <a:gd name="T32" fmla="*/ 591 w 603"/>
                    <a:gd name="T33" fmla="*/ 396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3" h="397">
                      <a:moveTo>
                        <a:pt x="591" y="396"/>
                      </a:moveTo>
                      <a:lnTo>
                        <a:pt x="591" y="396"/>
                      </a:lnTo>
                      <a:cubicBezTo>
                        <a:pt x="511" y="280"/>
                        <a:pt x="386" y="256"/>
                        <a:pt x="262" y="230"/>
                      </a:cubicBezTo>
                      <a:lnTo>
                        <a:pt x="262" y="230"/>
                      </a:lnTo>
                      <a:cubicBezTo>
                        <a:pt x="183" y="214"/>
                        <a:pt x="103" y="194"/>
                        <a:pt x="43" y="132"/>
                      </a:cubicBezTo>
                      <a:lnTo>
                        <a:pt x="43" y="132"/>
                      </a:lnTo>
                      <a:cubicBezTo>
                        <a:pt x="32" y="121"/>
                        <a:pt x="17" y="110"/>
                        <a:pt x="14" y="97"/>
                      </a:cubicBezTo>
                      <a:lnTo>
                        <a:pt x="14" y="97"/>
                      </a:lnTo>
                      <a:cubicBezTo>
                        <a:pt x="7" y="71"/>
                        <a:pt x="0" y="40"/>
                        <a:pt x="9" y="17"/>
                      </a:cubicBezTo>
                      <a:lnTo>
                        <a:pt x="9" y="17"/>
                      </a:lnTo>
                      <a:cubicBezTo>
                        <a:pt x="13" y="6"/>
                        <a:pt x="56" y="0"/>
                        <a:pt x="76" y="6"/>
                      </a:cubicBezTo>
                      <a:lnTo>
                        <a:pt x="76" y="6"/>
                      </a:lnTo>
                      <a:cubicBezTo>
                        <a:pt x="268" y="66"/>
                        <a:pt x="436" y="165"/>
                        <a:pt x="564" y="322"/>
                      </a:cubicBezTo>
                      <a:lnTo>
                        <a:pt x="564" y="322"/>
                      </a:lnTo>
                      <a:cubicBezTo>
                        <a:pt x="580" y="342"/>
                        <a:pt x="590" y="366"/>
                        <a:pt x="602" y="388"/>
                      </a:cubicBezTo>
                      <a:lnTo>
                        <a:pt x="602" y="388"/>
                      </a:lnTo>
                      <a:cubicBezTo>
                        <a:pt x="598" y="391"/>
                        <a:pt x="595" y="393"/>
                        <a:pt x="591" y="39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79" name="Freeform 110">
                  <a:extLst>
                    <a:ext uri="{FF2B5EF4-FFF2-40B4-BE49-F238E27FC236}">
                      <a16:creationId xmlns:a16="http://schemas.microsoft.com/office/drawing/2014/main" id="{B4B3A050-69BD-824E-8099-566FFC9F39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91775" y="4210657"/>
                  <a:ext cx="247654" cy="98419"/>
                </a:xfrm>
                <a:custGeom>
                  <a:avLst/>
                  <a:gdLst>
                    <a:gd name="T0" fmla="*/ 0 w 571"/>
                    <a:gd name="T1" fmla="*/ 172 h 230"/>
                    <a:gd name="T2" fmla="*/ 0 w 571"/>
                    <a:gd name="T3" fmla="*/ 172 h 230"/>
                    <a:gd name="T4" fmla="*/ 86 w 571"/>
                    <a:gd name="T5" fmla="*/ 155 h 230"/>
                    <a:gd name="T6" fmla="*/ 86 w 571"/>
                    <a:gd name="T7" fmla="*/ 155 h 230"/>
                    <a:gd name="T8" fmla="*/ 301 w 571"/>
                    <a:gd name="T9" fmla="*/ 55 h 230"/>
                    <a:gd name="T10" fmla="*/ 301 w 571"/>
                    <a:gd name="T11" fmla="*/ 55 h 230"/>
                    <a:gd name="T12" fmla="*/ 499 w 571"/>
                    <a:gd name="T13" fmla="*/ 18 h 230"/>
                    <a:gd name="T14" fmla="*/ 499 w 571"/>
                    <a:gd name="T15" fmla="*/ 18 h 230"/>
                    <a:gd name="T16" fmla="*/ 568 w 571"/>
                    <a:gd name="T17" fmla="*/ 91 h 230"/>
                    <a:gd name="T18" fmla="*/ 568 w 571"/>
                    <a:gd name="T19" fmla="*/ 91 h 230"/>
                    <a:gd name="T20" fmla="*/ 510 w 571"/>
                    <a:gd name="T21" fmla="*/ 151 h 230"/>
                    <a:gd name="T22" fmla="*/ 510 w 571"/>
                    <a:gd name="T23" fmla="*/ 151 h 230"/>
                    <a:gd name="T24" fmla="*/ 51 w 571"/>
                    <a:gd name="T25" fmla="*/ 189 h 230"/>
                    <a:gd name="T26" fmla="*/ 51 w 571"/>
                    <a:gd name="T27" fmla="*/ 189 h 230"/>
                    <a:gd name="T28" fmla="*/ 0 w 571"/>
                    <a:gd name="T29" fmla="*/ 172 h 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71" h="230">
                      <a:moveTo>
                        <a:pt x="0" y="172"/>
                      </a:moveTo>
                      <a:lnTo>
                        <a:pt x="0" y="172"/>
                      </a:lnTo>
                      <a:cubicBezTo>
                        <a:pt x="38" y="165"/>
                        <a:pt x="64" y="164"/>
                        <a:pt x="86" y="155"/>
                      </a:cubicBezTo>
                      <a:lnTo>
                        <a:pt x="86" y="155"/>
                      </a:lnTo>
                      <a:cubicBezTo>
                        <a:pt x="159" y="124"/>
                        <a:pt x="234" y="95"/>
                        <a:pt x="301" y="55"/>
                      </a:cubicBezTo>
                      <a:lnTo>
                        <a:pt x="301" y="55"/>
                      </a:lnTo>
                      <a:cubicBezTo>
                        <a:pt x="365" y="16"/>
                        <a:pt x="428" y="0"/>
                        <a:pt x="499" y="18"/>
                      </a:cubicBezTo>
                      <a:lnTo>
                        <a:pt x="499" y="18"/>
                      </a:lnTo>
                      <a:cubicBezTo>
                        <a:pt x="536" y="28"/>
                        <a:pt x="565" y="48"/>
                        <a:pt x="568" y="91"/>
                      </a:cubicBezTo>
                      <a:lnTo>
                        <a:pt x="568" y="91"/>
                      </a:lnTo>
                      <a:cubicBezTo>
                        <a:pt x="570" y="132"/>
                        <a:pt x="538" y="141"/>
                        <a:pt x="510" y="151"/>
                      </a:cubicBezTo>
                      <a:lnTo>
                        <a:pt x="510" y="151"/>
                      </a:lnTo>
                      <a:cubicBezTo>
                        <a:pt x="361" y="206"/>
                        <a:pt x="208" y="229"/>
                        <a:pt x="51" y="189"/>
                      </a:cubicBezTo>
                      <a:lnTo>
                        <a:pt x="51" y="189"/>
                      </a:lnTo>
                      <a:cubicBezTo>
                        <a:pt x="39" y="186"/>
                        <a:pt x="26" y="181"/>
                        <a:pt x="0" y="17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80" name="Freeform 111">
                  <a:extLst>
                    <a:ext uri="{FF2B5EF4-FFF2-40B4-BE49-F238E27FC236}">
                      <a16:creationId xmlns:a16="http://schemas.microsoft.com/office/drawing/2014/main" id="{4088DBC4-8C81-1A49-9E21-F6D5568A3F8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76137" y="3555697"/>
                  <a:ext cx="98426" cy="225411"/>
                </a:xfrm>
                <a:custGeom>
                  <a:avLst/>
                  <a:gdLst>
                    <a:gd name="T0" fmla="*/ 143 w 230"/>
                    <a:gd name="T1" fmla="*/ 515 h 517"/>
                    <a:gd name="T2" fmla="*/ 143 w 230"/>
                    <a:gd name="T3" fmla="*/ 515 h 517"/>
                    <a:gd name="T4" fmla="*/ 142 w 230"/>
                    <a:gd name="T5" fmla="*/ 493 h 517"/>
                    <a:gd name="T6" fmla="*/ 142 w 230"/>
                    <a:gd name="T7" fmla="*/ 493 h 517"/>
                    <a:gd name="T8" fmla="*/ 110 w 230"/>
                    <a:gd name="T9" fmla="*/ 323 h 517"/>
                    <a:gd name="T10" fmla="*/ 110 w 230"/>
                    <a:gd name="T11" fmla="*/ 323 h 517"/>
                    <a:gd name="T12" fmla="*/ 19 w 230"/>
                    <a:gd name="T13" fmla="*/ 148 h 517"/>
                    <a:gd name="T14" fmla="*/ 19 w 230"/>
                    <a:gd name="T15" fmla="*/ 148 h 517"/>
                    <a:gd name="T16" fmla="*/ 57 w 230"/>
                    <a:gd name="T17" fmla="*/ 27 h 517"/>
                    <a:gd name="T18" fmla="*/ 57 w 230"/>
                    <a:gd name="T19" fmla="*/ 27 h 517"/>
                    <a:gd name="T20" fmla="*/ 152 w 230"/>
                    <a:gd name="T21" fmla="*/ 60 h 517"/>
                    <a:gd name="T22" fmla="*/ 152 w 230"/>
                    <a:gd name="T23" fmla="*/ 60 h 517"/>
                    <a:gd name="T24" fmla="*/ 213 w 230"/>
                    <a:gd name="T25" fmla="*/ 274 h 517"/>
                    <a:gd name="T26" fmla="*/ 213 w 230"/>
                    <a:gd name="T27" fmla="*/ 274 h 517"/>
                    <a:gd name="T28" fmla="*/ 153 w 230"/>
                    <a:gd name="T29" fmla="*/ 516 h 517"/>
                    <a:gd name="T30" fmla="*/ 153 w 230"/>
                    <a:gd name="T31" fmla="*/ 516 h 517"/>
                    <a:gd name="T32" fmla="*/ 143 w 230"/>
                    <a:gd name="T33" fmla="*/ 515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0" h="517">
                      <a:moveTo>
                        <a:pt x="143" y="515"/>
                      </a:moveTo>
                      <a:lnTo>
                        <a:pt x="143" y="515"/>
                      </a:lnTo>
                      <a:cubicBezTo>
                        <a:pt x="143" y="508"/>
                        <a:pt x="140" y="500"/>
                        <a:pt x="142" y="493"/>
                      </a:cubicBezTo>
                      <a:lnTo>
                        <a:pt x="142" y="493"/>
                      </a:lnTo>
                      <a:cubicBezTo>
                        <a:pt x="159" y="431"/>
                        <a:pt x="141" y="377"/>
                        <a:pt x="110" y="323"/>
                      </a:cubicBezTo>
                      <a:lnTo>
                        <a:pt x="110" y="323"/>
                      </a:lnTo>
                      <a:cubicBezTo>
                        <a:pt x="75" y="267"/>
                        <a:pt x="47" y="208"/>
                        <a:pt x="19" y="148"/>
                      </a:cubicBezTo>
                      <a:lnTo>
                        <a:pt x="19" y="148"/>
                      </a:lnTo>
                      <a:cubicBezTo>
                        <a:pt x="0" y="107"/>
                        <a:pt x="18" y="51"/>
                        <a:pt x="57" y="27"/>
                      </a:cubicBezTo>
                      <a:lnTo>
                        <a:pt x="57" y="27"/>
                      </a:lnTo>
                      <a:cubicBezTo>
                        <a:pt x="100" y="0"/>
                        <a:pt x="130" y="31"/>
                        <a:pt x="152" y="60"/>
                      </a:cubicBezTo>
                      <a:lnTo>
                        <a:pt x="152" y="60"/>
                      </a:lnTo>
                      <a:cubicBezTo>
                        <a:pt x="201" y="122"/>
                        <a:pt x="229" y="194"/>
                        <a:pt x="213" y="274"/>
                      </a:cubicBezTo>
                      <a:lnTo>
                        <a:pt x="213" y="274"/>
                      </a:lnTo>
                      <a:cubicBezTo>
                        <a:pt x="197" y="355"/>
                        <a:pt x="174" y="435"/>
                        <a:pt x="153" y="516"/>
                      </a:cubicBezTo>
                      <a:lnTo>
                        <a:pt x="153" y="516"/>
                      </a:lnTo>
                      <a:cubicBezTo>
                        <a:pt x="150" y="516"/>
                        <a:pt x="146" y="515"/>
                        <a:pt x="143" y="51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81" name="Freeform 112">
                  <a:extLst>
                    <a:ext uri="{FF2B5EF4-FFF2-40B4-BE49-F238E27FC236}">
                      <a16:creationId xmlns:a16="http://schemas.microsoft.com/office/drawing/2014/main" id="{0F42EE1F-8484-E340-A908-1A712B990E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7602" y="4730762"/>
                  <a:ext cx="226560" cy="163199"/>
                </a:xfrm>
                <a:custGeom>
                  <a:avLst/>
                  <a:gdLst>
                    <a:gd name="T0" fmla="*/ 221777 w 521"/>
                    <a:gd name="T1" fmla="*/ 162766 h 377"/>
                    <a:gd name="T2" fmla="*/ 221777 w 521"/>
                    <a:gd name="T3" fmla="*/ 162766 h 377"/>
                    <a:gd name="T4" fmla="*/ 213079 w 521"/>
                    <a:gd name="T5" fmla="*/ 143719 h 377"/>
                    <a:gd name="T6" fmla="*/ 213079 w 521"/>
                    <a:gd name="T7" fmla="*/ 143719 h 377"/>
                    <a:gd name="T8" fmla="*/ 84797 w 521"/>
                    <a:gd name="T9" fmla="*/ 54111 h 377"/>
                    <a:gd name="T10" fmla="*/ 84797 w 521"/>
                    <a:gd name="T11" fmla="*/ 54111 h 377"/>
                    <a:gd name="T12" fmla="*/ 20003 w 521"/>
                    <a:gd name="T13" fmla="*/ 38960 h 377"/>
                    <a:gd name="T14" fmla="*/ 20003 w 521"/>
                    <a:gd name="T15" fmla="*/ 38960 h 377"/>
                    <a:gd name="T16" fmla="*/ 0 w 521"/>
                    <a:gd name="T17" fmla="*/ 21212 h 377"/>
                    <a:gd name="T18" fmla="*/ 0 w 521"/>
                    <a:gd name="T19" fmla="*/ 21212 h 377"/>
                    <a:gd name="T20" fmla="*/ 20873 w 521"/>
                    <a:gd name="T21" fmla="*/ 4329 h 377"/>
                    <a:gd name="T22" fmla="*/ 20873 w 521"/>
                    <a:gd name="T23" fmla="*/ 4329 h 377"/>
                    <a:gd name="T24" fmla="*/ 77404 w 521"/>
                    <a:gd name="T25" fmla="*/ 4762 h 377"/>
                    <a:gd name="T26" fmla="*/ 77404 w 521"/>
                    <a:gd name="T27" fmla="*/ 4762 h 377"/>
                    <a:gd name="T28" fmla="*/ 222211 w 521"/>
                    <a:gd name="T29" fmla="*/ 141122 h 377"/>
                    <a:gd name="T30" fmla="*/ 222211 w 521"/>
                    <a:gd name="T31" fmla="*/ 141122 h 377"/>
                    <a:gd name="T32" fmla="*/ 226125 w 521"/>
                    <a:gd name="T33" fmla="*/ 161900 h 377"/>
                    <a:gd name="T34" fmla="*/ 226125 w 521"/>
                    <a:gd name="T35" fmla="*/ 161900 h 377"/>
                    <a:gd name="T36" fmla="*/ 221777 w 521"/>
                    <a:gd name="T37" fmla="*/ 162766 h 37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21" h="377">
                      <a:moveTo>
                        <a:pt x="510" y="376"/>
                      </a:moveTo>
                      <a:lnTo>
                        <a:pt x="510" y="376"/>
                      </a:lnTo>
                      <a:cubicBezTo>
                        <a:pt x="503" y="362"/>
                        <a:pt x="496" y="347"/>
                        <a:pt x="490" y="332"/>
                      </a:cubicBezTo>
                      <a:cubicBezTo>
                        <a:pt x="435" y="202"/>
                        <a:pt x="320" y="155"/>
                        <a:pt x="195" y="125"/>
                      </a:cubicBezTo>
                      <a:cubicBezTo>
                        <a:pt x="145" y="112"/>
                        <a:pt x="94" y="105"/>
                        <a:pt x="46" y="90"/>
                      </a:cubicBezTo>
                      <a:cubicBezTo>
                        <a:pt x="28" y="84"/>
                        <a:pt x="15" y="64"/>
                        <a:pt x="0" y="49"/>
                      </a:cubicBezTo>
                      <a:cubicBezTo>
                        <a:pt x="16" y="35"/>
                        <a:pt x="31" y="12"/>
                        <a:pt x="48" y="10"/>
                      </a:cubicBezTo>
                      <a:cubicBezTo>
                        <a:pt x="91" y="4"/>
                        <a:pt x="138" y="0"/>
                        <a:pt x="178" y="11"/>
                      </a:cubicBezTo>
                      <a:cubicBezTo>
                        <a:pt x="340" y="60"/>
                        <a:pt x="460" y="158"/>
                        <a:pt x="511" y="326"/>
                      </a:cubicBezTo>
                      <a:cubicBezTo>
                        <a:pt x="516" y="341"/>
                        <a:pt x="517" y="358"/>
                        <a:pt x="520" y="374"/>
                      </a:cubicBezTo>
                      <a:cubicBezTo>
                        <a:pt x="516" y="374"/>
                        <a:pt x="513" y="376"/>
                        <a:pt x="510" y="376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482" name="Freeform 113">
                  <a:extLst>
                    <a:ext uri="{FF2B5EF4-FFF2-40B4-BE49-F238E27FC236}">
                      <a16:creationId xmlns:a16="http://schemas.microsoft.com/office/drawing/2014/main" id="{770B7CF5-4131-CA46-BC50-AB40B0B730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10254" y="3907818"/>
                  <a:ext cx="179391" cy="104769"/>
                </a:xfrm>
                <a:custGeom>
                  <a:avLst/>
                  <a:gdLst>
                    <a:gd name="T0" fmla="*/ 412 w 413"/>
                    <a:gd name="T1" fmla="*/ 4 h 244"/>
                    <a:gd name="T2" fmla="*/ 412 w 413"/>
                    <a:gd name="T3" fmla="*/ 4 h 244"/>
                    <a:gd name="T4" fmla="*/ 205 w 413"/>
                    <a:gd name="T5" fmla="*/ 207 h 244"/>
                    <a:gd name="T6" fmla="*/ 205 w 413"/>
                    <a:gd name="T7" fmla="*/ 207 h 244"/>
                    <a:gd name="T8" fmla="*/ 72 w 413"/>
                    <a:gd name="T9" fmla="*/ 243 h 244"/>
                    <a:gd name="T10" fmla="*/ 72 w 413"/>
                    <a:gd name="T11" fmla="*/ 243 h 244"/>
                    <a:gd name="T12" fmla="*/ 6 w 413"/>
                    <a:gd name="T13" fmla="*/ 195 h 244"/>
                    <a:gd name="T14" fmla="*/ 6 w 413"/>
                    <a:gd name="T15" fmla="*/ 195 h 244"/>
                    <a:gd name="T16" fmla="*/ 42 w 413"/>
                    <a:gd name="T17" fmla="*/ 128 h 244"/>
                    <a:gd name="T18" fmla="*/ 42 w 413"/>
                    <a:gd name="T19" fmla="*/ 128 h 244"/>
                    <a:gd name="T20" fmla="*/ 206 w 413"/>
                    <a:gd name="T21" fmla="*/ 61 h 244"/>
                    <a:gd name="T22" fmla="*/ 206 w 413"/>
                    <a:gd name="T23" fmla="*/ 61 h 244"/>
                    <a:gd name="T24" fmla="*/ 403 w 413"/>
                    <a:gd name="T25" fmla="*/ 0 h 244"/>
                    <a:gd name="T26" fmla="*/ 403 w 413"/>
                    <a:gd name="T27" fmla="*/ 0 h 244"/>
                    <a:gd name="T28" fmla="*/ 412 w 413"/>
                    <a:gd name="T29" fmla="*/ 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3" h="244">
                      <a:moveTo>
                        <a:pt x="412" y="4"/>
                      </a:moveTo>
                      <a:lnTo>
                        <a:pt x="412" y="4"/>
                      </a:lnTo>
                      <a:cubicBezTo>
                        <a:pt x="344" y="72"/>
                        <a:pt x="280" y="146"/>
                        <a:pt x="205" y="207"/>
                      </a:cubicBezTo>
                      <a:lnTo>
                        <a:pt x="205" y="207"/>
                      </a:lnTo>
                      <a:cubicBezTo>
                        <a:pt x="173" y="234"/>
                        <a:pt x="117" y="240"/>
                        <a:pt x="72" y="243"/>
                      </a:cubicBezTo>
                      <a:lnTo>
                        <a:pt x="72" y="243"/>
                      </a:lnTo>
                      <a:cubicBezTo>
                        <a:pt x="49" y="243"/>
                        <a:pt x="14" y="217"/>
                        <a:pt x="6" y="195"/>
                      </a:cubicBezTo>
                      <a:lnTo>
                        <a:pt x="6" y="195"/>
                      </a:lnTo>
                      <a:cubicBezTo>
                        <a:pt x="0" y="179"/>
                        <a:pt x="22" y="139"/>
                        <a:pt x="42" y="128"/>
                      </a:cubicBezTo>
                      <a:lnTo>
                        <a:pt x="42" y="128"/>
                      </a:lnTo>
                      <a:cubicBezTo>
                        <a:pt x="93" y="100"/>
                        <a:pt x="150" y="80"/>
                        <a:pt x="206" y="61"/>
                      </a:cubicBezTo>
                      <a:lnTo>
                        <a:pt x="206" y="61"/>
                      </a:lnTo>
                      <a:cubicBezTo>
                        <a:pt x="271" y="38"/>
                        <a:pt x="337" y="20"/>
                        <a:pt x="403" y="0"/>
                      </a:cubicBezTo>
                      <a:lnTo>
                        <a:pt x="403" y="0"/>
                      </a:lnTo>
                      <a:cubicBezTo>
                        <a:pt x="406" y="1"/>
                        <a:pt x="409" y="3"/>
                        <a:pt x="412" y="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83" name="Freeform 114">
                  <a:extLst>
                    <a:ext uri="{FF2B5EF4-FFF2-40B4-BE49-F238E27FC236}">
                      <a16:creationId xmlns:a16="http://schemas.microsoft.com/office/drawing/2014/main" id="{423B18CE-1864-9444-9A25-242F8CBD46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5965" y="4176386"/>
                  <a:ext cx="150815" cy="107943"/>
                </a:xfrm>
                <a:custGeom>
                  <a:avLst/>
                  <a:gdLst>
                    <a:gd name="T0" fmla="*/ 347 w 348"/>
                    <a:gd name="T1" fmla="*/ 206 h 245"/>
                    <a:gd name="T2" fmla="*/ 347 w 348"/>
                    <a:gd name="T3" fmla="*/ 206 h 245"/>
                    <a:gd name="T4" fmla="*/ 68 w 348"/>
                    <a:gd name="T5" fmla="*/ 164 h 245"/>
                    <a:gd name="T6" fmla="*/ 68 w 348"/>
                    <a:gd name="T7" fmla="*/ 164 h 245"/>
                    <a:gd name="T8" fmla="*/ 24 w 348"/>
                    <a:gd name="T9" fmla="*/ 41 h 245"/>
                    <a:gd name="T10" fmla="*/ 24 w 348"/>
                    <a:gd name="T11" fmla="*/ 41 h 245"/>
                    <a:gd name="T12" fmla="*/ 151 w 348"/>
                    <a:gd name="T13" fmla="*/ 31 h 245"/>
                    <a:gd name="T14" fmla="*/ 151 w 348"/>
                    <a:gd name="T15" fmla="*/ 31 h 245"/>
                    <a:gd name="T16" fmla="*/ 231 w 348"/>
                    <a:gd name="T17" fmla="*/ 92 h 245"/>
                    <a:gd name="T18" fmla="*/ 231 w 348"/>
                    <a:gd name="T19" fmla="*/ 92 h 245"/>
                    <a:gd name="T20" fmla="*/ 347 w 348"/>
                    <a:gd name="T21" fmla="*/ 206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245">
                      <a:moveTo>
                        <a:pt x="347" y="206"/>
                      </a:moveTo>
                      <a:lnTo>
                        <a:pt x="347" y="206"/>
                      </a:lnTo>
                      <a:cubicBezTo>
                        <a:pt x="249" y="215"/>
                        <a:pt x="151" y="244"/>
                        <a:pt x="68" y="164"/>
                      </a:cubicBezTo>
                      <a:lnTo>
                        <a:pt x="68" y="164"/>
                      </a:lnTo>
                      <a:cubicBezTo>
                        <a:pt x="23" y="121"/>
                        <a:pt x="0" y="67"/>
                        <a:pt x="24" y="41"/>
                      </a:cubicBezTo>
                      <a:lnTo>
                        <a:pt x="24" y="41"/>
                      </a:lnTo>
                      <a:cubicBezTo>
                        <a:pt x="61" y="0"/>
                        <a:pt x="110" y="13"/>
                        <a:pt x="151" y="31"/>
                      </a:cubicBezTo>
                      <a:lnTo>
                        <a:pt x="151" y="31"/>
                      </a:lnTo>
                      <a:cubicBezTo>
                        <a:pt x="181" y="44"/>
                        <a:pt x="206" y="70"/>
                        <a:pt x="231" y="92"/>
                      </a:cubicBezTo>
                      <a:lnTo>
                        <a:pt x="231" y="92"/>
                      </a:lnTo>
                      <a:cubicBezTo>
                        <a:pt x="269" y="127"/>
                        <a:pt x="305" y="164"/>
                        <a:pt x="347" y="20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84" name="Freeform 115">
                  <a:extLst>
                    <a:ext uri="{FF2B5EF4-FFF2-40B4-BE49-F238E27FC236}">
                      <a16:creationId xmlns:a16="http://schemas.microsoft.com/office/drawing/2014/main" id="{45684B0B-2B75-E348-94A5-1ABF4E8277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85178" y="3709625"/>
                  <a:ext cx="169865" cy="120643"/>
                </a:xfrm>
                <a:custGeom>
                  <a:avLst/>
                  <a:gdLst>
                    <a:gd name="T0" fmla="*/ 7 w 386"/>
                    <a:gd name="T1" fmla="*/ 276 h 277"/>
                    <a:gd name="T2" fmla="*/ 7 w 386"/>
                    <a:gd name="T3" fmla="*/ 276 h 277"/>
                    <a:gd name="T4" fmla="*/ 166 w 386"/>
                    <a:gd name="T5" fmla="*/ 87 h 277"/>
                    <a:gd name="T6" fmla="*/ 166 w 386"/>
                    <a:gd name="T7" fmla="*/ 87 h 277"/>
                    <a:gd name="T8" fmla="*/ 348 w 386"/>
                    <a:gd name="T9" fmla="*/ 27 h 277"/>
                    <a:gd name="T10" fmla="*/ 348 w 386"/>
                    <a:gd name="T11" fmla="*/ 27 h 277"/>
                    <a:gd name="T12" fmla="*/ 370 w 386"/>
                    <a:gd name="T13" fmla="*/ 85 h 277"/>
                    <a:gd name="T14" fmla="*/ 370 w 386"/>
                    <a:gd name="T15" fmla="*/ 85 h 277"/>
                    <a:gd name="T16" fmla="*/ 348 w 386"/>
                    <a:gd name="T17" fmla="*/ 113 h 277"/>
                    <a:gd name="T18" fmla="*/ 348 w 386"/>
                    <a:gd name="T19" fmla="*/ 113 h 277"/>
                    <a:gd name="T20" fmla="*/ 5 w 386"/>
                    <a:gd name="T21" fmla="*/ 275 h 277"/>
                    <a:gd name="T22" fmla="*/ 5 w 386"/>
                    <a:gd name="T23" fmla="*/ 275 h 277"/>
                    <a:gd name="T24" fmla="*/ 7 w 386"/>
                    <a:gd name="T25" fmla="*/ 276 h 2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6" h="277">
                      <a:moveTo>
                        <a:pt x="7" y="276"/>
                      </a:moveTo>
                      <a:lnTo>
                        <a:pt x="7" y="276"/>
                      </a:lnTo>
                      <a:cubicBezTo>
                        <a:pt x="59" y="214"/>
                        <a:pt x="113" y="151"/>
                        <a:pt x="166" y="87"/>
                      </a:cubicBezTo>
                      <a:lnTo>
                        <a:pt x="166" y="87"/>
                      </a:lnTo>
                      <a:cubicBezTo>
                        <a:pt x="223" y="18"/>
                        <a:pt x="280" y="0"/>
                        <a:pt x="348" y="27"/>
                      </a:cubicBezTo>
                      <a:lnTo>
                        <a:pt x="348" y="27"/>
                      </a:lnTo>
                      <a:cubicBezTo>
                        <a:pt x="381" y="40"/>
                        <a:pt x="385" y="58"/>
                        <a:pt x="370" y="85"/>
                      </a:cubicBezTo>
                      <a:lnTo>
                        <a:pt x="370" y="85"/>
                      </a:lnTo>
                      <a:cubicBezTo>
                        <a:pt x="364" y="96"/>
                        <a:pt x="358" y="107"/>
                        <a:pt x="348" y="113"/>
                      </a:cubicBezTo>
                      <a:lnTo>
                        <a:pt x="348" y="113"/>
                      </a:lnTo>
                      <a:cubicBezTo>
                        <a:pt x="246" y="192"/>
                        <a:pt x="131" y="245"/>
                        <a:pt x="5" y="275"/>
                      </a:cubicBezTo>
                      <a:lnTo>
                        <a:pt x="5" y="275"/>
                      </a:lnTo>
                      <a:cubicBezTo>
                        <a:pt x="2" y="276"/>
                        <a:pt x="0" y="273"/>
                        <a:pt x="7" y="27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85" name="Freeform 116">
                  <a:extLst>
                    <a:ext uri="{FF2B5EF4-FFF2-40B4-BE49-F238E27FC236}">
                      <a16:creationId xmlns:a16="http://schemas.microsoft.com/office/drawing/2014/main" id="{DC935E3D-A5A1-1248-B003-5A049A4113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61710" y="3945801"/>
                  <a:ext cx="127002" cy="158740"/>
                </a:xfrm>
                <a:custGeom>
                  <a:avLst/>
                  <a:gdLst>
                    <a:gd name="T0" fmla="*/ 28 w 290"/>
                    <a:gd name="T1" fmla="*/ 0 h 365"/>
                    <a:gd name="T2" fmla="*/ 28 w 290"/>
                    <a:gd name="T3" fmla="*/ 0 h 365"/>
                    <a:gd name="T4" fmla="*/ 258 w 290"/>
                    <a:gd name="T5" fmla="*/ 364 h 365"/>
                    <a:gd name="T6" fmla="*/ 258 w 290"/>
                    <a:gd name="T7" fmla="*/ 364 h 365"/>
                    <a:gd name="T8" fmla="*/ 94 w 290"/>
                    <a:gd name="T9" fmla="*/ 197 h 365"/>
                    <a:gd name="T10" fmla="*/ 94 w 290"/>
                    <a:gd name="T11" fmla="*/ 197 h 365"/>
                    <a:gd name="T12" fmla="*/ 28 w 290"/>
                    <a:gd name="T13" fmla="*/ 0 h 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0" h="365">
                      <a:moveTo>
                        <a:pt x="28" y="0"/>
                      </a:moveTo>
                      <a:lnTo>
                        <a:pt x="28" y="0"/>
                      </a:lnTo>
                      <a:cubicBezTo>
                        <a:pt x="172" y="41"/>
                        <a:pt x="289" y="232"/>
                        <a:pt x="258" y="364"/>
                      </a:cubicBezTo>
                      <a:lnTo>
                        <a:pt x="258" y="364"/>
                      </a:lnTo>
                      <a:cubicBezTo>
                        <a:pt x="205" y="310"/>
                        <a:pt x="150" y="253"/>
                        <a:pt x="94" y="197"/>
                      </a:cubicBezTo>
                      <a:lnTo>
                        <a:pt x="94" y="197"/>
                      </a:lnTo>
                      <a:cubicBezTo>
                        <a:pt x="21" y="127"/>
                        <a:pt x="0" y="66"/>
                        <a:pt x="28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86" name="Freeform 117">
                  <a:extLst>
                    <a:ext uri="{FF2B5EF4-FFF2-40B4-BE49-F238E27FC236}">
                      <a16:creationId xmlns:a16="http://schemas.microsoft.com/office/drawing/2014/main" id="{FF1D72FF-5F92-8B40-9A88-8E4D3EAA5B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87541" y="3574600"/>
                  <a:ext cx="104777" cy="201601"/>
                </a:xfrm>
                <a:custGeom>
                  <a:avLst/>
                  <a:gdLst>
                    <a:gd name="T0" fmla="*/ 240 w 241"/>
                    <a:gd name="T1" fmla="*/ 460 h 461"/>
                    <a:gd name="T2" fmla="*/ 240 w 241"/>
                    <a:gd name="T3" fmla="*/ 460 h 461"/>
                    <a:gd name="T4" fmla="*/ 7 w 241"/>
                    <a:gd name="T5" fmla="*/ 125 h 461"/>
                    <a:gd name="T6" fmla="*/ 7 w 241"/>
                    <a:gd name="T7" fmla="*/ 125 h 461"/>
                    <a:gd name="T8" fmla="*/ 24 w 241"/>
                    <a:gd name="T9" fmla="*/ 15 h 461"/>
                    <a:gd name="T10" fmla="*/ 24 w 241"/>
                    <a:gd name="T11" fmla="*/ 15 h 461"/>
                    <a:gd name="T12" fmla="*/ 110 w 241"/>
                    <a:gd name="T13" fmla="*/ 84 h 461"/>
                    <a:gd name="T14" fmla="*/ 110 w 241"/>
                    <a:gd name="T15" fmla="*/ 84 h 461"/>
                    <a:gd name="T16" fmla="*/ 122 w 241"/>
                    <a:gd name="T17" fmla="*/ 122 h 461"/>
                    <a:gd name="T18" fmla="*/ 122 w 241"/>
                    <a:gd name="T19" fmla="*/ 122 h 461"/>
                    <a:gd name="T20" fmla="*/ 240 w 241"/>
                    <a:gd name="T21" fmla="*/ 460 h 4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1" h="461">
                      <a:moveTo>
                        <a:pt x="240" y="460"/>
                      </a:moveTo>
                      <a:lnTo>
                        <a:pt x="240" y="460"/>
                      </a:lnTo>
                      <a:cubicBezTo>
                        <a:pt x="134" y="367"/>
                        <a:pt x="33" y="269"/>
                        <a:pt x="7" y="125"/>
                      </a:cubicBezTo>
                      <a:lnTo>
                        <a:pt x="7" y="125"/>
                      </a:lnTo>
                      <a:cubicBezTo>
                        <a:pt x="0" y="88"/>
                        <a:pt x="8" y="21"/>
                        <a:pt x="24" y="15"/>
                      </a:cubicBezTo>
                      <a:lnTo>
                        <a:pt x="24" y="15"/>
                      </a:lnTo>
                      <a:cubicBezTo>
                        <a:pt x="68" y="0"/>
                        <a:pt x="89" y="50"/>
                        <a:pt x="110" y="84"/>
                      </a:cubicBezTo>
                      <a:lnTo>
                        <a:pt x="110" y="84"/>
                      </a:lnTo>
                      <a:cubicBezTo>
                        <a:pt x="117" y="95"/>
                        <a:pt x="121" y="109"/>
                        <a:pt x="122" y="122"/>
                      </a:cubicBezTo>
                      <a:lnTo>
                        <a:pt x="122" y="122"/>
                      </a:lnTo>
                      <a:cubicBezTo>
                        <a:pt x="134" y="245"/>
                        <a:pt x="178" y="356"/>
                        <a:pt x="240" y="46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87" name="Freeform 118">
                  <a:extLst>
                    <a:ext uri="{FF2B5EF4-FFF2-40B4-BE49-F238E27FC236}">
                      <a16:creationId xmlns:a16="http://schemas.microsoft.com/office/drawing/2014/main" id="{2D5C4617-FE78-3443-97DD-9A7DB92C41A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59281" y="3693788"/>
                  <a:ext cx="128590" cy="119055"/>
                </a:xfrm>
                <a:custGeom>
                  <a:avLst/>
                  <a:gdLst>
                    <a:gd name="T0" fmla="*/ 296 w 297"/>
                    <a:gd name="T1" fmla="*/ 273 h 274"/>
                    <a:gd name="T2" fmla="*/ 296 w 297"/>
                    <a:gd name="T3" fmla="*/ 273 h 274"/>
                    <a:gd name="T4" fmla="*/ 30 w 297"/>
                    <a:gd name="T5" fmla="*/ 106 h 274"/>
                    <a:gd name="T6" fmla="*/ 30 w 297"/>
                    <a:gd name="T7" fmla="*/ 106 h 274"/>
                    <a:gd name="T8" fmla="*/ 10 w 297"/>
                    <a:gd name="T9" fmla="*/ 24 h 274"/>
                    <a:gd name="T10" fmla="*/ 10 w 297"/>
                    <a:gd name="T11" fmla="*/ 24 h 274"/>
                    <a:gd name="T12" fmla="*/ 91 w 297"/>
                    <a:gd name="T13" fmla="*/ 46 h 274"/>
                    <a:gd name="T14" fmla="*/ 91 w 297"/>
                    <a:gd name="T15" fmla="*/ 46 h 274"/>
                    <a:gd name="T16" fmla="*/ 111 w 297"/>
                    <a:gd name="T17" fmla="*/ 70 h 274"/>
                    <a:gd name="T18" fmla="*/ 111 w 297"/>
                    <a:gd name="T19" fmla="*/ 70 h 274"/>
                    <a:gd name="T20" fmla="*/ 296 w 297"/>
                    <a:gd name="T21" fmla="*/ 273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7" h="274">
                      <a:moveTo>
                        <a:pt x="296" y="273"/>
                      </a:moveTo>
                      <a:lnTo>
                        <a:pt x="296" y="273"/>
                      </a:lnTo>
                      <a:cubicBezTo>
                        <a:pt x="192" y="239"/>
                        <a:pt x="92" y="200"/>
                        <a:pt x="30" y="106"/>
                      </a:cubicBezTo>
                      <a:lnTo>
                        <a:pt x="30" y="106"/>
                      </a:lnTo>
                      <a:cubicBezTo>
                        <a:pt x="14" y="83"/>
                        <a:pt x="0" y="33"/>
                        <a:pt x="10" y="24"/>
                      </a:cubicBezTo>
                      <a:lnTo>
                        <a:pt x="10" y="24"/>
                      </a:lnTo>
                      <a:cubicBezTo>
                        <a:pt x="36" y="0"/>
                        <a:pt x="66" y="29"/>
                        <a:pt x="91" y="46"/>
                      </a:cubicBezTo>
                      <a:lnTo>
                        <a:pt x="91" y="46"/>
                      </a:lnTo>
                      <a:cubicBezTo>
                        <a:pt x="100" y="51"/>
                        <a:pt x="106" y="61"/>
                        <a:pt x="111" y="70"/>
                      </a:cubicBezTo>
                      <a:lnTo>
                        <a:pt x="111" y="70"/>
                      </a:lnTo>
                      <a:cubicBezTo>
                        <a:pt x="156" y="152"/>
                        <a:pt x="221" y="218"/>
                        <a:pt x="296" y="27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88" name="Freeform 119">
                  <a:extLst>
                    <a:ext uri="{FF2B5EF4-FFF2-40B4-BE49-F238E27FC236}">
                      <a16:creationId xmlns:a16="http://schemas.microsoft.com/office/drawing/2014/main" id="{77755FF6-F5D7-214F-BDD1-5DF2B8E209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3575" y="4174975"/>
                  <a:ext cx="169866" cy="68259"/>
                </a:xfrm>
                <a:custGeom>
                  <a:avLst/>
                  <a:gdLst>
                    <a:gd name="T0" fmla="*/ 388 w 389"/>
                    <a:gd name="T1" fmla="*/ 16 h 157"/>
                    <a:gd name="T2" fmla="*/ 388 w 389"/>
                    <a:gd name="T3" fmla="*/ 16 h 157"/>
                    <a:gd name="T4" fmla="*/ 93 w 389"/>
                    <a:gd name="T5" fmla="*/ 152 h 157"/>
                    <a:gd name="T6" fmla="*/ 93 w 389"/>
                    <a:gd name="T7" fmla="*/ 152 h 157"/>
                    <a:gd name="T8" fmla="*/ 30 w 389"/>
                    <a:gd name="T9" fmla="*/ 144 h 157"/>
                    <a:gd name="T10" fmla="*/ 30 w 389"/>
                    <a:gd name="T11" fmla="*/ 144 h 157"/>
                    <a:gd name="T12" fmla="*/ 0 w 389"/>
                    <a:gd name="T13" fmla="*/ 96 h 157"/>
                    <a:gd name="T14" fmla="*/ 0 w 389"/>
                    <a:gd name="T15" fmla="*/ 96 h 157"/>
                    <a:gd name="T16" fmla="*/ 38 w 389"/>
                    <a:gd name="T17" fmla="*/ 62 h 157"/>
                    <a:gd name="T18" fmla="*/ 38 w 389"/>
                    <a:gd name="T19" fmla="*/ 62 h 157"/>
                    <a:gd name="T20" fmla="*/ 383 w 389"/>
                    <a:gd name="T21" fmla="*/ 0 h 157"/>
                    <a:gd name="T22" fmla="*/ 383 w 389"/>
                    <a:gd name="T23" fmla="*/ 0 h 157"/>
                    <a:gd name="T24" fmla="*/ 388 w 389"/>
                    <a:gd name="T25" fmla="*/ 16 h 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9" h="157">
                      <a:moveTo>
                        <a:pt x="388" y="16"/>
                      </a:moveTo>
                      <a:lnTo>
                        <a:pt x="388" y="16"/>
                      </a:lnTo>
                      <a:cubicBezTo>
                        <a:pt x="295" y="71"/>
                        <a:pt x="205" y="135"/>
                        <a:pt x="93" y="152"/>
                      </a:cubicBezTo>
                      <a:lnTo>
                        <a:pt x="93" y="152"/>
                      </a:lnTo>
                      <a:cubicBezTo>
                        <a:pt x="73" y="156"/>
                        <a:pt x="47" y="153"/>
                        <a:pt x="30" y="144"/>
                      </a:cubicBezTo>
                      <a:lnTo>
                        <a:pt x="30" y="144"/>
                      </a:lnTo>
                      <a:cubicBezTo>
                        <a:pt x="15" y="135"/>
                        <a:pt x="1" y="113"/>
                        <a:pt x="0" y="96"/>
                      </a:cubicBezTo>
                      <a:lnTo>
                        <a:pt x="0" y="96"/>
                      </a:lnTo>
                      <a:cubicBezTo>
                        <a:pt x="0" y="84"/>
                        <a:pt x="23" y="65"/>
                        <a:pt x="38" y="62"/>
                      </a:cubicBezTo>
                      <a:lnTo>
                        <a:pt x="38" y="62"/>
                      </a:lnTo>
                      <a:cubicBezTo>
                        <a:pt x="153" y="40"/>
                        <a:pt x="267" y="20"/>
                        <a:pt x="383" y="0"/>
                      </a:cubicBezTo>
                      <a:lnTo>
                        <a:pt x="383" y="0"/>
                      </a:lnTo>
                      <a:cubicBezTo>
                        <a:pt x="385" y="6"/>
                        <a:pt x="386" y="10"/>
                        <a:pt x="388" y="1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89" name="Freeform 120">
                  <a:extLst>
                    <a:ext uri="{FF2B5EF4-FFF2-40B4-BE49-F238E27FC236}">
                      <a16:creationId xmlns:a16="http://schemas.microsoft.com/office/drawing/2014/main" id="{5C2B8544-64FC-C944-AA22-117BBA0250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06945" y="3620842"/>
                  <a:ext cx="93663" cy="166677"/>
                </a:xfrm>
                <a:custGeom>
                  <a:avLst/>
                  <a:gdLst>
                    <a:gd name="T0" fmla="*/ 0 w 214"/>
                    <a:gd name="T1" fmla="*/ 384 h 385"/>
                    <a:gd name="T2" fmla="*/ 0 w 214"/>
                    <a:gd name="T3" fmla="*/ 384 h 385"/>
                    <a:gd name="T4" fmla="*/ 87 w 214"/>
                    <a:gd name="T5" fmla="*/ 119 h 385"/>
                    <a:gd name="T6" fmla="*/ 87 w 214"/>
                    <a:gd name="T7" fmla="*/ 119 h 385"/>
                    <a:gd name="T8" fmla="*/ 158 w 214"/>
                    <a:gd name="T9" fmla="*/ 24 h 385"/>
                    <a:gd name="T10" fmla="*/ 158 w 214"/>
                    <a:gd name="T11" fmla="*/ 24 h 385"/>
                    <a:gd name="T12" fmla="*/ 212 w 214"/>
                    <a:gd name="T13" fmla="*/ 52 h 385"/>
                    <a:gd name="T14" fmla="*/ 212 w 214"/>
                    <a:gd name="T15" fmla="*/ 52 h 385"/>
                    <a:gd name="T16" fmla="*/ 209 w 214"/>
                    <a:gd name="T17" fmla="*/ 87 h 385"/>
                    <a:gd name="T18" fmla="*/ 209 w 214"/>
                    <a:gd name="T19" fmla="*/ 87 h 385"/>
                    <a:gd name="T20" fmla="*/ 0 w 214"/>
                    <a:gd name="T21" fmla="*/ 384 h 3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4" h="385">
                      <a:moveTo>
                        <a:pt x="0" y="384"/>
                      </a:moveTo>
                      <a:lnTo>
                        <a:pt x="0" y="384"/>
                      </a:lnTo>
                      <a:cubicBezTo>
                        <a:pt x="31" y="289"/>
                        <a:pt x="55" y="202"/>
                        <a:pt x="87" y="119"/>
                      </a:cubicBezTo>
                      <a:lnTo>
                        <a:pt x="87" y="119"/>
                      </a:lnTo>
                      <a:cubicBezTo>
                        <a:pt x="101" y="83"/>
                        <a:pt x="129" y="50"/>
                        <a:pt x="158" y="24"/>
                      </a:cubicBezTo>
                      <a:lnTo>
                        <a:pt x="158" y="24"/>
                      </a:lnTo>
                      <a:cubicBezTo>
                        <a:pt x="185" y="0"/>
                        <a:pt x="209" y="14"/>
                        <a:pt x="212" y="52"/>
                      </a:cubicBezTo>
                      <a:lnTo>
                        <a:pt x="212" y="52"/>
                      </a:lnTo>
                      <a:cubicBezTo>
                        <a:pt x="213" y="64"/>
                        <a:pt x="213" y="76"/>
                        <a:pt x="209" y="87"/>
                      </a:cubicBezTo>
                      <a:lnTo>
                        <a:pt x="209" y="87"/>
                      </a:lnTo>
                      <a:cubicBezTo>
                        <a:pt x="165" y="202"/>
                        <a:pt x="95" y="297"/>
                        <a:pt x="0" y="38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0" name="Freeform 121">
                  <a:extLst>
                    <a:ext uri="{FF2B5EF4-FFF2-40B4-BE49-F238E27FC236}">
                      <a16:creationId xmlns:a16="http://schemas.microsoft.com/office/drawing/2014/main" id="{CEDA62CB-F66E-ED4A-8E89-86B34F241B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61789" y="4004185"/>
                  <a:ext cx="50801" cy="192075"/>
                </a:xfrm>
                <a:custGeom>
                  <a:avLst/>
                  <a:gdLst>
                    <a:gd name="T0" fmla="*/ 0 w 113"/>
                    <a:gd name="T1" fmla="*/ 440 h 441"/>
                    <a:gd name="T2" fmla="*/ 0 w 113"/>
                    <a:gd name="T3" fmla="*/ 440 h 441"/>
                    <a:gd name="T4" fmla="*/ 16 w 113"/>
                    <a:gd name="T5" fmla="*/ 45 h 441"/>
                    <a:gd name="T6" fmla="*/ 16 w 113"/>
                    <a:gd name="T7" fmla="*/ 45 h 441"/>
                    <a:gd name="T8" fmla="*/ 73 w 113"/>
                    <a:gd name="T9" fmla="*/ 2 h 441"/>
                    <a:gd name="T10" fmla="*/ 73 w 113"/>
                    <a:gd name="T11" fmla="*/ 2 h 441"/>
                    <a:gd name="T12" fmla="*/ 109 w 113"/>
                    <a:gd name="T13" fmla="*/ 44 h 441"/>
                    <a:gd name="T14" fmla="*/ 109 w 113"/>
                    <a:gd name="T15" fmla="*/ 44 h 441"/>
                    <a:gd name="T16" fmla="*/ 0 w 113"/>
                    <a:gd name="T17" fmla="*/ 44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441">
                      <a:moveTo>
                        <a:pt x="0" y="440"/>
                      </a:moveTo>
                      <a:lnTo>
                        <a:pt x="0" y="440"/>
                      </a:lnTo>
                      <a:cubicBezTo>
                        <a:pt x="6" y="308"/>
                        <a:pt x="11" y="177"/>
                        <a:pt x="16" y="45"/>
                      </a:cubicBezTo>
                      <a:lnTo>
                        <a:pt x="16" y="45"/>
                      </a:lnTo>
                      <a:cubicBezTo>
                        <a:pt x="18" y="7"/>
                        <a:pt x="43" y="3"/>
                        <a:pt x="73" y="2"/>
                      </a:cubicBezTo>
                      <a:lnTo>
                        <a:pt x="73" y="2"/>
                      </a:lnTo>
                      <a:cubicBezTo>
                        <a:pt x="104" y="0"/>
                        <a:pt x="108" y="21"/>
                        <a:pt x="109" y="44"/>
                      </a:cubicBezTo>
                      <a:lnTo>
                        <a:pt x="109" y="44"/>
                      </a:lnTo>
                      <a:cubicBezTo>
                        <a:pt x="112" y="188"/>
                        <a:pt x="42" y="310"/>
                        <a:pt x="0" y="44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1" name="Freeform 122">
                  <a:extLst>
                    <a:ext uri="{FF2B5EF4-FFF2-40B4-BE49-F238E27FC236}">
                      <a16:creationId xmlns:a16="http://schemas.microsoft.com/office/drawing/2014/main" id="{1F4B59C1-B7EF-0141-A8B6-4D249AA2329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21091" y="4047906"/>
                  <a:ext cx="39688" cy="161915"/>
                </a:xfrm>
                <a:custGeom>
                  <a:avLst/>
                  <a:gdLst>
                    <a:gd name="T0" fmla="*/ 9 w 92"/>
                    <a:gd name="T1" fmla="*/ 364 h 371"/>
                    <a:gd name="T2" fmla="*/ 9 w 92"/>
                    <a:gd name="T3" fmla="*/ 364 h 371"/>
                    <a:gd name="T4" fmla="*/ 0 w 92"/>
                    <a:gd name="T5" fmla="*/ 50 h 371"/>
                    <a:gd name="T6" fmla="*/ 0 w 92"/>
                    <a:gd name="T7" fmla="*/ 50 h 371"/>
                    <a:gd name="T8" fmla="*/ 40 w 92"/>
                    <a:gd name="T9" fmla="*/ 0 h 371"/>
                    <a:gd name="T10" fmla="*/ 40 w 92"/>
                    <a:gd name="T11" fmla="*/ 0 h 371"/>
                    <a:gd name="T12" fmla="*/ 81 w 92"/>
                    <a:gd name="T13" fmla="*/ 40 h 371"/>
                    <a:gd name="T14" fmla="*/ 81 w 92"/>
                    <a:gd name="T15" fmla="*/ 40 h 371"/>
                    <a:gd name="T16" fmla="*/ 89 w 92"/>
                    <a:gd name="T17" fmla="*/ 94 h 371"/>
                    <a:gd name="T18" fmla="*/ 89 w 92"/>
                    <a:gd name="T19" fmla="*/ 94 h 371"/>
                    <a:gd name="T20" fmla="*/ 45 w 92"/>
                    <a:gd name="T21" fmla="*/ 370 h 371"/>
                    <a:gd name="T22" fmla="*/ 45 w 92"/>
                    <a:gd name="T23" fmla="*/ 370 h 371"/>
                    <a:gd name="T24" fmla="*/ 9 w 92"/>
                    <a:gd name="T25" fmla="*/ 364 h 3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2" h="371">
                      <a:moveTo>
                        <a:pt x="9" y="364"/>
                      </a:moveTo>
                      <a:lnTo>
                        <a:pt x="9" y="364"/>
                      </a:lnTo>
                      <a:cubicBezTo>
                        <a:pt x="5" y="259"/>
                        <a:pt x="0" y="154"/>
                        <a:pt x="0" y="50"/>
                      </a:cubicBezTo>
                      <a:lnTo>
                        <a:pt x="0" y="50"/>
                      </a:lnTo>
                      <a:cubicBezTo>
                        <a:pt x="1" y="33"/>
                        <a:pt x="26" y="17"/>
                        <a:pt x="40" y="0"/>
                      </a:cubicBezTo>
                      <a:lnTo>
                        <a:pt x="40" y="0"/>
                      </a:lnTo>
                      <a:cubicBezTo>
                        <a:pt x="54" y="13"/>
                        <a:pt x="73" y="24"/>
                        <a:pt x="81" y="40"/>
                      </a:cubicBezTo>
                      <a:lnTo>
                        <a:pt x="81" y="40"/>
                      </a:lnTo>
                      <a:cubicBezTo>
                        <a:pt x="90" y="55"/>
                        <a:pt x="91" y="77"/>
                        <a:pt x="89" y="94"/>
                      </a:cubicBezTo>
                      <a:lnTo>
                        <a:pt x="89" y="94"/>
                      </a:lnTo>
                      <a:cubicBezTo>
                        <a:pt x="76" y="186"/>
                        <a:pt x="60" y="278"/>
                        <a:pt x="45" y="370"/>
                      </a:cubicBezTo>
                      <a:lnTo>
                        <a:pt x="45" y="370"/>
                      </a:lnTo>
                      <a:cubicBezTo>
                        <a:pt x="33" y="367"/>
                        <a:pt x="21" y="365"/>
                        <a:pt x="9" y="36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2" name="Freeform 123">
                  <a:extLst>
                    <a:ext uri="{FF2B5EF4-FFF2-40B4-BE49-F238E27FC236}">
                      <a16:creationId xmlns:a16="http://schemas.microsoft.com/office/drawing/2014/main" id="{60FAB93D-4FA2-634D-8A58-4732E49817D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66103" y="4812359"/>
                  <a:ext cx="133352" cy="130167"/>
                </a:xfrm>
                <a:custGeom>
                  <a:avLst/>
                  <a:gdLst>
                    <a:gd name="T0" fmla="*/ 0 w 306"/>
                    <a:gd name="T1" fmla="*/ 49 h 300"/>
                    <a:gd name="T2" fmla="*/ 0 w 306"/>
                    <a:gd name="T3" fmla="*/ 49 h 300"/>
                    <a:gd name="T4" fmla="*/ 305 w 306"/>
                    <a:gd name="T5" fmla="*/ 299 h 300"/>
                    <a:gd name="T6" fmla="*/ 305 w 306"/>
                    <a:gd name="T7" fmla="*/ 299 h 300"/>
                    <a:gd name="T8" fmla="*/ 76 w 306"/>
                    <a:gd name="T9" fmla="*/ 123 h 300"/>
                    <a:gd name="T10" fmla="*/ 76 w 306"/>
                    <a:gd name="T11" fmla="*/ 123 h 300"/>
                    <a:gd name="T12" fmla="*/ 0 w 306"/>
                    <a:gd name="T13" fmla="*/ 49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6" h="300">
                      <a:moveTo>
                        <a:pt x="0" y="49"/>
                      </a:moveTo>
                      <a:lnTo>
                        <a:pt x="0" y="49"/>
                      </a:lnTo>
                      <a:cubicBezTo>
                        <a:pt x="113" y="0"/>
                        <a:pt x="297" y="145"/>
                        <a:pt x="305" y="299"/>
                      </a:cubicBezTo>
                      <a:lnTo>
                        <a:pt x="305" y="299"/>
                      </a:lnTo>
                      <a:cubicBezTo>
                        <a:pt x="260" y="187"/>
                        <a:pt x="180" y="139"/>
                        <a:pt x="76" y="123"/>
                      </a:cubicBezTo>
                      <a:lnTo>
                        <a:pt x="76" y="123"/>
                      </a:lnTo>
                      <a:cubicBezTo>
                        <a:pt x="38" y="117"/>
                        <a:pt x="6" y="97"/>
                        <a:pt x="0" y="4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3" name="Freeform 124">
                  <a:extLst>
                    <a:ext uri="{FF2B5EF4-FFF2-40B4-BE49-F238E27FC236}">
                      <a16:creationId xmlns:a16="http://schemas.microsoft.com/office/drawing/2014/main" id="{7DF2F930-8730-7749-A28C-AC6343EAD4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94731" y="4184002"/>
                  <a:ext cx="141290" cy="92069"/>
                </a:xfrm>
                <a:custGeom>
                  <a:avLst/>
                  <a:gdLst>
                    <a:gd name="T0" fmla="*/ 325 w 326"/>
                    <a:gd name="T1" fmla="*/ 0 h 212"/>
                    <a:gd name="T2" fmla="*/ 325 w 326"/>
                    <a:gd name="T3" fmla="*/ 0 h 212"/>
                    <a:gd name="T4" fmla="*/ 45 w 326"/>
                    <a:gd name="T5" fmla="*/ 206 h 212"/>
                    <a:gd name="T6" fmla="*/ 45 w 326"/>
                    <a:gd name="T7" fmla="*/ 206 h 212"/>
                    <a:gd name="T8" fmla="*/ 0 w 326"/>
                    <a:gd name="T9" fmla="*/ 197 h 212"/>
                    <a:gd name="T10" fmla="*/ 0 w 326"/>
                    <a:gd name="T11" fmla="*/ 197 h 212"/>
                    <a:gd name="T12" fmla="*/ 13 w 326"/>
                    <a:gd name="T13" fmla="*/ 153 h 212"/>
                    <a:gd name="T14" fmla="*/ 13 w 326"/>
                    <a:gd name="T15" fmla="*/ 153 h 212"/>
                    <a:gd name="T16" fmla="*/ 52 w 326"/>
                    <a:gd name="T17" fmla="*/ 122 h 212"/>
                    <a:gd name="T18" fmla="*/ 52 w 326"/>
                    <a:gd name="T19" fmla="*/ 122 h 212"/>
                    <a:gd name="T20" fmla="*/ 325 w 326"/>
                    <a:gd name="T21" fmla="*/ 0 h 2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6" h="212">
                      <a:moveTo>
                        <a:pt x="325" y="0"/>
                      </a:moveTo>
                      <a:lnTo>
                        <a:pt x="325" y="0"/>
                      </a:lnTo>
                      <a:cubicBezTo>
                        <a:pt x="233" y="70"/>
                        <a:pt x="160" y="168"/>
                        <a:pt x="45" y="206"/>
                      </a:cubicBezTo>
                      <a:lnTo>
                        <a:pt x="45" y="206"/>
                      </a:lnTo>
                      <a:cubicBezTo>
                        <a:pt x="32" y="211"/>
                        <a:pt x="15" y="201"/>
                        <a:pt x="0" y="197"/>
                      </a:cubicBezTo>
                      <a:lnTo>
                        <a:pt x="0" y="197"/>
                      </a:lnTo>
                      <a:cubicBezTo>
                        <a:pt x="4" y="182"/>
                        <a:pt x="5" y="165"/>
                        <a:pt x="13" y="153"/>
                      </a:cubicBezTo>
                      <a:lnTo>
                        <a:pt x="13" y="153"/>
                      </a:lnTo>
                      <a:cubicBezTo>
                        <a:pt x="23" y="141"/>
                        <a:pt x="38" y="128"/>
                        <a:pt x="52" y="122"/>
                      </a:cubicBezTo>
                      <a:lnTo>
                        <a:pt x="52" y="122"/>
                      </a:lnTo>
                      <a:cubicBezTo>
                        <a:pt x="143" y="80"/>
                        <a:pt x="234" y="41"/>
                        <a:pt x="325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4" name="Freeform 125">
                  <a:extLst>
                    <a:ext uri="{FF2B5EF4-FFF2-40B4-BE49-F238E27FC236}">
                      <a16:creationId xmlns:a16="http://schemas.microsoft.com/office/drawing/2014/main" id="{40BE990A-E83B-BF40-BE23-F84204C3FC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3112" y="4142756"/>
                  <a:ext cx="152403" cy="52384"/>
                </a:xfrm>
                <a:custGeom>
                  <a:avLst/>
                  <a:gdLst>
                    <a:gd name="T0" fmla="*/ 346 w 348"/>
                    <a:gd name="T1" fmla="*/ 47 h 118"/>
                    <a:gd name="T2" fmla="*/ 346 w 348"/>
                    <a:gd name="T3" fmla="*/ 47 h 118"/>
                    <a:gd name="T4" fmla="*/ 6 w 348"/>
                    <a:gd name="T5" fmla="*/ 56 h 118"/>
                    <a:gd name="T6" fmla="*/ 6 w 348"/>
                    <a:gd name="T7" fmla="*/ 56 h 118"/>
                    <a:gd name="T8" fmla="*/ 0 w 348"/>
                    <a:gd name="T9" fmla="*/ 34 h 118"/>
                    <a:gd name="T10" fmla="*/ 0 w 348"/>
                    <a:gd name="T11" fmla="*/ 34 h 118"/>
                    <a:gd name="T12" fmla="*/ 74 w 348"/>
                    <a:gd name="T13" fmla="*/ 2 h 118"/>
                    <a:gd name="T14" fmla="*/ 74 w 348"/>
                    <a:gd name="T15" fmla="*/ 2 h 118"/>
                    <a:gd name="T16" fmla="*/ 347 w 348"/>
                    <a:gd name="T17" fmla="*/ 32 h 118"/>
                    <a:gd name="T18" fmla="*/ 347 w 348"/>
                    <a:gd name="T19" fmla="*/ 32 h 118"/>
                    <a:gd name="T20" fmla="*/ 346 w 348"/>
                    <a:gd name="T21" fmla="*/ 4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118">
                      <a:moveTo>
                        <a:pt x="346" y="47"/>
                      </a:moveTo>
                      <a:lnTo>
                        <a:pt x="346" y="47"/>
                      </a:lnTo>
                      <a:cubicBezTo>
                        <a:pt x="233" y="41"/>
                        <a:pt x="120" y="117"/>
                        <a:pt x="6" y="56"/>
                      </a:cubicBezTo>
                      <a:lnTo>
                        <a:pt x="6" y="56"/>
                      </a:lnTo>
                      <a:cubicBezTo>
                        <a:pt x="4" y="48"/>
                        <a:pt x="2" y="41"/>
                        <a:pt x="0" y="34"/>
                      </a:cubicBezTo>
                      <a:lnTo>
                        <a:pt x="0" y="34"/>
                      </a:lnTo>
                      <a:cubicBezTo>
                        <a:pt x="25" y="23"/>
                        <a:pt x="50" y="0"/>
                        <a:pt x="74" y="2"/>
                      </a:cubicBezTo>
                      <a:lnTo>
                        <a:pt x="74" y="2"/>
                      </a:lnTo>
                      <a:cubicBezTo>
                        <a:pt x="165" y="8"/>
                        <a:pt x="256" y="21"/>
                        <a:pt x="347" y="32"/>
                      </a:cubicBezTo>
                      <a:lnTo>
                        <a:pt x="347" y="32"/>
                      </a:lnTo>
                      <a:cubicBezTo>
                        <a:pt x="347" y="37"/>
                        <a:pt x="347" y="42"/>
                        <a:pt x="346" y="4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5" name="Freeform 126">
                  <a:extLst>
                    <a:ext uri="{FF2B5EF4-FFF2-40B4-BE49-F238E27FC236}">
                      <a16:creationId xmlns:a16="http://schemas.microsoft.com/office/drawing/2014/main" id="{6FC39AB4-A209-D840-904D-54984810F1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9467" y="4074335"/>
                  <a:ext cx="60326" cy="136517"/>
                </a:xfrm>
                <a:custGeom>
                  <a:avLst/>
                  <a:gdLst>
                    <a:gd name="T0" fmla="*/ 0 w 138"/>
                    <a:gd name="T1" fmla="*/ 314 h 315"/>
                    <a:gd name="T2" fmla="*/ 0 w 138"/>
                    <a:gd name="T3" fmla="*/ 314 h 315"/>
                    <a:gd name="T4" fmla="*/ 81 w 138"/>
                    <a:gd name="T5" fmla="*/ 29 h 315"/>
                    <a:gd name="T6" fmla="*/ 81 w 138"/>
                    <a:gd name="T7" fmla="*/ 29 h 315"/>
                    <a:gd name="T8" fmla="*/ 116 w 138"/>
                    <a:gd name="T9" fmla="*/ 0 h 315"/>
                    <a:gd name="T10" fmla="*/ 116 w 138"/>
                    <a:gd name="T11" fmla="*/ 0 h 315"/>
                    <a:gd name="T12" fmla="*/ 136 w 138"/>
                    <a:gd name="T13" fmla="*/ 35 h 315"/>
                    <a:gd name="T14" fmla="*/ 136 w 138"/>
                    <a:gd name="T15" fmla="*/ 35 h 315"/>
                    <a:gd name="T16" fmla="*/ 65 w 138"/>
                    <a:gd name="T17" fmla="*/ 243 h 315"/>
                    <a:gd name="T18" fmla="*/ 65 w 138"/>
                    <a:gd name="T19" fmla="*/ 243 h 315"/>
                    <a:gd name="T20" fmla="*/ 0 w 138"/>
                    <a:gd name="T21" fmla="*/ 31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8" h="315">
                      <a:moveTo>
                        <a:pt x="0" y="314"/>
                      </a:moveTo>
                      <a:lnTo>
                        <a:pt x="0" y="314"/>
                      </a:lnTo>
                      <a:cubicBezTo>
                        <a:pt x="25" y="223"/>
                        <a:pt x="52" y="126"/>
                        <a:pt x="81" y="29"/>
                      </a:cubicBezTo>
                      <a:lnTo>
                        <a:pt x="81" y="29"/>
                      </a:lnTo>
                      <a:cubicBezTo>
                        <a:pt x="85" y="17"/>
                        <a:pt x="104" y="10"/>
                        <a:pt x="116" y="0"/>
                      </a:cubicBezTo>
                      <a:lnTo>
                        <a:pt x="116" y="0"/>
                      </a:lnTo>
                      <a:cubicBezTo>
                        <a:pt x="123" y="12"/>
                        <a:pt x="136" y="23"/>
                        <a:pt x="136" y="35"/>
                      </a:cubicBezTo>
                      <a:lnTo>
                        <a:pt x="136" y="35"/>
                      </a:lnTo>
                      <a:cubicBezTo>
                        <a:pt x="137" y="112"/>
                        <a:pt x="111" y="182"/>
                        <a:pt x="65" y="243"/>
                      </a:cubicBezTo>
                      <a:lnTo>
                        <a:pt x="65" y="243"/>
                      </a:lnTo>
                      <a:cubicBezTo>
                        <a:pt x="44" y="272"/>
                        <a:pt x="17" y="296"/>
                        <a:pt x="0" y="31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6" name="Freeform 127">
                  <a:extLst>
                    <a:ext uri="{FF2B5EF4-FFF2-40B4-BE49-F238E27FC236}">
                      <a16:creationId xmlns:a16="http://schemas.microsoft.com/office/drawing/2014/main" id="{090498A6-CAA2-BD4A-9135-97D20F6F5F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0345" y="3741937"/>
                  <a:ext cx="122240" cy="68259"/>
                </a:xfrm>
                <a:custGeom>
                  <a:avLst/>
                  <a:gdLst>
                    <a:gd name="T0" fmla="*/ 276 w 282"/>
                    <a:gd name="T1" fmla="*/ 154 h 155"/>
                    <a:gd name="T2" fmla="*/ 276 w 282"/>
                    <a:gd name="T3" fmla="*/ 154 h 155"/>
                    <a:gd name="T4" fmla="*/ 29 w 282"/>
                    <a:gd name="T5" fmla="*/ 68 h 155"/>
                    <a:gd name="T6" fmla="*/ 29 w 282"/>
                    <a:gd name="T7" fmla="*/ 68 h 155"/>
                    <a:gd name="T8" fmla="*/ 0 w 282"/>
                    <a:gd name="T9" fmla="*/ 18 h 155"/>
                    <a:gd name="T10" fmla="*/ 0 w 282"/>
                    <a:gd name="T11" fmla="*/ 18 h 155"/>
                    <a:gd name="T12" fmla="*/ 58 w 282"/>
                    <a:gd name="T13" fmla="*/ 7 h 155"/>
                    <a:gd name="T14" fmla="*/ 58 w 282"/>
                    <a:gd name="T15" fmla="*/ 7 h 155"/>
                    <a:gd name="T16" fmla="*/ 281 w 282"/>
                    <a:gd name="T17" fmla="*/ 144 h 155"/>
                    <a:gd name="T18" fmla="*/ 281 w 282"/>
                    <a:gd name="T19" fmla="*/ 144 h 155"/>
                    <a:gd name="T20" fmla="*/ 276 w 282"/>
                    <a:gd name="T21" fmla="*/ 15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2" h="155">
                      <a:moveTo>
                        <a:pt x="276" y="154"/>
                      </a:moveTo>
                      <a:lnTo>
                        <a:pt x="276" y="154"/>
                      </a:lnTo>
                      <a:cubicBezTo>
                        <a:pt x="194" y="126"/>
                        <a:pt x="110" y="99"/>
                        <a:pt x="29" y="68"/>
                      </a:cubicBezTo>
                      <a:lnTo>
                        <a:pt x="29" y="68"/>
                      </a:lnTo>
                      <a:cubicBezTo>
                        <a:pt x="15" y="63"/>
                        <a:pt x="9" y="35"/>
                        <a:pt x="0" y="18"/>
                      </a:cubicBezTo>
                      <a:lnTo>
                        <a:pt x="0" y="18"/>
                      </a:lnTo>
                      <a:cubicBezTo>
                        <a:pt x="20" y="14"/>
                        <a:pt x="45" y="0"/>
                        <a:pt x="58" y="7"/>
                      </a:cubicBezTo>
                      <a:lnTo>
                        <a:pt x="58" y="7"/>
                      </a:lnTo>
                      <a:cubicBezTo>
                        <a:pt x="134" y="50"/>
                        <a:pt x="207" y="98"/>
                        <a:pt x="281" y="144"/>
                      </a:cubicBezTo>
                      <a:lnTo>
                        <a:pt x="281" y="144"/>
                      </a:lnTo>
                      <a:cubicBezTo>
                        <a:pt x="280" y="147"/>
                        <a:pt x="278" y="151"/>
                        <a:pt x="276" y="15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7" name="Freeform 128">
                  <a:extLst>
                    <a:ext uri="{FF2B5EF4-FFF2-40B4-BE49-F238E27FC236}">
                      <a16:creationId xmlns:a16="http://schemas.microsoft.com/office/drawing/2014/main" id="{99824351-EF9E-0F42-AE78-E01B308A9E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35822" y="3794387"/>
                  <a:ext cx="115890" cy="36510"/>
                </a:xfrm>
                <a:custGeom>
                  <a:avLst/>
                  <a:gdLst>
                    <a:gd name="T0" fmla="*/ 262 w 263"/>
                    <a:gd name="T1" fmla="*/ 63 h 84"/>
                    <a:gd name="T2" fmla="*/ 262 w 263"/>
                    <a:gd name="T3" fmla="*/ 63 h 84"/>
                    <a:gd name="T4" fmla="*/ 27 w 263"/>
                    <a:gd name="T5" fmla="*/ 70 h 84"/>
                    <a:gd name="T6" fmla="*/ 27 w 263"/>
                    <a:gd name="T7" fmla="*/ 70 h 84"/>
                    <a:gd name="T8" fmla="*/ 1 w 263"/>
                    <a:gd name="T9" fmla="*/ 30 h 84"/>
                    <a:gd name="T10" fmla="*/ 1 w 263"/>
                    <a:gd name="T11" fmla="*/ 30 h 84"/>
                    <a:gd name="T12" fmla="*/ 37 w 263"/>
                    <a:gd name="T13" fmla="*/ 4 h 84"/>
                    <a:gd name="T14" fmla="*/ 37 w 263"/>
                    <a:gd name="T15" fmla="*/ 4 h 84"/>
                    <a:gd name="T16" fmla="*/ 62 w 263"/>
                    <a:gd name="T17" fmla="*/ 7 h 84"/>
                    <a:gd name="T18" fmla="*/ 62 w 263"/>
                    <a:gd name="T19" fmla="*/ 7 h 84"/>
                    <a:gd name="T20" fmla="*/ 262 w 263"/>
                    <a:gd name="T21" fmla="*/ 63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3" h="84">
                      <a:moveTo>
                        <a:pt x="262" y="63"/>
                      </a:moveTo>
                      <a:lnTo>
                        <a:pt x="262" y="63"/>
                      </a:lnTo>
                      <a:cubicBezTo>
                        <a:pt x="183" y="80"/>
                        <a:pt x="105" y="83"/>
                        <a:pt x="27" y="70"/>
                      </a:cubicBezTo>
                      <a:lnTo>
                        <a:pt x="27" y="70"/>
                      </a:lnTo>
                      <a:cubicBezTo>
                        <a:pt x="15" y="69"/>
                        <a:pt x="1" y="45"/>
                        <a:pt x="1" y="30"/>
                      </a:cubicBezTo>
                      <a:lnTo>
                        <a:pt x="1" y="30"/>
                      </a:lnTo>
                      <a:cubicBezTo>
                        <a:pt x="0" y="22"/>
                        <a:pt x="23" y="10"/>
                        <a:pt x="37" y="4"/>
                      </a:cubicBezTo>
                      <a:lnTo>
                        <a:pt x="37" y="4"/>
                      </a:lnTo>
                      <a:cubicBezTo>
                        <a:pt x="43" y="0"/>
                        <a:pt x="53" y="4"/>
                        <a:pt x="62" y="7"/>
                      </a:cubicBezTo>
                      <a:lnTo>
                        <a:pt x="62" y="7"/>
                      </a:lnTo>
                      <a:cubicBezTo>
                        <a:pt x="127" y="25"/>
                        <a:pt x="193" y="43"/>
                        <a:pt x="262" y="6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8" name="Freeform 129">
                  <a:extLst>
                    <a:ext uri="{FF2B5EF4-FFF2-40B4-BE49-F238E27FC236}">
                      <a16:creationId xmlns:a16="http://schemas.microsoft.com/office/drawing/2014/main" id="{E1BDFDAF-C284-434E-9566-97D8EC61DC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69392" y="3786728"/>
                  <a:ext cx="58738" cy="60321"/>
                </a:xfrm>
                <a:custGeom>
                  <a:avLst/>
                  <a:gdLst>
                    <a:gd name="T0" fmla="*/ 114 w 138"/>
                    <a:gd name="T1" fmla="*/ 137 h 138"/>
                    <a:gd name="T2" fmla="*/ 114 w 138"/>
                    <a:gd name="T3" fmla="*/ 137 h 138"/>
                    <a:gd name="T4" fmla="*/ 31 w 138"/>
                    <a:gd name="T5" fmla="*/ 98 h 138"/>
                    <a:gd name="T6" fmla="*/ 31 w 138"/>
                    <a:gd name="T7" fmla="*/ 98 h 138"/>
                    <a:gd name="T8" fmla="*/ 38 w 138"/>
                    <a:gd name="T9" fmla="*/ 9 h 138"/>
                    <a:gd name="T10" fmla="*/ 38 w 138"/>
                    <a:gd name="T11" fmla="*/ 9 h 138"/>
                    <a:gd name="T12" fmla="*/ 126 w 138"/>
                    <a:gd name="T13" fmla="*/ 45 h 138"/>
                    <a:gd name="T14" fmla="*/ 126 w 138"/>
                    <a:gd name="T15" fmla="*/ 45 h 138"/>
                    <a:gd name="T16" fmla="*/ 114 w 138"/>
                    <a:gd name="T17" fmla="*/ 137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8" h="138">
                      <a:moveTo>
                        <a:pt x="114" y="137"/>
                      </a:moveTo>
                      <a:lnTo>
                        <a:pt x="114" y="137"/>
                      </a:lnTo>
                      <a:cubicBezTo>
                        <a:pt x="75" y="120"/>
                        <a:pt x="44" y="116"/>
                        <a:pt x="31" y="98"/>
                      </a:cubicBezTo>
                      <a:lnTo>
                        <a:pt x="31" y="98"/>
                      </a:lnTo>
                      <a:cubicBezTo>
                        <a:pt x="12" y="71"/>
                        <a:pt x="0" y="23"/>
                        <a:pt x="38" y="9"/>
                      </a:cubicBezTo>
                      <a:lnTo>
                        <a:pt x="38" y="9"/>
                      </a:lnTo>
                      <a:cubicBezTo>
                        <a:pt x="61" y="0"/>
                        <a:pt x="104" y="24"/>
                        <a:pt x="126" y="45"/>
                      </a:cubicBezTo>
                      <a:lnTo>
                        <a:pt x="126" y="45"/>
                      </a:lnTo>
                      <a:cubicBezTo>
                        <a:pt x="137" y="56"/>
                        <a:pt x="121" y="94"/>
                        <a:pt x="114" y="1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499" name="Freeform 130">
                  <a:extLst>
                    <a:ext uri="{FF2B5EF4-FFF2-40B4-BE49-F238E27FC236}">
                      <a16:creationId xmlns:a16="http://schemas.microsoft.com/office/drawing/2014/main" id="{5E4DCAAE-E1F5-FA45-AA8F-5CA5F3E847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0331" y="3653433"/>
                  <a:ext cx="42863" cy="106355"/>
                </a:xfrm>
                <a:custGeom>
                  <a:avLst/>
                  <a:gdLst>
                    <a:gd name="T0" fmla="*/ 68 w 98"/>
                    <a:gd name="T1" fmla="*/ 0 h 245"/>
                    <a:gd name="T2" fmla="*/ 68 w 98"/>
                    <a:gd name="T3" fmla="*/ 0 h 245"/>
                    <a:gd name="T4" fmla="*/ 56 w 98"/>
                    <a:gd name="T5" fmla="*/ 244 h 245"/>
                    <a:gd name="T6" fmla="*/ 56 w 98"/>
                    <a:gd name="T7" fmla="*/ 244 h 245"/>
                    <a:gd name="T8" fmla="*/ 68 w 98"/>
                    <a:gd name="T9" fmla="*/ 0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245">
                      <a:moveTo>
                        <a:pt x="68" y="0"/>
                      </a:moveTo>
                      <a:lnTo>
                        <a:pt x="68" y="0"/>
                      </a:lnTo>
                      <a:cubicBezTo>
                        <a:pt x="97" y="86"/>
                        <a:pt x="79" y="164"/>
                        <a:pt x="56" y="244"/>
                      </a:cubicBezTo>
                      <a:lnTo>
                        <a:pt x="56" y="244"/>
                      </a:lnTo>
                      <a:cubicBezTo>
                        <a:pt x="0" y="151"/>
                        <a:pt x="6" y="23"/>
                        <a:pt x="68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00" name="Freeform 131">
                  <a:extLst>
                    <a:ext uri="{FF2B5EF4-FFF2-40B4-BE49-F238E27FC236}">
                      <a16:creationId xmlns:a16="http://schemas.microsoft.com/office/drawing/2014/main" id="{57E15158-A5A7-9B48-8903-6A03B6B653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20383" y="4236106"/>
                  <a:ext cx="49214" cy="52385"/>
                </a:xfrm>
                <a:custGeom>
                  <a:avLst/>
                  <a:gdLst>
                    <a:gd name="T0" fmla="*/ 68 w 116"/>
                    <a:gd name="T1" fmla="*/ 118 h 119"/>
                    <a:gd name="T2" fmla="*/ 68 w 116"/>
                    <a:gd name="T3" fmla="*/ 118 h 119"/>
                    <a:gd name="T4" fmla="*/ 20 w 116"/>
                    <a:gd name="T5" fmla="*/ 95 h 119"/>
                    <a:gd name="T6" fmla="*/ 20 w 116"/>
                    <a:gd name="T7" fmla="*/ 95 h 119"/>
                    <a:gd name="T8" fmla="*/ 32 w 116"/>
                    <a:gd name="T9" fmla="*/ 5 h 119"/>
                    <a:gd name="T10" fmla="*/ 32 w 116"/>
                    <a:gd name="T11" fmla="*/ 5 h 119"/>
                    <a:gd name="T12" fmla="*/ 92 w 116"/>
                    <a:gd name="T13" fmla="*/ 19 h 119"/>
                    <a:gd name="T14" fmla="*/ 92 w 116"/>
                    <a:gd name="T15" fmla="*/ 19 h 119"/>
                    <a:gd name="T16" fmla="*/ 68 w 116"/>
                    <a:gd name="T17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6" h="119">
                      <a:moveTo>
                        <a:pt x="68" y="118"/>
                      </a:moveTo>
                      <a:lnTo>
                        <a:pt x="68" y="118"/>
                      </a:lnTo>
                      <a:cubicBezTo>
                        <a:pt x="56" y="112"/>
                        <a:pt x="32" y="108"/>
                        <a:pt x="20" y="95"/>
                      </a:cubicBezTo>
                      <a:lnTo>
                        <a:pt x="20" y="95"/>
                      </a:lnTo>
                      <a:cubicBezTo>
                        <a:pt x="0" y="73"/>
                        <a:pt x="9" y="11"/>
                        <a:pt x="32" y="5"/>
                      </a:cubicBezTo>
                      <a:lnTo>
                        <a:pt x="32" y="5"/>
                      </a:lnTo>
                      <a:cubicBezTo>
                        <a:pt x="50" y="0"/>
                        <a:pt x="78" y="7"/>
                        <a:pt x="92" y="19"/>
                      </a:cubicBezTo>
                      <a:lnTo>
                        <a:pt x="92" y="19"/>
                      </a:lnTo>
                      <a:cubicBezTo>
                        <a:pt x="115" y="39"/>
                        <a:pt x="104" y="92"/>
                        <a:pt x="68" y="11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01" name="Freeform 132">
                  <a:extLst>
                    <a:ext uri="{FF2B5EF4-FFF2-40B4-BE49-F238E27FC236}">
                      <a16:creationId xmlns:a16="http://schemas.microsoft.com/office/drawing/2014/main" id="{6D7A72A8-3476-4A4C-8170-56B59C26008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5813" y="3727420"/>
                  <a:ext cx="74614" cy="65083"/>
                </a:xfrm>
                <a:custGeom>
                  <a:avLst/>
                  <a:gdLst>
                    <a:gd name="T0" fmla="*/ 166 w 174"/>
                    <a:gd name="T1" fmla="*/ 147 h 148"/>
                    <a:gd name="T2" fmla="*/ 166 w 174"/>
                    <a:gd name="T3" fmla="*/ 147 h 148"/>
                    <a:gd name="T4" fmla="*/ 18 w 174"/>
                    <a:gd name="T5" fmla="*/ 52 h 148"/>
                    <a:gd name="T6" fmla="*/ 18 w 174"/>
                    <a:gd name="T7" fmla="*/ 52 h 148"/>
                    <a:gd name="T8" fmla="*/ 0 w 174"/>
                    <a:gd name="T9" fmla="*/ 1 h 148"/>
                    <a:gd name="T10" fmla="*/ 0 w 174"/>
                    <a:gd name="T11" fmla="*/ 1 h 148"/>
                    <a:gd name="T12" fmla="*/ 55 w 174"/>
                    <a:gd name="T13" fmla="*/ 10 h 148"/>
                    <a:gd name="T14" fmla="*/ 55 w 174"/>
                    <a:gd name="T15" fmla="*/ 10 h 148"/>
                    <a:gd name="T16" fmla="*/ 173 w 174"/>
                    <a:gd name="T17" fmla="*/ 136 h 148"/>
                    <a:gd name="T18" fmla="*/ 173 w 174"/>
                    <a:gd name="T19" fmla="*/ 136 h 148"/>
                    <a:gd name="T20" fmla="*/ 166 w 174"/>
                    <a:gd name="T21" fmla="*/ 147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148">
                      <a:moveTo>
                        <a:pt x="166" y="147"/>
                      </a:moveTo>
                      <a:lnTo>
                        <a:pt x="166" y="147"/>
                      </a:lnTo>
                      <a:cubicBezTo>
                        <a:pt x="116" y="116"/>
                        <a:pt x="65" y="86"/>
                        <a:pt x="18" y="52"/>
                      </a:cubicBezTo>
                      <a:lnTo>
                        <a:pt x="18" y="52"/>
                      </a:lnTo>
                      <a:cubicBezTo>
                        <a:pt x="6" y="43"/>
                        <a:pt x="5" y="19"/>
                        <a:pt x="0" y="1"/>
                      </a:cubicBezTo>
                      <a:lnTo>
                        <a:pt x="0" y="1"/>
                      </a:lnTo>
                      <a:cubicBezTo>
                        <a:pt x="18" y="4"/>
                        <a:pt x="44" y="0"/>
                        <a:pt x="55" y="10"/>
                      </a:cubicBezTo>
                      <a:lnTo>
                        <a:pt x="55" y="10"/>
                      </a:lnTo>
                      <a:cubicBezTo>
                        <a:pt x="96" y="50"/>
                        <a:pt x="134" y="94"/>
                        <a:pt x="173" y="136"/>
                      </a:cubicBezTo>
                      <a:lnTo>
                        <a:pt x="173" y="136"/>
                      </a:lnTo>
                      <a:cubicBezTo>
                        <a:pt x="170" y="140"/>
                        <a:pt x="168" y="144"/>
                        <a:pt x="166" y="14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02" name="Freeform 133">
                  <a:extLst>
                    <a:ext uri="{FF2B5EF4-FFF2-40B4-BE49-F238E27FC236}">
                      <a16:creationId xmlns:a16="http://schemas.microsoft.com/office/drawing/2014/main" id="{1515770F-7533-4B44-A67E-CFB56CCC0C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7217" y="3793085"/>
                  <a:ext cx="46038" cy="46034"/>
                </a:xfrm>
                <a:custGeom>
                  <a:avLst/>
                  <a:gdLst>
                    <a:gd name="T0" fmla="*/ 103 w 104"/>
                    <a:gd name="T1" fmla="*/ 11 h 107"/>
                    <a:gd name="T2" fmla="*/ 103 w 104"/>
                    <a:gd name="T3" fmla="*/ 11 h 107"/>
                    <a:gd name="T4" fmla="*/ 69 w 104"/>
                    <a:gd name="T5" fmla="*/ 97 h 107"/>
                    <a:gd name="T6" fmla="*/ 69 w 104"/>
                    <a:gd name="T7" fmla="*/ 97 h 107"/>
                    <a:gd name="T8" fmla="*/ 0 w 104"/>
                    <a:gd name="T9" fmla="*/ 84 h 107"/>
                    <a:gd name="T10" fmla="*/ 0 w 104"/>
                    <a:gd name="T11" fmla="*/ 84 h 107"/>
                    <a:gd name="T12" fmla="*/ 22 w 104"/>
                    <a:gd name="T13" fmla="*/ 9 h 107"/>
                    <a:gd name="T14" fmla="*/ 22 w 104"/>
                    <a:gd name="T15" fmla="*/ 9 h 107"/>
                    <a:gd name="T16" fmla="*/ 103 w 104"/>
                    <a:gd name="T17" fmla="*/ 1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" h="107">
                      <a:moveTo>
                        <a:pt x="103" y="11"/>
                      </a:moveTo>
                      <a:lnTo>
                        <a:pt x="103" y="11"/>
                      </a:lnTo>
                      <a:cubicBezTo>
                        <a:pt x="88" y="53"/>
                        <a:pt x="86" y="87"/>
                        <a:pt x="69" y="97"/>
                      </a:cubicBezTo>
                      <a:lnTo>
                        <a:pt x="69" y="97"/>
                      </a:lnTo>
                      <a:cubicBezTo>
                        <a:pt x="55" y="106"/>
                        <a:pt x="24" y="89"/>
                        <a:pt x="0" y="84"/>
                      </a:cubicBezTo>
                      <a:lnTo>
                        <a:pt x="0" y="84"/>
                      </a:lnTo>
                      <a:cubicBezTo>
                        <a:pt x="7" y="58"/>
                        <a:pt x="7" y="28"/>
                        <a:pt x="22" y="9"/>
                      </a:cubicBezTo>
                      <a:lnTo>
                        <a:pt x="22" y="9"/>
                      </a:lnTo>
                      <a:cubicBezTo>
                        <a:pt x="30" y="0"/>
                        <a:pt x="63" y="10"/>
                        <a:pt x="103" y="1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03" name="Freeform 134">
                  <a:extLst>
                    <a:ext uri="{FF2B5EF4-FFF2-40B4-BE49-F238E27FC236}">
                      <a16:creationId xmlns:a16="http://schemas.microsoft.com/office/drawing/2014/main" id="{257D2769-2AE5-7240-BFA9-69EAEE943A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56763" y="4150875"/>
                  <a:ext cx="39689" cy="36510"/>
                </a:xfrm>
                <a:custGeom>
                  <a:avLst/>
                  <a:gdLst>
                    <a:gd name="T0" fmla="*/ 0 w 89"/>
                    <a:gd name="T1" fmla="*/ 65 h 85"/>
                    <a:gd name="T2" fmla="*/ 0 w 89"/>
                    <a:gd name="T3" fmla="*/ 65 h 85"/>
                    <a:gd name="T4" fmla="*/ 23 w 89"/>
                    <a:gd name="T5" fmla="*/ 0 h 85"/>
                    <a:gd name="T6" fmla="*/ 23 w 89"/>
                    <a:gd name="T7" fmla="*/ 0 h 85"/>
                    <a:gd name="T8" fmla="*/ 80 w 89"/>
                    <a:gd name="T9" fmla="*/ 22 h 85"/>
                    <a:gd name="T10" fmla="*/ 80 w 89"/>
                    <a:gd name="T11" fmla="*/ 22 h 85"/>
                    <a:gd name="T12" fmla="*/ 69 w 89"/>
                    <a:gd name="T13" fmla="*/ 76 h 85"/>
                    <a:gd name="T14" fmla="*/ 69 w 89"/>
                    <a:gd name="T15" fmla="*/ 76 h 85"/>
                    <a:gd name="T16" fmla="*/ 0 w 89"/>
                    <a:gd name="T17" fmla="*/ 65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5">
                      <a:moveTo>
                        <a:pt x="0" y="65"/>
                      </a:moveTo>
                      <a:lnTo>
                        <a:pt x="0" y="65"/>
                      </a:lnTo>
                      <a:cubicBezTo>
                        <a:pt x="10" y="36"/>
                        <a:pt x="17" y="18"/>
                        <a:pt x="23" y="0"/>
                      </a:cubicBezTo>
                      <a:lnTo>
                        <a:pt x="23" y="0"/>
                      </a:lnTo>
                      <a:cubicBezTo>
                        <a:pt x="43" y="7"/>
                        <a:pt x="70" y="8"/>
                        <a:pt x="80" y="22"/>
                      </a:cubicBezTo>
                      <a:lnTo>
                        <a:pt x="80" y="22"/>
                      </a:lnTo>
                      <a:cubicBezTo>
                        <a:pt x="88" y="33"/>
                        <a:pt x="80" y="67"/>
                        <a:pt x="69" y="76"/>
                      </a:cubicBezTo>
                      <a:lnTo>
                        <a:pt x="69" y="76"/>
                      </a:lnTo>
                      <a:cubicBezTo>
                        <a:pt x="59" y="84"/>
                        <a:pt x="32" y="72"/>
                        <a:pt x="0" y="6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04" name="Freeform 135">
                  <a:extLst>
                    <a:ext uri="{FF2B5EF4-FFF2-40B4-BE49-F238E27FC236}">
                      <a16:creationId xmlns:a16="http://schemas.microsoft.com/office/drawing/2014/main" id="{55F75A18-BC43-D740-BE97-6FC8F287A0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3303" y="3728784"/>
                  <a:ext cx="46039" cy="55559"/>
                </a:xfrm>
                <a:custGeom>
                  <a:avLst/>
                  <a:gdLst>
                    <a:gd name="T0" fmla="*/ 16 w 104"/>
                    <a:gd name="T1" fmla="*/ 0 h 129"/>
                    <a:gd name="T2" fmla="*/ 16 w 104"/>
                    <a:gd name="T3" fmla="*/ 0 h 129"/>
                    <a:gd name="T4" fmla="*/ 103 w 104"/>
                    <a:gd name="T5" fmla="*/ 116 h 129"/>
                    <a:gd name="T6" fmla="*/ 103 w 104"/>
                    <a:gd name="T7" fmla="*/ 116 h 129"/>
                    <a:gd name="T8" fmla="*/ 90 w 104"/>
                    <a:gd name="T9" fmla="*/ 128 h 129"/>
                    <a:gd name="T10" fmla="*/ 0 w 104"/>
                    <a:gd name="T11" fmla="*/ 15 h 129"/>
                    <a:gd name="T12" fmla="*/ 0 w 104"/>
                    <a:gd name="T13" fmla="*/ 15 h 129"/>
                    <a:gd name="T14" fmla="*/ 16 w 104"/>
                    <a:gd name="T15" fmla="*/ 0 h 1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4" h="129">
                      <a:moveTo>
                        <a:pt x="16" y="0"/>
                      </a:moveTo>
                      <a:lnTo>
                        <a:pt x="16" y="0"/>
                      </a:lnTo>
                      <a:cubicBezTo>
                        <a:pt x="74" y="17"/>
                        <a:pt x="86" y="69"/>
                        <a:pt x="103" y="116"/>
                      </a:cubicBezTo>
                      <a:lnTo>
                        <a:pt x="103" y="116"/>
                      </a:lnTo>
                      <a:cubicBezTo>
                        <a:pt x="98" y="120"/>
                        <a:pt x="94" y="124"/>
                        <a:pt x="90" y="128"/>
                      </a:cubicBezTo>
                      <a:lnTo>
                        <a:pt x="0" y="15"/>
                      </a:lnTo>
                      <a:lnTo>
                        <a:pt x="0" y="15"/>
                      </a:lnTo>
                      <a:cubicBezTo>
                        <a:pt x="5" y="10"/>
                        <a:pt x="10" y="5"/>
                        <a:pt x="16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05" name="Freeform 136">
                  <a:extLst>
                    <a:ext uri="{FF2B5EF4-FFF2-40B4-BE49-F238E27FC236}">
                      <a16:creationId xmlns:a16="http://schemas.microsoft.com/office/drawing/2014/main" id="{5374F869-7CA3-864C-956C-A7E875FE28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1922" y="6355082"/>
                  <a:ext cx="702720" cy="364800"/>
                </a:xfrm>
                <a:custGeom>
                  <a:avLst/>
                  <a:gdLst>
                    <a:gd name="T0" fmla="*/ 445129 w 1615"/>
                    <a:gd name="T1" fmla="*/ 277405 h 839"/>
                    <a:gd name="T2" fmla="*/ 445129 w 1615"/>
                    <a:gd name="T3" fmla="*/ 277405 h 839"/>
                    <a:gd name="T4" fmla="*/ 199720 w 1615"/>
                    <a:gd name="T5" fmla="*/ 173487 h 839"/>
                    <a:gd name="T6" fmla="*/ 199720 w 1615"/>
                    <a:gd name="T7" fmla="*/ 173487 h 839"/>
                    <a:gd name="T8" fmla="*/ 382471 w 1615"/>
                    <a:gd name="T9" fmla="*/ 224359 h 839"/>
                    <a:gd name="T10" fmla="*/ 382471 w 1615"/>
                    <a:gd name="T11" fmla="*/ 224359 h 839"/>
                    <a:gd name="T12" fmla="*/ 553474 w 1615"/>
                    <a:gd name="T13" fmla="*/ 309145 h 839"/>
                    <a:gd name="T14" fmla="*/ 553474 w 1615"/>
                    <a:gd name="T15" fmla="*/ 309145 h 839"/>
                    <a:gd name="T16" fmla="*/ 469060 w 1615"/>
                    <a:gd name="T17" fmla="*/ 251316 h 839"/>
                    <a:gd name="T18" fmla="*/ 469060 w 1615"/>
                    <a:gd name="T19" fmla="*/ 251316 h 839"/>
                    <a:gd name="T20" fmla="*/ 375509 w 1615"/>
                    <a:gd name="T21" fmla="*/ 199575 h 839"/>
                    <a:gd name="T22" fmla="*/ 375509 w 1615"/>
                    <a:gd name="T23" fmla="*/ 199575 h 839"/>
                    <a:gd name="T24" fmla="*/ 279783 w 1615"/>
                    <a:gd name="T25" fmla="*/ 158268 h 839"/>
                    <a:gd name="T26" fmla="*/ 279783 w 1615"/>
                    <a:gd name="T27" fmla="*/ 158268 h 839"/>
                    <a:gd name="T28" fmla="*/ 183186 w 1615"/>
                    <a:gd name="T29" fmla="*/ 120875 h 839"/>
                    <a:gd name="T30" fmla="*/ 183186 w 1615"/>
                    <a:gd name="T31" fmla="*/ 120875 h 839"/>
                    <a:gd name="T32" fmla="*/ 184056 w 1615"/>
                    <a:gd name="T33" fmla="*/ 115658 h 839"/>
                    <a:gd name="T34" fmla="*/ 184056 w 1615"/>
                    <a:gd name="T35" fmla="*/ 115658 h 839"/>
                    <a:gd name="T36" fmla="*/ 207553 w 1615"/>
                    <a:gd name="T37" fmla="*/ 115658 h 839"/>
                    <a:gd name="T38" fmla="*/ 207553 w 1615"/>
                    <a:gd name="T39" fmla="*/ 115658 h 839"/>
                    <a:gd name="T40" fmla="*/ 418586 w 1615"/>
                    <a:gd name="T41" fmla="*/ 188705 h 839"/>
                    <a:gd name="T42" fmla="*/ 418586 w 1615"/>
                    <a:gd name="T43" fmla="*/ 188705 h 839"/>
                    <a:gd name="T44" fmla="*/ 531282 w 1615"/>
                    <a:gd name="T45" fmla="*/ 263926 h 839"/>
                    <a:gd name="T46" fmla="*/ 531282 w 1615"/>
                    <a:gd name="T47" fmla="*/ 263926 h 839"/>
                    <a:gd name="T48" fmla="*/ 632666 w 1615"/>
                    <a:gd name="T49" fmla="*/ 342190 h 839"/>
                    <a:gd name="T50" fmla="*/ 632666 w 1615"/>
                    <a:gd name="T51" fmla="*/ 342190 h 839"/>
                    <a:gd name="T52" fmla="*/ 368982 w 1615"/>
                    <a:gd name="T53" fmla="*/ 130441 h 839"/>
                    <a:gd name="T54" fmla="*/ 368982 w 1615"/>
                    <a:gd name="T55" fmla="*/ 130441 h 839"/>
                    <a:gd name="T56" fmla="*/ 702285 w 1615"/>
                    <a:gd name="T57" fmla="*/ 364365 h 839"/>
                    <a:gd name="T58" fmla="*/ 702285 w 1615"/>
                    <a:gd name="T59" fmla="*/ 364365 h 839"/>
                    <a:gd name="T60" fmla="*/ 686185 w 1615"/>
                    <a:gd name="T61" fmla="*/ 336103 h 839"/>
                    <a:gd name="T62" fmla="*/ 686185 w 1615"/>
                    <a:gd name="T63" fmla="*/ 336103 h 839"/>
                    <a:gd name="T64" fmla="*/ 668781 w 1615"/>
                    <a:gd name="T65" fmla="*/ 307841 h 839"/>
                    <a:gd name="T66" fmla="*/ 668781 w 1615"/>
                    <a:gd name="T67" fmla="*/ 307841 h 839"/>
                    <a:gd name="T68" fmla="*/ 338959 w 1615"/>
                    <a:gd name="T69" fmla="*/ 43915 h 839"/>
                    <a:gd name="T70" fmla="*/ 338959 w 1615"/>
                    <a:gd name="T71" fmla="*/ 43915 h 839"/>
                    <a:gd name="T72" fmla="*/ 133582 w 1615"/>
                    <a:gd name="T73" fmla="*/ 12609 h 839"/>
                    <a:gd name="T74" fmla="*/ 133582 w 1615"/>
                    <a:gd name="T75" fmla="*/ 12609 h 839"/>
                    <a:gd name="T76" fmla="*/ 39596 w 1615"/>
                    <a:gd name="T77" fmla="*/ 49133 h 839"/>
                    <a:gd name="T78" fmla="*/ 39596 w 1615"/>
                    <a:gd name="T79" fmla="*/ 49133 h 839"/>
                    <a:gd name="T80" fmla="*/ 11748 w 1615"/>
                    <a:gd name="T81" fmla="*/ 133919 h 839"/>
                    <a:gd name="T82" fmla="*/ 11748 w 1615"/>
                    <a:gd name="T83" fmla="*/ 133919 h 839"/>
                    <a:gd name="T84" fmla="*/ 116612 w 1615"/>
                    <a:gd name="T85" fmla="*/ 247403 h 839"/>
                    <a:gd name="T86" fmla="*/ 116612 w 1615"/>
                    <a:gd name="T87" fmla="*/ 247403 h 839"/>
                    <a:gd name="T88" fmla="*/ 380731 w 1615"/>
                    <a:gd name="T89" fmla="*/ 326537 h 839"/>
                    <a:gd name="T90" fmla="*/ 380731 w 1615"/>
                    <a:gd name="T91" fmla="*/ 326537 h 839"/>
                    <a:gd name="T92" fmla="*/ 531282 w 1615"/>
                    <a:gd name="T93" fmla="*/ 352626 h 839"/>
                    <a:gd name="T94" fmla="*/ 531282 w 1615"/>
                    <a:gd name="T95" fmla="*/ 352626 h 839"/>
                    <a:gd name="T96" fmla="*/ 549993 w 1615"/>
                    <a:gd name="T97" fmla="*/ 355669 h 839"/>
                    <a:gd name="T98" fmla="*/ 549993 w 1615"/>
                    <a:gd name="T99" fmla="*/ 355669 h 839"/>
                    <a:gd name="T100" fmla="*/ 279783 w 1615"/>
                    <a:gd name="T101" fmla="*/ 250012 h 839"/>
                    <a:gd name="T102" fmla="*/ 279783 w 1615"/>
                    <a:gd name="T103" fmla="*/ 250012 h 839"/>
                    <a:gd name="T104" fmla="*/ 281523 w 1615"/>
                    <a:gd name="T105" fmla="*/ 243055 h 839"/>
                    <a:gd name="T106" fmla="*/ 281523 w 1615"/>
                    <a:gd name="T107" fmla="*/ 243055 h 839"/>
                    <a:gd name="T108" fmla="*/ 443388 w 1615"/>
                    <a:gd name="T109" fmla="*/ 281318 h 839"/>
                    <a:gd name="T110" fmla="*/ 443388 w 1615"/>
                    <a:gd name="T111" fmla="*/ 281318 h 839"/>
                    <a:gd name="T112" fmla="*/ 445129 w 1615"/>
                    <a:gd name="T113" fmla="*/ 277405 h 83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1615" h="839">
                      <a:moveTo>
                        <a:pt x="1023" y="638"/>
                      </a:moveTo>
                      <a:lnTo>
                        <a:pt x="1023" y="638"/>
                      </a:lnTo>
                      <a:cubicBezTo>
                        <a:pt x="835" y="559"/>
                        <a:pt x="647" y="479"/>
                        <a:pt x="459" y="399"/>
                      </a:cubicBezTo>
                      <a:cubicBezTo>
                        <a:pt x="611" y="397"/>
                        <a:pt x="746" y="457"/>
                        <a:pt x="879" y="516"/>
                      </a:cubicBezTo>
                      <a:cubicBezTo>
                        <a:pt x="1012" y="575"/>
                        <a:pt x="1139" y="647"/>
                        <a:pt x="1272" y="711"/>
                      </a:cubicBezTo>
                      <a:cubicBezTo>
                        <a:pt x="1207" y="666"/>
                        <a:pt x="1144" y="619"/>
                        <a:pt x="1078" y="578"/>
                      </a:cubicBezTo>
                      <a:cubicBezTo>
                        <a:pt x="1009" y="535"/>
                        <a:pt x="936" y="496"/>
                        <a:pt x="863" y="459"/>
                      </a:cubicBezTo>
                      <a:cubicBezTo>
                        <a:pt x="791" y="424"/>
                        <a:pt x="717" y="394"/>
                        <a:pt x="643" y="364"/>
                      </a:cubicBezTo>
                      <a:cubicBezTo>
                        <a:pt x="570" y="334"/>
                        <a:pt x="495" y="307"/>
                        <a:pt x="421" y="278"/>
                      </a:cubicBezTo>
                      <a:cubicBezTo>
                        <a:pt x="422" y="274"/>
                        <a:pt x="422" y="270"/>
                        <a:pt x="423" y="266"/>
                      </a:cubicBezTo>
                      <a:cubicBezTo>
                        <a:pt x="441" y="266"/>
                        <a:pt x="459" y="262"/>
                        <a:pt x="477" y="266"/>
                      </a:cubicBezTo>
                      <a:cubicBezTo>
                        <a:pt x="643" y="307"/>
                        <a:pt x="811" y="350"/>
                        <a:pt x="962" y="434"/>
                      </a:cubicBezTo>
                      <a:cubicBezTo>
                        <a:pt x="1052" y="484"/>
                        <a:pt x="1137" y="546"/>
                        <a:pt x="1221" y="607"/>
                      </a:cubicBezTo>
                      <a:cubicBezTo>
                        <a:pt x="1300" y="664"/>
                        <a:pt x="1375" y="728"/>
                        <a:pt x="1454" y="787"/>
                      </a:cubicBezTo>
                      <a:cubicBezTo>
                        <a:pt x="1286" y="583"/>
                        <a:pt x="1071" y="437"/>
                        <a:pt x="848" y="300"/>
                      </a:cubicBezTo>
                      <a:cubicBezTo>
                        <a:pt x="1163" y="394"/>
                        <a:pt x="1402" y="594"/>
                        <a:pt x="1614" y="838"/>
                      </a:cubicBezTo>
                      <a:cubicBezTo>
                        <a:pt x="1602" y="817"/>
                        <a:pt x="1590" y="794"/>
                        <a:pt x="1577" y="773"/>
                      </a:cubicBezTo>
                      <a:cubicBezTo>
                        <a:pt x="1564" y="751"/>
                        <a:pt x="1551" y="729"/>
                        <a:pt x="1537" y="708"/>
                      </a:cubicBezTo>
                      <a:cubicBezTo>
                        <a:pt x="1350" y="423"/>
                        <a:pt x="1086" y="237"/>
                        <a:pt x="779" y="101"/>
                      </a:cubicBezTo>
                      <a:cubicBezTo>
                        <a:pt x="627" y="33"/>
                        <a:pt x="470" y="0"/>
                        <a:pt x="307" y="29"/>
                      </a:cubicBezTo>
                      <a:cubicBezTo>
                        <a:pt x="232" y="42"/>
                        <a:pt x="158" y="76"/>
                        <a:pt x="91" y="113"/>
                      </a:cubicBezTo>
                      <a:cubicBezTo>
                        <a:pt x="18" y="154"/>
                        <a:pt x="0" y="229"/>
                        <a:pt x="27" y="308"/>
                      </a:cubicBezTo>
                      <a:cubicBezTo>
                        <a:pt x="70" y="430"/>
                        <a:pt x="161" y="510"/>
                        <a:pt x="268" y="569"/>
                      </a:cubicBezTo>
                      <a:cubicBezTo>
                        <a:pt x="457" y="671"/>
                        <a:pt x="663" y="721"/>
                        <a:pt x="875" y="751"/>
                      </a:cubicBezTo>
                      <a:cubicBezTo>
                        <a:pt x="991" y="768"/>
                        <a:pt x="1106" y="791"/>
                        <a:pt x="1221" y="811"/>
                      </a:cubicBezTo>
                      <a:cubicBezTo>
                        <a:pt x="1231" y="813"/>
                        <a:pt x="1240" y="814"/>
                        <a:pt x="1264" y="818"/>
                      </a:cubicBezTo>
                      <a:cubicBezTo>
                        <a:pt x="1067" y="684"/>
                        <a:pt x="835" y="678"/>
                        <a:pt x="643" y="575"/>
                      </a:cubicBezTo>
                      <a:cubicBezTo>
                        <a:pt x="644" y="570"/>
                        <a:pt x="646" y="565"/>
                        <a:pt x="647" y="559"/>
                      </a:cubicBezTo>
                      <a:cubicBezTo>
                        <a:pt x="771" y="589"/>
                        <a:pt x="895" y="618"/>
                        <a:pt x="1019" y="647"/>
                      </a:cubicBezTo>
                      <a:cubicBezTo>
                        <a:pt x="1020" y="644"/>
                        <a:pt x="1022" y="641"/>
                        <a:pt x="1023" y="638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06" name="Freeform 137">
                  <a:extLst>
                    <a:ext uri="{FF2B5EF4-FFF2-40B4-BE49-F238E27FC236}">
                      <a16:creationId xmlns:a16="http://schemas.microsoft.com/office/drawing/2014/main" id="{C8C350F9-4E20-064D-9BFC-A910CC074B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90561" y="5723400"/>
                  <a:ext cx="460800" cy="332161"/>
                </a:xfrm>
                <a:custGeom>
                  <a:avLst/>
                  <a:gdLst>
                    <a:gd name="T0" fmla="*/ 0 w 1057"/>
                    <a:gd name="T1" fmla="*/ 169354 h 761"/>
                    <a:gd name="T2" fmla="*/ 0 w 1057"/>
                    <a:gd name="T3" fmla="*/ 169354 h 761"/>
                    <a:gd name="T4" fmla="*/ 123374 w 1057"/>
                    <a:gd name="T5" fmla="*/ 297679 h 761"/>
                    <a:gd name="T6" fmla="*/ 123374 w 1057"/>
                    <a:gd name="T7" fmla="*/ 297679 h 761"/>
                    <a:gd name="T8" fmla="*/ 368814 w 1057"/>
                    <a:gd name="T9" fmla="*/ 273236 h 761"/>
                    <a:gd name="T10" fmla="*/ 368814 w 1057"/>
                    <a:gd name="T11" fmla="*/ 273236 h 761"/>
                    <a:gd name="T12" fmla="*/ 364019 w 1057"/>
                    <a:gd name="T13" fmla="*/ 53251 h 761"/>
                    <a:gd name="T14" fmla="*/ 364019 w 1057"/>
                    <a:gd name="T15" fmla="*/ 53251 h 761"/>
                    <a:gd name="T16" fmla="*/ 44903 w 1057"/>
                    <a:gd name="T17" fmla="*/ 77693 h 761"/>
                    <a:gd name="T18" fmla="*/ 44903 w 1057"/>
                    <a:gd name="T19" fmla="*/ 77693 h 761"/>
                    <a:gd name="T20" fmla="*/ 27901 w 1057"/>
                    <a:gd name="T21" fmla="*/ 96462 h 761"/>
                    <a:gd name="T22" fmla="*/ 27901 w 1057"/>
                    <a:gd name="T23" fmla="*/ 96462 h 761"/>
                    <a:gd name="T24" fmla="*/ 119451 w 1057"/>
                    <a:gd name="T25" fmla="*/ 78130 h 761"/>
                    <a:gd name="T26" fmla="*/ 119451 w 1057"/>
                    <a:gd name="T27" fmla="*/ 78130 h 761"/>
                    <a:gd name="T28" fmla="*/ 260699 w 1057"/>
                    <a:gd name="T29" fmla="*/ 173719 h 761"/>
                    <a:gd name="T30" fmla="*/ 260699 w 1057"/>
                    <a:gd name="T31" fmla="*/ 173719 h 761"/>
                    <a:gd name="T32" fmla="*/ 179612 w 1057"/>
                    <a:gd name="T33" fmla="*/ 262324 h 761"/>
                    <a:gd name="T34" fmla="*/ 179612 w 1057"/>
                    <a:gd name="T35" fmla="*/ 262324 h 761"/>
                    <a:gd name="T36" fmla="*/ 85010 w 1057"/>
                    <a:gd name="T37" fmla="*/ 227842 h 761"/>
                    <a:gd name="T38" fmla="*/ 85010 w 1057"/>
                    <a:gd name="T39" fmla="*/ 227842 h 761"/>
                    <a:gd name="T40" fmla="*/ 0 w 1057"/>
                    <a:gd name="T41" fmla="*/ 169354 h 761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057" h="761">
                      <a:moveTo>
                        <a:pt x="0" y="388"/>
                      </a:moveTo>
                      <a:lnTo>
                        <a:pt x="0" y="388"/>
                      </a:lnTo>
                      <a:cubicBezTo>
                        <a:pt x="47" y="542"/>
                        <a:pt x="150" y="630"/>
                        <a:pt x="283" y="682"/>
                      </a:cubicBezTo>
                      <a:cubicBezTo>
                        <a:pt x="478" y="760"/>
                        <a:pt x="669" y="745"/>
                        <a:pt x="846" y="626"/>
                      </a:cubicBezTo>
                      <a:cubicBezTo>
                        <a:pt x="1056" y="485"/>
                        <a:pt x="1049" y="256"/>
                        <a:pt x="835" y="122"/>
                      </a:cubicBezTo>
                      <a:cubicBezTo>
                        <a:pt x="639" y="0"/>
                        <a:pt x="279" y="27"/>
                        <a:pt x="103" y="178"/>
                      </a:cubicBezTo>
                      <a:cubicBezTo>
                        <a:pt x="90" y="189"/>
                        <a:pt x="79" y="204"/>
                        <a:pt x="64" y="221"/>
                      </a:cubicBezTo>
                      <a:cubicBezTo>
                        <a:pt x="139" y="206"/>
                        <a:pt x="206" y="189"/>
                        <a:pt x="274" y="179"/>
                      </a:cubicBezTo>
                      <a:cubicBezTo>
                        <a:pt x="409" y="159"/>
                        <a:pt x="564" y="266"/>
                        <a:pt x="598" y="398"/>
                      </a:cubicBezTo>
                      <a:cubicBezTo>
                        <a:pt x="628" y="515"/>
                        <a:pt x="546" y="605"/>
                        <a:pt x="412" y="601"/>
                      </a:cubicBezTo>
                      <a:cubicBezTo>
                        <a:pt x="331" y="599"/>
                        <a:pt x="261" y="564"/>
                        <a:pt x="195" y="522"/>
                      </a:cubicBezTo>
                      <a:cubicBezTo>
                        <a:pt x="132" y="481"/>
                        <a:pt x="71" y="437"/>
                        <a:pt x="0" y="388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07" name="Freeform 138">
                  <a:extLst>
                    <a:ext uri="{FF2B5EF4-FFF2-40B4-BE49-F238E27FC236}">
                      <a16:creationId xmlns:a16="http://schemas.microsoft.com/office/drawing/2014/main" id="{B2232777-ED37-5F47-92FD-41A20D97CAF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67929" y="6207482"/>
                  <a:ext cx="928701" cy="722268"/>
                </a:xfrm>
                <a:custGeom>
                  <a:avLst/>
                  <a:gdLst>
                    <a:gd name="T0" fmla="*/ 0 w 2131"/>
                    <a:gd name="T1" fmla="*/ 432 h 1660"/>
                    <a:gd name="T2" fmla="*/ 0 w 2131"/>
                    <a:gd name="T3" fmla="*/ 432 h 1660"/>
                    <a:gd name="T4" fmla="*/ 904 w 2131"/>
                    <a:gd name="T5" fmla="*/ 294 h 1660"/>
                    <a:gd name="T6" fmla="*/ 904 w 2131"/>
                    <a:gd name="T7" fmla="*/ 294 h 1660"/>
                    <a:gd name="T8" fmla="*/ 1377 w 2131"/>
                    <a:gd name="T9" fmla="*/ 680 h 1660"/>
                    <a:gd name="T10" fmla="*/ 1377 w 2131"/>
                    <a:gd name="T11" fmla="*/ 680 h 1660"/>
                    <a:gd name="T12" fmla="*/ 1721 w 2131"/>
                    <a:gd name="T13" fmla="*/ 1173 h 1660"/>
                    <a:gd name="T14" fmla="*/ 1721 w 2131"/>
                    <a:gd name="T15" fmla="*/ 1173 h 1660"/>
                    <a:gd name="T16" fmla="*/ 2130 w 2131"/>
                    <a:gd name="T17" fmla="*/ 1659 h 1660"/>
                    <a:gd name="T18" fmla="*/ 2130 w 2131"/>
                    <a:gd name="T19" fmla="*/ 1659 h 1660"/>
                    <a:gd name="T20" fmla="*/ 1905 w 2131"/>
                    <a:gd name="T21" fmla="*/ 1263 h 1660"/>
                    <a:gd name="T22" fmla="*/ 1905 w 2131"/>
                    <a:gd name="T23" fmla="*/ 1263 h 1660"/>
                    <a:gd name="T24" fmla="*/ 1628 w 2131"/>
                    <a:gd name="T25" fmla="*/ 753 h 1660"/>
                    <a:gd name="T26" fmla="*/ 1628 w 2131"/>
                    <a:gd name="T27" fmla="*/ 753 h 1660"/>
                    <a:gd name="T28" fmla="*/ 1111 w 2131"/>
                    <a:gd name="T29" fmla="*/ 213 h 1660"/>
                    <a:gd name="T30" fmla="*/ 1111 w 2131"/>
                    <a:gd name="T31" fmla="*/ 213 h 1660"/>
                    <a:gd name="T32" fmla="*/ 32 w 2131"/>
                    <a:gd name="T33" fmla="*/ 387 h 1660"/>
                    <a:gd name="T34" fmla="*/ 32 w 2131"/>
                    <a:gd name="T35" fmla="*/ 387 h 1660"/>
                    <a:gd name="T36" fmla="*/ 0 w 2131"/>
                    <a:gd name="T37" fmla="*/ 432 h 16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131" h="1660">
                      <a:moveTo>
                        <a:pt x="0" y="432"/>
                      </a:moveTo>
                      <a:lnTo>
                        <a:pt x="0" y="432"/>
                      </a:lnTo>
                      <a:cubicBezTo>
                        <a:pt x="244" y="203"/>
                        <a:pt x="581" y="152"/>
                        <a:pt x="904" y="294"/>
                      </a:cubicBezTo>
                      <a:lnTo>
                        <a:pt x="904" y="294"/>
                      </a:lnTo>
                      <a:cubicBezTo>
                        <a:pt x="1098" y="379"/>
                        <a:pt x="1252" y="514"/>
                        <a:pt x="1377" y="680"/>
                      </a:cubicBezTo>
                      <a:lnTo>
                        <a:pt x="1377" y="680"/>
                      </a:lnTo>
                      <a:cubicBezTo>
                        <a:pt x="1498" y="840"/>
                        <a:pt x="1609" y="1008"/>
                        <a:pt x="1721" y="1173"/>
                      </a:cubicBezTo>
                      <a:lnTo>
                        <a:pt x="1721" y="1173"/>
                      </a:lnTo>
                      <a:cubicBezTo>
                        <a:pt x="1840" y="1349"/>
                        <a:pt x="1974" y="1513"/>
                        <a:pt x="2130" y="1659"/>
                      </a:cubicBezTo>
                      <a:lnTo>
                        <a:pt x="2130" y="1659"/>
                      </a:lnTo>
                      <a:cubicBezTo>
                        <a:pt x="2054" y="1527"/>
                        <a:pt x="1978" y="1396"/>
                        <a:pt x="1905" y="1263"/>
                      </a:cubicBezTo>
                      <a:lnTo>
                        <a:pt x="1905" y="1263"/>
                      </a:lnTo>
                      <a:cubicBezTo>
                        <a:pt x="1812" y="1094"/>
                        <a:pt x="1728" y="919"/>
                        <a:pt x="1628" y="753"/>
                      </a:cubicBezTo>
                      <a:lnTo>
                        <a:pt x="1628" y="753"/>
                      </a:lnTo>
                      <a:cubicBezTo>
                        <a:pt x="1496" y="536"/>
                        <a:pt x="1333" y="347"/>
                        <a:pt x="1111" y="213"/>
                      </a:cubicBezTo>
                      <a:lnTo>
                        <a:pt x="1111" y="213"/>
                      </a:lnTo>
                      <a:cubicBezTo>
                        <a:pt x="758" y="0"/>
                        <a:pt x="295" y="71"/>
                        <a:pt x="32" y="387"/>
                      </a:cubicBezTo>
                      <a:lnTo>
                        <a:pt x="32" y="387"/>
                      </a:lnTo>
                      <a:cubicBezTo>
                        <a:pt x="20" y="401"/>
                        <a:pt x="11" y="417"/>
                        <a:pt x="0" y="432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08" name="Freeform 139">
                  <a:extLst>
                    <a:ext uri="{FF2B5EF4-FFF2-40B4-BE49-F238E27FC236}">
                      <a16:creationId xmlns:a16="http://schemas.microsoft.com/office/drawing/2014/main" id="{2058AF3A-617D-6D46-A856-46925C3A65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7761" y="5454601"/>
                  <a:ext cx="311040" cy="480000"/>
                </a:xfrm>
                <a:custGeom>
                  <a:avLst/>
                  <a:gdLst>
                    <a:gd name="T0" fmla="*/ 219993 w 714"/>
                    <a:gd name="T1" fmla="*/ 429864 h 1101"/>
                    <a:gd name="T2" fmla="*/ 219993 w 714"/>
                    <a:gd name="T3" fmla="*/ 429864 h 1101"/>
                    <a:gd name="T4" fmla="*/ 241775 w 714"/>
                    <a:gd name="T5" fmla="*/ 78910 h 1101"/>
                    <a:gd name="T6" fmla="*/ 241775 w 714"/>
                    <a:gd name="T7" fmla="*/ 78910 h 1101"/>
                    <a:gd name="T8" fmla="*/ 73622 w 714"/>
                    <a:gd name="T9" fmla="*/ 62343 h 1101"/>
                    <a:gd name="T10" fmla="*/ 73622 w 714"/>
                    <a:gd name="T11" fmla="*/ 62343 h 1101"/>
                    <a:gd name="T12" fmla="*/ 18296 w 714"/>
                    <a:gd name="T13" fmla="*/ 289918 h 1101"/>
                    <a:gd name="T14" fmla="*/ 18296 w 714"/>
                    <a:gd name="T15" fmla="*/ 289918 h 1101"/>
                    <a:gd name="T16" fmla="*/ 86255 w 714"/>
                    <a:gd name="T17" fmla="*/ 428120 h 1101"/>
                    <a:gd name="T18" fmla="*/ 86255 w 714"/>
                    <a:gd name="T19" fmla="*/ 428120 h 1101"/>
                    <a:gd name="T20" fmla="*/ 141144 w 714"/>
                    <a:gd name="T21" fmla="*/ 479564 h 1101"/>
                    <a:gd name="T22" fmla="*/ 141144 w 714"/>
                    <a:gd name="T23" fmla="*/ 479564 h 1101"/>
                    <a:gd name="T24" fmla="*/ 140273 w 714"/>
                    <a:gd name="T25" fmla="*/ 445995 h 1101"/>
                    <a:gd name="T26" fmla="*/ 140273 w 714"/>
                    <a:gd name="T27" fmla="*/ 445995 h 1101"/>
                    <a:gd name="T28" fmla="*/ 79285 w 714"/>
                    <a:gd name="T29" fmla="*/ 284687 h 1101"/>
                    <a:gd name="T30" fmla="*/ 79285 w 714"/>
                    <a:gd name="T31" fmla="*/ 284687 h 1101"/>
                    <a:gd name="T32" fmla="*/ 141144 w 714"/>
                    <a:gd name="T33" fmla="*/ 184850 h 1101"/>
                    <a:gd name="T34" fmla="*/ 141144 w 714"/>
                    <a:gd name="T35" fmla="*/ 184850 h 1101"/>
                    <a:gd name="T36" fmla="*/ 166411 w 714"/>
                    <a:gd name="T37" fmla="*/ 187902 h 1101"/>
                    <a:gd name="T38" fmla="*/ 166411 w 714"/>
                    <a:gd name="T39" fmla="*/ 187902 h 1101"/>
                    <a:gd name="T40" fmla="*/ 228270 w 714"/>
                    <a:gd name="T41" fmla="*/ 319128 h 1101"/>
                    <a:gd name="T42" fmla="*/ 228270 w 714"/>
                    <a:gd name="T43" fmla="*/ 319128 h 1101"/>
                    <a:gd name="T44" fmla="*/ 219993 w 714"/>
                    <a:gd name="T45" fmla="*/ 429864 h 110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714" h="1101">
                      <a:moveTo>
                        <a:pt x="505" y="986"/>
                      </a:moveTo>
                      <a:lnTo>
                        <a:pt x="505" y="986"/>
                      </a:lnTo>
                      <a:cubicBezTo>
                        <a:pt x="713" y="747"/>
                        <a:pt x="681" y="387"/>
                        <a:pt x="555" y="181"/>
                      </a:cubicBezTo>
                      <a:cubicBezTo>
                        <a:pt x="455" y="17"/>
                        <a:pt x="299" y="0"/>
                        <a:pt x="169" y="143"/>
                      </a:cubicBezTo>
                      <a:cubicBezTo>
                        <a:pt x="33" y="293"/>
                        <a:pt x="0" y="470"/>
                        <a:pt x="42" y="665"/>
                      </a:cubicBezTo>
                      <a:cubicBezTo>
                        <a:pt x="68" y="785"/>
                        <a:pt x="122" y="889"/>
                        <a:pt x="198" y="982"/>
                      </a:cubicBezTo>
                      <a:cubicBezTo>
                        <a:pt x="234" y="1026"/>
                        <a:pt x="281" y="1060"/>
                        <a:pt x="324" y="1100"/>
                      </a:cubicBezTo>
                      <a:cubicBezTo>
                        <a:pt x="360" y="1064"/>
                        <a:pt x="340" y="1044"/>
                        <a:pt x="322" y="1023"/>
                      </a:cubicBezTo>
                      <a:cubicBezTo>
                        <a:pt x="232" y="917"/>
                        <a:pt x="192" y="789"/>
                        <a:pt x="182" y="653"/>
                      </a:cubicBezTo>
                      <a:cubicBezTo>
                        <a:pt x="174" y="541"/>
                        <a:pt x="226" y="462"/>
                        <a:pt x="324" y="424"/>
                      </a:cubicBezTo>
                      <a:cubicBezTo>
                        <a:pt x="340" y="417"/>
                        <a:pt x="368" y="421"/>
                        <a:pt x="382" y="431"/>
                      </a:cubicBezTo>
                      <a:cubicBezTo>
                        <a:pt x="485" y="505"/>
                        <a:pt x="521" y="613"/>
                        <a:pt x="524" y="732"/>
                      </a:cubicBezTo>
                      <a:cubicBezTo>
                        <a:pt x="526" y="816"/>
                        <a:pt x="512" y="900"/>
                        <a:pt x="505" y="98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09" name="Freeform 140">
                  <a:extLst>
                    <a:ext uri="{FF2B5EF4-FFF2-40B4-BE49-F238E27FC236}">
                      <a16:creationId xmlns:a16="http://schemas.microsoft.com/office/drawing/2014/main" id="{2E92523A-EA3D-F343-9058-151CC417DE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90766" y="6233811"/>
                  <a:ext cx="506420" cy="669885"/>
                </a:xfrm>
                <a:custGeom>
                  <a:avLst/>
                  <a:gdLst>
                    <a:gd name="T0" fmla="*/ 356 w 1162"/>
                    <a:gd name="T1" fmla="*/ 1530 h 1540"/>
                    <a:gd name="T2" fmla="*/ 356 w 1162"/>
                    <a:gd name="T3" fmla="*/ 1530 h 1540"/>
                    <a:gd name="T4" fmla="*/ 325 w 1162"/>
                    <a:gd name="T5" fmla="*/ 1462 h 1540"/>
                    <a:gd name="T6" fmla="*/ 325 w 1162"/>
                    <a:gd name="T7" fmla="*/ 1462 h 1540"/>
                    <a:gd name="T8" fmla="*/ 197 w 1162"/>
                    <a:gd name="T9" fmla="*/ 926 h 1540"/>
                    <a:gd name="T10" fmla="*/ 197 w 1162"/>
                    <a:gd name="T11" fmla="*/ 926 h 1540"/>
                    <a:gd name="T12" fmla="*/ 374 w 1162"/>
                    <a:gd name="T13" fmla="*/ 479 h 1540"/>
                    <a:gd name="T14" fmla="*/ 374 w 1162"/>
                    <a:gd name="T15" fmla="*/ 479 h 1540"/>
                    <a:gd name="T16" fmla="*/ 528 w 1162"/>
                    <a:gd name="T17" fmla="*/ 309 h 1540"/>
                    <a:gd name="T18" fmla="*/ 528 w 1162"/>
                    <a:gd name="T19" fmla="*/ 309 h 1540"/>
                    <a:gd name="T20" fmla="*/ 870 w 1162"/>
                    <a:gd name="T21" fmla="*/ 155 h 1540"/>
                    <a:gd name="T22" fmla="*/ 870 w 1162"/>
                    <a:gd name="T23" fmla="*/ 155 h 1540"/>
                    <a:gd name="T24" fmla="*/ 1113 w 1162"/>
                    <a:gd name="T25" fmla="*/ 150 h 1540"/>
                    <a:gd name="T26" fmla="*/ 1113 w 1162"/>
                    <a:gd name="T27" fmla="*/ 150 h 1540"/>
                    <a:gd name="T28" fmla="*/ 1156 w 1162"/>
                    <a:gd name="T29" fmla="*/ 148 h 1540"/>
                    <a:gd name="T30" fmla="*/ 1156 w 1162"/>
                    <a:gd name="T31" fmla="*/ 148 h 1540"/>
                    <a:gd name="T32" fmla="*/ 1161 w 1162"/>
                    <a:gd name="T33" fmla="*/ 132 h 1540"/>
                    <a:gd name="T34" fmla="*/ 1161 w 1162"/>
                    <a:gd name="T35" fmla="*/ 132 h 1540"/>
                    <a:gd name="T36" fmla="*/ 1052 w 1162"/>
                    <a:gd name="T37" fmla="*/ 88 h 1540"/>
                    <a:gd name="T38" fmla="*/ 1052 w 1162"/>
                    <a:gd name="T39" fmla="*/ 88 h 1540"/>
                    <a:gd name="T40" fmla="*/ 156 w 1162"/>
                    <a:gd name="T41" fmla="*/ 426 h 1540"/>
                    <a:gd name="T42" fmla="*/ 156 w 1162"/>
                    <a:gd name="T43" fmla="*/ 426 h 1540"/>
                    <a:gd name="T44" fmla="*/ 97 w 1162"/>
                    <a:gd name="T45" fmla="*/ 1083 h 1540"/>
                    <a:gd name="T46" fmla="*/ 97 w 1162"/>
                    <a:gd name="T47" fmla="*/ 1083 h 1540"/>
                    <a:gd name="T48" fmla="*/ 168 w 1162"/>
                    <a:gd name="T49" fmla="*/ 1252 h 1540"/>
                    <a:gd name="T50" fmla="*/ 168 w 1162"/>
                    <a:gd name="T51" fmla="*/ 1252 h 1540"/>
                    <a:gd name="T52" fmla="*/ 337 w 1162"/>
                    <a:gd name="T53" fmla="*/ 1539 h 1540"/>
                    <a:gd name="T54" fmla="*/ 337 w 1162"/>
                    <a:gd name="T55" fmla="*/ 1539 h 1540"/>
                    <a:gd name="T56" fmla="*/ 356 w 1162"/>
                    <a:gd name="T57" fmla="*/ 1530 h 1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162" h="1540">
                      <a:moveTo>
                        <a:pt x="356" y="1530"/>
                      </a:moveTo>
                      <a:lnTo>
                        <a:pt x="356" y="1530"/>
                      </a:lnTo>
                      <a:cubicBezTo>
                        <a:pt x="346" y="1507"/>
                        <a:pt x="336" y="1484"/>
                        <a:pt x="325" y="1462"/>
                      </a:cubicBezTo>
                      <a:lnTo>
                        <a:pt x="325" y="1462"/>
                      </a:lnTo>
                      <a:cubicBezTo>
                        <a:pt x="244" y="1292"/>
                        <a:pt x="192" y="1115"/>
                        <a:pt x="197" y="926"/>
                      </a:cubicBezTo>
                      <a:lnTo>
                        <a:pt x="197" y="926"/>
                      </a:lnTo>
                      <a:cubicBezTo>
                        <a:pt x="201" y="757"/>
                        <a:pt x="267" y="609"/>
                        <a:pt x="374" y="479"/>
                      </a:cubicBezTo>
                      <a:lnTo>
                        <a:pt x="374" y="479"/>
                      </a:lnTo>
                      <a:cubicBezTo>
                        <a:pt x="422" y="420"/>
                        <a:pt x="474" y="363"/>
                        <a:pt x="528" y="309"/>
                      </a:cubicBezTo>
                      <a:lnTo>
                        <a:pt x="528" y="309"/>
                      </a:lnTo>
                      <a:cubicBezTo>
                        <a:pt x="622" y="214"/>
                        <a:pt x="741" y="169"/>
                        <a:pt x="870" y="155"/>
                      </a:cubicBezTo>
                      <a:lnTo>
                        <a:pt x="870" y="155"/>
                      </a:lnTo>
                      <a:cubicBezTo>
                        <a:pt x="950" y="146"/>
                        <a:pt x="1032" y="151"/>
                        <a:pt x="1113" y="150"/>
                      </a:cubicBezTo>
                      <a:lnTo>
                        <a:pt x="1113" y="150"/>
                      </a:lnTo>
                      <a:cubicBezTo>
                        <a:pt x="1127" y="150"/>
                        <a:pt x="1141" y="149"/>
                        <a:pt x="1156" y="148"/>
                      </a:cubicBezTo>
                      <a:lnTo>
                        <a:pt x="1156" y="148"/>
                      </a:lnTo>
                      <a:cubicBezTo>
                        <a:pt x="1157" y="143"/>
                        <a:pt x="1159" y="137"/>
                        <a:pt x="1161" y="132"/>
                      </a:cubicBezTo>
                      <a:lnTo>
                        <a:pt x="1161" y="132"/>
                      </a:lnTo>
                      <a:cubicBezTo>
                        <a:pt x="1125" y="117"/>
                        <a:pt x="1090" y="98"/>
                        <a:pt x="1052" y="88"/>
                      </a:cubicBezTo>
                      <a:lnTo>
                        <a:pt x="1052" y="88"/>
                      </a:lnTo>
                      <a:cubicBezTo>
                        <a:pt x="712" y="0"/>
                        <a:pt x="359" y="137"/>
                        <a:pt x="156" y="426"/>
                      </a:cubicBezTo>
                      <a:lnTo>
                        <a:pt x="156" y="426"/>
                      </a:lnTo>
                      <a:cubicBezTo>
                        <a:pt x="9" y="636"/>
                        <a:pt x="0" y="853"/>
                        <a:pt x="97" y="1083"/>
                      </a:cubicBezTo>
                      <a:lnTo>
                        <a:pt x="97" y="1083"/>
                      </a:lnTo>
                      <a:cubicBezTo>
                        <a:pt x="121" y="1139"/>
                        <a:pt x="139" y="1198"/>
                        <a:pt x="168" y="1252"/>
                      </a:cubicBezTo>
                      <a:lnTo>
                        <a:pt x="168" y="1252"/>
                      </a:lnTo>
                      <a:cubicBezTo>
                        <a:pt x="222" y="1349"/>
                        <a:pt x="280" y="1444"/>
                        <a:pt x="337" y="1539"/>
                      </a:cubicBezTo>
                      <a:lnTo>
                        <a:pt x="337" y="1539"/>
                      </a:lnTo>
                      <a:cubicBezTo>
                        <a:pt x="343" y="1536"/>
                        <a:pt x="350" y="1533"/>
                        <a:pt x="356" y="153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10" name="Freeform 141">
                  <a:extLst>
                    <a:ext uri="{FF2B5EF4-FFF2-40B4-BE49-F238E27FC236}">
                      <a16:creationId xmlns:a16="http://schemas.microsoft.com/office/drawing/2014/main" id="{F022B213-0121-6E4D-ABFD-D88954F7D1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6642" y="5293321"/>
                  <a:ext cx="378239" cy="311040"/>
                </a:xfrm>
                <a:custGeom>
                  <a:avLst/>
                  <a:gdLst>
                    <a:gd name="T0" fmla="*/ 0 w 867"/>
                    <a:gd name="T1" fmla="*/ 176372 h 716"/>
                    <a:gd name="T2" fmla="*/ 0 w 867"/>
                    <a:gd name="T3" fmla="*/ 176372 h 716"/>
                    <a:gd name="T4" fmla="*/ 14833 w 867"/>
                    <a:gd name="T5" fmla="*/ 162036 h 716"/>
                    <a:gd name="T6" fmla="*/ 14833 w 867"/>
                    <a:gd name="T7" fmla="*/ 162036 h 716"/>
                    <a:gd name="T8" fmla="*/ 139168 w 867"/>
                    <a:gd name="T9" fmla="*/ 100349 h 716"/>
                    <a:gd name="T10" fmla="*/ 139168 w 867"/>
                    <a:gd name="T11" fmla="*/ 100349 h 716"/>
                    <a:gd name="T12" fmla="*/ 219003 w 867"/>
                    <a:gd name="T13" fmla="*/ 151176 h 716"/>
                    <a:gd name="T14" fmla="*/ 219003 w 867"/>
                    <a:gd name="T15" fmla="*/ 151176 h 716"/>
                    <a:gd name="T16" fmla="*/ 174068 w 867"/>
                    <a:gd name="T17" fmla="*/ 244140 h 716"/>
                    <a:gd name="T18" fmla="*/ 174068 w 867"/>
                    <a:gd name="T19" fmla="*/ 244140 h 716"/>
                    <a:gd name="T20" fmla="*/ 94669 w 867"/>
                    <a:gd name="T21" fmla="*/ 258476 h 716"/>
                    <a:gd name="T22" fmla="*/ 94669 w 867"/>
                    <a:gd name="T23" fmla="*/ 258476 h 716"/>
                    <a:gd name="T24" fmla="*/ 104703 w 867"/>
                    <a:gd name="T25" fmla="*/ 243706 h 716"/>
                    <a:gd name="T26" fmla="*/ 104703 w 867"/>
                    <a:gd name="T27" fmla="*/ 243706 h 716"/>
                    <a:gd name="T28" fmla="*/ 54533 w 867"/>
                    <a:gd name="T29" fmla="*/ 248050 h 716"/>
                    <a:gd name="T30" fmla="*/ 54533 w 867"/>
                    <a:gd name="T31" fmla="*/ 248050 h 716"/>
                    <a:gd name="T32" fmla="*/ 54096 w 867"/>
                    <a:gd name="T33" fmla="*/ 252394 h 716"/>
                    <a:gd name="T34" fmla="*/ 54096 w 867"/>
                    <a:gd name="T35" fmla="*/ 252394 h 716"/>
                    <a:gd name="T36" fmla="*/ 66312 w 867"/>
                    <a:gd name="T37" fmla="*/ 258042 h 716"/>
                    <a:gd name="T38" fmla="*/ 66312 w 867"/>
                    <a:gd name="T39" fmla="*/ 258042 h 716"/>
                    <a:gd name="T40" fmla="*/ 65876 w 867"/>
                    <a:gd name="T41" fmla="*/ 260648 h 716"/>
                    <a:gd name="T42" fmla="*/ 65876 w 867"/>
                    <a:gd name="T43" fmla="*/ 260648 h 716"/>
                    <a:gd name="T44" fmla="*/ 20504 w 867"/>
                    <a:gd name="T45" fmla="*/ 257607 h 716"/>
                    <a:gd name="T46" fmla="*/ 20504 w 867"/>
                    <a:gd name="T47" fmla="*/ 257607 h 716"/>
                    <a:gd name="T48" fmla="*/ 80708 w 867"/>
                    <a:gd name="T49" fmla="*/ 288885 h 716"/>
                    <a:gd name="T50" fmla="*/ 80708 w 867"/>
                    <a:gd name="T51" fmla="*/ 288885 h 716"/>
                    <a:gd name="T52" fmla="*/ 362097 w 867"/>
                    <a:gd name="T53" fmla="*/ 125111 h 716"/>
                    <a:gd name="T54" fmla="*/ 362097 w 867"/>
                    <a:gd name="T55" fmla="*/ 125111 h 716"/>
                    <a:gd name="T56" fmla="*/ 312363 w 867"/>
                    <a:gd name="T57" fmla="*/ 23893 h 716"/>
                    <a:gd name="T58" fmla="*/ 312363 w 867"/>
                    <a:gd name="T59" fmla="*/ 23893 h 716"/>
                    <a:gd name="T60" fmla="*/ 133060 w 867"/>
                    <a:gd name="T61" fmla="*/ 34319 h 716"/>
                    <a:gd name="T62" fmla="*/ 133060 w 867"/>
                    <a:gd name="T63" fmla="*/ 34319 h 716"/>
                    <a:gd name="T64" fmla="*/ 0 w 867"/>
                    <a:gd name="T65" fmla="*/ 176372 h 71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67" h="716">
                      <a:moveTo>
                        <a:pt x="0" y="406"/>
                      </a:moveTo>
                      <a:lnTo>
                        <a:pt x="0" y="406"/>
                      </a:lnTo>
                      <a:cubicBezTo>
                        <a:pt x="12" y="395"/>
                        <a:pt x="24" y="385"/>
                        <a:pt x="34" y="373"/>
                      </a:cubicBezTo>
                      <a:cubicBezTo>
                        <a:pt x="109" y="285"/>
                        <a:pt x="207" y="242"/>
                        <a:pt x="319" y="231"/>
                      </a:cubicBezTo>
                      <a:cubicBezTo>
                        <a:pt x="417" y="222"/>
                        <a:pt x="483" y="267"/>
                        <a:pt x="502" y="348"/>
                      </a:cubicBezTo>
                      <a:cubicBezTo>
                        <a:pt x="527" y="453"/>
                        <a:pt x="496" y="525"/>
                        <a:pt x="399" y="562"/>
                      </a:cubicBezTo>
                      <a:cubicBezTo>
                        <a:pt x="343" y="584"/>
                        <a:pt x="281" y="592"/>
                        <a:pt x="217" y="595"/>
                      </a:cubicBezTo>
                      <a:cubicBezTo>
                        <a:pt x="221" y="589"/>
                        <a:pt x="225" y="583"/>
                        <a:pt x="240" y="561"/>
                      </a:cubicBezTo>
                      <a:cubicBezTo>
                        <a:pt x="194" y="565"/>
                        <a:pt x="159" y="568"/>
                        <a:pt x="125" y="571"/>
                      </a:cubicBezTo>
                      <a:cubicBezTo>
                        <a:pt x="125" y="574"/>
                        <a:pt x="124" y="577"/>
                        <a:pt x="124" y="581"/>
                      </a:cubicBezTo>
                      <a:cubicBezTo>
                        <a:pt x="134" y="585"/>
                        <a:pt x="143" y="589"/>
                        <a:pt x="152" y="594"/>
                      </a:cubicBezTo>
                      <a:cubicBezTo>
                        <a:pt x="152" y="597"/>
                        <a:pt x="151" y="598"/>
                        <a:pt x="151" y="600"/>
                      </a:cubicBezTo>
                      <a:cubicBezTo>
                        <a:pt x="118" y="598"/>
                        <a:pt x="85" y="596"/>
                        <a:pt x="47" y="593"/>
                      </a:cubicBezTo>
                      <a:cubicBezTo>
                        <a:pt x="84" y="642"/>
                        <a:pt x="135" y="656"/>
                        <a:pt x="185" y="665"/>
                      </a:cubicBezTo>
                      <a:cubicBezTo>
                        <a:pt x="458" y="715"/>
                        <a:pt x="743" y="581"/>
                        <a:pt x="830" y="288"/>
                      </a:cubicBezTo>
                      <a:cubicBezTo>
                        <a:pt x="866" y="168"/>
                        <a:pt x="832" y="101"/>
                        <a:pt x="716" y="55"/>
                      </a:cubicBezTo>
                      <a:cubicBezTo>
                        <a:pt x="575" y="0"/>
                        <a:pt x="439" y="22"/>
                        <a:pt x="305" y="79"/>
                      </a:cubicBezTo>
                      <a:cubicBezTo>
                        <a:pt x="155" y="142"/>
                        <a:pt x="61" y="258"/>
                        <a:pt x="0" y="40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11" name="Freeform 142">
                  <a:extLst>
                    <a:ext uri="{FF2B5EF4-FFF2-40B4-BE49-F238E27FC236}">
                      <a16:creationId xmlns:a16="http://schemas.microsoft.com/office/drawing/2014/main" id="{2B481872-F7F1-BF42-8364-47D7DDB36D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33080" y="5526578"/>
                  <a:ext cx="692160" cy="1341355"/>
                </a:xfrm>
                <a:custGeom>
                  <a:avLst/>
                  <a:gdLst>
                    <a:gd name="T0" fmla="*/ 0 w 1594"/>
                    <a:gd name="T1" fmla="*/ 1091 h 3083"/>
                    <a:gd name="T2" fmla="*/ 0 w 1594"/>
                    <a:gd name="T3" fmla="*/ 1091 h 3083"/>
                    <a:gd name="T4" fmla="*/ 185 w 1594"/>
                    <a:gd name="T5" fmla="*/ 1419 h 3083"/>
                    <a:gd name="T6" fmla="*/ 185 w 1594"/>
                    <a:gd name="T7" fmla="*/ 1419 h 3083"/>
                    <a:gd name="T8" fmla="*/ 208 w 1594"/>
                    <a:gd name="T9" fmla="*/ 1540 h 3083"/>
                    <a:gd name="T10" fmla="*/ 208 w 1594"/>
                    <a:gd name="T11" fmla="*/ 1540 h 3083"/>
                    <a:gd name="T12" fmla="*/ 210 w 1594"/>
                    <a:gd name="T13" fmla="*/ 2078 h 3083"/>
                    <a:gd name="T14" fmla="*/ 210 w 1594"/>
                    <a:gd name="T15" fmla="*/ 2078 h 3083"/>
                    <a:gd name="T16" fmla="*/ 550 w 1594"/>
                    <a:gd name="T17" fmla="*/ 3017 h 3083"/>
                    <a:gd name="T18" fmla="*/ 550 w 1594"/>
                    <a:gd name="T19" fmla="*/ 3017 h 3083"/>
                    <a:gd name="T20" fmla="*/ 606 w 1594"/>
                    <a:gd name="T21" fmla="*/ 3082 h 3083"/>
                    <a:gd name="T22" fmla="*/ 606 w 1594"/>
                    <a:gd name="T23" fmla="*/ 3082 h 3083"/>
                    <a:gd name="T24" fmla="*/ 505 w 1594"/>
                    <a:gd name="T25" fmla="*/ 2879 h 3083"/>
                    <a:gd name="T26" fmla="*/ 505 w 1594"/>
                    <a:gd name="T27" fmla="*/ 2879 h 3083"/>
                    <a:gd name="T28" fmla="*/ 272 w 1594"/>
                    <a:gd name="T29" fmla="*/ 2158 h 3083"/>
                    <a:gd name="T30" fmla="*/ 272 w 1594"/>
                    <a:gd name="T31" fmla="*/ 2158 h 3083"/>
                    <a:gd name="T32" fmla="*/ 290 w 1594"/>
                    <a:gd name="T33" fmla="*/ 1465 h 3083"/>
                    <a:gd name="T34" fmla="*/ 290 w 1594"/>
                    <a:gd name="T35" fmla="*/ 1465 h 3083"/>
                    <a:gd name="T36" fmla="*/ 483 w 1594"/>
                    <a:gd name="T37" fmla="*/ 1006 h 3083"/>
                    <a:gd name="T38" fmla="*/ 483 w 1594"/>
                    <a:gd name="T39" fmla="*/ 1006 h 3083"/>
                    <a:gd name="T40" fmla="*/ 776 w 1594"/>
                    <a:gd name="T41" fmla="*/ 786 h 3083"/>
                    <a:gd name="T42" fmla="*/ 776 w 1594"/>
                    <a:gd name="T43" fmla="*/ 786 h 3083"/>
                    <a:gd name="T44" fmla="*/ 891 w 1594"/>
                    <a:gd name="T45" fmla="*/ 738 h 3083"/>
                    <a:gd name="T46" fmla="*/ 891 w 1594"/>
                    <a:gd name="T47" fmla="*/ 738 h 3083"/>
                    <a:gd name="T48" fmla="*/ 884 w 1594"/>
                    <a:gd name="T49" fmla="*/ 718 h 3083"/>
                    <a:gd name="T50" fmla="*/ 884 w 1594"/>
                    <a:gd name="T51" fmla="*/ 718 h 3083"/>
                    <a:gd name="T52" fmla="*/ 604 w 1594"/>
                    <a:gd name="T53" fmla="*/ 811 h 3083"/>
                    <a:gd name="T54" fmla="*/ 604 w 1594"/>
                    <a:gd name="T55" fmla="*/ 811 h 3083"/>
                    <a:gd name="T56" fmla="*/ 1593 w 1594"/>
                    <a:gd name="T57" fmla="*/ 18 h 3083"/>
                    <a:gd name="T58" fmla="*/ 1593 w 1594"/>
                    <a:gd name="T59" fmla="*/ 18 h 3083"/>
                    <a:gd name="T60" fmla="*/ 1583 w 1594"/>
                    <a:gd name="T61" fmla="*/ 0 h 3083"/>
                    <a:gd name="T62" fmla="*/ 1583 w 1594"/>
                    <a:gd name="T63" fmla="*/ 0 h 3083"/>
                    <a:gd name="T64" fmla="*/ 1416 w 1594"/>
                    <a:gd name="T65" fmla="*/ 55 h 3083"/>
                    <a:gd name="T66" fmla="*/ 1416 w 1594"/>
                    <a:gd name="T67" fmla="*/ 55 h 3083"/>
                    <a:gd name="T68" fmla="*/ 1247 w 1594"/>
                    <a:gd name="T69" fmla="*/ 129 h 3083"/>
                    <a:gd name="T70" fmla="*/ 1247 w 1594"/>
                    <a:gd name="T71" fmla="*/ 129 h 3083"/>
                    <a:gd name="T72" fmla="*/ 1094 w 1594"/>
                    <a:gd name="T73" fmla="*/ 218 h 3083"/>
                    <a:gd name="T74" fmla="*/ 1094 w 1594"/>
                    <a:gd name="T75" fmla="*/ 218 h 3083"/>
                    <a:gd name="T76" fmla="*/ 940 w 1594"/>
                    <a:gd name="T77" fmla="*/ 326 h 3083"/>
                    <a:gd name="T78" fmla="*/ 940 w 1594"/>
                    <a:gd name="T79" fmla="*/ 326 h 3083"/>
                    <a:gd name="T80" fmla="*/ 907 w 1594"/>
                    <a:gd name="T81" fmla="*/ 96 h 3083"/>
                    <a:gd name="T82" fmla="*/ 907 w 1594"/>
                    <a:gd name="T83" fmla="*/ 96 h 3083"/>
                    <a:gd name="T84" fmla="*/ 891 w 1594"/>
                    <a:gd name="T85" fmla="*/ 96 h 3083"/>
                    <a:gd name="T86" fmla="*/ 891 w 1594"/>
                    <a:gd name="T87" fmla="*/ 96 h 3083"/>
                    <a:gd name="T88" fmla="*/ 887 w 1594"/>
                    <a:gd name="T89" fmla="*/ 267 h 3083"/>
                    <a:gd name="T90" fmla="*/ 887 w 1594"/>
                    <a:gd name="T91" fmla="*/ 267 h 3083"/>
                    <a:gd name="T92" fmla="*/ 819 w 1594"/>
                    <a:gd name="T93" fmla="*/ 449 h 3083"/>
                    <a:gd name="T94" fmla="*/ 819 w 1594"/>
                    <a:gd name="T95" fmla="*/ 449 h 3083"/>
                    <a:gd name="T96" fmla="*/ 452 w 1594"/>
                    <a:gd name="T97" fmla="*/ 925 h 3083"/>
                    <a:gd name="T98" fmla="*/ 452 w 1594"/>
                    <a:gd name="T99" fmla="*/ 925 h 3083"/>
                    <a:gd name="T100" fmla="*/ 244 w 1594"/>
                    <a:gd name="T101" fmla="*/ 1390 h 3083"/>
                    <a:gd name="T102" fmla="*/ 244 w 1594"/>
                    <a:gd name="T103" fmla="*/ 1390 h 3083"/>
                    <a:gd name="T104" fmla="*/ 230 w 1594"/>
                    <a:gd name="T105" fmla="*/ 1420 h 3083"/>
                    <a:gd name="T106" fmla="*/ 230 w 1594"/>
                    <a:gd name="T107" fmla="*/ 1420 h 3083"/>
                    <a:gd name="T108" fmla="*/ 9 w 1594"/>
                    <a:gd name="T109" fmla="*/ 1086 h 3083"/>
                    <a:gd name="T110" fmla="*/ 9 w 1594"/>
                    <a:gd name="T111" fmla="*/ 1086 h 3083"/>
                    <a:gd name="T112" fmla="*/ 0 w 1594"/>
                    <a:gd name="T113" fmla="*/ 1091 h 30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594" h="3083">
                      <a:moveTo>
                        <a:pt x="0" y="1091"/>
                      </a:moveTo>
                      <a:lnTo>
                        <a:pt x="0" y="1091"/>
                      </a:lnTo>
                      <a:cubicBezTo>
                        <a:pt x="62" y="1200"/>
                        <a:pt x="127" y="1308"/>
                        <a:pt x="185" y="1419"/>
                      </a:cubicBezTo>
                      <a:lnTo>
                        <a:pt x="185" y="1419"/>
                      </a:lnTo>
                      <a:cubicBezTo>
                        <a:pt x="203" y="1454"/>
                        <a:pt x="215" y="1502"/>
                        <a:pt x="208" y="1540"/>
                      </a:cubicBezTo>
                      <a:lnTo>
                        <a:pt x="208" y="1540"/>
                      </a:lnTo>
                      <a:cubicBezTo>
                        <a:pt x="174" y="1720"/>
                        <a:pt x="186" y="1899"/>
                        <a:pt x="210" y="2078"/>
                      </a:cubicBezTo>
                      <a:lnTo>
                        <a:pt x="210" y="2078"/>
                      </a:lnTo>
                      <a:cubicBezTo>
                        <a:pt x="254" y="2416"/>
                        <a:pt x="379" y="2725"/>
                        <a:pt x="550" y="3017"/>
                      </a:cubicBezTo>
                      <a:lnTo>
                        <a:pt x="550" y="3017"/>
                      </a:lnTo>
                      <a:cubicBezTo>
                        <a:pt x="564" y="3041"/>
                        <a:pt x="581" y="3064"/>
                        <a:pt x="606" y="3082"/>
                      </a:cubicBezTo>
                      <a:lnTo>
                        <a:pt x="606" y="3082"/>
                      </a:lnTo>
                      <a:cubicBezTo>
                        <a:pt x="571" y="3015"/>
                        <a:pt x="536" y="2948"/>
                        <a:pt x="505" y="2879"/>
                      </a:cubicBezTo>
                      <a:lnTo>
                        <a:pt x="505" y="2879"/>
                      </a:lnTo>
                      <a:cubicBezTo>
                        <a:pt x="398" y="2648"/>
                        <a:pt x="317" y="2410"/>
                        <a:pt x="272" y="2158"/>
                      </a:cubicBezTo>
                      <a:lnTo>
                        <a:pt x="272" y="2158"/>
                      </a:lnTo>
                      <a:cubicBezTo>
                        <a:pt x="230" y="1924"/>
                        <a:pt x="236" y="1693"/>
                        <a:pt x="290" y="1465"/>
                      </a:cubicBezTo>
                      <a:lnTo>
                        <a:pt x="290" y="1465"/>
                      </a:lnTo>
                      <a:cubicBezTo>
                        <a:pt x="328" y="1302"/>
                        <a:pt x="390" y="1145"/>
                        <a:pt x="483" y="1006"/>
                      </a:cubicBezTo>
                      <a:lnTo>
                        <a:pt x="483" y="1006"/>
                      </a:lnTo>
                      <a:cubicBezTo>
                        <a:pt x="552" y="900"/>
                        <a:pt x="655" y="829"/>
                        <a:pt x="776" y="786"/>
                      </a:cubicBezTo>
                      <a:lnTo>
                        <a:pt x="776" y="786"/>
                      </a:lnTo>
                      <a:cubicBezTo>
                        <a:pt x="815" y="772"/>
                        <a:pt x="853" y="754"/>
                        <a:pt x="891" y="738"/>
                      </a:cubicBezTo>
                      <a:lnTo>
                        <a:pt x="891" y="738"/>
                      </a:lnTo>
                      <a:cubicBezTo>
                        <a:pt x="889" y="731"/>
                        <a:pt x="886" y="724"/>
                        <a:pt x="884" y="718"/>
                      </a:cubicBezTo>
                      <a:lnTo>
                        <a:pt x="884" y="718"/>
                      </a:lnTo>
                      <a:cubicBezTo>
                        <a:pt x="794" y="748"/>
                        <a:pt x="704" y="777"/>
                        <a:pt x="604" y="811"/>
                      </a:cubicBezTo>
                      <a:lnTo>
                        <a:pt x="604" y="811"/>
                      </a:lnTo>
                      <a:cubicBezTo>
                        <a:pt x="874" y="465"/>
                        <a:pt x="1167" y="161"/>
                        <a:pt x="1593" y="18"/>
                      </a:cubicBezTo>
                      <a:lnTo>
                        <a:pt x="1593" y="18"/>
                      </a:lnTo>
                      <a:cubicBezTo>
                        <a:pt x="1590" y="12"/>
                        <a:pt x="1586" y="6"/>
                        <a:pt x="1583" y="0"/>
                      </a:cubicBezTo>
                      <a:lnTo>
                        <a:pt x="1583" y="0"/>
                      </a:lnTo>
                      <a:cubicBezTo>
                        <a:pt x="1528" y="18"/>
                        <a:pt x="1470" y="34"/>
                        <a:pt x="1416" y="55"/>
                      </a:cubicBezTo>
                      <a:lnTo>
                        <a:pt x="1416" y="55"/>
                      </a:lnTo>
                      <a:cubicBezTo>
                        <a:pt x="1359" y="77"/>
                        <a:pt x="1302" y="101"/>
                        <a:pt x="1247" y="129"/>
                      </a:cubicBezTo>
                      <a:lnTo>
                        <a:pt x="1247" y="129"/>
                      </a:lnTo>
                      <a:cubicBezTo>
                        <a:pt x="1195" y="156"/>
                        <a:pt x="1144" y="186"/>
                        <a:pt x="1094" y="218"/>
                      </a:cubicBezTo>
                      <a:lnTo>
                        <a:pt x="1094" y="218"/>
                      </a:lnTo>
                      <a:cubicBezTo>
                        <a:pt x="1042" y="251"/>
                        <a:pt x="994" y="288"/>
                        <a:pt x="940" y="326"/>
                      </a:cubicBezTo>
                      <a:lnTo>
                        <a:pt x="940" y="326"/>
                      </a:lnTo>
                      <a:cubicBezTo>
                        <a:pt x="929" y="247"/>
                        <a:pt x="918" y="172"/>
                        <a:pt x="907" y="96"/>
                      </a:cubicBezTo>
                      <a:lnTo>
                        <a:pt x="907" y="96"/>
                      </a:lnTo>
                      <a:cubicBezTo>
                        <a:pt x="901" y="96"/>
                        <a:pt x="896" y="96"/>
                        <a:pt x="891" y="96"/>
                      </a:cubicBezTo>
                      <a:lnTo>
                        <a:pt x="891" y="96"/>
                      </a:lnTo>
                      <a:cubicBezTo>
                        <a:pt x="889" y="153"/>
                        <a:pt x="880" y="211"/>
                        <a:pt x="887" y="267"/>
                      </a:cubicBezTo>
                      <a:lnTo>
                        <a:pt x="887" y="267"/>
                      </a:lnTo>
                      <a:cubicBezTo>
                        <a:pt x="897" y="342"/>
                        <a:pt x="876" y="393"/>
                        <a:pt x="819" y="449"/>
                      </a:cubicBezTo>
                      <a:lnTo>
                        <a:pt x="819" y="449"/>
                      </a:lnTo>
                      <a:cubicBezTo>
                        <a:pt x="676" y="590"/>
                        <a:pt x="556" y="751"/>
                        <a:pt x="452" y="925"/>
                      </a:cubicBezTo>
                      <a:lnTo>
                        <a:pt x="452" y="925"/>
                      </a:lnTo>
                      <a:cubicBezTo>
                        <a:pt x="364" y="1071"/>
                        <a:pt x="297" y="1227"/>
                        <a:pt x="244" y="1390"/>
                      </a:cubicBezTo>
                      <a:lnTo>
                        <a:pt x="244" y="1390"/>
                      </a:lnTo>
                      <a:cubicBezTo>
                        <a:pt x="243" y="1395"/>
                        <a:pt x="239" y="1401"/>
                        <a:pt x="230" y="1420"/>
                      </a:cubicBezTo>
                      <a:lnTo>
                        <a:pt x="230" y="1420"/>
                      </a:lnTo>
                      <a:cubicBezTo>
                        <a:pt x="153" y="1303"/>
                        <a:pt x="81" y="1194"/>
                        <a:pt x="9" y="1086"/>
                      </a:cubicBezTo>
                      <a:lnTo>
                        <a:pt x="9" y="1086"/>
                      </a:lnTo>
                      <a:cubicBezTo>
                        <a:pt x="6" y="1087"/>
                        <a:pt x="3" y="1089"/>
                        <a:pt x="0" y="109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12" name="Freeform 143">
                  <a:extLst>
                    <a:ext uri="{FF2B5EF4-FFF2-40B4-BE49-F238E27FC236}">
                      <a16:creationId xmlns:a16="http://schemas.microsoft.com/office/drawing/2014/main" id="{8FC55A62-46F0-FA4A-B99C-1D471985E9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69281" y="6134281"/>
                  <a:ext cx="579840" cy="211200"/>
                </a:xfrm>
                <a:custGeom>
                  <a:avLst/>
                  <a:gdLst>
                    <a:gd name="T0" fmla="*/ 579404 w 1330"/>
                    <a:gd name="T1" fmla="*/ 204681 h 486"/>
                    <a:gd name="T2" fmla="*/ 579404 w 1330"/>
                    <a:gd name="T3" fmla="*/ 204681 h 486"/>
                    <a:gd name="T4" fmla="*/ 384525 w 1330"/>
                    <a:gd name="T5" fmla="*/ 63012 h 486"/>
                    <a:gd name="T6" fmla="*/ 384525 w 1330"/>
                    <a:gd name="T7" fmla="*/ 63012 h 486"/>
                    <a:gd name="T8" fmla="*/ 114660 w 1330"/>
                    <a:gd name="T9" fmla="*/ 8691 h 486"/>
                    <a:gd name="T10" fmla="*/ 114660 w 1330"/>
                    <a:gd name="T11" fmla="*/ 8691 h 486"/>
                    <a:gd name="T12" fmla="*/ 18747 w 1330"/>
                    <a:gd name="T13" fmla="*/ 50844 h 486"/>
                    <a:gd name="T14" fmla="*/ 18747 w 1330"/>
                    <a:gd name="T15" fmla="*/ 50844 h 486"/>
                    <a:gd name="T16" fmla="*/ 3488 w 1330"/>
                    <a:gd name="T17" fmla="*/ 88217 h 486"/>
                    <a:gd name="T18" fmla="*/ 3488 w 1330"/>
                    <a:gd name="T19" fmla="*/ 88217 h 486"/>
                    <a:gd name="T20" fmla="*/ 37929 w 1330"/>
                    <a:gd name="T21" fmla="*/ 116899 h 486"/>
                    <a:gd name="T22" fmla="*/ 37929 w 1330"/>
                    <a:gd name="T23" fmla="*/ 116899 h 486"/>
                    <a:gd name="T24" fmla="*/ 85450 w 1330"/>
                    <a:gd name="T25" fmla="*/ 111249 h 486"/>
                    <a:gd name="T26" fmla="*/ 85450 w 1330"/>
                    <a:gd name="T27" fmla="*/ 111249 h 486"/>
                    <a:gd name="T28" fmla="*/ 490466 w 1330"/>
                    <a:gd name="T29" fmla="*/ 152968 h 486"/>
                    <a:gd name="T30" fmla="*/ 490466 w 1330"/>
                    <a:gd name="T31" fmla="*/ 152968 h 486"/>
                    <a:gd name="T32" fmla="*/ 574608 w 1330"/>
                    <a:gd name="T33" fmla="*/ 210765 h 486"/>
                    <a:gd name="T34" fmla="*/ 574608 w 1330"/>
                    <a:gd name="T35" fmla="*/ 210765 h 486"/>
                    <a:gd name="T36" fmla="*/ 579404 w 1330"/>
                    <a:gd name="T37" fmla="*/ 204681 h 48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30" h="486">
                      <a:moveTo>
                        <a:pt x="1329" y="471"/>
                      </a:moveTo>
                      <a:lnTo>
                        <a:pt x="1329" y="471"/>
                      </a:lnTo>
                      <a:cubicBezTo>
                        <a:pt x="1193" y="345"/>
                        <a:pt x="1043" y="239"/>
                        <a:pt x="882" y="145"/>
                      </a:cubicBezTo>
                      <a:cubicBezTo>
                        <a:pt x="689" y="33"/>
                        <a:pt x="481" y="0"/>
                        <a:pt x="263" y="20"/>
                      </a:cubicBezTo>
                      <a:cubicBezTo>
                        <a:pt x="180" y="28"/>
                        <a:pt x="102" y="56"/>
                        <a:pt x="43" y="117"/>
                      </a:cubicBezTo>
                      <a:cubicBezTo>
                        <a:pt x="22" y="139"/>
                        <a:pt x="0" y="181"/>
                        <a:pt x="8" y="203"/>
                      </a:cubicBezTo>
                      <a:cubicBezTo>
                        <a:pt x="19" y="232"/>
                        <a:pt x="56" y="261"/>
                        <a:pt x="87" y="269"/>
                      </a:cubicBezTo>
                      <a:cubicBezTo>
                        <a:pt x="120" y="278"/>
                        <a:pt x="162" y="269"/>
                        <a:pt x="196" y="256"/>
                      </a:cubicBezTo>
                      <a:cubicBezTo>
                        <a:pt x="522" y="135"/>
                        <a:pt x="830" y="177"/>
                        <a:pt x="1125" y="352"/>
                      </a:cubicBezTo>
                      <a:cubicBezTo>
                        <a:pt x="1192" y="392"/>
                        <a:pt x="1254" y="440"/>
                        <a:pt x="1318" y="485"/>
                      </a:cubicBezTo>
                      <a:cubicBezTo>
                        <a:pt x="1322" y="480"/>
                        <a:pt x="1325" y="476"/>
                        <a:pt x="1329" y="47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13" name="Freeform 144">
                  <a:extLst>
                    <a:ext uri="{FF2B5EF4-FFF2-40B4-BE49-F238E27FC236}">
                      <a16:creationId xmlns:a16="http://schemas.microsoft.com/office/drawing/2014/main" id="{89E71731-4500-3649-9843-D9143B8A6C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590958" y="6041937"/>
                  <a:ext cx="414343" cy="344467"/>
                </a:xfrm>
                <a:custGeom>
                  <a:avLst/>
                  <a:gdLst>
                    <a:gd name="T0" fmla="*/ 951 w 952"/>
                    <a:gd name="T1" fmla="*/ 790 h 791"/>
                    <a:gd name="T2" fmla="*/ 951 w 952"/>
                    <a:gd name="T3" fmla="*/ 790 h 791"/>
                    <a:gd name="T4" fmla="*/ 772 w 952"/>
                    <a:gd name="T5" fmla="*/ 503 h 791"/>
                    <a:gd name="T6" fmla="*/ 772 w 952"/>
                    <a:gd name="T7" fmla="*/ 503 h 791"/>
                    <a:gd name="T8" fmla="*/ 296 w 952"/>
                    <a:gd name="T9" fmla="*/ 74 h 791"/>
                    <a:gd name="T10" fmla="*/ 296 w 952"/>
                    <a:gd name="T11" fmla="*/ 74 h 791"/>
                    <a:gd name="T12" fmla="*/ 194 w 952"/>
                    <a:gd name="T13" fmla="*/ 16 h 791"/>
                    <a:gd name="T14" fmla="*/ 194 w 952"/>
                    <a:gd name="T15" fmla="*/ 16 h 791"/>
                    <a:gd name="T16" fmla="*/ 121 w 952"/>
                    <a:gd name="T17" fmla="*/ 0 h 791"/>
                    <a:gd name="T18" fmla="*/ 121 w 952"/>
                    <a:gd name="T19" fmla="*/ 0 h 791"/>
                    <a:gd name="T20" fmla="*/ 17 w 952"/>
                    <a:gd name="T21" fmla="*/ 61 h 791"/>
                    <a:gd name="T22" fmla="*/ 17 w 952"/>
                    <a:gd name="T23" fmla="*/ 61 h 791"/>
                    <a:gd name="T24" fmla="*/ 63 w 952"/>
                    <a:gd name="T25" fmla="*/ 159 h 791"/>
                    <a:gd name="T26" fmla="*/ 63 w 952"/>
                    <a:gd name="T27" fmla="*/ 159 h 791"/>
                    <a:gd name="T28" fmla="*/ 312 w 952"/>
                    <a:gd name="T29" fmla="*/ 283 h 791"/>
                    <a:gd name="T30" fmla="*/ 312 w 952"/>
                    <a:gd name="T31" fmla="*/ 283 h 791"/>
                    <a:gd name="T32" fmla="*/ 951 w 952"/>
                    <a:gd name="T33" fmla="*/ 790 h 7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52" h="791">
                      <a:moveTo>
                        <a:pt x="951" y="790"/>
                      </a:moveTo>
                      <a:lnTo>
                        <a:pt x="951" y="790"/>
                      </a:lnTo>
                      <a:cubicBezTo>
                        <a:pt x="912" y="681"/>
                        <a:pt x="848" y="588"/>
                        <a:pt x="772" y="503"/>
                      </a:cubicBezTo>
                      <a:lnTo>
                        <a:pt x="772" y="503"/>
                      </a:lnTo>
                      <a:cubicBezTo>
                        <a:pt x="629" y="343"/>
                        <a:pt x="475" y="193"/>
                        <a:pt x="296" y="74"/>
                      </a:cubicBezTo>
                      <a:lnTo>
                        <a:pt x="296" y="74"/>
                      </a:lnTo>
                      <a:cubicBezTo>
                        <a:pt x="263" y="52"/>
                        <a:pt x="229" y="32"/>
                        <a:pt x="194" y="16"/>
                      </a:cubicBezTo>
                      <a:lnTo>
                        <a:pt x="194" y="16"/>
                      </a:lnTo>
                      <a:cubicBezTo>
                        <a:pt x="171" y="6"/>
                        <a:pt x="145" y="0"/>
                        <a:pt x="121" y="0"/>
                      </a:cubicBezTo>
                      <a:lnTo>
                        <a:pt x="121" y="0"/>
                      </a:lnTo>
                      <a:cubicBezTo>
                        <a:pt x="76" y="0"/>
                        <a:pt x="34" y="16"/>
                        <a:pt x="17" y="61"/>
                      </a:cubicBezTo>
                      <a:lnTo>
                        <a:pt x="17" y="61"/>
                      </a:lnTo>
                      <a:cubicBezTo>
                        <a:pt x="0" y="106"/>
                        <a:pt x="29" y="140"/>
                        <a:pt x="63" y="159"/>
                      </a:cubicBezTo>
                      <a:lnTo>
                        <a:pt x="63" y="159"/>
                      </a:lnTo>
                      <a:cubicBezTo>
                        <a:pt x="144" y="204"/>
                        <a:pt x="229" y="243"/>
                        <a:pt x="312" y="283"/>
                      </a:cubicBezTo>
                      <a:lnTo>
                        <a:pt x="312" y="283"/>
                      </a:lnTo>
                      <a:cubicBezTo>
                        <a:pt x="562" y="405"/>
                        <a:pt x="788" y="557"/>
                        <a:pt x="951" y="79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14" name="Freeform 145">
                  <a:extLst>
                    <a:ext uri="{FF2B5EF4-FFF2-40B4-BE49-F238E27FC236}">
                      <a16:creationId xmlns:a16="http://schemas.microsoft.com/office/drawing/2014/main" id="{892E6217-99C2-164F-BD30-B3128B4E21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0401" y="5229962"/>
                  <a:ext cx="176640" cy="226560"/>
                </a:xfrm>
                <a:custGeom>
                  <a:avLst/>
                  <a:gdLst>
                    <a:gd name="T0" fmla="*/ 48970 w 404"/>
                    <a:gd name="T1" fmla="*/ 226126 h 522"/>
                    <a:gd name="T2" fmla="*/ 48970 w 404"/>
                    <a:gd name="T3" fmla="*/ 226126 h 522"/>
                    <a:gd name="T4" fmla="*/ 50281 w 404"/>
                    <a:gd name="T5" fmla="*/ 145398 h 522"/>
                    <a:gd name="T6" fmla="*/ 50281 w 404"/>
                    <a:gd name="T7" fmla="*/ 145398 h 522"/>
                    <a:gd name="T8" fmla="*/ 53779 w 404"/>
                    <a:gd name="T9" fmla="*/ 123697 h 522"/>
                    <a:gd name="T10" fmla="*/ 53779 w 404"/>
                    <a:gd name="T11" fmla="*/ 123697 h 522"/>
                    <a:gd name="T12" fmla="*/ 88757 w 404"/>
                    <a:gd name="T13" fmla="*/ 80294 h 522"/>
                    <a:gd name="T14" fmla="*/ 88757 w 404"/>
                    <a:gd name="T15" fmla="*/ 80294 h 522"/>
                    <a:gd name="T16" fmla="*/ 119800 w 404"/>
                    <a:gd name="T17" fmla="*/ 112412 h 522"/>
                    <a:gd name="T18" fmla="*/ 119800 w 404"/>
                    <a:gd name="T19" fmla="*/ 112412 h 522"/>
                    <a:gd name="T20" fmla="*/ 126359 w 404"/>
                    <a:gd name="T21" fmla="*/ 210501 h 522"/>
                    <a:gd name="T22" fmla="*/ 126359 w 404"/>
                    <a:gd name="T23" fmla="*/ 210501 h 522"/>
                    <a:gd name="T24" fmla="*/ 167895 w 404"/>
                    <a:gd name="T25" fmla="*/ 71180 h 522"/>
                    <a:gd name="T26" fmla="*/ 167895 w 404"/>
                    <a:gd name="T27" fmla="*/ 71180 h 522"/>
                    <a:gd name="T28" fmla="*/ 94878 w 404"/>
                    <a:gd name="T29" fmla="*/ 2170 h 522"/>
                    <a:gd name="T30" fmla="*/ 94878 w 404"/>
                    <a:gd name="T31" fmla="*/ 2170 h 522"/>
                    <a:gd name="T32" fmla="*/ 20112 w 404"/>
                    <a:gd name="T33" fmla="*/ 60329 h 522"/>
                    <a:gd name="T34" fmla="*/ 20112 w 404"/>
                    <a:gd name="T35" fmla="*/ 60329 h 522"/>
                    <a:gd name="T36" fmla="*/ 48970 w 404"/>
                    <a:gd name="T37" fmla="*/ 226126 h 52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04" h="522">
                      <a:moveTo>
                        <a:pt x="112" y="521"/>
                      </a:moveTo>
                      <a:lnTo>
                        <a:pt x="112" y="521"/>
                      </a:lnTo>
                      <a:cubicBezTo>
                        <a:pt x="113" y="456"/>
                        <a:pt x="113" y="395"/>
                        <a:pt x="115" y="335"/>
                      </a:cubicBezTo>
                      <a:cubicBezTo>
                        <a:pt x="116" y="318"/>
                        <a:pt x="115" y="297"/>
                        <a:pt x="123" y="285"/>
                      </a:cubicBezTo>
                      <a:cubicBezTo>
                        <a:pt x="147" y="250"/>
                        <a:pt x="176" y="217"/>
                        <a:pt x="203" y="185"/>
                      </a:cubicBezTo>
                      <a:cubicBezTo>
                        <a:pt x="227" y="209"/>
                        <a:pt x="256" y="230"/>
                        <a:pt x="274" y="259"/>
                      </a:cubicBezTo>
                      <a:cubicBezTo>
                        <a:pt x="317" y="330"/>
                        <a:pt x="312" y="407"/>
                        <a:pt x="289" y="485"/>
                      </a:cubicBezTo>
                      <a:cubicBezTo>
                        <a:pt x="353" y="387"/>
                        <a:pt x="403" y="286"/>
                        <a:pt x="384" y="164"/>
                      </a:cubicBezTo>
                      <a:cubicBezTo>
                        <a:pt x="369" y="73"/>
                        <a:pt x="302" y="10"/>
                        <a:pt x="217" y="5"/>
                      </a:cubicBezTo>
                      <a:cubicBezTo>
                        <a:pt x="141" y="0"/>
                        <a:pt x="74" y="53"/>
                        <a:pt x="46" y="139"/>
                      </a:cubicBezTo>
                      <a:cubicBezTo>
                        <a:pt x="0" y="277"/>
                        <a:pt x="36" y="401"/>
                        <a:pt x="112" y="521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15" name="Freeform 146">
                  <a:extLst>
                    <a:ext uri="{FF2B5EF4-FFF2-40B4-BE49-F238E27FC236}">
                      <a16:creationId xmlns:a16="http://schemas.microsoft.com/office/drawing/2014/main" id="{0AD44849-8559-614A-9C7F-1C3309A47B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99255" y="5875623"/>
                  <a:ext cx="127002" cy="282558"/>
                </a:xfrm>
                <a:custGeom>
                  <a:avLst/>
                  <a:gdLst>
                    <a:gd name="T0" fmla="*/ 72 w 290"/>
                    <a:gd name="T1" fmla="*/ 0 h 648"/>
                    <a:gd name="T2" fmla="*/ 72 w 290"/>
                    <a:gd name="T3" fmla="*/ 0 h 648"/>
                    <a:gd name="T4" fmla="*/ 19 w 290"/>
                    <a:gd name="T5" fmla="*/ 331 h 648"/>
                    <a:gd name="T6" fmla="*/ 19 w 290"/>
                    <a:gd name="T7" fmla="*/ 331 h 648"/>
                    <a:gd name="T8" fmla="*/ 171 w 290"/>
                    <a:gd name="T9" fmla="*/ 619 h 648"/>
                    <a:gd name="T10" fmla="*/ 171 w 290"/>
                    <a:gd name="T11" fmla="*/ 619 h 648"/>
                    <a:gd name="T12" fmla="*/ 248 w 290"/>
                    <a:gd name="T13" fmla="*/ 637 h 648"/>
                    <a:gd name="T14" fmla="*/ 248 w 290"/>
                    <a:gd name="T15" fmla="*/ 637 h 648"/>
                    <a:gd name="T16" fmla="*/ 285 w 290"/>
                    <a:gd name="T17" fmla="*/ 556 h 648"/>
                    <a:gd name="T18" fmla="*/ 285 w 290"/>
                    <a:gd name="T19" fmla="*/ 556 h 648"/>
                    <a:gd name="T20" fmla="*/ 231 w 290"/>
                    <a:gd name="T21" fmla="*/ 388 h 648"/>
                    <a:gd name="T22" fmla="*/ 231 w 290"/>
                    <a:gd name="T23" fmla="*/ 388 h 648"/>
                    <a:gd name="T24" fmla="*/ 72 w 290"/>
                    <a:gd name="T25" fmla="*/ 0 h 6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648">
                      <a:moveTo>
                        <a:pt x="72" y="0"/>
                      </a:moveTo>
                      <a:lnTo>
                        <a:pt x="72" y="0"/>
                      </a:lnTo>
                      <a:cubicBezTo>
                        <a:pt x="41" y="110"/>
                        <a:pt x="0" y="216"/>
                        <a:pt x="19" y="331"/>
                      </a:cubicBezTo>
                      <a:lnTo>
                        <a:pt x="19" y="331"/>
                      </a:lnTo>
                      <a:cubicBezTo>
                        <a:pt x="38" y="443"/>
                        <a:pt x="72" y="550"/>
                        <a:pt x="171" y="619"/>
                      </a:cubicBezTo>
                      <a:lnTo>
                        <a:pt x="171" y="619"/>
                      </a:lnTo>
                      <a:cubicBezTo>
                        <a:pt x="192" y="634"/>
                        <a:pt x="233" y="647"/>
                        <a:pt x="248" y="637"/>
                      </a:cubicBezTo>
                      <a:lnTo>
                        <a:pt x="248" y="637"/>
                      </a:lnTo>
                      <a:cubicBezTo>
                        <a:pt x="270" y="621"/>
                        <a:pt x="289" y="581"/>
                        <a:pt x="285" y="556"/>
                      </a:cubicBezTo>
                      <a:lnTo>
                        <a:pt x="285" y="556"/>
                      </a:lnTo>
                      <a:cubicBezTo>
                        <a:pt x="276" y="498"/>
                        <a:pt x="260" y="439"/>
                        <a:pt x="231" y="388"/>
                      </a:cubicBezTo>
                      <a:lnTo>
                        <a:pt x="231" y="388"/>
                      </a:lnTo>
                      <a:cubicBezTo>
                        <a:pt x="161" y="266"/>
                        <a:pt x="81" y="149"/>
                        <a:pt x="72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16" name="Freeform 147">
                  <a:extLst>
                    <a:ext uri="{FF2B5EF4-FFF2-40B4-BE49-F238E27FC236}">
                      <a16:creationId xmlns:a16="http://schemas.microsoft.com/office/drawing/2014/main" id="{8D7C7BC3-A977-D64C-AE88-EF349753F24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00823" y="5555297"/>
                  <a:ext cx="344492" cy="100006"/>
                </a:xfrm>
                <a:custGeom>
                  <a:avLst/>
                  <a:gdLst>
                    <a:gd name="T0" fmla="*/ 0 w 792"/>
                    <a:gd name="T1" fmla="*/ 46 h 229"/>
                    <a:gd name="T2" fmla="*/ 0 w 792"/>
                    <a:gd name="T3" fmla="*/ 46 h 229"/>
                    <a:gd name="T4" fmla="*/ 441 w 792"/>
                    <a:gd name="T5" fmla="*/ 222 h 229"/>
                    <a:gd name="T6" fmla="*/ 441 w 792"/>
                    <a:gd name="T7" fmla="*/ 222 h 229"/>
                    <a:gd name="T8" fmla="*/ 710 w 792"/>
                    <a:gd name="T9" fmla="*/ 164 h 229"/>
                    <a:gd name="T10" fmla="*/ 710 w 792"/>
                    <a:gd name="T11" fmla="*/ 164 h 229"/>
                    <a:gd name="T12" fmla="*/ 752 w 792"/>
                    <a:gd name="T13" fmla="*/ 128 h 229"/>
                    <a:gd name="T14" fmla="*/ 752 w 792"/>
                    <a:gd name="T15" fmla="*/ 128 h 229"/>
                    <a:gd name="T16" fmla="*/ 769 w 792"/>
                    <a:gd name="T17" fmla="*/ 35 h 229"/>
                    <a:gd name="T18" fmla="*/ 769 w 792"/>
                    <a:gd name="T19" fmla="*/ 35 h 229"/>
                    <a:gd name="T20" fmla="*/ 678 w 792"/>
                    <a:gd name="T21" fmla="*/ 13 h 229"/>
                    <a:gd name="T22" fmla="*/ 678 w 792"/>
                    <a:gd name="T23" fmla="*/ 13 h 229"/>
                    <a:gd name="T24" fmla="*/ 528 w 792"/>
                    <a:gd name="T25" fmla="*/ 61 h 229"/>
                    <a:gd name="T26" fmla="*/ 528 w 792"/>
                    <a:gd name="T27" fmla="*/ 61 h 229"/>
                    <a:gd name="T28" fmla="*/ 0 w 792"/>
                    <a:gd name="T29" fmla="*/ 46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2" h="229">
                      <a:moveTo>
                        <a:pt x="0" y="46"/>
                      </a:moveTo>
                      <a:lnTo>
                        <a:pt x="0" y="46"/>
                      </a:lnTo>
                      <a:cubicBezTo>
                        <a:pt x="128" y="182"/>
                        <a:pt x="281" y="212"/>
                        <a:pt x="441" y="222"/>
                      </a:cubicBezTo>
                      <a:lnTo>
                        <a:pt x="441" y="222"/>
                      </a:lnTo>
                      <a:cubicBezTo>
                        <a:pt x="535" y="228"/>
                        <a:pt x="627" y="217"/>
                        <a:pt x="710" y="164"/>
                      </a:cubicBezTo>
                      <a:lnTo>
                        <a:pt x="710" y="164"/>
                      </a:lnTo>
                      <a:cubicBezTo>
                        <a:pt x="725" y="154"/>
                        <a:pt x="740" y="142"/>
                        <a:pt x="752" y="128"/>
                      </a:cubicBezTo>
                      <a:lnTo>
                        <a:pt x="752" y="128"/>
                      </a:lnTo>
                      <a:cubicBezTo>
                        <a:pt x="775" y="101"/>
                        <a:pt x="791" y="70"/>
                        <a:pt x="769" y="35"/>
                      </a:cubicBezTo>
                      <a:lnTo>
                        <a:pt x="769" y="35"/>
                      </a:lnTo>
                      <a:cubicBezTo>
                        <a:pt x="746" y="0"/>
                        <a:pt x="713" y="2"/>
                        <a:pt x="678" y="13"/>
                      </a:cubicBezTo>
                      <a:lnTo>
                        <a:pt x="678" y="13"/>
                      </a:lnTo>
                      <a:cubicBezTo>
                        <a:pt x="628" y="29"/>
                        <a:pt x="578" y="47"/>
                        <a:pt x="528" y="61"/>
                      </a:cubicBezTo>
                      <a:lnTo>
                        <a:pt x="528" y="61"/>
                      </a:lnTo>
                      <a:cubicBezTo>
                        <a:pt x="356" y="109"/>
                        <a:pt x="183" y="136"/>
                        <a:pt x="0" y="4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17" name="Freeform 148">
                  <a:extLst>
                    <a:ext uri="{FF2B5EF4-FFF2-40B4-BE49-F238E27FC236}">
                      <a16:creationId xmlns:a16="http://schemas.microsoft.com/office/drawing/2014/main" id="{628C9520-7468-B44E-8F28-0B2A692D79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53014" y="5910344"/>
                  <a:ext cx="279404" cy="233349"/>
                </a:xfrm>
                <a:custGeom>
                  <a:avLst/>
                  <a:gdLst>
                    <a:gd name="T0" fmla="*/ 0 w 644"/>
                    <a:gd name="T1" fmla="*/ 5 h 537"/>
                    <a:gd name="T2" fmla="*/ 0 w 644"/>
                    <a:gd name="T3" fmla="*/ 5 h 537"/>
                    <a:gd name="T4" fmla="*/ 221 w 644"/>
                    <a:gd name="T5" fmla="*/ 369 h 537"/>
                    <a:gd name="T6" fmla="*/ 221 w 644"/>
                    <a:gd name="T7" fmla="*/ 369 h 537"/>
                    <a:gd name="T8" fmla="*/ 544 w 644"/>
                    <a:gd name="T9" fmla="*/ 525 h 537"/>
                    <a:gd name="T10" fmla="*/ 544 w 644"/>
                    <a:gd name="T11" fmla="*/ 525 h 537"/>
                    <a:gd name="T12" fmla="*/ 549 w 644"/>
                    <a:gd name="T13" fmla="*/ 524 h 537"/>
                    <a:gd name="T14" fmla="*/ 549 w 644"/>
                    <a:gd name="T15" fmla="*/ 524 h 537"/>
                    <a:gd name="T16" fmla="*/ 643 w 644"/>
                    <a:gd name="T17" fmla="*/ 487 h 537"/>
                    <a:gd name="T18" fmla="*/ 643 w 644"/>
                    <a:gd name="T19" fmla="*/ 487 h 537"/>
                    <a:gd name="T20" fmla="*/ 582 w 644"/>
                    <a:gd name="T21" fmla="*/ 393 h 537"/>
                    <a:gd name="T22" fmla="*/ 582 w 644"/>
                    <a:gd name="T23" fmla="*/ 393 h 537"/>
                    <a:gd name="T24" fmla="*/ 467 w 644"/>
                    <a:gd name="T25" fmla="*/ 342 h 537"/>
                    <a:gd name="T26" fmla="*/ 467 w 644"/>
                    <a:gd name="T27" fmla="*/ 342 h 537"/>
                    <a:gd name="T28" fmla="*/ 112 w 644"/>
                    <a:gd name="T29" fmla="*/ 109 h 537"/>
                    <a:gd name="T30" fmla="*/ 112 w 644"/>
                    <a:gd name="T31" fmla="*/ 109 h 537"/>
                    <a:gd name="T32" fmla="*/ 13 w 644"/>
                    <a:gd name="T33" fmla="*/ 0 h 537"/>
                    <a:gd name="T34" fmla="*/ 13 w 644"/>
                    <a:gd name="T35" fmla="*/ 0 h 537"/>
                    <a:gd name="T36" fmla="*/ 0 w 644"/>
                    <a:gd name="T37" fmla="*/ 5 h 5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44" h="537">
                      <a:moveTo>
                        <a:pt x="0" y="5"/>
                      </a:moveTo>
                      <a:lnTo>
                        <a:pt x="0" y="5"/>
                      </a:lnTo>
                      <a:cubicBezTo>
                        <a:pt x="73" y="127"/>
                        <a:pt x="134" y="258"/>
                        <a:pt x="221" y="369"/>
                      </a:cubicBezTo>
                      <a:lnTo>
                        <a:pt x="221" y="369"/>
                      </a:lnTo>
                      <a:cubicBezTo>
                        <a:pt x="298" y="466"/>
                        <a:pt x="406" y="536"/>
                        <a:pt x="544" y="525"/>
                      </a:cubicBezTo>
                      <a:lnTo>
                        <a:pt x="544" y="525"/>
                      </a:lnTo>
                      <a:cubicBezTo>
                        <a:pt x="545" y="525"/>
                        <a:pt x="548" y="525"/>
                        <a:pt x="549" y="524"/>
                      </a:cubicBezTo>
                      <a:lnTo>
                        <a:pt x="549" y="524"/>
                      </a:lnTo>
                      <a:cubicBezTo>
                        <a:pt x="580" y="512"/>
                        <a:pt x="612" y="499"/>
                        <a:pt x="643" y="487"/>
                      </a:cubicBezTo>
                      <a:lnTo>
                        <a:pt x="643" y="487"/>
                      </a:lnTo>
                      <a:cubicBezTo>
                        <a:pt x="623" y="455"/>
                        <a:pt x="610" y="415"/>
                        <a:pt x="582" y="393"/>
                      </a:cubicBezTo>
                      <a:lnTo>
                        <a:pt x="582" y="393"/>
                      </a:lnTo>
                      <a:cubicBezTo>
                        <a:pt x="550" y="368"/>
                        <a:pt x="507" y="353"/>
                        <a:pt x="467" y="342"/>
                      </a:cubicBezTo>
                      <a:lnTo>
                        <a:pt x="467" y="342"/>
                      </a:lnTo>
                      <a:cubicBezTo>
                        <a:pt x="323" y="302"/>
                        <a:pt x="199" y="235"/>
                        <a:pt x="112" y="109"/>
                      </a:cubicBezTo>
                      <a:lnTo>
                        <a:pt x="112" y="109"/>
                      </a:lnTo>
                      <a:cubicBezTo>
                        <a:pt x="84" y="69"/>
                        <a:pt x="46" y="36"/>
                        <a:pt x="13" y="0"/>
                      </a:cubicBezTo>
                      <a:lnTo>
                        <a:pt x="13" y="0"/>
                      </a:lnTo>
                      <a:cubicBezTo>
                        <a:pt x="9" y="2"/>
                        <a:pt x="5" y="4"/>
                        <a:pt x="0" y="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18" name="Freeform 149">
                  <a:extLst>
                    <a:ext uri="{FF2B5EF4-FFF2-40B4-BE49-F238E27FC236}">
                      <a16:creationId xmlns:a16="http://schemas.microsoft.com/office/drawing/2014/main" id="{A1BEE3C4-B304-094F-BF81-7F19D5626B0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0135" y="5614884"/>
                  <a:ext cx="155577" cy="290495"/>
                </a:xfrm>
                <a:custGeom>
                  <a:avLst/>
                  <a:gdLst>
                    <a:gd name="T0" fmla="*/ 0 w 359"/>
                    <a:gd name="T1" fmla="*/ 670 h 671"/>
                    <a:gd name="T2" fmla="*/ 0 w 359"/>
                    <a:gd name="T3" fmla="*/ 670 h 671"/>
                    <a:gd name="T4" fmla="*/ 322 w 359"/>
                    <a:gd name="T5" fmla="*/ 287 h 671"/>
                    <a:gd name="T6" fmla="*/ 322 w 359"/>
                    <a:gd name="T7" fmla="*/ 287 h 671"/>
                    <a:gd name="T8" fmla="*/ 356 w 359"/>
                    <a:gd name="T9" fmla="*/ 88 h 671"/>
                    <a:gd name="T10" fmla="*/ 356 w 359"/>
                    <a:gd name="T11" fmla="*/ 88 h 671"/>
                    <a:gd name="T12" fmla="*/ 338 w 359"/>
                    <a:gd name="T13" fmla="*/ 38 h 671"/>
                    <a:gd name="T14" fmla="*/ 338 w 359"/>
                    <a:gd name="T15" fmla="*/ 38 h 671"/>
                    <a:gd name="T16" fmla="*/ 272 w 359"/>
                    <a:gd name="T17" fmla="*/ 2 h 671"/>
                    <a:gd name="T18" fmla="*/ 272 w 359"/>
                    <a:gd name="T19" fmla="*/ 2 h 671"/>
                    <a:gd name="T20" fmla="*/ 219 w 359"/>
                    <a:gd name="T21" fmla="*/ 55 h 671"/>
                    <a:gd name="T22" fmla="*/ 219 w 359"/>
                    <a:gd name="T23" fmla="*/ 55 h 671"/>
                    <a:gd name="T24" fmla="*/ 168 w 359"/>
                    <a:gd name="T25" fmla="*/ 225 h 671"/>
                    <a:gd name="T26" fmla="*/ 168 w 359"/>
                    <a:gd name="T27" fmla="*/ 225 h 671"/>
                    <a:gd name="T28" fmla="*/ 0 w 359"/>
                    <a:gd name="T29" fmla="*/ 670 h 6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59" h="671">
                      <a:moveTo>
                        <a:pt x="0" y="670"/>
                      </a:moveTo>
                      <a:lnTo>
                        <a:pt x="0" y="670"/>
                      </a:lnTo>
                      <a:cubicBezTo>
                        <a:pt x="130" y="561"/>
                        <a:pt x="266" y="456"/>
                        <a:pt x="322" y="287"/>
                      </a:cubicBezTo>
                      <a:lnTo>
                        <a:pt x="322" y="287"/>
                      </a:lnTo>
                      <a:cubicBezTo>
                        <a:pt x="343" y="224"/>
                        <a:pt x="347" y="155"/>
                        <a:pt x="356" y="88"/>
                      </a:cubicBezTo>
                      <a:lnTo>
                        <a:pt x="356" y="88"/>
                      </a:lnTo>
                      <a:cubicBezTo>
                        <a:pt x="358" y="72"/>
                        <a:pt x="350" y="49"/>
                        <a:pt x="338" y="38"/>
                      </a:cubicBezTo>
                      <a:lnTo>
                        <a:pt x="338" y="38"/>
                      </a:lnTo>
                      <a:cubicBezTo>
                        <a:pt x="319" y="21"/>
                        <a:pt x="292" y="0"/>
                        <a:pt x="272" y="2"/>
                      </a:cubicBezTo>
                      <a:lnTo>
                        <a:pt x="272" y="2"/>
                      </a:lnTo>
                      <a:cubicBezTo>
                        <a:pt x="252" y="5"/>
                        <a:pt x="227" y="33"/>
                        <a:pt x="219" y="55"/>
                      </a:cubicBezTo>
                      <a:lnTo>
                        <a:pt x="219" y="55"/>
                      </a:lnTo>
                      <a:cubicBezTo>
                        <a:pt x="197" y="110"/>
                        <a:pt x="178" y="167"/>
                        <a:pt x="168" y="225"/>
                      </a:cubicBezTo>
                      <a:lnTo>
                        <a:pt x="168" y="225"/>
                      </a:lnTo>
                      <a:cubicBezTo>
                        <a:pt x="142" y="385"/>
                        <a:pt x="95" y="536"/>
                        <a:pt x="0" y="67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19" name="Freeform 150">
                  <a:extLst>
                    <a:ext uri="{FF2B5EF4-FFF2-40B4-BE49-F238E27FC236}">
                      <a16:creationId xmlns:a16="http://schemas.microsoft.com/office/drawing/2014/main" id="{A83FFD12-17B2-DE42-AC66-37CB4991F6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26503" y="6330955"/>
                  <a:ext cx="401644" cy="196838"/>
                </a:xfrm>
                <a:custGeom>
                  <a:avLst/>
                  <a:gdLst>
                    <a:gd name="T0" fmla="*/ 16 w 921"/>
                    <a:gd name="T1" fmla="*/ 451 h 452"/>
                    <a:gd name="T2" fmla="*/ 16 w 921"/>
                    <a:gd name="T3" fmla="*/ 451 h 452"/>
                    <a:gd name="T4" fmla="*/ 230 w 921"/>
                    <a:gd name="T5" fmla="*/ 231 h 452"/>
                    <a:gd name="T6" fmla="*/ 230 w 921"/>
                    <a:gd name="T7" fmla="*/ 231 h 452"/>
                    <a:gd name="T8" fmla="*/ 697 w 921"/>
                    <a:gd name="T9" fmla="*/ 150 h 452"/>
                    <a:gd name="T10" fmla="*/ 697 w 921"/>
                    <a:gd name="T11" fmla="*/ 150 h 452"/>
                    <a:gd name="T12" fmla="*/ 868 w 921"/>
                    <a:gd name="T13" fmla="*/ 151 h 452"/>
                    <a:gd name="T14" fmla="*/ 868 w 921"/>
                    <a:gd name="T15" fmla="*/ 151 h 452"/>
                    <a:gd name="T16" fmla="*/ 919 w 921"/>
                    <a:gd name="T17" fmla="*/ 108 h 452"/>
                    <a:gd name="T18" fmla="*/ 919 w 921"/>
                    <a:gd name="T19" fmla="*/ 108 h 452"/>
                    <a:gd name="T20" fmla="*/ 886 w 921"/>
                    <a:gd name="T21" fmla="*/ 41 h 452"/>
                    <a:gd name="T22" fmla="*/ 886 w 921"/>
                    <a:gd name="T23" fmla="*/ 41 h 452"/>
                    <a:gd name="T24" fmla="*/ 830 w 921"/>
                    <a:gd name="T25" fmla="*/ 22 h 452"/>
                    <a:gd name="T26" fmla="*/ 830 w 921"/>
                    <a:gd name="T27" fmla="*/ 22 h 452"/>
                    <a:gd name="T28" fmla="*/ 115 w 921"/>
                    <a:gd name="T29" fmla="*/ 274 h 452"/>
                    <a:gd name="T30" fmla="*/ 115 w 921"/>
                    <a:gd name="T31" fmla="*/ 274 h 452"/>
                    <a:gd name="T32" fmla="*/ 0 w 921"/>
                    <a:gd name="T33" fmla="*/ 439 h 452"/>
                    <a:gd name="T34" fmla="*/ 0 w 921"/>
                    <a:gd name="T35" fmla="*/ 439 h 452"/>
                    <a:gd name="T36" fmla="*/ 16 w 921"/>
                    <a:gd name="T37" fmla="*/ 451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21" h="452">
                      <a:moveTo>
                        <a:pt x="16" y="451"/>
                      </a:moveTo>
                      <a:lnTo>
                        <a:pt x="16" y="451"/>
                      </a:lnTo>
                      <a:cubicBezTo>
                        <a:pt x="65" y="356"/>
                        <a:pt x="136" y="281"/>
                        <a:pt x="230" y="231"/>
                      </a:cubicBezTo>
                      <a:lnTo>
                        <a:pt x="230" y="231"/>
                      </a:lnTo>
                      <a:cubicBezTo>
                        <a:pt x="376" y="155"/>
                        <a:pt x="529" y="115"/>
                        <a:pt x="697" y="150"/>
                      </a:cubicBezTo>
                      <a:lnTo>
                        <a:pt x="697" y="150"/>
                      </a:lnTo>
                      <a:cubicBezTo>
                        <a:pt x="752" y="162"/>
                        <a:pt x="812" y="156"/>
                        <a:pt x="868" y="151"/>
                      </a:cubicBezTo>
                      <a:lnTo>
                        <a:pt x="868" y="151"/>
                      </a:lnTo>
                      <a:cubicBezTo>
                        <a:pt x="887" y="149"/>
                        <a:pt x="918" y="124"/>
                        <a:pt x="919" y="108"/>
                      </a:cubicBezTo>
                      <a:lnTo>
                        <a:pt x="919" y="108"/>
                      </a:lnTo>
                      <a:cubicBezTo>
                        <a:pt x="920" y="86"/>
                        <a:pt x="903" y="59"/>
                        <a:pt x="886" y="41"/>
                      </a:cubicBezTo>
                      <a:lnTo>
                        <a:pt x="886" y="41"/>
                      </a:lnTo>
                      <a:cubicBezTo>
                        <a:pt x="874" y="28"/>
                        <a:pt x="849" y="24"/>
                        <a:pt x="830" y="22"/>
                      </a:cubicBezTo>
                      <a:lnTo>
                        <a:pt x="830" y="22"/>
                      </a:lnTo>
                      <a:cubicBezTo>
                        <a:pt x="554" y="0"/>
                        <a:pt x="310" y="70"/>
                        <a:pt x="115" y="274"/>
                      </a:cubicBezTo>
                      <a:lnTo>
                        <a:pt x="115" y="274"/>
                      </a:lnTo>
                      <a:cubicBezTo>
                        <a:pt x="70" y="322"/>
                        <a:pt x="38" y="384"/>
                        <a:pt x="0" y="439"/>
                      </a:cubicBezTo>
                      <a:lnTo>
                        <a:pt x="0" y="439"/>
                      </a:lnTo>
                      <a:cubicBezTo>
                        <a:pt x="6" y="443"/>
                        <a:pt x="11" y="447"/>
                        <a:pt x="16" y="45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20" name="Freeform 151">
                  <a:extLst>
                    <a:ext uri="{FF2B5EF4-FFF2-40B4-BE49-F238E27FC236}">
                      <a16:creationId xmlns:a16="http://schemas.microsoft.com/office/drawing/2014/main" id="{319A9AF5-AC56-2546-8E79-C9537D378A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6562" y="6140042"/>
                  <a:ext cx="211200" cy="339839"/>
                </a:xfrm>
                <a:custGeom>
                  <a:avLst/>
                  <a:gdLst>
                    <a:gd name="T0" fmla="*/ 210765 w 486"/>
                    <a:gd name="T1" fmla="*/ 339404 h 782"/>
                    <a:gd name="T2" fmla="*/ 210765 w 486"/>
                    <a:gd name="T3" fmla="*/ 339404 h 782"/>
                    <a:gd name="T4" fmla="*/ 185995 w 486"/>
                    <a:gd name="T5" fmla="*/ 233368 h 782"/>
                    <a:gd name="T6" fmla="*/ 185995 w 486"/>
                    <a:gd name="T7" fmla="*/ 233368 h 782"/>
                    <a:gd name="T8" fmla="*/ 55625 w 486"/>
                    <a:gd name="T9" fmla="*/ 17383 h 782"/>
                    <a:gd name="T10" fmla="*/ 55625 w 486"/>
                    <a:gd name="T11" fmla="*/ 17383 h 782"/>
                    <a:gd name="T12" fmla="*/ 37373 w 486"/>
                    <a:gd name="T13" fmla="*/ 2173 h 782"/>
                    <a:gd name="T14" fmla="*/ 37373 w 486"/>
                    <a:gd name="T15" fmla="*/ 2173 h 782"/>
                    <a:gd name="T16" fmla="*/ 3477 w 486"/>
                    <a:gd name="T17" fmla="*/ 5649 h 782"/>
                    <a:gd name="T18" fmla="*/ 3477 w 486"/>
                    <a:gd name="T19" fmla="*/ 5649 h 782"/>
                    <a:gd name="T20" fmla="*/ 5649 w 486"/>
                    <a:gd name="T21" fmla="*/ 33897 h 782"/>
                    <a:gd name="T22" fmla="*/ 5649 w 486"/>
                    <a:gd name="T23" fmla="*/ 33897 h 782"/>
                    <a:gd name="T24" fmla="*/ 114291 w 486"/>
                    <a:gd name="T25" fmla="*/ 176004 h 782"/>
                    <a:gd name="T26" fmla="*/ 114291 w 486"/>
                    <a:gd name="T27" fmla="*/ 176004 h 782"/>
                    <a:gd name="T28" fmla="*/ 200770 w 486"/>
                    <a:gd name="T29" fmla="*/ 334624 h 782"/>
                    <a:gd name="T30" fmla="*/ 200770 w 486"/>
                    <a:gd name="T31" fmla="*/ 334624 h 782"/>
                    <a:gd name="T32" fmla="*/ 210765 w 486"/>
                    <a:gd name="T33" fmla="*/ 339404 h 78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86" h="782">
                      <a:moveTo>
                        <a:pt x="485" y="781"/>
                      </a:moveTo>
                      <a:lnTo>
                        <a:pt x="485" y="781"/>
                      </a:lnTo>
                      <a:cubicBezTo>
                        <a:pt x="465" y="693"/>
                        <a:pt x="455" y="613"/>
                        <a:pt x="428" y="537"/>
                      </a:cubicBezTo>
                      <a:cubicBezTo>
                        <a:pt x="364" y="351"/>
                        <a:pt x="257" y="188"/>
                        <a:pt x="128" y="40"/>
                      </a:cubicBezTo>
                      <a:cubicBezTo>
                        <a:pt x="115" y="26"/>
                        <a:pt x="101" y="7"/>
                        <a:pt x="86" y="5"/>
                      </a:cubicBezTo>
                      <a:cubicBezTo>
                        <a:pt x="60" y="0"/>
                        <a:pt x="30" y="2"/>
                        <a:pt x="8" y="13"/>
                      </a:cubicBezTo>
                      <a:cubicBezTo>
                        <a:pt x="0" y="17"/>
                        <a:pt x="1" y="62"/>
                        <a:pt x="13" y="78"/>
                      </a:cubicBezTo>
                      <a:cubicBezTo>
                        <a:pt x="94" y="189"/>
                        <a:pt x="179" y="296"/>
                        <a:pt x="263" y="405"/>
                      </a:cubicBezTo>
                      <a:cubicBezTo>
                        <a:pt x="348" y="516"/>
                        <a:pt x="415" y="637"/>
                        <a:pt x="462" y="770"/>
                      </a:cubicBezTo>
                      <a:cubicBezTo>
                        <a:pt x="463" y="771"/>
                        <a:pt x="468" y="772"/>
                        <a:pt x="485" y="78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21" name="Freeform 152">
                  <a:extLst>
                    <a:ext uri="{FF2B5EF4-FFF2-40B4-BE49-F238E27FC236}">
                      <a16:creationId xmlns:a16="http://schemas.microsoft.com/office/drawing/2014/main" id="{68B7783A-06BE-444A-8579-4772FE3EAD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6268" y="5182343"/>
                  <a:ext cx="241304" cy="250810"/>
                </a:xfrm>
                <a:custGeom>
                  <a:avLst/>
                  <a:gdLst>
                    <a:gd name="T0" fmla="*/ 0 w 557"/>
                    <a:gd name="T1" fmla="*/ 575 h 576"/>
                    <a:gd name="T2" fmla="*/ 0 w 557"/>
                    <a:gd name="T3" fmla="*/ 575 h 576"/>
                    <a:gd name="T4" fmla="*/ 165 w 557"/>
                    <a:gd name="T5" fmla="*/ 369 h 576"/>
                    <a:gd name="T6" fmla="*/ 165 w 557"/>
                    <a:gd name="T7" fmla="*/ 369 h 576"/>
                    <a:gd name="T8" fmla="*/ 391 w 557"/>
                    <a:gd name="T9" fmla="*/ 235 h 576"/>
                    <a:gd name="T10" fmla="*/ 391 w 557"/>
                    <a:gd name="T11" fmla="*/ 235 h 576"/>
                    <a:gd name="T12" fmla="*/ 514 w 557"/>
                    <a:gd name="T13" fmla="*/ 124 h 576"/>
                    <a:gd name="T14" fmla="*/ 514 w 557"/>
                    <a:gd name="T15" fmla="*/ 124 h 576"/>
                    <a:gd name="T16" fmla="*/ 522 w 557"/>
                    <a:gd name="T17" fmla="*/ 34 h 576"/>
                    <a:gd name="T18" fmla="*/ 522 w 557"/>
                    <a:gd name="T19" fmla="*/ 34 h 576"/>
                    <a:gd name="T20" fmla="*/ 414 w 557"/>
                    <a:gd name="T21" fmla="*/ 21 h 576"/>
                    <a:gd name="T22" fmla="*/ 414 w 557"/>
                    <a:gd name="T23" fmla="*/ 21 h 576"/>
                    <a:gd name="T24" fmla="*/ 175 w 557"/>
                    <a:gd name="T25" fmla="*/ 223 h 576"/>
                    <a:gd name="T26" fmla="*/ 175 w 557"/>
                    <a:gd name="T27" fmla="*/ 223 h 576"/>
                    <a:gd name="T28" fmla="*/ 0 w 557"/>
                    <a:gd name="T29" fmla="*/ 575 h 5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57" h="576">
                      <a:moveTo>
                        <a:pt x="0" y="575"/>
                      </a:moveTo>
                      <a:lnTo>
                        <a:pt x="0" y="575"/>
                      </a:lnTo>
                      <a:cubicBezTo>
                        <a:pt x="57" y="502"/>
                        <a:pt x="101" y="424"/>
                        <a:pt x="165" y="369"/>
                      </a:cubicBezTo>
                      <a:lnTo>
                        <a:pt x="165" y="369"/>
                      </a:lnTo>
                      <a:cubicBezTo>
                        <a:pt x="230" y="313"/>
                        <a:pt x="318" y="283"/>
                        <a:pt x="391" y="235"/>
                      </a:cubicBezTo>
                      <a:lnTo>
                        <a:pt x="391" y="235"/>
                      </a:lnTo>
                      <a:cubicBezTo>
                        <a:pt x="437" y="205"/>
                        <a:pt x="477" y="165"/>
                        <a:pt x="514" y="124"/>
                      </a:cubicBezTo>
                      <a:lnTo>
                        <a:pt x="514" y="124"/>
                      </a:lnTo>
                      <a:cubicBezTo>
                        <a:pt x="537" y="99"/>
                        <a:pt x="556" y="66"/>
                        <a:pt x="522" y="34"/>
                      </a:cubicBezTo>
                      <a:lnTo>
                        <a:pt x="522" y="34"/>
                      </a:lnTo>
                      <a:cubicBezTo>
                        <a:pt x="490" y="3"/>
                        <a:pt x="454" y="0"/>
                        <a:pt x="414" y="21"/>
                      </a:cubicBezTo>
                      <a:lnTo>
                        <a:pt x="414" y="21"/>
                      </a:lnTo>
                      <a:cubicBezTo>
                        <a:pt x="320" y="71"/>
                        <a:pt x="243" y="142"/>
                        <a:pt x="175" y="223"/>
                      </a:cubicBezTo>
                      <a:lnTo>
                        <a:pt x="175" y="223"/>
                      </a:lnTo>
                      <a:cubicBezTo>
                        <a:pt x="90" y="324"/>
                        <a:pt x="32" y="441"/>
                        <a:pt x="0" y="57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22" name="Freeform 153">
                  <a:extLst>
                    <a:ext uri="{FF2B5EF4-FFF2-40B4-BE49-F238E27FC236}">
                      <a16:creationId xmlns:a16="http://schemas.microsoft.com/office/drawing/2014/main" id="{A422487B-12CE-864D-8D71-3096149A639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38144" y="5701206"/>
                  <a:ext cx="201615" cy="225411"/>
                </a:xfrm>
                <a:custGeom>
                  <a:avLst/>
                  <a:gdLst>
                    <a:gd name="T0" fmla="*/ 460 w 461"/>
                    <a:gd name="T1" fmla="*/ 516 h 517"/>
                    <a:gd name="T2" fmla="*/ 460 w 461"/>
                    <a:gd name="T3" fmla="*/ 516 h 517"/>
                    <a:gd name="T4" fmla="*/ 241 w 461"/>
                    <a:gd name="T5" fmla="*/ 202 h 517"/>
                    <a:gd name="T6" fmla="*/ 241 w 461"/>
                    <a:gd name="T7" fmla="*/ 202 h 517"/>
                    <a:gd name="T8" fmla="*/ 148 w 461"/>
                    <a:gd name="T9" fmla="*/ 53 h 517"/>
                    <a:gd name="T10" fmla="*/ 148 w 461"/>
                    <a:gd name="T11" fmla="*/ 53 h 517"/>
                    <a:gd name="T12" fmla="*/ 83 w 461"/>
                    <a:gd name="T13" fmla="*/ 15 h 517"/>
                    <a:gd name="T14" fmla="*/ 83 w 461"/>
                    <a:gd name="T15" fmla="*/ 15 h 517"/>
                    <a:gd name="T16" fmla="*/ 13 w 461"/>
                    <a:gd name="T17" fmla="*/ 80 h 517"/>
                    <a:gd name="T18" fmla="*/ 13 w 461"/>
                    <a:gd name="T19" fmla="*/ 80 h 517"/>
                    <a:gd name="T20" fmla="*/ 460 w 461"/>
                    <a:gd name="T21" fmla="*/ 516 h 5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1" h="517">
                      <a:moveTo>
                        <a:pt x="460" y="516"/>
                      </a:moveTo>
                      <a:lnTo>
                        <a:pt x="460" y="516"/>
                      </a:lnTo>
                      <a:cubicBezTo>
                        <a:pt x="326" y="445"/>
                        <a:pt x="301" y="312"/>
                        <a:pt x="241" y="202"/>
                      </a:cubicBezTo>
                      <a:lnTo>
                        <a:pt x="241" y="202"/>
                      </a:lnTo>
                      <a:cubicBezTo>
                        <a:pt x="213" y="150"/>
                        <a:pt x="182" y="100"/>
                        <a:pt x="148" y="53"/>
                      </a:cubicBezTo>
                      <a:lnTo>
                        <a:pt x="148" y="53"/>
                      </a:lnTo>
                      <a:cubicBezTo>
                        <a:pt x="134" y="34"/>
                        <a:pt x="107" y="22"/>
                        <a:pt x="83" y="15"/>
                      </a:cubicBezTo>
                      <a:lnTo>
                        <a:pt x="83" y="15"/>
                      </a:lnTo>
                      <a:cubicBezTo>
                        <a:pt x="32" y="0"/>
                        <a:pt x="0" y="29"/>
                        <a:pt x="13" y="80"/>
                      </a:cubicBezTo>
                      <a:lnTo>
                        <a:pt x="13" y="80"/>
                      </a:lnTo>
                      <a:cubicBezTo>
                        <a:pt x="50" y="229"/>
                        <a:pt x="227" y="485"/>
                        <a:pt x="460" y="51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23" name="Freeform 154">
                  <a:extLst>
                    <a:ext uri="{FF2B5EF4-FFF2-40B4-BE49-F238E27FC236}">
                      <a16:creationId xmlns:a16="http://schemas.microsoft.com/office/drawing/2014/main" id="{12E28278-750D-8D40-BFB7-7E2D425370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21994" y="5635644"/>
                  <a:ext cx="266704" cy="165090"/>
                </a:xfrm>
                <a:custGeom>
                  <a:avLst/>
                  <a:gdLst>
                    <a:gd name="T0" fmla="*/ 10 w 614"/>
                    <a:gd name="T1" fmla="*/ 377 h 378"/>
                    <a:gd name="T2" fmla="*/ 10 w 614"/>
                    <a:gd name="T3" fmla="*/ 377 h 378"/>
                    <a:gd name="T4" fmla="*/ 344 w 614"/>
                    <a:gd name="T5" fmla="*/ 223 h 378"/>
                    <a:gd name="T6" fmla="*/ 344 w 614"/>
                    <a:gd name="T7" fmla="*/ 223 h 378"/>
                    <a:gd name="T8" fmla="*/ 567 w 614"/>
                    <a:gd name="T9" fmla="*/ 132 h 378"/>
                    <a:gd name="T10" fmla="*/ 567 w 614"/>
                    <a:gd name="T11" fmla="*/ 132 h 378"/>
                    <a:gd name="T12" fmla="*/ 597 w 614"/>
                    <a:gd name="T13" fmla="*/ 98 h 378"/>
                    <a:gd name="T14" fmla="*/ 597 w 614"/>
                    <a:gd name="T15" fmla="*/ 98 h 378"/>
                    <a:gd name="T16" fmla="*/ 605 w 614"/>
                    <a:gd name="T17" fmla="*/ 18 h 378"/>
                    <a:gd name="T18" fmla="*/ 605 w 614"/>
                    <a:gd name="T19" fmla="*/ 18 h 378"/>
                    <a:gd name="T20" fmla="*/ 537 w 614"/>
                    <a:gd name="T21" fmla="*/ 5 h 378"/>
                    <a:gd name="T22" fmla="*/ 537 w 614"/>
                    <a:gd name="T23" fmla="*/ 5 h 378"/>
                    <a:gd name="T24" fmla="*/ 39 w 614"/>
                    <a:gd name="T25" fmla="*/ 304 h 378"/>
                    <a:gd name="T26" fmla="*/ 39 w 614"/>
                    <a:gd name="T27" fmla="*/ 304 h 378"/>
                    <a:gd name="T28" fmla="*/ 0 w 614"/>
                    <a:gd name="T29" fmla="*/ 368 h 378"/>
                    <a:gd name="T30" fmla="*/ 0 w 614"/>
                    <a:gd name="T31" fmla="*/ 368 h 378"/>
                    <a:gd name="T32" fmla="*/ 10 w 614"/>
                    <a:gd name="T33" fmla="*/ 377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14" h="378">
                      <a:moveTo>
                        <a:pt x="10" y="377"/>
                      </a:moveTo>
                      <a:lnTo>
                        <a:pt x="10" y="377"/>
                      </a:lnTo>
                      <a:cubicBezTo>
                        <a:pt x="94" y="264"/>
                        <a:pt x="219" y="244"/>
                        <a:pt x="344" y="223"/>
                      </a:cubicBezTo>
                      <a:lnTo>
                        <a:pt x="344" y="223"/>
                      </a:lnTo>
                      <a:cubicBezTo>
                        <a:pt x="424" y="209"/>
                        <a:pt x="504" y="192"/>
                        <a:pt x="567" y="132"/>
                      </a:cubicBezTo>
                      <a:lnTo>
                        <a:pt x="567" y="132"/>
                      </a:lnTo>
                      <a:cubicBezTo>
                        <a:pt x="578" y="122"/>
                        <a:pt x="593" y="111"/>
                        <a:pt x="597" y="98"/>
                      </a:cubicBezTo>
                      <a:lnTo>
                        <a:pt x="597" y="98"/>
                      </a:lnTo>
                      <a:cubicBezTo>
                        <a:pt x="604" y="72"/>
                        <a:pt x="613" y="41"/>
                        <a:pt x="605" y="18"/>
                      </a:cubicBezTo>
                      <a:lnTo>
                        <a:pt x="605" y="18"/>
                      </a:lnTo>
                      <a:cubicBezTo>
                        <a:pt x="601" y="7"/>
                        <a:pt x="558" y="0"/>
                        <a:pt x="537" y="5"/>
                      </a:cubicBezTo>
                      <a:lnTo>
                        <a:pt x="537" y="5"/>
                      </a:lnTo>
                      <a:cubicBezTo>
                        <a:pt x="343" y="58"/>
                        <a:pt x="172" y="151"/>
                        <a:pt x="39" y="304"/>
                      </a:cubicBezTo>
                      <a:lnTo>
                        <a:pt x="39" y="304"/>
                      </a:lnTo>
                      <a:cubicBezTo>
                        <a:pt x="23" y="323"/>
                        <a:pt x="13" y="347"/>
                        <a:pt x="0" y="368"/>
                      </a:cubicBezTo>
                      <a:lnTo>
                        <a:pt x="0" y="368"/>
                      </a:lnTo>
                      <a:cubicBezTo>
                        <a:pt x="3" y="371"/>
                        <a:pt x="6" y="374"/>
                        <a:pt x="10" y="377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24" name="Freeform 155">
                  <a:extLst>
                    <a:ext uri="{FF2B5EF4-FFF2-40B4-BE49-F238E27FC236}">
                      <a16:creationId xmlns:a16="http://schemas.microsoft.com/office/drawing/2014/main" id="{C7A1AE5D-038F-7A43-A4CF-5F392596960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21361" y="5872951"/>
                  <a:ext cx="247654" cy="103181"/>
                </a:xfrm>
                <a:custGeom>
                  <a:avLst/>
                  <a:gdLst>
                    <a:gd name="T0" fmla="*/ 570 w 571"/>
                    <a:gd name="T1" fmla="*/ 186 h 237"/>
                    <a:gd name="T2" fmla="*/ 570 w 571"/>
                    <a:gd name="T3" fmla="*/ 186 h 237"/>
                    <a:gd name="T4" fmla="*/ 484 w 571"/>
                    <a:gd name="T5" fmla="*/ 166 h 237"/>
                    <a:gd name="T6" fmla="*/ 484 w 571"/>
                    <a:gd name="T7" fmla="*/ 166 h 237"/>
                    <a:gd name="T8" fmla="*/ 272 w 571"/>
                    <a:gd name="T9" fmla="*/ 59 h 237"/>
                    <a:gd name="T10" fmla="*/ 272 w 571"/>
                    <a:gd name="T11" fmla="*/ 59 h 237"/>
                    <a:gd name="T12" fmla="*/ 75 w 571"/>
                    <a:gd name="T13" fmla="*/ 16 h 237"/>
                    <a:gd name="T14" fmla="*/ 75 w 571"/>
                    <a:gd name="T15" fmla="*/ 16 h 237"/>
                    <a:gd name="T16" fmla="*/ 4 w 571"/>
                    <a:gd name="T17" fmla="*/ 85 h 237"/>
                    <a:gd name="T18" fmla="*/ 4 w 571"/>
                    <a:gd name="T19" fmla="*/ 85 h 237"/>
                    <a:gd name="T20" fmla="*/ 60 w 571"/>
                    <a:gd name="T21" fmla="*/ 148 h 237"/>
                    <a:gd name="T22" fmla="*/ 60 w 571"/>
                    <a:gd name="T23" fmla="*/ 148 h 237"/>
                    <a:gd name="T24" fmla="*/ 518 w 571"/>
                    <a:gd name="T25" fmla="*/ 201 h 237"/>
                    <a:gd name="T26" fmla="*/ 518 w 571"/>
                    <a:gd name="T27" fmla="*/ 201 h 237"/>
                    <a:gd name="T28" fmla="*/ 570 w 571"/>
                    <a:gd name="T29" fmla="*/ 186 h 2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571" h="237">
                      <a:moveTo>
                        <a:pt x="570" y="186"/>
                      </a:moveTo>
                      <a:lnTo>
                        <a:pt x="570" y="186"/>
                      </a:lnTo>
                      <a:cubicBezTo>
                        <a:pt x="532" y="178"/>
                        <a:pt x="506" y="176"/>
                        <a:pt x="484" y="166"/>
                      </a:cubicBezTo>
                      <a:lnTo>
                        <a:pt x="484" y="166"/>
                      </a:lnTo>
                      <a:cubicBezTo>
                        <a:pt x="412" y="133"/>
                        <a:pt x="339" y="101"/>
                        <a:pt x="272" y="59"/>
                      </a:cubicBezTo>
                      <a:lnTo>
                        <a:pt x="272" y="59"/>
                      </a:lnTo>
                      <a:cubicBezTo>
                        <a:pt x="209" y="18"/>
                        <a:pt x="147" y="0"/>
                        <a:pt x="75" y="16"/>
                      </a:cubicBezTo>
                      <a:lnTo>
                        <a:pt x="75" y="16"/>
                      </a:lnTo>
                      <a:cubicBezTo>
                        <a:pt x="38" y="24"/>
                        <a:pt x="9" y="43"/>
                        <a:pt x="4" y="85"/>
                      </a:cubicBezTo>
                      <a:lnTo>
                        <a:pt x="4" y="85"/>
                      </a:lnTo>
                      <a:cubicBezTo>
                        <a:pt x="0" y="126"/>
                        <a:pt x="33" y="137"/>
                        <a:pt x="60" y="148"/>
                      </a:cubicBezTo>
                      <a:lnTo>
                        <a:pt x="60" y="148"/>
                      </a:lnTo>
                      <a:cubicBezTo>
                        <a:pt x="208" y="207"/>
                        <a:pt x="359" y="236"/>
                        <a:pt x="518" y="201"/>
                      </a:cubicBezTo>
                      <a:lnTo>
                        <a:pt x="518" y="201"/>
                      </a:lnTo>
                      <a:cubicBezTo>
                        <a:pt x="530" y="199"/>
                        <a:pt x="542" y="194"/>
                        <a:pt x="570" y="18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25" name="Freeform 156">
                  <a:extLst>
                    <a:ext uri="{FF2B5EF4-FFF2-40B4-BE49-F238E27FC236}">
                      <a16:creationId xmlns:a16="http://schemas.microsoft.com/office/drawing/2014/main" id="{328FD1CF-E2D4-B044-81F5-01280E6C85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08472" y="5251100"/>
                  <a:ext cx="101602" cy="225411"/>
                </a:xfrm>
                <a:custGeom>
                  <a:avLst/>
                  <a:gdLst>
                    <a:gd name="T0" fmla="*/ 75 w 233"/>
                    <a:gd name="T1" fmla="*/ 512 h 514"/>
                    <a:gd name="T2" fmla="*/ 75 w 233"/>
                    <a:gd name="T3" fmla="*/ 512 h 514"/>
                    <a:gd name="T4" fmla="*/ 76 w 233"/>
                    <a:gd name="T5" fmla="*/ 490 h 514"/>
                    <a:gd name="T6" fmla="*/ 76 w 233"/>
                    <a:gd name="T7" fmla="*/ 490 h 514"/>
                    <a:gd name="T8" fmla="*/ 114 w 233"/>
                    <a:gd name="T9" fmla="*/ 322 h 514"/>
                    <a:gd name="T10" fmla="*/ 114 w 233"/>
                    <a:gd name="T11" fmla="*/ 322 h 514"/>
                    <a:gd name="T12" fmla="*/ 211 w 233"/>
                    <a:gd name="T13" fmla="*/ 150 h 514"/>
                    <a:gd name="T14" fmla="*/ 211 w 233"/>
                    <a:gd name="T15" fmla="*/ 150 h 514"/>
                    <a:gd name="T16" fmla="*/ 178 w 233"/>
                    <a:gd name="T17" fmla="*/ 27 h 514"/>
                    <a:gd name="T18" fmla="*/ 178 w 233"/>
                    <a:gd name="T19" fmla="*/ 27 h 514"/>
                    <a:gd name="T20" fmla="*/ 81 w 233"/>
                    <a:gd name="T21" fmla="*/ 57 h 514"/>
                    <a:gd name="T22" fmla="*/ 81 w 233"/>
                    <a:gd name="T23" fmla="*/ 57 h 514"/>
                    <a:gd name="T24" fmla="*/ 12 w 233"/>
                    <a:gd name="T25" fmla="*/ 269 h 514"/>
                    <a:gd name="T26" fmla="*/ 12 w 233"/>
                    <a:gd name="T27" fmla="*/ 269 h 514"/>
                    <a:gd name="T28" fmla="*/ 64 w 233"/>
                    <a:gd name="T29" fmla="*/ 513 h 514"/>
                    <a:gd name="T30" fmla="*/ 64 w 233"/>
                    <a:gd name="T31" fmla="*/ 513 h 514"/>
                    <a:gd name="T32" fmla="*/ 75 w 233"/>
                    <a:gd name="T33" fmla="*/ 512 h 5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33" h="514">
                      <a:moveTo>
                        <a:pt x="75" y="512"/>
                      </a:moveTo>
                      <a:lnTo>
                        <a:pt x="75" y="512"/>
                      </a:lnTo>
                      <a:cubicBezTo>
                        <a:pt x="75" y="505"/>
                        <a:pt x="78" y="497"/>
                        <a:pt x="76" y="490"/>
                      </a:cubicBezTo>
                      <a:lnTo>
                        <a:pt x="76" y="490"/>
                      </a:lnTo>
                      <a:cubicBezTo>
                        <a:pt x="61" y="427"/>
                        <a:pt x="81" y="375"/>
                        <a:pt x="114" y="322"/>
                      </a:cubicBezTo>
                      <a:lnTo>
                        <a:pt x="114" y="322"/>
                      </a:lnTo>
                      <a:cubicBezTo>
                        <a:pt x="150" y="266"/>
                        <a:pt x="181" y="208"/>
                        <a:pt x="211" y="150"/>
                      </a:cubicBezTo>
                      <a:lnTo>
                        <a:pt x="211" y="150"/>
                      </a:lnTo>
                      <a:cubicBezTo>
                        <a:pt x="232" y="110"/>
                        <a:pt x="215" y="53"/>
                        <a:pt x="178" y="27"/>
                      </a:cubicBezTo>
                      <a:lnTo>
                        <a:pt x="178" y="27"/>
                      </a:lnTo>
                      <a:cubicBezTo>
                        <a:pt x="135" y="0"/>
                        <a:pt x="104" y="30"/>
                        <a:pt x="81" y="57"/>
                      </a:cubicBezTo>
                      <a:lnTo>
                        <a:pt x="81" y="57"/>
                      </a:lnTo>
                      <a:cubicBezTo>
                        <a:pt x="30" y="117"/>
                        <a:pt x="0" y="189"/>
                        <a:pt x="12" y="269"/>
                      </a:cubicBezTo>
                      <a:lnTo>
                        <a:pt x="12" y="269"/>
                      </a:lnTo>
                      <a:cubicBezTo>
                        <a:pt x="26" y="351"/>
                        <a:pt x="47" y="431"/>
                        <a:pt x="64" y="513"/>
                      </a:cubicBezTo>
                      <a:lnTo>
                        <a:pt x="64" y="513"/>
                      </a:lnTo>
                      <a:cubicBezTo>
                        <a:pt x="68" y="513"/>
                        <a:pt x="71" y="512"/>
                        <a:pt x="75" y="51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26" name="Freeform 157">
                  <a:extLst>
                    <a:ext uri="{FF2B5EF4-FFF2-40B4-BE49-F238E27FC236}">
                      <a16:creationId xmlns:a16="http://schemas.microsoft.com/office/drawing/2014/main" id="{719108CD-5C22-8242-A8F8-8C48C3D9F4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8881" y="6416521"/>
                  <a:ext cx="230400" cy="159359"/>
                </a:xfrm>
                <a:custGeom>
                  <a:avLst/>
                  <a:gdLst>
                    <a:gd name="T0" fmla="*/ 4339 w 531"/>
                    <a:gd name="T1" fmla="*/ 158922 h 365"/>
                    <a:gd name="T2" fmla="*/ 4339 w 531"/>
                    <a:gd name="T3" fmla="*/ 158922 h 365"/>
                    <a:gd name="T4" fmla="*/ 13451 w 531"/>
                    <a:gd name="T5" fmla="*/ 140149 h 365"/>
                    <a:gd name="T6" fmla="*/ 13451 w 531"/>
                    <a:gd name="T7" fmla="*/ 140149 h 365"/>
                    <a:gd name="T8" fmla="*/ 144488 w 531"/>
                    <a:gd name="T9" fmla="*/ 53702 h 365"/>
                    <a:gd name="T10" fmla="*/ 144488 w 531"/>
                    <a:gd name="T11" fmla="*/ 53702 h 365"/>
                    <a:gd name="T12" fmla="*/ 209573 w 531"/>
                    <a:gd name="T13" fmla="*/ 41040 h 365"/>
                    <a:gd name="T14" fmla="*/ 209573 w 531"/>
                    <a:gd name="T15" fmla="*/ 41040 h 365"/>
                    <a:gd name="T16" fmla="*/ 229966 w 531"/>
                    <a:gd name="T17" fmla="*/ 24013 h 365"/>
                    <a:gd name="T18" fmla="*/ 229966 w 531"/>
                    <a:gd name="T19" fmla="*/ 24013 h 365"/>
                    <a:gd name="T20" fmla="*/ 209573 w 531"/>
                    <a:gd name="T21" fmla="*/ 5676 h 365"/>
                    <a:gd name="T22" fmla="*/ 209573 w 531"/>
                    <a:gd name="T23" fmla="*/ 5676 h 365"/>
                    <a:gd name="T24" fmla="*/ 153166 w 531"/>
                    <a:gd name="T25" fmla="*/ 4803 h 365"/>
                    <a:gd name="T26" fmla="*/ 153166 w 531"/>
                    <a:gd name="T27" fmla="*/ 4803 h 365"/>
                    <a:gd name="T28" fmla="*/ 4339 w 531"/>
                    <a:gd name="T29" fmla="*/ 137092 h 365"/>
                    <a:gd name="T30" fmla="*/ 4339 w 531"/>
                    <a:gd name="T31" fmla="*/ 137092 h 365"/>
                    <a:gd name="T32" fmla="*/ 0 w 531"/>
                    <a:gd name="T33" fmla="*/ 157613 h 365"/>
                    <a:gd name="T34" fmla="*/ 0 w 531"/>
                    <a:gd name="T35" fmla="*/ 157613 h 365"/>
                    <a:gd name="T36" fmla="*/ 4339 w 531"/>
                    <a:gd name="T37" fmla="*/ 158922 h 36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31" h="365">
                      <a:moveTo>
                        <a:pt x="10" y="364"/>
                      </a:moveTo>
                      <a:lnTo>
                        <a:pt x="10" y="364"/>
                      </a:lnTo>
                      <a:cubicBezTo>
                        <a:pt x="17" y="350"/>
                        <a:pt x="24" y="336"/>
                        <a:pt x="31" y="321"/>
                      </a:cubicBezTo>
                      <a:cubicBezTo>
                        <a:pt x="91" y="192"/>
                        <a:pt x="207" y="150"/>
                        <a:pt x="333" y="123"/>
                      </a:cubicBezTo>
                      <a:cubicBezTo>
                        <a:pt x="383" y="112"/>
                        <a:pt x="434" y="107"/>
                        <a:pt x="483" y="94"/>
                      </a:cubicBezTo>
                      <a:cubicBezTo>
                        <a:pt x="501" y="88"/>
                        <a:pt x="515" y="68"/>
                        <a:pt x="530" y="55"/>
                      </a:cubicBezTo>
                      <a:cubicBezTo>
                        <a:pt x="515" y="40"/>
                        <a:pt x="501" y="16"/>
                        <a:pt x="483" y="13"/>
                      </a:cubicBezTo>
                      <a:cubicBezTo>
                        <a:pt x="441" y="7"/>
                        <a:pt x="394" y="0"/>
                        <a:pt x="353" y="11"/>
                      </a:cubicBezTo>
                      <a:cubicBezTo>
                        <a:pt x="190" y="54"/>
                        <a:pt x="67" y="147"/>
                        <a:pt x="10" y="314"/>
                      </a:cubicBezTo>
                      <a:cubicBezTo>
                        <a:pt x="5" y="328"/>
                        <a:pt x="3" y="345"/>
                        <a:pt x="0" y="361"/>
                      </a:cubicBezTo>
                      <a:cubicBezTo>
                        <a:pt x="3" y="362"/>
                        <a:pt x="6" y="363"/>
                        <a:pt x="10" y="364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527" name="Freeform 158">
                  <a:extLst>
                    <a:ext uri="{FF2B5EF4-FFF2-40B4-BE49-F238E27FC236}">
                      <a16:creationId xmlns:a16="http://schemas.microsoft.com/office/drawing/2014/main" id="{E0E4307A-2A01-2C4B-A0A3-41CD290DB24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80624" y="5603067"/>
                  <a:ext cx="177803" cy="111118"/>
                </a:xfrm>
                <a:custGeom>
                  <a:avLst/>
                  <a:gdLst>
                    <a:gd name="T0" fmla="*/ 0 w 407"/>
                    <a:gd name="T1" fmla="*/ 4 h 256"/>
                    <a:gd name="T2" fmla="*/ 0 w 407"/>
                    <a:gd name="T3" fmla="*/ 4 h 256"/>
                    <a:gd name="T4" fmla="*/ 200 w 407"/>
                    <a:gd name="T5" fmla="*/ 214 h 256"/>
                    <a:gd name="T6" fmla="*/ 200 w 407"/>
                    <a:gd name="T7" fmla="*/ 214 h 256"/>
                    <a:gd name="T8" fmla="*/ 332 w 407"/>
                    <a:gd name="T9" fmla="*/ 254 h 256"/>
                    <a:gd name="T10" fmla="*/ 332 w 407"/>
                    <a:gd name="T11" fmla="*/ 254 h 256"/>
                    <a:gd name="T12" fmla="*/ 400 w 407"/>
                    <a:gd name="T13" fmla="*/ 209 h 256"/>
                    <a:gd name="T14" fmla="*/ 400 w 407"/>
                    <a:gd name="T15" fmla="*/ 209 h 256"/>
                    <a:gd name="T16" fmla="*/ 366 w 407"/>
                    <a:gd name="T17" fmla="*/ 140 h 256"/>
                    <a:gd name="T18" fmla="*/ 366 w 407"/>
                    <a:gd name="T19" fmla="*/ 140 h 256"/>
                    <a:gd name="T20" fmla="*/ 204 w 407"/>
                    <a:gd name="T21" fmla="*/ 67 h 256"/>
                    <a:gd name="T22" fmla="*/ 204 w 407"/>
                    <a:gd name="T23" fmla="*/ 67 h 256"/>
                    <a:gd name="T24" fmla="*/ 10 w 407"/>
                    <a:gd name="T25" fmla="*/ 0 h 256"/>
                    <a:gd name="T26" fmla="*/ 10 w 407"/>
                    <a:gd name="T27" fmla="*/ 0 h 256"/>
                    <a:gd name="T28" fmla="*/ 0 w 407"/>
                    <a:gd name="T29" fmla="*/ 4 h 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07" h="256">
                      <a:moveTo>
                        <a:pt x="0" y="4"/>
                      </a:moveTo>
                      <a:lnTo>
                        <a:pt x="0" y="4"/>
                      </a:lnTo>
                      <a:cubicBezTo>
                        <a:pt x="66" y="74"/>
                        <a:pt x="127" y="151"/>
                        <a:pt x="200" y="214"/>
                      </a:cubicBezTo>
                      <a:lnTo>
                        <a:pt x="200" y="214"/>
                      </a:lnTo>
                      <a:cubicBezTo>
                        <a:pt x="232" y="241"/>
                        <a:pt x="287" y="250"/>
                        <a:pt x="332" y="254"/>
                      </a:cubicBezTo>
                      <a:lnTo>
                        <a:pt x="332" y="254"/>
                      </a:lnTo>
                      <a:cubicBezTo>
                        <a:pt x="354" y="255"/>
                        <a:pt x="391" y="230"/>
                        <a:pt x="400" y="209"/>
                      </a:cubicBezTo>
                      <a:lnTo>
                        <a:pt x="400" y="209"/>
                      </a:lnTo>
                      <a:cubicBezTo>
                        <a:pt x="406" y="192"/>
                        <a:pt x="385" y="151"/>
                        <a:pt x="366" y="140"/>
                      </a:cubicBezTo>
                      <a:lnTo>
                        <a:pt x="366" y="140"/>
                      </a:lnTo>
                      <a:cubicBezTo>
                        <a:pt x="315" y="110"/>
                        <a:pt x="260" y="88"/>
                        <a:pt x="204" y="67"/>
                      </a:cubicBezTo>
                      <a:lnTo>
                        <a:pt x="204" y="67"/>
                      </a:lnTo>
                      <a:cubicBezTo>
                        <a:pt x="140" y="43"/>
                        <a:pt x="75" y="23"/>
                        <a:pt x="10" y="0"/>
                      </a:cubicBezTo>
                      <a:lnTo>
                        <a:pt x="10" y="0"/>
                      </a:lnTo>
                      <a:cubicBezTo>
                        <a:pt x="7" y="2"/>
                        <a:pt x="4" y="3"/>
                        <a:pt x="0" y="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28" name="Freeform 159">
                  <a:extLst>
                    <a:ext uri="{FF2B5EF4-FFF2-40B4-BE49-F238E27FC236}">
                      <a16:creationId xmlns:a16="http://schemas.microsoft.com/office/drawing/2014/main" id="{29BB1201-045C-2E43-973D-34FD9E88D06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4627" y="5852373"/>
                  <a:ext cx="153990" cy="104769"/>
                </a:xfrm>
                <a:custGeom>
                  <a:avLst/>
                  <a:gdLst>
                    <a:gd name="T0" fmla="*/ 0 w 352"/>
                    <a:gd name="T1" fmla="*/ 196 h 242"/>
                    <a:gd name="T2" fmla="*/ 0 w 352"/>
                    <a:gd name="T3" fmla="*/ 196 h 242"/>
                    <a:gd name="T4" fmla="*/ 281 w 352"/>
                    <a:gd name="T5" fmla="*/ 164 h 242"/>
                    <a:gd name="T6" fmla="*/ 281 w 352"/>
                    <a:gd name="T7" fmla="*/ 164 h 242"/>
                    <a:gd name="T8" fmla="*/ 329 w 352"/>
                    <a:gd name="T9" fmla="*/ 42 h 242"/>
                    <a:gd name="T10" fmla="*/ 329 w 352"/>
                    <a:gd name="T11" fmla="*/ 42 h 242"/>
                    <a:gd name="T12" fmla="*/ 202 w 352"/>
                    <a:gd name="T13" fmla="*/ 28 h 242"/>
                    <a:gd name="T14" fmla="*/ 202 w 352"/>
                    <a:gd name="T15" fmla="*/ 28 h 242"/>
                    <a:gd name="T16" fmla="*/ 121 w 352"/>
                    <a:gd name="T17" fmla="*/ 87 h 242"/>
                    <a:gd name="T18" fmla="*/ 121 w 352"/>
                    <a:gd name="T19" fmla="*/ 87 h 242"/>
                    <a:gd name="T20" fmla="*/ 0 w 352"/>
                    <a:gd name="T21" fmla="*/ 196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52" h="242">
                      <a:moveTo>
                        <a:pt x="0" y="196"/>
                      </a:moveTo>
                      <a:lnTo>
                        <a:pt x="0" y="196"/>
                      </a:lnTo>
                      <a:cubicBezTo>
                        <a:pt x="98" y="209"/>
                        <a:pt x="195" y="241"/>
                        <a:pt x="281" y="164"/>
                      </a:cubicBezTo>
                      <a:lnTo>
                        <a:pt x="281" y="164"/>
                      </a:lnTo>
                      <a:cubicBezTo>
                        <a:pt x="328" y="122"/>
                        <a:pt x="351" y="69"/>
                        <a:pt x="329" y="42"/>
                      </a:cubicBezTo>
                      <a:lnTo>
                        <a:pt x="329" y="42"/>
                      </a:lnTo>
                      <a:cubicBezTo>
                        <a:pt x="293" y="0"/>
                        <a:pt x="244" y="11"/>
                        <a:pt x="202" y="28"/>
                      </a:cubicBezTo>
                      <a:lnTo>
                        <a:pt x="202" y="28"/>
                      </a:lnTo>
                      <a:cubicBezTo>
                        <a:pt x="172" y="40"/>
                        <a:pt x="146" y="65"/>
                        <a:pt x="121" y="87"/>
                      </a:cubicBezTo>
                      <a:lnTo>
                        <a:pt x="121" y="87"/>
                      </a:lnTo>
                      <a:cubicBezTo>
                        <a:pt x="81" y="120"/>
                        <a:pt x="44" y="156"/>
                        <a:pt x="0" y="19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29" name="Freeform 160">
                  <a:extLst>
                    <a:ext uri="{FF2B5EF4-FFF2-40B4-BE49-F238E27FC236}">
                      <a16:creationId xmlns:a16="http://schemas.microsoft.com/office/drawing/2014/main" id="{7AEFCC09-42FC-3948-AB5D-A03E8DF454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24437" y="5389320"/>
                  <a:ext cx="165103" cy="125404"/>
                </a:xfrm>
                <a:custGeom>
                  <a:avLst/>
                  <a:gdLst>
                    <a:gd name="T0" fmla="*/ 371 w 379"/>
                    <a:gd name="T1" fmla="*/ 285 h 286"/>
                    <a:gd name="T2" fmla="*/ 371 w 379"/>
                    <a:gd name="T3" fmla="*/ 285 h 286"/>
                    <a:gd name="T4" fmla="*/ 218 w 379"/>
                    <a:gd name="T5" fmla="*/ 90 h 286"/>
                    <a:gd name="T6" fmla="*/ 218 w 379"/>
                    <a:gd name="T7" fmla="*/ 90 h 286"/>
                    <a:gd name="T8" fmla="*/ 38 w 379"/>
                    <a:gd name="T9" fmla="*/ 25 h 286"/>
                    <a:gd name="T10" fmla="*/ 38 w 379"/>
                    <a:gd name="T11" fmla="*/ 25 h 286"/>
                    <a:gd name="T12" fmla="*/ 15 w 379"/>
                    <a:gd name="T13" fmla="*/ 82 h 286"/>
                    <a:gd name="T14" fmla="*/ 15 w 379"/>
                    <a:gd name="T15" fmla="*/ 82 h 286"/>
                    <a:gd name="T16" fmla="*/ 35 w 379"/>
                    <a:gd name="T17" fmla="*/ 110 h 286"/>
                    <a:gd name="T18" fmla="*/ 35 w 379"/>
                    <a:gd name="T19" fmla="*/ 110 h 286"/>
                    <a:gd name="T20" fmla="*/ 373 w 379"/>
                    <a:gd name="T21" fmla="*/ 284 h 286"/>
                    <a:gd name="T22" fmla="*/ 373 w 379"/>
                    <a:gd name="T23" fmla="*/ 284 h 286"/>
                    <a:gd name="T24" fmla="*/ 371 w 379"/>
                    <a:gd name="T25" fmla="*/ 285 h 2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79" h="286">
                      <a:moveTo>
                        <a:pt x="371" y="285"/>
                      </a:moveTo>
                      <a:lnTo>
                        <a:pt x="371" y="285"/>
                      </a:lnTo>
                      <a:cubicBezTo>
                        <a:pt x="321" y="221"/>
                        <a:pt x="269" y="156"/>
                        <a:pt x="218" y="90"/>
                      </a:cubicBezTo>
                      <a:lnTo>
                        <a:pt x="218" y="90"/>
                      </a:lnTo>
                      <a:cubicBezTo>
                        <a:pt x="164" y="20"/>
                        <a:pt x="107" y="0"/>
                        <a:pt x="38" y="25"/>
                      </a:cubicBezTo>
                      <a:lnTo>
                        <a:pt x="38" y="25"/>
                      </a:lnTo>
                      <a:cubicBezTo>
                        <a:pt x="5" y="36"/>
                        <a:pt x="0" y="55"/>
                        <a:pt x="15" y="82"/>
                      </a:cubicBezTo>
                      <a:lnTo>
                        <a:pt x="15" y="82"/>
                      </a:lnTo>
                      <a:cubicBezTo>
                        <a:pt x="20" y="93"/>
                        <a:pt x="26" y="103"/>
                        <a:pt x="35" y="110"/>
                      </a:cubicBezTo>
                      <a:lnTo>
                        <a:pt x="35" y="110"/>
                      </a:lnTo>
                      <a:cubicBezTo>
                        <a:pt x="135" y="193"/>
                        <a:pt x="248" y="250"/>
                        <a:pt x="373" y="284"/>
                      </a:cubicBezTo>
                      <a:lnTo>
                        <a:pt x="373" y="284"/>
                      </a:lnTo>
                      <a:cubicBezTo>
                        <a:pt x="375" y="285"/>
                        <a:pt x="378" y="282"/>
                        <a:pt x="371" y="28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0" name="Freeform 161">
                  <a:extLst>
                    <a:ext uri="{FF2B5EF4-FFF2-40B4-BE49-F238E27FC236}">
                      <a16:creationId xmlns:a16="http://schemas.microsoft.com/office/drawing/2014/main" id="{2038CAA6-2D29-3847-9B28-11958C1555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0444" y="5636203"/>
                  <a:ext cx="128590" cy="155565"/>
                </a:xfrm>
                <a:custGeom>
                  <a:avLst/>
                  <a:gdLst>
                    <a:gd name="T0" fmla="*/ 268 w 295"/>
                    <a:gd name="T1" fmla="*/ 0 h 357"/>
                    <a:gd name="T2" fmla="*/ 268 w 295"/>
                    <a:gd name="T3" fmla="*/ 0 h 357"/>
                    <a:gd name="T4" fmla="*/ 26 w 295"/>
                    <a:gd name="T5" fmla="*/ 356 h 357"/>
                    <a:gd name="T6" fmla="*/ 26 w 295"/>
                    <a:gd name="T7" fmla="*/ 356 h 357"/>
                    <a:gd name="T8" fmla="*/ 196 w 295"/>
                    <a:gd name="T9" fmla="*/ 195 h 357"/>
                    <a:gd name="T10" fmla="*/ 196 w 295"/>
                    <a:gd name="T11" fmla="*/ 195 h 357"/>
                    <a:gd name="T12" fmla="*/ 268 w 295"/>
                    <a:gd name="T13" fmla="*/ 0 h 3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5" h="357">
                      <a:moveTo>
                        <a:pt x="268" y="0"/>
                      </a:moveTo>
                      <a:lnTo>
                        <a:pt x="268" y="0"/>
                      </a:lnTo>
                      <a:cubicBezTo>
                        <a:pt x="124" y="37"/>
                        <a:pt x="0" y="223"/>
                        <a:pt x="26" y="356"/>
                      </a:cubicBezTo>
                      <a:lnTo>
                        <a:pt x="26" y="356"/>
                      </a:lnTo>
                      <a:cubicBezTo>
                        <a:pt x="81" y="303"/>
                        <a:pt x="138" y="248"/>
                        <a:pt x="196" y="195"/>
                      </a:cubicBezTo>
                      <a:lnTo>
                        <a:pt x="196" y="195"/>
                      </a:lnTo>
                      <a:cubicBezTo>
                        <a:pt x="271" y="127"/>
                        <a:pt x="294" y="68"/>
                        <a:pt x="268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1" name="Freeform 162">
                  <a:extLst>
                    <a:ext uri="{FF2B5EF4-FFF2-40B4-BE49-F238E27FC236}">
                      <a16:creationId xmlns:a16="http://schemas.microsoft.com/office/drawing/2014/main" id="{C4B719CE-9197-274E-B26C-03CAFA1AB6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5376" y="5264702"/>
                  <a:ext cx="109540" cy="198425"/>
                </a:xfrm>
                <a:custGeom>
                  <a:avLst/>
                  <a:gdLst>
                    <a:gd name="T0" fmla="*/ 0 w 253"/>
                    <a:gd name="T1" fmla="*/ 454 h 455"/>
                    <a:gd name="T2" fmla="*/ 0 w 253"/>
                    <a:gd name="T3" fmla="*/ 454 h 455"/>
                    <a:gd name="T4" fmla="*/ 245 w 253"/>
                    <a:gd name="T5" fmla="*/ 126 h 455"/>
                    <a:gd name="T6" fmla="*/ 245 w 253"/>
                    <a:gd name="T7" fmla="*/ 126 h 455"/>
                    <a:gd name="T8" fmla="*/ 231 w 253"/>
                    <a:gd name="T9" fmla="*/ 16 h 455"/>
                    <a:gd name="T10" fmla="*/ 231 w 253"/>
                    <a:gd name="T11" fmla="*/ 16 h 455"/>
                    <a:gd name="T12" fmla="*/ 142 w 253"/>
                    <a:gd name="T13" fmla="*/ 81 h 455"/>
                    <a:gd name="T14" fmla="*/ 142 w 253"/>
                    <a:gd name="T15" fmla="*/ 81 h 455"/>
                    <a:gd name="T16" fmla="*/ 129 w 253"/>
                    <a:gd name="T17" fmla="*/ 119 h 455"/>
                    <a:gd name="T18" fmla="*/ 129 w 253"/>
                    <a:gd name="T19" fmla="*/ 119 h 455"/>
                    <a:gd name="T20" fmla="*/ 0 w 253"/>
                    <a:gd name="T21" fmla="*/ 454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3" h="455">
                      <a:moveTo>
                        <a:pt x="0" y="454"/>
                      </a:moveTo>
                      <a:lnTo>
                        <a:pt x="0" y="454"/>
                      </a:lnTo>
                      <a:cubicBezTo>
                        <a:pt x="110" y="364"/>
                        <a:pt x="213" y="269"/>
                        <a:pt x="245" y="126"/>
                      </a:cubicBezTo>
                      <a:lnTo>
                        <a:pt x="245" y="126"/>
                      </a:lnTo>
                      <a:cubicBezTo>
                        <a:pt x="252" y="90"/>
                        <a:pt x="247" y="23"/>
                        <a:pt x="231" y="16"/>
                      </a:cubicBezTo>
                      <a:lnTo>
                        <a:pt x="231" y="16"/>
                      </a:lnTo>
                      <a:cubicBezTo>
                        <a:pt x="188" y="0"/>
                        <a:pt x="165" y="49"/>
                        <a:pt x="142" y="81"/>
                      </a:cubicBezTo>
                      <a:lnTo>
                        <a:pt x="142" y="81"/>
                      </a:lnTo>
                      <a:cubicBezTo>
                        <a:pt x="135" y="93"/>
                        <a:pt x="131" y="107"/>
                        <a:pt x="129" y="119"/>
                      </a:cubicBezTo>
                      <a:lnTo>
                        <a:pt x="129" y="119"/>
                      </a:lnTo>
                      <a:cubicBezTo>
                        <a:pt x="113" y="242"/>
                        <a:pt x="65" y="351"/>
                        <a:pt x="0" y="454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2" name="Freeform 163">
                  <a:extLst>
                    <a:ext uri="{FF2B5EF4-FFF2-40B4-BE49-F238E27FC236}">
                      <a16:creationId xmlns:a16="http://schemas.microsoft.com/office/drawing/2014/main" id="{6C7F120B-C9B7-1646-B479-3F31DB6EC9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87416" y="5382534"/>
                  <a:ext cx="133352" cy="115881"/>
                </a:xfrm>
                <a:custGeom>
                  <a:avLst/>
                  <a:gdLst>
                    <a:gd name="T0" fmla="*/ 0 w 304"/>
                    <a:gd name="T1" fmla="*/ 265 h 266"/>
                    <a:gd name="T2" fmla="*/ 0 w 304"/>
                    <a:gd name="T3" fmla="*/ 265 h 266"/>
                    <a:gd name="T4" fmla="*/ 271 w 304"/>
                    <a:gd name="T5" fmla="*/ 107 h 266"/>
                    <a:gd name="T6" fmla="*/ 271 w 304"/>
                    <a:gd name="T7" fmla="*/ 107 h 266"/>
                    <a:gd name="T8" fmla="*/ 293 w 304"/>
                    <a:gd name="T9" fmla="*/ 25 h 266"/>
                    <a:gd name="T10" fmla="*/ 293 w 304"/>
                    <a:gd name="T11" fmla="*/ 25 h 266"/>
                    <a:gd name="T12" fmla="*/ 212 w 304"/>
                    <a:gd name="T13" fmla="*/ 45 h 266"/>
                    <a:gd name="T14" fmla="*/ 212 w 304"/>
                    <a:gd name="T15" fmla="*/ 45 h 266"/>
                    <a:gd name="T16" fmla="*/ 191 w 304"/>
                    <a:gd name="T17" fmla="*/ 68 h 266"/>
                    <a:gd name="T18" fmla="*/ 191 w 304"/>
                    <a:gd name="T19" fmla="*/ 68 h 266"/>
                    <a:gd name="T20" fmla="*/ 0 w 304"/>
                    <a:gd name="T21" fmla="*/ 265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4" h="266">
                      <a:moveTo>
                        <a:pt x="0" y="265"/>
                      </a:moveTo>
                      <a:lnTo>
                        <a:pt x="0" y="265"/>
                      </a:lnTo>
                      <a:cubicBezTo>
                        <a:pt x="104" y="234"/>
                        <a:pt x="206" y="199"/>
                        <a:pt x="271" y="107"/>
                      </a:cubicBezTo>
                      <a:lnTo>
                        <a:pt x="271" y="107"/>
                      </a:lnTo>
                      <a:cubicBezTo>
                        <a:pt x="287" y="84"/>
                        <a:pt x="303" y="34"/>
                        <a:pt x="293" y="25"/>
                      </a:cubicBezTo>
                      <a:lnTo>
                        <a:pt x="293" y="25"/>
                      </a:lnTo>
                      <a:cubicBezTo>
                        <a:pt x="268" y="0"/>
                        <a:pt x="238" y="28"/>
                        <a:pt x="212" y="45"/>
                      </a:cubicBezTo>
                      <a:lnTo>
                        <a:pt x="212" y="45"/>
                      </a:lnTo>
                      <a:cubicBezTo>
                        <a:pt x="203" y="50"/>
                        <a:pt x="196" y="59"/>
                        <a:pt x="191" y="68"/>
                      </a:cubicBezTo>
                      <a:lnTo>
                        <a:pt x="191" y="68"/>
                      </a:lnTo>
                      <a:cubicBezTo>
                        <a:pt x="143" y="149"/>
                        <a:pt x="76" y="212"/>
                        <a:pt x="0" y="26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3" name="Freeform 164">
                  <a:extLst>
                    <a:ext uri="{FF2B5EF4-FFF2-40B4-BE49-F238E27FC236}">
                      <a16:creationId xmlns:a16="http://schemas.microsoft.com/office/drawing/2014/main" id="{9CB1C578-1624-B740-A5EB-65795E520DF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8791" y="5863127"/>
                  <a:ext cx="169865" cy="73021"/>
                </a:xfrm>
                <a:custGeom>
                  <a:avLst/>
                  <a:gdLst>
                    <a:gd name="T0" fmla="*/ 0 w 387"/>
                    <a:gd name="T1" fmla="*/ 16 h 167"/>
                    <a:gd name="T2" fmla="*/ 0 w 387"/>
                    <a:gd name="T3" fmla="*/ 16 h 167"/>
                    <a:gd name="T4" fmla="*/ 291 w 387"/>
                    <a:gd name="T5" fmla="*/ 162 h 167"/>
                    <a:gd name="T6" fmla="*/ 291 w 387"/>
                    <a:gd name="T7" fmla="*/ 162 h 167"/>
                    <a:gd name="T8" fmla="*/ 354 w 387"/>
                    <a:gd name="T9" fmla="*/ 155 h 167"/>
                    <a:gd name="T10" fmla="*/ 354 w 387"/>
                    <a:gd name="T11" fmla="*/ 155 h 167"/>
                    <a:gd name="T12" fmla="*/ 385 w 387"/>
                    <a:gd name="T13" fmla="*/ 108 h 167"/>
                    <a:gd name="T14" fmla="*/ 385 w 387"/>
                    <a:gd name="T15" fmla="*/ 108 h 167"/>
                    <a:gd name="T16" fmla="*/ 349 w 387"/>
                    <a:gd name="T17" fmla="*/ 74 h 167"/>
                    <a:gd name="T18" fmla="*/ 349 w 387"/>
                    <a:gd name="T19" fmla="*/ 74 h 167"/>
                    <a:gd name="T20" fmla="*/ 7 w 387"/>
                    <a:gd name="T21" fmla="*/ 0 h 167"/>
                    <a:gd name="T22" fmla="*/ 7 w 387"/>
                    <a:gd name="T23" fmla="*/ 0 h 167"/>
                    <a:gd name="T24" fmla="*/ 0 w 387"/>
                    <a:gd name="T25" fmla="*/ 16 h 1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87" h="167">
                      <a:moveTo>
                        <a:pt x="0" y="16"/>
                      </a:moveTo>
                      <a:lnTo>
                        <a:pt x="0" y="16"/>
                      </a:lnTo>
                      <a:cubicBezTo>
                        <a:pt x="92" y="75"/>
                        <a:pt x="180" y="141"/>
                        <a:pt x="291" y="162"/>
                      </a:cubicBezTo>
                      <a:lnTo>
                        <a:pt x="291" y="162"/>
                      </a:lnTo>
                      <a:cubicBezTo>
                        <a:pt x="311" y="166"/>
                        <a:pt x="336" y="165"/>
                        <a:pt x="354" y="155"/>
                      </a:cubicBezTo>
                      <a:lnTo>
                        <a:pt x="354" y="155"/>
                      </a:lnTo>
                      <a:cubicBezTo>
                        <a:pt x="369" y="147"/>
                        <a:pt x="384" y="125"/>
                        <a:pt x="385" y="108"/>
                      </a:cubicBezTo>
                      <a:lnTo>
                        <a:pt x="385" y="108"/>
                      </a:lnTo>
                      <a:cubicBezTo>
                        <a:pt x="386" y="98"/>
                        <a:pt x="364" y="77"/>
                        <a:pt x="349" y="74"/>
                      </a:cubicBezTo>
                      <a:lnTo>
                        <a:pt x="349" y="74"/>
                      </a:lnTo>
                      <a:cubicBezTo>
                        <a:pt x="235" y="48"/>
                        <a:pt x="121" y="24"/>
                        <a:pt x="7" y="0"/>
                      </a:cubicBezTo>
                      <a:lnTo>
                        <a:pt x="7" y="0"/>
                      </a:lnTo>
                      <a:cubicBezTo>
                        <a:pt x="4" y="6"/>
                        <a:pt x="3" y="10"/>
                        <a:pt x="0" y="1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4" name="Freeform 165">
                  <a:extLst>
                    <a:ext uri="{FF2B5EF4-FFF2-40B4-BE49-F238E27FC236}">
                      <a16:creationId xmlns:a16="http://schemas.microsoft.com/office/drawing/2014/main" id="{0767CC3D-D62D-7045-97C8-22E0FDDDC5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81223" y="5298591"/>
                  <a:ext cx="87313" cy="171439"/>
                </a:xfrm>
                <a:custGeom>
                  <a:avLst/>
                  <a:gdLst>
                    <a:gd name="T0" fmla="*/ 203 w 204"/>
                    <a:gd name="T1" fmla="*/ 390 h 391"/>
                    <a:gd name="T2" fmla="*/ 203 w 204"/>
                    <a:gd name="T3" fmla="*/ 390 h 391"/>
                    <a:gd name="T4" fmla="*/ 125 w 204"/>
                    <a:gd name="T5" fmla="*/ 121 h 391"/>
                    <a:gd name="T6" fmla="*/ 125 w 204"/>
                    <a:gd name="T7" fmla="*/ 121 h 391"/>
                    <a:gd name="T8" fmla="*/ 57 w 204"/>
                    <a:gd name="T9" fmla="*/ 24 h 391"/>
                    <a:gd name="T10" fmla="*/ 57 w 204"/>
                    <a:gd name="T11" fmla="*/ 24 h 391"/>
                    <a:gd name="T12" fmla="*/ 2 w 204"/>
                    <a:gd name="T13" fmla="*/ 51 h 391"/>
                    <a:gd name="T14" fmla="*/ 2 w 204"/>
                    <a:gd name="T15" fmla="*/ 51 h 391"/>
                    <a:gd name="T16" fmla="*/ 5 w 204"/>
                    <a:gd name="T17" fmla="*/ 86 h 391"/>
                    <a:gd name="T18" fmla="*/ 5 w 204"/>
                    <a:gd name="T19" fmla="*/ 86 h 391"/>
                    <a:gd name="T20" fmla="*/ 203 w 204"/>
                    <a:gd name="T21" fmla="*/ 390 h 3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4" h="391">
                      <a:moveTo>
                        <a:pt x="203" y="390"/>
                      </a:moveTo>
                      <a:lnTo>
                        <a:pt x="203" y="390"/>
                      </a:lnTo>
                      <a:cubicBezTo>
                        <a:pt x="176" y="294"/>
                        <a:pt x="155" y="206"/>
                        <a:pt x="125" y="121"/>
                      </a:cubicBezTo>
                      <a:lnTo>
                        <a:pt x="125" y="121"/>
                      </a:lnTo>
                      <a:cubicBezTo>
                        <a:pt x="112" y="85"/>
                        <a:pt x="86" y="51"/>
                        <a:pt x="57" y="24"/>
                      </a:cubicBezTo>
                      <a:lnTo>
                        <a:pt x="57" y="24"/>
                      </a:lnTo>
                      <a:cubicBezTo>
                        <a:pt x="31" y="0"/>
                        <a:pt x="6" y="13"/>
                        <a:pt x="2" y="51"/>
                      </a:cubicBezTo>
                      <a:lnTo>
                        <a:pt x="2" y="51"/>
                      </a:lnTo>
                      <a:cubicBezTo>
                        <a:pt x="1" y="63"/>
                        <a:pt x="0" y="75"/>
                        <a:pt x="5" y="86"/>
                      </a:cubicBezTo>
                      <a:lnTo>
                        <a:pt x="5" y="86"/>
                      </a:lnTo>
                      <a:cubicBezTo>
                        <a:pt x="45" y="202"/>
                        <a:pt x="111" y="300"/>
                        <a:pt x="203" y="39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5" name="Freeform 166">
                  <a:extLst>
                    <a:ext uri="{FF2B5EF4-FFF2-40B4-BE49-F238E27FC236}">
                      <a16:creationId xmlns:a16="http://schemas.microsoft.com/office/drawing/2014/main" id="{7D65CAB3-3B36-1E47-A9C8-3BDF0FFEDE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55000" y="5670440"/>
                  <a:ext cx="46038" cy="193663"/>
                </a:xfrm>
                <a:custGeom>
                  <a:avLst/>
                  <a:gdLst>
                    <a:gd name="T0" fmla="*/ 103 w 104"/>
                    <a:gd name="T1" fmla="*/ 443 h 444"/>
                    <a:gd name="T2" fmla="*/ 103 w 104"/>
                    <a:gd name="T3" fmla="*/ 443 h 444"/>
                    <a:gd name="T4" fmla="*/ 101 w 104"/>
                    <a:gd name="T5" fmla="*/ 48 h 444"/>
                    <a:gd name="T6" fmla="*/ 101 w 104"/>
                    <a:gd name="T7" fmla="*/ 48 h 444"/>
                    <a:gd name="T8" fmla="*/ 45 w 104"/>
                    <a:gd name="T9" fmla="*/ 3 h 444"/>
                    <a:gd name="T10" fmla="*/ 45 w 104"/>
                    <a:gd name="T11" fmla="*/ 3 h 444"/>
                    <a:gd name="T12" fmla="*/ 8 w 104"/>
                    <a:gd name="T13" fmla="*/ 45 h 444"/>
                    <a:gd name="T14" fmla="*/ 8 w 104"/>
                    <a:gd name="T15" fmla="*/ 45 h 444"/>
                    <a:gd name="T16" fmla="*/ 103 w 104"/>
                    <a:gd name="T17" fmla="*/ 443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4" h="444">
                      <a:moveTo>
                        <a:pt x="103" y="443"/>
                      </a:moveTo>
                      <a:lnTo>
                        <a:pt x="103" y="443"/>
                      </a:lnTo>
                      <a:cubicBezTo>
                        <a:pt x="102" y="311"/>
                        <a:pt x="101" y="180"/>
                        <a:pt x="101" y="48"/>
                      </a:cubicBezTo>
                      <a:lnTo>
                        <a:pt x="101" y="48"/>
                      </a:lnTo>
                      <a:cubicBezTo>
                        <a:pt x="100" y="11"/>
                        <a:pt x="75" y="5"/>
                        <a:pt x="45" y="3"/>
                      </a:cubicBezTo>
                      <a:lnTo>
                        <a:pt x="45" y="3"/>
                      </a:lnTo>
                      <a:cubicBezTo>
                        <a:pt x="14" y="0"/>
                        <a:pt x="9" y="21"/>
                        <a:pt x="8" y="45"/>
                      </a:cubicBezTo>
                      <a:lnTo>
                        <a:pt x="8" y="45"/>
                      </a:lnTo>
                      <a:cubicBezTo>
                        <a:pt x="0" y="187"/>
                        <a:pt x="66" y="313"/>
                        <a:pt x="103" y="44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6" name="Freeform 167">
                  <a:extLst>
                    <a:ext uri="{FF2B5EF4-FFF2-40B4-BE49-F238E27FC236}">
                      <a16:creationId xmlns:a16="http://schemas.microsoft.com/office/drawing/2014/main" id="{9A29E57E-7956-3041-A18C-974E7F65135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08043" y="5718933"/>
                  <a:ext cx="39688" cy="161915"/>
                </a:xfrm>
                <a:custGeom>
                  <a:avLst/>
                  <a:gdLst>
                    <a:gd name="T0" fmla="*/ 73 w 94"/>
                    <a:gd name="T1" fmla="*/ 364 h 370"/>
                    <a:gd name="T2" fmla="*/ 73 w 94"/>
                    <a:gd name="T3" fmla="*/ 364 h 370"/>
                    <a:gd name="T4" fmla="*/ 92 w 94"/>
                    <a:gd name="T5" fmla="*/ 50 h 370"/>
                    <a:gd name="T6" fmla="*/ 92 w 94"/>
                    <a:gd name="T7" fmla="*/ 50 h 370"/>
                    <a:gd name="T8" fmla="*/ 55 w 94"/>
                    <a:gd name="T9" fmla="*/ 0 h 370"/>
                    <a:gd name="T10" fmla="*/ 55 w 94"/>
                    <a:gd name="T11" fmla="*/ 0 h 370"/>
                    <a:gd name="T12" fmla="*/ 11 w 94"/>
                    <a:gd name="T13" fmla="*/ 38 h 370"/>
                    <a:gd name="T14" fmla="*/ 11 w 94"/>
                    <a:gd name="T15" fmla="*/ 38 h 370"/>
                    <a:gd name="T16" fmla="*/ 2 w 94"/>
                    <a:gd name="T17" fmla="*/ 92 h 370"/>
                    <a:gd name="T18" fmla="*/ 2 w 94"/>
                    <a:gd name="T19" fmla="*/ 92 h 370"/>
                    <a:gd name="T20" fmla="*/ 36 w 94"/>
                    <a:gd name="T21" fmla="*/ 369 h 370"/>
                    <a:gd name="T22" fmla="*/ 36 w 94"/>
                    <a:gd name="T23" fmla="*/ 369 h 370"/>
                    <a:gd name="T24" fmla="*/ 73 w 94"/>
                    <a:gd name="T25" fmla="*/ 364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" h="370">
                      <a:moveTo>
                        <a:pt x="73" y="364"/>
                      </a:moveTo>
                      <a:lnTo>
                        <a:pt x="73" y="364"/>
                      </a:lnTo>
                      <a:cubicBezTo>
                        <a:pt x="80" y="259"/>
                        <a:pt x="89" y="155"/>
                        <a:pt x="92" y="50"/>
                      </a:cubicBezTo>
                      <a:lnTo>
                        <a:pt x="92" y="50"/>
                      </a:lnTo>
                      <a:cubicBezTo>
                        <a:pt x="93" y="34"/>
                        <a:pt x="68" y="16"/>
                        <a:pt x="55" y="0"/>
                      </a:cubicBezTo>
                      <a:lnTo>
                        <a:pt x="55" y="0"/>
                      </a:lnTo>
                      <a:cubicBezTo>
                        <a:pt x="40" y="12"/>
                        <a:pt x="20" y="22"/>
                        <a:pt x="11" y="38"/>
                      </a:cubicBezTo>
                      <a:lnTo>
                        <a:pt x="11" y="38"/>
                      </a:lnTo>
                      <a:cubicBezTo>
                        <a:pt x="3" y="53"/>
                        <a:pt x="0" y="74"/>
                        <a:pt x="2" y="92"/>
                      </a:cubicBezTo>
                      <a:lnTo>
                        <a:pt x="2" y="92"/>
                      </a:lnTo>
                      <a:cubicBezTo>
                        <a:pt x="12" y="184"/>
                        <a:pt x="25" y="276"/>
                        <a:pt x="36" y="369"/>
                      </a:cubicBezTo>
                      <a:lnTo>
                        <a:pt x="36" y="369"/>
                      </a:lnTo>
                      <a:cubicBezTo>
                        <a:pt x="49" y="367"/>
                        <a:pt x="61" y="366"/>
                        <a:pt x="73" y="36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7" name="Freeform 168">
                  <a:extLst>
                    <a:ext uri="{FF2B5EF4-FFF2-40B4-BE49-F238E27FC236}">
                      <a16:creationId xmlns:a16="http://schemas.microsoft.com/office/drawing/2014/main" id="{36789286-2896-104C-996C-F53F0EA93D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39831" y="6496216"/>
                  <a:ext cx="136528" cy="126992"/>
                </a:xfrm>
                <a:custGeom>
                  <a:avLst/>
                  <a:gdLst>
                    <a:gd name="T0" fmla="*/ 313 w 314"/>
                    <a:gd name="T1" fmla="*/ 52 h 293"/>
                    <a:gd name="T2" fmla="*/ 313 w 314"/>
                    <a:gd name="T3" fmla="*/ 52 h 293"/>
                    <a:gd name="T4" fmla="*/ 0 w 314"/>
                    <a:gd name="T5" fmla="*/ 292 h 293"/>
                    <a:gd name="T6" fmla="*/ 0 w 314"/>
                    <a:gd name="T7" fmla="*/ 292 h 293"/>
                    <a:gd name="T8" fmla="*/ 235 w 314"/>
                    <a:gd name="T9" fmla="*/ 124 h 293"/>
                    <a:gd name="T10" fmla="*/ 235 w 314"/>
                    <a:gd name="T11" fmla="*/ 124 h 293"/>
                    <a:gd name="T12" fmla="*/ 313 w 314"/>
                    <a:gd name="T13" fmla="*/ 52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14" h="293">
                      <a:moveTo>
                        <a:pt x="313" y="52"/>
                      </a:moveTo>
                      <a:lnTo>
                        <a:pt x="313" y="52"/>
                      </a:lnTo>
                      <a:cubicBezTo>
                        <a:pt x="201" y="0"/>
                        <a:pt x="13" y="139"/>
                        <a:pt x="0" y="292"/>
                      </a:cubicBezTo>
                      <a:lnTo>
                        <a:pt x="0" y="292"/>
                      </a:lnTo>
                      <a:cubicBezTo>
                        <a:pt x="49" y="182"/>
                        <a:pt x="130" y="137"/>
                        <a:pt x="235" y="124"/>
                      </a:cubicBezTo>
                      <a:lnTo>
                        <a:pt x="235" y="124"/>
                      </a:lnTo>
                      <a:cubicBezTo>
                        <a:pt x="273" y="120"/>
                        <a:pt x="306" y="100"/>
                        <a:pt x="313" y="5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8" name="Freeform 169">
                  <a:extLst>
                    <a:ext uri="{FF2B5EF4-FFF2-40B4-BE49-F238E27FC236}">
                      <a16:creationId xmlns:a16="http://schemas.microsoft.com/office/drawing/2014/main" id="{43935088-D536-0142-AF3F-C203BD6E4D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27551" y="5872057"/>
                  <a:ext cx="138115" cy="95244"/>
                </a:xfrm>
                <a:custGeom>
                  <a:avLst/>
                  <a:gdLst>
                    <a:gd name="T0" fmla="*/ 0 w 319"/>
                    <a:gd name="T1" fmla="*/ 0 h 222"/>
                    <a:gd name="T2" fmla="*/ 0 w 319"/>
                    <a:gd name="T3" fmla="*/ 0 h 222"/>
                    <a:gd name="T4" fmla="*/ 273 w 319"/>
                    <a:gd name="T5" fmla="*/ 216 h 222"/>
                    <a:gd name="T6" fmla="*/ 273 w 319"/>
                    <a:gd name="T7" fmla="*/ 216 h 222"/>
                    <a:gd name="T8" fmla="*/ 318 w 319"/>
                    <a:gd name="T9" fmla="*/ 208 h 222"/>
                    <a:gd name="T10" fmla="*/ 318 w 319"/>
                    <a:gd name="T11" fmla="*/ 208 h 222"/>
                    <a:gd name="T12" fmla="*/ 306 w 319"/>
                    <a:gd name="T13" fmla="*/ 164 h 222"/>
                    <a:gd name="T14" fmla="*/ 306 w 319"/>
                    <a:gd name="T15" fmla="*/ 164 h 222"/>
                    <a:gd name="T16" fmla="*/ 268 w 319"/>
                    <a:gd name="T17" fmla="*/ 131 h 222"/>
                    <a:gd name="T18" fmla="*/ 268 w 319"/>
                    <a:gd name="T19" fmla="*/ 131 h 222"/>
                    <a:gd name="T20" fmla="*/ 0 w 319"/>
                    <a:gd name="T21" fmla="*/ 0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9" h="22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89" y="73"/>
                        <a:pt x="159" y="173"/>
                        <a:pt x="273" y="216"/>
                      </a:cubicBezTo>
                      <a:lnTo>
                        <a:pt x="273" y="216"/>
                      </a:lnTo>
                      <a:cubicBezTo>
                        <a:pt x="286" y="221"/>
                        <a:pt x="303" y="211"/>
                        <a:pt x="318" y="208"/>
                      </a:cubicBezTo>
                      <a:lnTo>
                        <a:pt x="318" y="208"/>
                      </a:lnTo>
                      <a:cubicBezTo>
                        <a:pt x="315" y="193"/>
                        <a:pt x="314" y="177"/>
                        <a:pt x="306" y="164"/>
                      </a:cubicBezTo>
                      <a:lnTo>
                        <a:pt x="306" y="164"/>
                      </a:lnTo>
                      <a:cubicBezTo>
                        <a:pt x="297" y="151"/>
                        <a:pt x="283" y="138"/>
                        <a:pt x="268" y="131"/>
                      </a:cubicBezTo>
                      <a:lnTo>
                        <a:pt x="268" y="131"/>
                      </a:lnTo>
                      <a:cubicBezTo>
                        <a:pt x="179" y="87"/>
                        <a:pt x="89" y="44"/>
                        <a:pt x="0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39" name="Freeform 170">
                  <a:extLst>
                    <a:ext uri="{FF2B5EF4-FFF2-40B4-BE49-F238E27FC236}">
                      <a16:creationId xmlns:a16="http://schemas.microsoft.com/office/drawing/2014/main" id="{27D9D5EA-40A4-F54B-ABA9-789AB967BD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9373" y="5836930"/>
                  <a:ext cx="152402" cy="49210"/>
                </a:xfrm>
                <a:custGeom>
                  <a:avLst/>
                  <a:gdLst>
                    <a:gd name="T0" fmla="*/ 1 w 348"/>
                    <a:gd name="T1" fmla="*/ 37 h 114"/>
                    <a:gd name="T2" fmla="*/ 1 w 348"/>
                    <a:gd name="T3" fmla="*/ 37 h 114"/>
                    <a:gd name="T4" fmla="*/ 341 w 348"/>
                    <a:gd name="T5" fmla="*/ 57 h 114"/>
                    <a:gd name="T6" fmla="*/ 341 w 348"/>
                    <a:gd name="T7" fmla="*/ 57 h 114"/>
                    <a:gd name="T8" fmla="*/ 347 w 348"/>
                    <a:gd name="T9" fmla="*/ 36 h 114"/>
                    <a:gd name="T10" fmla="*/ 347 w 348"/>
                    <a:gd name="T11" fmla="*/ 36 h 114"/>
                    <a:gd name="T12" fmla="*/ 274 w 348"/>
                    <a:gd name="T13" fmla="*/ 1 h 114"/>
                    <a:gd name="T14" fmla="*/ 274 w 348"/>
                    <a:gd name="T15" fmla="*/ 1 h 114"/>
                    <a:gd name="T16" fmla="*/ 0 w 348"/>
                    <a:gd name="T17" fmla="*/ 21 h 114"/>
                    <a:gd name="T18" fmla="*/ 0 w 348"/>
                    <a:gd name="T19" fmla="*/ 21 h 114"/>
                    <a:gd name="T20" fmla="*/ 1 w 348"/>
                    <a:gd name="T21" fmla="*/ 37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8" h="114">
                      <a:moveTo>
                        <a:pt x="1" y="37"/>
                      </a:moveTo>
                      <a:lnTo>
                        <a:pt x="1" y="37"/>
                      </a:lnTo>
                      <a:cubicBezTo>
                        <a:pt x="115" y="35"/>
                        <a:pt x="224" y="113"/>
                        <a:pt x="341" y="57"/>
                      </a:cubicBezTo>
                      <a:lnTo>
                        <a:pt x="341" y="57"/>
                      </a:lnTo>
                      <a:cubicBezTo>
                        <a:pt x="343" y="50"/>
                        <a:pt x="345" y="43"/>
                        <a:pt x="347" y="36"/>
                      </a:cubicBezTo>
                      <a:lnTo>
                        <a:pt x="347" y="36"/>
                      </a:lnTo>
                      <a:cubicBezTo>
                        <a:pt x="322" y="24"/>
                        <a:pt x="299" y="0"/>
                        <a:pt x="274" y="1"/>
                      </a:cubicBezTo>
                      <a:lnTo>
                        <a:pt x="274" y="1"/>
                      </a:lnTo>
                      <a:cubicBezTo>
                        <a:pt x="183" y="4"/>
                        <a:pt x="92" y="14"/>
                        <a:pt x="0" y="21"/>
                      </a:cubicBezTo>
                      <a:lnTo>
                        <a:pt x="0" y="21"/>
                      </a:lnTo>
                      <a:cubicBezTo>
                        <a:pt x="0" y="27"/>
                        <a:pt x="0" y="32"/>
                        <a:pt x="1" y="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0" name="Freeform 171">
                  <a:extLst>
                    <a:ext uri="{FF2B5EF4-FFF2-40B4-BE49-F238E27FC236}">
                      <a16:creationId xmlns:a16="http://schemas.microsoft.com/office/drawing/2014/main" id="{89E08052-FC4E-3F42-B8B6-723B00F16F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6899" y="5745643"/>
                  <a:ext cx="58738" cy="138104"/>
                </a:xfrm>
                <a:custGeom>
                  <a:avLst/>
                  <a:gdLst>
                    <a:gd name="T0" fmla="*/ 130 w 131"/>
                    <a:gd name="T1" fmla="*/ 318 h 319"/>
                    <a:gd name="T2" fmla="*/ 130 w 131"/>
                    <a:gd name="T3" fmla="*/ 318 h 319"/>
                    <a:gd name="T4" fmla="*/ 58 w 131"/>
                    <a:gd name="T5" fmla="*/ 29 h 319"/>
                    <a:gd name="T6" fmla="*/ 58 w 131"/>
                    <a:gd name="T7" fmla="*/ 29 h 319"/>
                    <a:gd name="T8" fmla="*/ 24 w 131"/>
                    <a:gd name="T9" fmla="*/ 0 h 319"/>
                    <a:gd name="T10" fmla="*/ 24 w 131"/>
                    <a:gd name="T11" fmla="*/ 0 h 319"/>
                    <a:gd name="T12" fmla="*/ 3 w 131"/>
                    <a:gd name="T13" fmla="*/ 34 h 319"/>
                    <a:gd name="T14" fmla="*/ 3 w 131"/>
                    <a:gd name="T15" fmla="*/ 34 h 319"/>
                    <a:gd name="T16" fmla="*/ 67 w 131"/>
                    <a:gd name="T17" fmla="*/ 245 h 319"/>
                    <a:gd name="T18" fmla="*/ 67 w 131"/>
                    <a:gd name="T19" fmla="*/ 245 h 319"/>
                    <a:gd name="T20" fmla="*/ 130 w 131"/>
                    <a:gd name="T21" fmla="*/ 318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1" h="319">
                      <a:moveTo>
                        <a:pt x="130" y="318"/>
                      </a:moveTo>
                      <a:lnTo>
                        <a:pt x="130" y="318"/>
                      </a:lnTo>
                      <a:cubicBezTo>
                        <a:pt x="108" y="226"/>
                        <a:pt x="84" y="127"/>
                        <a:pt x="58" y="29"/>
                      </a:cubicBezTo>
                      <a:lnTo>
                        <a:pt x="58" y="29"/>
                      </a:lnTo>
                      <a:cubicBezTo>
                        <a:pt x="56" y="17"/>
                        <a:pt x="36" y="9"/>
                        <a:pt x="24" y="0"/>
                      </a:cubicBezTo>
                      <a:lnTo>
                        <a:pt x="24" y="0"/>
                      </a:lnTo>
                      <a:cubicBezTo>
                        <a:pt x="17" y="11"/>
                        <a:pt x="3" y="22"/>
                        <a:pt x="3" y="34"/>
                      </a:cubicBezTo>
                      <a:lnTo>
                        <a:pt x="3" y="34"/>
                      </a:lnTo>
                      <a:cubicBezTo>
                        <a:pt x="0" y="111"/>
                        <a:pt x="23" y="182"/>
                        <a:pt x="67" y="245"/>
                      </a:cubicBezTo>
                      <a:lnTo>
                        <a:pt x="67" y="245"/>
                      </a:lnTo>
                      <a:cubicBezTo>
                        <a:pt x="87" y="273"/>
                        <a:pt x="113" y="298"/>
                        <a:pt x="130" y="31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1" name="Freeform 172">
                  <a:extLst>
                    <a:ext uri="{FF2B5EF4-FFF2-40B4-BE49-F238E27FC236}">
                      <a16:creationId xmlns:a16="http://schemas.microsoft.com/office/drawing/2014/main" id="{C06D89A2-A1CD-7946-B8D3-04782501ED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3376" y="5442991"/>
                  <a:ext cx="125415" cy="65083"/>
                </a:xfrm>
                <a:custGeom>
                  <a:avLst/>
                  <a:gdLst>
                    <a:gd name="T0" fmla="*/ 4 w 287"/>
                    <a:gd name="T1" fmla="*/ 147 h 148"/>
                    <a:gd name="T2" fmla="*/ 4 w 287"/>
                    <a:gd name="T3" fmla="*/ 147 h 148"/>
                    <a:gd name="T4" fmla="*/ 255 w 287"/>
                    <a:gd name="T5" fmla="*/ 69 h 148"/>
                    <a:gd name="T6" fmla="*/ 255 w 287"/>
                    <a:gd name="T7" fmla="*/ 69 h 148"/>
                    <a:gd name="T8" fmla="*/ 286 w 287"/>
                    <a:gd name="T9" fmla="*/ 20 h 148"/>
                    <a:gd name="T10" fmla="*/ 286 w 287"/>
                    <a:gd name="T11" fmla="*/ 20 h 148"/>
                    <a:gd name="T12" fmla="*/ 228 w 287"/>
                    <a:gd name="T13" fmla="*/ 8 h 148"/>
                    <a:gd name="T14" fmla="*/ 228 w 287"/>
                    <a:gd name="T15" fmla="*/ 8 h 148"/>
                    <a:gd name="T16" fmla="*/ 0 w 287"/>
                    <a:gd name="T17" fmla="*/ 136 h 148"/>
                    <a:gd name="T18" fmla="*/ 0 w 287"/>
                    <a:gd name="T19" fmla="*/ 136 h 148"/>
                    <a:gd name="T20" fmla="*/ 4 w 287"/>
                    <a:gd name="T21" fmla="*/ 147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7" h="148">
                      <a:moveTo>
                        <a:pt x="4" y="147"/>
                      </a:moveTo>
                      <a:lnTo>
                        <a:pt x="4" y="147"/>
                      </a:lnTo>
                      <a:cubicBezTo>
                        <a:pt x="88" y="122"/>
                        <a:pt x="172" y="98"/>
                        <a:pt x="255" y="69"/>
                      </a:cubicBezTo>
                      <a:lnTo>
                        <a:pt x="255" y="69"/>
                      </a:lnTo>
                      <a:cubicBezTo>
                        <a:pt x="269" y="64"/>
                        <a:pt x="276" y="37"/>
                        <a:pt x="286" y="20"/>
                      </a:cubicBezTo>
                      <a:lnTo>
                        <a:pt x="286" y="20"/>
                      </a:lnTo>
                      <a:cubicBezTo>
                        <a:pt x="266" y="15"/>
                        <a:pt x="241" y="0"/>
                        <a:pt x="228" y="8"/>
                      </a:cubicBezTo>
                      <a:lnTo>
                        <a:pt x="228" y="8"/>
                      </a:lnTo>
                      <a:cubicBezTo>
                        <a:pt x="150" y="48"/>
                        <a:pt x="75" y="93"/>
                        <a:pt x="0" y="136"/>
                      </a:cubicBezTo>
                      <a:lnTo>
                        <a:pt x="0" y="136"/>
                      </a:lnTo>
                      <a:cubicBezTo>
                        <a:pt x="2" y="140"/>
                        <a:pt x="3" y="143"/>
                        <a:pt x="4" y="14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2" name="Freeform 173">
                  <a:extLst>
                    <a:ext uri="{FF2B5EF4-FFF2-40B4-BE49-F238E27FC236}">
                      <a16:creationId xmlns:a16="http://schemas.microsoft.com/office/drawing/2014/main" id="{894CBCE1-69B7-3341-ACA9-817FE3F466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4162" y="5496386"/>
                  <a:ext cx="115889" cy="33336"/>
                </a:xfrm>
                <a:custGeom>
                  <a:avLst/>
                  <a:gdLst>
                    <a:gd name="T0" fmla="*/ 0 w 265"/>
                    <a:gd name="T1" fmla="*/ 55 h 81"/>
                    <a:gd name="T2" fmla="*/ 0 w 265"/>
                    <a:gd name="T3" fmla="*/ 55 h 81"/>
                    <a:gd name="T4" fmla="*/ 235 w 265"/>
                    <a:gd name="T5" fmla="*/ 70 h 81"/>
                    <a:gd name="T6" fmla="*/ 235 w 265"/>
                    <a:gd name="T7" fmla="*/ 70 h 81"/>
                    <a:gd name="T8" fmla="*/ 263 w 265"/>
                    <a:gd name="T9" fmla="*/ 31 h 81"/>
                    <a:gd name="T10" fmla="*/ 263 w 265"/>
                    <a:gd name="T11" fmla="*/ 31 h 81"/>
                    <a:gd name="T12" fmla="*/ 227 w 265"/>
                    <a:gd name="T13" fmla="*/ 3 h 81"/>
                    <a:gd name="T14" fmla="*/ 227 w 265"/>
                    <a:gd name="T15" fmla="*/ 3 h 81"/>
                    <a:gd name="T16" fmla="*/ 203 w 265"/>
                    <a:gd name="T17" fmla="*/ 5 h 81"/>
                    <a:gd name="T18" fmla="*/ 203 w 265"/>
                    <a:gd name="T19" fmla="*/ 5 h 81"/>
                    <a:gd name="T20" fmla="*/ 0 w 265"/>
                    <a:gd name="T21" fmla="*/ 55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5" h="81">
                      <a:moveTo>
                        <a:pt x="0" y="55"/>
                      </a:moveTo>
                      <a:lnTo>
                        <a:pt x="0" y="55"/>
                      </a:lnTo>
                      <a:cubicBezTo>
                        <a:pt x="78" y="74"/>
                        <a:pt x="156" y="80"/>
                        <a:pt x="235" y="70"/>
                      </a:cubicBezTo>
                      <a:lnTo>
                        <a:pt x="235" y="70"/>
                      </a:lnTo>
                      <a:cubicBezTo>
                        <a:pt x="247" y="69"/>
                        <a:pt x="261" y="45"/>
                        <a:pt x="263" y="31"/>
                      </a:cubicBezTo>
                      <a:lnTo>
                        <a:pt x="263" y="31"/>
                      </a:lnTo>
                      <a:cubicBezTo>
                        <a:pt x="264" y="23"/>
                        <a:pt x="241" y="10"/>
                        <a:pt x="227" y="3"/>
                      </a:cubicBezTo>
                      <a:lnTo>
                        <a:pt x="227" y="3"/>
                      </a:lnTo>
                      <a:cubicBezTo>
                        <a:pt x="221" y="0"/>
                        <a:pt x="210" y="3"/>
                        <a:pt x="203" y="5"/>
                      </a:cubicBezTo>
                      <a:lnTo>
                        <a:pt x="203" y="5"/>
                      </a:lnTo>
                      <a:cubicBezTo>
                        <a:pt x="136" y="21"/>
                        <a:pt x="70" y="38"/>
                        <a:pt x="0" y="5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3" name="Freeform 174">
                  <a:extLst>
                    <a:ext uri="{FF2B5EF4-FFF2-40B4-BE49-F238E27FC236}">
                      <a16:creationId xmlns:a16="http://schemas.microsoft.com/office/drawing/2014/main" id="{7594854A-BA34-2743-9D12-61AFAD67F3D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7229" y="5486623"/>
                  <a:ext cx="60326" cy="58734"/>
                </a:xfrm>
                <a:custGeom>
                  <a:avLst/>
                  <a:gdLst>
                    <a:gd name="T0" fmla="*/ 21 w 140"/>
                    <a:gd name="T1" fmla="*/ 135 h 136"/>
                    <a:gd name="T2" fmla="*/ 21 w 140"/>
                    <a:gd name="T3" fmla="*/ 135 h 136"/>
                    <a:gd name="T4" fmla="*/ 105 w 140"/>
                    <a:gd name="T5" fmla="*/ 98 h 136"/>
                    <a:gd name="T6" fmla="*/ 105 w 140"/>
                    <a:gd name="T7" fmla="*/ 98 h 136"/>
                    <a:gd name="T8" fmla="*/ 101 w 140"/>
                    <a:gd name="T9" fmla="*/ 9 h 136"/>
                    <a:gd name="T10" fmla="*/ 101 w 140"/>
                    <a:gd name="T11" fmla="*/ 9 h 136"/>
                    <a:gd name="T12" fmla="*/ 11 w 140"/>
                    <a:gd name="T13" fmla="*/ 43 h 136"/>
                    <a:gd name="T14" fmla="*/ 11 w 140"/>
                    <a:gd name="T15" fmla="*/ 43 h 136"/>
                    <a:gd name="T16" fmla="*/ 21 w 140"/>
                    <a:gd name="T17" fmla="*/ 135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0" h="136">
                      <a:moveTo>
                        <a:pt x="21" y="135"/>
                      </a:moveTo>
                      <a:lnTo>
                        <a:pt x="21" y="135"/>
                      </a:lnTo>
                      <a:cubicBezTo>
                        <a:pt x="60" y="119"/>
                        <a:pt x="92" y="115"/>
                        <a:pt x="105" y="98"/>
                      </a:cubicBezTo>
                      <a:lnTo>
                        <a:pt x="105" y="98"/>
                      </a:lnTo>
                      <a:cubicBezTo>
                        <a:pt x="125" y="71"/>
                        <a:pt x="139" y="25"/>
                        <a:pt x="101" y="9"/>
                      </a:cubicBezTo>
                      <a:lnTo>
                        <a:pt x="101" y="9"/>
                      </a:lnTo>
                      <a:cubicBezTo>
                        <a:pt x="79" y="0"/>
                        <a:pt x="35" y="22"/>
                        <a:pt x="11" y="43"/>
                      </a:cubicBezTo>
                      <a:lnTo>
                        <a:pt x="11" y="43"/>
                      </a:lnTo>
                      <a:cubicBezTo>
                        <a:pt x="0" y="53"/>
                        <a:pt x="16" y="92"/>
                        <a:pt x="21" y="13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4" name="Freeform 175">
                  <a:extLst>
                    <a:ext uri="{FF2B5EF4-FFF2-40B4-BE49-F238E27FC236}">
                      <a16:creationId xmlns:a16="http://schemas.microsoft.com/office/drawing/2014/main" id="{CA8F562D-167F-CA48-8458-4583726028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17751" y="5332500"/>
                  <a:ext cx="41276" cy="107943"/>
                </a:xfrm>
                <a:custGeom>
                  <a:avLst/>
                  <a:gdLst>
                    <a:gd name="T0" fmla="*/ 31 w 96"/>
                    <a:gd name="T1" fmla="*/ 0 h 245"/>
                    <a:gd name="T2" fmla="*/ 31 w 96"/>
                    <a:gd name="T3" fmla="*/ 0 h 245"/>
                    <a:gd name="T4" fmla="*/ 36 w 96"/>
                    <a:gd name="T5" fmla="*/ 244 h 245"/>
                    <a:gd name="T6" fmla="*/ 36 w 96"/>
                    <a:gd name="T7" fmla="*/ 244 h 245"/>
                    <a:gd name="T8" fmla="*/ 31 w 96"/>
                    <a:gd name="T9" fmla="*/ 0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245">
                      <a:moveTo>
                        <a:pt x="31" y="0"/>
                      </a:moveTo>
                      <a:lnTo>
                        <a:pt x="31" y="0"/>
                      </a:lnTo>
                      <a:cubicBezTo>
                        <a:pt x="0" y="85"/>
                        <a:pt x="16" y="163"/>
                        <a:pt x="36" y="244"/>
                      </a:cubicBezTo>
                      <a:lnTo>
                        <a:pt x="36" y="244"/>
                      </a:lnTo>
                      <a:cubicBezTo>
                        <a:pt x="95" y="153"/>
                        <a:pt x="94" y="25"/>
                        <a:pt x="31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5" name="Freeform 176">
                  <a:extLst>
                    <a:ext uri="{FF2B5EF4-FFF2-40B4-BE49-F238E27FC236}">
                      <a16:creationId xmlns:a16="http://schemas.microsoft.com/office/drawing/2014/main" id="{B32BE3E8-006B-A846-B2F5-8BEBF5EE5D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90918" y="5904670"/>
                  <a:ext cx="50801" cy="52384"/>
                </a:xfrm>
                <a:custGeom>
                  <a:avLst/>
                  <a:gdLst>
                    <a:gd name="T0" fmla="*/ 44 w 115"/>
                    <a:gd name="T1" fmla="*/ 117 h 118"/>
                    <a:gd name="T2" fmla="*/ 44 w 115"/>
                    <a:gd name="T3" fmla="*/ 117 h 118"/>
                    <a:gd name="T4" fmla="*/ 93 w 115"/>
                    <a:gd name="T5" fmla="*/ 95 h 118"/>
                    <a:gd name="T6" fmla="*/ 93 w 115"/>
                    <a:gd name="T7" fmla="*/ 95 h 118"/>
                    <a:gd name="T8" fmla="*/ 84 w 115"/>
                    <a:gd name="T9" fmla="*/ 5 h 118"/>
                    <a:gd name="T10" fmla="*/ 84 w 115"/>
                    <a:gd name="T11" fmla="*/ 5 h 118"/>
                    <a:gd name="T12" fmla="*/ 23 w 115"/>
                    <a:gd name="T13" fmla="*/ 18 h 118"/>
                    <a:gd name="T14" fmla="*/ 23 w 115"/>
                    <a:gd name="T15" fmla="*/ 18 h 118"/>
                    <a:gd name="T16" fmla="*/ 44 w 115"/>
                    <a:gd name="T17" fmla="*/ 11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5" h="118">
                      <a:moveTo>
                        <a:pt x="44" y="117"/>
                      </a:moveTo>
                      <a:lnTo>
                        <a:pt x="44" y="117"/>
                      </a:lnTo>
                      <a:cubicBezTo>
                        <a:pt x="56" y="112"/>
                        <a:pt x="80" y="109"/>
                        <a:pt x="93" y="95"/>
                      </a:cubicBezTo>
                      <a:lnTo>
                        <a:pt x="93" y="95"/>
                      </a:lnTo>
                      <a:cubicBezTo>
                        <a:pt x="114" y="75"/>
                        <a:pt x="107" y="12"/>
                        <a:pt x="84" y="5"/>
                      </a:cubicBezTo>
                      <a:lnTo>
                        <a:pt x="84" y="5"/>
                      </a:lnTo>
                      <a:cubicBezTo>
                        <a:pt x="66" y="0"/>
                        <a:pt x="38" y="5"/>
                        <a:pt x="23" y="18"/>
                      </a:cubicBezTo>
                      <a:lnTo>
                        <a:pt x="23" y="18"/>
                      </a:lnTo>
                      <a:cubicBezTo>
                        <a:pt x="0" y="37"/>
                        <a:pt x="9" y="90"/>
                        <a:pt x="44" y="11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6" name="Freeform 177">
                  <a:extLst>
                    <a:ext uri="{FF2B5EF4-FFF2-40B4-BE49-F238E27FC236}">
                      <a16:creationId xmlns:a16="http://schemas.microsoft.com/office/drawing/2014/main" id="{100A090D-D33B-EE4C-BDD6-E205A755F3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4923" y="5423863"/>
                  <a:ext cx="77788" cy="63496"/>
                </a:xfrm>
                <a:custGeom>
                  <a:avLst/>
                  <a:gdLst>
                    <a:gd name="T0" fmla="*/ 7 w 178"/>
                    <a:gd name="T1" fmla="*/ 144 h 145"/>
                    <a:gd name="T2" fmla="*/ 7 w 178"/>
                    <a:gd name="T3" fmla="*/ 144 h 145"/>
                    <a:gd name="T4" fmla="*/ 158 w 178"/>
                    <a:gd name="T5" fmla="*/ 53 h 145"/>
                    <a:gd name="T6" fmla="*/ 158 w 178"/>
                    <a:gd name="T7" fmla="*/ 53 h 145"/>
                    <a:gd name="T8" fmla="*/ 177 w 178"/>
                    <a:gd name="T9" fmla="*/ 3 h 145"/>
                    <a:gd name="T10" fmla="*/ 177 w 178"/>
                    <a:gd name="T11" fmla="*/ 3 h 145"/>
                    <a:gd name="T12" fmla="*/ 123 w 178"/>
                    <a:gd name="T13" fmla="*/ 10 h 145"/>
                    <a:gd name="T14" fmla="*/ 123 w 178"/>
                    <a:gd name="T15" fmla="*/ 10 h 145"/>
                    <a:gd name="T16" fmla="*/ 0 w 178"/>
                    <a:gd name="T17" fmla="*/ 132 h 145"/>
                    <a:gd name="T18" fmla="*/ 0 w 178"/>
                    <a:gd name="T19" fmla="*/ 132 h 145"/>
                    <a:gd name="T20" fmla="*/ 7 w 178"/>
                    <a:gd name="T21" fmla="*/ 144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8" h="145">
                      <a:moveTo>
                        <a:pt x="7" y="144"/>
                      </a:moveTo>
                      <a:lnTo>
                        <a:pt x="7" y="144"/>
                      </a:lnTo>
                      <a:cubicBezTo>
                        <a:pt x="58" y="114"/>
                        <a:pt x="109" y="86"/>
                        <a:pt x="158" y="53"/>
                      </a:cubicBezTo>
                      <a:lnTo>
                        <a:pt x="158" y="53"/>
                      </a:lnTo>
                      <a:cubicBezTo>
                        <a:pt x="170" y="45"/>
                        <a:pt x="171" y="20"/>
                        <a:pt x="177" y="3"/>
                      </a:cubicBezTo>
                      <a:lnTo>
                        <a:pt x="177" y="3"/>
                      </a:lnTo>
                      <a:cubicBezTo>
                        <a:pt x="159" y="5"/>
                        <a:pt x="134" y="0"/>
                        <a:pt x="123" y="10"/>
                      </a:cubicBezTo>
                      <a:lnTo>
                        <a:pt x="123" y="10"/>
                      </a:lnTo>
                      <a:cubicBezTo>
                        <a:pt x="79" y="48"/>
                        <a:pt x="40" y="91"/>
                        <a:pt x="0" y="132"/>
                      </a:cubicBezTo>
                      <a:lnTo>
                        <a:pt x="0" y="132"/>
                      </a:lnTo>
                      <a:cubicBezTo>
                        <a:pt x="2" y="135"/>
                        <a:pt x="5" y="140"/>
                        <a:pt x="7" y="14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7" name="Freeform 178">
                  <a:extLst>
                    <a:ext uri="{FF2B5EF4-FFF2-40B4-BE49-F238E27FC236}">
                      <a16:creationId xmlns:a16="http://schemas.microsoft.com/office/drawing/2014/main" id="{90DF5D82-93E0-D34B-B99B-E58C725885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03992" y="5473656"/>
                  <a:ext cx="44451" cy="47622"/>
                </a:xfrm>
                <a:custGeom>
                  <a:avLst/>
                  <a:gdLst>
                    <a:gd name="T0" fmla="*/ 0 w 101"/>
                    <a:gd name="T1" fmla="*/ 9 h 107"/>
                    <a:gd name="T2" fmla="*/ 0 w 101"/>
                    <a:gd name="T3" fmla="*/ 9 h 107"/>
                    <a:gd name="T4" fmla="*/ 31 w 101"/>
                    <a:gd name="T5" fmla="*/ 96 h 107"/>
                    <a:gd name="T6" fmla="*/ 31 w 101"/>
                    <a:gd name="T7" fmla="*/ 96 h 107"/>
                    <a:gd name="T8" fmla="*/ 100 w 101"/>
                    <a:gd name="T9" fmla="*/ 85 h 107"/>
                    <a:gd name="T10" fmla="*/ 100 w 101"/>
                    <a:gd name="T11" fmla="*/ 85 h 107"/>
                    <a:gd name="T12" fmla="*/ 80 w 101"/>
                    <a:gd name="T13" fmla="*/ 10 h 107"/>
                    <a:gd name="T14" fmla="*/ 80 w 101"/>
                    <a:gd name="T15" fmla="*/ 10 h 107"/>
                    <a:gd name="T16" fmla="*/ 0 w 101"/>
                    <a:gd name="T17" fmla="*/ 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1" h="107">
                      <a:moveTo>
                        <a:pt x="0" y="9"/>
                      </a:moveTo>
                      <a:lnTo>
                        <a:pt x="0" y="9"/>
                      </a:lnTo>
                      <a:cubicBezTo>
                        <a:pt x="13" y="52"/>
                        <a:pt x="14" y="85"/>
                        <a:pt x="31" y="96"/>
                      </a:cubicBezTo>
                      <a:lnTo>
                        <a:pt x="31" y="96"/>
                      </a:lnTo>
                      <a:cubicBezTo>
                        <a:pt x="45" y="106"/>
                        <a:pt x="76" y="90"/>
                        <a:pt x="100" y="85"/>
                      </a:cubicBezTo>
                      <a:lnTo>
                        <a:pt x="100" y="85"/>
                      </a:lnTo>
                      <a:cubicBezTo>
                        <a:pt x="94" y="59"/>
                        <a:pt x="95" y="29"/>
                        <a:pt x="80" y="10"/>
                      </a:cubicBezTo>
                      <a:lnTo>
                        <a:pt x="80" y="10"/>
                      </a:lnTo>
                      <a:cubicBezTo>
                        <a:pt x="73" y="0"/>
                        <a:pt x="40" y="9"/>
                        <a:pt x="0" y="9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8" name="Freeform 179">
                  <a:extLst>
                    <a:ext uri="{FF2B5EF4-FFF2-40B4-BE49-F238E27FC236}">
                      <a16:creationId xmlns:a16="http://schemas.microsoft.com/office/drawing/2014/main" id="{115F1B69-FBB5-354C-899D-ED57DE365B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67491" y="5836820"/>
                  <a:ext cx="39688" cy="36510"/>
                </a:xfrm>
                <a:custGeom>
                  <a:avLst/>
                  <a:gdLst>
                    <a:gd name="T0" fmla="*/ 85 w 86"/>
                    <a:gd name="T1" fmla="*/ 67 h 85"/>
                    <a:gd name="T2" fmla="*/ 85 w 86"/>
                    <a:gd name="T3" fmla="*/ 67 h 85"/>
                    <a:gd name="T4" fmla="*/ 65 w 86"/>
                    <a:gd name="T5" fmla="*/ 0 h 85"/>
                    <a:gd name="T6" fmla="*/ 65 w 86"/>
                    <a:gd name="T7" fmla="*/ 0 h 85"/>
                    <a:gd name="T8" fmla="*/ 8 w 86"/>
                    <a:gd name="T9" fmla="*/ 21 h 85"/>
                    <a:gd name="T10" fmla="*/ 8 w 86"/>
                    <a:gd name="T11" fmla="*/ 21 h 85"/>
                    <a:gd name="T12" fmla="*/ 17 w 86"/>
                    <a:gd name="T13" fmla="*/ 76 h 85"/>
                    <a:gd name="T14" fmla="*/ 17 w 86"/>
                    <a:gd name="T15" fmla="*/ 76 h 85"/>
                    <a:gd name="T16" fmla="*/ 85 w 86"/>
                    <a:gd name="T17" fmla="*/ 67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" h="85">
                      <a:moveTo>
                        <a:pt x="85" y="67"/>
                      </a:moveTo>
                      <a:lnTo>
                        <a:pt x="85" y="67"/>
                      </a:lnTo>
                      <a:cubicBezTo>
                        <a:pt x="76" y="37"/>
                        <a:pt x="71" y="19"/>
                        <a:pt x="65" y="0"/>
                      </a:cubicBezTo>
                      <a:lnTo>
                        <a:pt x="65" y="0"/>
                      </a:lnTo>
                      <a:cubicBezTo>
                        <a:pt x="45" y="7"/>
                        <a:pt x="18" y="7"/>
                        <a:pt x="8" y="21"/>
                      </a:cubicBezTo>
                      <a:lnTo>
                        <a:pt x="8" y="21"/>
                      </a:lnTo>
                      <a:cubicBezTo>
                        <a:pt x="0" y="31"/>
                        <a:pt x="5" y="66"/>
                        <a:pt x="17" y="76"/>
                      </a:cubicBezTo>
                      <a:lnTo>
                        <a:pt x="17" y="76"/>
                      </a:lnTo>
                      <a:cubicBezTo>
                        <a:pt x="27" y="84"/>
                        <a:pt x="53" y="72"/>
                        <a:pt x="85" y="6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549" name="Freeform 180">
                  <a:extLst>
                    <a:ext uri="{FF2B5EF4-FFF2-40B4-BE49-F238E27FC236}">
                      <a16:creationId xmlns:a16="http://schemas.microsoft.com/office/drawing/2014/main" id="{A70111F7-11D7-A940-BA66-2491024D9F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07003" y="5427303"/>
                  <a:ext cx="46039" cy="55560"/>
                </a:xfrm>
                <a:custGeom>
                  <a:avLst/>
                  <a:gdLst>
                    <a:gd name="T0" fmla="*/ 91 w 107"/>
                    <a:gd name="T1" fmla="*/ 0 h 126"/>
                    <a:gd name="T2" fmla="*/ 91 w 107"/>
                    <a:gd name="T3" fmla="*/ 0 h 126"/>
                    <a:gd name="T4" fmla="*/ 0 w 107"/>
                    <a:gd name="T5" fmla="*/ 113 h 126"/>
                    <a:gd name="T6" fmla="*/ 0 w 107"/>
                    <a:gd name="T7" fmla="*/ 113 h 126"/>
                    <a:gd name="T8" fmla="*/ 13 w 107"/>
                    <a:gd name="T9" fmla="*/ 125 h 126"/>
                    <a:gd name="T10" fmla="*/ 13 w 107"/>
                    <a:gd name="T11" fmla="*/ 125 h 126"/>
                    <a:gd name="T12" fmla="*/ 106 w 107"/>
                    <a:gd name="T13" fmla="*/ 15 h 126"/>
                    <a:gd name="T14" fmla="*/ 106 w 107"/>
                    <a:gd name="T15" fmla="*/ 15 h 126"/>
                    <a:gd name="T16" fmla="*/ 91 w 107"/>
                    <a:gd name="T17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7" h="126">
                      <a:moveTo>
                        <a:pt x="91" y="0"/>
                      </a:moveTo>
                      <a:lnTo>
                        <a:pt x="91" y="0"/>
                      </a:lnTo>
                      <a:cubicBezTo>
                        <a:pt x="32" y="15"/>
                        <a:pt x="18" y="66"/>
                        <a:pt x="0" y="113"/>
                      </a:cubicBezTo>
                      <a:lnTo>
                        <a:pt x="0" y="113"/>
                      </a:lnTo>
                      <a:cubicBezTo>
                        <a:pt x="4" y="117"/>
                        <a:pt x="8" y="120"/>
                        <a:pt x="13" y="125"/>
                      </a:cubicBezTo>
                      <a:lnTo>
                        <a:pt x="13" y="125"/>
                      </a:lnTo>
                      <a:cubicBezTo>
                        <a:pt x="44" y="88"/>
                        <a:pt x="75" y="52"/>
                        <a:pt x="106" y="15"/>
                      </a:cubicBezTo>
                      <a:lnTo>
                        <a:pt x="106" y="15"/>
                      </a:lnTo>
                      <a:cubicBezTo>
                        <a:pt x="101" y="10"/>
                        <a:pt x="96" y="5"/>
                        <a:pt x="91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</p:grpSp>
          <p:grpSp>
            <p:nvGrpSpPr>
              <p:cNvPr id="279" name="Group 635">
                <a:extLst>
                  <a:ext uri="{FF2B5EF4-FFF2-40B4-BE49-F238E27FC236}">
                    <a16:creationId xmlns:a16="http://schemas.microsoft.com/office/drawing/2014/main" id="{EC124B06-0E34-004E-8BE6-98BFA97E71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902915">
                <a:off x="-1360337" y="669192"/>
                <a:ext cx="3220344" cy="1881960"/>
                <a:chOff x="3659521" y="-618359"/>
                <a:chExt cx="4060800" cy="2373120"/>
              </a:xfrm>
            </p:grpSpPr>
            <p:sp>
              <p:nvSpPr>
                <p:cNvPr id="280" name="Freeform 361">
                  <a:extLst>
                    <a:ext uri="{FF2B5EF4-FFF2-40B4-BE49-F238E27FC236}">
                      <a16:creationId xmlns:a16="http://schemas.microsoft.com/office/drawing/2014/main" id="{3966E719-741E-FB44-9681-37A4F8A763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91841" y="867722"/>
                  <a:ext cx="410880" cy="839039"/>
                </a:xfrm>
                <a:custGeom>
                  <a:avLst/>
                  <a:gdLst>
                    <a:gd name="T0" fmla="*/ 317974 w 942"/>
                    <a:gd name="T1" fmla="*/ 306689 h 1926"/>
                    <a:gd name="T2" fmla="*/ 317974 w 942"/>
                    <a:gd name="T3" fmla="*/ 306689 h 1926"/>
                    <a:gd name="T4" fmla="*/ 205004 w 942"/>
                    <a:gd name="T5" fmla="*/ 599874 h 1926"/>
                    <a:gd name="T6" fmla="*/ 205004 w 942"/>
                    <a:gd name="T7" fmla="*/ 599874 h 1926"/>
                    <a:gd name="T8" fmla="*/ 257345 w 942"/>
                    <a:gd name="T9" fmla="*/ 382490 h 1926"/>
                    <a:gd name="T10" fmla="*/ 257345 w 942"/>
                    <a:gd name="T11" fmla="*/ 382490 h 1926"/>
                    <a:gd name="T12" fmla="*/ 350687 w 942"/>
                    <a:gd name="T13" fmla="*/ 177740 h 1926"/>
                    <a:gd name="T14" fmla="*/ 350687 w 942"/>
                    <a:gd name="T15" fmla="*/ 177740 h 1926"/>
                    <a:gd name="T16" fmla="*/ 286133 w 942"/>
                    <a:gd name="T17" fmla="*/ 279244 h 1926"/>
                    <a:gd name="T18" fmla="*/ 286133 w 942"/>
                    <a:gd name="T19" fmla="*/ 279244 h 1926"/>
                    <a:gd name="T20" fmla="*/ 228994 w 942"/>
                    <a:gd name="T21" fmla="*/ 391639 h 1926"/>
                    <a:gd name="T22" fmla="*/ 228994 w 942"/>
                    <a:gd name="T23" fmla="*/ 391639 h 1926"/>
                    <a:gd name="T24" fmla="*/ 183631 w 942"/>
                    <a:gd name="T25" fmla="*/ 506211 h 1926"/>
                    <a:gd name="T26" fmla="*/ 183631 w 942"/>
                    <a:gd name="T27" fmla="*/ 506211 h 1926"/>
                    <a:gd name="T28" fmla="*/ 143503 w 942"/>
                    <a:gd name="T29" fmla="*/ 621220 h 1926"/>
                    <a:gd name="T30" fmla="*/ 143503 w 942"/>
                    <a:gd name="T31" fmla="*/ 621220 h 1926"/>
                    <a:gd name="T32" fmla="*/ 136960 w 942"/>
                    <a:gd name="T33" fmla="*/ 620784 h 1926"/>
                    <a:gd name="T34" fmla="*/ 136960 w 942"/>
                    <a:gd name="T35" fmla="*/ 620784 h 1926"/>
                    <a:gd name="T36" fmla="*/ 136088 w 942"/>
                    <a:gd name="T37" fmla="*/ 593339 h 1926"/>
                    <a:gd name="T38" fmla="*/ 136088 w 942"/>
                    <a:gd name="T39" fmla="*/ 593339 h 1926"/>
                    <a:gd name="T40" fmla="*/ 214164 w 942"/>
                    <a:gd name="T41" fmla="*/ 341540 h 1926"/>
                    <a:gd name="T42" fmla="*/ 214164 w 942"/>
                    <a:gd name="T43" fmla="*/ 341540 h 1926"/>
                    <a:gd name="T44" fmla="*/ 298346 w 942"/>
                    <a:gd name="T45" fmla="*/ 206057 h 1926"/>
                    <a:gd name="T46" fmla="*/ 298346 w 942"/>
                    <a:gd name="T47" fmla="*/ 206057 h 1926"/>
                    <a:gd name="T48" fmla="*/ 386890 w 942"/>
                    <a:gd name="T49" fmla="*/ 82771 h 1926"/>
                    <a:gd name="T50" fmla="*/ 386890 w 942"/>
                    <a:gd name="T51" fmla="*/ 82771 h 1926"/>
                    <a:gd name="T52" fmla="*/ 146992 w 942"/>
                    <a:gd name="T53" fmla="*/ 402094 h 1926"/>
                    <a:gd name="T54" fmla="*/ 146992 w 942"/>
                    <a:gd name="T55" fmla="*/ 402094 h 1926"/>
                    <a:gd name="T56" fmla="*/ 410444 w 942"/>
                    <a:gd name="T57" fmla="*/ 0 h 1926"/>
                    <a:gd name="T58" fmla="*/ 410444 w 942"/>
                    <a:gd name="T59" fmla="*/ 0 h 1926"/>
                    <a:gd name="T60" fmla="*/ 377294 w 942"/>
                    <a:gd name="T61" fmla="*/ 20039 h 1926"/>
                    <a:gd name="T62" fmla="*/ 377294 w 942"/>
                    <a:gd name="T63" fmla="*/ 20039 h 1926"/>
                    <a:gd name="T64" fmla="*/ 344581 w 942"/>
                    <a:gd name="T65" fmla="*/ 41821 h 1926"/>
                    <a:gd name="T66" fmla="*/ 344581 w 942"/>
                    <a:gd name="T67" fmla="*/ 41821 h 1926"/>
                    <a:gd name="T68" fmla="*/ 46235 w 942"/>
                    <a:gd name="T69" fmla="*/ 440866 h 1926"/>
                    <a:gd name="T70" fmla="*/ 46235 w 942"/>
                    <a:gd name="T71" fmla="*/ 440866 h 1926"/>
                    <a:gd name="T72" fmla="*/ 17883 w 942"/>
                    <a:gd name="T73" fmla="*/ 684387 h 1926"/>
                    <a:gd name="T74" fmla="*/ 17883 w 942"/>
                    <a:gd name="T75" fmla="*/ 684387 h 1926"/>
                    <a:gd name="T76" fmla="*/ 64554 w 942"/>
                    <a:gd name="T77" fmla="*/ 793297 h 1926"/>
                    <a:gd name="T78" fmla="*/ 64554 w 942"/>
                    <a:gd name="T79" fmla="*/ 793297 h 1926"/>
                    <a:gd name="T80" fmla="*/ 165748 w 942"/>
                    <a:gd name="T81" fmla="*/ 822920 h 1926"/>
                    <a:gd name="T82" fmla="*/ 165748 w 942"/>
                    <a:gd name="T83" fmla="*/ 822920 h 1926"/>
                    <a:gd name="T84" fmla="*/ 295293 w 942"/>
                    <a:gd name="T85" fmla="*/ 695278 h 1926"/>
                    <a:gd name="T86" fmla="*/ 295293 w 942"/>
                    <a:gd name="T87" fmla="*/ 695278 h 1926"/>
                    <a:gd name="T88" fmla="*/ 378603 w 942"/>
                    <a:gd name="T89" fmla="*/ 380748 h 1926"/>
                    <a:gd name="T90" fmla="*/ 378603 w 942"/>
                    <a:gd name="T91" fmla="*/ 380748 h 1926"/>
                    <a:gd name="T92" fmla="*/ 403465 w 942"/>
                    <a:gd name="T93" fmla="*/ 202136 h 1926"/>
                    <a:gd name="T94" fmla="*/ 403465 w 942"/>
                    <a:gd name="T95" fmla="*/ 202136 h 1926"/>
                    <a:gd name="T96" fmla="*/ 406082 w 942"/>
                    <a:gd name="T97" fmla="*/ 179919 h 1926"/>
                    <a:gd name="T98" fmla="*/ 406082 w 942"/>
                    <a:gd name="T99" fmla="*/ 179919 h 1926"/>
                    <a:gd name="T100" fmla="*/ 292239 w 942"/>
                    <a:gd name="T101" fmla="*/ 502726 h 1926"/>
                    <a:gd name="T102" fmla="*/ 283516 w 942"/>
                    <a:gd name="T103" fmla="*/ 500984 h 1926"/>
                    <a:gd name="T104" fmla="*/ 322772 w 942"/>
                    <a:gd name="T105" fmla="*/ 308867 h 1926"/>
                    <a:gd name="T106" fmla="*/ 322772 w 942"/>
                    <a:gd name="T107" fmla="*/ 308867 h 1926"/>
                    <a:gd name="T108" fmla="*/ 317974 w 942"/>
                    <a:gd name="T109" fmla="*/ 306689 h 192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42" h="1926">
                      <a:moveTo>
                        <a:pt x="729" y="704"/>
                      </a:moveTo>
                      <a:lnTo>
                        <a:pt x="729" y="704"/>
                      </a:lnTo>
                      <a:cubicBezTo>
                        <a:pt x="643" y="928"/>
                        <a:pt x="557" y="1153"/>
                        <a:pt x="470" y="1377"/>
                      </a:cubicBezTo>
                      <a:cubicBezTo>
                        <a:pt x="461" y="1198"/>
                        <a:pt x="527" y="1037"/>
                        <a:pt x="590" y="878"/>
                      </a:cubicBezTo>
                      <a:cubicBezTo>
                        <a:pt x="654" y="719"/>
                        <a:pt x="735" y="567"/>
                        <a:pt x="804" y="408"/>
                      </a:cubicBezTo>
                      <a:cubicBezTo>
                        <a:pt x="754" y="486"/>
                        <a:pt x="701" y="561"/>
                        <a:pt x="656" y="641"/>
                      </a:cubicBezTo>
                      <a:cubicBezTo>
                        <a:pt x="608" y="725"/>
                        <a:pt x="565" y="811"/>
                        <a:pt x="525" y="899"/>
                      </a:cubicBezTo>
                      <a:cubicBezTo>
                        <a:pt x="487" y="985"/>
                        <a:pt x="454" y="1073"/>
                        <a:pt x="421" y="1162"/>
                      </a:cubicBezTo>
                      <a:cubicBezTo>
                        <a:pt x="389" y="1249"/>
                        <a:pt x="360" y="1338"/>
                        <a:pt x="329" y="1426"/>
                      </a:cubicBezTo>
                      <a:cubicBezTo>
                        <a:pt x="324" y="1426"/>
                        <a:pt x="319" y="1426"/>
                        <a:pt x="314" y="1425"/>
                      </a:cubicBezTo>
                      <a:cubicBezTo>
                        <a:pt x="313" y="1404"/>
                        <a:pt x="308" y="1382"/>
                        <a:pt x="312" y="1362"/>
                      </a:cubicBezTo>
                      <a:cubicBezTo>
                        <a:pt x="354" y="1164"/>
                        <a:pt x="398" y="966"/>
                        <a:pt x="491" y="784"/>
                      </a:cubicBezTo>
                      <a:cubicBezTo>
                        <a:pt x="547" y="675"/>
                        <a:pt x="615" y="574"/>
                        <a:pt x="684" y="473"/>
                      </a:cubicBezTo>
                      <a:cubicBezTo>
                        <a:pt x="749" y="377"/>
                        <a:pt x="821" y="286"/>
                        <a:pt x="887" y="190"/>
                      </a:cubicBezTo>
                      <a:cubicBezTo>
                        <a:pt x="653" y="396"/>
                        <a:pt x="490" y="655"/>
                        <a:pt x="337" y="923"/>
                      </a:cubicBezTo>
                      <a:cubicBezTo>
                        <a:pt x="435" y="549"/>
                        <a:pt x="661" y="259"/>
                        <a:pt x="941" y="0"/>
                      </a:cubicBezTo>
                      <a:cubicBezTo>
                        <a:pt x="916" y="15"/>
                        <a:pt x="890" y="30"/>
                        <a:pt x="865" y="46"/>
                      </a:cubicBezTo>
                      <a:cubicBezTo>
                        <a:pt x="840" y="62"/>
                        <a:pt x="815" y="79"/>
                        <a:pt x="790" y="96"/>
                      </a:cubicBezTo>
                      <a:cubicBezTo>
                        <a:pt x="462" y="327"/>
                        <a:pt x="254" y="647"/>
                        <a:pt x="106" y="1012"/>
                      </a:cubicBezTo>
                      <a:cubicBezTo>
                        <a:pt x="32" y="1194"/>
                        <a:pt x="0" y="1380"/>
                        <a:pt x="41" y="1571"/>
                      </a:cubicBezTo>
                      <a:cubicBezTo>
                        <a:pt x="59" y="1658"/>
                        <a:pt x="101" y="1744"/>
                        <a:pt x="148" y="1821"/>
                      </a:cubicBezTo>
                      <a:cubicBezTo>
                        <a:pt x="199" y="1906"/>
                        <a:pt x="287" y="1925"/>
                        <a:pt x="380" y="1889"/>
                      </a:cubicBezTo>
                      <a:cubicBezTo>
                        <a:pt x="522" y="1834"/>
                        <a:pt x="613" y="1724"/>
                        <a:pt x="677" y="1596"/>
                      </a:cubicBezTo>
                      <a:cubicBezTo>
                        <a:pt x="790" y="1369"/>
                        <a:pt x="841" y="1124"/>
                        <a:pt x="868" y="874"/>
                      </a:cubicBezTo>
                      <a:cubicBezTo>
                        <a:pt x="883" y="736"/>
                        <a:pt x="905" y="600"/>
                        <a:pt x="925" y="464"/>
                      </a:cubicBezTo>
                      <a:cubicBezTo>
                        <a:pt x="926" y="453"/>
                        <a:pt x="928" y="441"/>
                        <a:pt x="931" y="413"/>
                      </a:cubicBezTo>
                      <a:cubicBezTo>
                        <a:pt x="781" y="651"/>
                        <a:pt x="783" y="923"/>
                        <a:pt x="670" y="1154"/>
                      </a:cubicBezTo>
                      <a:lnTo>
                        <a:pt x="650" y="1150"/>
                      </a:lnTo>
                      <a:lnTo>
                        <a:pt x="740" y="709"/>
                      </a:lnTo>
                      <a:cubicBezTo>
                        <a:pt x="736" y="707"/>
                        <a:pt x="732" y="706"/>
                        <a:pt x="729" y="704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281" name="Freeform 362">
                  <a:extLst>
                    <a:ext uri="{FF2B5EF4-FFF2-40B4-BE49-F238E27FC236}">
                      <a16:creationId xmlns:a16="http://schemas.microsoft.com/office/drawing/2014/main" id="{40B1161D-4BA1-A444-A06A-D95D7A1EAE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8882" y="-94199"/>
                  <a:ext cx="393599" cy="543361"/>
                </a:xfrm>
                <a:custGeom>
                  <a:avLst/>
                  <a:gdLst>
                    <a:gd name="T0" fmla="*/ 210327 w 902"/>
                    <a:gd name="T1" fmla="*/ 542925 h 1247"/>
                    <a:gd name="T2" fmla="*/ 210327 w 902"/>
                    <a:gd name="T3" fmla="*/ 542925 h 1247"/>
                    <a:gd name="T4" fmla="*/ 356508 w 902"/>
                    <a:gd name="T5" fmla="*/ 393033 h 1247"/>
                    <a:gd name="T6" fmla="*/ 356508 w 902"/>
                    <a:gd name="T7" fmla="*/ 393033 h 1247"/>
                    <a:gd name="T8" fmla="*/ 318108 w 902"/>
                    <a:gd name="T9" fmla="*/ 105012 h 1247"/>
                    <a:gd name="T10" fmla="*/ 318108 w 902"/>
                    <a:gd name="T11" fmla="*/ 105012 h 1247"/>
                    <a:gd name="T12" fmla="*/ 59345 w 902"/>
                    <a:gd name="T13" fmla="*/ 119391 h 1247"/>
                    <a:gd name="T14" fmla="*/ 59345 w 902"/>
                    <a:gd name="T15" fmla="*/ 119391 h 1247"/>
                    <a:gd name="T16" fmla="*/ 100800 w 902"/>
                    <a:gd name="T17" fmla="*/ 494123 h 1247"/>
                    <a:gd name="T18" fmla="*/ 100800 w 902"/>
                    <a:gd name="T19" fmla="*/ 494123 h 1247"/>
                    <a:gd name="T20" fmla="*/ 123491 w 902"/>
                    <a:gd name="T21" fmla="*/ 513295 h 1247"/>
                    <a:gd name="T22" fmla="*/ 123491 w 902"/>
                    <a:gd name="T23" fmla="*/ 513295 h 1247"/>
                    <a:gd name="T24" fmla="*/ 98182 w 902"/>
                    <a:gd name="T25" fmla="*/ 406105 h 1247"/>
                    <a:gd name="T26" fmla="*/ 98182 w 902"/>
                    <a:gd name="T27" fmla="*/ 406105 h 1247"/>
                    <a:gd name="T28" fmla="*/ 205090 w 902"/>
                    <a:gd name="T29" fmla="*/ 236168 h 1247"/>
                    <a:gd name="T30" fmla="*/ 205090 w 902"/>
                    <a:gd name="T31" fmla="*/ 236168 h 1247"/>
                    <a:gd name="T32" fmla="*/ 312872 w 902"/>
                    <a:gd name="T33" fmla="*/ 328108 h 1247"/>
                    <a:gd name="T34" fmla="*/ 312872 w 902"/>
                    <a:gd name="T35" fmla="*/ 328108 h 1247"/>
                    <a:gd name="T36" fmla="*/ 275345 w 902"/>
                    <a:gd name="T37" fmla="*/ 440963 h 1247"/>
                    <a:gd name="T38" fmla="*/ 275345 w 902"/>
                    <a:gd name="T39" fmla="*/ 440963 h 1247"/>
                    <a:gd name="T40" fmla="*/ 210327 w 902"/>
                    <a:gd name="T41" fmla="*/ 542925 h 1247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02" h="1247">
                      <a:moveTo>
                        <a:pt x="482" y="1246"/>
                      </a:moveTo>
                      <a:lnTo>
                        <a:pt x="482" y="1246"/>
                      </a:lnTo>
                      <a:cubicBezTo>
                        <a:pt x="662" y="1185"/>
                        <a:pt x="760" y="1060"/>
                        <a:pt x="817" y="902"/>
                      </a:cubicBezTo>
                      <a:cubicBezTo>
                        <a:pt x="901" y="668"/>
                        <a:pt x="876" y="445"/>
                        <a:pt x="729" y="241"/>
                      </a:cubicBezTo>
                      <a:cubicBezTo>
                        <a:pt x="555" y="0"/>
                        <a:pt x="285" y="16"/>
                        <a:pt x="136" y="274"/>
                      </a:cubicBezTo>
                      <a:cubicBezTo>
                        <a:pt x="0" y="510"/>
                        <a:pt x="46" y="932"/>
                        <a:pt x="231" y="1134"/>
                      </a:cubicBezTo>
                      <a:cubicBezTo>
                        <a:pt x="245" y="1149"/>
                        <a:pt x="262" y="1161"/>
                        <a:pt x="283" y="1178"/>
                      </a:cubicBezTo>
                      <a:cubicBezTo>
                        <a:pt x="262" y="1090"/>
                        <a:pt x="240" y="1012"/>
                        <a:pt x="225" y="932"/>
                      </a:cubicBezTo>
                      <a:cubicBezTo>
                        <a:pt x="197" y="774"/>
                        <a:pt x="316" y="587"/>
                        <a:pt x="470" y="542"/>
                      </a:cubicBezTo>
                      <a:cubicBezTo>
                        <a:pt x="608" y="502"/>
                        <a:pt x="716" y="595"/>
                        <a:pt x="717" y="753"/>
                      </a:cubicBezTo>
                      <a:cubicBezTo>
                        <a:pt x="717" y="848"/>
                        <a:pt x="679" y="932"/>
                        <a:pt x="631" y="1012"/>
                      </a:cubicBezTo>
                      <a:cubicBezTo>
                        <a:pt x="587" y="1087"/>
                        <a:pt x="537" y="1161"/>
                        <a:pt x="482" y="124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282" name="Freeform 363">
                  <a:extLst>
                    <a:ext uri="{FF2B5EF4-FFF2-40B4-BE49-F238E27FC236}">
                      <a16:creationId xmlns:a16="http://schemas.microsoft.com/office/drawing/2014/main" id="{A3AF242D-C579-A246-B21C-F7FBF299F8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14082" y="634705"/>
                  <a:ext cx="828762" cy="1112938"/>
                </a:xfrm>
                <a:custGeom>
                  <a:avLst/>
                  <a:gdLst>
                    <a:gd name="T0" fmla="*/ 540 w 1901"/>
                    <a:gd name="T1" fmla="*/ 2556 h 2557"/>
                    <a:gd name="T2" fmla="*/ 540 w 1901"/>
                    <a:gd name="T3" fmla="*/ 2556 h 2557"/>
                    <a:gd name="T4" fmla="*/ 342 w 1901"/>
                    <a:gd name="T5" fmla="*/ 1498 h 2557"/>
                    <a:gd name="T6" fmla="*/ 342 w 1901"/>
                    <a:gd name="T7" fmla="*/ 1498 h 2557"/>
                    <a:gd name="T8" fmla="*/ 777 w 1901"/>
                    <a:gd name="T9" fmla="*/ 925 h 2557"/>
                    <a:gd name="T10" fmla="*/ 777 w 1901"/>
                    <a:gd name="T11" fmla="*/ 925 h 2557"/>
                    <a:gd name="T12" fmla="*/ 1344 w 1901"/>
                    <a:gd name="T13" fmla="*/ 501 h 2557"/>
                    <a:gd name="T14" fmla="*/ 1344 w 1901"/>
                    <a:gd name="T15" fmla="*/ 501 h 2557"/>
                    <a:gd name="T16" fmla="*/ 1900 w 1901"/>
                    <a:gd name="T17" fmla="*/ 0 h 2557"/>
                    <a:gd name="T18" fmla="*/ 1900 w 1901"/>
                    <a:gd name="T19" fmla="*/ 0 h 2557"/>
                    <a:gd name="T20" fmla="*/ 1443 w 1901"/>
                    <a:gd name="T21" fmla="*/ 280 h 2557"/>
                    <a:gd name="T22" fmla="*/ 1443 w 1901"/>
                    <a:gd name="T23" fmla="*/ 280 h 2557"/>
                    <a:gd name="T24" fmla="*/ 853 w 1901"/>
                    <a:gd name="T25" fmla="*/ 628 h 2557"/>
                    <a:gd name="T26" fmla="*/ 853 w 1901"/>
                    <a:gd name="T27" fmla="*/ 628 h 2557"/>
                    <a:gd name="T28" fmla="*/ 238 w 1901"/>
                    <a:gd name="T29" fmla="*/ 1257 h 2557"/>
                    <a:gd name="T30" fmla="*/ 238 w 1901"/>
                    <a:gd name="T31" fmla="*/ 1257 h 2557"/>
                    <a:gd name="T32" fmla="*/ 485 w 1901"/>
                    <a:gd name="T33" fmla="*/ 2521 h 2557"/>
                    <a:gd name="T34" fmla="*/ 485 w 1901"/>
                    <a:gd name="T35" fmla="*/ 2521 h 2557"/>
                    <a:gd name="T36" fmla="*/ 540 w 1901"/>
                    <a:gd name="T37" fmla="*/ 2556 h 25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01" h="2557">
                      <a:moveTo>
                        <a:pt x="540" y="2556"/>
                      </a:moveTo>
                      <a:lnTo>
                        <a:pt x="540" y="2556"/>
                      </a:lnTo>
                      <a:cubicBezTo>
                        <a:pt x="261" y="2279"/>
                        <a:pt x="187" y="1884"/>
                        <a:pt x="342" y="1498"/>
                      </a:cubicBezTo>
                      <a:lnTo>
                        <a:pt x="342" y="1498"/>
                      </a:lnTo>
                      <a:cubicBezTo>
                        <a:pt x="434" y="1266"/>
                        <a:pt x="587" y="1079"/>
                        <a:pt x="777" y="925"/>
                      </a:cubicBezTo>
                      <a:lnTo>
                        <a:pt x="777" y="925"/>
                      </a:lnTo>
                      <a:cubicBezTo>
                        <a:pt x="961" y="777"/>
                        <a:pt x="1153" y="639"/>
                        <a:pt x="1344" y="501"/>
                      </a:cubicBezTo>
                      <a:lnTo>
                        <a:pt x="1344" y="501"/>
                      </a:lnTo>
                      <a:cubicBezTo>
                        <a:pt x="1546" y="353"/>
                        <a:pt x="1734" y="191"/>
                        <a:pt x="1900" y="0"/>
                      </a:cubicBezTo>
                      <a:lnTo>
                        <a:pt x="1900" y="0"/>
                      </a:lnTo>
                      <a:cubicBezTo>
                        <a:pt x="1747" y="94"/>
                        <a:pt x="1596" y="189"/>
                        <a:pt x="1443" y="280"/>
                      </a:cubicBezTo>
                      <a:lnTo>
                        <a:pt x="1443" y="280"/>
                      </a:lnTo>
                      <a:cubicBezTo>
                        <a:pt x="1247" y="397"/>
                        <a:pt x="1044" y="502"/>
                        <a:pt x="853" y="628"/>
                      </a:cubicBezTo>
                      <a:lnTo>
                        <a:pt x="853" y="628"/>
                      </a:lnTo>
                      <a:cubicBezTo>
                        <a:pt x="603" y="792"/>
                        <a:pt x="387" y="990"/>
                        <a:pt x="238" y="1257"/>
                      </a:cubicBezTo>
                      <a:lnTo>
                        <a:pt x="238" y="1257"/>
                      </a:lnTo>
                      <a:cubicBezTo>
                        <a:pt x="0" y="1681"/>
                        <a:pt x="103" y="2223"/>
                        <a:pt x="485" y="2521"/>
                      </a:cubicBezTo>
                      <a:lnTo>
                        <a:pt x="485" y="2521"/>
                      </a:lnTo>
                      <a:cubicBezTo>
                        <a:pt x="503" y="2534"/>
                        <a:pt x="522" y="2544"/>
                        <a:pt x="540" y="2556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83" name="Freeform 364">
                  <a:extLst>
                    <a:ext uri="{FF2B5EF4-FFF2-40B4-BE49-F238E27FC236}">
                      <a16:creationId xmlns:a16="http://schemas.microsoft.com/office/drawing/2014/main" id="{45A2D8FF-8396-004C-924A-7F1EFD437C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4722" y="856202"/>
                  <a:ext cx="564480" cy="370559"/>
                </a:xfrm>
                <a:custGeom>
                  <a:avLst/>
                  <a:gdLst>
                    <a:gd name="T0" fmla="*/ 502147 w 1295"/>
                    <a:gd name="T1" fmla="*/ 102328 h 851"/>
                    <a:gd name="T2" fmla="*/ 502147 w 1295"/>
                    <a:gd name="T3" fmla="*/ 102328 h 851"/>
                    <a:gd name="T4" fmla="*/ 88486 w 1295"/>
                    <a:gd name="T5" fmla="*/ 90571 h 851"/>
                    <a:gd name="T6" fmla="*/ 88486 w 1295"/>
                    <a:gd name="T7" fmla="*/ 90571 h 851"/>
                    <a:gd name="T8" fmla="*/ 75845 w 1295"/>
                    <a:gd name="T9" fmla="*/ 289132 h 851"/>
                    <a:gd name="T10" fmla="*/ 75845 w 1295"/>
                    <a:gd name="T11" fmla="*/ 289132 h 851"/>
                    <a:gd name="T12" fmla="*/ 345662 w 1295"/>
                    <a:gd name="T13" fmla="*/ 345304 h 851"/>
                    <a:gd name="T14" fmla="*/ 345662 w 1295"/>
                    <a:gd name="T15" fmla="*/ 345304 h 851"/>
                    <a:gd name="T16" fmla="*/ 505635 w 1295"/>
                    <a:gd name="T17" fmla="*/ 259522 h 851"/>
                    <a:gd name="T18" fmla="*/ 505635 w 1295"/>
                    <a:gd name="T19" fmla="*/ 259522 h 851"/>
                    <a:gd name="T20" fmla="*/ 564044 w 1295"/>
                    <a:gd name="T21" fmla="*/ 193335 h 851"/>
                    <a:gd name="T22" fmla="*/ 564044 w 1295"/>
                    <a:gd name="T23" fmla="*/ 193335 h 851"/>
                    <a:gd name="T24" fmla="*/ 524814 w 1295"/>
                    <a:gd name="T25" fmla="*/ 195512 h 851"/>
                    <a:gd name="T26" fmla="*/ 524814 w 1295"/>
                    <a:gd name="T27" fmla="*/ 195512 h 851"/>
                    <a:gd name="T28" fmla="*/ 337380 w 1295"/>
                    <a:gd name="T29" fmla="*/ 273891 h 851"/>
                    <a:gd name="T30" fmla="*/ 337380 w 1295"/>
                    <a:gd name="T31" fmla="*/ 273891 h 851"/>
                    <a:gd name="T32" fmla="*/ 216638 w 1295"/>
                    <a:gd name="T33" fmla="*/ 205092 h 851"/>
                    <a:gd name="T34" fmla="*/ 216638 w 1295"/>
                    <a:gd name="T35" fmla="*/ 205092 h 851"/>
                    <a:gd name="T36" fmla="*/ 219690 w 1295"/>
                    <a:gd name="T37" fmla="*/ 175047 h 851"/>
                    <a:gd name="T38" fmla="*/ 219690 w 1295"/>
                    <a:gd name="T39" fmla="*/ 175047 h 851"/>
                    <a:gd name="T40" fmla="*/ 371816 w 1295"/>
                    <a:gd name="T41" fmla="*/ 97103 h 851"/>
                    <a:gd name="T42" fmla="*/ 371816 w 1295"/>
                    <a:gd name="T43" fmla="*/ 97103 h 851"/>
                    <a:gd name="T44" fmla="*/ 502147 w 1295"/>
                    <a:gd name="T45" fmla="*/ 102328 h 851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1295" h="851">
                      <a:moveTo>
                        <a:pt x="1152" y="235"/>
                      </a:moveTo>
                      <a:lnTo>
                        <a:pt x="1152" y="235"/>
                      </a:lnTo>
                      <a:cubicBezTo>
                        <a:pt x="863" y="0"/>
                        <a:pt x="440" y="52"/>
                        <a:pt x="203" y="208"/>
                      </a:cubicBezTo>
                      <a:cubicBezTo>
                        <a:pt x="14" y="333"/>
                        <a:pt x="0" y="517"/>
                        <a:pt x="174" y="664"/>
                      </a:cubicBezTo>
                      <a:cubicBezTo>
                        <a:pt x="356" y="819"/>
                        <a:pt x="565" y="850"/>
                        <a:pt x="793" y="793"/>
                      </a:cubicBezTo>
                      <a:cubicBezTo>
                        <a:pt x="933" y="758"/>
                        <a:pt x="1054" y="689"/>
                        <a:pt x="1160" y="596"/>
                      </a:cubicBezTo>
                      <a:cubicBezTo>
                        <a:pt x="1211" y="553"/>
                        <a:pt x="1249" y="496"/>
                        <a:pt x="1294" y="444"/>
                      </a:cubicBezTo>
                      <a:cubicBezTo>
                        <a:pt x="1250" y="404"/>
                        <a:pt x="1228" y="427"/>
                        <a:pt x="1204" y="449"/>
                      </a:cubicBezTo>
                      <a:cubicBezTo>
                        <a:pt x="1082" y="560"/>
                        <a:pt x="934" y="612"/>
                        <a:pt x="774" y="629"/>
                      </a:cubicBezTo>
                      <a:cubicBezTo>
                        <a:pt x="642" y="642"/>
                        <a:pt x="547" y="584"/>
                        <a:pt x="497" y="471"/>
                      </a:cubicBezTo>
                      <a:cubicBezTo>
                        <a:pt x="489" y="452"/>
                        <a:pt x="493" y="419"/>
                        <a:pt x="504" y="402"/>
                      </a:cubicBezTo>
                      <a:cubicBezTo>
                        <a:pt x="587" y="278"/>
                        <a:pt x="713" y="231"/>
                        <a:pt x="853" y="223"/>
                      </a:cubicBezTo>
                      <a:cubicBezTo>
                        <a:pt x="951" y="217"/>
                        <a:pt x="1051" y="230"/>
                        <a:pt x="1152" y="235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284" name="Freeform 365">
                  <a:extLst>
                    <a:ext uri="{FF2B5EF4-FFF2-40B4-BE49-F238E27FC236}">
                      <a16:creationId xmlns:a16="http://schemas.microsoft.com/office/drawing/2014/main" id="{C9235653-D0B6-5540-9F97-B772A54FA82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13257" y="190304"/>
                  <a:ext cx="796733" cy="582492"/>
                </a:xfrm>
                <a:custGeom>
                  <a:avLst/>
                  <a:gdLst>
                    <a:gd name="T0" fmla="*/ 1814 w 1827"/>
                    <a:gd name="T1" fmla="*/ 891 h 1338"/>
                    <a:gd name="T2" fmla="*/ 1814 w 1827"/>
                    <a:gd name="T3" fmla="*/ 891 h 1338"/>
                    <a:gd name="T4" fmla="*/ 1735 w 1827"/>
                    <a:gd name="T5" fmla="*/ 931 h 1338"/>
                    <a:gd name="T6" fmla="*/ 1735 w 1827"/>
                    <a:gd name="T7" fmla="*/ 931 h 1338"/>
                    <a:gd name="T8" fmla="*/ 1110 w 1827"/>
                    <a:gd name="T9" fmla="*/ 1103 h 1338"/>
                    <a:gd name="T10" fmla="*/ 1110 w 1827"/>
                    <a:gd name="T11" fmla="*/ 1103 h 1338"/>
                    <a:gd name="T12" fmla="*/ 577 w 1827"/>
                    <a:gd name="T13" fmla="*/ 913 h 1338"/>
                    <a:gd name="T14" fmla="*/ 577 w 1827"/>
                    <a:gd name="T15" fmla="*/ 913 h 1338"/>
                    <a:gd name="T16" fmla="*/ 371 w 1827"/>
                    <a:gd name="T17" fmla="*/ 739 h 1338"/>
                    <a:gd name="T18" fmla="*/ 371 w 1827"/>
                    <a:gd name="T19" fmla="*/ 739 h 1338"/>
                    <a:gd name="T20" fmla="*/ 175 w 1827"/>
                    <a:gd name="T21" fmla="*/ 342 h 1338"/>
                    <a:gd name="T22" fmla="*/ 175 w 1827"/>
                    <a:gd name="T23" fmla="*/ 342 h 1338"/>
                    <a:gd name="T24" fmla="*/ 160 w 1827"/>
                    <a:gd name="T25" fmla="*/ 55 h 1338"/>
                    <a:gd name="T26" fmla="*/ 160 w 1827"/>
                    <a:gd name="T27" fmla="*/ 55 h 1338"/>
                    <a:gd name="T28" fmla="*/ 156 w 1827"/>
                    <a:gd name="T29" fmla="*/ 5 h 1338"/>
                    <a:gd name="T30" fmla="*/ 156 w 1827"/>
                    <a:gd name="T31" fmla="*/ 5 h 1338"/>
                    <a:gd name="T32" fmla="*/ 137 w 1827"/>
                    <a:gd name="T33" fmla="*/ 0 h 1338"/>
                    <a:gd name="T34" fmla="*/ 137 w 1827"/>
                    <a:gd name="T35" fmla="*/ 0 h 1338"/>
                    <a:gd name="T36" fmla="*/ 90 w 1827"/>
                    <a:gd name="T37" fmla="*/ 130 h 1338"/>
                    <a:gd name="T38" fmla="*/ 90 w 1827"/>
                    <a:gd name="T39" fmla="*/ 130 h 1338"/>
                    <a:gd name="T40" fmla="*/ 523 w 1827"/>
                    <a:gd name="T41" fmla="*/ 1170 h 1338"/>
                    <a:gd name="T42" fmla="*/ 523 w 1827"/>
                    <a:gd name="T43" fmla="*/ 1170 h 1338"/>
                    <a:gd name="T44" fmla="*/ 1298 w 1827"/>
                    <a:gd name="T45" fmla="*/ 1214 h 1338"/>
                    <a:gd name="T46" fmla="*/ 1298 w 1827"/>
                    <a:gd name="T47" fmla="*/ 1214 h 1338"/>
                    <a:gd name="T48" fmla="*/ 1495 w 1827"/>
                    <a:gd name="T49" fmla="*/ 1123 h 1338"/>
                    <a:gd name="T50" fmla="*/ 1495 w 1827"/>
                    <a:gd name="T51" fmla="*/ 1123 h 1338"/>
                    <a:gd name="T52" fmla="*/ 1826 w 1827"/>
                    <a:gd name="T53" fmla="*/ 914 h 1338"/>
                    <a:gd name="T54" fmla="*/ 1826 w 1827"/>
                    <a:gd name="T55" fmla="*/ 914 h 1338"/>
                    <a:gd name="T56" fmla="*/ 1814 w 1827"/>
                    <a:gd name="T57" fmla="*/ 891 h 13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827" h="1338">
                      <a:moveTo>
                        <a:pt x="1814" y="891"/>
                      </a:moveTo>
                      <a:lnTo>
                        <a:pt x="1814" y="891"/>
                      </a:lnTo>
                      <a:cubicBezTo>
                        <a:pt x="1788" y="904"/>
                        <a:pt x="1762" y="917"/>
                        <a:pt x="1735" y="931"/>
                      </a:cubicBezTo>
                      <a:lnTo>
                        <a:pt x="1735" y="931"/>
                      </a:lnTo>
                      <a:cubicBezTo>
                        <a:pt x="1540" y="1034"/>
                        <a:pt x="1333" y="1102"/>
                        <a:pt x="1110" y="1103"/>
                      </a:cubicBezTo>
                      <a:lnTo>
                        <a:pt x="1110" y="1103"/>
                      </a:lnTo>
                      <a:cubicBezTo>
                        <a:pt x="911" y="1105"/>
                        <a:pt x="734" y="1033"/>
                        <a:pt x="577" y="913"/>
                      </a:cubicBezTo>
                      <a:lnTo>
                        <a:pt x="577" y="913"/>
                      </a:lnTo>
                      <a:cubicBezTo>
                        <a:pt x="505" y="858"/>
                        <a:pt x="437" y="800"/>
                        <a:pt x="371" y="739"/>
                      </a:cubicBezTo>
                      <a:lnTo>
                        <a:pt x="371" y="739"/>
                      </a:lnTo>
                      <a:cubicBezTo>
                        <a:pt x="256" y="632"/>
                        <a:pt x="198" y="493"/>
                        <a:pt x="175" y="342"/>
                      </a:cubicBezTo>
                      <a:lnTo>
                        <a:pt x="175" y="342"/>
                      </a:lnTo>
                      <a:cubicBezTo>
                        <a:pt x="162" y="247"/>
                        <a:pt x="165" y="151"/>
                        <a:pt x="160" y="55"/>
                      </a:cubicBezTo>
                      <a:lnTo>
                        <a:pt x="160" y="55"/>
                      </a:lnTo>
                      <a:cubicBezTo>
                        <a:pt x="160" y="39"/>
                        <a:pt x="158" y="22"/>
                        <a:pt x="156" y="5"/>
                      </a:cubicBezTo>
                      <a:lnTo>
                        <a:pt x="156" y="5"/>
                      </a:lnTo>
                      <a:cubicBezTo>
                        <a:pt x="150" y="3"/>
                        <a:pt x="144" y="2"/>
                        <a:pt x="137" y="0"/>
                      </a:cubicBezTo>
                      <a:lnTo>
                        <a:pt x="137" y="0"/>
                      </a:lnTo>
                      <a:cubicBezTo>
                        <a:pt x="121" y="43"/>
                        <a:pt x="100" y="85"/>
                        <a:pt x="90" y="130"/>
                      </a:cubicBezTo>
                      <a:lnTo>
                        <a:pt x="90" y="130"/>
                      </a:lnTo>
                      <a:cubicBezTo>
                        <a:pt x="0" y="534"/>
                        <a:pt x="175" y="943"/>
                        <a:pt x="523" y="1170"/>
                      </a:cubicBezTo>
                      <a:lnTo>
                        <a:pt x="523" y="1170"/>
                      </a:lnTo>
                      <a:cubicBezTo>
                        <a:pt x="776" y="1335"/>
                        <a:pt x="1032" y="1337"/>
                        <a:pt x="1298" y="1214"/>
                      </a:cubicBezTo>
                      <a:lnTo>
                        <a:pt x="1298" y="1214"/>
                      </a:lnTo>
                      <a:cubicBezTo>
                        <a:pt x="1364" y="1184"/>
                        <a:pt x="1433" y="1160"/>
                        <a:pt x="1495" y="1123"/>
                      </a:cubicBezTo>
                      <a:lnTo>
                        <a:pt x="1495" y="1123"/>
                      </a:lnTo>
                      <a:cubicBezTo>
                        <a:pt x="1607" y="1057"/>
                        <a:pt x="1716" y="984"/>
                        <a:pt x="1826" y="914"/>
                      </a:cubicBezTo>
                      <a:lnTo>
                        <a:pt x="1826" y="914"/>
                      </a:lnTo>
                      <a:cubicBezTo>
                        <a:pt x="1822" y="906"/>
                        <a:pt x="1819" y="899"/>
                        <a:pt x="1814" y="891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85" name="Freeform 366">
                  <a:extLst>
                    <a:ext uri="{FF2B5EF4-FFF2-40B4-BE49-F238E27FC236}">
                      <a16:creationId xmlns:a16="http://schemas.microsoft.com/office/drawing/2014/main" id="{55B91F91-E781-5A4E-9A4B-2B974B7B49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4321" y="-311158"/>
                  <a:ext cx="368640" cy="439679"/>
                </a:xfrm>
                <a:custGeom>
                  <a:avLst/>
                  <a:gdLst>
                    <a:gd name="T0" fmla="*/ 218486 w 847"/>
                    <a:gd name="T1" fmla="*/ 439244 h 1010"/>
                    <a:gd name="T2" fmla="*/ 218486 w 847"/>
                    <a:gd name="T3" fmla="*/ 439244 h 1010"/>
                    <a:gd name="T4" fmla="*/ 200206 w 847"/>
                    <a:gd name="T5" fmla="*/ 422266 h 1010"/>
                    <a:gd name="T6" fmla="*/ 200206 w 847"/>
                    <a:gd name="T7" fmla="*/ 422266 h 1010"/>
                    <a:gd name="T8" fmla="*/ 122735 w 847"/>
                    <a:gd name="T9" fmla="*/ 279044 h 1010"/>
                    <a:gd name="T10" fmla="*/ 122735 w 847"/>
                    <a:gd name="T11" fmla="*/ 279044 h 1010"/>
                    <a:gd name="T12" fmla="*/ 179315 w 847"/>
                    <a:gd name="T13" fmla="*/ 183272 h 1010"/>
                    <a:gd name="T14" fmla="*/ 179315 w 847"/>
                    <a:gd name="T15" fmla="*/ 183272 h 1010"/>
                    <a:gd name="T16" fmla="*/ 291169 w 847"/>
                    <a:gd name="T17" fmla="*/ 232464 h 1010"/>
                    <a:gd name="T18" fmla="*/ 291169 w 847"/>
                    <a:gd name="T19" fmla="*/ 232464 h 1010"/>
                    <a:gd name="T20" fmla="*/ 311190 w 847"/>
                    <a:gd name="T21" fmla="*/ 325188 h 1010"/>
                    <a:gd name="T22" fmla="*/ 311190 w 847"/>
                    <a:gd name="T23" fmla="*/ 325188 h 1010"/>
                    <a:gd name="T24" fmla="*/ 293345 w 847"/>
                    <a:gd name="T25" fmla="*/ 313870 h 1010"/>
                    <a:gd name="T26" fmla="*/ 293345 w 847"/>
                    <a:gd name="T27" fmla="*/ 313870 h 1010"/>
                    <a:gd name="T28" fmla="*/ 300309 w 847"/>
                    <a:gd name="T29" fmla="*/ 372639 h 1010"/>
                    <a:gd name="T30" fmla="*/ 300309 w 847"/>
                    <a:gd name="T31" fmla="*/ 372639 h 1010"/>
                    <a:gd name="T32" fmla="*/ 305096 w 847"/>
                    <a:gd name="T33" fmla="*/ 373074 h 1010"/>
                    <a:gd name="T34" fmla="*/ 305096 w 847"/>
                    <a:gd name="T35" fmla="*/ 373074 h 1010"/>
                    <a:gd name="T36" fmla="*/ 311625 w 847"/>
                    <a:gd name="T37" fmla="*/ 358273 h 1010"/>
                    <a:gd name="T38" fmla="*/ 311625 w 847"/>
                    <a:gd name="T39" fmla="*/ 358273 h 1010"/>
                    <a:gd name="T40" fmla="*/ 315107 w 847"/>
                    <a:gd name="T41" fmla="*/ 359144 h 1010"/>
                    <a:gd name="T42" fmla="*/ 315107 w 847"/>
                    <a:gd name="T43" fmla="*/ 359144 h 1010"/>
                    <a:gd name="T44" fmla="*/ 312931 w 847"/>
                    <a:gd name="T45" fmla="*/ 412689 h 1010"/>
                    <a:gd name="T46" fmla="*/ 312931 w 847"/>
                    <a:gd name="T47" fmla="*/ 412689 h 1010"/>
                    <a:gd name="T48" fmla="*/ 347314 w 847"/>
                    <a:gd name="T49" fmla="*/ 339989 h 1010"/>
                    <a:gd name="T50" fmla="*/ 347314 w 847"/>
                    <a:gd name="T51" fmla="*/ 339989 h 1010"/>
                    <a:gd name="T52" fmla="*/ 143191 w 847"/>
                    <a:gd name="T53" fmla="*/ 16107 h 1010"/>
                    <a:gd name="T54" fmla="*/ 143191 w 847"/>
                    <a:gd name="T55" fmla="*/ 16107 h 1010"/>
                    <a:gd name="T56" fmla="*/ 25679 w 847"/>
                    <a:gd name="T57" fmla="*/ 79229 h 1010"/>
                    <a:gd name="T58" fmla="*/ 25679 w 847"/>
                    <a:gd name="T59" fmla="*/ 79229 h 1010"/>
                    <a:gd name="T60" fmla="*/ 45264 w 847"/>
                    <a:gd name="T61" fmla="*/ 289056 h 1010"/>
                    <a:gd name="T62" fmla="*/ 45264 w 847"/>
                    <a:gd name="T63" fmla="*/ 289056 h 1010"/>
                    <a:gd name="T64" fmla="*/ 218486 w 847"/>
                    <a:gd name="T65" fmla="*/ 439244 h 1010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47" h="1010">
                      <a:moveTo>
                        <a:pt x="502" y="1009"/>
                      </a:moveTo>
                      <a:lnTo>
                        <a:pt x="502" y="1009"/>
                      </a:lnTo>
                      <a:cubicBezTo>
                        <a:pt x="488" y="996"/>
                        <a:pt x="475" y="982"/>
                        <a:pt x="460" y="970"/>
                      </a:cubicBezTo>
                      <a:cubicBezTo>
                        <a:pt x="354" y="886"/>
                        <a:pt x="299" y="772"/>
                        <a:pt x="282" y="641"/>
                      </a:cubicBezTo>
                      <a:cubicBezTo>
                        <a:pt x="267" y="526"/>
                        <a:pt x="318" y="446"/>
                        <a:pt x="412" y="421"/>
                      </a:cubicBezTo>
                      <a:cubicBezTo>
                        <a:pt x="535" y="387"/>
                        <a:pt x="621" y="421"/>
                        <a:pt x="669" y="534"/>
                      </a:cubicBezTo>
                      <a:cubicBezTo>
                        <a:pt x="697" y="599"/>
                        <a:pt x="708" y="671"/>
                        <a:pt x="715" y="747"/>
                      </a:cubicBezTo>
                      <a:cubicBezTo>
                        <a:pt x="707" y="742"/>
                        <a:pt x="700" y="737"/>
                        <a:pt x="674" y="721"/>
                      </a:cubicBezTo>
                      <a:cubicBezTo>
                        <a:pt x="681" y="776"/>
                        <a:pt x="685" y="816"/>
                        <a:pt x="690" y="856"/>
                      </a:cubicBezTo>
                      <a:cubicBezTo>
                        <a:pt x="694" y="857"/>
                        <a:pt x="698" y="857"/>
                        <a:pt x="701" y="857"/>
                      </a:cubicBezTo>
                      <a:cubicBezTo>
                        <a:pt x="706" y="845"/>
                        <a:pt x="711" y="834"/>
                        <a:pt x="716" y="823"/>
                      </a:cubicBezTo>
                      <a:cubicBezTo>
                        <a:pt x="719" y="824"/>
                        <a:pt x="721" y="824"/>
                        <a:pt x="724" y="825"/>
                      </a:cubicBezTo>
                      <a:cubicBezTo>
                        <a:pt x="722" y="863"/>
                        <a:pt x="720" y="902"/>
                        <a:pt x="719" y="948"/>
                      </a:cubicBezTo>
                      <a:cubicBezTo>
                        <a:pt x="776" y="902"/>
                        <a:pt x="790" y="841"/>
                        <a:pt x="798" y="781"/>
                      </a:cubicBezTo>
                      <a:cubicBezTo>
                        <a:pt x="846" y="458"/>
                        <a:pt x="676" y="129"/>
                        <a:pt x="329" y="37"/>
                      </a:cubicBezTo>
                      <a:cubicBezTo>
                        <a:pt x="186" y="0"/>
                        <a:pt x="109" y="42"/>
                        <a:pt x="59" y="182"/>
                      </a:cubicBezTo>
                      <a:cubicBezTo>
                        <a:pt x="0" y="349"/>
                        <a:pt x="32" y="508"/>
                        <a:pt x="104" y="664"/>
                      </a:cubicBezTo>
                      <a:cubicBezTo>
                        <a:pt x="184" y="838"/>
                        <a:pt x="324" y="943"/>
                        <a:pt x="502" y="1009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286" name="Freeform 367">
                  <a:extLst>
                    <a:ext uri="{FF2B5EF4-FFF2-40B4-BE49-F238E27FC236}">
                      <a16:creationId xmlns:a16="http://schemas.microsoft.com/office/drawing/2014/main" id="{3BAB2029-9AB6-E54A-9849-8C186CFF361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69093" y="182885"/>
                  <a:ext cx="1599471" cy="798674"/>
                </a:xfrm>
                <a:custGeom>
                  <a:avLst/>
                  <a:gdLst>
                    <a:gd name="T0" fmla="*/ 1347 w 3668"/>
                    <a:gd name="T1" fmla="*/ 1833 h 1834"/>
                    <a:gd name="T2" fmla="*/ 1347 w 3668"/>
                    <a:gd name="T3" fmla="*/ 1833 h 1834"/>
                    <a:gd name="T4" fmla="*/ 1726 w 3668"/>
                    <a:gd name="T5" fmla="*/ 1602 h 1834"/>
                    <a:gd name="T6" fmla="*/ 1726 w 3668"/>
                    <a:gd name="T7" fmla="*/ 1602 h 1834"/>
                    <a:gd name="T8" fmla="*/ 1867 w 3668"/>
                    <a:gd name="T9" fmla="*/ 1569 h 1834"/>
                    <a:gd name="T10" fmla="*/ 1867 w 3668"/>
                    <a:gd name="T11" fmla="*/ 1569 h 1834"/>
                    <a:gd name="T12" fmla="*/ 2501 w 3668"/>
                    <a:gd name="T13" fmla="*/ 1547 h 1834"/>
                    <a:gd name="T14" fmla="*/ 2501 w 3668"/>
                    <a:gd name="T15" fmla="*/ 1547 h 1834"/>
                    <a:gd name="T16" fmla="*/ 3592 w 3668"/>
                    <a:gd name="T17" fmla="*/ 1109 h 1834"/>
                    <a:gd name="T18" fmla="*/ 3592 w 3668"/>
                    <a:gd name="T19" fmla="*/ 1109 h 1834"/>
                    <a:gd name="T20" fmla="*/ 3667 w 3668"/>
                    <a:gd name="T21" fmla="*/ 1040 h 1834"/>
                    <a:gd name="T22" fmla="*/ 3667 w 3668"/>
                    <a:gd name="T23" fmla="*/ 1040 h 1834"/>
                    <a:gd name="T24" fmla="*/ 3432 w 3668"/>
                    <a:gd name="T25" fmla="*/ 1168 h 1834"/>
                    <a:gd name="T26" fmla="*/ 3432 w 3668"/>
                    <a:gd name="T27" fmla="*/ 1168 h 1834"/>
                    <a:gd name="T28" fmla="*/ 2593 w 3668"/>
                    <a:gd name="T29" fmla="*/ 1470 h 1834"/>
                    <a:gd name="T30" fmla="*/ 2593 w 3668"/>
                    <a:gd name="T31" fmla="*/ 1470 h 1834"/>
                    <a:gd name="T32" fmla="*/ 1776 w 3668"/>
                    <a:gd name="T33" fmla="*/ 1476 h 1834"/>
                    <a:gd name="T34" fmla="*/ 1776 w 3668"/>
                    <a:gd name="T35" fmla="*/ 1476 h 1834"/>
                    <a:gd name="T36" fmla="*/ 1228 w 3668"/>
                    <a:gd name="T37" fmla="*/ 1268 h 1834"/>
                    <a:gd name="T38" fmla="*/ 1228 w 3668"/>
                    <a:gd name="T39" fmla="*/ 1268 h 1834"/>
                    <a:gd name="T40" fmla="*/ 957 w 3668"/>
                    <a:gd name="T41" fmla="*/ 931 h 1834"/>
                    <a:gd name="T42" fmla="*/ 957 w 3668"/>
                    <a:gd name="T43" fmla="*/ 931 h 1834"/>
                    <a:gd name="T44" fmla="*/ 896 w 3668"/>
                    <a:gd name="T45" fmla="*/ 798 h 1834"/>
                    <a:gd name="T46" fmla="*/ 896 w 3668"/>
                    <a:gd name="T47" fmla="*/ 798 h 1834"/>
                    <a:gd name="T48" fmla="*/ 873 w 3668"/>
                    <a:gd name="T49" fmla="*/ 807 h 1834"/>
                    <a:gd name="T50" fmla="*/ 873 w 3668"/>
                    <a:gd name="T51" fmla="*/ 807 h 1834"/>
                    <a:gd name="T52" fmla="*/ 993 w 3668"/>
                    <a:gd name="T53" fmla="*/ 1132 h 1834"/>
                    <a:gd name="T54" fmla="*/ 993 w 3668"/>
                    <a:gd name="T55" fmla="*/ 1132 h 1834"/>
                    <a:gd name="T56" fmla="*/ 21 w 3668"/>
                    <a:gd name="T57" fmla="*/ 0 h 1834"/>
                    <a:gd name="T58" fmla="*/ 21 w 3668"/>
                    <a:gd name="T59" fmla="*/ 0 h 1834"/>
                    <a:gd name="T60" fmla="*/ 0 w 3668"/>
                    <a:gd name="T61" fmla="*/ 12 h 1834"/>
                    <a:gd name="T62" fmla="*/ 0 w 3668"/>
                    <a:gd name="T63" fmla="*/ 12 h 1834"/>
                    <a:gd name="T64" fmla="*/ 72 w 3668"/>
                    <a:gd name="T65" fmla="*/ 207 h 1834"/>
                    <a:gd name="T66" fmla="*/ 72 w 3668"/>
                    <a:gd name="T67" fmla="*/ 207 h 1834"/>
                    <a:gd name="T68" fmla="*/ 165 w 3668"/>
                    <a:gd name="T69" fmla="*/ 402 h 1834"/>
                    <a:gd name="T70" fmla="*/ 165 w 3668"/>
                    <a:gd name="T71" fmla="*/ 402 h 1834"/>
                    <a:gd name="T72" fmla="*/ 277 w 3668"/>
                    <a:gd name="T73" fmla="*/ 580 h 1834"/>
                    <a:gd name="T74" fmla="*/ 277 w 3668"/>
                    <a:gd name="T75" fmla="*/ 580 h 1834"/>
                    <a:gd name="T76" fmla="*/ 409 w 3668"/>
                    <a:gd name="T77" fmla="*/ 756 h 1834"/>
                    <a:gd name="T78" fmla="*/ 409 w 3668"/>
                    <a:gd name="T79" fmla="*/ 756 h 1834"/>
                    <a:gd name="T80" fmla="*/ 141 w 3668"/>
                    <a:gd name="T81" fmla="*/ 805 h 1834"/>
                    <a:gd name="T82" fmla="*/ 141 w 3668"/>
                    <a:gd name="T83" fmla="*/ 805 h 1834"/>
                    <a:gd name="T84" fmla="*/ 141 w 3668"/>
                    <a:gd name="T85" fmla="*/ 824 h 1834"/>
                    <a:gd name="T86" fmla="*/ 141 w 3668"/>
                    <a:gd name="T87" fmla="*/ 824 h 1834"/>
                    <a:gd name="T88" fmla="*/ 342 w 3668"/>
                    <a:gd name="T89" fmla="*/ 821 h 1834"/>
                    <a:gd name="T90" fmla="*/ 342 w 3668"/>
                    <a:gd name="T91" fmla="*/ 821 h 1834"/>
                    <a:gd name="T92" fmla="*/ 559 w 3668"/>
                    <a:gd name="T93" fmla="*/ 894 h 1834"/>
                    <a:gd name="T94" fmla="*/ 559 w 3668"/>
                    <a:gd name="T95" fmla="*/ 894 h 1834"/>
                    <a:gd name="T96" fmla="*/ 1133 w 3668"/>
                    <a:gd name="T97" fmla="*/ 1308 h 1834"/>
                    <a:gd name="T98" fmla="*/ 1133 w 3668"/>
                    <a:gd name="T99" fmla="*/ 1308 h 1834"/>
                    <a:gd name="T100" fmla="*/ 1689 w 3668"/>
                    <a:gd name="T101" fmla="*/ 1533 h 1834"/>
                    <a:gd name="T102" fmla="*/ 1689 w 3668"/>
                    <a:gd name="T103" fmla="*/ 1533 h 1834"/>
                    <a:gd name="T104" fmla="*/ 1725 w 3668"/>
                    <a:gd name="T105" fmla="*/ 1548 h 1834"/>
                    <a:gd name="T106" fmla="*/ 1725 w 3668"/>
                    <a:gd name="T107" fmla="*/ 1548 h 1834"/>
                    <a:gd name="T108" fmla="*/ 1341 w 3668"/>
                    <a:gd name="T109" fmla="*/ 1822 h 1834"/>
                    <a:gd name="T110" fmla="*/ 1341 w 3668"/>
                    <a:gd name="T111" fmla="*/ 1822 h 1834"/>
                    <a:gd name="T112" fmla="*/ 1347 w 3668"/>
                    <a:gd name="T113" fmla="*/ 1833 h 1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68" h="1834">
                      <a:moveTo>
                        <a:pt x="1347" y="1833"/>
                      </a:moveTo>
                      <a:lnTo>
                        <a:pt x="1347" y="1833"/>
                      </a:lnTo>
                      <a:cubicBezTo>
                        <a:pt x="1473" y="1755"/>
                        <a:pt x="1597" y="1674"/>
                        <a:pt x="1726" y="1602"/>
                      </a:cubicBezTo>
                      <a:lnTo>
                        <a:pt x="1726" y="1602"/>
                      </a:lnTo>
                      <a:cubicBezTo>
                        <a:pt x="1766" y="1579"/>
                        <a:pt x="1822" y="1563"/>
                        <a:pt x="1867" y="1569"/>
                      </a:cubicBezTo>
                      <a:lnTo>
                        <a:pt x="1867" y="1569"/>
                      </a:lnTo>
                      <a:cubicBezTo>
                        <a:pt x="2081" y="1602"/>
                        <a:pt x="2291" y="1582"/>
                        <a:pt x="2501" y="1547"/>
                      </a:cubicBezTo>
                      <a:lnTo>
                        <a:pt x="2501" y="1547"/>
                      </a:lnTo>
                      <a:cubicBezTo>
                        <a:pt x="2896" y="1481"/>
                        <a:pt x="3255" y="1321"/>
                        <a:pt x="3592" y="1109"/>
                      </a:cubicBezTo>
                      <a:lnTo>
                        <a:pt x="3592" y="1109"/>
                      </a:lnTo>
                      <a:cubicBezTo>
                        <a:pt x="3620" y="1091"/>
                        <a:pt x="3646" y="1070"/>
                        <a:pt x="3667" y="1040"/>
                      </a:cubicBezTo>
                      <a:lnTo>
                        <a:pt x="3667" y="1040"/>
                      </a:lnTo>
                      <a:cubicBezTo>
                        <a:pt x="3589" y="1083"/>
                        <a:pt x="3512" y="1128"/>
                        <a:pt x="3432" y="1168"/>
                      </a:cubicBezTo>
                      <a:lnTo>
                        <a:pt x="3432" y="1168"/>
                      </a:lnTo>
                      <a:cubicBezTo>
                        <a:pt x="3164" y="1302"/>
                        <a:pt x="2887" y="1406"/>
                        <a:pt x="2593" y="1470"/>
                      </a:cubicBezTo>
                      <a:lnTo>
                        <a:pt x="2593" y="1470"/>
                      </a:lnTo>
                      <a:cubicBezTo>
                        <a:pt x="2319" y="1529"/>
                        <a:pt x="2047" y="1530"/>
                        <a:pt x="1776" y="1476"/>
                      </a:cubicBezTo>
                      <a:lnTo>
                        <a:pt x="1776" y="1476"/>
                      </a:lnTo>
                      <a:cubicBezTo>
                        <a:pt x="1583" y="1438"/>
                        <a:pt x="1396" y="1371"/>
                        <a:pt x="1228" y="1268"/>
                      </a:cubicBezTo>
                      <a:lnTo>
                        <a:pt x="1228" y="1268"/>
                      </a:lnTo>
                      <a:cubicBezTo>
                        <a:pt x="1101" y="1190"/>
                        <a:pt x="1013" y="1071"/>
                        <a:pt x="957" y="931"/>
                      </a:cubicBezTo>
                      <a:lnTo>
                        <a:pt x="957" y="931"/>
                      </a:lnTo>
                      <a:cubicBezTo>
                        <a:pt x="940" y="886"/>
                        <a:pt x="917" y="842"/>
                        <a:pt x="896" y="798"/>
                      </a:cubicBezTo>
                      <a:lnTo>
                        <a:pt x="896" y="798"/>
                      </a:lnTo>
                      <a:cubicBezTo>
                        <a:pt x="888" y="801"/>
                        <a:pt x="881" y="804"/>
                        <a:pt x="873" y="807"/>
                      </a:cubicBezTo>
                      <a:lnTo>
                        <a:pt x="873" y="807"/>
                      </a:lnTo>
                      <a:cubicBezTo>
                        <a:pt x="912" y="911"/>
                        <a:pt x="950" y="1016"/>
                        <a:pt x="993" y="1132"/>
                      </a:cubicBezTo>
                      <a:lnTo>
                        <a:pt x="993" y="1132"/>
                      </a:lnTo>
                      <a:cubicBezTo>
                        <a:pt x="575" y="828"/>
                        <a:pt x="206" y="495"/>
                        <a:pt x="21" y="0"/>
                      </a:cubicBezTo>
                      <a:lnTo>
                        <a:pt x="21" y="0"/>
                      </a:lnTo>
                      <a:cubicBezTo>
                        <a:pt x="14" y="5"/>
                        <a:pt x="8" y="8"/>
                        <a:pt x="0" y="12"/>
                      </a:cubicBezTo>
                      <a:lnTo>
                        <a:pt x="0" y="12"/>
                      </a:lnTo>
                      <a:cubicBezTo>
                        <a:pt x="24" y="77"/>
                        <a:pt x="45" y="144"/>
                        <a:pt x="72" y="207"/>
                      </a:cubicBezTo>
                      <a:lnTo>
                        <a:pt x="72" y="207"/>
                      </a:lnTo>
                      <a:cubicBezTo>
                        <a:pt x="100" y="273"/>
                        <a:pt x="131" y="339"/>
                        <a:pt x="165" y="402"/>
                      </a:cubicBezTo>
                      <a:lnTo>
                        <a:pt x="165" y="402"/>
                      </a:lnTo>
                      <a:cubicBezTo>
                        <a:pt x="199" y="463"/>
                        <a:pt x="237" y="523"/>
                        <a:pt x="277" y="580"/>
                      </a:cubicBezTo>
                      <a:lnTo>
                        <a:pt x="277" y="580"/>
                      </a:lnTo>
                      <a:cubicBezTo>
                        <a:pt x="317" y="639"/>
                        <a:pt x="362" y="695"/>
                        <a:pt x="409" y="756"/>
                      </a:cubicBezTo>
                      <a:lnTo>
                        <a:pt x="409" y="756"/>
                      </a:lnTo>
                      <a:cubicBezTo>
                        <a:pt x="317" y="773"/>
                        <a:pt x="229" y="788"/>
                        <a:pt x="141" y="805"/>
                      </a:cubicBezTo>
                      <a:lnTo>
                        <a:pt x="141" y="805"/>
                      </a:lnTo>
                      <a:cubicBezTo>
                        <a:pt x="141" y="811"/>
                        <a:pt x="141" y="817"/>
                        <a:pt x="141" y="824"/>
                      </a:cubicBezTo>
                      <a:lnTo>
                        <a:pt x="141" y="824"/>
                      </a:lnTo>
                      <a:cubicBezTo>
                        <a:pt x="208" y="823"/>
                        <a:pt x="276" y="831"/>
                        <a:pt x="342" y="821"/>
                      </a:cubicBezTo>
                      <a:lnTo>
                        <a:pt x="342" y="821"/>
                      </a:lnTo>
                      <a:cubicBezTo>
                        <a:pt x="431" y="806"/>
                        <a:pt x="491" y="829"/>
                        <a:pt x="559" y="894"/>
                      </a:cubicBezTo>
                      <a:lnTo>
                        <a:pt x="559" y="894"/>
                      </a:lnTo>
                      <a:cubicBezTo>
                        <a:pt x="730" y="1057"/>
                        <a:pt x="925" y="1192"/>
                        <a:pt x="1133" y="1308"/>
                      </a:cubicBezTo>
                      <a:lnTo>
                        <a:pt x="1133" y="1308"/>
                      </a:lnTo>
                      <a:cubicBezTo>
                        <a:pt x="1310" y="1405"/>
                        <a:pt x="1496" y="1477"/>
                        <a:pt x="1689" y="1533"/>
                      </a:cubicBezTo>
                      <a:lnTo>
                        <a:pt x="1689" y="1533"/>
                      </a:lnTo>
                      <a:cubicBezTo>
                        <a:pt x="1696" y="1535"/>
                        <a:pt x="1702" y="1539"/>
                        <a:pt x="1725" y="1548"/>
                      </a:cubicBezTo>
                      <a:lnTo>
                        <a:pt x="1725" y="1548"/>
                      </a:lnTo>
                      <a:cubicBezTo>
                        <a:pt x="1591" y="1644"/>
                        <a:pt x="1466" y="1733"/>
                        <a:pt x="1341" y="1822"/>
                      </a:cubicBezTo>
                      <a:lnTo>
                        <a:pt x="1341" y="1822"/>
                      </a:lnTo>
                      <a:cubicBezTo>
                        <a:pt x="1342" y="1826"/>
                        <a:pt x="1345" y="1829"/>
                        <a:pt x="1347" y="183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87" name="Freeform 368">
                  <a:extLst>
                    <a:ext uri="{FF2B5EF4-FFF2-40B4-BE49-F238E27FC236}">
                      <a16:creationId xmlns:a16="http://schemas.microsoft.com/office/drawing/2014/main" id="{E635E9CE-CA79-6A46-BAB5-9E3A7B4AEC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2642" y="1069320"/>
                  <a:ext cx="234240" cy="685441"/>
                </a:xfrm>
                <a:custGeom>
                  <a:avLst/>
                  <a:gdLst>
                    <a:gd name="T0" fmla="*/ 226852 w 539"/>
                    <a:gd name="T1" fmla="*/ 0 h 1576"/>
                    <a:gd name="T2" fmla="*/ 226852 w 539"/>
                    <a:gd name="T3" fmla="*/ 0 h 1576"/>
                    <a:gd name="T4" fmla="*/ 67795 w 539"/>
                    <a:gd name="T5" fmla="*/ 233989 h 1576"/>
                    <a:gd name="T6" fmla="*/ 67795 w 539"/>
                    <a:gd name="T7" fmla="*/ 233989 h 1576"/>
                    <a:gd name="T8" fmla="*/ 14341 w 539"/>
                    <a:gd name="T9" fmla="*/ 553224 h 1576"/>
                    <a:gd name="T10" fmla="*/ 14341 w 539"/>
                    <a:gd name="T11" fmla="*/ 553224 h 1576"/>
                    <a:gd name="T12" fmla="*/ 67795 w 539"/>
                    <a:gd name="T13" fmla="*/ 664130 h 1576"/>
                    <a:gd name="T14" fmla="*/ 67795 w 539"/>
                    <a:gd name="T15" fmla="*/ 664130 h 1576"/>
                    <a:gd name="T16" fmla="*/ 112122 w 539"/>
                    <a:gd name="T17" fmla="*/ 680657 h 1576"/>
                    <a:gd name="T18" fmla="*/ 112122 w 539"/>
                    <a:gd name="T19" fmla="*/ 680657 h 1576"/>
                    <a:gd name="T20" fmla="*/ 144716 w 539"/>
                    <a:gd name="T21" fmla="*/ 638904 h 1576"/>
                    <a:gd name="T22" fmla="*/ 144716 w 539"/>
                    <a:gd name="T23" fmla="*/ 638904 h 1576"/>
                    <a:gd name="T24" fmla="*/ 136024 w 539"/>
                    <a:gd name="T25" fmla="*/ 583669 h 1576"/>
                    <a:gd name="T26" fmla="*/ 136024 w 539"/>
                    <a:gd name="T27" fmla="*/ 583669 h 1576"/>
                    <a:gd name="T28" fmla="*/ 169487 w 539"/>
                    <a:gd name="T29" fmla="*/ 106122 h 1576"/>
                    <a:gd name="T30" fmla="*/ 169487 w 539"/>
                    <a:gd name="T31" fmla="*/ 106122 h 1576"/>
                    <a:gd name="T32" fmla="*/ 233805 w 539"/>
                    <a:gd name="T33" fmla="*/ 4784 h 1576"/>
                    <a:gd name="T34" fmla="*/ 226852 w 539"/>
                    <a:gd name="T35" fmla="*/ 0 h 157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539" h="1576">
                      <a:moveTo>
                        <a:pt x="522" y="0"/>
                      </a:moveTo>
                      <a:lnTo>
                        <a:pt x="522" y="0"/>
                      </a:lnTo>
                      <a:cubicBezTo>
                        <a:pt x="378" y="164"/>
                        <a:pt x="260" y="346"/>
                        <a:pt x="156" y="538"/>
                      </a:cubicBezTo>
                      <a:cubicBezTo>
                        <a:pt x="31" y="770"/>
                        <a:pt x="0" y="1016"/>
                        <a:pt x="33" y="1272"/>
                      </a:cubicBezTo>
                      <a:cubicBezTo>
                        <a:pt x="46" y="1369"/>
                        <a:pt x="82" y="1460"/>
                        <a:pt x="156" y="1527"/>
                      </a:cubicBezTo>
                      <a:cubicBezTo>
                        <a:pt x="182" y="1551"/>
                        <a:pt x="233" y="1575"/>
                        <a:pt x="258" y="1565"/>
                      </a:cubicBezTo>
                      <a:cubicBezTo>
                        <a:pt x="292" y="1551"/>
                        <a:pt x="325" y="1506"/>
                        <a:pt x="333" y="1469"/>
                      </a:cubicBezTo>
                      <a:cubicBezTo>
                        <a:pt x="342" y="1430"/>
                        <a:pt x="330" y="1381"/>
                        <a:pt x="313" y="1342"/>
                      </a:cubicBezTo>
                      <a:cubicBezTo>
                        <a:pt x="159" y="962"/>
                        <a:pt x="195" y="598"/>
                        <a:pt x="390" y="244"/>
                      </a:cubicBezTo>
                      <a:cubicBezTo>
                        <a:pt x="434" y="164"/>
                        <a:pt x="488" y="89"/>
                        <a:pt x="538" y="11"/>
                      </a:cubicBezTo>
                      <a:lnTo>
                        <a:pt x="522" y="0"/>
                      </a:ln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288" name="Freeform 369">
                  <a:extLst>
                    <a:ext uri="{FF2B5EF4-FFF2-40B4-BE49-F238E27FC236}">
                      <a16:creationId xmlns:a16="http://schemas.microsoft.com/office/drawing/2014/main" id="{E1E02E9C-87D3-CA4E-8E20-92DDD6FEB3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23385" y="997913"/>
                  <a:ext cx="390358" cy="498420"/>
                </a:xfrm>
                <a:custGeom>
                  <a:avLst/>
                  <a:gdLst>
                    <a:gd name="T0" fmla="*/ 898 w 899"/>
                    <a:gd name="T1" fmla="*/ 0 h 1147"/>
                    <a:gd name="T2" fmla="*/ 898 w 899"/>
                    <a:gd name="T3" fmla="*/ 0 h 1147"/>
                    <a:gd name="T4" fmla="*/ 567 w 899"/>
                    <a:gd name="T5" fmla="*/ 223 h 1147"/>
                    <a:gd name="T6" fmla="*/ 567 w 899"/>
                    <a:gd name="T7" fmla="*/ 223 h 1147"/>
                    <a:gd name="T8" fmla="*/ 81 w 899"/>
                    <a:gd name="T9" fmla="*/ 800 h 1147"/>
                    <a:gd name="T10" fmla="*/ 81 w 899"/>
                    <a:gd name="T11" fmla="*/ 800 h 1147"/>
                    <a:gd name="T12" fmla="*/ 17 w 899"/>
                    <a:gd name="T13" fmla="*/ 922 h 1147"/>
                    <a:gd name="T14" fmla="*/ 17 w 899"/>
                    <a:gd name="T15" fmla="*/ 922 h 1147"/>
                    <a:gd name="T16" fmla="*/ 1 w 899"/>
                    <a:gd name="T17" fmla="*/ 1010 h 1147"/>
                    <a:gd name="T18" fmla="*/ 1 w 899"/>
                    <a:gd name="T19" fmla="*/ 1010 h 1147"/>
                    <a:gd name="T20" fmla="*/ 77 w 899"/>
                    <a:gd name="T21" fmla="*/ 1128 h 1147"/>
                    <a:gd name="T22" fmla="*/ 77 w 899"/>
                    <a:gd name="T23" fmla="*/ 1128 h 1147"/>
                    <a:gd name="T24" fmla="*/ 191 w 899"/>
                    <a:gd name="T25" fmla="*/ 1071 h 1147"/>
                    <a:gd name="T26" fmla="*/ 191 w 899"/>
                    <a:gd name="T27" fmla="*/ 1071 h 1147"/>
                    <a:gd name="T28" fmla="*/ 327 w 899"/>
                    <a:gd name="T29" fmla="*/ 772 h 1147"/>
                    <a:gd name="T30" fmla="*/ 327 w 899"/>
                    <a:gd name="T31" fmla="*/ 772 h 1147"/>
                    <a:gd name="T32" fmla="*/ 898 w 899"/>
                    <a:gd name="T33" fmla="*/ 0 h 1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899" h="1147">
                      <a:moveTo>
                        <a:pt x="898" y="0"/>
                      </a:moveTo>
                      <a:lnTo>
                        <a:pt x="898" y="0"/>
                      </a:lnTo>
                      <a:cubicBezTo>
                        <a:pt x="772" y="50"/>
                        <a:pt x="663" y="130"/>
                        <a:pt x="567" y="223"/>
                      </a:cubicBezTo>
                      <a:lnTo>
                        <a:pt x="567" y="223"/>
                      </a:lnTo>
                      <a:cubicBezTo>
                        <a:pt x="384" y="397"/>
                        <a:pt x="215" y="584"/>
                        <a:pt x="81" y="800"/>
                      </a:cubicBezTo>
                      <a:lnTo>
                        <a:pt x="81" y="800"/>
                      </a:lnTo>
                      <a:cubicBezTo>
                        <a:pt x="57" y="839"/>
                        <a:pt x="35" y="880"/>
                        <a:pt x="17" y="922"/>
                      </a:cubicBezTo>
                      <a:lnTo>
                        <a:pt x="17" y="922"/>
                      </a:lnTo>
                      <a:cubicBezTo>
                        <a:pt x="6" y="949"/>
                        <a:pt x="0" y="980"/>
                        <a:pt x="1" y="1010"/>
                      </a:cubicBezTo>
                      <a:lnTo>
                        <a:pt x="1" y="1010"/>
                      </a:lnTo>
                      <a:cubicBezTo>
                        <a:pt x="3" y="1062"/>
                        <a:pt x="23" y="1110"/>
                        <a:pt x="77" y="1128"/>
                      </a:cubicBezTo>
                      <a:lnTo>
                        <a:pt x="77" y="1128"/>
                      </a:lnTo>
                      <a:cubicBezTo>
                        <a:pt x="130" y="1146"/>
                        <a:pt x="170" y="1111"/>
                        <a:pt x="191" y="1071"/>
                      </a:cubicBezTo>
                      <a:lnTo>
                        <a:pt x="191" y="1071"/>
                      </a:lnTo>
                      <a:cubicBezTo>
                        <a:pt x="240" y="974"/>
                        <a:pt x="283" y="873"/>
                        <a:pt x="327" y="772"/>
                      </a:cubicBezTo>
                      <a:lnTo>
                        <a:pt x="327" y="772"/>
                      </a:lnTo>
                      <a:cubicBezTo>
                        <a:pt x="460" y="473"/>
                        <a:pt x="630" y="201"/>
                        <a:pt x="898" y="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89" name="Freeform 370">
                  <a:extLst>
                    <a:ext uri="{FF2B5EF4-FFF2-40B4-BE49-F238E27FC236}">
                      <a16:creationId xmlns:a16="http://schemas.microsoft.com/office/drawing/2014/main" id="{B2AA5297-3DEC-0342-9359-BD890FBB4D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4401" y="428041"/>
                  <a:ext cx="268800" cy="207360"/>
                </a:xfrm>
                <a:custGeom>
                  <a:avLst/>
                  <a:gdLst>
                    <a:gd name="T0" fmla="*/ 268364 w 616"/>
                    <a:gd name="T1" fmla="*/ 145630 h 477"/>
                    <a:gd name="T2" fmla="*/ 268364 w 616"/>
                    <a:gd name="T3" fmla="*/ 145630 h 477"/>
                    <a:gd name="T4" fmla="*/ 172364 w 616"/>
                    <a:gd name="T5" fmla="*/ 146500 h 477"/>
                    <a:gd name="T6" fmla="*/ 172364 w 616"/>
                    <a:gd name="T7" fmla="*/ 146500 h 477"/>
                    <a:gd name="T8" fmla="*/ 146618 w 616"/>
                    <a:gd name="T9" fmla="*/ 143457 h 477"/>
                    <a:gd name="T10" fmla="*/ 146618 w 616"/>
                    <a:gd name="T11" fmla="*/ 143457 h 477"/>
                    <a:gd name="T12" fmla="*/ 93382 w 616"/>
                    <a:gd name="T13" fmla="*/ 104767 h 477"/>
                    <a:gd name="T14" fmla="*/ 93382 w 616"/>
                    <a:gd name="T15" fmla="*/ 104767 h 477"/>
                    <a:gd name="T16" fmla="*/ 130909 w 616"/>
                    <a:gd name="T17" fmla="*/ 66946 h 477"/>
                    <a:gd name="T18" fmla="*/ 130909 w 616"/>
                    <a:gd name="T19" fmla="*/ 66946 h 477"/>
                    <a:gd name="T20" fmla="*/ 246109 w 616"/>
                    <a:gd name="T21" fmla="*/ 54774 h 477"/>
                    <a:gd name="T22" fmla="*/ 246109 w 616"/>
                    <a:gd name="T23" fmla="*/ 54774 h 477"/>
                    <a:gd name="T24" fmla="*/ 79855 w 616"/>
                    <a:gd name="T25" fmla="*/ 12172 h 477"/>
                    <a:gd name="T26" fmla="*/ 79855 w 616"/>
                    <a:gd name="T27" fmla="*/ 12172 h 477"/>
                    <a:gd name="T28" fmla="*/ 873 w 616"/>
                    <a:gd name="T29" fmla="*/ 100420 h 477"/>
                    <a:gd name="T30" fmla="*/ 873 w 616"/>
                    <a:gd name="T31" fmla="*/ 100420 h 477"/>
                    <a:gd name="T32" fmla="*/ 72873 w 616"/>
                    <a:gd name="T33" fmla="*/ 185624 h 477"/>
                    <a:gd name="T34" fmla="*/ 72873 w 616"/>
                    <a:gd name="T35" fmla="*/ 185624 h 477"/>
                    <a:gd name="T36" fmla="*/ 268364 w 616"/>
                    <a:gd name="T37" fmla="*/ 145630 h 47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16" h="477">
                      <a:moveTo>
                        <a:pt x="615" y="335"/>
                      </a:moveTo>
                      <a:lnTo>
                        <a:pt x="615" y="335"/>
                      </a:lnTo>
                      <a:cubicBezTo>
                        <a:pt x="537" y="335"/>
                        <a:pt x="466" y="337"/>
                        <a:pt x="395" y="337"/>
                      </a:cubicBezTo>
                      <a:cubicBezTo>
                        <a:pt x="375" y="337"/>
                        <a:pt x="351" y="339"/>
                        <a:pt x="336" y="330"/>
                      </a:cubicBezTo>
                      <a:cubicBezTo>
                        <a:pt x="293" y="303"/>
                        <a:pt x="254" y="270"/>
                        <a:pt x="214" y="241"/>
                      </a:cubicBezTo>
                      <a:cubicBezTo>
                        <a:pt x="243" y="211"/>
                        <a:pt x="266" y="175"/>
                        <a:pt x="300" y="154"/>
                      </a:cubicBezTo>
                      <a:cubicBezTo>
                        <a:pt x="381" y="100"/>
                        <a:pt x="472" y="103"/>
                        <a:pt x="564" y="126"/>
                      </a:cubicBezTo>
                      <a:cubicBezTo>
                        <a:pt x="447" y="55"/>
                        <a:pt x="325" y="0"/>
                        <a:pt x="183" y="28"/>
                      </a:cubicBezTo>
                      <a:cubicBezTo>
                        <a:pt x="77" y="49"/>
                        <a:pt x="5" y="131"/>
                        <a:pt x="2" y="231"/>
                      </a:cubicBezTo>
                      <a:cubicBezTo>
                        <a:pt x="0" y="320"/>
                        <a:pt x="64" y="397"/>
                        <a:pt x="167" y="427"/>
                      </a:cubicBezTo>
                      <a:cubicBezTo>
                        <a:pt x="332" y="476"/>
                        <a:pt x="476" y="427"/>
                        <a:pt x="615" y="335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290" name="Freeform 371">
                  <a:extLst>
                    <a:ext uri="{FF2B5EF4-FFF2-40B4-BE49-F238E27FC236}">
                      <a16:creationId xmlns:a16="http://schemas.microsoft.com/office/drawing/2014/main" id="{DA886A86-9225-574F-A14E-53CDC4D11F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92965" y="397080"/>
                  <a:ext cx="328302" cy="154131"/>
                </a:xfrm>
                <a:custGeom>
                  <a:avLst/>
                  <a:gdLst>
                    <a:gd name="T0" fmla="*/ 0 w 756"/>
                    <a:gd name="T1" fmla="*/ 278 h 356"/>
                    <a:gd name="T2" fmla="*/ 0 w 756"/>
                    <a:gd name="T3" fmla="*/ 278 h 356"/>
                    <a:gd name="T4" fmla="*/ 390 w 756"/>
                    <a:gd name="T5" fmla="*/ 328 h 356"/>
                    <a:gd name="T6" fmla="*/ 390 w 756"/>
                    <a:gd name="T7" fmla="*/ 328 h 356"/>
                    <a:gd name="T8" fmla="*/ 725 w 756"/>
                    <a:gd name="T9" fmla="*/ 137 h 356"/>
                    <a:gd name="T10" fmla="*/ 725 w 756"/>
                    <a:gd name="T11" fmla="*/ 137 h 356"/>
                    <a:gd name="T12" fmla="*/ 742 w 756"/>
                    <a:gd name="T13" fmla="*/ 46 h 356"/>
                    <a:gd name="T14" fmla="*/ 742 w 756"/>
                    <a:gd name="T15" fmla="*/ 46 h 356"/>
                    <a:gd name="T16" fmla="*/ 646 w 756"/>
                    <a:gd name="T17" fmla="*/ 6 h 356"/>
                    <a:gd name="T18" fmla="*/ 646 w 756"/>
                    <a:gd name="T19" fmla="*/ 6 h 356"/>
                    <a:gd name="T20" fmla="*/ 450 w 756"/>
                    <a:gd name="T21" fmla="*/ 76 h 356"/>
                    <a:gd name="T22" fmla="*/ 450 w 756"/>
                    <a:gd name="T23" fmla="*/ 76 h 356"/>
                    <a:gd name="T24" fmla="*/ 0 w 756"/>
                    <a:gd name="T25" fmla="*/ 278 h 3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56" h="356">
                      <a:moveTo>
                        <a:pt x="0" y="278"/>
                      </a:moveTo>
                      <a:lnTo>
                        <a:pt x="0" y="278"/>
                      </a:lnTo>
                      <a:cubicBezTo>
                        <a:pt x="130" y="310"/>
                        <a:pt x="257" y="355"/>
                        <a:pt x="390" y="328"/>
                      </a:cubicBezTo>
                      <a:lnTo>
                        <a:pt x="390" y="328"/>
                      </a:lnTo>
                      <a:cubicBezTo>
                        <a:pt x="523" y="301"/>
                        <a:pt x="646" y="257"/>
                        <a:pt x="725" y="137"/>
                      </a:cubicBezTo>
                      <a:lnTo>
                        <a:pt x="725" y="137"/>
                      </a:lnTo>
                      <a:cubicBezTo>
                        <a:pt x="741" y="112"/>
                        <a:pt x="755" y="63"/>
                        <a:pt x="742" y="46"/>
                      </a:cubicBezTo>
                      <a:lnTo>
                        <a:pt x="742" y="46"/>
                      </a:lnTo>
                      <a:cubicBezTo>
                        <a:pt x="722" y="22"/>
                        <a:pt x="675" y="0"/>
                        <a:pt x="646" y="6"/>
                      </a:cubicBezTo>
                      <a:lnTo>
                        <a:pt x="646" y="6"/>
                      </a:lnTo>
                      <a:cubicBezTo>
                        <a:pt x="578" y="19"/>
                        <a:pt x="509" y="40"/>
                        <a:pt x="450" y="76"/>
                      </a:cubicBezTo>
                      <a:lnTo>
                        <a:pt x="450" y="76"/>
                      </a:lnTo>
                      <a:cubicBezTo>
                        <a:pt x="309" y="163"/>
                        <a:pt x="174" y="262"/>
                        <a:pt x="0" y="27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91" name="Freeform 372">
                  <a:extLst>
                    <a:ext uri="{FF2B5EF4-FFF2-40B4-BE49-F238E27FC236}">
                      <a16:creationId xmlns:a16="http://schemas.microsoft.com/office/drawing/2014/main" id="{814A842F-721C-1146-89A3-3F74972BF4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86362" y="-314141"/>
                  <a:ext cx="120110" cy="406343"/>
                </a:xfrm>
                <a:custGeom>
                  <a:avLst/>
                  <a:gdLst>
                    <a:gd name="T0" fmla="*/ 82 w 277"/>
                    <a:gd name="T1" fmla="*/ 933 h 934"/>
                    <a:gd name="T2" fmla="*/ 82 w 277"/>
                    <a:gd name="T3" fmla="*/ 933 h 934"/>
                    <a:gd name="T4" fmla="*/ 273 w 277"/>
                    <a:gd name="T5" fmla="*/ 407 h 934"/>
                    <a:gd name="T6" fmla="*/ 273 w 277"/>
                    <a:gd name="T7" fmla="*/ 407 h 934"/>
                    <a:gd name="T8" fmla="*/ 193 w 277"/>
                    <a:gd name="T9" fmla="*/ 92 h 934"/>
                    <a:gd name="T10" fmla="*/ 193 w 277"/>
                    <a:gd name="T11" fmla="*/ 92 h 934"/>
                    <a:gd name="T12" fmla="*/ 149 w 277"/>
                    <a:gd name="T13" fmla="*/ 44 h 934"/>
                    <a:gd name="T14" fmla="*/ 149 w 277"/>
                    <a:gd name="T15" fmla="*/ 44 h 934"/>
                    <a:gd name="T16" fmla="*/ 40 w 277"/>
                    <a:gd name="T17" fmla="*/ 28 h 934"/>
                    <a:gd name="T18" fmla="*/ 40 w 277"/>
                    <a:gd name="T19" fmla="*/ 28 h 934"/>
                    <a:gd name="T20" fmla="*/ 17 w 277"/>
                    <a:gd name="T21" fmla="*/ 136 h 934"/>
                    <a:gd name="T22" fmla="*/ 17 w 277"/>
                    <a:gd name="T23" fmla="*/ 136 h 934"/>
                    <a:gd name="T24" fmla="*/ 79 w 277"/>
                    <a:gd name="T25" fmla="*/ 311 h 934"/>
                    <a:gd name="T26" fmla="*/ 79 w 277"/>
                    <a:gd name="T27" fmla="*/ 311 h 934"/>
                    <a:gd name="T28" fmla="*/ 82 w 277"/>
                    <a:gd name="T29" fmla="*/ 933 h 9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77" h="934">
                      <a:moveTo>
                        <a:pt x="82" y="933"/>
                      </a:moveTo>
                      <a:lnTo>
                        <a:pt x="82" y="933"/>
                      </a:lnTo>
                      <a:cubicBezTo>
                        <a:pt x="238" y="777"/>
                        <a:pt x="268" y="595"/>
                        <a:pt x="273" y="407"/>
                      </a:cubicBezTo>
                      <a:lnTo>
                        <a:pt x="273" y="407"/>
                      </a:lnTo>
                      <a:cubicBezTo>
                        <a:pt x="276" y="295"/>
                        <a:pt x="260" y="187"/>
                        <a:pt x="193" y="92"/>
                      </a:cubicBezTo>
                      <a:lnTo>
                        <a:pt x="193" y="92"/>
                      </a:lnTo>
                      <a:cubicBezTo>
                        <a:pt x="181" y="75"/>
                        <a:pt x="167" y="57"/>
                        <a:pt x="149" y="44"/>
                      </a:cubicBezTo>
                      <a:lnTo>
                        <a:pt x="149" y="44"/>
                      </a:lnTo>
                      <a:cubicBezTo>
                        <a:pt x="117" y="18"/>
                        <a:pt x="80" y="0"/>
                        <a:pt x="40" y="28"/>
                      </a:cubicBezTo>
                      <a:lnTo>
                        <a:pt x="40" y="28"/>
                      </a:lnTo>
                      <a:cubicBezTo>
                        <a:pt x="0" y="56"/>
                        <a:pt x="3" y="95"/>
                        <a:pt x="17" y="136"/>
                      </a:cubicBezTo>
                      <a:lnTo>
                        <a:pt x="17" y="136"/>
                      </a:lnTo>
                      <a:cubicBezTo>
                        <a:pt x="38" y="194"/>
                        <a:pt x="61" y="252"/>
                        <a:pt x="79" y="311"/>
                      </a:cubicBezTo>
                      <a:lnTo>
                        <a:pt x="79" y="311"/>
                      </a:lnTo>
                      <a:cubicBezTo>
                        <a:pt x="143" y="512"/>
                        <a:pt x="181" y="713"/>
                        <a:pt x="82" y="93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92" name="Freeform 373">
                  <a:extLst>
                    <a:ext uri="{FF2B5EF4-FFF2-40B4-BE49-F238E27FC236}">
                      <a16:creationId xmlns:a16="http://schemas.microsoft.com/office/drawing/2014/main" id="{769B5E4F-2005-0E4F-860B-BA09022CB4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31599" y="150474"/>
                  <a:ext cx="268247" cy="338286"/>
                </a:xfrm>
                <a:custGeom>
                  <a:avLst/>
                  <a:gdLst>
                    <a:gd name="T0" fmla="*/ 7 w 616"/>
                    <a:gd name="T1" fmla="*/ 776 h 777"/>
                    <a:gd name="T2" fmla="*/ 7 w 616"/>
                    <a:gd name="T3" fmla="*/ 776 h 777"/>
                    <a:gd name="T4" fmla="*/ 426 w 616"/>
                    <a:gd name="T5" fmla="*/ 502 h 777"/>
                    <a:gd name="T6" fmla="*/ 426 w 616"/>
                    <a:gd name="T7" fmla="*/ 502 h 777"/>
                    <a:gd name="T8" fmla="*/ 597 w 616"/>
                    <a:gd name="T9" fmla="*/ 115 h 777"/>
                    <a:gd name="T10" fmla="*/ 597 w 616"/>
                    <a:gd name="T11" fmla="*/ 115 h 777"/>
                    <a:gd name="T12" fmla="*/ 596 w 616"/>
                    <a:gd name="T13" fmla="*/ 110 h 777"/>
                    <a:gd name="T14" fmla="*/ 596 w 616"/>
                    <a:gd name="T15" fmla="*/ 110 h 777"/>
                    <a:gd name="T16" fmla="*/ 548 w 616"/>
                    <a:gd name="T17" fmla="*/ 0 h 777"/>
                    <a:gd name="T18" fmla="*/ 548 w 616"/>
                    <a:gd name="T19" fmla="*/ 0 h 777"/>
                    <a:gd name="T20" fmla="*/ 440 w 616"/>
                    <a:gd name="T21" fmla="*/ 76 h 777"/>
                    <a:gd name="T22" fmla="*/ 440 w 616"/>
                    <a:gd name="T23" fmla="*/ 76 h 777"/>
                    <a:gd name="T24" fmla="*/ 384 w 616"/>
                    <a:gd name="T25" fmla="*/ 213 h 777"/>
                    <a:gd name="T26" fmla="*/ 384 w 616"/>
                    <a:gd name="T27" fmla="*/ 213 h 777"/>
                    <a:gd name="T28" fmla="*/ 124 w 616"/>
                    <a:gd name="T29" fmla="*/ 640 h 777"/>
                    <a:gd name="T30" fmla="*/ 124 w 616"/>
                    <a:gd name="T31" fmla="*/ 640 h 777"/>
                    <a:gd name="T32" fmla="*/ 0 w 616"/>
                    <a:gd name="T33" fmla="*/ 761 h 777"/>
                    <a:gd name="T34" fmla="*/ 0 w 616"/>
                    <a:gd name="T35" fmla="*/ 761 h 777"/>
                    <a:gd name="T36" fmla="*/ 7 w 616"/>
                    <a:gd name="T37" fmla="*/ 776 h 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16" h="777">
                      <a:moveTo>
                        <a:pt x="7" y="776"/>
                      </a:moveTo>
                      <a:lnTo>
                        <a:pt x="7" y="776"/>
                      </a:lnTo>
                      <a:cubicBezTo>
                        <a:pt x="147" y="686"/>
                        <a:pt x="299" y="609"/>
                        <a:pt x="426" y="502"/>
                      </a:cubicBezTo>
                      <a:lnTo>
                        <a:pt x="426" y="502"/>
                      </a:lnTo>
                      <a:cubicBezTo>
                        <a:pt x="537" y="407"/>
                        <a:pt x="615" y="277"/>
                        <a:pt x="597" y="115"/>
                      </a:cubicBezTo>
                      <a:lnTo>
                        <a:pt x="597" y="115"/>
                      </a:lnTo>
                      <a:cubicBezTo>
                        <a:pt x="597" y="113"/>
                        <a:pt x="597" y="111"/>
                        <a:pt x="596" y="110"/>
                      </a:cubicBezTo>
                      <a:lnTo>
                        <a:pt x="596" y="110"/>
                      </a:lnTo>
                      <a:cubicBezTo>
                        <a:pt x="580" y="73"/>
                        <a:pt x="564" y="37"/>
                        <a:pt x="548" y="0"/>
                      </a:cubicBezTo>
                      <a:lnTo>
                        <a:pt x="548" y="0"/>
                      </a:lnTo>
                      <a:cubicBezTo>
                        <a:pt x="511" y="25"/>
                        <a:pt x="465" y="42"/>
                        <a:pt x="440" y="76"/>
                      </a:cubicBezTo>
                      <a:lnTo>
                        <a:pt x="440" y="76"/>
                      </a:lnTo>
                      <a:cubicBezTo>
                        <a:pt x="411" y="115"/>
                        <a:pt x="396" y="166"/>
                        <a:pt x="384" y="213"/>
                      </a:cubicBezTo>
                      <a:lnTo>
                        <a:pt x="384" y="213"/>
                      </a:lnTo>
                      <a:cubicBezTo>
                        <a:pt x="344" y="384"/>
                        <a:pt x="269" y="532"/>
                        <a:pt x="124" y="640"/>
                      </a:cubicBezTo>
                      <a:lnTo>
                        <a:pt x="124" y="640"/>
                      </a:lnTo>
                      <a:cubicBezTo>
                        <a:pt x="78" y="675"/>
                        <a:pt x="41" y="721"/>
                        <a:pt x="0" y="761"/>
                      </a:cubicBezTo>
                      <a:lnTo>
                        <a:pt x="0" y="761"/>
                      </a:lnTo>
                      <a:cubicBezTo>
                        <a:pt x="2" y="767"/>
                        <a:pt x="5" y="771"/>
                        <a:pt x="7" y="77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93" name="Freeform 374">
                  <a:extLst>
                    <a:ext uri="{FF2B5EF4-FFF2-40B4-BE49-F238E27FC236}">
                      <a16:creationId xmlns:a16="http://schemas.microsoft.com/office/drawing/2014/main" id="{52EC4F17-F28A-F844-AC5E-5B03E56C71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6633" y="765722"/>
                  <a:ext cx="348320" cy="172145"/>
                </a:xfrm>
                <a:custGeom>
                  <a:avLst/>
                  <a:gdLst>
                    <a:gd name="T0" fmla="*/ 802 w 803"/>
                    <a:gd name="T1" fmla="*/ 397 h 398"/>
                    <a:gd name="T2" fmla="*/ 802 w 803"/>
                    <a:gd name="T3" fmla="*/ 397 h 398"/>
                    <a:gd name="T4" fmla="*/ 337 w 803"/>
                    <a:gd name="T5" fmla="*/ 34 h 398"/>
                    <a:gd name="T6" fmla="*/ 337 w 803"/>
                    <a:gd name="T7" fmla="*/ 34 h 398"/>
                    <a:gd name="T8" fmla="*/ 102 w 803"/>
                    <a:gd name="T9" fmla="*/ 2 h 398"/>
                    <a:gd name="T10" fmla="*/ 102 w 803"/>
                    <a:gd name="T11" fmla="*/ 2 h 398"/>
                    <a:gd name="T12" fmla="*/ 44 w 803"/>
                    <a:gd name="T13" fmla="*/ 25 h 398"/>
                    <a:gd name="T14" fmla="*/ 44 w 803"/>
                    <a:gd name="T15" fmla="*/ 25 h 398"/>
                    <a:gd name="T16" fmla="*/ 4 w 803"/>
                    <a:gd name="T17" fmla="*/ 104 h 398"/>
                    <a:gd name="T18" fmla="*/ 4 w 803"/>
                    <a:gd name="T19" fmla="*/ 104 h 398"/>
                    <a:gd name="T20" fmla="*/ 68 w 803"/>
                    <a:gd name="T21" fmla="*/ 165 h 398"/>
                    <a:gd name="T22" fmla="*/ 68 w 803"/>
                    <a:gd name="T23" fmla="*/ 165 h 398"/>
                    <a:gd name="T24" fmla="*/ 271 w 803"/>
                    <a:gd name="T25" fmla="*/ 217 h 398"/>
                    <a:gd name="T26" fmla="*/ 271 w 803"/>
                    <a:gd name="T27" fmla="*/ 217 h 398"/>
                    <a:gd name="T28" fmla="*/ 802 w 803"/>
                    <a:gd name="T29" fmla="*/ 397 h 3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03" h="398">
                      <a:moveTo>
                        <a:pt x="802" y="397"/>
                      </a:moveTo>
                      <a:lnTo>
                        <a:pt x="802" y="397"/>
                      </a:lnTo>
                      <a:cubicBezTo>
                        <a:pt x="667" y="249"/>
                        <a:pt x="538" y="93"/>
                        <a:pt x="337" y="34"/>
                      </a:cubicBezTo>
                      <a:lnTo>
                        <a:pt x="337" y="34"/>
                      </a:lnTo>
                      <a:cubicBezTo>
                        <a:pt x="262" y="12"/>
                        <a:pt x="181" y="9"/>
                        <a:pt x="102" y="2"/>
                      </a:cubicBezTo>
                      <a:lnTo>
                        <a:pt x="102" y="2"/>
                      </a:lnTo>
                      <a:cubicBezTo>
                        <a:pt x="83" y="0"/>
                        <a:pt x="56" y="11"/>
                        <a:pt x="44" y="25"/>
                      </a:cubicBezTo>
                      <a:lnTo>
                        <a:pt x="44" y="25"/>
                      </a:lnTo>
                      <a:cubicBezTo>
                        <a:pt x="24" y="48"/>
                        <a:pt x="0" y="80"/>
                        <a:pt x="4" y="104"/>
                      </a:cubicBezTo>
                      <a:lnTo>
                        <a:pt x="4" y="104"/>
                      </a:lnTo>
                      <a:cubicBezTo>
                        <a:pt x="8" y="129"/>
                        <a:pt x="41" y="155"/>
                        <a:pt x="68" y="165"/>
                      </a:cubicBezTo>
                      <a:lnTo>
                        <a:pt x="68" y="165"/>
                      </a:lnTo>
                      <a:cubicBezTo>
                        <a:pt x="134" y="188"/>
                        <a:pt x="202" y="208"/>
                        <a:pt x="271" y="217"/>
                      </a:cubicBezTo>
                      <a:lnTo>
                        <a:pt x="271" y="217"/>
                      </a:lnTo>
                      <a:cubicBezTo>
                        <a:pt x="460" y="242"/>
                        <a:pt x="639" y="292"/>
                        <a:pt x="802" y="397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94" name="Freeform 375">
                  <a:extLst>
                    <a:ext uri="{FF2B5EF4-FFF2-40B4-BE49-F238E27FC236}">
                      <a16:creationId xmlns:a16="http://schemas.microsoft.com/office/drawing/2014/main" id="{88C9D24A-90C2-1A47-81A2-C2A31C47072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24070" y="148821"/>
                  <a:ext cx="240221" cy="466394"/>
                </a:xfrm>
                <a:custGeom>
                  <a:avLst/>
                  <a:gdLst>
                    <a:gd name="T0" fmla="*/ 551 w 552"/>
                    <a:gd name="T1" fmla="*/ 1050 h 1070"/>
                    <a:gd name="T2" fmla="*/ 551 w 552"/>
                    <a:gd name="T3" fmla="*/ 1050 h 1070"/>
                    <a:gd name="T4" fmla="*/ 285 w 552"/>
                    <a:gd name="T5" fmla="*/ 806 h 1070"/>
                    <a:gd name="T6" fmla="*/ 285 w 552"/>
                    <a:gd name="T7" fmla="*/ 806 h 1070"/>
                    <a:gd name="T8" fmla="*/ 170 w 552"/>
                    <a:gd name="T9" fmla="*/ 260 h 1070"/>
                    <a:gd name="T10" fmla="*/ 170 w 552"/>
                    <a:gd name="T11" fmla="*/ 260 h 1070"/>
                    <a:gd name="T12" fmla="*/ 164 w 552"/>
                    <a:gd name="T13" fmla="*/ 59 h 1070"/>
                    <a:gd name="T14" fmla="*/ 164 w 552"/>
                    <a:gd name="T15" fmla="*/ 59 h 1070"/>
                    <a:gd name="T16" fmla="*/ 112 w 552"/>
                    <a:gd name="T17" fmla="*/ 1 h 1070"/>
                    <a:gd name="T18" fmla="*/ 112 w 552"/>
                    <a:gd name="T19" fmla="*/ 1 h 1070"/>
                    <a:gd name="T20" fmla="*/ 34 w 552"/>
                    <a:gd name="T21" fmla="*/ 42 h 1070"/>
                    <a:gd name="T22" fmla="*/ 34 w 552"/>
                    <a:gd name="T23" fmla="*/ 42 h 1070"/>
                    <a:gd name="T24" fmla="*/ 14 w 552"/>
                    <a:gd name="T25" fmla="*/ 109 h 1070"/>
                    <a:gd name="T26" fmla="*/ 14 w 552"/>
                    <a:gd name="T27" fmla="*/ 109 h 1070"/>
                    <a:gd name="T28" fmla="*/ 339 w 552"/>
                    <a:gd name="T29" fmla="*/ 940 h 1070"/>
                    <a:gd name="T30" fmla="*/ 339 w 552"/>
                    <a:gd name="T31" fmla="*/ 940 h 1070"/>
                    <a:gd name="T32" fmla="*/ 538 w 552"/>
                    <a:gd name="T33" fmla="*/ 1069 h 1070"/>
                    <a:gd name="T34" fmla="*/ 538 w 552"/>
                    <a:gd name="T35" fmla="*/ 1069 h 1070"/>
                    <a:gd name="T36" fmla="*/ 551 w 552"/>
                    <a:gd name="T37" fmla="*/ 1050 h 10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52" h="1070">
                      <a:moveTo>
                        <a:pt x="551" y="1050"/>
                      </a:moveTo>
                      <a:lnTo>
                        <a:pt x="551" y="1050"/>
                      </a:lnTo>
                      <a:cubicBezTo>
                        <a:pt x="437" y="996"/>
                        <a:pt x="347" y="916"/>
                        <a:pt x="285" y="806"/>
                      </a:cubicBezTo>
                      <a:lnTo>
                        <a:pt x="285" y="806"/>
                      </a:lnTo>
                      <a:cubicBezTo>
                        <a:pt x="188" y="637"/>
                        <a:pt x="136" y="459"/>
                        <a:pt x="170" y="260"/>
                      </a:cubicBezTo>
                      <a:lnTo>
                        <a:pt x="170" y="260"/>
                      </a:lnTo>
                      <a:cubicBezTo>
                        <a:pt x="182" y="195"/>
                        <a:pt x="173" y="125"/>
                        <a:pt x="164" y="59"/>
                      </a:cubicBezTo>
                      <a:lnTo>
                        <a:pt x="164" y="59"/>
                      </a:lnTo>
                      <a:cubicBezTo>
                        <a:pt x="161" y="36"/>
                        <a:pt x="131" y="1"/>
                        <a:pt x="112" y="1"/>
                      </a:cubicBezTo>
                      <a:lnTo>
                        <a:pt x="112" y="1"/>
                      </a:lnTo>
                      <a:cubicBezTo>
                        <a:pt x="86" y="0"/>
                        <a:pt x="54" y="21"/>
                        <a:pt x="34" y="42"/>
                      </a:cubicBezTo>
                      <a:lnTo>
                        <a:pt x="34" y="42"/>
                      </a:lnTo>
                      <a:cubicBezTo>
                        <a:pt x="20" y="57"/>
                        <a:pt x="15" y="86"/>
                        <a:pt x="14" y="109"/>
                      </a:cubicBezTo>
                      <a:lnTo>
                        <a:pt x="14" y="109"/>
                      </a:lnTo>
                      <a:cubicBezTo>
                        <a:pt x="0" y="434"/>
                        <a:pt x="92" y="719"/>
                        <a:pt x="339" y="940"/>
                      </a:cubicBezTo>
                      <a:lnTo>
                        <a:pt x="339" y="940"/>
                      </a:lnTo>
                      <a:cubicBezTo>
                        <a:pt x="397" y="992"/>
                        <a:pt x="471" y="1026"/>
                        <a:pt x="538" y="1069"/>
                      </a:cubicBezTo>
                      <a:lnTo>
                        <a:pt x="538" y="1069"/>
                      </a:lnTo>
                      <a:cubicBezTo>
                        <a:pt x="542" y="1063"/>
                        <a:pt x="547" y="1056"/>
                        <a:pt x="551" y="105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95" name="Freeform 376">
                  <a:extLst>
                    <a:ext uri="{FF2B5EF4-FFF2-40B4-BE49-F238E27FC236}">
                      <a16:creationId xmlns:a16="http://schemas.microsoft.com/office/drawing/2014/main" id="{1AAFA449-0AE1-2648-BDA3-410502311A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6880" y="909961"/>
                  <a:ext cx="393601" cy="261120"/>
                </a:xfrm>
                <a:custGeom>
                  <a:avLst/>
                  <a:gdLst>
                    <a:gd name="T0" fmla="*/ 393166 w 904"/>
                    <a:gd name="T1" fmla="*/ 0 h 601"/>
                    <a:gd name="T2" fmla="*/ 393166 w 904"/>
                    <a:gd name="T3" fmla="*/ 0 h 601"/>
                    <a:gd name="T4" fmla="*/ 269077 w 904"/>
                    <a:gd name="T5" fmla="*/ 33020 h 601"/>
                    <a:gd name="T6" fmla="*/ 269077 w 904"/>
                    <a:gd name="T7" fmla="*/ 33020 h 601"/>
                    <a:gd name="T8" fmla="*/ 19158 w 904"/>
                    <a:gd name="T9" fmla="*/ 195514 h 601"/>
                    <a:gd name="T10" fmla="*/ 19158 w 904"/>
                    <a:gd name="T11" fmla="*/ 195514 h 601"/>
                    <a:gd name="T12" fmla="*/ 1742 w 904"/>
                    <a:gd name="T13" fmla="*/ 217238 h 601"/>
                    <a:gd name="T14" fmla="*/ 1742 w 904"/>
                    <a:gd name="T15" fmla="*/ 217238 h 601"/>
                    <a:gd name="T16" fmla="*/ 7402 w 904"/>
                    <a:gd name="T17" fmla="*/ 256775 h 601"/>
                    <a:gd name="T18" fmla="*/ 7402 w 904"/>
                    <a:gd name="T19" fmla="*/ 256775 h 601"/>
                    <a:gd name="T20" fmla="*/ 40928 w 904"/>
                    <a:gd name="T21" fmla="*/ 253299 h 601"/>
                    <a:gd name="T22" fmla="*/ 40928 w 904"/>
                    <a:gd name="T23" fmla="*/ 253299 h 601"/>
                    <a:gd name="T24" fmla="*/ 204202 w 904"/>
                    <a:gd name="T25" fmla="*/ 119915 h 601"/>
                    <a:gd name="T26" fmla="*/ 204202 w 904"/>
                    <a:gd name="T27" fmla="*/ 119915 h 601"/>
                    <a:gd name="T28" fmla="*/ 387505 w 904"/>
                    <a:gd name="T29" fmla="*/ 11296 h 601"/>
                    <a:gd name="T30" fmla="*/ 387505 w 904"/>
                    <a:gd name="T31" fmla="*/ 11296 h 601"/>
                    <a:gd name="T32" fmla="*/ 393166 w 904"/>
                    <a:gd name="T33" fmla="*/ 0 h 601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904" h="601">
                      <a:moveTo>
                        <a:pt x="903" y="0"/>
                      </a:moveTo>
                      <a:lnTo>
                        <a:pt x="903" y="0"/>
                      </a:lnTo>
                      <a:cubicBezTo>
                        <a:pt x="800" y="26"/>
                        <a:pt x="706" y="41"/>
                        <a:pt x="618" y="76"/>
                      </a:cubicBezTo>
                      <a:cubicBezTo>
                        <a:pt x="401" y="159"/>
                        <a:pt x="214" y="291"/>
                        <a:pt x="44" y="450"/>
                      </a:cubicBezTo>
                      <a:cubicBezTo>
                        <a:pt x="29" y="464"/>
                        <a:pt x="7" y="482"/>
                        <a:pt x="4" y="500"/>
                      </a:cubicBezTo>
                      <a:cubicBezTo>
                        <a:pt x="0" y="530"/>
                        <a:pt x="3" y="565"/>
                        <a:pt x="17" y="591"/>
                      </a:cubicBezTo>
                      <a:cubicBezTo>
                        <a:pt x="22" y="600"/>
                        <a:pt x="75" y="597"/>
                        <a:pt x="94" y="583"/>
                      </a:cubicBezTo>
                      <a:cubicBezTo>
                        <a:pt x="221" y="483"/>
                        <a:pt x="345" y="379"/>
                        <a:pt x="469" y="276"/>
                      </a:cubicBezTo>
                      <a:cubicBezTo>
                        <a:pt x="597" y="171"/>
                        <a:pt x="736" y="87"/>
                        <a:pt x="890" y="26"/>
                      </a:cubicBezTo>
                      <a:cubicBezTo>
                        <a:pt x="893" y="25"/>
                        <a:pt x="893" y="20"/>
                        <a:pt x="903" y="0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296" name="Freeform 377">
                  <a:extLst>
                    <a:ext uri="{FF2B5EF4-FFF2-40B4-BE49-F238E27FC236}">
                      <a16:creationId xmlns:a16="http://schemas.microsoft.com/office/drawing/2014/main" id="{0D88693A-F464-8044-B3B1-496125A0C59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60209" y="-151616"/>
                  <a:ext cx="304280" cy="276233"/>
                </a:xfrm>
                <a:custGeom>
                  <a:avLst/>
                  <a:gdLst>
                    <a:gd name="T0" fmla="*/ 694 w 695"/>
                    <a:gd name="T1" fmla="*/ 635 h 636"/>
                    <a:gd name="T2" fmla="*/ 694 w 695"/>
                    <a:gd name="T3" fmla="*/ 635 h 636"/>
                    <a:gd name="T4" fmla="*/ 445 w 695"/>
                    <a:gd name="T5" fmla="*/ 448 h 636"/>
                    <a:gd name="T6" fmla="*/ 445 w 695"/>
                    <a:gd name="T7" fmla="*/ 448 h 636"/>
                    <a:gd name="T8" fmla="*/ 278 w 695"/>
                    <a:gd name="T9" fmla="*/ 188 h 636"/>
                    <a:gd name="T10" fmla="*/ 278 w 695"/>
                    <a:gd name="T11" fmla="*/ 188 h 636"/>
                    <a:gd name="T12" fmla="*/ 143 w 695"/>
                    <a:gd name="T13" fmla="*/ 48 h 636"/>
                    <a:gd name="T14" fmla="*/ 143 w 695"/>
                    <a:gd name="T15" fmla="*/ 48 h 636"/>
                    <a:gd name="T16" fmla="*/ 36 w 695"/>
                    <a:gd name="T17" fmla="*/ 41 h 636"/>
                    <a:gd name="T18" fmla="*/ 36 w 695"/>
                    <a:gd name="T19" fmla="*/ 41 h 636"/>
                    <a:gd name="T20" fmla="*/ 26 w 695"/>
                    <a:gd name="T21" fmla="*/ 169 h 636"/>
                    <a:gd name="T22" fmla="*/ 26 w 695"/>
                    <a:gd name="T23" fmla="*/ 169 h 636"/>
                    <a:gd name="T24" fmla="*/ 274 w 695"/>
                    <a:gd name="T25" fmla="*/ 443 h 636"/>
                    <a:gd name="T26" fmla="*/ 274 w 695"/>
                    <a:gd name="T27" fmla="*/ 443 h 636"/>
                    <a:gd name="T28" fmla="*/ 694 w 695"/>
                    <a:gd name="T29" fmla="*/ 635 h 6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95" h="636">
                      <a:moveTo>
                        <a:pt x="694" y="635"/>
                      </a:moveTo>
                      <a:lnTo>
                        <a:pt x="694" y="635"/>
                      </a:lnTo>
                      <a:cubicBezTo>
                        <a:pt x="606" y="571"/>
                        <a:pt x="512" y="521"/>
                        <a:pt x="445" y="448"/>
                      </a:cubicBezTo>
                      <a:lnTo>
                        <a:pt x="445" y="448"/>
                      </a:lnTo>
                      <a:cubicBezTo>
                        <a:pt x="377" y="373"/>
                        <a:pt x="338" y="272"/>
                        <a:pt x="278" y="188"/>
                      </a:cubicBezTo>
                      <a:lnTo>
                        <a:pt x="278" y="188"/>
                      </a:lnTo>
                      <a:cubicBezTo>
                        <a:pt x="242" y="136"/>
                        <a:pt x="192" y="90"/>
                        <a:pt x="143" y="48"/>
                      </a:cubicBezTo>
                      <a:lnTo>
                        <a:pt x="143" y="48"/>
                      </a:lnTo>
                      <a:cubicBezTo>
                        <a:pt x="113" y="22"/>
                        <a:pt x="72" y="0"/>
                        <a:pt x="36" y="41"/>
                      </a:cubicBezTo>
                      <a:lnTo>
                        <a:pt x="36" y="41"/>
                      </a:lnTo>
                      <a:cubicBezTo>
                        <a:pt x="2" y="80"/>
                        <a:pt x="0" y="123"/>
                        <a:pt x="26" y="169"/>
                      </a:cubicBezTo>
                      <a:lnTo>
                        <a:pt x="26" y="169"/>
                      </a:lnTo>
                      <a:cubicBezTo>
                        <a:pt x="89" y="277"/>
                        <a:pt x="176" y="366"/>
                        <a:pt x="274" y="443"/>
                      </a:cubicBezTo>
                      <a:lnTo>
                        <a:pt x="274" y="443"/>
                      </a:lnTo>
                      <a:cubicBezTo>
                        <a:pt x="396" y="538"/>
                        <a:pt x="535" y="602"/>
                        <a:pt x="694" y="63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97" name="Freeform 378">
                  <a:extLst>
                    <a:ext uri="{FF2B5EF4-FFF2-40B4-BE49-F238E27FC236}">
                      <a16:creationId xmlns:a16="http://schemas.microsoft.com/office/drawing/2014/main" id="{6C1F44F0-E207-474C-AC1F-5F3245A1C41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20328" y="1095358"/>
                  <a:ext cx="258238" cy="244206"/>
                </a:xfrm>
                <a:custGeom>
                  <a:avLst/>
                  <a:gdLst>
                    <a:gd name="T0" fmla="*/ 590 w 591"/>
                    <a:gd name="T1" fmla="*/ 0 h 561"/>
                    <a:gd name="T2" fmla="*/ 590 w 591"/>
                    <a:gd name="T3" fmla="*/ 0 h 561"/>
                    <a:gd name="T4" fmla="*/ 229 w 591"/>
                    <a:gd name="T5" fmla="*/ 269 h 561"/>
                    <a:gd name="T6" fmla="*/ 229 w 591"/>
                    <a:gd name="T7" fmla="*/ 269 h 561"/>
                    <a:gd name="T8" fmla="*/ 57 w 591"/>
                    <a:gd name="T9" fmla="*/ 386 h 561"/>
                    <a:gd name="T10" fmla="*/ 57 w 591"/>
                    <a:gd name="T11" fmla="*/ 386 h 561"/>
                    <a:gd name="T12" fmla="*/ 15 w 591"/>
                    <a:gd name="T13" fmla="*/ 463 h 561"/>
                    <a:gd name="T14" fmla="*/ 15 w 591"/>
                    <a:gd name="T15" fmla="*/ 463 h 561"/>
                    <a:gd name="T16" fmla="*/ 94 w 591"/>
                    <a:gd name="T17" fmla="*/ 543 h 561"/>
                    <a:gd name="T18" fmla="*/ 94 w 591"/>
                    <a:gd name="T19" fmla="*/ 543 h 561"/>
                    <a:gd name="T20" fmla="*/ 590 w 591"/>
                    <a:gd name="T21" fmla="*/ 0 h 5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91" h="561">
                      <a:moveTo>
                        <a:pt x="590" y="0"/>
                      </a:moveTo>
                      <a:lnTo>
                        <a:pt x="590" y="0"/>
                      </a:lnTo>
                      <a:cubicBezTo>
                        <a:pt x="512" y="161"/>
                        <a:pt x="356" y="195"/>
                        <a:pt x="229" y="269"/>
                      </a:cubicBezTo>
                      <a:lnTo>
                        <a:pt x="229" y="269"/>
                      </a:lnTo>
                      <a:cubicBezTo>
                        <a:pt x="170" y="305"/>
                        <a:pt x="111" y="343"/>
                        <a:pt x="57" y="386"/>
                      </a:cubicBezTo>
                      <a:lnTo>
                        <a:pt x="57" y="386"/>
                      </a:lnTo>
                      <a:cubicBezTo>
                        <a:pt x="36" y="403"/>
                        <a:pt x="23" y="435"/>
                        <a:pt x="15" y="463"/>
                      </a:cubicBezTo>
                      <a:lnTo>
                        <a:pt x="15" y="463"/>
                      </a:lnTo>
                      <a:cubicBezTo>
                        <a:pt x="0" y="524"/>
                        <a:pt x="35" y="560"/>
                        <a:pt x="94" y="543"/>
                      </a:cubicBezTo>
                      <a:lnTo>
                        <a:pt x="94" y="543"/>
                      </a:lnTo>
                      <a:cubicBezTo>
                        <a:pt x="270" y="493"/>
                        <a:pt x="563" y="275"/>
                        <a:pt x="590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98" name="Freeform 379">
                  <a:extLst>
                    <a:ext uri="{FF2B5EF4-FFF2-40B4-BE49-F238E27FC236}">
                      <a16:creationId xmlns:a16="http://schemas.microsoft.com/office/drawing/2014/main" id="{3CE91B19-0855-AD4A-A7C7-0362A0B4BE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02820" y="101053"/>
                  <a:ext cx="202187" cy="308261"/>
                </a:xfrm>
                <a:custGeom>
                  <a:avLst/>
                  <a:gdLst>
                    <a:gd name="T0" fmla="*/ 467 w 468"/>
                    <a:gd name="T1" fmla="*/ 697 h 710"/>
                    <a:gd name="T2" fmla="*/ 467 w 468"/>
                    <a:gd name="T3" fmla="*/ 697 h 710"/>
                    <a:gd name="T4" fmla="*/ 272 w 468"/>
                    <a:gd name="T5" fmla="*/ 310 h 710"/>
                    <a:gd name="T6" fmla="*/ 272 w 468"/>
                    <a:gd name="T7" fmla="*/ 310 h 710"/>
                    <a:gd name="T8" fmla="*/ 157 w 468"/>
                    <a:gd name="T9" fmla="*/ 51 h 710"/>
                    <a:gd name="T10" fmla="*/ 157 w 468"/>
                    <a:gd name="T11" fmla="*/ 51 h 710"/>
                    <a:gd name="T12" fmla="*/ 115 w 468"/>
                    <a:gd name="T13" fmla="*/ 17 h 710"/>
                    <a:gd name="T14" fmla="*/ 115 w 468"/>
                    <a:gd name="T15" fmla="*/ 17 h 710"/>
                    <a:gd name="T16" fmla="*/ 21 w 468"/>
                    <a:gd name="T17" fmla="*/ 11 h 710"/>
                    <a:gd name="T18" fmla="*/ 21 w 468"/>
                    <a:gd name="T19" fmla="*/ 11 h 710"/>
                    <a:gd name="T20" fmla="*/ 8 w 468"/>
                    <a:gd name="T21" fmla="*/ 90 h 710"/>
                    <a:gd name="T22" fmla="*/ 8 w 468"/>
                    <a:gd name="T23" fmla="*/ 90 h 710"/>
                    <a:gd name="T24" fmla="*/ 380 w 468"/>
                    <a:gd name="T25" fmla="*/ 666 h 710"/>
                    <a:gd name="T26" fmla="*/ 380 w 468"/>
                    <a:gd name="T27" fmla="*/ 666 h 710"/>
                    <a:gd name="T28" fmla="*/ 457 w 468"/>
                    <a:gd name="T29" fmla="*/ 709 h 710"/>
                    <a:gd name="T30" fmla="*/ 457 w 468"/>
                    <a:gd name="T31" fmla="*/ 709 h 710"/>
                    <a:gd name="T32" fmla="*/ 467 w 468"/>
                    <a:gd name="T33" fmla="*/ 697 h 7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68" h="710">
                      <a:moveTo>
                        <a:pt x="467" y="697"/>
                      </a:moveTo>
                      <a:lnTo>
                        <a:pt x="467" y="697"/>
                      </a:lnTo>
                      <a:cubicBezTo>
                        <a:pt x="330" y="602"/>
                        <a:pt x="303" y="456"/>
                        <a:pt x="272" y="310"/>
                      </a:cubicBezTo>
                      <a:lnTo>
                        <a:pt x="272" y="310"/>
                      </a:lnTo>
                      <a:cubicBezTo>
                        <a:pt x="252" y="215"/>
                        <a:pt x="229" y="122"/>
                        <a:pt x="157" y="51"/>
                      </a:cubicBezTo>
                      <a:lnTo>
                        <a:pt x="157" y="51"/>
                      </a:lnTo>
                      <a:cubicBezTo>
                        <a:pt x="144" y="38"/>
                        <a:pt x="131" y="21"/>
                        <a:pt x="115" y="17"/>
                      </a:cubicBezTo>
                      <a:lnTo>
                        <a:pt x="115" y="17"/>
                      </a:lnTo>
                      <a:cubicBezTo>
                        <a:pt x="84" y="9"/>
                        <a:pt x="48" y="0"/>
                        <a:pt x="21" y="11"/>
                      </a:cubicBezTo>
                      <a:lnTo>
                        <a:pt x="21" y="11"/>
                      </a:lnTo>
                      <a:cubicBezTo>
                        <a:pt x="8" y="16"/>
                        <a:pt x="0" y="67"/>
                        <a:pt x="8" y="90"/>
                      </a:cubicBezTo>
                      <a:lnTo>
                        <a:pt x="8" y="90"/>
                      </a:lnTo>
                      <a:cubicBezTo>
                        <a:pt x="78" y="317"/>
                        <a:pt x="195" y="514"/>
                        <a:pt x="380" y="666"/>
                      </a:cubicBezTo>
                      <a:lnTo>
                        <a:pt x="380" y="666"/>
                      </a:lnTo>
                      <a:cubicBezTo>
                        <a:pt x="403" y="684"/>
                        <a:pt x="432" y="695"/>
                        <a:pt x="457" y="709"/>
                      </a:cubicBezTo>
                      <a:lnTo>
                        <a:pt x="457" y="709"/>
                      </a:lnTo>
                      <a:cubicBezTo>
                        <a:pt x="461" y="705"/>
                        <a:pt x="464" y="701"/>
                        <a:pt x="467" y="697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299" name="Freeform 380">
                  <a:extLst>
                    <a:ext uri="{FF2B5EF4-FFF2-40B4-BE49-F238E27FC236}">
                      <a16:creationId xmlns:a16="http://schemas.microsoft.com/office/drawing/2014/main" id="{4787FCF5-E85A-694E-A772-270F54615B8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16025" y="1055314"/>
                  <a:ext cx="116107" cy="294247"/>
                </a:xfrm>
                <a:custGeom>
                  <a:avLst/>
                  <a:gdLst>
                    <a:gd name="T0" fmla="*/ 202 w 270"/>
                    <a:gd name="T1" fmla="*/ 0 h 674"/>
                    <a:gd name="T2" fmla="*/ 202 w 270"/>
                    <a:gd name="T3" fmla="*/ 0 h 674"/>
                    <a:gd name="T4" fmla="*/ 182 w 270"/>
                    <a:gd name="T5" fmla="*/ 102 h 674"/>
                    <a:gd name="T6" fmla="*/ 182 w 270"/>
                    <a:gd name="T7" fmla="*/ 102 h 674"/>
                    <a:gd name="T8" fmla="*/ 63 w 270"/>
                    <a:gd name="T9" fmla="*/ 355 h 674"/>
                    <a:gd name="T10" fmla="*/ 63 w 270"/>
                    <a:gd name="T11" fmla="*/ 355 h 674"/>
                    <a:gd name="T12" fmla="*/ 22 w 270"/>
                    <a:gd name="T13" fmla="*/ 589 h 674"/>
                    <a:gd name="T14" fmla="*/ 22 w 270"/>
                    <a:gd name="T15" fmla="*/ 589 h 674"/>
                    <a:gd name="T16" fmla="*/ 106 w 270"/>
                    <a:gd name="T17" fmla="*/ 669 h 674"/>
                    <a:gd name="T18" fmla="*/ 106 w 270"/>
                    <a:gd name="T19" fmla="*/ 669 h 674"/>
                    <a:gd name="T20" fmla="*/ 177 w 270"/>
                    <a:gd name="T21" fmla="*/ 602 h 674"/>
                    <a:gd name="T22" fmla="*/ 177 w 270"/>
                    <a:gd name="T23" fmla="*/ 602 h 674"/>
                    <a:gd name="T24" fmla="*/ 223 w 270"/>
                    <a:gd name="T25" fmla="*/ 61 h 674"/>
                    <a:gd name="T26" fmla="*/ 223 w 270"/>
                    <a:gd name="T27" fmla="*/ 61 h 674"/>
                    <a:gd name="T28" fmla="*/ 202 w 270"/>
                    <a:gd name="T29" fmla="*/ 0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70" h="674">
                      <a:moveTo>
                        <a:pt x="202" y="0"/>
                      </a:moveTo>
                      <a:lnTo>
                        <a:pt x="202" y="0"/>
                      </a:lnTo>
                      <a:cubicBezTo>
                        <a:pt x="193" y="45"/>
                        <a:pt x="193" y="76"/>
                        <a:pt x="182" y="102"/>
                      </a:cubicBezTo>
                      <a:lnTo>
                        <a:pt x="182" y="102"/>
                      </a:lnTo>
                      <a:cubicBezTo>
                        <a:pt x="145" y="188"/>
                        <a:pt x="112" y="276"/>
                        <a:pt x="63" y="355"/>
                      </a:cubicBezTo>
                      <a:lnTo>
                        <a:pt x="63" y="355"/>
                      </a:lnTo>
                      <a:cubicBezTo>
                        <a:pt x="18" y="431"/>
                        <a:pt x="0" y="505"/>
                        <a:pt x="22" y="589"/>
                      </a:cubicBezTo>
                      <a:lnTo>
                        <a:pt x="22" y="589"/>
                      </a:lnTo>
                      <a:cubicBezTo>
                        <a:pt x="32" y="632"/>
                        <a:pt x="56" y="666"/>
                        <a:pt x="106" y="669"/>
                      </a:cubicBezTo>
                      <a:lnTo>
                        <a:pt x="106" y="669"/>
                      </a:lnTo>
                      <a:cubicBezTo>
                        <a:pt x="154" y="673"/>
                        <a:pt x="165" y="635"/>
                        <a:pt x="177" y="602"/>
                      </a:cubicBezTo>
                      <a:lnTo>
                        <a:pt x="177" y="602"/>
                      </a:lnTo>
                      <a:cubicBezTo>
                        <a:pt x="241" y="425"/>
                        <a:pt x="269" y="246"/>
                        <a:pt x="223" y="61"/>
                      </a:cubicBezTo>
                      <a:lnTo>
                        <a:pt x="223" y="61"/>
                      </a:lnTo>
                      <a:cubicBezTo>
                        <a:pt x="219" y="46"/>
                        <a:pt x="213" y="31"/>
                        <a:pt x="202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00" name="Freeform 381">
                  <a:extLst>
                    <a:ext uri="{FF2B5EF4-FFF2-40B4-BE49-F238E27FC236}">
                      <a16:creationId xmlns:a16="http://schemas.microsoft.com/office/drawing/2014/main" id="{D7FE100C-6B0A-374E-9EAF-9BBD3657DE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49140" y="92523"/>
                  <a:ext cx="266245" cy="116098"/>
                </a:xfrm>
                <a:custGeom>
                  <a:avLst/>
                  <a:gdLst>
                    <a:gd name="T0" fmla="*/ 606 w 609"/>
                    <a:gd name="T1" fmla="*/ 168 h 271"/>
                    <a:gd name="T2" fmla="*/ 606 w 609"/>
                    <a:gd name="T3" fmla="*/ 168 h 271"/>
                    <a:gd name="T4" fmla="*/ 581 w 609"/>
                    <a:gd name="T5" fmla="*/ 168 h 271"/>
                    <a:gd name="T6" fmla="*/ 581 w 609"/>
                    <a:gd name="T7" fmla="*/ 168 h 271"/>
                    <a:gd name="T8" fmla="*/ 381 w 609"/>
                    <a:gd name="T9" fmla="*/ 129 h 271"/>
                    <a:gd name="T10" fmla="*/ 381 w 609"/>
                    <a:gd name="T11" fmla="*/ 129 h 271"/>
                    <a:gd name="T12" fmla="*/ 174 w 609"/>
                    <a:gd name="T13" fmla="*/ 23 h 271"/>
                    <a:gd name="T14" fmla="*/ 174 w 609"/>
                    <a:gd name="T15" fmla="*/ 23 h 271"/>
                    <a:gd name="T16" fmla="*/ 32 w 609"/>
                    <a:gd name="T17" fmla="*/ 67 h 271"/>
                    <a:gd name="T18" fmla="*/ 32 w 609"/>
                    <a:gd name="T19" fmla="*/ 67 h 271"/>
                    <a:gd name="T20" fmla="*/ 70 w 609"/>
                    <a:gd name="T21" fmla="*/ 180 h 271"/>
                    <a:gd name="T22" fmla="*/ 70 w 609"/>
                    <a:gd name="T23" fmla="*/ 180 h 271"/>
                    <a:gd name="T24" fmla="*/ 322 w 609"/>
                    <a:gd name="T25" fmla="*/ 251 h 271"/>
                    <a:gd name="T26" fmla="*/ 322 w 609"/>
                    <a:gd name="T27" fmla="*/ 251 h 271"/>
                    <a:gd name="T28" fmla="*/ 608 w 609"/>
                    <a:gd name="T29" fmla="*/ 181 h 271"/>
                    <a:gd name="T30" fmla="*/ 608 w 609"/>
                    <a:gd name="T31" fmla="*/ 181 h 271"/>
                    <a:gd name="T32" fmla="*/ 606 w 609"/>
                    <a:gd name="T33" fmla="*/ 168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9" h="271">
                      <a:moveTo>
                        <a:pt x="606" y="168"/>
                      </a:moveTo>
                      <a:lnTo>
                        <a:pt x="606" y="168"/>
                      </a:lnTo>
                      <a:cubicBezTo>
                        <a:pt x="598" y="168"/>
                        <a:pt x="588" y="166"/>
                        <a:pt x="581" y="168"/>
                      </a:cubicBezTo>
                      <a:lnTo>
                        <a:pt x="581" y="168"/>
                      </a:lnTo>
                      <a:cubicBezTo>
                        <a:pt x="507" y="188"/>
                        <a:pt x="444" y="167"/>
                        <a:pt x="381" y="129"/>
                      </a:cubicBezTo>
                      <a:lnTo>
                        <a:pt x="381" y="129"/>
                      </a:lnTo>
                      <a:cubicBezTo>
                        <a:pt x="314" y="90"/>
                        <a:pt x="244" y="56"/>
                        <a:pt x="174" y="23"/>
                      </a:cubicBezTo>
                      <a:lnTo>
                        <a:pt x="174" y="23"/>
                      </a:lnTo>
                      <a:cubicBezTo>
                        <a:pt x="126" y="0"/>
                        <a:pt x="60" y="22"/>
                        <a:pt x="32" y="67"/>
                      </a:cubicBezTo>
                      <a:lnTo>
                        <a:pt x="32" y="67"/>
                      </a:lnTo>
                      <a:cubicBezTo>
                        <a:pt x="0" y="118"/>
                        <a:pt x="37" y="153"/>
                        <a:pt x="70" y="180"/>
                      </a:cubicBezTo>
                      <a:lnTo>
                        <a:pt x="70" y="180"/>
                      </a:lnTo>
                      <a:cubicBezTo>
                        <a:pt x="144" y="237"/>
                        <a:pt x="228" y="270"/>
                        <a:pt x="322" y="251"/>
                      </a:cubicBezTo>
                      <a:lnTo>
                        <a:pt x="322" y="251"/>
                      </a:lnTo>
                      <a:cubicBezTo>
                        <a:pt x="419" y="233"/>
                        <a:pt x="512" y="205"/>
                        <a:pt x="608" y="181"/>
                      </a:cubicBezTo>
                      <a:lnTo>
                        <a:pt x="608" y="181"/>
                      </a:lnTo>
                      <a:cubicBezTo>
                        <a:pt x="607" y="177"/>
                        <a:pt x="607" y="173"/>
                        <a:pt x="606" y="16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01" name="Freeform 382">
                  <a:extLst>
                    <a:ext uri="{FF2B5EF4-FFF2-40B4-BE49-F238E27FC236}">
                      <a16:creationId xmlns:a16="http://schemas.microsoft.com/office/drawing/2014/main" id="{92E952C1-932C-A44C-B992-D71322270F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28322" y="333961"/>
                  <a:ext cx="193919" cy="266879"/>
                </a:xfrm>
                <a:custGeom>
                  <a:avLst/>
                  <a:gdLst>
                    <a:gd name="T0" fmla="*/ 193483 w 445"/>
                    <a:gd name="T1" fmla="*/ 261219 h 613"/>
                    <a:gd name="T2" fmla="*/ 193483 w 445"/>
                    <a:gd name="T3" fmla="*/ 261219 h 613"/>
                    <a:gd name="T4" fmla="*/ 171259 w 445"/>
                    <a:gd name="T5" fmla="*/ 251206 h 613"/>
                    <a:gd name="T6" fmla="*/ 171259 w 445"/>
                    <a:gd name="T7" fmla="*/ 251206 h 613"/>
                    <a:gd name="T8" fmla="*/ 64494 w 445"/>
                    <a:gd name="T9" fmla="*/ 99699 h 613"/>
                    <a:gd name="T10" fmla="*/ 64494 w 445"/>
                    <a:gd name="T11" fmla="*/ 99699 h 613"/>
                    <a:gd name="T12" fmla="*/ 46628 w 445"/>
                    <a:gd name="T13" fmla="*/ 23510 h 613"/>
                    <a:gd name="T14" fmla="*/ 46628 w 445"/>
                    <a:gd name="T15" fmla="*/ 23510 h 613"/>
                    <a:gd name="T16" fmla="*/ 25711 w 445"/>
                    <a:gd name="T17" fmla="*/ 0 h 613"/>
                    <a:gd name="T18" fmla="*/ 25711 w 445"/>
                    <a:gd name="T19" fmla="*/ 0 h 613"/>
                    <a:gd name="T20" fmla="*/ 5229 w 445"/>
                    <a:gd name="T21" fmla="*/ 24816 h 613"/>
                    <a:gd name="T22" fmla="*/ 5229 w 445"/>
                    <a:gd name="T23" fmla="*/ 24816 h 613"/>
                    <a:gd name="T24" fmla="*/ 6101 w 445"/>
                    <a:gd name="T25" fmla="*/ 90991 h 613"/>
                    <a:gd name="T26" fmla="*/ 6101 w 445"/>
                    <a:gd name="T27" fmla="*/ 90991 h 613"/>
                    <a:gd name="T28" fmla="*/ 167773 w 445"/>
                    <a:gd name="T29" fmla="*/ 262090 h 613"/>
                    <a:gd name="T30" fmla="*/ 167773 w 445"/>
                    <a:gd name="T31" fmla="*/ 262090 h 613"/>
                    <a:gd name="T32" fmla="*/ 192176 w 445"/>
                    <a:gd name="T33" fmla="*/ 266444 h 613"/>
                    <a:gd name="T34" fmla="*/ 192176 w 445"/>
                    <a:gd name="T35" fmla="*/ 266444 h 613"/>
                    <a:gd name="T36" fmla="*/ 193483 w 445"/>
                    <a:gd name="T37" fmla="*/ 261219 h 61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45" h="613">
                      <a:moveTo>
                        <a:pt x="444" y="600"/>
                      </a:moveTo>
                      <a:lnTo>
                        <a:pt x="444" y="600"/>
                      </a:lnTo>
                      <a:cubicBezTo>
                        <a:pt x="427" y="592"/>
                        <a:pt x="410" y="585"/>
                        <a:pt x="393" y="577"/>
                      </a:cubicBezTo>
                      <a:cubicBezTo>
                        <a:pt x="239" y="512"/>
                        <a:pt x="183" y="377"/>
                        <a:pt x="148" y="229"/>
                      </a:cubicBezTo>
                      <a:cubicBezTo>
                        <a:pt x="133" y="171"/>
                        <a:pt x="124" y="111"/>
                        <a:pt x="107" y="54"/>
                      </a:cubicBezTo>
                      <a:cubicBezTo>
                        <a:pt x="100" y="32"/>
                        <a:pt x="75" y="17"/>
                        <a:pt x="59" y="0"/>
                      </a:cubicBezTo>
                      <a:cubicBezTo>
                        <a:pt x="42" y="18"/>
                        <a:pt x="15" y="36"/>
                        <a:pt x="12" y="57"/>
                      </a:cubicBezTo>
                      <a:cubicBezTo>
                        <a:pt x="6" y="107"/>
                        <a:pt x="0" y="162"/>
                        <a:pt x="14" y="209"/>
                      </a:cubicBezTo>
                      <a:cubicBezTo>
                        <a:pt x="72" y="401"/>
                        <a:pt x="186" y="542"/>
                        <a:pt x="385" y="602"/>
                      </a:cubicBezTo>
                      <a:cubicBezTo>
                        <a:pt x="403" y="607"/>
                        <a:pt x="422" y="609"/>
                        <a:pt x="441" y="612"/>
                      </a:cubicBezTo>
                      <a:cubicBezTo>
                        <a:pt x="442" y="608"/>
                        <a:pt x="443" y="604"/>
                        <a:pt x="444" y="600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02" name="Freeform 383">
                  <a:extLst>
                    <a:ext uri="{FF2B5EF4-FFF2-40B4-BE49-F238E27FC236}">
                      <a16:creationId xmlns:a16="http://schemas.microsoft.com/office/drawing/2014/main" id="{34DF992F-B051-C340-B476-0D31AC9A0E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4092" y="-98941"/>
                  <a:ext cx="126115" cy="212179"/>
                </a:xfrm>
                <a:custGeom>
                  <a:avLst/>
                  <a:gdLst>
                    <a:gd name="T0" fmla="*/ 5 w 287"/>
                    <a:gd name="T1" fmla="*/ 485 h 486"/>
                    <a:gd name="T2" fmla="*/ 5 w 287"/>
                    <a:gd name="T3" fmla="*/ 485 h 486"/>
                    <a:gd name="T4" fmla="*/ 243 w 287"/>
                    <a:gd name="T5" fmla="*/ 242 h 486"/>
                    <a:gd name="T6" fmla="*/ 243 w 287"/>
                    <a:gd name="T7" fmla="*/ 242 h 486"/>
                    <a:gd name="T8" fmla="*/ 285 w 287"/>
                    <a:gd name="T9" fmla="*/ 84 h 486"/>
                    <a:gd name="T10" fmla="*/ 285 w 287"/>
                    <a:gd name="T11" fmla="*/ 84 h 486"/>
                    <a:gd name="T12" fmla="*/ 230 w 287"/>
                    <a:gd name="T13" fmla="*/ 7 h 486"/>
                    <a:gd name="T14" fmla="*/ 230 w 287"/>
                    <a:gd name="T15" fmla="*/ 7 h 486"/>
                    <a:gd name="T16" fmla="*/ 150 w 287"/>
                    <a:gd name="T17" fmla="*/ 49 h 486"/>
                    <a:gd name="T18" fmla="*/ 150 w 287"/>
                    <a:gd name="T19" fmla="*/ 49 h 486"/>
                    <a:gd name="T20" fmla="*/ 71 w 287"/>
                    <a:gd name="T21" fmla="*/ 243 h 486"/>
                    <a:gd name="T22" fmla="*/ 71 w 287"/>
                    <a:gd name="T23" fmla="*/ 243 h 486"/>
                    <a:gd name="T24" fmla="*/ 0 w 287"/>
                    <a:gd name="T25" fmla="*/ 474 h 486"/>
                    <a:gd name="T26" fmla="*/ 0 w 287"/>
                    <a:gd name="T27" fmla="*/ 474 h 486"/>
                    <a:gd name="T28" fmla="*/ 5 w 287"/>
                    <a:gd name="T29" fmla="*/ 485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7" h="486">
                      <a:moveTo>
                        <a:pt x="5" y="485"/>
                      </a:moveTo>
                      <a:lnTo>
                        <a:pt x="5" y="485"/>
                      </a:lnTo>
                      <a:cubicBezTo>
                        <a:pt x="85" y="405"/>
                        <a:pt x="172" y="330"/>
                        <a:pt x="243" y="242"/>
                      </a:cubicBezTo>
                      <a:lnTo>
                        <a:pt x="243" y="242"/>
                      </a:lnTo>
                      <a:cubicBezTo>
                        <a:pt x="275" y="203"/>
                        <a:pt x="283" y="138"/>
                        <a:pt x="285" y="84"/>
                      </a:cubicBezTo>
                      <a:lnTo>
                        <a:pt x="285" y="84"/>
                      </a:lnTo>
                      <a:cubicBezTo>
                        <a:pt x="286" y="58"/>
                        <a:pt x="255" y="16"/>
                        <a:pt x="230" y="7"/>
                      </a:cubicBezTo>
                      <a:lnTo>
                        <a:pt x="230" y="7"/>
                      </a:lnTo>
                      <a:cubicBezTo>
                        <a:pt x="210" y="0"/>
                        <a:pt x="163" y="26"/>
                        <a:pt x="150" y="49"/>
                      </a:cubicBezTo>
                      <a:lnTo>
                        <a:pt x="150" y="49"/>
                      </a:lnTo>
                      <a:cubicBezTo>
                        <a:pt x="117" y="110"/>
                        <a:pt x="94" y="177"/>
                        <a:pt x="71" y="243"/>
                      </a:cubicBezTo>
                      <a:lnTo>
                        <a:pt x="71" y="243"/>
                      </a:lnTo>
                      <a:cubicBezTo>
                        <a:pt x="45" y="319"/>
                        <a:pt x="23" y="396"/>
                        <a:pt x="0" y="474"/>
                      </a:cubicBezTo>
                      <a:lnTo>
                        <a:pt x="0" y="474"/>
                      </a:lnTo>
                      <a:cubicBezTo>
                        <a:pt x="1" y="477"/>
                        <a:pt x="3" y="481"/>
                        <a:pt x="5" y="485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03" name="Freeform 384">
                  <a:extLst>
                    <a:ext uri="{FF2B5EF4-FFF2-40B4-BE49-F238E27FC236}">
                      <a16:creationId xmlns:a16="http://schemas.microsoft.com/office/drawing/2014/main" id="{9BF97DD1-CE2C-8340-95A2-ADD6A89C85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79837" y="768854"/>
                  <a:ext cx="126115" cy="178151"/>
                </a:xfrm>
                <a:custGeom>
                  <a:avLst/>
                  <a:gdLst>
                    <a:gd name="T0" fmla="*/ 242 w 289"/>
                    <a:gd name="T1" fmla="*/ 408 h 409"/>
                    <a:gd name="T2" fmla="*/ 242 w 289"/>
                    <a:gd name="T3" fmla="*/ 408 h 409"/>
                    <a:gd name="T4" fmla="*/ 194 w 289"/>
                    <a:gd name="T5" fmla="*/ 79 h 409"/>
                    <a:gd name="T6" fmla="*/ 194 w 289"/>
                    <a:gd name="T7" fmla="*/ 79 h 409"/>
                    <a:gd name="T8" fmla="*/ 48 w 289"/>
                    <a:gd name="T9" fmla="*/ 28 h 409"/>
                    <a:gd name="T10" fmla="*/ 48 w 289"/>
                    <a:gd name="T11" fmla="*/ 28 h 409"/>
                    <a:gd name="T12" fmla="*/ 37 w 289"/>
                    <a:gd name="T13" fmla="*/ 177 h 409"/>
                    <a:gd name="T14" fmla="*/ 37 w 289"/>
                    <a:gd name="T15" fmla="*/ 177 h 409"/>
                    <a:gd name="T16" fmla="*/ 108 w 289"/>
                    <a:gd name="T17" fmla="*/ 271 h 409"/>
                    <a:gd name="T18" fmla="*/ 108 w 289"/>
                    <a:gd name="T19" fmla="*/ 271 h 409"/>
                    <a:gd name="T20" fmla="*/ 242 w 289"/>
                    <a:gd name="T21" fmla="*/ 408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9" h="409">
                      <a:moveTo>
                        <a:pt x="242" y="408"/>
                      </a:moveTo>
                      <a:lnTo>
                        <a:pt x="242" y="408"/>
                      </a:lnTo>
                      <a:cubicBezTo>
                        <a:pt x="253" y="293"/>
                        <a:pt x="288" y="177"/>
                        <a:pt x="194" y="79"/>
                      </a:cubicBezTo>
                      <a:lnTo>
                        <a:pt x="194" y="79"/>
                      </a:lnTo>
                      <a:cubicBezTo>
                        <a:pt x="143" y="26"/>
                        <a:pt x="78" y="0"/>
                        <a:pt x="48" y="28"/>
                      </a:cubicBezTo>
                      <a:lnTo>
                        <a:pt x="48" y="28"/>
                      </a:lnTo>
                      <a:cubicBezTo>
                        <a:pt x="0" y="72"/>
                        <a:pt x="16" y="129"/>
                        <a:pt x="37" y="177"/>
                      </a:cubicBezTo>
                      <a:lnTo>
                        <a:pt x="37" y="177"/>
                      </a:lnTo>
                      <a:cubicBezTo>
                        <a:pt x="52" y="212"/>
                        <a:pt x="82" y="242"/>
                        <a:pt x="108" y="271"/>
                      </a:cubicBezTo>
                      <a:lnTo>
                        <a:pt x="108" y="271"/>
                      </a:lnTo>
                      <a:cubicBezTo>
                        <a:pt x="150" y="316"/>
                        <a:pt x="194" y="358"/>
                        <a:pt x="242" y="40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04" name="Freeform 385">
                  <a:extLst>
                    <a:ext uri="{FF2B5EF4-FFF2-40B4-BE49-F238E27FC236}">
                      <a16:creationId xmlns:a16="http://schemas.microsoft.com/office/drawing/2014/main" id="{3802167D-7F05-BE46-8804-0AF1CE5560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29619" y="579818"/>
                  <a:ext cx="142131" cy="198168"/>
                </a:xfrm>
                <a:custGeom>
                  <a:avLst/>
                  <a:gdLst>
                    <a:gd name="T0" fmla="*/ 324 w 325"/>
                    <a:gd name="T1" fmla="*/ 8 h 456"/>
                    <a:gd name="T2" fmla="*/ 324 w 325"/>
                    <a:gd name="T3" fmla="*/ 8 h 456"/>
                    <a:gd name="T4" fmla="*/ 101 w 325"/>
                    <a:gd name="T5" fmla="*/ 196 h 456"/>
                    <a:gd name="T6" fmla="*/ 101 w 325"/>
                    <a:gd name="T7" fmla="*/ 196 h 456"/>
                    <a:gd name="T8" fmla="*/ 31 w 325"/>
                    <a:gd name="T9" fmla="*/ 411 h 456"/>
                    <a:gd name="T10" fmla="*/ 31 w 325"/>
                    <a:gd name="T11" fmla="*/ 411 h 456"/>
                    <a:gd name="T12" fmla="*/ 100 w 325"/>
                    <a:gd name="T13" fmla="*/ 436 h 456"/>
                    <a:gd name="T14" fmla="*/ 100 w 325"/>
                    <a:gd name="T15" fmla="*/ 436 h 456"/>
                    <a:gd name="T16" fmla="*/ 132 w 325"/>
                    <a:gd name="T17" fmla="*/ 411 h 456"/>
                    <a:gd name="T18" fmla="*/ 132 w 325"/>
                    <a:gd name="T19" fmla="*/ 411 h 456"/>
                    <a:gd name="T20" fmla="*/ 323 w 325"/>
                    <a:gd name="T21" fmla="*/ 7 h 456"/>
                    <a:gd name="T22" fmla="*/ 323 w 325"/>
                    <a:gd name="T23" fmla="*/ 7 h 456"/>
                    <a:gd name="T24" fmla="*/ 324 w 325"/>
                    <a:gd name="T25" fmla="*/ 8 h 4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25" h="456">
                      <a:moveTo>
                        <a:pt x="324" y="8"/>
                      </a:moveTo>
                      <a:lnTo>
                        <a:pt x="324" y="8"/>
                      </a:lnTo>
                      <a:cubicBezTo>
                        <a:pt x="251" y="69"/>
                        <a:pt x="177" y="133"/>
                        <a:pt x="101" y="196"/>
                      </a:cubicBezTo>
                      <a:lnTo>
                        <a:pt x="101" y="196"/>
                      </a:lnTo>
                      <a:cubicBezTo>
                        <a:pt x="21" y="262"/>
                        <a:pt x="0" y="331"/>
                        <a:pt x="31" y="411"/>
                      </a:cubicBezTo>
                      <a:lnTo>
                        <a:pt x="31" y="411"/>
                      </a:lnTo>
                      <a:cubicBezTo>
                        <a:pt x="46" y="450"/>
                        <a:pt x="68" y="455"/>
                        <a:pt x="100" y="436"/>
                      </a:cubicBezTo>
                      <a:lnTo>
                        <a:pt x="100" y="436"/>
                      </a:lnTo>
                      <a:cubicBezTo>
                        <a:pt x="112" y="429"/>
                        <a:pt x="124" y="422"/>
                        <a:pt x="132" y="411"/>
                      </a:cubicBezTo>
                      <a:lnTo>
                        <a:pt x="132" y="411"/>
                      </a:lnTo>
                      <a:cubicBezTo>
                        <a:pt x="225" y="290"/>
                        <a:pt x="288" y="154"/>
                        <a:pt x="323" y="7"/>
                      </a:cubicBezTo>
                      <a:lnTo>
                        <a:pt x="323" y="7"/>
                      </a:lnTo>
                      <a:cubicBezTo>
                        <a:pt x="324" y="4"/>
                        <a:pt x="321" y="0"/>
                        <a:pt x="324" y="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05" name="Freeform 386">
                  <a:extLst>
                    <a:ext uri="{FF2B5EF4-FFF2-40B4-BE49-F238E27FC236}">
                      <a16:creationId xmlns:a16="http://schemas.microsoft.com/office/drawing/2014/main" id="{31B66F23-7B9E-CE47-9F81-09CF2FC03EA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09392" y="314446"/>
                  <a:ext cx="186171" cy="148126"/>
                </a:xfrm>
                <a:custGeom>
                  <a:avLst/>
                  <a:gdLst>
                    <a:gd name="T0" fmla="*/ 0 w 429"/>
                    <a:gd name="T1" fmla="*/ 33 h 341"/>
                    <a:gd name="T2" fmla="*/ 0 w 429"/>
                    <a:gd name="T3" fmla="*/ 33 h 341"/>
                    <a:gd name="T4" fmla="*/ 428 w 429"/>
                    <a:gd name="T5" fmla="*/ 303 h 341"/>
                    <a:gd name="T6" fmla="*/ 428 w 429"/>
                    <a:gd name="T7" fmla="*/ 303 h 341"/>
                    <a:gd name="T8" fmla="*/ 232 w 429"/>
                    <a:gd name="T9" fmla="*/ 109 h 341"/>
                    <a:gd name="T10" fmla="*/ 232 w 429"/>
                    <a:gd name="T11" fmla="*/ 109 h 341"/>
                    <a:gd name="T12" fmla="*/ 0 w 429"/>
                    <a:gd name="T13" fmla="*/ 33 h 3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9" h="341">
                      <a:moveTo>
                        <a:pt x="0" y="33"/>
                      </a:moveTo>
                      <a:lnTo>
                        <a:pt x="0" y="33"/>
                      </a:lnTo>
                      <a:cubicBezTo>
                        <a:pt x="48" y="201"/>
                        <a:pt x="273" y="340"/>
                        <a:pt x="428" y="303"/>
                      </a:cubicBezTo>
                      <a:lnTo>
                        <a:pt x="428" y="303"/>
                      </a:lnTo>
                      <a:cubicBezTo>
                        <a:pt x="364" y="240"/>
                        <a:pt x="297" y="176"/>
                        <a:pt x="232" y="109"/>
                      </a:cubicBezTo>
                      <a:lnTo>
                        <a:pt x="232" y="109"/>
                      </a:lnTo>
                      <a:cubicBezTo>
                        <a:pt x="149" y="24"/>
                        <a:pt x="77" y="0"/>
                        <a:pt x="0" y="33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06" name="Freeform 387">
                  <a:extLst>
                    <a:ext uri="{FF2B5EF4-FFF2-40B4-BE49-F238E27FC236}">
                      <a16:creationId xmlns:a16="http://schemas.microsoft.com/office/drawing/2014/main" id="{042B91E3-89EB-0C4A-9558-992496711C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67546" y="347990"/>
                  <a:ext cx="236217" cy="122104"/>
                </a:xfrm>
                <a:custGeom>
                  <a:avLst/>
                  <a:gdLst>
                    <a:gd name="T0" fmla="*/ 541 w 542"/>
                    <a:gd name="T1" fmla="*/ 282 h 283"/>
                    <a:gd name="T2" fmla="*/ 541 w 542"/>
                    <a:gd name="T3" fmla="*/ 282 h 283"/>
                    <a:gd name="T4" fmla="*/ 146 w 542"/>
                    <a:gd name="T5" fmla="*/ 7 h 283"/>
                    <a:gd name="T6" fmla="*/ 146 w 542"/>
                    <a:gd name="T7" fmla="*/ 7 h 283"/>
                    <a:gd name="T8" fmla="*/ 17 w 542"/>
                    <a:gd name="T9" fmla="*/ 28 h 283"/>
                    <a:gd name="T10" fmla="*/ 17 w 542"/>
                    <a:gd name="T11" fmla="*/ 28 h 283"/>
                    <a:gd name="T12" fmla="*/ 98 w 542"/>
                    <a:gd name="T13" fmla="*/ 130 h 283"/>
                    <a:gd name="T14" fmla="*/ 98 w 542"/>
                    <a:gd name="T15" fmla="*/ 130 h 283"/>
                    <a:gd name="T16" fmla="*/ 143 w 542"/>
                    <a:gd name="T17" fmla="*/ 144 h 283"/>
                    <a:gd name="T18" fmla="*/ 143 w 542"/>
                    <a:gd name="T19" fmla="*/ 144 h 283"/>
                    <a:gd name="T20" fmla="*/ 541 w 542"/>
                    <a:gd name="T21" fmla="*/ 282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42" h="283">
                      <a:moveTo>
                        <a:pt x="541" y="282"/>
                      </a:moveTo>
                      <a:lnTo>
                        <a:pt x="541" y="282"/>
                      </a:lnTo>
                      <a:cubicBezTo>
                        <a:pt x="431" y="157"/>
                        <a:pt x="316" y="39"/>
                        <a:pt x="146" y="7"/>
                      </a:cubicBezTo>
                      <a:lnTo>
                        <a:pt x="146" y="7"/>
                      </a:lnTo>
                      <a:cubicBezTo>
                        <a:pt x="104" y="0"/>
                        <a:pt x="25" y="9"/>
                        <a:pt x="17" y="28"/>
                      </a:cubicBezTo>
                      <a:lnTo>
                        <a:pt x="17" y="28"/>
                      </a:lnTo>
                      <a:cubicBezTo>
                        <a:pt x="0" y="80"/>
                        <a:pt x="59" y="104"/>
                        <a:pt x="98" y="130"/>
                      </a:cubicBezTo>
                      <a:lnTo>
                        <a:pt x="98" y="130"/>
                      </a:lnTo>
                      <a:cubicBezTo>
                        <a:pt x="111" y="138"/>
                        <a:pt x="128" y="142"/>
                        <a:pt x="143" y="144"/>
                      </a:cubicBezTo>
                      <a:lnTo>
                        <a:pt x="143" y="144"/>
                      </a:lnTo>
                      <a:cubicBezTo>
                        <a:pt x="288" y="158"/>
                        <a:pt x="418" y="209"/>
                        <a:pt x="541" y="28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07" name="Freeform 388">
                  <a:extLst>
                    <a:ext uri="{FF2B5EF4-FFF2-40B4-BE49-F238E27FC236}">
                      <a16:creationId xmlns:a16="http://schemas.microsoft.com/office/drawing/2014/main" id="{C13BBB51-5975-7946-B5D5-42CBC1A2FE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9819" y="311452"/>
                  <a:ext cx="140129" cy="152130"/>
                </a:xfrm>
                <a:custGeom>
                  <a:avLst/>
                  <a:gdLst>
                    <a:gd name="T0" fmla="*/ 322 w 323"/>
                    <a:gd name="T1" fmla="*/ 348 h 349"/>
                    <a:gd name="T2" fmla="*/ 322 w 323"/>
                    <a:gd name="T3" fmla="*/ 348 h 349"/>
                    <a:gd name="T4" fmla="*/ 125 w 323"/>
                    <a:gd name="T5" fmla="*/ 36 h 349"/>
                    <a:gd name="T6" fmla="*/ 125 w 323"/>
                    <a:gd name="T7" fmla="*/ 36 h 349"/>
                    <a:gd name="T8" fmla="*/ 28 w 323"/>
                    <a:gd name="T9" fmla="*/ 11 h 349"/>
                    <a:gd name="T10" fmla="*/ 28 w 323"/>
                    <a:gd name="T11" fmla="*/ 11 h 349"/>
                    <a:gd name="T12" fmla="*/ 54 w 323"/>
                    <a:gd name="T13" fmla="*/ 107 h 349"/>
                    <a:gd name="T14" fmla="*/ 54 w 323"/>
                    <a:gd name="T15" fmla="*/ 107 h 349"/>
                    <a:gd name="T16" fmla="*/ 82 w 323"/>
                    <a:gd name="T17" fmla="*/ 131 h 349"/>
                    <a:gd name="T18" fmla="*/ 82 w 323"/>
                    <a:gd name="T19" fmla="*/ 131 h 349"/>
                    <a:gd name="T20" fmla="*/ 322 w 323"/>
                    <a:gd name="T21" fmla="*/ 348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23" h="349">
                      <a:moveTo>
                        <a:pt x="322" y="348"/>
                      </a:moveTo>
                      <a:lnTo>
                        <a:pt x="322" y="348"/>
                      </a:lnTo>
                      <a:cubicBezTo>
                        <a:pt x="281" y="227"/>
                        <a:pt x="236" y="109"/>
                        <a:pt x="125" y="36"/>
                      </a:cubicBezTo>
                      <a:lnTo>
                        <a:pt x="125" y="36"/>
                      </a:lnTo>
                      <a:cubicBezTo>
                        <a:pt x="97" y="17"/>
                        <a:pt x="38" y="0"/>
                        <a:pt x="28" y="11"/>
                      </a:cubicBezTo>
                      <a:lnTo>
                        <a:pt x="28" y="11"/>
                      </a:lnTo>
                      <a:cubicBezTo>
                        <a:pt x="0" y="43"/>
                        <a:pt x="34" y="78"/>
                        <a:pt x="54" y="107"/>
                      </a:cubicBezTo>
                      <a:lnTo>
                        <a:pt x="54" y="107"/>
                      </a:lnTo>
                      <a:cubicBezTo>
                        <a:pt x="61" y="117"/>
                        <a:pt x="72" y="125"/>
                        <a:pt x="82" y="131"/>
                      </a:cubicBezTo>
                      <a:lnTo>
                        <a:pt x="82" y="131"/>
                      </a:lnTo>
                      <a:cubicBezTo>
                        <a:pt x="179" y="184"/>
                        <a:pt x="256" y="260"/>
                        <a:pt x="322" y="348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08" name="Freeform 389">
                  <a:extLst>
                    <a:ext uri="{FF2B5EF4-FFF2-40B4-BE49-F238E27FC236}">
                      <a16:creationId xmlns:a16="http://schemas.microsoft.com/office/drawing/2014/main" id="{042C2D1B-2FAC-874E-AD65-84F892B9B2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76254" y="176273"/>
                  <a:ext cx="80074" cy="200169"/>
                </a:xfrm>
                <a:custGeom>
                  <a:avLst/>
                  <a:gdLst>
                    <a:gd name="T0" fmla="*/ 18 w 184"/>
                    <a:gd name="T1" fmla="*/ 457 h 458"/>
                    <a:gd name="T2" fmla="*/ 18 w 184"/>
                    <a:gd name="T3" fmla="*/ 457 h 458"/>
                    <a:gd name="T4" fmla="*/ 179 w 184"/>
                    <a:gd name="T5" fmla="*/ 110 h 458"/>
                    <a:gd name="T6" fmla="*/ 179 w 184"/>
                    <a:gd name="T7" fmla="*/ 110 h 458"/>
                    <a:gd name="T8" fmla="*/ 169 w 184"/>
                    <a:gd name="T9" fmla="*/ 36 h 458"/>
                    <a:gd name="T10" fmla="*/ 169 w 184"/>
                    <a:gd name="T11" fmla="*/ 36 h 458"/>
                    <a:gd name="T12" fmla="*/ 113 w 184"/>
                    <a:gd name="T13" fmla="*/ 0 h 458"/>
                    <a:gd name="T14" fmla="*/ 113 w 184"/>
                    <a:gd name="T15" fmla="*/ 0 h 458"/>
                    <a:gd name="T16" fmla="*/ 73 w 184"/>
                    <a:gd name="T17" fmla="*/ 45 h 458"/>
                    <a:gd name="T18" fmla="*/ 73 w 184"/>
                    <a:gd name="T19" fmla="*/ 45 h 458"/>
                    <a:gd name="T20" fmla="*/ 0 w 184"/>
                    <a:gd name="T21" fmla="*/ 450 h 458"/>
                    <a:gd name="T22" fmla="*/ 0 w 184"/>
                    <a:gd name="T23" fmla="*/ 450 h 458"/>
                    <a:gd name="T24" fmla="*/ 18 w 184"/>
                    <a:gd name="T25" fmla="*/ 457 h 4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4" h="458">
                      <a:moveTo>
                        <a:pt x="18" y="457"/>
                      </a:moveTo>
                      <a:lnTo>
                        <a:pt x="18" y="457"/>
                      </a:lnTo>
                      <a:cubicBezTo>
                        <a:pt x="84" y="348"/>
                        <a:pt x="158" y="241"/>
                        <a:pt x="179" y="110"/>
                      </a:cubicBezTo>
                      <a:lnTo>
                        <a:pt x="179" y="110"/>
                      </a:lnTo>
                      <a:cubicBezTo>
                        <a:pt x="183" y="86"/>
                        <a:pt x="181" y="56"/>
                        <a:pt x="169" y="36"/>
                      </a:cubicBezTo>
                      <a:lnTo>
                        <a:pt x="169" y="36"/>
                      </a:lnTo>
                      <a:cubicBezTo>
                        <a:pt x="159" y="18"/>
                        <a:pt x="133" y="2"/>
                        <a:pt x="113" y="0"/>
                      </a:cubicBezTo>
                      <a:lnTo>
                        <a:pt x="113" y="0"/>
                      </a:lnTo>
                      <a:cubicBezTo>
                        <a:pt x="100" y="0"/>
                        <a:pt x="77" y="28"/>
                        <a:pt x="73" y="45"/>
                      </a:cubicBezTo>
                      <a:lnTo>
                        <a:pt x="73" y="45"/>
                      </a:lnTo>
                      <a:cubicBezTo>
                        <a:pt x="47" y="180"/>
                        <a:pt x="24" y="315"/>
                        <a:pt x="0" y="450"/>
                      </a:cubicBezTo>
                      <a:lnTo>
                        <a:pt x="0" y="450"/>
                      </a:lnTo>
                      <a:cubicBezTo>
                        <a:pt x="6" y="453"/>
                        <a:pt x="12" y="455"/>
                        <a:pt x="18" y="45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09" name="Freeform 390">
                  <a:extLst>
                    <a:ext uri="{FF2B5EF4-FFF2-40B4-BE49-F238E27FC236}">
                      <a16:creationId xmlns:a16="http://schemas.microsoft.com/office/drawing/2014/main" id="{66DD0B5D-1ECD-7E4C-8F70-DE94C5CA66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21280" y="605805"/>
                  <a:ext cx="196180" cy="110092"/>
                </a:xfrm>
                <a:custGeom>
                  <a:avLst/>
                  <a:gdLst>
                    <a:gd name="T0" fmla="*/ 453 w 454"/>
                    <a:gd name="T1" fmla="*/ 0 h 253"/>
                    <a:gd name="T2" fmla="*/ 453 w 454"/>
                    <a:gd name="T3" fmla="*/ 0 h 253"/>
                    <a:gd name="T4" fmla="*/ 140 w 454"/>
                    <a:gd name="T5" fmla="*/ 103 h 253"/>
                    <a:gd name="T6" fmla="*/ 140 w 454"/>
                    <a:gd name="T7" fmla="*/ 103 h 253"/>
                    <a:gd name="T8" fmla="*/ 28 w 454"/>
                    <a:gd name="T9" fmla="*/ 187 h 253"/>
                    <a:gd name="T10" fmla="*/ 28 w 454"/>
                    <a:gd name="T11" fmla="*/ 187 h 253"/>
                    <a:gd name="T12" fmla="*/ 62 w 454"/>
                    <a:gd name="T13" fmla="*/ 251 h 253"/>
                    <a:gd name="T14" fmla="*/ 62 w 454"/>
                    <a:gd name="T15" fmla="*/ 251 h 253"/>
                    <a:gd name="T16" fmla="*/ 103 w 454"/>
                    <a:gd name="T17" fmla="*/ 247 h 253"/>
                    <a:gd name="T18" fmla="*/ 103 w 454"/>
                    <a:gd name="T19" fmla="*/ 247 h 253"/>
                    <a:gd name="T20" fmla="*/ 453 w 454"/>
                    <a:gd name="T21" fmla="*/ 0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54" h="253">
                      <a:moveTo>
                        <a:pt x="453" y="0"/>
                      </a:moveTo>
                      <a:lnTo>
                        <a:pt x="453" y="0"/>
                      </a:lnTo>
                      <a:cubicBezTo>
                        <a:pt x="341" y="37"/>
                        <a:pt x="238" y="65"/>
                        <a:pt x="140" y="103"/>
                      </a:cubicBezTo>
                      <a:lnTo>
                        <a:pt x="140" y="103"/>
                      </a:lnTo>
                      <a:cubicBezTo>
                        <a:pt x="98" y="120"/>
                        <a:pt x="58" y="153"/>
                        <a:pt x="28" y="187"/>
                      </a:cubicBezTo>
                      <a:lnTo>
                        <a:pt x="28" y="187"/>
                      </a:lnTo>
                      <a:cubicBezTo>
                        <a:pt x="0" y="219"/>
                        <a:pt x="17" y="247"/>
                        <a:pt x="62" y="251"/>
                      </a:cubicBezTo>
                      <a:lnTo>
                        <a:pt x="62" y="251"/>
                      </a:lnTo>
                      <a:cubicBezTo>
                        <a:pt x="75" y="252"/>
                        <a:pt x="91" y="251"/>
                        <a:pt x="103" y="247"/>
                      </a:cubicBezTo>
                      <a:lnTo>
                        <a:pt x="103" y="247"/>
                      </a:lnTo>
                      <a:cubicBezTo>
                        <a:pt x="237" y="195"/>
                        <a:pt x="350" y="112"/>
                        <a:pt x="453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0" name="Freeform 391">
                  <a:extLst>
                    <a:ext uri="{FF2B5EF4-FFF2-40B4-BE49-F238E27FC236}">
                      <a16:creationId xmlns:a16="http://schemas.microsoft.com/office/drawing/2014/main" id="{0DBAF336-CA98-6248-85F5-EA55FF70EA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73798" y="1022415"/>
                  <a:ext cx="226207" cy="58048"/>
                </a:xfrm>
                <a:custGeom>
                  <a:avLst/>
                  <a:gdLst>
                    <a:gd name="T0" fmla="*/ 518 w 519"/>
                    <a:gd name="T1" fmla="*/ 0 h 133"/>
                    <a:gd name="T2" fmla="*/ 518 w 519"/>
                    <a:gd name="T3" fmla="*/ 0 h 133"/>
                    <a:gd name="T4" fmla="*/ 53 w 519"/>
                    <a:gd name="T5" fmla="*/ 20 h 133"/>
                    <a:gd name="T6" fmla="*/ 53 w 519"/>
                    <a:gd name="T7" fmla="*/ 20 h 133"/>
                    <a:gd name="T8" fmla="*/ 2 w 519"/>
                    <a:gd name="T9" fmla="*/ 86 h 133"/>
                    <a:gd name="T10" fmla="*/ 2 w 519"/>
                    <a:gd name="T11" fmla="*/ 86 h 133"/>
                    <a:gd name="T12" fmla="*/ 53 w 519"/>
                    <a:gd name="T13" fmla="*/ 129 h 133"/>
                    <a:gd name="T14" fmla="*/ 53 w 519"/>
                    <a:gd name="T15" fmla="*/ 129 h 133"/>
                    <a:gd name="T16" fmla="*/ 518 w 519"/>
                    <a:gd name="T17" fmla="*/ 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19" h="133">
                      <a:moveTo>
                        <a:pt x="518" y="0"/>
                      </a:moveTo>
                      <a:lnTo>
                        <a:pt x="518" y="0"/>
                      </a:lnTo>
                      <a:cubicBezTo>
                        <a:pt x="363" y="6"/>
                        <a:pt x="208" y="13"/>
                        <a:pt x="53" y="20"/>
                      </a:cubicBezTo>
                      <a:lnTo>
                        <a:pt x="53" y="20"/>
                      </a:lnTo>
                      <a:cubicBezTo>
                        <a:pt x="9" y="21"/>
                        <a:pt x="4" y="51"/>
                        <a:pt x="2" y="86"/>
                      </a:cubicBezTo>
                      <a:lnTo>
                        <a:pt x="2" y="86"/>
                      </a:lnTo>
                      <a:cubicBezTo>
                        <a:pt x="0" y="123"/>
                        <a:pt x="24" y="128"/>
                        <a:pt x="53" y="129"/>
                      </a:cubicBezTo>
                      <a:lnTo>
                        <a:pt x="53" y="129"/>
                      </a:lnTo>
                      <a:cubicBezTo>
                        <a:pt x="221" y="132"/>
                        <a:pt x="365" y="49"/>
                        <a:pt x="518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1" name="Freeform 392">
                  <a:extLst>
                    <a:ext uri="{FF2B5EF4-FFF2-40B4-BE49-F238E27FC236}">
                      <a16:creationId xmlns:a16="http://schemas.microsoft.com/office/drawing/2014/main" id="{441ECE2E-54AE-2C42-B4A4-459299B9436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26316" y="972805"/>
                  <a:ext cx="190174" cy="46039"/>
                </a:xfrm>
                <a:custGeom>
                  <a:avLst/>
                  <a:gdLst>
                    <a:gd name="T0" fmla="*/ 428 w 436"/>
                    <a:gd name="T1" fmla="*/ 10 h 108"/>
                    <a:gd name="T2" fmla="*/ 428 w 436"/>
                    <a:gd name="T3" fmla="*/ 10 h 108"/>
                    <a:gd name="T4" fmla="*/ 58 w 436"/>
                    <a:gd name="T5" fmla="*/ 1 h 108"/>
                    <a:gd name="T6" fmla="*/ 58 w 436"/>
                    <a:gd name="T7" fmla="*/ 1 h 108"/>
                    <a:gd name="T8" fmla="*/ 0 w 436"/>
                    <a:gd name="T9" fmla="*/ 46 h 108"/>
                    <a:gd name="T10" fmla="*/ 0 w 436"/>
                    <a:gd name="T11" fmla="*/ 46 h 108"/>
                    <a:gd name="T12" fmla="*/ 47 w 436"/>
                    <a:gd name="T13" fmla="*/ 96 h 108"/>
                    <a:gd name="T14" fmla="*/ 47 w 436"/>
                    <a:gd name="T15" fmla="*/ 96 h 108"/>
                    <a:gd name="T16" fmla="*/ 111 w 436"/>
                    <a:gd name="T17" fmla="*/ 105 h 108"/>
                    <a:gd name="T18" fmla="*/ 111 w 436"/>
                    <a:gd name="T19" fmla="*/ 105 h 108"/>
                    <a:gd name="T20" fmla="*/ 435 w 436"/>
                    <a:gd name="T21" fmla="*/ 54 h 108"/>
                    <a:gd name="T22" fmla="*/ 435 w 436"/>
                    <a:gd name="T23" fmla="*/ 54 h 108"/>
                    <a:gd name="T24" fmla="*/ 428 w 436"/>
                    <a:gd name="T25" fmla="*/ 10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6" h="108">
                      <a:moveTo>
                        <a:pt x="428" y="10"/>
                      </a:moveTo>
                      <a:lnTo>
                        <a:pt x="428" y="10"/>
                      </a:lnTo>
                      <a:cubicBezTo>
                        <a:pt x="305" y="6"/>
                        <a:pt x="182" y="0"/>
                        <a:pt x="58" y="1"/>
                      </a:cubicBezTo>
                      <a:lnTo>
                        <a:pt x="58" y="1"/>
                      </a:lnTo>
                      <a:cubicBezTo>
                        <a:pt x="39" y="1"/>
                        <a:pt x="19" y="31"/>
                        <a:pt x="0" y="46"/>
                      </a:cubicBezTo>
                      <a:lnTo>
                        <a:pt x="0" y="46"/>
                      </a:lnTo>
                      <a:cubicBezTo>
                        <a:pt x="15" y="64"/>
                        <a:pt x="28" y="86"/>
                        <a:pt x="47" y="96"/>
                      </a:cubicBezTo>
                      <a:lnTo>
                        <a:pt x="47" y="96"/>
                      </a:lnTo>
                      <a:cubicBezTo>
                        <a:pt x="65" y="106"/>
                        <a:pt x="90" y="107"/>
                        <a:pt x="111" y="105"/>
                      </a:cubicBezTo>
                      <a:lnTo>
                        <a:pt x="111" y="105"/>
                      </a:lnTo>
                      <a:cubicBezTo>
                        <a:pt x="219" y="89"/>
                        <a:pt x="327" y="71"/>
                        <a:pt x="435" y="54"/>
                      </a:cubicBezTo>
                      <a:lnTo>
                        <a:pt x="435" y="54"/>
                      </a:lnTo>
                      <a:cubicBezTo>
                        <a:pt x="433" y="39"/>
                        <a:pt x="431" y="24"/>
                        <a:pt x="428" y="1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2" name="Freeform 393">
                  <a:extLst>
                    <a:ext uri="{FF2B5EF4-FFF2-40B4-BE49-F238E27FC236}">
                      <a16:creationId xmlns:a16="http://schemas.microsoft.com/office/drawing/2014/main" id="{05A426E0-E1CB-E445-99AC-6337973F6C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28456" y="437993"/>
                  <a:ext cx="154142" cy="156133"/>
                </a:xfrm>
                <a:custGeom>
                  <a:avLst/>
                  <a:gdLst>
                    <a:gd name="T0" fmla="*/ 57 w 354"/>
                    <a:gd name="T1" fmla="*/ 0 h 361"/>
                    <a:gd name="T2" fmla="*/ 57 w 354"/>
                    <a:gd name="T3" fmla="*/ 0 h 361"/>
                    <a:gd name="T4" fmla="*/ 353 w 354"/>
                    <a:gd name="T5" fmla="*/ 360 h 361"/>
                    <a:gd name="T6" fmla="*/ 353 w 354"/>
                    <a:gd name="T7" fmla="*/ 360 h 361"/>
                    <a:gd name="T8" fmla="*/ 145 w 354"/>
                    <a:gd name="T9" fmla="*/ 90 h 361"/>
                    <a:gd name="T10" fmla="*/ 145 w 354"/>
                    <a:gd name="T11" fmla="*/ 90 h 361"/>
                    <a:gd name="T12" fmla="*/ 57 w 354"/>
                    <a:gd name="T13" fmla="*/ 0 h 3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4" h="361">
                      <a:moveTo>
                        <a:pt x="57" y="0"/>
                      </a:moveTo>
                      <a:lnTo>
                        <a:pt x="57" y="0"/>
                      </a:lnTo>
                      <a:cubicBezTo>
                        <a:pt x="0" y="134"/>
                        <a:pt x="171" y="351"/>
                        <a:pt x="353" y="360"/>
                      </a:cubicBezTo>
                      <a:lnTo>
                        <a:pt x="353" y="360"/>
                      </a:lnTo>
                      <a:cubicBezTo>
                        <a:pt x="220" y="307"/>
                        <a:pt x="164" y="212"/>
                        <a:pt x="145" y="90"/>
                      </a:cubicBezTo>
                      <a:lnTo>
                        <a:pt x="145" y="90"/>
                      </a:lnTo>
                      <a:cubicBezTo>
                        <a:pt x="138" y="46"/>
                        <a:pt x="114" y="8"/>
                        <a:pt x="57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3" name="Freeform 394">
                  <a:extLst>
                    <a:ext uri="{FF2B5EF4-FFF2-40B4-BE49-F238E27FC236}">
                      <a16:creationId xmlns:a16="http://schemas.microsoft.com/office/drawing/2014/main" id="{905AF651-9194-0049-AB8F-FD523D7604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86258" y="236280"/>
                  <a:ext cx="108099" cy="166141"/>
                </a:xfrm>
                <a:custGeom>
                  <a:avLst/>
                  <a:gdLst>
                    <a:gd name="T0" fmla="*/ 0 w 249"/>
                    <a:gd name="T1" fmla="*/ 383 h 384"/>
                    <a:gd name="T2" fmla="*/ 0 w 249"/>
                    <a:gd name="T3" fmla="*/ 383 h 384"/>
                    <a:gd name="T4" fmla="*/ 242 w 249"/>
                    <a:gd name="T5" fmla="*/ 52 h 384"/>
                    <a:gd name="T6" fmla="*/ 242 w 249"/>
                    <a:gd name="T7" fmla="*/ 52 h 384"/>
                    <a:gd name="T8" fmla="*/ 231 w 249"/>
                    <a:gd name="T9" fmla="*/ 0 h 384"/>
                    <a:gd name="T10" fmla="*/ 231 w 249"/>
                    <a:gd name="T11" fmla="*/ 0 h 384"/>
                    <a:gd name="T12" fmla="*/ 181 w 249"/>
                    <a:gd name="T13" fmla="*/ 16 h 384"/>
                    <a:gd name="T14" fmla="*/ 181 w 249"/>
                    <a:gd name="T15" fmla="*/ 16 h 384"/>
                    <a:gd name="T16" fmla="*/ 143 w 249"/>
                    <a:gd name="T17" fmla="*/ 61 h 384"/>
                    <a:gd name="T18" fmla="*/ 143 w 249"/>
                    <a:gd name="T19" fmla="*/ 61 h 384"/>
                    <a:gd name="T20" fmla="*/ 0 w 249"/>
                    <a:gd name="T21" fmla="*/ 383 h 3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9" h="384">
                      <a:moveTo>
                        <a:pt x="0" y="383"/>
                      </a:moveTo>
                      <a:lnTo>
                        <a:pt x="0" y="383"/>
                      </a:lnTo>
                      <a:cubicBezTo>
                        <a:pt x="82" y="273"/>
                        <a:pt x="196" y="188"/>
                        <a:pt x="242" y="52"/>
                      </a:cubicBezTo>
                      <a:lnTo>
                        <a:pt x="242" y="52"/>
                      </a:lnTo>
                      <a:cubicBezTo>
                        <a:pt x="248" y="37"/>
                        <a:pt x="235" y="17"/>
                        <a:pt x="231" y="0"/>
                      </a:cubicBezTo>
                      <a:lnTo>
                        <a:pt x="231" y="0"/>
                      </a:lnTo>
                      <a:cubicBezTo>
                        <a:pt x="214" y="5"/>
                        <a:pt x="194" y="6"/>
                        <a:pt x="181" y="16"/>
                      </a:cubicBezTo>
                      <a:lnTo>
                        <a:pt x="181" y="16"/>
                      </a:lnTo>
                      <a:cubicBezTo>
                        <a:pt x="165" y="27"/>
                        <a:pt x="151" y="44"/>
                        <a:pt x="143" y="61"/>
                      </a:cubicBezTo>
                      <a:lnTo>
                        <a:pt x="143" y="61"/>
                      </a:lnTo>
                      <a:cubicBezTo>
                        <a:pt x="94" y="168"/>
                        <a:pt x="47" y="275"/>
                        <a:pt x="0" y="383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4" name="Freeform 395">
                  <a:extLst>
                    <a:ext uri="{FF2B5EF4-FFF2-40B4-BE49-F238E27FC236}">
                      <a16:creationId xmlns:a16="http://schemas.microsoft.com/office/drawing/2014/main" id="{FD53642A-1A48-DD4F-9808-4B3BA3C966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39640" y="201510"/>
                  <a:ext cx="58054" cy="178151"/>
                </a:xfrm>
                <a:custGeom>
                  <a:avLst/>
                  <a:gdLst>
                    <a:gd name="T0" fmla="*/ 55 w 137"/>
                    <a:gd name="T1" fmla="*/ 407 h 409"/>
                    <a:gd name="T2" fmla="*/ 55 w 137"/>
                    <a:gd name="T3" fmla="*/ 407 h 409"/>
                    <a:gd name="T4" fmla="*/ 65 w 137"/>
                    <a:gd name="T5" fmla="*/ 6 h 409"/>
                    <a:gd name="T6" fmla="*/ 65 w 137"/>
                    <a:gd name="T7" fmla="*/ 6 h 409"/>
                    <a:gd name="T8" fmla="*/ 40 w 137"/>
                    <a:gd name="T9" fmla="*/ 0 h 409"/>
                    <a:gd name="T10" fmla="*/ 40 w 137"/>
                    <a:gd name="T11" fmla="*/ 0 h 409"/>
                    <a:gd name="T12" fmla="*/ 2 w 137"/>
                    <a:gd name="T13" fmla="*/ 86 h 409"/>
                    <a:gd name="T14" fmla="*/ 2 w 137"/>
                    <a:gd name="T15" fmla="*/ 86 h 409"/>
                    <a:gd name="T16" fmla="*/ 37 w 137"/>
                    <a:gd name="T17" fmla="*/ 408 h 409"/>
                    <a:gd name="T18" fmla="*/ 37 w 137"/>
                    <a:gd name="T19" fmla="*/ 408 h 409"/>
                    <a:gd name="T20" fmla="*/ 55 w 137"/>
                    <a:gd name="T21" fmla="*/ 407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7" h="409">
                      <a:moveTo>
                        <a:pt x="55" y="407"/>
                      </a:moveTo>
                      <a:lnTo>
                        <a:pt x="55" y="407"/>
                      </a:lnTo>
                      <a:cubicBezTo>
                        <a:pt x="48" y="273"/>
                        <a:pt x="136" y="140"/>
                        <a:pt x="65" y="6"/>
                      </a:cubicBezTo>
                      <a:lnTo>
                        <a:pt x="65" y="6"/>
                      </a:lnTo>
                      <a:cubicBezTo>
                        <a:pt x="56" y="4"/>
                        <a:pt x="48" y="2"/>
                        <a:pt x="40" y="0"/>
                      </a:cubicBezTo>
                      <a:lnTo>
                        <a:pt x="40" y="0"/>
                      </a:lnTo>
                      <a:cubicBezTo>
                        <a:pt x="26" y="28"/>
                        <a:pt x="0" y="58"/>
                        <a:pt x="2" y="86"/>
                      </a:cubicBezTo>
                      <a:lnTo>
                        <a:pt x="2" y="86"/>
                      </a:lnTo>
                      <a:cubicBezTo>
                        <a:pt x="9" y="194"/>
                        <a:pt x="25" y="301"/>
                        <a:pt x="37" y="408"/>
                      </a:cubicBezTo>
                      <a:lnTo>
                        <a:pt x="37" y="408"/>
                      </a:lnTo>
                      <a:cubicBezTo>
                        <a:pt x="43" y="408"/>
                        <a:pt x="49" y="407"/>
                        <a:pt x="55" y="40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5" name="Freeform 396">
                  <a:extLst>
                    <a:ext uri="{FF2B5EF4-FFF2-40B4-BE49-F238E27FC236}">
                      <a16:creationId xmlns:a16="http://schemas.microsoft.com/office/drawing/2014/main" id="{52A82449-BB59-FD44-967E-9EE1DED3DC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360780" y="1040703"/>
                  <a:ext cx="162150" cy="72061"/>
                </a:xfrm>
                <a:custGeom>
                  <a:avLst/>
                  <a:gdLst>
                    <a:gd name="T0" fmla="*/ 370 w 371"/>
                    <a:gd name="T1" fmla="*/ 0 h 162"/>
                    <a:gd name="T2" fmla="*/ 370 w 371"/>
                    <a:gd name="T3" fmla="*/ 0 h 162"/>
                    <a:gd name="T4" fmla="*/ 34 w 371"/>
                    <a:gd name="T5" fmla="*/ 95 h 162"/>
                    <a:gd name="T6" fmla="*/ 34 w 371"/>
                    <a:gd name="T7" fmla="*/ 95 h 162"/>
                    <a:gd name="T8" fmla="*/ 0 w 371"/>
                    <a:gd name="T9" fmla="*/ 137 h 162"/>
                    <a:gd name="T10" fmla="*/ 0 w 371"/>
                    <a:gd name="T11" fmla="*/ 137 h 162"/>
                    <a:gd name="T12" fmla="*/ 42 w 371"/>
                    <a:gd name="T13" fmla="*/ 161 h 162"/>
                    <a:gd name="T14" fmla="*/ 42 w 371"/>
                    <a:gd name="T15" fmla="*/ 161 h 162"/>
                    <a:gd name="T16" fmla="*/ 287 w 371"/>
                    <a:gd name="T17" fmla="*/ 77 h 162"/>
                    <a:gd name="T18" fmla="*/ 287 w 371"/>
                    <a:gd name="T19" fmla="*/ 77 h 162"/>
                    <a:gd name="T20" fmla="*/ 370 w 371"/>
                    <a:gd name="T21" fmla="*/ 0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1" h="162">
                      <a:moveTo>
                        <a:pt x="370" y="0"/>
                      </a:moveTo>
                      <a:lnTo>
                        <a:pt x="370" y="0"/>
                      </a:lnTo>
                      <a:cubicBezTo>
                        <a:pt x="264" y="30"/>
                        <a:pt x="148" y="61"/>
                        <a:pt x="34" y="95"/>
                      </a:cubicBezTo>
                      <a:lnTo>
                        <a:pt x="34" y="95"/>
                      </a:lnTo>
                      <a:cubicBezTo>
                        <a:pt x="20" y="99"/>
                        <a:pt x="12" y="122"/>
                        <a:pt x="0" y="137"/>
                      </a:cubicBezTo>
                      <a:lnTo>
                        <a:pt x="0" y="137"/>
                      </a:lnTo>
                      <a:cubicBezTo>
                        <a:pt x="14" y="145"/>
                        <a:pt x="27" y="161"/>
                        <a:pt x="42" y="161"/>
                      </a:cubicBezTo>
                      <a:lnTo>
                        <a:pt x="42" y="161"/>
                      </a:lnTo>
                      <a:cubicBezTo>
                        <a:pt x="133" y="161"/>
                        <a:pt x="215" y="131"/>
                        <a:pt x="287" y="77"/>
                      </a:cubicBezTo>
                      <a:lnTo>
                        <a:pt x="287" y="77"/>
                      </a:lnTo>
                      <a:cubicBezTo>
                        <a:pt x="320" y="52"/>
                        <a:pt x="348" y="20"/>
                        <a:pt x="370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6" name="Freeform 397">
                  <a:extLst>
                    <a:ext uri="{FF2B5EF4-FFF2-40B4-BE49-F238E27FC236}">
                      <a16:creationId xmlns:a16="http://schemas.microsoft.com/office/drawing/2014/main" id="{53060CEC-1206-3546-9D6C-99191E362E1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69324" y="-76916"/>
                  <a:ext cx="78072" cy="144121"/>
                </a:xfrm>
                <a:custGeom>
                  <a:avLst/>
                  <a:gdLst>
                    <a:gd name="T0" fmla="*/ 182 w 183"/>
                    <a:gd name="T1" fmla="*/ 326 h 332"/>
                    <a:gd name="T2" fmla="*/ 182 w 183"/>
                    <a:gd name="T3" fmla="*/ 326 h 332"/>
                    <a:gd name="T4" fmla="*/ 80 w 183"/>
                    <a:gd name="T5" fmla="*/ 33 h 332"/>
                    <a:gd name="T6" fmla="*/ 80 w 183"/>
                    <a:gd name="T7" fmla="*/ 33 h 332"/>
                    <a:gd name="T8" fmla="*/ 22 w 183"/>
                    <a:gd name="T9" fmla="*/ 0 h 332"/>
                    <a:gd name="T10" fmla="*/ 22 w 183"/>
                    <a:gd name="T11" fmla="*/ 0 h 332"/>
                    <a:gd name="T12" fmla="*/ 9 w 183"/>
                    <a:gd name="T13" fmla="*/ 68 h 332"/>
                    <a:gd name="T14" fmla="*/ 9 w 183"/>
                    <a:gd name="T15" fmla="*/ 68 h 332"/>
                    <a:gd name="T16" fmla="*/ 170 w 183"/>
                    <a:gd name="T17" fmla="*/ 331 h 332"/>
                    <a:gd name="T18" fmla="*/ 170 w 183"/>
                    <a:gd name="T19" fmla="*/ 331 h 332"/>
                    <a:gd name="T20" fmla="*/ 182 w 183"/>
                    <a:gd name="T21" fmla="*/ 326 h 3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3" h="332">
                      <a:moveTo>
                        <a:pt x="182" y="326"/>
                      </a:moveTo>
                      <a:lnTo>
                        <a:pt x="182" y="326"/>
                      </a:lnTo>
                      <a:cubicBezTo>
                        <a:pt x="149" y="228"/>
                        <a:pt x="118" y="130"/>
                        <a:pt x="80" y="33"/>
                      </a:cubicBezTo>
                      <a:lnTo>
                        <a:pt x="80" y="33"/>
                      </a:lnTo>
                      <a:cubicBezTo>
                        <a:pt x="75" y="17"/>
                        <a:pt x="42" y="11"/>
                        <a:pt x="22" y="0"/>
                      </a:cubicBezTo>
                      <a:lnTo>
                        <a:pt x="22" y="0"/>
                      </a:lnTo>
                      <a:cubicBezTo>
                        <a:pt x="17" y="23"/>
                        <a:pt x="0" y="52"/>
                        <a:pt x="9" y="68"/>
                      </a:cubicBezTo>
                      <a:lnTo>
                        <a:pt x="9" y="68"/>
                      </a:lnTo>
                      <a:cubicBezTo>
                        <a:pt x="60" y="158"/>
                        <a:pt x="116" y="244"/>
                        <a:pt x="170" y="331"/>
                      </a:cubicBezTo>
                      <a:lnTo>
                        <a:pt x="170" y="331"/>
                      </a:lnTo>
                      <a:cubicBezTo>
                        <a:pt x="174" y="329"/>
                        <a:pt x="178" y="327"/>
                        <a:pt x="182" y="326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7" name="Freeform 398">
                  <a:extLst>
                    <a:ext uri="{FF2B5EF4-FFF2-40B4-BE49-F238E27FC236}">
                      <a16:creationId xmlns:a16="http://schemas.microsoft.com/office/drawing/2014/main" id="{C081D9B3-8908-1442-B05E-84EA09234A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9223" y="-68764"/>
                  <a:ext cx="42039" cy="136115"/>
                </a:xfrm>
                <a:custGeom>
                  <a:avLst/>
                  <a:gdLst>
                    <a:gd name="T0" fmla="*/ 75 w 98"/>
                    <a:gd name="T1" fmla="*/ 308 h 309"/>
                    <a:gd name="T2" fmla="*/ 75 w 98"/>
                    <a:gd name="T3" fmla="*/ 308 h 309"/>
                    <a:gd name="T4" fmla="*/ 83 w 98"/>
                    <a:gd name="T5" fmla="*/ 31 h 309"/>
                    <a:gd name="T6" fmla="*/ 83 w 98"/>
                    <a:gd name="T7" fmla="*/ 31 h 309"/>
                    <a:gd name="T8" fmla="*/ 35 w 98"/>
                    <a:gd name="T9" fmla="*/ 0 h 309"/>
                    <a:gd name="T10" fmla="*/ 35 w 98"/>
                    <a:gd name="T11" fmla="*/ 0 h 309"/>
                    <a:gd name="T12" fmla="*/ 4 w 98"/>
                    <a:gd name="T13" fmla="*/ 44 h 309"/>
                    <a:gd name="T14" fmla="*/ 4 w 98"/>
                    <a:gd name="T15" fmla="*/ 44 h 309"/>
                    <a:gd name="T16" fmla="*/ 8 w 98"/>
                    <a:gd name="T17" fmla="*/ 72 h 309"/>
                    <a:gd name="T18" fmla="*/ 8 w 98"/>
                    <a:gd name="T19" fmla="*/ 72 h 309"/>
                    <a:gd name="T20" fmla="*/ 75 w 98"/>
                    <a:gd name="T21" fmla="*/ 308 h 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8" h="309">
                      <a:moveTo>
                        <a:pt x="75" y="308"/>
                      </a:moveTo>
                      <a:lnTo>
                        <a:pt x="75" y="308"/>
                      </a:lnTo>
                      <a:cubicBezTo>
                        <a:pt x="94" y="215"/>
                        <a:pt x="97" y="123"/>
                        <a:pt x="83" y="31"/>
                      </a:cubicBezTo>
                      <a:lnTo>
                        <a:pt x="83" y="31"/>
                      </a:lnTo>
                      <a:cubicBezTo>
                        <a:pt x="81" y="18"/>
                        <a:pt x="52" y="1"/>
                        <a:pt x="35" y="0"/>
                      </a:cubicBezTo>
                      <a:lnTo>
                        <a:pt x="35" y="0"/>
                      </a:lnTo>
                      <a:cubicBezTo>
                        <a:pt x="25" y="0"/>
                        <a:pt x="12" y="27"/>
                        <a:pt x="4" y="44"/>
                      </a:cubicBezTo>
                      <a:lnTo>
                        <a:pt x="4" y="44"/>
                      </a:lnTo>
                      <a:cubicBezTo>
                        <a:pt x="0" y="51"/>
                        <a:pt x="5" y="63"/>
                        <a:pt x="8" y="72"/>
                      </a:cubicBezTo>
                      <a:lnTo>
                        <a:pt x="8" y="72"/>
                      </a:lnTo>
                      <a:cubicBezTo>
                        <a:pt x="29" y="149"/>
                        <a:pt x="51" y="226"/>
                        <a:pt x="75" y="30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8" name="Freeform 399">
                  <a:extLst>
                    <a:ext uri="{FF2B5EF4-FFF2-40B4-BE49-F238E27FC236}">
                      <a16:creationId xmlns:a16="http://schemas.microsoft.com/office/drawing/2014/main" id="{743292EF-57BC-8B41-AEB0-F7D2293623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19184" y="87416"/>
                  <a:ext cx="72066" cy="72061"/>
                </a:xfrm>
                <a:custGeom>
                  <a:avLst/>
                  <a:gdLst>
                    <a:gd name="T0" fmla="*/ 161 w 162"/>
                    <a:gd name="T1" fmla="*/ 134 h 162"/>
                    <a:gd name="T2" fmla="*/ 161 w 162"/>
                    <a:gd name="T3" fmla="*/ 134 h 162"/>
                    <a:gd name="T4" fmla="*/ 114 w 162"/>
                    <a:gd name="T5" fmla="*/ 36 h 162"/>
                    <a:gd name="T6" fmla="*/ 114 w 162"/>
                    <a:gd name="T7" fmla="*/ 36 h 162"/>
                    <a:gd name="T8" fmla="*/ 10 w 162"/>
                    <a:gd name="T9" fmla="*/ 45 h 162"/>
                    <a:gd name="T10" fmla="*/ 10 w 162"/>
                    <a:gd name="T11" fmla="*/ 45 h 162"/>
                    <a:gd name="T12" fmla="*/ 53 w 162"/>
                    <a:gd name="T13" fmla="*/ 149 h 162"/>
                    <a:gd name="T14" fmla="*/ 53 w 162"/>
                    <a:gd name="T15" fmla="*/ 149 h 162"/>
                    <a:gd name="T16" fmla="*/ 161 w 162"/>
                    <a:gd name="T17" fmla="*/ 134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2" h="162">
                      <a:moveTo>
                        <a:pt x="161" y="134"/>
                      </a:moveTo>
                      <a:lnTo>
                        <a:pt x="161" y="134"/>
                      </a:lnTo>
                      <a:cubicBezTo>
                        <a:pt x="141" y="89"/>
                        <a:pt x="136" y="51"/>
                        <a:pt x="114" y="36"/>
                      </a:cubicBezTo>
                      <a:lnTo>
                        <a:pt x="114" y="36"/>
                      </a:lnTo>
                      <a:cubicBezTo>
                        <a:pt x="83" y="13"/>
                        <a:pt x="27" y="0"/>
                        <a:pt x="10" y="45"/>
                      </a:cubicBezTo>
                      <a:lnTo>
                        <a:pt x="10" y="45"/>
                      </a:lnTo>
                      <a:cubicBezTo>
                        <a:pt x="0" y="71"/>
                        <a:pt x="28" y="122"/>
                        <a:pt x="53" y="149"/>
                      </a:cubicBezTo>
                      <a:lnTo>
                        <a:pt x="53" y="149"/>
                      </a:lnTo>
                      <a:cubicBezTo>
                        <a:pt x="65" y="161"/>
                        <a:pt x="111" y="142"/>
                        <a:pt x="161" y="13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19" name="Freeform 400">
                  <a:extLst>
                    <a:ext uri="{FF2B5EF4-FFF2-40B4-BE49-F238E27FC236}">
                      <a16:creationId xmlns:a16="http://schemas.microsoft.com/office/drawing/2014/main" id="{8EE81F54-F9D5-DB4D-9316-EF8B98BA9E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58446" y="504631"/>
                  <a:ext cx="126117" cy="50042"/>
                </a:xfrm>
                <a:custGeom>
                  <a:avLst/>
                  <a:gdLst>
                    <a:gd name="T0" fmla="*/ 0 w 289"/>
                    <a:gd name="T1" fmla="*/ 81 h 115"/>
                    <a:gd name="T2" fmla="*/ 0 w 289"/>
                    <a:gd name="T3" fmla="*/ 81 h 115"/>
                    <a:gd name="T4" fmla="*/ 288 w 289"/>
                    <a:gd name="T5" fmla="*/ 66 h 115"/>
                    <a:gd name="T6" fmla="*/ 288 w 289"/>
                    <a:gd name="T7" fmla="*/ 66 h 115"/>
                    <a:gd name="T8" fmla="*/ 0 w 289"/>
                    <a:gd name="T9" fmla="*/ 81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115">
                      <a:moveTo>
                        <a:pt x="0" y="81"/>
                      </a:moveTo>
                      <a:lnTo>
                        <a:pt x="0" y="81"/>
                      </a:lnTo>
                      <a:cubicBezTo>
                        <a:pt x="101" y="114"/>
                        <a:pt x="193" y="93"/>
                        <a:pt x="288" y="66"/>
                      </a:cubicBezTo>
                      <a:lnTo>
                        <a:pt x="288" y="66"/>
                      </a:lnTo>
                      <a:cubicBezTo>
                        <a:pt x="178" y="0"/>
                        <a:pt x="28" y="7"/>
                        <a:pt x="0" y="8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20" name="Freeform 401">
                  <a:extLst>
                    <a:ext uri="{FF2B5EF4-FFF2-40B4-BE49-F238E27FC236}">
                      <a16:creationId xmlns:a16="http://schemas.microsoft.com/office/drawing/2014/main" id="{5F3407E0-B59C-9E49-86CD-64988F24E13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47622" y="969746"/>
                  <a:ext cx="62056" cy="60051"/>
                </a:xfrm>
                <a:custGeom>
                  <a:avLst/>
                  <a:gdLst>
                    <a:gd name="T0" fmla="*/ 139 w 140"/>
                    <a:gd name="T1" fmla="*/ 81 h 137"/>
                    <a:gd name="T2" fmla="*/ 139 w 140"/>
                    <a:gd name="T3" fmla="*/ 81 h 137"/>
                    <a:gd name="T4" fmla="*/ 111 w 140"/>
                    <a:gd name="T5" fmla="*/ 24 h 137"/>
                    <a:gd name="T6" fmla="*/ 111 w 140"/>
                    <a:gd name="T7" fmla="*/ 24 h 137"/>
                    <a:gd name="T8" fmla="*/ 5 w 140"/>
                    <a:gd name="T9" fmla="*/ 38 h 137"/>
                    <a:gd name="T10" fmla="*/ 5 w 140"/>
                    <a:gd name="T11" fmla="*/ 38 h 137"/>
                    <a:gd name="T12" fmla="*/ 22 w 140"/>
                    <a:gd name="T13" fmla="*/ 109 h 137"/>
                    <a:gd name="T14" fmla="*/ 22 w 140"/>
                    <a:gd name="T15" fmla="*/ 109 h 137"/>
                    <a:gd name="T16" fmla="*/ 139 w 140"/>
                    <a:gd name="T17" fmla="*/ 81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0" h="137">
                      <a:moveTo>
                        <a:pt x="139" y="81"/>
                      </a:moveTo>
                      <a:lnTo>
                        <a:pt x="139" y="81"/>
                      </a:lnTo>
                      <a:cubicBezTo>
                        <a:pt x="133" y="67"/>
                        <a:pt x="127" y="39"/>
                        <a:pt x="111" y="24"/>
                      </a:cubicBezTo>
                      <a:lnTo>
                        <a:pt x="111" y="24"/>
                      </a:lnTo>
                      <a:cubicBezTo>
                        <a:pt x="86" y="0"/>
                        <a:pt x="13" y="10"/>
                        <a:pt x="5" y="38"/>
                      </a:cubicBezTo>
                      <a:lnTo>
                        <a:pt x="5" y="38"/>
                      </a:lnTo>
                      <a:cubicBezTo>
                        <a:pt x="0" y="60"/>
                        <a:pt x="8" y="93"/>
                        <a:pt x="22" y="109"/>
                      </a:cubicBezTo>
                      <a:lnTo>
                        <a:pt x="22" y="109"/>
                      </a:lnTo>
                      <a:cubicBezTo>
                        <a:pt x="46" y="136"/>
                        <a:pt x="109" y="124"/>
                        <a:pt x="139" y="8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21" name="Freeform 402">
                  <a:extLst>
                    <a:ext uri="{FF2B5EF4-FFF2-40B4-BE49-F238E27FC236}">
                      <a16:creationId xmlns:a16="http://schemas.microsoft.com/office/drawing/2014/main" id="{03642C6E-2E85-FF46-B0D5-F2B68FFACE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45008" y="-22261"/>
                  <a:ext cx="76070" cy="90075"/>
                </a:xfrm>
                <a:custGeom>
                  <a:avLst/>
                  <a:gdLst>
                    <a:gd name="T0" fmla="*/ 175 w 176"/>
                    <a:gd name="T1" fmla="*/ 195 h 205"/>
                    <a:gd name="T2" fmla="*/ 175 w 176"/>
                    <a:gd name="T3" fmla="*/ 195 h 205"/>
                    <a:gd name="T4" fmla="*/ 62 w 176"/>
                    <a:gd name="T5" fmla="*/ 21 h 205"/>
                    <a:gd name="T6" fmla="*/ 62 w 176"/>
                    <a:gd name="T7" fmla="*/ 21 h 205"/>
                    <a:gd name="T8" fmla="*/ 3 w 176"/>
                    <a:gd name="T9" fmla="*/ 0 h 205"/>
                    <a:gd name="T10" fmla="*/ 3 w 176"/>
                    <a:gd name="T11" fmla="*/ 0 h 205"/>
                    <a:gd name="T12" fmla="*/ 13 w 176"/>
                    <a:gd name="T13" fmla="*/ 64 h 205"/>
                    <a:gd name="T14" fmla="*/ 13 w 176"/>
                    <a:gd name="T15" fmla="*/ 64 h 205"/>
                    <a:gd name="T16" fmla="*/ 161 w 176"/>
                    <a:gd name="T17" fmla="*/ 204 h 205"/>
                    <a:gd name="T18" fmla="*/ 161 w 176"/>
                    <a:gd name="T19" fmla="*/ 204 h 205"/>
                    <a:gd name="T20" fmla="*/ 175 w 176"/>
                    <a:gd name="T21" fmla="*/ 195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6" h="205">
                      <a:moveTo>
                        <a:pt x="175" y="195"/>
                      </a:moveTo>
                      <a:lnTo>
                        <a:pt x="175" y="195"/>
                      </a:lnTo>
                      <a:cubicBezTo>
                        <a:pt x="138" y="137"/>
                        <a:pt x="103" y="77"/>
                        <a:pt x="62" y="21"/>
                      </a:cubicBezTo>
                      <a:lnTo>
                        <a:pt x="62" y="21"/>
                      </a:lnTo>
                      <a:cubicBezTo>
                        <a:pt x="52" y="7"/>
                        <a:pt x="23" y="7"/>
                        <a:pt x="3" y="0"/>
                      </a:cubicBezTo>
                      <a:lnTo>
                        <a:pt x="3" y="0"/>
                      </a:lnTo>
                      <a:cubicBezTo>
                        <a:pt x="5" y="22"/>
                        <a:pt x="0" y="52"/>
                        <a:pt x="13" y="64"/>
                      </a:cubicBezTo>
                      <a:lnTo>
                        <a:pt x="13" y="64"/>
                      </a:lnTo>
                      <a:cubicBezTo>
                        <a:pt x="59" y="114"/>
                        <a:pt x="111" y="158"/>
                        <a:pt x="161" y="204"/>
                      </a:cubicBezTo>
                      <a:lnTo>
                        <a:pt x="161" y="204"/>
                      </a:lnTo>
                      <a:cubicBezTo>
                        <a:pt x="165" y="201"/>
                        <a:pt x="170" y="199"/>
                        <a:pt x="175" y="19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22" name="Freeform 403">
                  <a:extLst>
                    <a:ext uri="{FF2B5EF4-FFF2-40B4-BE49-F238E27FC236}">
                      <a16:creationId xmlns:a16="http://schemas.microsoft.com/office/drawing/2014/main" id="{A005D975-304C-1142-9E63-6A6517C178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20697" y="511256"/>
                  <a:ext cx="56052" cy="54045"/>
                </a:xfrm>
                <a:custGeom>
                  <a:avLst/>
                  <a:gdLst>
                    <a:gd name="T0" fmla="*/ 14 w 127"/>
                    <a:gd name="T1" fmla="*/ 121 h 122"/>
                    <a:gd name="T2" fmla="*/ 14 w 127"/>
                    <a:gd name="T3" fmla="*/ 121 h 122"/>
                    <a:gd name="T4" fmla="*/ 116 w 127"/>
                    <a:gd name="T5" fmla="*/ 81 h 122"/>
                    <a:gd name="T6" fmla="*/ 116 w 127"/>
                    <a:gd name="T7" fmla="*/ 81 h 122"/>
                    <a:gd name="T8" fmla="*/ 99 w 127"/>
                    <a:gd name="T9" fmla="*/ 0 h 122"/>
                    <a:gd name="T10" fmla="*/ 99 w 127"/>
                    <a:gd name="T11" fmla="*/ 0 h 122"/>
                    <a:gd name="T12" fmla="*/ 11 w 127"/>
                    <a:gd name="T13" fmla="*/ 26 h 122"/>
                    <a:gd name="T14" fmla="*/ 11 w 127"/>
                    <a:gd name="T15" fmla="*/ 26 h 122"/>
                    <a:gd name="T16" fmla="*/ 14 w 127"/>
                    <a:gd name="T17" fmla="*/ 121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7" h="122">
                      <a:moveTo>
                        <a:pt x="14" y="121"/>
                      </a:moveTo>
                      <a:lnTo>
                        <a:pt x="14" y="121"/>
                      </a:lnTo>
                      <a:cubicBezTo>
                        <a:pt x="64" y="103"/>
                        <a:pt x="103" y="101"/>
                        <a:pt x="116" y="81"/>
                      </a:cubicBezTo>
                      <a:lnTo>
                        <a:pt x="116" y="81"/>
                      </a:lnTo>
                      <a:cubicBezTo>
                        <a:pt x="126" y="64"/>
                        <a:pt x="106" y="28"/>
                        <a:pt x="99" y="0"/>
                      </a:cubicBezTo>
                      <a:lnTo>
                        <a:pt x="99" y="0"/>
                      </a:lnTo>
                      <a:cubicBezTo>
                        <a:pt x="69" y="8"/>
                        <a:pt x="34" y="8"/>
                        <a:pt x="11" y="26"/>
                      </a:cubicBezTo>
                      <a:lnTo>
                        <a:pt x="11" y="26"/>
                      </a:lnTo>
                      <a:cubicBezTo>
                        <a:pt x="0" y="35"/>
                        <a:pt x="12" y="74"/>
                        <a:pt x="14" y="12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23" name="Freeform 404">
                  <a:extLst>
                    <a:ext uri="{FF2B5EF4-FFF2-40B4-BE49-F238E27FC236}">
                      <a16:creationId xmlns:a16="http://schemas.microsoft.com/office/drawing/2014/main" id="{FBC5D530-D79F-1144-9035-CED621E97E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46515" y="427377"/>
                  <a:ext cx="44040" cy="44037"/>
                </a:xfrm>
                <a:custGeom>
                  <a:avLst/>
                  <a:gdLst>
                    <a:gd name="T0" fmla="*/ 78 w 100"/>
                    <a:gd name="T1" fmla="*/ 0 h 103"/>
                    <a:gd name="T2" fmla="*/ 78 w 100"/>
                    <a:gd name="T3" fmla="*/ 0 h 103"/>
                    <a:gd name="T4" fmla="*/ 0 w 100"/>
                    <a:gd name="T5" fmla="*/ 26 h 103"/>
                    <a:gd name="T6" fmla="*/ 0 w 100"/>
                    <a:gd name="T7" fmla="*/ 26 h 103"/>
                    <a:gd name="T8" fmla="*/ 26 w 100"/>
                    <a:gd name="T9" fmla="*/ 93 h 103"/>
                    <a:gd name="T10" fmla="*/ 26 w 100"/>
                    <a:gd name="T11" fmla="*/ 93 h 103"/>
                    <a:gd name="T12" fmla="*/ 90 w 100"/>
                    <a:gd name="T13" fmla="*/ 80 h 103"/>
                    <a:gd name="T14" fmla="*/ 90 w 100"/>
                    <a:gd name="T15" fmla="*/ 80 h 103"/>
                    <a:gd name="T16" fmla="*/ 78 w 100"/>
                    <a:gd name="T17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0" h="103">
                      <a:moveTo>
                        <a:pt x="78" y="0"/>
                      </a:moveTo>
                      <a:lnTo>
                        <a:pt x="78" y="0"/>
                      </a:lnTo>
                      <a:cubicBezTo>
                        <a:pt x="42" y="11"/>
                        <a:pt x="21" y="19"/>
                        <a:pt x="0" y="26"/>
                      </a:cubicBezTo>
                      <a:lnTo>
                        <a:pt x="0" y="26"/>
                      </a:lnTo>
                      <a:cubicBezTo>
                        <a:pt x="8" y="50"/>
                        <a:pt x="9" y="81"/>
                        <a:pt x="26" y="93"/>
                      </a:cubicBezTo>
                      <a:lnTo>
                        <a:pt x="26" y="93"/>
                      </a:lnTo>
                      <a:cubicBezTo>
                        <a:pt x="39" y="102"/>
                        <a:pt x="79" y="94"/>
                        <a:pt x="90" y="80"/>
                      </a:cubicBezTo>
                      <a:lnTo>
                        <a:pt x="90" y="80"/>
                      </a:lnTo>
                      <a:cubicBezTo>
                        <a:pt x="99" y="68"/>
                        <a:pt x="85" y="37"/>
                        <a:pt x="78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24" name="Freeform 405">
                  <a:extLst>
                    <a:ext uri="{FF2B5EF4-FFF2-40B4-BE49-F238E27FC236}">
                      <a16:creationId xmlns:a16="http://schemas.microsoft.com/office/drawing/2014/main" id="{020ED167-D00B-D141-85D9-AA0FED7AE3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49431" y="33964"/>
                  <a:ext cx="64059" cy="54045"/>
                </a:xfrm>
                <a:custGeom>
                  <a:avLst/>
                  <a:gdLst>
                    <a:gd name="T0" fmla="*/ 0 w 150"/>
                    <a:gd name="T1" fmla="*/ 19 h 123"/>
                    <a:gd name="T2" fmla="*/ 0 w 150"/>
                    <a:gd name="T3" fmla="*/ 19 h 123"/>
                    <a:gd name="T4" fmla="*/ 136 w 150"/>
                    <a:gd name="T5" fmla="*/ 122 h 123"/>
                    <a:gd name="T6" fmla="*/ 136 w 150"/>
                    <a:gd name="T7" fmla="*/ 122 h 123"/>
                    <a:gd name="T8" fmla="*/ 149 w 150"/>
                    <a:gd name="T9" fmla="*/ 106 h 123"/>
                    <a:gd name="T10" fmla="*/ 149 w 150"/>
                    <a:gd name="T11" fmla="*/ 106 h 123"/>
                    <a:gd name="T12" fmla="*/ 16 w 150"/>
                    <a:gd name="T13" fmla="*/ 0 h 123"/>
                    <a:gd name="T14" fmla="*/ 16 w 150"/>
                    <a:gd name="T15" fmla="*/ 0 h 123"/>
                    <a:gd name="T16" fmla="*/ 0 w 150"/>
                    <a:gd name="T17" fmla="*/ 1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0" h="123">
                      <a:moveTo>
                        <a:pt x="0" y="19"/>
                      </a:moveTo>
                      <a:lnTo>
                        <a:pt x="0" y="19"/>
                      </a:lnTo>
                      <a:cubicBezTo>
                        <a:pt x="19" y="87"/>
                        <a:pt x="80" y="102"/>
                        <a:pt x="136" y="122"/>
                      </a:cubicBezTo>
                      <a:lnTo>
                        <a:pt x="136" y="122"/>
                      </a:lnTo>
                      <a:cubicBezTo>
                        <a:pt x="140" y="116"/>
                        <a:pt x="145" y="111"/>
                        <a:pt x="149" y="106"/>
                      </a:cubicBezTo>
                      <a:lnTo>
                        <a:pt x="149" y="106"/>
                      </a:lnTo>
                      <a:cubicBezTo>
                        <a:pt x="105" y="71"/>
                        <a:pt x="61" y="35"/>
                        <a:pt x="16" y="0"/>
                      </a:cubicBezTo>
                      <a:lnTo>
                        <a:pt x="16" y="0"/>
                      </a:lnTo>
                      <a:cubicBezTo>
                        <a:pt x="11" y="6"/>
                        <a:pt x="5" y="13"/>
                        <a:pt x="0" y="19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25" name="Freeform 406">
                  <a:extLst>
                    <a:ext uri="{FF2B5EF4-FFF2-40B4-BE49-F238E27FC236}">
                      <a16:creationId xmlns:a16="http://schemas.microsoft.com/office/drawing/2014/main" id="{E618B799-ACAC-724B-882E-9C480F0019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40641" y="-579959"/>
                  <a:ext cx="430080" cy="829440"/>
                </a:xfrm>
                <a:custGeom>
                  <a:avLst/>
                  <a:gdLst>
                    <a:gd name="T0" fmla="*/ 327348 w 988"/>
                    <a:gd name="T1" fmla="*/ 525210 h 1903"/>
                    <a:gd name="T2" fmla="*/ 327348 w 988"/>
                    <a:gd name="T3" fmla="*/ 525210 h 1903"/>
                    <a:gd name="T4" fmla="*/ 204593 w 988"/>
                    <a:gd name="T5" fmla="*/ 235800 h 1903"/>
                    <a:gd name="T6" fmla="*/ 204593 w 988"/>
                    <a:gd name="T7" fmla="*/ 235800 h 1903"/>
                    <a:gd name="T8" fmla="*/ 264229 w 988"/>
                    <a:gd name="T9" fmla="*/ 451550 h 1903"/>
                    <a:gd name="T10" fmla="*/ 264229 w 988"/>
                    <a:gd name="T11" fmla="*/ 451550 h 1903"/>
                    <a:gd name="T12" fmla="*/ 364349 w 988"/>
                    <a:gd name="T13" fmla="*/ 652917 h 1903"/>
                    <a:gd name="T14" fmla="*/ 364349 w 988"/>
                    <a:gd name="T15" fmla="*/ 652917 h 1903"/>
                    <a:gd name="T16" fmla="*/ 296006 w 988"/>
                    <a:gd name="T17" fmla="*/ 553541 h 1903"/>
                    <a:gd name="T18" fmla="*/ 296006 w 988"/>
                    <a:gd name="T19" fmla="*/ 553541 h 1903"/>
                    <a:gd name="T20" fmla="*/ 235499 w 988"/>
                    <a:gd name="T21" fmla="*/ 443705 h 1903"/>
                    <a:gd name="T22" fmla="*/ 235499 w 988"/>
                    <a:gd name="T23" fmla="*/ 443705 h 1903"/>
                    <a:gd name="T24" fmla="*/ 186745 w 988"/>
                    <a:gd name="T25" fmla="*/ 330381 h 1903"/>
                    <a:gd name="T26" fmla="*/ 186745 w 988"/>
                    <a:gd name="T27" fmla="*/ 330381 h 1903"/>
                    <a:gd name="T28" fmla="*/ 142780 w 988"/>
                    <a:gd name="T29" fmla="*/ 216622 h 1903"/>
                    <a:gd name="T30" fmla="*/ 142780 w 988"/>
                    <a:gd name="T31" fmla="*/ 216622 h 1903"/>
                    <a:gd name="T32" fmla="*/ 136250 w 988"/>
                    <a:gd name="T33" fmla="*/ 217058 h 1903"/>
                    <a:gd name="T34" fmla="*/ 136250 w 988"/>
                    <a:gd name="T35" fmla="*/ 217058 h 1903"/>
                    <a:gd name="T36" fmla="*/ 136250 w 988"/>
                    <a:gd name="T37" fmla="*/ 244953 h 1903"/>
                    <a:gd name="T38" fmla="*/ 136250 w 988"/>
                    <a:gd name="T39" fmla="*/ 244953 h 1903"/>
                    <a:gd name="T40" fmla="*/ 222440 w 988"/>
                    <a:gd name="T41" fmla="*/ 493828 h 1903"/>
                    <a:gd name="T42" fmla="*/ 222440 w 988"/>
                    <a:gd name="T43" fmla="*/ 493828 h 1903"/>
                    <a:gd name="T44" fmla="*/ 310807 w 988"/>
                    <a:gd name="T45" fmla="*/ 626765 h 1903"/>
                    <a:gd name="T46" fmla="*/ 310807 w 988"/>
                    <a:gd name="T47" fmla="*/ 626765 h 1903"/>
                    <a:gd name="T48" fmla="*/ 403962 w 988"/>
                    <a:gd name="T49" fmla="*/ 746627 h 1903"/>
                    <a:gd name="T50" fmla="*/ 403962 w 988"/>
                    <a:gd name="T51" fmla="*/ 746627 h 1903"/>
                    <a:gd name="T52" fmla="*/ 153662 w 988"/>
                    <a:gd name="T53" fmla="*/ 435859 h 1903"/>
                    <a:gd name="T54" fmla="*/ 153662 w 988"/>
                    <a:gd name="T55" fmla="*/ 435859 h 1903"/>
                    <a:gd name="T56" fmla="*/ 429645 w 988"/>
                    <a:gd name="T57" fmla="*/ 829004 h 1903"/>
                    <a:gd name="T58" fmla="*/ 429645 w 988"/>
                    <a:gd name="T59" fmla="*/ 829004 h 1903"/>
                    <a:gd name="T60" fmla="*/ 396126 w 988"/>
                    <a:gd name="T61" fmla="*/ 809826 h 1903"/>
                    <a:gd name="T62" fmla="*/ 396126 w 988"/>
                    <a:gd name="T63" fmla="*/ 809826 h 1903"/>
                    <a:gd name="T64" fmla="*/ 363043 w 988"/>
                    <a:gd name="T65" fmla="*/ 789341 h 1903"/>
                    <a:gd name="T66" fmla="*/ 363043 w 988"/>
                    <a:gd name="T67" fmla="*/ 789341 h 1903"/>
                    <a:gd name="T68" fmla="*/ 51366 w 988"/>
                    <a:gd name="T69" fmla="*/ 400119 h 1903"/>
                    <a:gd name="T70" fmla="*/ 51366 w 988"/>
                    <a:gd name="T71" fmla="*/ 400119 h 1903"/>
                    <a:gd name="T72" fmla="*/ 14800 w 988"/>
                    <a:gd name="T73" fmla="*/ 157781 h 1903"/>
                    <a:gd name="T74" fmla="*/ 14800 w 988"/>
                    <a:gd name="T75" fmla="*/ 157781 h 1903"/>
                    <a:gd name="T76" fmla="*/ 58331 w 988"/>
                    <a:gd name="T77" fmla="*/ 47073 h 1903"/>
                    <a:gd name="T78" fmla="*/ 58331 w 988"/>
                    <a:gd name="T79" fmla="*/ 47073 h 1903"/>
                    <a:gd name="T80" fmla="*/ 158015 w 988"/>
                    <a:gd name="T81" fmla="*/ 14383 h 1903"/>
                    <a:gd name="T82" fmla="*/ 158015 w 988"/>
                    <a:gd name="T83" fmla="*/ 14383 h 1903"/>
                    <a:gd name="T84" fmla="*/ 291653 w 988"/>
                    <a:gd name="T85" fmla="*/ 137731 h 1903"/>
                    <a:gd name="T86" fmla="*/ 291653 w 988"/>
                    <a:gd name="T87" fmla="*/ 137731 h 1903"/>
                    <a:gd name="T88" fmla="*/ 385244 w 988"/>
                    <a:gd name="T89" fmla="*/ 449371 h 1903"/>
                    <a:gd name="T90" fmla="*/ 385244 w 988"/>
                    <a:gd name="T91" fmla="*/ 449371 h 1903"/>
                    <a:gd name="T92" fmla="*/ 415715 w 988"/>
                    <a:gd name="T93" fmla="*/ 627201 h 1903"/>
                    <a:gd name="T94" fmla="*/ 415715 w 988"/>
                    <a:gd name="T95" fmla="*/ 627201 h 1903"/>
                    <a:gd name="T96" fmla="*/ 419633 w 988"/>
                    <a:gd name="T97" fmla="*/ 648994 h 1903"/>
                    <a:gd name="T98" fmla="*/ 419633 w 988"/>
                    <a:gd name="T99" fmla="*/ 648994 h 1903"/>
                    <a:gd name="T100" fmla="*/ 294701 w 988"/>
                    <a:gd name="T101" fmla="*/ 330381 h 1903"/>
                    <a:gd name="T102" fmla="*/ 294701 w 988"/>
                    <a:gd name="T103" fmla="*/ 330381 h 1903"/>
                    <a:gd name="T104" fmla="*/ 286430 w 988"/>
                    <a:gd name="T105" fmla="*/ 332561 h 1903"/>
                    <a:gd name="T106" fmla="*/ 286430 w 988"/>
                    <a:gd name="T107" fmla="*/ 332561 h 1903"/>
                    <a:gd name="T108" fmla="*/ 332137 w 988"/>
                    <a:gd name="T109" fmla="*/ 523031 h 1903"/>
                    <a:gd name="T110" fmla="*/ 332137 w 988"/>
                    <a:gd name="T111" fmla="*/ 523031 h 1903"/>
                    <a:gd name="T112" fmla="*/ 327348 w 988"/>
                    <a:gd name="T113" fmla="*/ 525210 h 1903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988" h="1903">
                      <a:moveTo>
                        <a:pt x="752" y="1205"/>
                      </a:moveTo>
                      <a:lnTo>
                        <a:pt x="752" y="1205"/>
                      </a:lnTo>
                      <a:cubicBezTo>
                        <a:pt x="657" y="984"/>
                        <a:pt x="564" y="763"/>
                        <a:pt x="470" y="541"/>
                      </a:cubicBezTo>
                      <a:cubicBezTo>
                        <a:pt x="467" y="720"/>
                        <a:pt x="538" y="879"/>
                        <a:pt x="607" y="1036"/>
                      </a:cubicBezTo>
                      <a:cubicBezTo>
                        <a:pt x="676" y="1192"/>
                        <a:pt x="763" y="1342"/>
                        <a:pt x="837" y="1498"/>
                      </a:cubicBezTo>
                      <a:cubicBezTo>
                        <a:pt x="784" y="1423"/>
                        <a:pt x="728" y="1349"/>
                        <a:pt x="680" y="1270"/>
                      </a:cubicBezTo>
                      <a:cubicBezTo>
                        <a:pt x="630" y="1188"/>
                        <a:pt x="583" y="1104"/>
                        <a:pt x="541" y="1018"/>
                      </a:cubicBezTo>
                      <a:cubicBezTo>
                        <a:pt x="500" y="933"/>
                        <a:pt x="464" y="845"/>
                        <a:pt x="429" y="758"/>
                      </a:cubicBezTo>
                      <a:cubicBezTo>
                        <a:pt x="393" y="672"/>
                        <a:pt x="361" y="584"/>
                        <a:pt x="328" y="497"/>
                      </a:cubicBezTo>
                      <a:cubicBezTo>
                        <a:pt x="323" y="498"/>
                        <a:pt x="318" y="498"/>
                        <a:pt x="313" y="498"/>
                      </a:cubicBezTo>
                      <a:cubicBezTo>
                        <a:pt x="313" y="519"/>
                        <a:pt x="308" y="542"/>
                        <a:pt x="313" y="562"/>
                      </a:cubicBezTo>
                      <a:cubicBezTo>
                        <a:pt x="361" y="758"/>
                        <a:pt x="412" y="955"/>
                        <a:pt x="511" y="1133"/>
                      </a:cubicBezTo>
                      <a:cubicBezTo>
                        <a:pt x="570" y="1240"/>
                        <a:pt x="643" y="1339"/>
                        <a:pt x="714" y="1438"/>
                      </a:cubicBezTo>
                      <a:cubicBezTo>
                        <a:pt x="783" y="1532"/>
                        <a:pt x="858" y="1620"/>
                        <a:pt x="928" y="1713"/>
                      </a:cubicBezTo>
                      <a:cubicBezTo>
                        <a:pt x="686" y="1516"/>
                        <a:pt x="514" y="1262"/>
                        <a:pt x="353" y="1000"/>
                      </a:cubicBezTo>
                      <a:cubicBezTo>
                        <a:pt x="464" y="1370"/>
                        <a:pt x="699" y="1652"/>
                        <a:pt x="987" y="1902"/>
                      </a:cubicBezTo>
                      <a:cubicBezTo>
                        <a:pt x="962" y="1887"/>
                        <a:pt x="936" y="1873"/>
                        <a:pt x="910" y="1858"/>
                      </a:cubicBezTo>
                      <a:cubicBezTo>
                        <a:pt x="884" y="1843"/>
                        <a:pt x="859" y="1827"/>
                        <a:pt x="834" y="1811"/>
                      </a:cubicBezTo>
                      <a:cubicBezTo>
                        <a:pt x="498" y="1591"/>
                        <a:pt x="279" y="1279"/>
                        <a:pt x="118" y="918"/>
                      </a:cubicBezTo>
                      <a:cubicBezTo>
                        <a:pt x="39" y="739"/>
                        <a:pt x="0" y="555"/>
                        <a:pt x="34" y="362"/>
                      </a:cubicBezTo>
                      <a:cubicBezTo>
                        <a:pt x="50" y="274"/>
                        <a:pt x="89" y="188"/>
                        <a:pt x="134" y="108"/>
                      </a:cubicBezTo>
                      <a:cubicBezTo>
                        <a:pt x="182" y="22"/>
                        <a:pt x="269" y="0"/>
                        <a:pt x="363" y="33"/>
                      </a:cubicBezTo>
                      <a:cubicBezTo>
                        <a:pt x="506" y="82"/>
                        <a:pt x="601" y="189"/>
                        <a:pt x="670" y="316"/>
                      </a:cubicBezTo>
                      <a:cubicBezTo>
                        <a:pt x="790" y="539"/>
                        <a:pt x="849" y="781"/>
                        <a:pt x="885" y="1031"/>
                      </a:cubicBezTo>
                      <a:cubicBezTo>
                        <a:pt x="904" y="1168"/>
                        <a:pt x="932" y="1303"/>
                        <a:pt x="955" y="1439"/>
                      </a:cubicBezTo>
                      <a:cubicBezTo>
                        <a:pt x="957" y="1450"/>
                        <a:pt x="959" y="1462"/>
                        <a:pt x="964" y="1489"/>
                      </a:cubicBezTo>
                      <a:cubicBezTo>
                        <a:pt x="806" y="1257"/>
                        <a:pt x="798" y="985"/>
                        <a:pt x="677" y="758"/>
                      </a:cubicBezTo>
                      <a:cubicBezTo>
                        <a:pt x="671" y="760"/>
                        <a:pt x="664" y="761"/>
                        <a:pt x="658" y="763"/>
                      </a:cubicBezTo>
                      <a:cubicBezTo>
                        <a:pt x="693" y="908"/>
                        <a:pt x="727" y="1054"/>
                        <a:pt x="763" y="1200"/>
                      </a:cubicBezTo>
                      <a:cubicBezTo>
                        <a:pt x="758" y="1202"/>
                        <a:pt x="755" y="1204"/>
                        <a:pt x="752" y="1205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26" name="Freeform 407">
                  <a:extLst>
                    <a:ext uri="{FF2B5EF4-FFF2-40B4-BE49-F238E27FC236}">
                      <a16:creationId xmlns:a16="http://schemas.microsoft.com/office/drawing/2014/main" id="{FFEF0C1A-C02D-594B-8AAD-34D606FD9C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95681" y="702602"/>
                  <a:ext cx="389759" cy="541440"/>
                </a:xfrm>
                <a:custGeom>
                  <a:avLst/>
                  <a:gdLst>
                    <a:gd name="T0" fmla="*/ 198359 w 896"/>
                    <a:gd name="T1" fmla="*/ 0 h 1244"/>
                    <a:gd name="T2" fmla="*/ 198359 w 896"/>
                    <a:gd name="T3" fmla="*/ 0 h 1244"/>
                    <a:gd name="T4" fmla="*/ 349304 w 896"/>
                    <a:gd name="T5" fmla="*/ 144500 h 1244"/>
                    <a:gd name="T6" fmla="*/ 349304 w 896"/>
                    <a:gd name="T7" fmla="*/ 144500 h 1244"/>
                    <a:gd name="T8" fmla="*/ 320594 w 896"/>
                    <a:gd name="T9" fmla="*/ 433500 h 1244"/>
                    <a:gd name="T10" fmla="*/ 320594 w 896"/>
                    <a:gd name="T11" fmla="*/ 433500 h 1244"/>
                    <a:gd name="T12" fmla="*/ 62640 w 896"/>
                    <a:gd name="T13" fmla="*/ 428277 h 1244"/>
                    <a:gd name="T14" fmla="*/ 62640 w 896"/>
                    <a:gd name="T15" fmla="*/ 428277 h 1244"/>
                    <a:gd name="T16" fmla="*/ 90915 w 896"/>
                    <a:gd name="T17" fmla="*/ 52664 h 1244"/>
                    <a:gd name="T18" fmla="*/ 90915 w 896"/>
                    <a:gd name="T19" fmla="*/ 52664 h 1244"/>
                    <a:gd name="T20" fmla="*/ 113100 w 896"/>
                    <a:gd name="T21" fmla="*/ 32208 h 1244"/>
                    <a:gd name="T22" fmla="*/ 113100 w 896"/>
                    <a:gd name="T23" fmla="*/ 32208 h 1244"/>
                    <a:gd name="T24" fmla="*/ 91350 w 896"/>
                    <a:gd name="T25" fmla="*/ 140583 h 1244"/>
                    <a:gd name="T26" fmla="*/ 91350 w 896"/>
                    <a:gd name="T27" fmla="*/ 140583 h 1244"/>
                    <a:gd name="T28" fmla="*/ 203579 w 896"/>
                    <a:gd name="T29" fmla="*/ 306410 h 1244"/>
                    <a:gd name="T30" fmla="*/ 203579 w 896"/>
                    <a:gd name="T31" fmla="*/ 306410 h 1244"/>
                    <a:gd name="T32" fmla="*/ 307979 w 896"/>
                    <a:gd name="T33" fmla="*/ 211527 h 1244"/>
                    <a:gd name="T34" fmla="*/ 307979 w 896"/>
                    <a:gd name="T35" fmla="*/ 211527 h 1244"/>
                    <a:gd name="T36" fmla="*/ 266654 w 896"/>
                    <a:gd name="T37" fmla="*/ 99670 h 1244"/>
                    <a:gd name="T38" fmla="*/ 266654 w 896"/>
                    <a:gd name="T39" fmla="*/ 99670 h 1244"/>
                    <a:gd name="T40" fmla="*/ 198359 w 896"/>
                    <a:gd name="T41" fmla="*/ 0 h 124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896" h="1244">
                      <a:moveTo>
                        <a:pt x="456" y="0"/>
                      </a:moveTo>
                      <a:lnTo>
                        <a:pt x="456" y="0"/>
                      </a:lnTo>
                      <a:cubicBezTo>
                        <a:pt x="638" y="55"/>
                        <a:pt x="741" y="176"/>
                        <a:pt x="803" y="332"/>
                      </a:cubicBezTo>
                      <a:cubicBezTo>
                        <a:pt x="895" y="563"/>
                        <a:pt x="878" y="788"/>
                        <a:pt x="737" y="996"/>
                      </a:cubicBezTo>
                      <a:cubicBezTo>
                        <a:pt x="572" y="1243"/>
                        <a:pt x="301" y="1236"/>
                        <a:pt x="144" y="984"/>
                      </a:cubicBezTo>
                      <a:cubicBezTo>
                        <a:pt x="0" y="752"/>
                        <a:pt x="31" y="329"/>
                        <a:pt x="209" y="121"/>
                      </a:cubicBezTo>
                      <a:cubicBezTo>
                        <a:pt x="223" y="105"/>
                        <a:pt x="240" y="93"/>
                        <a:pt x="260" y="74"/>
                      </a:cubicBezTo>
                      <a:cubicBezTo>
                        <a:pt x="242" y="164"/>
                        <a:pt x="222" y="243"/>
                        <a:pt x="210" y="323"/>
                      </a:cubicBezTo>
                      <a:cubicBezTo>
                        <a:pt x="187" y="482"/>
                        <a:pt x="313" y="665"/>
                        <a:pt x="468" y="704"/>
                      </a:cubicBezTo>
                      <a:cubicBezTo>
                        <a:pt x="607" y="739"/>
                        <a:pt x="713" y="643"/>
                        <a:pt x="708" y="486"/>
                      </a:cubicBezTo>
                      <a:cubicBezTo>
                        <a:pt x="705" y="390"/>
                        <a:pt x="663" y="307"/>
                        <a:pt x="613" y="229"/>
                      </a:cubicBezTo>
                      <a:cubicBezTo>
                        <a:pt x="566" y="155"/>
                        <a:pt x="514" y="84"/>
                        <a:pt x="456" y="0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27" name="Freeform 408">
                  <a:extLst>
                    <a:ext uri="{FF2B5EF4-FFF2-40B4-BE49-F238E27FC236}">
                      <a16:creationId xmlns:a16="http://schemas.microsoft.com/office/drawing/2014/main" id="{728FEF4A-FB26-E84F-8B65-3122C00BD0B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867005" y="-619681"/>
                  <a:ext cx="852784" cy="1092921"/>
                </a:xfrm>
                <a:custGeom>
                  <a:avLst/>
                  <a:gdLst>
                    <a:gd name="T0" fmla="*/ 510 w 1956"/>
                    <a:gd name="T1" fmla="*/ 0 h 2510"/>
                    <a:gd name="T2" fmla="*/ 510 w 1956"/>
                    <a:gd name="T3" fmla="*/ 0 h 2510"/>
                    <a:gd name="T4" fmla="*/ 347 w 1956"/>
                    <a:gd name="T5" fmla="*/ 1065 h 2510"/>
                    <a:gd name="T6" fmla="*/ 347 w 1956"/>
                    <a:gd name="T7" fmla="*/ 1065 h 2510"/>
                    <a:gd name="T8" fmla="*/ 802 w 1956"/>
                    <a:gd name="T9" fmla="*/ 1623 h 2510"/>
                    <a:gd name="T10" fmla="*/ 802 w 1956"/>
                    <a:gd name="T11" fmla="*/ 1623 h 2510"/>
                    <a:gd name="T12" fmla="*/ 1383 w 1956"/>
                    <a:gd name="T13" fmla="*/ 2027 h 2510"/>
                    <a:gd name="T14" fmla="*/ 1383 w 1956"/>
                    <a:gd name="T15" fmla="*/ 2027 h 2510"/>
                    <a:gd name="T16" fmla="*/ 1955 w 1956"/>
                    <a:gd name="T17" fmla="*/ 2509 h 2510"/>
                    <a:gd name="T18" fmla="*/ 1955 w 1956"/>
                    <a:gd name="T19" fmla="*/ 2509 h 2510"/>
                    <a:gd name="T20" fmla="*/ 1489 w 1956"/>
                    <a:gd name="T21" fmla="*/ 2244 h 2510"/>
                    <a:gd name="T22" fmla="*/ 1489 w 1956"/>
                    <a:gd name="T23" fmla="*/ 2244 h 2510"/>
                    <a:gd name="T24" fmla="*/ 888 w 1956"/>
                    <a:gd name="T25" fmla="*/ 1917 h 2510"/>
                    <a:gd name="T26" fmla="*/ 888 w 1956"/>
                    <a:gd name="T27" fmla="*/ 1917 h 2510"/>
                    <a:gd name="T28" fmla="*/ 251 w 1956"/>
                    <a:gd name="T29" fmla="*/ 1308 h 2510"/>
                    <a:gd name="T30" fmla="*/ 251 w 1956"/>
                    <a:gd name="T31" fmla="*/ 1308 h 2510"/>
                    <a:gd name="T32" fmla="*/ 456 w 1956"/>
                    <a:gd name="T33" fmla="*/ 38 h 2510"/>
                    <a:gd name="T34" fmla="*/ 456 w 1956"/>
                    <a:gd name="T35" fmla="*/ 38 h 2510"/>
                    <a:gd name="T36" fmla="*/ 510 w 1956"/>
                    <a:gd name="T37" fmla="*/ 0 h 2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956" h="2510">
                      <a:moveTo>
                        <a:pt x="510" y="0"/>
                      </a:moveTo>
                      <a:lnTo>
                        <a:pt x="510" y="0"/>
                      </a:lnTo>
                      <a:cubicBezTo>
                        <a:pt x="241" y="287"/>
                        <a:pt x="180" y="684"/>
                        <a:pt x="347" y="1065"/>
                      </a:cubicBezTo>
                      <a:lnTo>
                        <a:pt x="347" y="1065"/>
                      </a:lnTo>
                      <a:cubicBezTo>
                        <a:pt x="447" y="1293"/>
                        <a:pt x="607" y="1475"/>
                        <a:pt x="802" y="1623"/>
                      </a:cubicBezTo>
                      <a:lnTo>
                        <a:pt x="802" y="1623"/>
                      </a:lnTo>
                      <a:cubicBezTo>
                        <a:pt x="990" y="1765"/>
                        <a:pt x="1187" y="1895"/>
                        <a:pt x="1383" y="2027"/>
                      </a:cubicBezTo>
                      <a:lnTo>
                        <a:pt x="1383" y="2027"/>
                      </a:lnTo>
                      <a:cubicBezTo>
                        <a:pt x="1590" y="2168"/>
                        <a:pt x="1783" y="2324"/>
                        <a:pt x="1955" y="2509"/>
                      </a:cubicBezTo>
                      <a:lnTo>
                        <a:pt x="1955" y="2509"/>
                      </a:lnTo>
                      <a:cubicBezTo>
                        <a:pt x="1799" y="2419"/>
                        <a:pt x="1645" y="2330"/>
                        <a:pt x="1489" y="2244"/>
                      </a:cubicBezTo>
                      <a:lnTo>
                        <a:pt x="1489" y="2244"/>
                      </a:lnTo>
                      <a:cubicBezTo>
                        <a:pt x="1289" y="2134"/>
                        <a:pt x="1083" y="2035"/>
                        <a:pt x="888" y="1917"/>
                      </a:cubicBezTo>
                      <a:lnTo>
                        <a:pt x="888" y="1917"/>
                      </a:lnTo>
                      <a:cubicBezTo>
                        <a:pt x="632" y="1762"/>
                        <a:pt x="409" y="1570"/>
                        <a:pt x="251" y="1308"/>
                      </a:cubicBezTo>
                      <a:lnTo>
                        <a:pt x="251" y="1308"/>
                      </a:lnTo>
                      <a:cubicBezTo>
                        <a:pt x="0" y="893"/>
                        <a:pt x="84" y="348"/>
                        <a:pt x="456" y="38"/>
                      </a:cubicBezTo>
                      <a:lnTo>
                        <a:pt x="456" y="38"/>
                      </a:lnTo>
                      <a:cubicBezTo>
                        <a:pt x="473" y="24"/>
                        <a:pt x="492" y="13"/>
                        <a:pt x="510" y="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28" name="Freeform 409">
                  <a:extLst>
                    <a:ext uri="{FF2B5EF4-FFF2-40B4-BE49-F238E27FC236}">
                      <a16:creationId xmlns:a16="http://schemas.microsoft.com/office/drawing/2014/main" id="{0F9FA7B0-6DDB-5344-832F-9781432A1C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8881" y="-67319"/>
                  <a:ext cx="564480" cy="364800"/>
                </a:xfrm>
                <a:custGeom>
                  <a:avLst/>
                  <a:gdLst>
                    <a:gd name="T0" fmla="*/ 505635 w 1295"/>
                    <a:gd name="T1" fmla="*/ 258834 h 840"/>
                    <a:gd name="T2" fmla="*/ 505635 w 1295"/>
                    <a:gd name="T3" fmla="*/ 258834 h 840"/>
                    <a:gd name="T4" fmla="*/ 92409 w 1295"/>
                    <a:gd name="T5" fmla="*/ 284023 h 840"/>
                    <a:gd name="T6" fmla="*/ 92409 w 1295"/>
                    <a:gd name="T7" fmla="*/ 284023 h 840"/>
                    <a:gd name="T8" fmla="*/ 73230 w 1295"/>
                    <a:gd name="T9" fmla="*/ 86423 h 840"/>
                    <a:gd name="T10" fmla="*/ 73230 w 1295"/>
                    <a:gd name="T11" fmla="*/ 86423 h 840"/>
                    <a:gd name="T12" fmla="*/ 340867 w 1295"/>
                    <a:gd name="T13" fmla="*/ 21714 h 840"/>
                    <a:gd name="T14" fmla="*/ 340867 w 1295"/>
                    <a:gd name="T15" fmla="*/ 21714 h 840"/>
                    <a:gd name="T16" fmla="*/ 503891 w 1295"/>
                    <a:gd name="T17" fmla="*/ 101623 h 840"/>
                    <a:gd name="T18" fmla="*/ 503891 w 1295"/>
                    <a:gd name="T19" fmla="*/ 101623 h 840"/>
                    <a:gd name="T20" fmla="*/ 564044 w 1295"/>
                    <a:gd name="T21" fmla="*/ 165463 h 840"/>
                    <a:gd name="T22" fmla="*/ 564044 w 1295"/>
                    <a:gd name="T23" fmla="*/ 165463 h 840"/>
                    <a:gd name="T24" fmla="*/ 524814 w 1295"/>
                    <a:gd name="T25" fmla="*/ 165029 h 840"/>
                    <a:gd name="T26" fmla="*/ 524814 w 1295"/>
                    <a:gd name="T27" fmla="*/ 165029 h 840"/>
                    <a:gd name="T28" fmla="*/ 335201 w 1295"/>
                    <a:gd name="T29" fmla="*/ 93371 h 840"/>
                    <a:gd name="T30" fmla="*/ 335201 w 1295"/>
                    <a:gd name="T31" fmla="*/ 93371 h 840"/>
                    <a:gd name="T32" fmla="*/ 217074 w 1295"/>
                    <a:gd name="T33" fmla="*/ 165463 h 840"/>
                    <a:gd name="T34" fmla="*/ 217074 w 1295"/>
                    <a:gd name="T35" fmla="*/ 165463 h 840"/>
                    <a:gd name="T36" fmla="*/ 220997 w 1295"/>
                    <a:gd name="T37" fmla="*/ 195429 h 840"/>
                    <a:gd name="T38" fmla="*/ 220997 w 1295"/>
                    <a:gd name="T39" fmla="*/ 195429 h 840"/>
                    <a:gd name="T40" fmla="*/ 375303 w 1295"/>
                    <a:gd name="T41" fmla="*/ 268389 h 840"/>
                    <a:gd name="T42" fmla="*/ 375303 w 1295"/>
                    <a:gd name="T43" fmla="*/ 268389 h 840"/>
                    <a:gd name="T44" fmla="*/ 505635 w 1295"/>
                    <a:gd name="T45" fmla="*/ 258834 h 84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1295" h="840">
                      <a:moveTo>
                        <a:pt x="1160" y="596"/>
                      </a:moveTo>
                      <a:lnTo>
                        <a:pt x="1160" y="596"/>
                      </a:lnTo>
                      <a:cubicBezTo>
                        <a:pt x="878" y="839"/>
                        <a:pt x="454" y="803"/>
                        <a:pt x="212" y="654"/>
                      </a:cubicBezTo>
                      <a:cubicBezTo>
                        <a:pt x="20" y="536"/>
                        <a:pt x="0" y="353"/>
                        <a:pt x="168" y="199"/>
                      </a:cubicBezTo>
                      <a:cubicBezTo>
                        <a:pt x="345" y="38"/>
                        <a:pt x="552" y="0"/>
                        <a:pt x="782" y="50"/>
                      </a:cubicBezTo>
                      <a:cubicBezTo>
                        <a:pt x="923" y="80"/>
                        <a:pt x="1046" y="145"/>
                        <a:pt x="1156" y="234"/>
                      </a:cubicBezTo>
                      <a:cubicBezTo>
                        <a:pt x="1207" y="276"/>
                        <a:pt x="1248" y="331"/>
                        <a:pt x="1294" y="381"/>
                      </a:cubicBezTo>
                      <a:cubicBezTo>
                        <a:pt x="1252" y="424"/>
                        <a:pt x="1229" y="401"/>
                        <a:pt x="1204" y="380"/>
                      </a:cubicBezTo>
                      <a:cubicBezTo>
                        <a:pt x="1079" y="273"/>
                        <a:pt x="929" y="226"/>
                        <a:pt x="769" y="215"/>
                      </a:cubicBezTo>
                      <a:cubicBezTo>
                        <a:pt x="636" y="206"/>
                        <a:pt x="543" y="267"/>
                        <a:pt x="498" y="381"/>
                      </a:cubicBezTo>
                      <a:cubicBezTo>
                        <a:pt x="490" y="401"/>
                        <a:pt x="495" y="433"/>
                        <a:pt x="507" y="450"/>
                      </a:cubicBezTo>
                      <a:cubicBezTo>
                        <a:pt x="593" y="572"/>
                        <a:pt x="721" y="614"/>
                        <a:pt x="861" y="618"/>
                      </a:cubicBezTo>
                      <a:cubicBezTo>
                        <a:pt x="960" y="620"/>
                        <a:pt x="1059" y="604"/>
                        <a:pt x="1160" y="596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29" name="Freeform 410">
                  <a:extLst>
                    <a:ext uri="{FF2B5EF4-FFF2-40B4-BE49-F238E27FC236}">
                      <a16:creationId xmlns:a16="http://schemas.microsoft.com/office/drawing/2014/main" id="{4F233DD2-DF30-2446-BCF1-01945C2F49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900238" y="349285"/>
                  <a:ext cx="792729" cy="594502"/>
                </a:xfrm>
                <a:custGeom>
                  <a:avLst/>
                  <a:gdLst>
                    <a:gd name="T0" fmla="*/ 1802 w 1815"/>
                    <a:gd name="T1" fmla="*/ 419 h 1368"/>
                    <a:gd name="T2" fmla="*/ 1802 w 1815"/>
                    <a:gd name="T3" fmla="*/ 419 h 1368"/>
                    <a:gd name="T4" fmla="*/ 1722 w 1815"/>
                    <a:gd name="T5" fmla="*/ 383 h 1368"/>
                    <a:gd name="T6" fmla="*/ 1722 w 1815"/>
                    <a:gd name="T7" fmla="*/ 383 h 1368"/>
                    <a:gd name="T8" fmla="*/ 1091 w 1815"/>
                    <a:gd name="T9" fmla="*/ 231 h 1368"/>
                    <a:gd name="T10" fmla="*/ 1091 w 1815"/>
                    <a:gd name="T11" fmla="*/ 231 h 1368"/>
                    <a:gd name="T12" fmla="*/ 565 w 1815"/>
                    <a:gd name="T13" fmla="*/ 440 h 1368"/>
                    <a:gd name="T14" fmla="*/ 565 w 1815"/>
                    <a:gd name="T15" fmla="*/ 440 h 1368"/>
                    <a:gd name="T16" fmla="*/ 365 w 1815"/>
                    <a:gd name="T17" fmla="*/ 620 h 1368"/>
                    <a:gd name="T18" fmla="*/ 365 w 1815"/>
                    <a:gd name="T19" fmla="*/ 620 h 1368"/>
                    <a:gd name="T20" fmla="*/ 183 w 1815"/>
                    <a:gd name="T21" fmla="*/ 1024 h 1368"/>
                    <a:gd name="T22" fmla="*/ 183 w 1815"/>
                    <a:gd name="T23" fmla="*/ 1024 h 1368"/>
                    <a:gd name="T24" fmla="*/ 177 w 1815"/>
                    <a:gd name="T25" fmla="*/ 1310 h 1368"/>
                    <a:gd name="T26" fmla="*/ 177 w 1815"/>
                    <a:gd name="T27" fmla="*/ 1310 h 1368"/>
                    <a:gd name="T28" fmla="*/ 175 w 1815"/>
                    <a:gd name="T29" fmla="*/ 1361 h 1368"/>
                    <a:gd name="T30" fmla="*/ 175 w 1815"/>
                    <a:gd name="T31" fmla="*/ 1361 h 1368"/>
                    <a:gd name="T32" fmla="*/ 156 w 1815"/>
                    <a:gd name="T33" fmla="*/ 1367 h 1368"/>
                    <a:gd name="T34" fmla="*/ 156 w 1815"/>
                    <a:gd name="T35" fmla="*/ 1367 h 1368"/>
                    <a:gd name="T36" fmla="*/ 104 w 1815"/>
                    <a:gd name="T37" fmla="*/ 1239 h 1368"/>
                    <a:gd name="T38" fmla="*/ 104 w 1815"/>
                    <a:gd name="T39" fmla="*/ 1239 h 1368"/>
                    <a:gd name="T40" fmla="*/ 502 w 1815"/>
                    <a:gd name="T41" fmla="*/ 184 h 1368"/>
                    <a:gd name="T42" fmla="*/ 502 w 1815"/>
                    <a:gd name="T43" fmla="*/ 184 h 1368"/>
                    <a:gd name="T44" fmla="*/ 1276 w 1815"/>
                    <a:gd name="T45" fmla="*/ 114 h 1368"/>
                    <a:gd name="T46" fmla="*/ 1276 w 1815"/>
                    <a:gd name="T47" fmla="*/ 114 h 1368"/>
                    <a:gd name="T48" fmla="*/ 1474 w 1815"/>
                    <a:gd name="T49" fmla="*/ 198 h 1368"/>
                    <a:gd name="T50" fmla="*/ 1474 w 1815"/>
                    <a:gd name="T51" fmla="*/ 198 h 1368"/>
                    <a:gd name="T52" fmla="*/ 1814 w 1815"/>
                    <a:gd name="T53" fmla="*/ 397 h 1368"/>
                    <a:gd name="T54" fmla="*/ 1814 w 1815"/>
                    <a:gd name="T55" fmla="*/ 397 h 1368"/>
                    <a:gd name="T56" fmla="*/ 1802 w 1815"/>
                    <a:gd name="T57" fmla="*/ 419 h 1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815" h="1368">
                      <a:moveTo>
                        <a:pt x="1802" y="419"/>
                      </a:moveTo>
                      <a:lnTo>
                        <a:pt x="1802" y="419"/>
                      </a:lnTo>
                      <a:cubicBezTo>
                        <a:pt x="1775" y="407"/>
                        <a:pt x="1748" y="395"/>
                        <a:pt x="1722" y="383"/>
                      </a:cubicBezTo>
                      <a:lnTo>
                        <a:pt x="1722" y="383"/>
                      </a:lnTo>
                      <a:cubicBezTo>
                        <a:pt x="1523" y="286"/>
                        <a:pt x="1314" y="225"/>
                        <a:pt x="1091" y="231"/>
                      </a:cubicBezTo>
                      <a:lnTo>
                        <a:pt x="1091" y="231"/>
                      </a:lnTo>
                      <a:cubicBezTo>
                        <a:pt x="893" y="236"/>
                        <a:pt x="718" y="315"/>
                        <a:pt x="565" y="440"/>
                      </a:cubicBezTo>
                      <a:lnTo>
                        <a:pt x="565" y="440"/>
                      </a:lnTo>
                      <a:cubicBezTo>
                        <a:pt x="496" y="497"/>
                        <a:pt x="429" y="557"/>
                        <a:pt x="365" y="620"/>
                      </a:cubicBezTo>
                      <a:lnTo>
                        <a:pt x="365" y="620"/>
                      </a:lnTo>
                      <a:cubicBezTo>
                        <a:pt x="253" y="732"/>
                        <a:pt x="200" y="872"/>
                        <a:pt x="183" y="1024"/>
                      </a:cubicBezTo>
                      <a:lnTo>
                        <a:pt x="183" y="1024"/>
                      </a:lnTo>
                      <a:cubicBezTo>
                        <a:pt x="172" y="1119"/>
                        <a:pt x="178" y="1215"/>
                        <a:pt x="177" y="1310"/>
                      </a:cubicBezTo>
                      <a:lnTo>
                        <a:pt x="177" y="1310"/>
                      </a:lnTo>
                      <a:cubicBezTo>
                        <a:pt x="177" y="1327"/>
                        <a:pt x="175" y="1344"/>
                        <a:pt x="175" y="1361"/>
                      </a:cubicBezTo>
                      <a:lnTo>
                        <a:pt x="175" y="1361"/>
                      </a:lnTo>
                      <a:cubicBezTo>
                        <a:pt x="168" y="1363"/>
                        <a:pt x="162" y="1365"/>
                        <a:pt x="156" y="1367"/>
                      </a:cubicBezTo>
                      <a:lnTo>
                        <a:pt x="156" y="1367"/>
                      </a:lnTo>
                      <a:cubicBezTo>
                        <a:pt x="138" y="1324"/>
                        <a:pt x="116" y="1283"/>
                        <a:pt x="104" y="1239"/>
                      </a:cubicBezTo>
                      <a:lnTo>
                        <a:pt x="104" y="1239"/>
                      </a:lnTo>
                      <a:cubicBezTo>
                        <a:pt x="0" y="837"/>
                        <a:pt x="162" y="423"/>
                        <a:pt x="502" y="184"/>
                      </a:cubicBezTo>
                      <a:lnTo>
                        <a:pt x="502" y="184"/>
                      </a:lnTo>
                      <a:cubicBezTo>
                        <a:pt x="749" y="10"/>
                        <a:pt x="1005" y="0"/>
                        <a:pt x="1276" y="114"/>
                      </a:cubicBezTo>
                      <a:lnTo>
                        <a:pt x="1276" y="114"/>
                      </a:lnTo>
                      <a:cubicBezTo>
                        <a:pt x="1342" y="143"/>
                        <a:pt x="1412" y="164"/>
                        <a:pt x="1474" y="198"/>
                      </a:cubicBezTo>
                      <a:lnTo>
                        <a:pt x="1474" y="198"/>
                      </a:lnTo>
                      <a:cubicBezTo>
                        <a:pt x="1590" y="261"/>
                        <a:pt x="1701" y="330"/>
                        <a:pt x="1814" y="397"/>
                      </a:cubicBezTo>
                      <a:lnTo>
                        <a:pt x="1814" y="397"/>
                      </a:lnTo>
                      <a:cubicBezTo>
                        <a:pt x="1809" y="404"/>
                        <a:pt x="1806" y="412"/>
                        <a:pt x="1802" y="419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30" name="Freeform 411">
                  <a:extLst>
                    <a:ext uri="{FF2B5EF4-FFF2-40B4-BE49-F238E27FC236}">
                      <a16:creationId xmlns:a16="http://schemas.microsoft.com/office/drawing/2014/main" id="{84966423-8497-AF43-94B4-10B8D9BF06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90721" y="1038601"/>
                  <a:ext cx="366721" cy="445440"/>
                </a:xfrm>
                <a:custGeom>
                  <a:avLst/>
                  <a:gdLst>
                    <a:gd name="T0" fmla="*/ 208434 w 841"/>
                    <a:gd name="T1" fmla="*/ 0 h 1021"/>
                    <a:gd name="T2" fmla="*/ 208434 w 841"/>
                    <a:gd name="T3" fmla="*/ 0 h 1021"/>
                    <a:gd name="T4" fmla="*/ 190991 w 841"/>
                    <a:gd name="T5" fmla="*/ 17451 h 1021"/>
                    <a:gd name="T6" fmla="*/ 190991 w 841"/>
                    <a:gd name="T7" fmla="*/ 17451 h 1021"/>
                    <a:gd name="T8" fmla="*/ 118171 w 841"/>
                    <a:gd name="T9" fmla="*/ 163604 h 1021"/>
                    <a:gd name="T10" fmla="*/ 118171 w 841"/>
                    <a:gd name="T11" fmla="*/ 163604 h 1021"/>
                    <a:gd name="T12" fmla="*/ 178346 w 841"/>
                    <a:gd name="T13" fmla="*/ 257840 h 1021"/>
                    <a:gd name="T14" fmla="*/ 178346 w 841"/>
                    <a:gd name="T15" fmla="*/ 257840 h 1021"/>
                    <a:gd name="T16" fmla="*/ 288231 w 841"/>
                    <a:gd name="T17" fmla="*/ 204614 h 1021"/>
                    <a:gd name="T18" fmla="*/ 288231 w 841"/>
                    <a:gd name="T19" fmla="*/ 204614 h 1021"/>
                    <a:gd name="T20" fmla="*/ 304801 w 841"/>
                    <a:gd name="T21" fmla="*/ 111251 h 1021"/>
                    <a:gd name="T22" fmla="*/ 304801 w 841"/>
                    <a:gd name="T23" fmla="*/ 111251 h 1021"/>
                    <a:gd name="T24" fmla="*/ 287359 w 841"/>
                    <a:gd name="T25" fmla="*/ 123030 h 1021"/>
                    <a:gd name="T26" fmla="*/ 287359 w 841"/>
                    <a:gd name="T27" fmla="*/ 123030 h 1021"/>
                    <a:gd name="T28" fmla="*/ 292592 w 841"/>
                    <a:gd name="T29" fmla="*/ 64133 h 1021"/>
                    <a:gd name="T30" fmla="*/ 292592 w 841"/>
                    <a:gd name="T31" fmla="*/ 64133 h 1021"/>
                    <a:gd name="T32" fmla="*/ 297388 w 841"/>
                    <a:gd name="T33" fmla="*/ 63697 h 1021"/>
                    <a:gd name="T34" fmla="*/ 297388 w 841"/>
                    <a:gd name="T35" fmla="*/ 63697 h 1021"/>
                    <a:gd name="T36" fmla="*/ 304365 w 841"/>
                    <a:gd name="T37" fmla="*/ 78094 h 1021"/>
                    <a:gd name="T38" fmla="*/ 304365 w 841"/>
                    <a:gd name="T39" fmla="*/ 78094 h 1021"/>
                    <a:gd name="T40" fmla="*/ 307854 w 841"/>
                    <a:gd name="T41" fmla="*/ 77221 h 1021"/>
                    <a:gd name="T42" fmla="*/ 307854 w 841"/>
                    <a:gd name="T43" fmla="*/ 77221 h 1021"/>
                    <a:gd name="T44" fmla="*/ 303929 w 841"/>
                    <a:gd name="T45" fmla="*/ 23559 h 1021"/>
                    <a:gd name="T46" fmla="*/ 303929 w 841"/>
                    <a:gd name="T47" fmla="*/ 23559 h 1021"/>
                    <a:gd name="T48" fmla="*/ 340558 w 841"/>
                    <a:gd name="T49" fmla="*/ 95109 h 1021"/>
                    <a:gd name="T50" fmla="*/ 340558 w 841"/>
                    <a:gd name="T51" fmla="*/ 95109 h 1021"/>
                    <a:gd name="T52" fmla="*/ 147822 w 841"/>
                    <a:gd name="T53" fmla="*/ 426244 h 1021"/>
                    <a:gd name="T54" fmla="*/ 147822 w 841"/>
                    <a:gd name="T55" fmla="*/ 426244 h 1021"/>
                    <a:gd name="T56" fmla="*/ 27907 w 841"/>
                    <a:gd name="T57" fmla="*/ 367346 h 1021"/>
                    <a:gd name="T58" fmla="*/ 27907 w 841"/>
                    <a:gd name="T59" fmla="*/ 367346 h 1021"/>
                    <a:gd name="T60" fmla="*/ 40117 w 841"/>
                    <a:gd name="T61" fmla="*/ 156624 h 1021"/>
                    <a:gd name="T62" fmla="*/ 40117 w 841"/>
                    <a:gd name="T63" fmla="*/ 156624 h 1021"/>
                    <a:gd name="T64" fmla="*/ 208434 w 841"/>
                    <a:gd name="T65" fmla="*/ 0 h 10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841" h="1021">
                      <a:moveTo>
                        <a:pt x="478" y="0"/>
                      </a:moveTo>
                      <a:lnTo>
                        <a:pt x="478" y="0"/>
                      </a:lnTo>
                      <a:cubicBezTo>
                        <a:pt x="465" y="13"/>
                        <a:pt x="453" y="28"/>
                        <a:pt x="438" y="40"/>
                      </a:cubicBezTo>
                      <a:cubicBezTo>
                        <a:pt x="335" y="128"/>
                        <a:pt x="284" y="244"/>
                        <a:pt x="271" y="375"/>
                      </a:cubicBezTo>
                      <a:cubicBezTo>
                        <a:pt x="260" y="491"/>
                        <a:pt x="314" y="569"/>
                        <a:pt x="409" y="591"/>
                      </a:cubicBezTo>
                      <a:cubicBezTo>
                        <a:pt x="533" y="620"/>
                        <a:pt x="617" y="584"/>
                        <a:pt x="661" y="469"/>
                      </a:cubicBezTo>
                      <a:cubicBezTo>
                        <a:pt x="686" y="403"/>
                        <a:pt x="696" y="331"/>
                        <a:pt x="699" y="255"/>
                      </a:cubicBezTo>
                      <a:cubicBezTo>
                        <a:pt x="692" y="260"/>
                        <a:pt x="685" y="265"/>
                        <a:pt x="659" y="282"/>
                      </a:cubicBezTo>
                      <a:cubicBezTo>
                        <a:pt x="664" y="228"/>
                        <a:pt x="668" y="187"/>
                        <a:pt x="671" y="147"/>
                      </a:cubicBezTo>
                      <a:cubicBezTo>
                        <a:pt x="674" y="146"/>
                        <a:pt x="679" y="146"/>
                        <a:pt x="682" y="146"/>
                      </a:cubicBezTo>
                      <a:cubicBezTo>
                        <a:pt x="688" y="157"/>
                        <a:pt x="693" y="168"/>
                        <a:pt x="698" y="179"/>
                      </a:cubicBezTo>
                      <a:cubicBezTo>
                        <a:pt x="700" y="178"/>
                        <a:pt x="703" y="177"/>
                        <a:pt x="706" y="177"/>
                      </a:cubicBezTo>
                      <a:cubicBezTo>
                        <a:pt x="703" y="138"/>
                        <a:pt x="700" y="100"/>
                        <a:pt x="697" y="54"/>
                      </a:cubicBezTo>
                      <a:cubicBezTo>
                        <a:pt x="755" y="98"/>
                        <a:pt x="771" y="158"/>
                        <a:pt x="781" y="218"/>
                      </a:cubicBezTo>
                      <a:cubicBezTo>
                        <a:pt x="840" y="540"/>
                        <a:pt x="682" y="874"/>
                        <a:pt x="339" y="977"/>
                      </a:cubicBezTo>
                      <a:cubicBezTo>
                        <a:pt x="197" y="1020"/>
                        <a:pt x="118" y="979"/>
                        <a:pt x="64" y="842"/>
                      </a:cubicBezTo>
                      <a:cubicBezTo>
                        <a:pt x="0" y="676"/>
                        <a:pt x="26" y="517"/>
                        <a:pt x="92" y="359"/>
                      </a:cubicBezTo>
                      <a:cubicBezTo>
                        <a:pt x="167" y="182"/>
                        <a:pt x="304" y="71"/>
                        <a:pt x="478" y="0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31" name="Freeform 412">
                  <a:extLst>
                    <a:ext uri="{FF2B5EF4-FFF2-40B4-BE49-F238E27FC236}">
                      <a16:creationId xmlns:a16="http://schemas.microsoft.com/office/drawing/2014/main" id="{94D2CE73-93BA-284B-8D54-6A58C7A76E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63566" y="163919"/>
                  <a:ext cx="1581454" cy="816690"/>
                </a:xfrm>
                <a:custGeom>
                  <a:avLst/>
                  <a:gdLst>
                    <a:gd name="T0" fmla="*/ 1284 w 3630"/>
                    <a:gd name="T1" fmla="*/ 0 h 1877"/>
                    <a:gd name="T2" fmla="*/ 1284 w 3630"/>
                    <a:gd name="T3" fmla="*/ 0 h 1877"/>
                    <a:gd name="T4" fmla="*/ 1670 w 3630"/>
                    <a:gd name="T5" fmla="*/ 218 h 1877"/>
                    <a:gd name="T6" fmla="*/ 1670 w 3630"/>
                    <a:gd name="T7" fmla="*/ 218 h 1877"/>
                    <a:gd name="T8" fmla="*/ 1813 w 3630"/>
                    <a:gd name="T9" fmla="*/ 245 h 1877"/>
                    <a:gd name="T10" fmla="*/ 1813 w 3630"/>
                    <a:gd name="T11" fmla="*/ 245 h 1877"/>
                    <a:gd name="T12" fmla="*/ 2447 w 3630"/>
                    <a:gd name="T13" fmla="*/ 246 h 1877"/>
                    <a:gd name="T14" fmla="*/ 2447 w 3630"/>
                    <a:gd name="T15" fmla="*/ 246 h 1877"/>
                    <a:gd name="T16" fmla="*/ 3551 w 3630"/>
                    <a:gd name="T17" fmla="*/ 648 h 1877"/>
                    <a:gd name="T18" fmla="*/ 3551 w 3630"/>
                    <a:gd name="T19" fmla="*/ 648 h 1877"/>
                    <a:gd name="T20" fmla="*/ 3629 w 3630"/>
                    <a:gd name="T21" fmla="*/ 713 h 1877"/>
                    <a:gd name="T22" fmla="*/ 3629 w 3630"/>
                    <a:gd name="T23" fmla="*/ 713 h 1877"/>
                    <a:gd name="T24" fmla="*/ 3390 w 3630"/>
                    <a:gd name="T25" fmla="*/ 594 h 1877"/>
                    <a:gd name="T26" fmla="*/ 3390 w 3630"/>
                    <a:gd name="T27" fmla="*/ 594 h 1877"/>
                    <a:gd name="T28" fmla="*/ 2541 w 3630"/>
                    <a:gd name="T29" fmla="*/ 320 h 1877"/>
                    <a:gd name="T30" fmla="*/ 2541 w 3630"/>
                    <a:gd name="T31" fmla="*/ 320 h 1877"/>
                    <a:gd name="T32" fmla="*/ 1724 w 3630"/>
                    <a:gd name="T33" fmla="*/ 342 h 1877"/>
                    <a:gd name="T34" fmla="*/ 1724 w 3630"/>
                    <a:gd name="T35" fmla="*/ 342 h 1877"/>
                    <a:gd name="T36" fmla="*/ 1183 w 3630"/>
                    <a:gd name="T37" fmla="*/ 568 h 1877"/>
                    <a:gd name="T38" fmla="*/ 1183 w 3630"/>
                    <a:gd name="T39" fmla="*/ 568 h 1877"/>
                    <a:gd name="T40" fmla="*/ 924 w 3630"/>
                    <a:gd name="T41" fmla="*/ 914 h 1877"/>
                    <a:gd name="T42" fmla="*/ 924 w 3630"/>
                    <a:gd name="T43" fmla="*/ 914 h 1877"/>
                    <a:gd name="T44" fmla="*/ 868 w 3630"/>
                    <a:gd name="T45" fmla="*/ 1049 h 1877"/>
                    <a:gd name="T46" fmla="*/ 868 w 3630"/>
                    <a:gd name="T47" fmla="*/ 1049 h 1877"/>
                    <a:gd name="T48" fmla="*/ 844 w 3630"/>
                    <a:gd name="T49" fmla="*/ 1041 h 1877"/>
                    <a:gd name="T50" fmla="*/ 844 w 3630"/>
                    <a:gd name="T51" fmla="*/ 1041 h 1877"/>
                    <a:gd name="T52" fmla="*/ 954 w 3630"/>
                    <a:gd name="T53" fmla="*/ 712 h 1877"/>
                    <a:gd name="T54" fmla="*/ 954 w 3630"/>
                    <a:gd name="T55" fmla="*/ 712 h 1877"/>
                    <a:gd name="T56" fmla="*/ 21 w 3630"/>
                    <a:gd name="T57" fmla="*/ 1876 h 1877"/>
                    <a:gd name="T58" fmla="*/ 21 w 3630"/>
                    <a:gd name="T59" fmla="*/ 1876 h 1877"/>
                    <a:gd name="T60" fmla="*/ 0 w 3630"/>
                    <a:gd name="T61" fmla="*/ 1865 h 1877"/>
                    <a:gd name="T62" fmla="*/ 0 w 3630"/>
                    <a:gd name="T63" fmla="*/ 1865 h 1877"/>
                    <a:gd name="T64" fmla="*/ 64 w 3630"/>
                    <a:gd name="T65" fmla="*/ 1668 h 1877"/>
                    <a:gd name="T66" fmla="*/ 64 w 3630"/>
                    <a:gd name="T67" fmla="*/ 1668 h 1877"/>
                    <a:gd name="T68" fmla="*/ 151 w 3630"/>
                    <a:gd name="T69" fmla="*/ 1469 h 1877"/>
                    <a:gd name="T70" fmla="*/ 151 w 3630"/>
                    <a:gd name="T71" fmla="*/ 1469 h 1877"/>
                    <a:gd name="T72" fmla="*/ 257 w 3630"/>
                    <a:gd name="T73" fmla="*/ 1288 h 1877"/>
                    <a:gd name="T74" fmla="*/ 257 w 3630"/>
                    <a:gd name="T75" fmla="*/ 1288 h 1877"/>
                    <a:gd name="T76" fmla="*/ 383 w 3630"/>
                    <a:gd name="T77" fmla="*/ 1107 h 1877"/>
                    <a:gd name="T78" fmla="*/ 383 w 3630"/>
                    <a:gd name="T79" fmla="*/ 1107 h 1877"/>
                    <a:gd name="T80" fmla="*/ 113 w 3630"/>
                    <a:gd name="T81" fmla="*/ 1068 h 1877"/>
                    <a:gd name="T82" fmla="*/ 113 w 3630"/>
                    <a:gd name="T83" fmla="*/ 1068 h 1877"/>
                    <a:gd name="T84" fmla="*/ 113 w 3630"/>
                    <a:gd name="T85" fmla="*/ 1049 h 1877"/>
                    <a:gd name="T86" fmla="*/ 113 w 3630"/>
                    <a:gd name="T87" fmla="*/ 1049 h 1877"/>
                    <a:gd name="T88" fmla="*/ 314 w 3630"/>
                    <a:gd name="T89" fmla="*/ 1045 h 1877"/>
                    <a:gd name="T90" fmla="*/ 314 w 3630"/>
                    <a:gd name="T91" fmla="*/ 1045 h 1877"/>
                    <a:gd name="T92" fmla="*/ 528 w 3630"/>
                    <a:gd name="T93" fmla="*/ 965 h 1877"/>
                    <a:gd name="T94" fmla="*/ 528 w 3630"/>
                    <a:gd name="T95" fmla="*/ 965 h 1877"/>
                    <a:gd name="T96" fmla="*/ 1088 w 3630"/>
                    <a:gd name="T97" fmla="*/ 532 h 1877"/>
                    <a:gd name="T98" fmla="*/ 1088 w 3630"/>
                    <a:gd name="T99" fmla="*/ 532 h 1877"/>
                    <a:gd name="T100" fmla="*/ 1636 w 3630"/>
                    <a:gd name="T101" fmla="*/ 288 h 1877"/>
                    <a:gd name="T102" fmla="*/ 1636 w 3630"/>
                    <a:gd name="T103" fmla="*/ 288 h 1877"/>
                    <a:gd name="T104" fmla="*/ 1672 w 3630"/>
                    <a:gd name="T105" fmla="*/ 271 h 1877"/>
                    <a:gd name="T106" fmla="*/ 1672 w 3630"/>
                    <a:gd name="T107" fmla="*/ 271 h 1877"/>
                    <a:gd name="T108" fmla="*/ 1277 w 3630"/>
                    <a:gd name="T109" fmla="*/ 10 h 1877"/>
                    <a:gd name="T110" fmla="*/ 1277 w 3630"/>
                    <a:gd name="T111" fmla="*/ 10 h 1877"/>
                    <a:gd name="T112" fmla="*/ 1284 w 3630"/>
                    <a:gd name="T113" fmla="*/ 0 h 18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630" h="1877">
                      <a:moveTo>
                        <a:pt x="1284" y="0"/>
                      </a:moveTo>
                      <a:lnTo>
                        <a:pt x="1284" y="0"/>
                      </a:lnTo>
                      <a:cubicBezTo>
                        <a:pt x="1412" y="73"/>
                        <a:pt x="1539" y="150"/>
                        <a:pt x="1670" y="218"/>
                      </a:cubicBezTo>
                      <a:lnTo>
                        <a:pt x="1670" y="218"/>
                      </a:lnTo>
                      <a:cubicBezTo>
                        <a:pt x="1712" y="239"/>
                        <a:pt x="1768" y="254"/>
                        <a:pt x="1813" y="245"/>
                      </a:cubicBezTo>
                      <a:lnTo>
                        <a:pt x="1813" y="245"/>
                      </a:lnTo>
                      <a:cubicBezTo>
                        <a:pt x="2025" y="205"/>
                        <a:pt x="2236" y="219"/>
                        <a:pt x="2447" y="246"/>
                      </a:cubicBezTo>
                      <a:lnTo>
                        <a:pt x="2447" y="246"/>
                      </a:lnTo>
                      <a:cubicBezTo>
                        <a:pt x="2844" y="299"/>
                        <a:pt x="3208" y="446"/>
                        <a:pt x="3551" y="648"/>
                      </a:cubicBezTo>
                      <a:lnTo>
                        <a:pt x="3551" y="648"/>
                      </a:lnTo>
                      <a:cubicBezTo>
                        <a:pt x="3580" y="665"/>
                        <a:pt x="3607" y="684"/>
                        <a:pt x="3629" y="713"/>
                      </a:cubicBezTo>
                      <a:lnTo>
                        <a:pt x="3629" y="713"/>
                      </a:lnTo>
                      <a:cubicBezTo>
                        <a:pt x="3550" y="673"/>
                        <a:pt x="3471" y="631"/>
                        <a:pt x="3390" y="594"/>
                      </a:cubicBezTo>
                      <a:lnTo>
                        <a:pt x="3390" y="594"/>
                      </a:lnTo>
                      <a:cubicBezTo>
                        <a:pt x="3118" y="469"/>
                        <a:pt x="2837" y="374"/>
                        <a:pt x="2541" y="320"/>
                      </a:cubicBezTo>
                      <a:lnTo>
                        <a:pt x="2541" y="320"/>
                      </a:lnTo>
                      <a:cubicBezTo>
                        <a:pt x="2265" y="271"/>
                        <a:pt x="1993" y="279"/>
                        <a:pt x="1724" y="342"/>
                      </a:cubicBezTo>
                      <a:lnTo>
                        <a:pt x="1724" y="342"/>
                      </a:lnTo>
                      <a:cubicBezTo>
                        <a:pt x="1533" y="386"/>
                        <a:pt x="1348" y="460"/>
                        <a:pt x="1183" y="568"/>
                      </a:cubicBezTo>
                      <a:lnTo>
                        <a:pt x="1183" y="568"/>
                      </a:lnTo>
                      <a:cubicBezTo>
                        <a:pt x="1059" y="651"/>
                        <a:pt x="975" y="772"/>
                        <a:pt x="924" y="914"/>
                      </a:cubicBezTo>
                      <a:lnTo>
                        <a:pt x="924" y="914"/>
                      </a:lnTo>
                      <a:cubicBezTo>
                        <a:pt x="908" y="960"/>
                        <a:pt x="887" y="1004"/>
                        <a:pt x="868" y="1049"/>
                      </a:cubicBezTo>
                      <a:lnTo>
                        <a:pt x="868" y="1049"/>
                      </a:lnTo>
                      <a:cubicBezTo>
                        <a:pt x="860" y="1046"/>
                        <a:pt x="852" y="1044"/>
                        <a:pt x="844" y="1041"/>
                      </a:cubicBezTo>
                      <a:lnTo>
                        <a:pt x="844" y="1041"/>
                      </a:lnTo>
                      <a:cubicBezTo>
                        <a:pt x="880" y="935"/>
                        <a:pt x="914" y="830"/>
                        <a:pt x="954" y="712"/>
                      </a:cubicBezTo>
                      <a:lnTo>
                        <a:pt x="954" y="712"/>
                      </a:lnTo>
                      <a:cubicBezTo>
                        <a:pt x="546" y="1030"/>
                        <a:pt x="188" y="1375"/>
                        <a:pt x="21" y="1876"/>
                      </a:cubicBezTo>
                      <a:lnTo>
                        <a:pt x="21" y="1876"/>
                      </a:lnTo>
                      <a:cubicBezTo>
                        <a:pt x="14" y="1872"/>
                        <a:pt x="7" y="1869"/>
                        <a:pt x="0" y="1865"/>
                      </a:cubicBezTo>
                      <a:lnTo>
                        <a:pt x="0" y="1865"/>
                      </a:lnTo>
                      <a:cubicBezTo>
                        <a:pt x="21" y="1799"/>
                        <a:pt x="39" y="1733"/>
                        <a:pt x="64" y="1668"/>
                      </a:cubicBezTo>
                      <a:lnTo>
                        <a:pt x="64" y="1668"/>
                      </a:lnTo>
                      <a:cubicBezTo>
                        <a:pt x="90" y="1600"/>
                        <a:pt x="118" y="1534"/>
                        <a:pt x="151" y="1469"/>
                      </a:cubicBezTo>
                      <a:lnTo>
                        <a:pt x="151" y="1469"/>
                      </a:lnTo>
                      <a:cubicBezTo>
                        <a:pt x="183" y="1407"/>
                        <a:pt x="218" y="1347"/>
                        <a:pt x="257" y="1288"/>
                      </a:cubicBezTo>
                      <a:lnTo>
                        <a:pt x="257" y="1288"/>
                      </a:lnTo>
                      <a:cubicBezTo>
                        <a:pt x="295" y="1228"/>
                        <a:pt x="338" y="1171"/>
                        <a:pt x="383" y="1107"/>
                      </a:cubicBezTo>
                      <a:lnTo>
                        <a:pt x="383" y="1107"/>
                      </a:lnTo>
                      <a:cubicBezTo>
                        <a:pt x="290" y="1094"/>
                        <a:pt x="201" y="1081"/>
                        <a:pt x="113" y="1068"/>
                      </a:cubicBezTo>
                      <a:lnTo>
                        <a:pt x="113" y="1068"/>
                      </a:lnTo>
                      <a:cubicBezTo>
                        <a:pt x="113" y="1062"/>
                        <a:pt x="113" y="1055"/>
                        <a:pt x="113" y="1049"/>
                      </a:cubicBezTo>
                      <a:lnTo>
                        <a:pt x="113" y="1049"/>
                      </a:lnTo>
                      <a:cubicBezTo>
                        <a:pt x="180" y="1047"/>
                        <a:pt x="248" y="1037"/>
                        <a:pt x="314" y="1045"/>
                      </a:cubicBezTo>
                      <a:lnTo>
                        <a:pt x="314" y="1045"/>
                      </a:lnTo>
                      <a:cubicBezTo>
                        <a:pt x="403" y="1056"/>
                        <a:pt x="462" y="1032"/>
                        <a:pt x="528" y="965"/>
                      </a:cubicBezTo>
                      <a:lnTo>
                        <a:pt x="528" y="965"/>
                      </a:lnTo>
                      <a:cubicBezTo>
                        <a:pt x="693" y="796"/>
                        <a:pt x="884" y="654"/>
                        <a:pt x="1088" y="532"/>
                      </a:cubicBezTo>
                      <a:lnTo>
                        <a:pt x="1088" y="532"/>
                      </a:lnTo>
                      <a:cubicBezTo>
                        <a:pt x="1261" y="428"/>
                        <a:pt x="1444" y="350"/>
                        <a:pt x="1636" y="288"/>
                      </a:cubicBezTo>
                      <a:lnTo>
                        <a:pt x="1636" y="288"/>
                      </a:lnTo>
                      <a:cubicBezTo>
                        <a:pt x="1643" y="286"/>
                        <a:pt x="1649" y="282"/>
                        <a:pt x="1672" y="271"/>
                      </a:cubicBezTo>
                      <a:lnTo>
                        <a:pt x="1672" y="271"/>
                      </a:lnTo>
                      <a:cubicBezTo>
                        <a:pt x="1533" y="180"/>
                        <a:pt x="1405" y="95"/>
                        <a:pt x="1277" y="10"/>
                      </a:cubicBezTo>
                      <a:lnTo>
                        <a:pt x="1277" y="10"/>
                      </a:lnTo>
                      <a:cubicBezTo>
                        <a:pt x="1280" y="7"/>
                        <a:pt x="1281" y="3"/>
                        <a:pt x="1284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32" name="Freeform 413">
                  <a:extLst>
                    <a:ext uri="{FF2B5EF4-FFF2-40B4-BE49-F238E27FC236}">
                      <a16:creationId xmlns:a16="http://schemas.microsoft.com/office/drawing/2014/main" id="{F6CF6A2E-36B9-304A-A6A0-F6D4E5E178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1441" y="-618359"/>
                  <a:ext cx="249600" cy="681599"/>
                </a:xfrm>
                <a:custGeom>
                  <a:avLst/>
                  <a:gdLst>
                    <a:gd name="T0" fmla="*/ 242182 w 572"/>
                    <a:gd name="T1" fmla="*/ 681164 h 1566"/>
                    <a:gd name="T2" fmla="*/ 242182 w 572"/>
                    <a:gd name="T3" fmla="*/ 681164 h 1566"/>
                    <a:gd name="T4" fmla="*/ 75055 w 572"/>
                    <a:gd name="T5" fmla="*/ 452223 h 1566"/>
                    <a:gd name="T6" fmla="*/ 75055 w 572"/>
                    <a:gd name="T7" fmla="*/ 452223 h 1566"/>
                    <a:gd name="T8" fmla="*/ 10473 w 572"/>
                    <a:gd name="T9" fmla="*/ 134927 h 1566"/>
                    <a:gd name="T10" fmla="*/ 10473 w 572"/>
                    <a:gd name="T11" fmla="*/ 134927 h 1566"/>
                    <a:gd name="T12" fmla="*/ 60218 w 572"/>
                    <a:gd name="T13" fmla="*/ 22198 h 1566"/>
                    <a:gd name="T14" fmla="*/ 60218 w 572"/>
                    <a:gd name="T15" fmla="*/ 22198 h 1566"/>
                    <a:gd name="T16" fmla="*/ 104291 w 572"/>
                    <a:gd name="T17" fmla="*/ 3917 h 1566"/>
                    <a:gd name="T18" fmla="*/ 104291 w 572"/>
                    <a:gd name="T19" fmla="*/ 3917 h 1566"/>
                    <a:gd name="T20" fmla="*/ 138327 w 572"/>
                    <a:gd name="T21" fmla="*/ 44395 h 1566"/>
                    <a:gd name="T22" fmla="*/ 138327 w 572"/>
                    <a:gd name="T23" fmla="*/ 44395 h 1566"/>
                    <a:gd name="T24" fmla="*/ 131782 w 572"/>
                    <a:gd name="T25" fmla="*/ 100107 h 1566"/>
                    <a:gd name="T26" fmla="*/ 131782 w 572"/>
                    <a:gd name="T27" fmla="*/ 100107 h 1566"/>
                    <a:gd name="T28" fmla="*/ 181091 w 572"/>
                    <a:gd name="T29" fmla="*/ 576704 h 1566"/>
                    <a:gd name="T30" fmla="*/ 181091 w 572"/>
                    <a:gd name="T31" fmla="*/ 576704 h 1566"/>
                    <a:gd name="T32" fmla="*/ 249164 w 572"/>
                    <a:gd name="T33" fmla="*/ 675941 h 1566"/>
                    <a:gd name="T34" fmla="*/ 249164 w 572"/>
                    <a:gd name="T35" fmla="*/ 675941 h 1566"/>
                    <a:gd name="T36" fmla="*/ 242182 w 572"/>
                    <a:gd name="T37" fmla="*/ 681164 h 156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572" h="1566">
                      <a:moveTo>
                        <a:pt x="555" y="1565"/>
                      </a:moveTo>
                      <a:lnTo>
                        <a:pt x="555" y="1565"/>
                      </a:lnTo>
                      <a:cubicBezTo>
                        <a:pt x="406" y="1405"/>
                        <a:pt x="281" y="1228"/>
                        <a:pt x="172" y="1039"/>
                      </a:cubicBezTo>
                      <a:cubicBezTo>
                        <a:pt x="39" y="811"/>
                        <a:pt x="0" y="567"/>
                        <a:pt x="24" y="310"/>
                      </a:cubicBezTo>
                      <a:cubicBezTo>
                        <a:pt x="33" y="212"/>
                        <a:pt x="66" y="120"/>
                        <a:pt x="138" y="51"/>
                      </a:cubicBezTo>
                      <a:cubicBezTo>
                        <a:pt x="163" y="26"/>
                        <a:pt x="213" y="0"/>
                        <a:pt x="239" y="9"/>
                      </a:cubicBezTo>
                      <a:cubicBezTo>
                        <a:pt x="273" y="22"/>
                        <a:pt x="308" y="66"/>
                        <a:pt x="317" y="102"/>
                      </a:cubicBezTo>
                      <a:cubicBezTo>
                        <a:pt x="328" y="141"/>
                        <a:pt x="317" y="190"/>
                        <a:pt x="302" y="230"/>
                      </a:cubicBezTo>
                      <a:cubicBezTo>
                        <a:pt x="159" y="614"/>
                        <a:pt x="208" y="978"/>
                        <a:pt x="415" y="1325"/>
                      </a:cubicBezTo>
                      <a:cubicBezTo>
                        <a:pt x="462" y="1404"/>
                        <a:pt x="519" y="1477"/>
                        <a:pt x="571" y="1553"/>
                      </a:cubicBezTo>
                      <a:cubicBezTo>
                        <a:pt x="566" y="1557"/>
                        <a:pt x="560" y="1561"/>
                        <a:pt x="555" y="1565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33" name="Freeform 414">
                  <a:extLst>
                    <a:ext uri="{FF2B5EF4-FFF2-40B4-BE49-F238E27FC236}">
                      <a16:creationId xmlns:a16="http://schemas.microsoft.com/office/drawing/2014/main" id="{7D875165-3851-2445-B7F7-0A3EAC9069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674073" y="-356481"/>
                  <a:ext cx="406374" cy="488412"/>
                </a:xfrm>
                <a:custGeom>
                  <a:avLst/>
                  <a:gdLst>
                    <a:gd name="T0" fmla="*/ 931 w 932"/>
                    <a:gd name="T1" fmla="*/ 1120 h 1121"/>
                    <a:gd name="T2" fmla="*/ 931 w 932"/>
                    <a:gd name="T3" fmla="*/ 1120 h 1121"/>
                    <a:gd name="T4" fmla="*/ 592 w 932"/>
                    <a:gd name="T5" fmla="*/ 909 h 1121"/>
                    <a:gd name="T6" fmla="*/ 592 w 932"/>
                    <a:gd name="T7" fmla="*/ 909 h 1121"/>
                    <a:gd name="T8" fmla="*/ 87 w 932"/>
                    <a:gd name="T9" fmla="*/ 348 h 1121"/>
                    <a:gd name="T10" fmla="*/ 87 w 932"/>
                    <a:gd name="T11" fmla="*/ 348 h 1121"/>
                    <a:gd name="T12" fmla="*/ 19 w 932"/>
                    <a:gd name="T13" fmla="*/ 228 h 1121"/>
                    <a:gd name="T14" fmla="*/ 19 w 932"/>
                    <a:gd name="T15" fmla="*/ 228 h 1121"/>
                    <a:gd name="T16" fmla="*/ 0 w 932"/>
                    <a:gd name="T17" fmla="*/ 141 h 1121"/>
                    <a:gd name="T18" fmla="*/ 0 w 932"/>
                    <a:gd name="T19" fmla="*/ 141 h 1121"/>
                    <a:gd name="T20" fmla="*/ 72 w 932"/>
                    <a:gd name="T21" fmla="*/ 20 h 1121"/>
                    <a:gd name="T22" fmla="*/ 72 w 932"/>
                    <a:gd name="T23" fmla="*/ 20 h 1121"/>
                    <a:gd name="T24" fmla="*/ 187 w 932"/>
                    <a:gd name="T25" fmla="*/ 74 h 1121"/>
                    <a:gd name="T26" fmla="*/ 187 w 932"/>
                    <a:gd name="T27" fmla="*/ 74 h 1121"/>
                    <a:gd name="T28" fmla="*/ 334 w 932"/>
                    <a:gd name="T29" fmla="*/ 367 h 1121"/>
                    <a:gd name="T30" fmla="*/ 334 w 932"/>
                    <a:gd name="T31" fmla="*/ 367 h 1121"/>
                    <a:gd name="T32" fmla="*/ 931 w 932"/>
                    <a:gd name="T33" fmla="*/ 1120 h 1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32" h="1121">
                      <a:moveTo>
                        <a:pt x="931" y="1120"/>
                      </a:moveTo>
                      <a:lnTo>
                        <a:pt x="931" y="1120"/>
                      </a:lnTo>
                      <a:cubicBezTo>
                        <a:pt x="803" y="1073"/>
                        <a:pt x="692" y="998"/>
                        <a:pt x="592" y="909"/>
                      </a:cubicBezTo>
                      <a:lnTo>
                        <a:pt x="592" y="909"/>
                      </a:lnTo>
                      <a:cubicBezTo>
                        <a:pt x="404" y="740"/>
                        <a:pt x="228" y="560"/>
                        <a:pt x="87" y="348"/>
                      </a:cubicBezTo>
                      <a:lnTo>
                        <a:pt x="87" y="348"/>
                      </a:lnTo>
                      <a:cubicBezTo>
                        <a:pt x="62" y="310"/>
                        <a:pt x="39" y="270"/>
                        <a:pt x="19" y="228"/>
                      </a:cubicBezTo>
                      <a:lnTo>
                        <a:pt x="19" y="228"/>
                      </a:lnTo>
                      <a:cubicBezTo>
                        <a:pt x="7" y="202"/>
                        <a:pt x="0" y="171"/>
                        <a:pt x="0" y="141"/>
                      </a:cubicBezTo>
                      <a:lnTo>
                        <a:pt x="0" y="141"/>
                      </a:lnTo>
                      <a:cubicBezTo>
                        <a:pt x="1" y="89"/>
                        <a:pt x="19" y="40"/>
                        <a:pt x="72" y="20"/>
                      </a:cubicBezTo>
                      <a:lnTo>
                        <a:pt x="72" y="20"/>
                      </a:lnTo>
                      <a:cubicBezTo>
                        <a:pt x="125" y="0"/>
                        <a:pt x="165" y="34"/>
                        <a:pt x="187" y="74"/>
                      </a:cubicBezTo>
                      <a:lnTo>
                        <a:pt x="187" y="74"/>
                      </a:lnTo>
                      <a:cubicBezTo>
                        <a:pt x="241" y="169"/>
                        <a:pt x="286" y="269"/>
                        <a:pt x="334" y="367"/>
                      </a:cubicBezTo>
                      <a:lnTo>
                        <a:pt x="334" y="367"/>
                      </a:lnTo>
                      <a:cubicBezTo>
                        <a:pt x="477" y="662"/>
                        <a:pt x="656" y="928"/>
                        <a:pt x="931" y="1120"/>
                      </a:cubicBezTo>
                    </a:path>
                  </a:pathLst>
                </a:custGeom>
                <a:solidFill>
                  <a:schemeClr val="accent4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34" name="Freeform 415">
                  <a:extLst>
                    <a:ext uri="{FF2B5EF4-FFF2-40B4-BE49-F238E27FC236}">
                      <a16:creationId xmlns:a16="http://schemas.microsoft.com/office/drawing/2014/main" id="{567EED05-5200-8A4C-B037-B5B3796C84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15841" y="535561"/>
                  <a:ext cx="266879" cy="207360"/>
                </a:xfrm>
                <a:custGeom>
                  <a:avLst/>
                  <a:gdLst>
                    <a:gd name="T0" fmla="*/ 266445 w 615"/>
                    <a:gd name="T1" fmla="*/ 57503 h 476"/>
                    <a:gd name="T2" fmla="*/ 266445 w 615"/>
                    <a:gd name="T3" fmla="*/ 57503 h 476"/>
                    <a:gd name="T4" fmla="*/ 170976 w 615"/>
                    <a:gd name="T5" fmla="*/ 59681 h 476"/>
                    <a:gd name="T6" fmla="*/ 170976 w 615"/>
                    <a:gd name="T7" fmla="*/ 59681 h 476"/>
                    <a:gd name="T8" fmla="*/ 145373 w 615"/>
                    <a:gd name="T9" fmla="*/ 63602 h 476"/>
                    <a:gd name="T10" fmla="*/ 145373 w 615"/>
                    <a:gd name="T11" fmla="*/ 63602 h 476"/>
                    <a:gd name="T12" fmla="*/ 94167 w 615"/>
                    <a:gd name="T13" fmla="*/ 104116 h 476"/>
                    <a:gd name="T14" fmla="*/ 94167 w 615"/>
                    <a:gd name="T15" fmla="*/ 104116 h 476"/>
                    <a:gd name="T16" fmla="*/ 132355 w 615"/>
                    <a:gd name="T17" fmla="*/ 140709 h 476"/>
                    <a:gd name="T18" fmla="*/ 132355 w 615"/>
                    <a:gd name="T19" fmla="*/ 140709 h 476"/>
                    <a:gd name="T20" fmla="*/ 247785 w 615"/>
                    <a:gd name="T21" fmla="*/ 148550 h 476"/>
                    <a:gd name="T22" fmla="*/ 247785 w 615"/>
                    <a:gd name="T23" fmla="*/ 148550 h 476"/>
                    <a:gd name="T24" fmla="*/ 83752 w 615"/>
                    <a:gd name="T25" fmla="*/ 196905 h 476"/>
                    <a:gd name="T26" fmla="*/ 83752 w 615"/>
                    <a:gd name="T27" fmla="*/ 196905 h 476"/>
                    <a:gd name="T28" fmla="*/ 2170 w 615"/>
                    <a:gd name="T29" fmla="*/ 111521 h 476"/>
                    <a:gd name="T30" fmla="*/ 2170 w 615"/>
                    <a:gd name="T31" fmla="*/ 111521 h 476"/>
                    <a:gd name="T32" fmla="*/ 70734 w 615"/>
                    <a:gd name="T33" fmla="*/ 23524 h 476"/>
                    <a:gd name="T34" fmla="*/ 70734 w 615"/>
                    <a:gd name="T35" fmla="*/ 23524 h 476"/>
                    <a:gd name="T36" fmla="*/ 266445 w 615"/>
                    <a:gd name="T37" fmla="*/ 57503 h 47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615" h="476">
                      <a:moveTo>
                        <a:pt x="614" y="132"/>
                      </a:moveTo>
                      <a:lnTo>
                        <a:pt x="614" y="132"/>
                      </a:lnTo>
                      <a:cubicBezTo>
                        <a:pt x="537" y="133"/>
                        <a:pt x="465" y="134"/>
                        <a:pt x="394" y="137"/>
                      </a:cubicBezTo>
                      <a:cubicBezTo>
                        <a:pt x="374" y="137"/>
                        <a:pt x="350" y="135"/>
                        <a:pt x="335" y="146"/>
                      </a:cubicBezTo>
                      <a:cubicBezTo>
                        <a:pt x="294" y="174"/>
                        <a:pt x="256" y="208"/>
                        <a:pt x="217" y="239"/>
                      </a:cubicBezTo>
                      <a:cubicBezTo>
                        <a:pt x="246" y="268"/>
                        <a:pt x="271" y="302"/>
                        <a:pt x="305" y="323"/>
                      </a:cubicBezTo>
                      <a:cubicBezTo>
                        <a:pt x="388" y="374"/>
                        <a:pt x="479" y="367"/>
                        <a:pt x="571" y="341"/>
                      </a:cubicBezTo>
                      <a:cubicBezTo>
                        <a:pt x="456" y="416"/>
                        <a:pt x="336" y="475"/>
                        <a:pt x="193" y="452"/>
                      </a:cubicBezTo>
                      <a:cubicBezTo>
                        <a:pt x="86" y="435"/>
                        <a:pt x="11" y="355"/>
                        <a:pt x="5" y="256"/>
                      </a:cubicBezTo>
                      <a:cubicBezTo>
                        <a:pt x="0" y="167"/>
                        <a:pt x="62" y="87"/>
                        <a:pt x="163" y="54"/>
                      </a:cubicBezTo>
                      <a:cubicBezTo>
                        <a:pt x="326" y="0"/>
                        <a:pt x="472" y="44"/>
                        <a:pt x="614" y="132"/>
                      </a:cubicBezTo>
                    </a:path>
                  </a:pathLst>
                </a:custGeom>
                <a:solidFill>
                  <a:schemeClr val="accent2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35" name="Freeform 416">
                  <a:extLst>
                    <a:ext uri="{FF2B5EF4-FFF2-40B4-BE49-F238E27FC236}">
                      <a16:creationId xmlns:a16="http://schemas.microsoft.com/office/drawing/2014/main" id="{4F12DFA9-C43F-C54F-9AF7-C4D33AFB0B6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5526" y="594355"/>
                  <a:ext cx="332306" cy="150127"/>
                </a:xfrm>
                <a:custGeom>
                  <a:avLst/>
                  <a:gdLst>
                    <a:gd name="T0" fmla="*/ 0 w 763"/>
                    <a:gd name="T1" fmla="*/ 86 h 342"/>
                    <a:gd name="T2" fmla="*/ 0 w 763"/>
                    <a:gd name="T3" fmla="*/ 86 h 342"/>
                    <a:gd name="T4" fmla="*/ 389 w 763"/>
                    <a:gd name="T5" fmla="*/ 22 h 342"/>
                    <a:gd name="T6" fmla="*/ 389 w 763"/>
                    <a:gd name="T7" fmla="*/ 22 h 342"/>
                    <a:gd name="T8" fmla="*/ 730 w 763"/>
                    <a:gd name="T9" fmla="*/ 202 h 342"/>
                    <a:gd name="T10" fmla="*/ 730 w 763"/>
                    <a:gd name="T11" fmla="*/ 202 h 342"/>
                    <a:gd name="T12" fmla="*/ 750 w 763"/>
                    <a:gd name="T13" fmla="*/ 293 h 342"/>
                    <a:gd name="T14" fmla="*/ 750 w 763"/>
                    <a:gd name="T15" fmla="*/ 293 h 342"/>
                    <a:gd name="T16" fmla="*/ 655 w 763"/>
                    <a:gd name="T17" fmla="*/ 335 h 342"/>
                    <a:gd name="T18" fmla="*/ 655 w 763"/>
                    <a:gd name="T19" fmla="*/ 335 h 342"/>
                    <a:gd name="T20" fmla="*/ 458 w 763"/>
                    <a:gd name="T21" fmla="*/ 273 h 342"/>
                    <a:gd name="T22" fmla="*/ 458 w 763"/>
                    <a:gd name="T23" fmla="*/ 273 h 342"/>
                    <a:gd name="T24" fmla="*/ 0 w 763"/>
                    <a:gd name="T25" fmla="*/ 86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763" h="342">
                      <a:moveTo>
                        <a:pt x="0" y="86"/>
                      </a:moveTo>
                      <a:lnTo>
                        <a:pt x="0" y="86"/>
                      </a:lnTo>
                      <a:cubicBezTo>
                        <a:pt x="130" y="49"/>
                        <a:pt x="255" y="0"/>
                        <a:pt x="389" y="22"/>
                      </a:cubicBezTo>
                      <a:lnTo>
                        <a:pt x="389" y="22"/>
                      </a:lnTo>
                      <a:cubicBezTo>
                        <a:pt x="522" y="45"/>
                        <a:pt x="648" y="84"/>
                        <a:pt x="730" y="202"/>
                      </a:cubicBezTo>
                      <a:lnTo>
                        <a:pt x="730" y="202"/>
                      </a:lnTo>
                      <a:cubicBezTo>
                        <a:pt x="747" y="226"/>
                        <a:pt x="762" y="275"/>
                        <a:pt x="750" y="293"/>
                      </a:cubicBezTo>
                      <a:lnTo>
                        <a:pt x="750" y="293"/>
                      </a:lnTo>
                      <a:cubicBezTo>
                        <a:pt x="732" y="318"/>
                        <a:pt x="685" y="341"/>
                        <a:pt x="655" y="335"/>
                      </a:cubicBezTo>
                      <a:lnTo>
                        <a:pt x="655" y="335"/>
                      </a:lnTo>
                      <a:cubicBezTo>
                        <a:pt x="588" y="324"/>
                        <a:pt x="517" y="306"/>
                        <a:pt x="458" y="273"/>
                      </a:cubicBezTo>
                      <a:lnTo>
                        <a:pt x="458" y="273"/>
                      </a:lnTo>
                      <a:cubicBezTo>
                        <a:pt x="313" y="190"/>
                        <a:pt x="176" y="95"/>
                        <a:pt x="0" y="8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36" name="Freeform 417">
                  <a:extLst>
                    <a:ext uri="{FF2B5EF4-FFF2-40B4-BE49-F238E27FC236}">
                      <a16:creationId xmlns:a16="http://schemas.microsoft.com/office/drawing/2014/main" id="{624B8FEF-0CA7-1A47-BFD6-9153EDA268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98126" y="1068634"/>
                  <a:ext cx="118108" cy="408344"/>
                </a:xfrm>
                <a:custGeom>
                  <a:avLst/>
                  <a:gdLst>
                    <a:gd name="T0" fmla="*/ 53 w 269"/>
                    <a:gd name="T1" fmla="*/ 0 h 933"/>
                    <a:gd name="T2" fmla="*/ 53 w 269"/>
                    <a:gd name="T3" fmla="*/ 0 h 933"/>
                    <a:gd name="T4" fmla="*/ 261 w 269"/>
                    <a:gd name="T5" fmla="*/ 520 h 933"/>
                    <a:gd name="T6" fmla="*/ 261 w 269"/>
                    <a:gd name="T7" fmla="*/ 520 h 933"/>
                    <a:gd name="T8" fmla="*/ 192 w 269"/>
                    <a:gd name="T9" fmla="*/ 836 h 933"/>
                    <a:gd name="T10" fmla="*/ 192 w 269"/>
                    <a:gd name="T11" fmla="*/ 836 h 933"/>
                    <a:gd name="T12" fmla="*/ 150 w 269"/>
                    <a:gd name="T13" fmla="*/ 886 h 933"/>
                    <a:gd name="T14" fmla="*/ 150 w 269"/>
                    <a:gd name="T15" fmla="*/ 886 h 933"/>
                    <a:gd name="T16" fmla="*/ 41 w 269"/>
                    <a:gd name="T17" fmla="*/ 905 h 933"/>
                    <a:gd name="T18" fmla="*/ 41 w 269"/>
                    <a:gd name="T19" fmla="*/ 905 h 933"/>
                    <a:gd name="T20" fmla="*/ 14 w 269"/>
                    <a:gd name="T21" fmla="*/ 798 h 933"/>
                    <a:gd name="T22" fmla="*/ 14 w 269"/>
                    <a:gd name="T23" fmla="*/ 798 h 933"/>
                    <a:gd name="T24" fmla="*/ 71 w 269"/>
                    <a:gd name="T25" fmla="*/ 622 h 933"/>
                    <a:gd name="T26" fmla="*/ 71 w 269"/>
                    <a:gd name="T27" fmla="*/ 622 h 933"/>
                    <a:gd name="T28" fmla="*/ 53 w 269"/>
                    <a:gd name="T29" fmla="*/ 0 h 9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69" h="933">
                      <a:moveTo>
                        <a:pt x="53" y="0"/>
                      </a:moveTo>
                      <a:lnTo>
                        <a:pt x="53" y="0"/>
                      </a:lnTo>
                      <a:cubicBezTo>
                        <a:pt x="213" y="151"/>
                        <a:pt x="249" y="331"/>
                        <a:pt x="261" y="520"/>
                      </a:cubicBezTo>
                      <a:lnTo>
                        <a:pt x="261" y="520"/>
                      </a:lnTo>
                      <a:cubicBezTo>
                        <a:pt x="268" y="631"/>
                        <a:pt x="255" y="739"/>
                        <a:pt x="192" y="836"/>
                      </a:cubicBezTo>
                      <a:lnTo>
                        <a:pt x="192" y="836"/>
                      </a:lnTo>
                      <a:cubicBezTo>
                        <a:pt x="180" y="854"/>
                        <a:pt x="167" y="872"/>
                        <a:pt x="150" y="886"/>
                      </a:cubicBezTo>
                      <a:lnTo>
                        <a:pt x="150" y="886"/>
                      </a:lnTo>
                      <a:cubicBezTo>
                        <a:pt x="118" y="913"/>
                        <a:pt x="82" y="932"/>
                        <a:pt x="41" y="905"/>
                      </a:cubicBezTo>
                      <a:lnTo>
                        <a:pt x="41" y="905"/>
                      </a:lnTo>
                      <a:cubicBezTo>
                        <a:pt x="0" y="879"/>
                        <a:pt x="1" y="840"/>
                        <a:pt x="14" y="798"/>
                      </a:cubicBezTo>
                      <a:lnTo>
                        <a:pt x="14" y="798"/>
                      </a:lnTo>
                      <a:cubicBezTo>
                        <a:pt x="33" y="740"/>
                        <a:pt x="54" y="681"/>
                        <a:pt x="71" y="622"/>
                      </a:cubicBezTo>
                      <a:lnTo>
                        <a:pt x="71" y="622"/>
                      </a:lnTo>
                      <a:cubicBezTo>
                        <a:pt x="128" y="419"/>
                        <a:pt x="159" y="216"/>
                        <a:pt x="53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37" name="Freeform 418">
                  <a:extLst>
                    <a:ext uri="{FF2B5EF4-FFF2-40B4-BE49-F238E27FC236}">
                      <a16:creationId xmlns:a16="http://schemas.microsoft.com/office/drawing/2014/main" id="{47816369-9E97-9743-98C5-AF0E3E66A11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7033" y="659888"/>
                  <a:ext cx="274252" cy="330279"/>
                </a:xfrm>
                <a:custGeom>
                  <a:avLst/>
                  <a:gdLst>
                    <a:gd name="T0" fmla="*/ 6 w 631"/>
                    <a:gd name="T1" fmla="*/ 0 h 758"/>
                    <a:gd name="T2" fmla="*/ 6 w 631"/>
                    <a:gd name="T3" fmla="*/ 0 h 758"/>
                    <a:gd name="T4" fmla="*/ 434 w 631"/>
                    <a:gd name="T5" fmla="*/ 260 h 758"/>
                    <a:gd name="T6" fmla="*/ 434 w 631"/>
                    <a:gd name="T7" fmla="*/ 260 h 758"/>
                    <a:gd name="T8" fmla="*/ 618 w 631"/>
                    <a:gd name="T9" fmla="*/ 641 h 758"/>
                    <a:gd name="T10" fmla="*/ 618 w 631"/>
                    <a:gd name="T11" fmla="*/ 641 h 758"/>
                    <a:gd name="T12" fmla="*/ 617 w 631"/>
                    <a:gd name="T13" fmla="*/ 646 h 758"/>
                    <a:gd name="T14" fmla="*/ 617 w 631"/>
                    <a:gd name="T15" fmla="*/ 646 h 758"/>
                    <a:gd name="T16" fmla="*/ 574 w 631"/>
                    <a:gd name="T17" fmla="*/ 757 h 758"/>
                    <a:gd name="T18" fmla="*/ 574 w 631"/>
                    <a:gd name="T19" fmla="*/ 757 h 758"/>
                    <a:gd name="T20" fmla="*/ 462 w 631"/>
                    <a:gd name="T21" fmla="*/ 685 h 758"/>
                    <a:gd name="T22" fmla="*/ 462 w 631"/>
                    <a:gd name="T23" fmla="*/ 685 h 758"/>
                    <a:gd name="T24" fmla="*/ 402 w 631"/>
                    <a:gd name="T25" fmla="*/ 550 h 758"/>
                    <a:gd name="T26" fmla="*/ 402 w 631"/>
                    <a:gd name="T27" fmla="*/ 550 h 758"/>
                    <a:gd name="T28" fmla="*/ 128 w 631"/>
                    <a:gd name="T29" fmla="*/ 132 h 758"/>
                    <a:gd name="T30" fmla="*/ 128 w 631"/>
                    <a:gd name="T31" fmla="*/ 132 h 758"/>
                    <a:gd name="T32" fmla="*/ 0 w 631"/>
                    <a:gd name="T33" fmla="*/ 15 h 758"/>
                    <a:gd name="T34" fmla="*/ 0 w 631"/>
                    <a:gd name="T35" fmla="*/ 15 h 758"/>
                    <a:gd name="T36" fmla="*/ 6 w 631"/>
                    <a:gd name="T37" fmla="*/ 0 h 7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31" h="758">
                      <a:moveTo>
                        <a:pt x="6" y="0"/>
                      </a:moveTo>
                      <a:lnTo>
                        <a:pt x="6" y="0"/>
                      </a:lnTo>
                      <a:cubicBezTo>
                        <a:pt x="150" y="86"/>
                        <a:pt x="304" y="158"/>
                        <a:pt x="434" y="260"/>
                      </a:cubicBezTo>
                      <a:lnTo>
                        <a:pt x="434" y="260"/>
                      </a:lnTo>
                      <a:cubicBezTo>
                        <a:pt x="549" y="351"/>
                        <a:pt x="630" y="479"/>
                        <a:pt x="618" y="641"/>
                      </a:cubicBezTo>
                      <a:lnTo>
                        <a:pt x="618" y="641"/>
                      </a:lnTo>
                      <a:cubicBezTo>
                        <a:pt x="618" y="643"/>
                        <a:pt x="619" y="645"/>
                        <a:pt x="617" y="646"/>
                      </a:cubicBezTo>
                      <a:lnTo>
                        <a:pt x="617" y="646"/>
                      </a:lnTo>
                      <a:cubicBezTo>
                        <a:pt x="603" y="684"/>
                        <a:pt x="588" y="720"/>
                        <a:pt x="574" y="757"/>
                      </a:cubicBezTo>
                      <a:lnTo>
                        <a:pt x="574" y="757"/>
                      </a:lnTo>
                      <a:cubicBezTo>
                        <a:pt x="535" y="734"/>
                        <a:pt x="489" y="717"/>
                        <a:pt x="462" y="685"/>
                      </a:cubicBezTo>
                      <a:lnTo>
                        <a:pt x="462" y="685"/>
                      </a:lnTo>
                      <a:cubicBezTo>
                        <a:pt x="433" y="648"/>
                        <a:pt x="415" y="597"/>
                        <a:pt x="402" y="550"/>
                      </a:cubicBezTo>
                      <a:lnTo>
                        <a:pt x="402" y="550"/>
                      </a:lnTo>
                      <a:cubicBezTo>
                        <a:pt x="355" y="380"/>
                        <a:pt x="276" y="235"/>
                        <a:pt x="128" y="132"/>
                      </a:cubicBezTo>
                      <a:lnTo>
                        <a:pt x="128" y="132"/>
                      </a:lnTo>
                      <a:cubicBezTo>
                        <a:pt x="81" y="100"/>
                        <a:pt x="42" y="55"/>
                        <a:pt x="0" y="15"/>
                      </a:cubicBezTo>
                      <a:lnTo>
                        <a:pt x="0" y="15"/>
                      </a:lnTo>
                      <a:cubicBezTo>
                        <a:pt x="2" y="10"/>
                        <a:pt x="4" y="5"/>
                        <a:pt x="6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38" name="Freeform 419">
                  <a:extLst>
                    <a:ext uri="{FF2B5EF4-FFF2-40B4-BE49-F238E27FC236}">
                      <a16:creationId xmlns:a16="http://schemas.microsoft.com/office/drawing/2014/main" id="{E8E73DE4-61A1-F647-ABF4-6D7603C5D4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67795" y="208147"/>
                  <a:ext cx="344317" cy="184155"/>
                </a:xfrm>
                <a:custGeom>
                  <a:avLst/>
                  <a:gdLst>
                    <a:gd name="T0" fmla="*/ 790 w 791"/>
                    <a:gd name="T1" fmla="*/ 0 h 422"/>
                    <a:gd name="T2" fmla="*/ 790 w 791"/>
                    <a:gd name="T3" fmla="*/ 0 h 422"/>
                    <a:gd name="T4" fmla="*/ 339 w 791"/>
                    <a:gd name="T5" fmla="*/ 378 h 422"/>
                    <a:gd name="T6" fmla="*/ 339 w 791"/>
                    <a:gd name="T7" fmla="*/ 378 h 422"/>
                    <a:gd name="T8" fmla="*/ 105 w 791"/>
                    <a:gd name="T9" fmla="*/ 419 h 422"/>
                    <a:gd name="T10" fmla="*/ 105 w 791"/>
                    <a:gd name="T11" fmla="*/ 419 h 422"/>
                    <a:gd name="T12" fmla="*/ 46 w 791"/>
                    <a:gd name="T13" fmla="*/ 397 h 422"/>
                    <a:gd name="T14" fmla="*/ 46 w 791"/>
                    <a:gd name="T15" fmla="*/ 397 h 422"/>
                    <a:gd name="T16" fmla="*/ 3 w 791"/>
                    <a:gd name="T17" fmla="*/ 319 h 422"/>
                    <a:gd name="T18" fmla="*/ 3 w 791"/>
                    <a:gd name="T19" fmla="*/ 319 h 422"/>
                    <a:gd name="T20" fmla="*/ 65 w 791"/>
                    <a:gd name="T21" fmla="*/ 257 h 422"/>
                    <a:gd name="T22" fmla="*/ 65 w 791"/>
                    <a:gd name="T23" fmla="*/ 257 h 422"/>
                    <a:gd name="T24" fmla="*/ 266 w 791"/>
                    <a:gd name="T25" fmla="*/ 198 h 422"/>
                    <a:gd name="T26" fmla="*/ 266 w 791"/>
                    <a:gd name="T27" fmla="*/ 198 h 422"/>
                    <a:gd name="T28" fmla="*/ 790 w 791"/>
                    <a:gd name="T29" fmla="*/ 0 h 4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91" h="422">
                      <a:moveTo>
                        <a:pt x="790" y="0"/>
                      </a:moveTo>
                      <a:lnTo>
                        <a:pt x="790" y="0"/>
                      </a:lnTo>
                      <a:cubicBezTo>
                        <a:pt x="662" y="153"/>
                        <a:pt x="537" y="313"/>
                        <a:pt x="339" y="378"/>
                      </a:cubicBezTo>
                      <a:lnTo>
                        <a:pt x="339" y="378"/>
                      </a:lnTo>
                      <a:cubicBezTo>
                        <a:pt x="264" y="403"/>
                        <a:pt x="183" y="409"/>
                        <a:pt x="105" y="419"/>
                      </a:cubicBezTo>
                      <a:lnTo>
                        <a:pt x="105" y="419"/>
                      </a:lnTo>
                      <a:cubicBezTo>
                        <a:pt x="86" y="421"/>
                        <a:pt x="59" y="411"/>
                        <a:pt x="46" y="397"/>
                      </a:cubicBezTo>
                      <a:lnTo>
                        <a:pt x="46" y="397"/>
                      </a:lnTo>
                      <a:cubicBezTo>
                        <a:pt x="25" y="375"/>
                        <a:pt x="0" y="344"/>
                        <a:pt x="3" y="319"/>
                      </a:cubicBezTo>
                      <a:lnTo>
                        <a:pt x="3" y="319"/>
                      </a:lnTo>
                      <a:cubicBezTo>
                        <a:pt x="7" y="295"/>
                        <a:pt x="39" y="267"/>
                        <a:pt x="65" y="257"/>
                      </a:cubicBezTo>
                      <a:lnTo>
                        <a:pt x="65" y="257"/>
                      </a:lnTo>
                      <a:cubicBezTo>
                        <a:pt x="130" y="232"/>
                        <a:pt x="198" y="209"/>
                        <a:pt x="266" y="198"/>
                      </a:cubicBezTo>
                      <a:lnTo>
                        <a:pt x="266" y="198"/>
                      </a:lnTo>
                      <a:cubicBezTo>
                        <a:pt x="454" y="166"/>
                        <a:pt x="631" y="111"/>
                        <a:pt x="790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39" name="Freeform 420">
                  <a:extLst>
                    <a:ext uri="{FF2B5EF4-FFF2-40B4-BE49-F238E27FC236}">
                      <a16:creationId xmlns:a16="http://schemas.microsoft.com/office/drawing/2014/main" id="{4B5801B8-237C-AF43-8406-61BBCF975FF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016006" y="510387"/>
                  <a:ext cx="230212" cy="472400"/>
                </a:xfrm>
                <a:custGeom>
                  <a:avLst/>
                  <a:gdLst>
                    <a:gd name="T0" fmla="*/ 530 w 531"/>
                    <a:gd name="T1" fmla="*/ 19 h 1085"/>
                    <a:gd name="T2" fmla="*/ 530 w 531"/>
                    <a:gd name="T3" fmla="*/ 19 h 1085"/>
                    <a:gd name="T4" fmla="*/ 272 w 531"/>
                    <a:gd name="T5" fmla="*/ 271 h 1085"/>
                    <a:gd name="T6" fmla="*/ 272 w 531"/>
                    <a:gd name="T7" fmla="*/ 271 h 1085"/>
                    <a:gd name="T8" fmla="*/ 176 w 531"/>
                    <a:gd name="T9" fmla="*/ 820 h 1085"/>
                    <a:gd name="T10" fmla="*/ 176 w 531"/>
                    <a:gd name="T11" fmla="*/ 820 h 1085"/>
                    <a:gd name="T12" fmla="*/ 177 w 531"/>
                    <a:gd name="T13" fmla="*/ 1022 h 1085"/>
                    <a:gd name="T14" fmla="*/ 177 w 531"/>
                    <a:gd name="T15" fmla="*/ 1022 h 1085"/>
                    <a:gd name="T16" fmla="*/ 127 w 531"/>
                    <a:gd name="T17" fmla="*/ 1082 h 1085"/>
                    <a:gd name="T18" fmla="*/ 127 w 531"/>
                    <a:gd name="T19" fmla="*/ 1082 h 1085"/>
                    <a:gd name="T20" fmla="*/ 47 w 531"/>
                    <a:gd name="T21" fmla="*/ 1044 h 1085"/>
                    <a:gd name="T22" fmla="*/ 47 w 531"/>
                    <a:gd name="T23" fmla="*/ 1044 h 1085"/>
                    <a:gd name="T24" fmla="*/ 25 w 531"/>
                    <a:gd name="T25" fmla="*/ 977 h 1085"/>
                    <a:gd name="T26" fmla="*/ 25 w 531"/>
                    <a:gd name="T27" fmla="*/ 977 h 1085"/>
                    <a:gd name="T28" fmla="*/ 322 w 531"/>
                    <a:gd name="T29" fmla="*/ 136 h 1085"/>
                    <a:gd name="T30" fmla="*/ 322 w 531"/>
                    <a:gd name="T31" fmla="*/ 136 h 1085"/>
                    <a:gd name="T32" fmla="*/ 516 w 531"/>
                    <a:gd name="T33" fmla="*/ 0 h 1085"/>
                    <a:gd name="T34" fmla="*/ 516 w 531"/>
                    <a:gd name="T35" fmla="*/ 0 h 1085"/>
                    <a:gd name="T36" fmla="*/ 530 w 531"/>
                    <a:gd name="T37" fmla="*/ 19 h 10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531" h="1085">
                      <a:moveTo>
                        <a:pt x="530" y="19"/>
                      </a:moveTo>
                      <a:lnTo>
                        <a:pt x="530" y="19"/>
                      </a:lnTo>
                      <a:cubicBezTo>
                        <a:pt x="418" y="77"/>
                        <a:pt x="331" y="160"/>
                        <a:pt x="272" y="271"/>
                      </a:cubicBezTo>
                      <a:lnTo>
                        <a:pt x="272" y="271"/>
                      </a:lnTo>
                      <a:cubicBezTo>
                        <a:pt x="181" y="443"/>
                        <a:pt x="135" y="623"/>
                        <a:pt x="176" y="820"/>
                      </a:cubicBezTo>
                      <a:lnTo>
                        <a:pt x="176" y="820"/>
                      </a:lnTo>
                      <a:cubicBezTo>
                        <a:pt x="190" y="886"/>
                        <a:pt x="183" y="956"/>
                        <a:pt x="177" y="1022"/>
                      </a:cubicBezTo>
                      <a:lnTo>
                        <a:pt x="177" y="1022"/>
                      </a:lnTo>
                      <a:cubicBezTo>
                        <a:pt x="175" y="1045"/>
                        <a:pt x="146" y="1081"/>
                        <a:pt x="127" y="1082"/>
                      </a:cubicBezTo>
                      <a:lnTo>
                        <a:pt x="127" y="1082"/>
                      </a:lnTo>
                      <a:cubicBezTo>
                        <a:pt x="101" y="1084"/>
                        <a:pt x="69" y="1064"/>
                        <a:pt x="47" y="1044"/>
                      </a:cubicBezTo>
                      <a:lnTo>
                        <a:pt x="47" y="1044"/>
                      </a:lnTo>
                      <a:cubicBezTo>
                        <a:pt x="33" y="1029"/>
                        <a:pt x="27" y="1000"/>
                        <a:pt x="25" y="977"/>
                      </a:cubicBezTo>
                      <a:lnTo>
                        <a:pt x="25" y="977"/>
                      </a:lnTo>
                      <a:cubicBezTo>
                        <a:pt x="0" y="653"/>
                        <a:pt x="82" y="365"/>
                        <a:pt x="322" y="136"/>
                      </a:cubicBezTo>
                      <a:lnTo>
                        <a:pt x="322" y="136"/>
                      </a:lnTo>
                      <a:cubicBezTo>
                        <a:pt x="379" y="82"/>
                        <a:pt x="451" y="45"/>
                        <a:pt x="516" y="0"/>
                      </a:cubicBezTo>
                      <a:lnTo>
                        <a:pt x="516" y="0"/>
                      </a:lnTo>
                      <a:cubicBezTo>
                        <a:pt x="521" y="7"/>
                        <a:pt x="525" y="12"/>
                        <a:pt x="530" y="1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40" name="Freeform 421">
                  <a:extLst>
                    <a:ext uri="{FF2B5EF4-FFF2-40B4-BE49-F238E27FC236}">
                      <a16:creationId xmlns:a16="http://schemas.microsoft.com/office/drawing/2014/main" id="{4BC6046C-3F03-2748-8636-AB54B7B1F4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89120" y="-32759"/>
                  <a:ext cx="401281" cy="249600"/>
                </a:xfrm>
                <a:custGeom>
                  <a:avLst/>
                  <a:gdLst>
                    <a:gd name="T0" fmla="*/ 400845 w 921"/>
                    <a:gd name="T1" fmla="*/ 249164 h 572"/>
                    <a:gd name="T2" fmla="*/ 400845 w 921"/>
                    <a:gd name="T3" fmla="*/ 249164 h 572"/>
                    <a:gd name="T4" fmla="*/ 275363 w 921"/>
                    <a:gd name="T5" fmla="*/ 220364 h 572"/>
                    <a:gd name="T6" fmla="*/ 275363 w 921"/>
                    <a:gd name="T7" fmla="*/ 220364 h 572"/>
                    <a:gd name="T8" fmla="*/ 20042 w 921"/>
                    <a:gd name="T9" fmla="*/ 65455 h 572"/>
                    <a:gd name="T10" fmla="*/ 20042 w 921"/>
                    <a:gd name="T11" fmla="*/ 65455 h 572"/>
                    <a:gd name="T12" fmla="*/ 1743 w 921"/>
                    <a:gd name="T13" fmla="*/ 44073 h 572"/>
                    <a:gd name="T14" fmla="*/ 1743 w 921"/>
                    <a:gd name="T15" fmla="*/ 44073 h 572"/>
                    <a:gd name="T16" fmla="*/ 6100 w 921"/>
                    <a:gd name="T17" fmla="*/ 4364 h 572"/>
                    <a:gd name="T18" fmla="*/ 6100 w 921"/>
                    <a:gd name="T19" fmla="*/ 4364 h 572"/>
                    <a:gd name="T20" fmla="*/ 39649 w 921"/>
                    <a:gd name="T21" fmla="*/ 6982 h 572"/>
                    <a:gd name="T22" fmla="*/ 39649 w 921"/>
                    <a:gd name="T23" fmla="*/ 6982 h 572"/>
                    <a:gd name="T24" fmla="*/ 207830 w 921"/>
                    <a:gd name="T25" fmla="*/ 134836 h 572"/>
                    <a:gd name="T26" fmla="*/ 207830 w 921"/>
                    <a:gd name="T27" fmla="*/ 134836 h 572"/>
                    <a:gd name="T28" fmla="*/ 394310 w 921"/>
                    <a:gd name="T29" fmla="*/ 237818 h 572"/>
                    <a:gd name="T30" fmla="*/ 394310 w 921"/>
                    <a:gd name="T31" fmla="*/ 237818 h 572"/>
                    <a:gd name="T32" fmla="*/ 400845 w 921"/>
                    <a:gd name="T33" fmla="*/ 249164 h 57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921" h="572">
                      <a:moveTo>
                        <a:pt x="920" y="571"/>
                      </a:moveTo>
                      <a:lnTo>
                        <a:pt x="920" y="571"/>
                      </a:lnTo>
                      <a:cubicBezTo>
                        <a:pt x="816" y="548"/>
                        <a:pt x="721" y="535"/>
                        <a:pt x="632" y="505"/>
                      </a:cubicBezTo>
                      <a:cubicBezTo>
                        <a:pt x="413" y="429"/>
                        <a:pt x="221" y="303"/>
                        <a:pt x="46" y="150"/>
                      </a:cubicBezTo>
                      <a:cubicBezTo>
                        <a:pt x="30" y="136"/>
                        <a:pt x="8" y="120"/>
                        <a:pt x="4" y="101"/>
                      </a:cubicBezTo>
                      <a:cubicBezTo>
                        <a:pt x="0" y="71"/>
                        <a:pt x="1" y="36"/>
                        <a:pt x="14" y="10"/>
                      </a:cubicBezTo>
                      <a:cubicBezTo>
                        <a:pt x="19" y="0"/>
                        <a:pt x="72" y="2"/>
                        <a:pt x="91" y="16"/>
                      </a:cubicBezTo>
                      <a:cubicBezTo>
                        <a:pt x="221" y="111"/>
                        <a:pt x="348" y="211"/>
                        <a:pt x="477" y="309"/>
                      </a:cubicBezTo>
                      <a:cubicBezTo>
                        <a:pt x="607" y="411"/>
                        <a:pt x="750" y="490"/>
                        <a:pt x="905" y="545"/>
                      </a:cubicBezTo>
                      <a:cubicBezTo>
                        <a:pt x="908" y="545"/>
                        <a:pt x="909" y="551"/>
                        <a:pt x="920" y="57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41" name="Freeform 422">
                  <a:extLst>
                    <a:ext uri="{FF2B5EF4-FFF2-40B4-BE49-F238E27FC236}">
                      <a16:creationId xmlns:a16="http://schemas.microsoft.com/office/drawing/2014/main" id="{F4CCC7C2-8242-7146-81C2-96AA3AA5E0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65193" y="1039423"/>
                  <a:ext cx="294271" cy="286241"/>
                </a:xfrm>
                <a:custGeom>
                  <a:avLst/>
                  <a:gdLst>
                    <a:gd name="T0" fmla="*/ 677 w 678"/>
                    <a:gd name="T1" fmla="*/ 0 h 657"/>
                    <a:gd name="T2" fmla="*/ 677 w 678"/>
                    <a:gd name="T3" fmla="*/ 0 h 657"/>
                    <a:gd name="T4" fmla="*/ 434 w 678"/>
                    <a:gd name="T5" fmla="*/ 196 h 657"/>
                    <a:gd name="T6" fmla="*/ 434 w 678"/>
                    <a:gd name="T7" fmla="*/ 196 h 657"/>
                    <a:gd name="T8" fmla="*/ 277 w 678"/>
                    <a:gd name="T9" fmla="*/ 461 h 657"/>
                    <a:gd name="T10" fmla="*/ 277 w 678"/>
                    <a:gd name="T11" fmla="*/ 461 h 657"/>
                    <a:gd name="T12" fmla="*/ 146 w 678"/>
                    <a:gd name="T13" fmla="*/ 606 h 657"/>
                    <a:gd name="T14" fmla="*/ 146 w 678"/>
                    <a:gd name="T15" fmla="*/ 606 h 657"/>
                    <a:gd name="T16" fmla="*/ 40 w 678"/>
                    <a:gd name="T17" fmla="*/ 616 h 657"/>
                    <a:gd name="T18" fmla="*/ 40 w 678"/>
                    <a:gd name="T19" fmla="*/ 616 h 657"/>
                    <a:gd name="T20" fmla="*/ 25 w 678"/>
                    <a:gd name="T21" fmla="*/ 489 h 657"/>
                    <a:gd name="T22" fmla="*/ 25 w 678"/>
                    <a:gd name="T23" fmla="*/ 489 h 657"/>
                    <a:gd name="T24" fmla="*/ 263 w 678"/>
                    <a:gd name="T25" fmla="*/ 207 h 657"/>
                    <a:gd name="T26" fmla="*/ 263 w 678"/>
                    <a:gd name="T27" fmla="*/ 207 h 657"/>
                    <a:gd name="T28" fmla="*/ 677 w 678"/>
                    <a:gd name="T29" fmla="*/ 0 h 6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78" h="657">
                      <a:moveTo>
                        <a:pt x="677" y="0"/>
                      </a:moveTo>
                      <a:lnTo>
                        <a:pt x="677" y="0"/>
                      </a:lnTo>
                      <a:cubicBezTo>
                        <a:pt x="591" y="67"/>
                        <a:pt x="499" y="120"/>
                        <a:pt x="434" y="196"/>
                      </a:cubicBezTo>
                      <a:lnTo>
                        <a:pt x="434" y="196"/>
                      </a:lnTo>
                      <a:cubicBezTo>
                        <a:pt x="369" y="273"/>
                        <a:pt x="333" y="376"/>
                        <a:pt x="277" y="461"/>
                      </a:cubicBezTo>
                      <a:lnTo>
                        <a:pt x="277" y="461"/>
                      </a:lnTo>
                      <a:cubicBezTo>
                        <a:pt x="241" y="515"/>
                        <a:pt x="194" y="562"/>
                        <a:pt x="146" y="606"/>
                      </a:cubicBezTo>
                      <a:lnTo>
                        <a:pt x="146" y="606"/>
                      </a:lnTo>
                      <a:cubicBezTo>
                        <a:pt x="118" y="633"/>
                        <a:pt x="77" y="656"/>
                        <a:pt x="40" y="616"/>
                      </a:cubicBezTo>
                      <a:lnTo>
                        <a:pt x="40" y="616"/>
                      </a:lnTo>
                      <a:cubicBezTo>
                        <a:pt x="4" y="579"/>
                        <a:pt x="0" y="535"/>
                        <a:pt x="25" y="489"/>
                      </a:cubicBezTo>
                      <a:lnTo>
                        <a:pt x="25" y="489"/>
                      </a:lnTo>
                      <a:cubicBezTo>
                        <a:pt x="84" y="378"/>
                        <a:pt x="168" y="287"/>
                        <a:pt x="263" y="207"/>
                      </a:cubicBezTo>
                      <a:lnTo>
                        <a:pt x="263" y="207"/>
                      </a:lnTo>
                      <a:cubicBezTo>
                        <a:pt x="382" y="107"/>
                        <a:pt x="519" y="39"/>
                        <a:pt x="677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42" name="Freeform 423">
                  <a:extLst>
                    <a:ext uri="{FF2B5EF4-FFF2-40B4-BE49-F238E27FC236}">
                      <a16:creationId xmlns:a16="http://schemas.microsoft.com/office/drawing/2014/main" id="{9DF4CB5C-1618-464E-AB7E-7F5F4E4D09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73700" y="-182480"/>
                  <a:ext cx="264243" cy="236199"/>
                </a:xfrm>
                <a:custGeom>
                  <a:avLst/>
                  <a:gdLst>
                    <a:gd name="T0" fmla="*/ 607 w 608"/>
                    <a:gd name="T1" fmla="*/ 541 h 542"/>
                    <a:gd name="T2" fmla="*/ 607 w 608"/>
                    <a:gd name="T3" fmla="*/ 541 h 542"/>
                    <a:gd name="T4" fmla="*/ 237 w 608"/>
                    <a:gd name="T5" fmla="*/ 284 h 542"/>
                    <a:gd name="T6" fmla="*/ 237 w 608"/>
                    <a:gd name="T7" fmla="*/ 284 h 542"/>
                    <a:gd name="T8" fmla="*/ 61 w 608"/>
                    <a:gd name="T9" fmla="*/ 174 h 542"/>
                    <a:gd name="T10" fmla="*/ 61 w 608"/>
                    <a:gd name="T11" fmla="*/ 174 h 542"/>
                    <a:gd name="T12" fmla="*/ 17 w 608"/>
                    <a:gd name="T13" fmla="*/ 97 h 542"/>
                    <a:gd name="T14" fmla="*/ 17 w 608"/>
                    <a:gd name="T15" fmla="*/ 97 h 542"/>
                    <a:gd name="T16" fmla="*/ 93 w 608"/>
                    <a:gd name="T17" fmla="*/ 15 h 542"/>
                    <a:gd name="T18" fmla="*/ 93 w 608"/>
                    <a:gd name="T19" fmla="*/ 15 h 542"/>
                    <a:gd name="T20" fmla="*/ 607 w 608"/>
                    <a:gd name="T21" fmla="*/ 541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08" h="542">
                      <a:moveTo>
                        <a:pt x="607" y="541"/>
                      </a:moveTo>
                      <a:lnTo>
                        <a:pt x="607" y="541"/>
                      </a:lnTo>
                      <a:cubicBezTo>
                        <a:pt x="523" y="383"/>
                        <a:pt x="366" y="354"/>
                        <a:pt x="237" y="284"/>
                      </a:cubicBezTo>
                      <a:lnTo>
                        <a:pt x="237" y="284"/>
                      </a:lnTo>
                      <a:cubicBezTo>
                        <a:pt x="177" y="251"/>
                        <a:pt x="117" y="215"/>
                        <a:pt x="61" y="174"/>
                      </a:cubicBezTo>
                      <a:lnTo>
                        <a:pt x="61" y="174"/>
                      </a:lnTo>
                      <a:cubicBezTo>
                        <a:pt x="40" y="157"/>
                        <a:pt x="25" y="125"/>
                        <a:pt x="17" y="97"/>
                      </a:cubicBezTo>
                      <a:lnTo>
                        <a:pt x="17" y="97"/>
                      </a:lnTo>
                      <a:cubicBezTo>
                        <a:pt x="0" y="38"/>
                        <a:pt x="33" y="0"/>
                        <a:pt x="93" y="15"/>
                      </a:cubicBezTo>
                      <a:lnTo>
                        <a:pt x="93" y="15"/>
                      </a:lnTo>
                      <a:cubicBezTo>
                        <a:pt x="270" y="59"/>
                        <a:pt x="571" y="267"/>
                        <a:pt x="607" y="54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43" name="Freeform 424">
                  <a:extLst>
                    <a:ext uri="{FF2B5EF4-FFF2-40B4-BE49-F238E27FC236}">
                      <a16:creationId xmlns:a16="http://schemas.microsoft.com/office/drawing/2014/main" id="{99743402-25BA-A442-B041-95BB413D8C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94232" y="739893"/>
                  <a:ext cx="194178" cy="316267"/>
                </a:xfrm>
                <a:custGeom>
                  <a:avLst/>
                  <a:gdLst>
                    <a:gd name="T0" fmla="*/ 446 w 447"/>
                    <a:gd name="T1" fmla="*/ 12 h 723"/>
                    <a:gd name="T2" fmla="*/ 446 w 447"/>
                    <a:gd name="T3" fmla="*/ 12 h 723"/>
                    <a:gd name="T4" fmla="*/ 264 w 447"/>
                    <a:gd name="T5" fmla="*/ 405 h 723"/>
                    <a:gd name="T6" fmla="*/ 264 w 447"/>
                    <a:gd name="T7" fmla="*/ 405 h 723"/>
                    <a:gd name="T8" fmla="*/ 157 w 447"/>
                    <a:gd name="T9" fmla="*/ 668 h 723"/>
                    <a:gd name="T10" fmla="*/ 157 w 447"/>
                    <a:gd name="T11" fmla="*/ 668 h 723"/>
                    <a:gd name="T12" fmla="*/ 117 w 447"/>
                    <a:gd name="T13" fmla="*/ 702 h 723"/>
                    <a:gd name="T14" fmla="*/ 117 w 447"/>
                    <a:gd name="T15" fmla="*/ 702 h 723"/>
                    <a:gd name="T16" fmla="*/ 23 w 447"/>
                    <a:gd name="T17" fmla="*/ 712 h 723"/>
                    <a:gd name="T18" fmla="*/ 23 w 447"/>
                    <a:gd name="T19" fmla="*/ 712 h 723"/>
                    <a:gd name="T20" fmla="*/ 8 w 447"/>
                    <a:gd name="T21" fmla="*/ 633 h 723"/>
                    <a:gd name="T22" fmla="*/ 8 w 447"/>
                    <a:gd name="T23" fmla="*/ 633 h 723"/>
                    <a:gd name="T24" fmla="*/ 361 w 447"/>
                    <a:gd name="T25" fmla="*/ 46 h 723"/>
                    <a:gd name="T26" fmla="*/ 361 w 447"/>
                    <a:gd name="T27" fmla="*/ 46 h 723"/>
                    <a:gd name="T28" fmla="*/ 436 w 447"/>
                    <a:gd name="T29" fmla="*/ 0 h 723"/>
                    <a:gd name="T30" fmla="*/ 436 w 447"/>
                    <a:gd name="T31" fmla="*/ 0 h 723"/>
                    <a:gd name="T32" fmla="*/ 446 w 447"/>
                    <a:gd name="T33" fmla="*/ 12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447" h="723">
                      <a:moveTo>
                        <a:pt x="446" y="12"/>
                      </a:moveTo>
                      <a:lnTo>
                        <a:pt x="446" y="12"/>
                      </a:lnTo>
                      <a:cubicBezTo>
                        <a:pt x="312" y="111"/>
                        <a:pt x="290" y="258"/>
                        <a:pt x="264" y="405"/>
                      </a:cubicBezTo>
                      <a:lnTo>
                        <a:pt x="264" y="405"/>
                      </a:lnTo>
                      <a:cubicBezTo>
                        <a:pt x="248" y="500"/>
                        <a:pt x="227" y="594"/>
                        <a:pt x="157" y="668"/>
                      </a:cubicBezTo>
                      <a:lnTo>
                        <a:pt x="157" y="668"/>
                      </a:lnTo>
                      <a:cubicBezTo>
                        <a:pt x="144" y="681"/>
                        <a:pt x="132" y="698"/>
                        <a:pt x="117" y="702"/>
                      </a:cubicBezTo>
                      <a:lnTo>
                        <a:pt x="117" y="702"/>
                      </a:lnTo>
                      <a:cubicBezTo>
                        <a:pt x="86" y="711"/>
                        <a:pt x="50" y="722"/>
                        <a:pt x="23" y="712"/>
                      </a:cubicBezTo>
                      <a:lnTo>
                        <a:pt x="23" y="712"/>
                      </a:lnTo>
                      <a:cubicBezTo>
                        <a:pt x="10" y="708"/>
                        <a:pt x="0" y="658"/>
                        <a:pt x="8" y="633"/>
                      </a:cubicBezTo>
                      <a:lnTo>
                        <a:pt x="8" y="633"/>
                      </a:lnTo>
                      <a:cubicBezTo>
                        <a:pt x="70" y="405"/>
                        <a:pt x="180" y="203"/>
                        <a:pt x="361" y="46"/>
                      </a:cubicBezTo>
                      <a:lnTo>
                        <a:pt x="361" y="46"/>
                      </a:lnTo>
                      <a:cubicBezTo>
                        <a:pt x="382" y="27"/>
                        <a:pt x="411" y="15"/>
                        <a:pt x="436" y="0"/>
                      </a:cubicBezTo>
                      <a:lnTo>
                        <a:pt x="436" y="0"/>
                      </a:lnTo>
                      <a:cubicBezTo>
                        <a:pt x="439" y="4"/>
                        <a:pt x="442" y="8"/>
                        <a:pt x="446" y="12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44" name="Freeform 425">
                  <a:extLst>
                    <a:ext uri="{FF2B5EF4-FFF2-40B4-BE49-F238E27FC236}">
                      <a16:creationId xmlns:a16="http://schemas.microsoft.com/office/drawing/2014/main" id="{ECAE59DB-F296-2144-B9AE-96FAB9C4D25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3964" y="-201586"/>
                  <a:ext cx="122113" cy="292246"/>
                </a:xfrm>
                <a:custGeom>
                  <a:avLst/>
                  <a:gdLst>
                    <a:gd name="T0" fmla="*/ 219 w 278"/>
                    <a:gd name="T1" fmla="*/ 671 h 672"/>
                    <a:gd name="T2" fmla="*/ 219 w 278"/>
                    <a:gd name="T3" fmla="*/ 671 h 672"/>
                    <a:gd name="T4" fmla="*/ 196 w 278"/>
                    <a:gd name="T5" fmla="*/ 570 h 672"/>
                    <a:gd name="T6" fmla="*/ 196 w 278"/>
                    <a:gd name="T7" fmla="*/ 570 h 672"/>
                    <a:gd name="T8" fmla="*/ 69 w 278"/>
                    <a:gd name="T9" fmla="*/ 321 h 672"/>
                    <a:gd name="T10" fmla="*/ 69 w 278"/>
                    <a:gd name="T11" fmla="*/ 321 h 672"/>
                    <a:gd name="T12" fmla="*/ 19 w 278"/>
                    <a:gd name="T13" fmla="*/ 88 h 672"/>
                    <a:gd name="T14" fmla="*/ 19 w 278"/>
                    <a:gd name="T15" fmla="*/ 88 h 672"/>
                    <a:gd name="T16" fmla="*/ 100 w 278"/>
                    <a:gd name="T17" fmla="*/ 5 h 672"/>
                    <a:gd name="T18" fmla="*/ 100 w 278"/>
                    <a:gd name="T19" fmla="*/ 5 h 672"/>
                    <a:gd name="T20" fmla="*/ 174 w 278"/>
                    <a:gd name="T21" fmla="*/ 70 h 672"/>
                    <a:gd name="T22" fmla="*/ 174 w 278"/>
                    <a:gd name="T23" fmla="*/ 70 h 672"/>
                    <a:gd name="T24" fmla="*/ 237 w 278"/>
                    <a:gd name="T25" fmla="*/ 609 h 672"/>
                    <a:gd name="T26" fmla="*/ 237 w 278"/>
                    <a:gd name="T27" fmla="*/ 609 h 672"/>
                    <a:gd name="T28" fmla="*/ 219 w 278"/>
                    <a:gd name="T29" fmla="*/ 671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78" h="672">
                      <a:moveTo>
                        <a:pt x="219" y="671"/>
                      </a:moveTo>
                      <a:lnTo>
                        <a:pt x="219" y="671"/>
                      </a:lnTo>
                      <a:cubicBezTo>
                        <a:pt x="209" y="626"/>
                        <a:pt x="208" y="595"/>
                        <a:pt x="196" y="570"/>
                      </a:cubicBezTo>
                      <a:lnTo>
                        <a:pt x="196" y="570"/>
                      </a:lnTo>
                      <a:cubicBezTo>
                        <a:pt x="156" y="485"/>
                        <a:pt x="119" y="398"/>
                        <a:pt x="69" y="321"/>
                      </a:cubicBezTo>
                      <a:lnTo>
                        <a:pt x="69" y="321"/>
                      </a:lnTo>
                      <a:cubicBezTo>
                        <a:pt x="21" y="247"/>
                        <a:pt x="0" y="172"/>
                        <a:pt x="19" y="88"/>
                      </a:cubicBezTo>
                      <a:lnTo>
                        <a:pt x="19" y="88"/>
                      </a:lnTo>
                      <a:cubicBezTo>
                        <a:pt x="28" y="45"/>
                        <a:pt x="50" y="10"/>
                        <a:pt x="100" y="5"/>
                      </a:cubicBezTo>
                      <a:lnTo>
                        <a:pt x="100" y="5"/>
                      </a:lnTo>
                      <a:cubicBezTo>
                        <a:pt x="149" y="0"/>
                        <a:pt x="161" y="38"/>
                        <a:pt x="174" y="70"/>
                      </a:cubicBezTo>
                      <a:lnTo>
                        <a:pt x="174" y="70"/>
                      </a:lnTo>
                      <a:cubicBezTo>
                        <a:pt x="244" y="244"/>
                        <a:pt x="277" y="422"/>
                        <a:pt x="237" y="609"/>
                      </a:cubicBezTo>
                      <a:lnTo>
                        <a:pt x="237" y="609"/>
                      </a:lnTo>
                      <a:cubicBezTo>
                        <a:pt x="234" y="624"/>
                        <a:pt x="228" y="639"/>
                        <a:pt x="219" y="671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45" name="Freeform 426">
                  <a:extLst>
                    <a:ext uri="{FF2B5EF4-FFF2-40B4-BE49-F238E27FC236}">
                      <a16:creationId xmlns:a16="http://schemas.microsoft.com/office/drawing/2014/main" id="{BEAFA7B8-6840-3741-8A1F-3BC678F0CC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43642" y="960713"/>
                  <a:ext cx="262241" cy="118100"/>
                </a:xfrm>
                <a:custGeom>
                  <a:avLst/>
                  <a:gdLst>
                    <a:gd name="T0" fmla="*/ 604 w 606"/>
                    <a:gd name="T1" fmla="*/ 89 h 275"/>
                    <a:gd name="T2" fmla="*/ 604 w 606"/>
                    <a:gd name="T3" fmla="*/ 89 h 275"/>
                    <a:gd name="T4" fmla="*/ 578 w 606"/>
                    <a:gd name="T5" fmla="*/ 90 h 275"/>
                    <a:gd name="T6" fmla="*/ 578 w 606"/>
                    <a:gd name="T7" fmla="*/ 90 h 275"/>
                    <a:gd name="T8" fmla="*/ 380 w 606"/>
                    <a:gd name="T9" fmla="*/ 136 h 275"/>
                    <a:gd name="T10" fmla="*/ 380 w 606"/>
                    <a:gd name="T11" fmla="*/ 136 h 275"/>
                    <a:gd name="T12" fmla="*/ 177 w 606"/>
                    <a:gd name="T13" fmla="*/ 249 h 275"/>
                    <a:gd name="T14" fmla="*/ 177 w 606"/>
                    <a:gd name="T15" fmla="*/ 249 h 275"/>
                    <a:gd name="T16" fmla="*/ 34 w 606"/>
                    <a:gd name="T17" fmla="*/ 210 h 275"/>
                    <a:gd name="T18" fmla="*/ 34 w 606"/>
                    <a:gd name="T19" fmla="*/ 210 h 275"/>
                    <a:gd name="T20" fmla="*/ 68 w 606"/>
                    <a:gd name="T21" fmla="*/ 96 h 275"/>
                    <a:gd name="T22" fmla="*/ 68 w 606"/>
                    <a:gd name="T23" fmla="*/ 96 h 275"/>
                    <a:gd name="T24" fmla="*/ 317 w 606"/>
                    <a:gd name="T25" fmla="*/ 16 h 275"/>
                    <a:gd name="T26" fmla="*/ 317 w 606"/>
                    <a:gd name="T27" fmla="*/ 16 h 275"/>
                    <a:gd name="T28" fmla="*/ 605 w 606"/>
                    <a:gd name="T29" fmla="*/ 77 h 275"/>
                    <a:gd name="T30" fmla="*/ 605 w 606"/>
                    <a:gd name="T31" fmla="*/ 77 h 275"/>
                    <a:gd name="T32" fmla="*/ 604 w 606"/>
                    <a:gd name="T33" fmla="*/ 89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06" h="275">
                      <a:moveTo>
                        <a:pt x="604" y="89"/>
                      </a:moveTo>
                      <a:lnTo>
                        <a:pt x="604" y="89"/>
                      </a:lnTo>
                      <a:cubicBezTo>
                        <a:pt x="595" y="90"/>
                        <a:pt x="586" y="92"/>
                        <a:pt x="578" y="90"/>
                      </a:cubicBezTo>
                      <a:lnTo>
                        <a:pt x="578" y="90"/>
                      </a:lnTo>
                      <a:cubicBezTo>
                        <a:pt x="504" y="73"/>
                        <a:pt x="442" y="96"/>
                        <a:pt x="380" y="136"/>
                      </a:cubicBezTo>
                      <a:lnTo>
                        <a:pt x="380" y="136"/>
                      </a:lnTo>
                      <a:cubicBezTo>
                        <a:pt x="315" y="178"/>
                        <a:pt x="246" y="214"/>
                        <a:pt x="177" y="249"/>
                      </a:cubicBezTo>
                      <a:lnTo>
                        <a:pt x="177" y="249"/>
                      </a:lnTo>
                      <a:cubicBezTo>
                        <a:pt x="130" y="274"/>
                        <a:pt x="63" y="254"/>
                        <a:pt x="34" y="210"/>
                      </a:cubicBezTo>
                      <a:lnTo>
                        <a:pt x="34" y="210"/>
                      </a:lnTo>
                      <a:cubicBezTo>
                        <a:pt x="0" y="160"/>
                        <a:pt x="36" y="123"/>
                        <a:pt x="68" y="96"/>
                      </a:cubicBezTo>
                      <a:lnTo>
                        <a:pt x="68" y="96"/>
                      </a:lnTo>
                      <a:cubicBezTo>
                        <a:pt x="139" y="37"/>
                        <a:pt x="223" y="0"/>
                        <a:pt x="317" y="16"/>
                      </a:cubicBezTo>
                      <a:lnTo>
                        <a:pt x="317" y="16"/>
                      </a:lnTo>
                      <a:cubicBezTo>
                        <a:pt x="414" y="31"/>
                        <a:pt x="509" y="56"/>
                        <a:pt x="605" y="77"/>
                      </a:cubicBezTo>
                      <a:lnTo>
                        <a:pt x="605" y="77"/>
                      </a:lnTo>
                      <a:cubicBezTo>
                        <a:pt x="605" y="80"/>
                        <a:pt x="604" y="85"/>
                        <a:pt x="604" y="8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46" name="Freeform 427">
                  <a:extLst>
                    <a:ext uri="{FF2B5EF4-FFF2-40B4-BE49-F238E27FC236}">
                      <a16:creationId xmlns:a16="http://schemas.microsoft.com/office/drawing/2014/main" id="{A05DF3CF-FD65-F942-BBE3-52457CEB38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13602" y="524041"/>
                  <a:ext cx="188160" cy="272640"/>
                </a:xfrm>
                <a:custGeom>
                  <a:avLst/>
                  <a:gdLst>
                    <a:gd name="T0" fmla="*/ 187722 w 430"/>
                    <a:gd name="T1" fmla="*/ 4798 h 625"/>
                    <a:gd name="T2" fmla="*/ 187722 w 430"/>
                    <a:gd name="T3" fmla="*/ 4798 h 625"/>
                    <a:gd name="T4" fmla="*/ 165406 w 430"/>
                    <a:gd name="T5" fmla="*/ 15704 h 625"/>
                    <a:gd name="T6" fmla="*/ 165406 w 430"/>
                    <a:gd name="T7" fmla="*/ 15704 h 625"/>
                    <a:gd name="T8" fmla="*/ 63449 w 430"/>
                    <a:gd name="T9" fmla="*/ 171000 h 625"/>
                    <a:gd name="T10" fmla="*/ 63449 w 430"/>
                    <a:gd name="T11" fmla="*/ 171000 h 625"/>
                    <a:gd name="T12" fmla="*/ 48572 w 430"/>
                    <a:gd name="T13" fmla="*/ 248211 h 625"/>
                    <a:gd name="T14" fmla="*/ 48572 w 430"/>
                    <a:gd name="T15" fmla="*/ 248211 h 625"/>
                    <a:gd name="T16" fmla="*/ 28443 w 430"/>
                    <a:gd name="T17" fmla="*/ 272204 h 625"/>
                    <a:gd name="T18" fmla="*/ 28443 w 430"/>
                    <a:gd name="T19" fmla="*/ 272204 h 625"/>
                    <a:gd name="T20" fmla="*/ 7001 w 430"/>
                    <a:gd name="T21" fmla="*/ 248211 h 625"/>
                    <a:gd name="T22" fmla="*/ 7001 w 430"/>
                    <a:gd name="T23" fmla="*/ 248211 h 625"/>
                    <a:gd name="T24" fmla="*/ 5689 w 430"/>
                    <a:gd name="T25" fmla="*/ 181469 h 625"/>
                    <a:gd name="T26" fmla="*/ 5689 w 430"/>
                    <a:gd name="T27" fmla="*/ 181469 h 625"/>
                    <a:gd name="T28" fmla="*/ 161468 w 430"/>
                    <a:gd name="T29" fmla="*/ 5235 h 625"/>
                    <a:gd name="T30" fmla="*/ 161468 w 430"/>
                    <a:gd name="T31" fmla="*/ 5235 h 625"/>
                    <a:gd name="T32" fmla="*/ 185972 w 430"/>
                    <a:gd name="T33" fmla="*/ 0 h 625"/>
                    <a:gd name="T34" fmla="*/ 185972 w 430"/>
                    <a:gd name="T35" fmla="*/ 0 h 625"/>
                    <a:gd name="T36" fmla="*/ 187722 w 430"/>
                    <a:gd name="T37" fmla="*/ 4798 h 625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430" h="625">
                      <a:moveTo>
                        <a:pt x="429" y="11"/>
                      </a:moveTo>
                      <a:lnTo>
                        <a:pt x="429" y="11"/>
                      </a:lnTo>
                      <a:cubicBezTo>
                        <a:pt x="412" y="20"/>
                        <a:pt x="395" y="28"/>
                        <a:pt x="378" y="36"/>
                      </a:cubicBezTo>
                      <a:cubicBezTo>
                        <a:pt x="227" y="107"/>
                        <a:pt x="176" y="243"/>
                        <a:pt x="145" y="392"/>
                      </a:cubicBezTo>
                      <a:cubicBezTo>
                        <a:pt x="133" y="451"/>
                        <a:pt x="126" y="511"/>
                        <a:pt x="111" y="569"/>
                      </a:cubicBezTo>
                      <a:cubicBezTo>
                        <a:pt x="104" y="590"/>
                        <a:pt x="81" y="606"/>
                        <a:pt x="65" y="624"/>
                      </a:cubicBezTo>
                      <a:cubicBezTo>
                        <a:pt x="48" y="606"/>
                        <a:pt x="19" y="590"/>
                        <a:pt x="16" y="569"/>
                      </a:cubicBezTo>
                      <a:cubicBezTo>
                        <a:pt x="8" y="519"/>
                        <a:pt x="0" y="464"/>
                        <a:pt x="13" y="416"/>
                      </a:cubicBezTo>
                      <a:cubicBezTo>
                        <a:pt x="63" y="224"/>
                        <a:pt x="173" y="78"/>
                        <a:pt x="369" y="12"/>
                      </a:cubicBezTo>
                      <a:cubicBezTo>
                        <a:pt x="388" y="6"/>
                        <a:pt x="406" y="4"/>
                        <a:pt x="425" y="0"/>
                      </a:cubicBezTo>
                      <a:cubicBezTo>
                        <a:pt x="426" y="3"/>
                        <a:pt x="428" y="7"/>
                        <a:pt x="429" y="11"/>
                      </a:cubicBezTo>
                    </a:path>
                  </a:pathLst>
                </a:custGeom>
                <a:solidFill>
                  <a:schemeClr val="accent1">
                    <a:alpha val="7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s-ES_tradnl"/>
                </a:p>
              </p:txBody>
            </p:sp>
            <p:sp>
              <p:nvSpPr>
                <p:cNvPr id="347" name="Freeform 428">
                  <a:extLst>
                    <a:ext uri="{FF2B5EF4-FFF2-40B4-BE49-F238E27FC236}">
                      <a16:creationId xmlns:a16="http://schemas.microsoft.com/office/drawing/2014/main" id="{09790E5C-2241-E340-9F03-1FD18C02BF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58327" y="1048982"/>
                  <a:ext cx="130120" cy="208175"/>
                </a:xfrm>
                <a:custGeom>
                  <a:avLst/>
                  <a:gdLst>
                    <a:gd name="T0" fmla="*/ 4 w 301"/>
                    <a:gd name="T1" fmla="*/ 0 h 479"/>
                    <a:gd name="T2" fmla="*/ 4 w 301"/>
                    <a:gd name="T3" fmla="*/ 0 h 479"/>
                    <a:gd name="T4" fmla="*/ 251 w 301"/>
                    <a:gd name="T5" fmla="*/ 235 h 479"/>
                    <a:gd name="T6" fmla="*/ 251 w 301"/>
                    <a:gd name="T7" fmla="*/ 235 h 479"/>
                    <a:gd name="T8" fmla="*/ 298 w 301"/>
                    <a:gd name="T9" fmla="*/ 390 h 479"/>
                    <a:gd name="T10" fmla="*/ 298 w 301"/>
                    <a:gd name="T11" fmla="*/ 390 h 479"/>
                    <a:gd name="T12" fmla="*/ 245 w 301"/>
                    <a:gd name="T13" fmla="*/ 470 h 479"/>
                    <a:gd name="T14" fmla="*/ 245 w 301"/>
                    <a:gd name="T15" fmla="*/ 470 h 479"/>
                    <a:gd name="T16" fmla="*/ 164 w 301"/>
                    <a:gd name="T17" fmla="*/ 430 h 479"/>
                    <a:gd name="T18" fmla="*/ 164 w 301"/>
                    <a:gd name="T19" fmla="*/ 430 h 479"/>
                    <a:gd name="T20" fmla="*/ 79 w 301"/>
                    <a:gd name="T21" fmla="*/ 240 h 479"/>
                    <a:gd name="T22" fmla="*/ 79 w 301"/>
                    <a:gd name="T23" fmla="*/ 240 h 479"/>
                    <a:gd name="T24" fmla="*/ 0 w 301"/>
                    <a:gd name="T25" fmla="*/ 11 h 479"/>
                    <a:gd name="T26" fmla="*/ 0 w 301"/>
                    <a:gd name="T27" fmla="*/ 11 h 479"/>
                    <a:gd name="T28" fmla="*/ 4 w 301"/>
                    <a:gd name="T29" fmla="*/ 0 h 4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301" h="479">
                      <a:moveTo>
                        <a:pt x="4" y="0"/>
                      </a:moveTo>
                      <a:lnTo>
                        <a:pt x="4" y="0"/>
                      </a:lnTo>
                      <a:cubicBezTo>
                        <a:pt x="87" y="77"/>
                        <a:pt x="177" y="149"/>
                        <a:pt x="251" y="235"/>
                      </a:cubicBezTo>
                      <a:lnTo>
                        <a:pt x="251" y="235"/>
                      </a:lnTo>
                      <a:cubicBezTo>
                        <a:pt x="284" y="273"/>
                        <a:pt x="294" y="337"/>
                        <a:pt x="298" y="390"/>
                      </a:cubicBezTo>
                      <a:lnTo>
                        <a:pt x="298" y="390"/>
                      </a:lnTo>
                      <a:cubicBezTo>
                        <a:pt x="300" y="417"/>
                        <a:pt x="271" y="460"/>
                        <a:pt x="245" y="470"/>
                      </a:cubicBezTo>
                      <a:lnTo>
                        <a:pt x="245" y="470"/>
                      </a:lnTo>
                      <a:cubicBezTo>
                        <a:pt x="226" y="478"/>
                        <a:pt x="178" y="453"/>
                        <a:pt x="164" y="430"/>
                      </a:cubicBezTo>
                      <a:lnTo>
                        <a:pt x="164" y="430"/>
                      </a:lnTo>
                      <a:cubicBezTo>
                        <a:pt x="130" y="371"/>
                        <a:pt x="104" y="305"/>
                        <a:pt x="79" y="240"/>
                      </a:cubicBezTo>
                      <a:lnTo>
                        <a:pt x="79" y="240"/>
                      </a:lnTo>
                      <a:cubicBezTo>
                        <a:pt x="50" y="165"/>
                        <a:pt x="26" y="87"/>
                        <a:pt x="0" y="11"/>
                      </a:cubicBezTo>
                      <a:lnTo>
                        <a:pt x="0" y="11"/>
                      </a:lnTo>
                      <a:cubicBezTo>
                        <a:pt x="1" y="7"/>
                        <a:pt x="3" y="4"/>
                        <a:pt x="4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48" name="Freeform 429">
                  <a:extLst>
                    <a:ext uri="{FF2B5EF4-FFF2-40B4-BE49-F238E27FC236}">
                      <a16:creationId xmlns:a16="http://schemas.microsoft.com/office/drawing/2014/main" id="{E7A5820E-C3AD-1C49-9587-68E91CF97C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48924" y="202973"/>
                  <a:ext cx="124114" cy="180152"/>
                </a:xfrm>
                <a:custGeom>
                  <a:avLst/>
                  <a:gdLst>
                    <a:gd name="T0" fmla="*/ 231 w 285"/>
                    <a:gd name="T1" fmla="*/ 0 h 415"/>
                    <a:gd name="T2" fmla="*/ 231 w 285"/>
                    <a:gd name="T3" fmla="*/ 0 h 415"/>
                    <a:gd name="T4" fmla="*/ 194 w 285"/>
                    <a:gd name="T5" fmla="*/ 330 h 415"/>
                    <a:gd name="T6" fmla="*/ 194 w 285"/>
                    <a:gd name="T7" fmla="*/ 330 h 415"/>
                    <a:gd name="T8" fmla="*/ 50 w 285"/>
                    <a:gd name="T9" fmla="*/ 387 h 415"/>
                    <a:gd name="T10" fmla="*/ 50 w 285"/>
                    <a:gd name="T11" fmla="*/ 387 h 415"/>
                    <a:gd name="T12" fmla="*/ 33 w 285"/>
                    <a:gd name="T13" fmla="*/ 237 h 415"/>
                    <a:gd name="T14" fmla="*/ 33 w 285"/>
                    <a:gd name="T15" fmla="*/ 237 h 415"/>
                    <a:gd name="T16" fmla="*/ 102 w 285"/>
                    <a:gd name="T17" fmla="*/ 142 h 415"/>
                    <a:gd name="T18" fmla="*/ 102 w 285"/>
                    <a:gd name="T19" fmla="*/ 142 h 415"/>
                    <a:gd name="T20" fmla="*/ 231 w 285"/>
                    <a:gd name="T21" fmla="*/ 0 h 4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5" h="415">
                      <a:moveTo>
                        <a:pt x="231" y="0"/>
                      </a:moveTo>
                      <a:lnTo>
                        <a:pt x="231" y="0"/>
                      </a:lnTo>
                      <a:cubicBezTo>
                        <a:pt x="246" y="115"/>
                        <a:pt x="284" y="229"/>
                        <a:pt x="194" y="330"/>
                      </a:cubicBezTo>
                      <a:lnTo>
                        <a:pt x="194" y="330"/>
                      </a:lnTo>
                      <a:cubicBezTo>
                        <a:pt x="144" y="386"/>
                        <a:pt x="81" y="414"/>
                        <a:pt x="50" y="387"/>
                      </a:cubicBezTo>
                      <a:lnTo>
                        <a:pt x="50" y="387"/>
                      </a:lnTo>
                      <a:cubicBezTo>
                        <a:pt x="0" y="345"/>
                        <a:pt x="14" y="287"/>
                        <a:pt x="33" y="237"/>
                      </a:cubicBezTo>
                      <a:lnTo>
                        <a:pt x="33" y="237"/>
                      </a:lnTo>
                      <a:cubicBezTo>
                        <a:pt x="47" y="202"/>
                        <a:pt x="76" y="172"/>
                        <a:pt x="102" y="142"/>
                      </a:cubicBezTo>
                      <a:lnTo>
                        <a:pt x="102" y="142"/>
                      </a:lnTo>
                      <a:cubicBezTo>
                        <a:pt x="142" y="95"/>
                        <a:pt x="184" y="51"/>
                        <a:pt x="231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49" name="Freeform 430">
                  <a:extLst>
                    <a:ext uri="{FF2B5EF4-FFF2-40B4-BE49-F238E27FC236}">
                      <a16:creationId xmlns:a16="http://schemas.microsoft.com/office/drawing/2014/main" id="{BA7FCB51-D338-8C4F-9860-B5C7830183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04249" y="391498"/>
                  <a:ext cx="146135" cy="194164"/>
                </a:xfrm>
                <a:custGeom>
                  <a:avLst/>
                  <a:gdLst>
                    <a:gd name="T0" fmla="*/ 335 w 336"/>
                    <a:gd name="T1" fmla="*/ 437 h 447"/>
                    <a:gd name="T2" fmla="*/ 335 w 336"/>
                    <a:gd name="T3" fmla="*/ 437 h 447"/>
                    <a:gd name="T4" fmla="*/ 106 w 336"/>
                    <a:gd name="T5" fmla="*/ 257 h 447"/>
                    <a:gd name="T6" fmla="*/ 106 w 336"/>
                    <a:gd name="T7" fmla="*/ 257 h 447"/>
                    <a:gd name="T8" fmla="*/ 29 w 336"/>
                    <a:gd name="T9" fmla="*/ 45 h 447"/>
                    <a:gd name="T10" fmla="*/ 29 w 336"/>
                    <a:gd name="T11" fmla="*/ 45 h 447"/>
                    <a:gd name="T12" fmla="*/ 97 w 336"/>
                    <a:gd name="T13" fmla="*/ 17 h 447"/>
                    <a:gd name="T14" fmla="*/ 97 w 336"/>
                    <a:gd name="T15" fmla="*/ 17 h 447"/>
                    <a:gd name="T16" fmla="*/ 130 w 336"/>
                    <a:gd name="T17" fmla="*/ 41 h 447"/>
                    <a:gd name="T18" fmla="*/ 130 w 336"/>
                    <a:gd name="T19" fmla="*/ 41 h 447"/>
                    <a:gd name="T20" fmla="*/ 334 w 336"/>
                    <a:gd name="T21" fmla="*/ 439 h 447"/>
                    <a:gd name="T22" fmla="*/ 334 w 336"/>
                    <a:gd name="T23" fmla="*/ 439 h 447"/>
                    <a:gd name="T24" fmla="*/ 335 w 336"/>
                    <a:gd name="T25" fmla="*/ 437 h 4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36" h="447">
                      <a:moveTo>
                        <a:pt x="335" y="437"/>
                      </a:moveTo>
                      <a:lnTo>
                        <a:pt x="335" y="437"/>
                      </a:lnTo>
                      <a:cubicBezTo>
                        <a:pt x="261" y="378"/>
                        <a:pt x="184" y="317"/>
                        <a:pt x="106" y="257"/>
                      </a:cubicBezTo>
                      <a:lnTo>
                        <a:pt x="106" y="257"/>
                      </a:lnTo>
                      <a:cubicBezTo>
                        <a:pt x="24" y="193"/>
                        <a:pt x="0" y="126"/>
                        <a:pt x="29" y="45"/>
                      </a:cubicBezTo>
                      <a:lnTo>
                        <a:pt x="29" y="45"/>
                      </a:lnTo>
                      <a:cubicBezTo>
                        <a:pt x="43" y="5"/>
                        <a:pt x="64" y="0"/>
                        <a:pt x="97" y="17"/>
                      </a:cubicBezTo>
                      <a:lnTo>
                        <a:pt x="97" y="17"/>
                      </a:lnTo>
                      <a:cubicBezTo>
                        <a:pt x="109" y="24"/>
                        <a:pt x="122" y="31"/>
                        <a:pt x="130" y="41"/>
                      </a:cubicBezTo>
                      <a:lnTo>
                        <a:pt x="130" y="41"/>
                      </a:lnTo>
                      <a:cubicBezTo>
                        <a:pt x="227" y="159"/>
                        <a:pt x="294" y="292"/>
                        <a:pt x="334" y="439"/>
                      </a:cubicBezTo>
                      <a:lnTo>
                        <a:pt x="334" y="439"/>
                      </a:lnTo>
                      <a:cubicBezTo>
                        <a:pt x="335" y="442"/>
                        <a:pt x="332" y="446"/>
                        <a:pt x="335" y="437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0" name="Freeform 431">
                  <a:extLst>
                    <a:ext uri="{FF2B5EF4-FFF2-40B4-BE49-F238E27FC236}">
                      <a16:creationId xmlns:a16="http://schemas.microsoft.com/office/drawing/2014/main" id="{C17BDC40-D97E-FB4B-ACE8-B4BDE0F0FF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197420" y="690032"/>
                  <a:ext cx="182167" cy="152128"/>
                </a:xfrm>
                <a:custGeom>
                  <a:avLst/>
                  <a:gdLst>
                    <a:gd name="T0" fmla="*/ 0 w 419"/>
                    <a:gd name="T1" fmla="*/ 316 h 347"/>
                    <a:gd name="T2" fmla="*/ 0 w 419"/>
                    <a:gd name="T3" fmla="*/ 316 h 347"/>
                    <a:gd name="T4" fmla="*/ 418 w 419"/>
                    <a:gd name="T5" fmla="*/ 31 h 347"/>
                    <a:gd name="T6" fmla="*/ 418 w 419"/>
                    <a:gd name="T7" fmla="*/ 31 h 347"/>
                    <a:gd name="T8" fmla="*/ 229 w 419"/>
                    <a:gd name="T9" fmla="*/ 232 h 347"/>
                    <a:gd name="T10" fmla="*/ 229 w 419"/>
                    <a:gd name="T11" fmla="*/ 232 h 347"/>
                    <a:gd name="T12" fmla="*/ 0 w 419"/>
                    <a:gd name="T13" fmla="*/ 316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9" h="347">
                      <a:moveTo>
                        <a:pt x="0" y="316"/>
                      </a:moveTo>
                      <a:lnTo>
                        <a:pt x="0" y="316"/>
                      </a:lnTo>
                      <a:cubicBezTo>
                        <a:pt x="43" y="146"/>
                        <a:pt x="262" y="0"/>
                        <a:pt x="418" y="31"/>
                      </a:cubicBezTo>
                      <a:lnTo>
                        <a:pt x="418" y="31"/>
                      </a:lnTo>
                      <a:cubicBezTo>
                        <a:pt x="357" y="96"/>
                        <a:pt x="291" y="162"/>
                        <a:pt x="229" y="232"/>
                      </a:cubicBezTo>
                      <a:lnTo>
                        <a:pt x="229" y="232"/>
                      </a:lnTo>
                      <a:cubicBezTo>
                        <a:pt x="149" y="319"/>
                        <a:pt x="78" y="346"/>
                        <a:pt x="0" y="316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1" name="Freeform 432">
                  <a:extLst>
                    <a:ext uri="{FF2B5EF4-FFF2-40B4-BE49-F238E27FC236}">
                      <a16:creationId xmlns:a16="http://schemas.microsoft.com/office/drawing/2014/main" id="{4BB4036E-C78A-554E-BA68-312F1193CD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59066" y="697956"/>
                  <a:ext cx="234216" cy="130110"/>
                </a:xfrm>
                <a:custGeom>
                  <a:avLst/>
                  <a:gdLst>
                    <a:gd name="T0" fmla="*/ 535 w 536"/>
                    <a:gd name="T1" fmla="*/ 0 h 297"/>
                    <a:gd name="T2" fmla="*/ 535 w 536"/>
                    <a:gd name="T3" fmla="*/ 0 h 297"/>
                    <a:gd name="T4" fmla="*/ 149 w 536"/>
                    <a:gd name="T5" fmla="*/ 287 h 297"/>
                    <a:gd name="T6" fmla="*/ 149 w 536"/>
                    <a:gd name="T7" fmla="*/ 287 h 297"/>
                    <a:gd name="T8" fmla="*/ 20 w 536"/>
                    <a:gd name="T9" fmla="*/ 271 h 297"/>
                    <a:gd name="T10" fmla="*/ 20 w 536"/>
                    <a:gd name="T11" fmla="*/ 271 h 297"/>
                    <a:gd name="T12" fmla="*/ 96 w 536"/>
                    <a:gd name="T13" fmla="*/ 167 h 297"/>
                    <a:gd name="T14" fmla="*/ 96 w 536"/>
                    <a:gd name="T15" fmla="*/ 167 h 297"/>
                    <a:gd name="T16" fmla="*/ 142 w 536"/>
                    <a:gd name="T17" fmla="*/ 151 h 297"/>
                    <a:gd name="T18" fmla="*/ 142 w 536"/>
                    <a:gd name="T19" fmla="*/ 151 h 297"/>
                    <a:gd name="T20" fmla="*/ 535 w 536"/>
                    <a:gd name="T21" fmla="*/ 0 h 2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36" h="297">
                      <a:moveTo>
                        <a:pt x="535" y="0"/>
                      </a:moveTo>
                      <a:lnTo>
                        <a:pt x="535" y="0"/>
                      </a:lnTo>
                      <a:cubicBezTo>
                        <a:pt x="429" y="129"/>
                        <a:pt x="318" y="250"/>
                        <a:pt x="149" y="287"/>
                      </a:cubicBezTo>
                      <a:lnTo>
                        <a:pt x="149" y="287"/>
                      </a:lnTo>
                      <a:cubicBezTo>
                        <a:pt x="107" y="296"/>
                        <a:pt x="27" y="291"/>
                        <a:pt x="20" y="271"/>
                      </a:cubicBezTo>
                      <a:lnTo>
                        <a:pt x="20" y="271"/>
                      </a:lnTo>
                      <a:cubicBezTo>
                        <a:pt x="0" y="220"/>
                        <a:pt x="58" y="193"/>
                        <a:pt x="96" y="167"/>
                      </a:cubicBezTo>
                      <a:lnTo>
                        <a:pt x="96" y="167"/>
                      </a:lnTo>
                      <a:cubicBezTo>
                        <a:pt x="109" y="158"/>
                        <a:pt x="126" y="154"/>
                        <a:pt x="142" y="151"/>
                      </a:cubicBezTo>
                      <a:lnTo>
                        <a:pt x="142" y="151"/>
                      </a:lnTo>
                      <a:cubicBezTo>
                        <a:pt x="285" y="133"/>
                        <a:pt x="414" y="76"/>
                        <a:pt x="535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2" name="Freeform 433">
                  <a:extLst>
                    <a:ext uri="{FF2B5EF4-FFF2-40B4-BE49-F238E27FC236}">
                      <a16:creationId xmlns:a16="http://schemas.microsoft.com/office/drawing/2014/main" id="{AA1FE5BA-EF51-FC43-A868-03422E9783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98076" y="699212"/>
                  <a:ext cx="136125" cy="156132"/>
                </a:xfrm>
                <a:custGeom>
                  <a:avLst/>
                  <a:gdLst>
                    <a:gd name="T0" fmla="*/ 311 w 312"/>
                    <a:gd name="T1" fmla="*/ 0 h 359"/>
                    <a:gd name="T2" fmla="*/ 311 w 312"/>
                    <a:gd name="T3" fmla="*/ 0 h 359"/>
                    <a:gd name="T4" fmla="*/ 125 w 312"/>
                    <a:gd name="T5" fmla="*/ 319 h 359"/>
                    <a:gd name="T6" fmla="*/ 125 w 312"/>
                    <a:gd name="T7" fmla="*/ 319 h 359"/>
                    <a:gd name="T8" fmla="*/ 29 w 312"/>
                    <a:gd name="T9" fmla="*/ 346 h 359"/>
                    <a:gd name="T10" fmla="*/ 29 w 312"/>
                    <a:gd name="T11" fmla="*/ 346 h 359"/>
                    <a:gd name="T12" fmla="*/ 52 w 312"/>
                    <a:gd name="T13" fmla="*/ 250 h 359"/>
                    <a:gd name="T14" fmla="*/ 52 w 312"/>
                    <a:gd name="T15" fmla="*/ 250 h 359"/>
                    <a:gd name="T16" fmla="*/ 79 w 312"/>
                    <a:gd name="T17" fmla="*/ 225 h 359"/>
                    <a:gd name="T18" fmla="*/ 79 w 312"/>
                    <a:gd name="T19" fmla="*/ 225 h 359"/>
                    <a:gd name="T20" fmla="*/ 311 w 312"/>
                    <a:gd name="T21" fmla="*/ 0 h 3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2" h="359">
                      <a:moveTo>
                        <a:pt x="311" y="0"/>
                      </a:moveTo>
                      <a:lnTo>
                        <a:pt x="311" y="0"/>
                      </a:lnTo>
                      <a:cubicBezTo>
                        <a:pt x="275" y="122"/>
                        <a:pt x="233" y="242"/>
                        <a:pt x="125" y="319"/>
                      </a:cubicBezTo>
                      <a:lnTo>
                        <a:pt x="125" y="319"/>
                      </a:lnTo>
                      <a:cubicBezTo>
                        <a:pt x="98" y="338"/>
                        <a:pt x="40" y="358"/>
                        <a:pt x="29" y="346"/>
                      </a:cubicBezTo>
                      <a:lnTo>
                        <a:pt x="29" y="346"/>
                      </a:lnTo>
                      <a:cubicBezTo>
                        <a:pt x="0" y="316"/>
                        <a:pt x="33" y="280"/>
                        <a:pt x="52" y="250"/>
                      </a:cubicBezTo>
                      <a:lnTo>
                        <a:pt x="52" y="250"/>
                      </a:lnTo>
                      <a:cubicBezTo>
                        <a:pt x="58" y="240"/>
                        <a:pt x="69" y="231"/>
                        <a:pt x="79" y="225"/>
                      </a:cubicBezTo>
                      <a:lnTo>
                        <a:pt x="79" y="225"/>
                      </a:lnTo>
                      <a:cubicBezTo>
                        <a:pt x="174" y="169"/>
                        <a:pt x="249" y="90"/>
                        <a:pt x="311" y="0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3" name="Freeform 434">
                  <a:extLst>
                    <a:ext uri="{FF2B5EF4-FFF2-40B4-BE49-F238E27FC236}">
                      <a16:creationId xmlns:a16="http://schemas.microsoft.com/office/drawing/2014/main" id="{ED17E82E-F946-8348-B316-3748D885C9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60304" y="774392"/>
                  <a:ext cx="84077" cy="198168"/>
                </a:xfrm>
                <a:custGeom>
                  <a:avLst/>
                  <a:gdLst>
                    <a:gd name="T0" fmla="*/ 17 w 195"/>
                    <a:gd name="T1" fmla="*/ 0 h 455"/>
                    <a:gd name="T2" fmla="*/ 17 w 195"/>
                    <a:gd name="T3" fmla="*/ 0 h 455"/>
                    <a:gd name="T4" fmla="*/ 189 w 195"/>
                    <a:gd name="T5" fmla="*/ 342 h 455"/>
                    <a:gd name="T6" fmla="*/ 189 w 195"/>
                    <a:gd name="T7" fmla="*/ 342 h 455"/>
                    <a:gd name="T8" fmla="*/ 182 w 195"/>
                    <a:gd name="T9" fmla="*/ 416 h 455"/>
                    <a:gd name="T10" fmla="*/ 182 w 195"/>
                    <a:gd name="T11" fmla="*/ 416 h 455"/>
                    <a:gd name="T12" fmla="*/ 126 w 195"/>
                    <a:gd name="T13" fmla="*/ 454 h 455"/>
                    <a:gd name="T14" fmla="*/ 126 w 195"/>
                    <a:gd name="T15" fmla="*/ 454 h 455"/>
                    <a:gd name="T16" fmla="*/ 86 w 195"/>
                    <a:gd name="T17" fmla="*/ 410 h 455"/>
                    <a:gd name="T18" fmla="*/ 86 w 195"/>
                    <a:gd name="T19" fmla="*/ 410 h 455"/>
                    <a:gd name="T20" fmla="*/ 0 w 195"/>
                    <a:gd name="T21" fmla="*/ 7 h 455"/>
                    <a:gd name="T22" fmla="*/ 0 w 195"/>
                    <a:gd name="T23" fmla="*/ 7 h 455"/>
                    <a:gd name="T24" fmla="*/ 17 w 195"/>
                    <a:gd name="T25" fmla="*/ 0 h 4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95" h="455">
                      <a:moveTo>
                        <a:pt x="17" y="0"/>
                      </a:moveTo>
                      <a:lnTo>
                        <a:pt x="17" y="0"/>
                      </a:lnTo>
                      <a:cubicBezTo>
                        <a:pt x="86" y="108"/>
                        <a:pt x="165" y="211"/>
                        <a:pt x="189" y="342"/>
                      </a:cubicBezTo>
                      <a:lnTo>
                        <a:pt x="189" y="342"/>
                      </a:lnTo>
                      <a:cubicBezTo>
                        <a:pt x="194" y="365"/>
                        <a:pt x="193" y="395"/>
                        <a:pt x="182" y="416"/>
                      </a:cubicBezTo>
                      <a:lnTo>
                        <a:pt x="182" y="416"/>
                      </a:lnTo>
                      <a:cubicBezTo>
                        <a:pt x="172" y="434"/>
                        <a:pt x="146" y="452"/>
                        <a:pt x="126" y="454"/>
                      </a:cubicBezTo>
                      <a:lnTo>
                        <a:pt x="126" y="454"/>
                      </a:lnTo>
                      <a:cubicBezTo>
                        <a:pt x="114" y="454"/>
                        <a:pt x="90" y="428"/>
                        <a:pt x="86" y="410"/>
                      </a:cubicBezTo>
                      <a:lnTo>
                        <a:pt x="86" y="410"/>
                      </a:lnTo>
                      <a:cubicBezTo>
                        <a:pt x="55" y="276"/>
                        <a:pt x="28" y="142"/>
                        <a:pt x="0" y="7"/>
                      </a:cubicBezTo>
                      <a:lnTo>
                        <a:pt x="0" y="7"/>
                      </a:lnTo>
                      <a:cubicBezTo>
                        <a:pt x="5" y="5"/>
                        <a:pt x="11" y="2"/>
                        <a:pt x="17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4" name="Freeform 435">
                  <a:extLst>
                    <a:ext uri="{FF2B5EF4-FFF2-40B4-BE49-F238E27FC236}">
                      <a16:creationId xmlns:a16="http://schemas.microsoft.com/office/drawing/2014/main" id="{8B539024-D6B6-B04C-AD31-A0B7479E722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00424" y="456434"/>
                  <a:ext cx="198183" cy="104088"/>
                </a:xfrm>
                <a:custGeom>
                  <a:avLst/>
                  <a:gdLst>
                    <a:gd name="T0" fmla="*/ 459 w 460"/>
                    <a:gd name="T1" fmla="*/ 239 h 240"/>
                    <a:gd name="T2" fmla="*/ 459 w 460"/>
                    <a:gd name="T3" fmla="*/ 239 h 240"/>
                    <a:gd name="T4" fmla="*/ 144 w 460"/>
                    <a:gd name="T5" fmla="*/ 147 h 240"/>
                    <a:gd name="T6" fmla="*/ 144 w 460"/>
                    <a:gd name="T7" fmla="*/ 147 h 240"/>
                    <a:gd name="T8" fmla="*/ 29 w 460"/>
                    <a:gd name="T9" fmla="*/ 67 h 240"/>
                    <a:gd name="T10" fmla="*/ 29 w 460"/>
                    <a:gd name="T11" fmla="*/ 67 h 240"/>
                    <a:gd name="T12" fmla="*/ 60 w 460"/>
                    <a:gd name="T13" fmla="*/ 2 h 240"/>
                    <a:gd name="T14" fmla="*/ 60 w 460"/>
                    <a:gd name="T15" fmla="*/ 2 h 240"/>
                    <a:gd name="T16" fmla="*/ 101 w 460"/>
                    <a:gd name="T17" fmla="*/ 5 h 240"/>
                    <a:gd name="T18" fmla="*/ 101 w 460"/>
                    <a:gd name="T19" fmla="*/ 5 h 240"/>
                    <a:gd name="T20" fmla="*/ 459 w 460"/>
                    <a:gd name="T21" fmla="*/ 239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60" h="240">
                      <a:moveTo>
                        <a:pt x="459" y="239"/>
                      </a:moveTo>
                      <a:lnTo>
                        <a:pt x="459" y="239"/>
                      </a:lnTo>
                      <a:cubicBezTo>
                        <a:pt x="346" y="207"/>
                        <a:pt x="243" y="182"/>
                        <a:pt x="144" y="147"/>
                      </a:cubicBezTo>
                      <a:lnTo>
                        <a:pt x="144" y="147"/>
                      </a:lnTo>
                      <a:cubicBezTo>
                        <a:pt x="101" y="131"/>
                        <a:pt x="60" y="100"/>
                        <a:pt x="29" y="67"/>
                      </a:cubicBezTo>
                      <a:lnTo>
                        <a:pt x="29" y="67"/>
                      </a:lnTo>
                      <a:cubicBezTo>
                        <a:pt x="0" y="36"/>
                        <a:pt x="16" y="8"/>
                        <a:pt x="60" y="2"/>
                      </a:cubicBezTo>
                      <a:lnTo>
                        <a:pt x="60" y="2"/>
                      </a:lnTo>
                      <a:cubicBezTo>
                        <a:pt x="74" y="0"/>
                        <a:pt x="89" y="0"/>
                        <a:pt x="101" y="5"/>
                      </a:cubicBezTo>
                      <a:lnTo>
                        <a:pt x="101" y="5"/>
                      </a:lnTo>
                      <a:cubicBezTo>
                        <a:pt x="238" y="52"/>
                        <a:pt x="353" y="131"/>
                        <a:pt x="459" y="23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5" name="Freeform 436">
                  <a:extLst>
                    <a:ext uri="{FF2B5EF4-FFF2-40B4-BE49-F238E27FC236}">
                      <a16:creationId xmlns:a16="http://schemas.microsoft.com/office/drawing/2014/main" id="{AAE03438-CC9F-BF48-9905-2A4DF9594D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35079" y="73243"/>
                  <a:ext cx="228210" cy="54046"/>
                </a:xfrm>
                <a:custGeom>
                  <a:avLst/>
                  <a:gdLst>
                    <a:gd name="T0" fmla="*/ 521 w 522"/>
                    <a:gd name="T1" fmla="*/ 122 h 123"/>
                    <a:gd name="T2" fmla="*/ 521 w 522"/>
                    <a:gd name="T3" fmla="*/ 122 h 123"/>
                    <a:gd name="T4" fmla="*/ 56 w 522"/>
                    <a:gd name="T5" fmla="*/ 118 h 123"/>
                    <a:gd name="T6" fmla="*/ 56 w 522"/>
                    <a:gd name="T7" fmla="*/ 118 h 123"/>
                    <a:gd name="T8" fmla="*/ 3 w 522"/>
                    <a:gd name="T9" fmla="*/ 54 h 123"/>
                    <a:gd name="T10" fmla="*/ 3 w 522"/>
                    <a:gd name="T11" fmla="*/ 54 h 123"/>
                    <a:gd name="T12" fmla="*/ 53 w 522"/>
                    <a:gd name="T13" fmla="*/ 9 h 123"/>
                    <a:gd name="T14" fmla="*/ 53 w 522"/>
                    <a:gd name="T15" fmla="*/ 9 h 123"/>
                    <a:gd name="T16" fmla="*/ 521 w 522"/>
                    <a:gd name="T17" fmla="*/ 122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2" h="123">
                      <a:moveTo>
                        <a:pt x="521" y="122"/>
                      </a:moveTo>
                      <a:lnTo>
                        <a:pt x="521" y="122"/>
                      </a:lnTo>
                      <a:cubicBezTo>
                        <a:pt x="367" y="121"/>
                        <a:pt x="212" y="119"/>
                        <a:pt x="56" y="118"/>
                      </a:cubicBezTo>
                      <a:lnTo>
                        <a:pt x="56" y="118"/>
                      </a:lnTo>
                      <a:cubicBezTo>
                        <a:pt x="12" y="118"/>
                        <a:pt x="6" y="88"/>
                        <a:pt x="3" y="54"/>
                      </a:cubicBezTo>
                      <a:lnTo>
                        <a:pt x="3" y="54"/>
                      </a:lnTo>
                      <a:cubicBezTo>
                        <a:pt x="0" y="16"/>
                        <a:pt x="24" y="11"/>
                        <a:pt x="53" y="9"/>
                      </a:cubicBezTo>
                      <a:lnTo>
                        <a:pt x="53" y="9"/>
                      </a:lnTo>
                      <a:cubicBezTo>
                        <a:pt x="221" y="0"/>
                        <a:pt x="367" y="78"/>
                        <a:pt x="521" y="122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6" name="Freeform 437">
                  <a:extLst>
                    <a:ext uri="{FF2B5EF4-FFF2-40B4-BE49-F238E27FC236}">
                      <a16:creationId xmlns:a16="http://schemas.microsoft.com/office/drawing/2014/main" id="{5072D79D-8856-4E43-9FCA-D0A28D1D80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295177" y="133893"/>
                  <a:ext cx="190174" cy="48040"/>
                </a:xfrm>
                <a:custGeom>
                  <a:avLst/>
                  <a:gdLst>
                    <a:gd name="T0" fmla="*/ 430 w 436"/>
                    <a:gd name="T1" fmla="*/ 87 h 110"/>
                    <a:gd name="T2" fmla="*/ 430 w 436"/>
                    <a:gd name="T3" fmla="*/ 87 h 110"/>
                    <a:gd name="T4" fmla="*/ 60 w 436"/>
                    <a:gd name="T5" fmla="*/ 109 h 110"/>
                    <a:gd name="T6" fmla="*/ 60 w 436"/>
                    <a:gd name="T7" fmla="*/ 109 h 110"/>
                    <a:gd name="T8" fmla="*/ 0 w 436"/>
                    <a:gd name="T9" fmla="*/ 64 h 110"/>
                    <a:gd name="T10" fmla="*/ 0 w 436"/>
                    <a:gd name="T11" fmla="*/ 64 h 110"/>
                    <a:gd name="T12" fmla="*/ 45 w 436"/>
                    <a:gd name="T13" fmla="*/ 13 h 110"/>
                    <a:gd name="T14" fmla="*/ 45 w 436"/>
                    <a:gd name="T15" fmla="*/ 13 h 110"/>
                    <a:gd name="T16" fmla="*/ 109 w 436"/>
                    <a:gd name="T17" fmla="*/ 3 h 110"/>
                    <a:gd name="T18" fmla="*/ 109 w 436"/>
                    <a:gd name="T19" fmla="*/ 3 h 110"/>
                    <a:gd name="T20" fmla="*/ 435 w 436"/>
                    <a:gd name="T21" fmla="*/ 43 h 110"/>
                    <a:gd name="T22" fmla="*/ 435 w 436"/>
                    <a:gd name="T23" fmla="*/ 43 h 110"/>
                    <a:gd name="T24" fmla="*/ 430 w 436"/>
                    <a:gd name="T25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36" h="110">
                      <a:moveTo>
                        <a:pt x="430" y="87"/>
                      </a:moveTo>
                      <a:lnTo>
                        <a:pt x="430" y="87"/>
                      </a:lnTo>
                      <a:cubicBezTo>
                        <a:pt x="306" y="94"/>
                        <a:pt x="184" y="105"/>
                        <a:pt x="60" y="109"/>
                      </a:cubicBezTo>
                      <a:lnTo>
                        <a:pt x="60" y="109"/>
                      </a:lnTo>
                      <a:cubicBezTo>
                        <a:pt x="41" y="109"/>
                        <a:pt x="20" y="80"/>
                        <a:pt x="0" y="64"/>
                      </a:cubicBezTo>
                      <a:lnTo>
                        <a:pt x="0" y="64"/>
                      </a:lnTo>
                      <a:cubicBezTo>
                        <a:pt x="15" y="47"/>
                        <a:pt x="27" y="25"/>
                        <a:pt x="45" y="13"/>
                      </a:cubicBezTo>
                      <a:lnTo>
                        <a:pt x="45" y="13"/>
                      </a:lnTo>
                      <a:cubicBezTo>
                        <a:pt x="63" y="3"/>
                        <a:pt x="88" y="0"/>
                        <a:pt x="109" y="3"/>
                      </a:cubicBezTo>
                      <a:lnTo>
                        <a:pt x="109" y="3"/>
                      </a:lnTo>
                      <a:cubicBezTo>
                        <a:pt x="218" y="15"/>
                        <a:pt x="326" y="29"/>
                        <a:pt x="435" y="43"/>
                      </a:cubicBezTo>
                      <a:lnTo>
                        <a:pt x="435" y="43"/>
                      </a:lnTo>
                      <a:cubicBezTo>
                        <a:pt x="433" y="57"/>
                        <a:pt x="431" y="72"/>
                        <a:pt x="430" y="8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7" name="Freeform 438">
                  <a:extLst>
                    <a:ext uri="{FF2B5EF4-FFF2-40B4-BE49-F238E27FC236}">
                      <a16:creationId xmlns:a16="http://schemas.microsoft.com/office/drawing/2014/main" id="{46B90AAF-1743-134D-A017-6DEAE00719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210389" y="525372"/>
                  <a:ext cx="150139" cy="160135"/>
                </a:xfrm>
                <a:custGeom>
                  <a:avLst/>
                  <a:gdLst>
                    <a:gd name="T0" fmla="*/ 61 w 345"/>
                    <a:gd name="T1" fmla="*/ 369 h 370"/>
                    <a:gd name="T2" fmla="*/ 61 w 345"/>
                    <a:gd name="T3" fmla="*/ 369 h 370"/>
                    <a:gd name="T4" fmla="*/ 344 w 345"/>
                    <a:gd name="T5" fmla="*/ 0 h 370"/>
                    <a:gd name="T6" fmla="*/ 344 w 345"/>
                    <a:gd name="T7" fmla="*/ 0 h 370"/>
                    <a:gd name="T8" fmla="*/ 146 w 345"/>
                    <a:gd name="T9" fmla="*/ 277 h 370"/>
                    <a:gd name="T10" fmla="*/ 146 w 345"/>
                    <a:gd name="T11" fmla="*/ 277 h 370"/>
                    <a:gd name="T12" fmla="*/ 61 w 345"/>
                    <a:gd name="T13" fmla="*/ 369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5" h="370">
                      <a:moveTo>
                        <a:pt x="61" y="369"/>
                      </a:moveTo>
                      <a:lnTo>
                        <a:pt x="61" y="369"/>
                      </a:lnTo>
                      <a:cubicBezTo>
                        <a:pt x="0" y="237"/>
                        <a:pt x="163" y="15"/>
                        <a:pt x="344" y="0"/>
                      </a:cubicBezTo>
                      <a:lnTo>
                        <a:pt x="344" y="0"/>
                      </a:lnTo>
                      <a:cubicBezTo>
                        <a:pt x="214" y="58"/>
                        <a:pt x="160" y="154"/>
                        <a:pt x="146" y="277"/>
                      </a:cubicBezTo>
                      <a:lnTo>
                        <a:pt x="146" y="277"/>
                      </a:lnTo>
                      <a:cubicBezTo>
                        <a:pt x="140" y="322"/>
                        <a:pt x="118" y="360"/>
                        <a:pt x="61" y="369"/>
                      </a:cubicBezTo>
                    </a:path>
                  </a:pathLst>
                </a:custGeom>
                <a:solidFill>
                  <a:schemeClr val="accent3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8" name="Freeform 439">
                  <a:extLst>
                    <a:ext uri="{FF2B5EF4-FFF2-40B4-BE49-F238E27FC236}">
                      <a16:creationId xmlns:a16="http://schemas.microsoft.com/office/drawing/2014/main" id="{CD83CE6D-3E53-E642-B016-7701DDE3BA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75215" y="746245"/>
                  <a:ext cx="114104" cy="164138"/>
                </a:xfrm>
                <a:custGeom>
                  <a:avLst/>
                  <a:gdLst>
                    <a:gd name="T0" fmla="*/ 0 w 260"/>
                    <a:gd name="T1" fmla="*/ 0 h 376"/>
                    <a:gd name="T2" fmla="*/ 0 w 260"/>
                    <a:gd name="T3" fmla="*/ 0 h 376"/>
                    <a:gd name="T4" fmla="*/ 254 w 260"/>
                    <a:gd name="T5" fmla="*/ 323 h 376"/>
                    <a:gd name="T6" fmla="*/ 254 w 260"/>
                    <a:gd name="T7" fmla="*/ 323 h 376"/>
                    <a:gd name="T8" fmla="*/ 244 w 260"/>
                    <a:gd name="T9" fmla="*/ 375 h 376"/>
                    <a:gd name="T10" fmla="*/ 244 w 260"/>
                    <a:gd name="T11" fmla="*/ 375 h 376"/>
                    <a:gd name="T12" fmla="*/ 193 w 260"/>
                    <a:gd name="T13" fmla="*/ 361 h 376"/>
                    <a:gd name="T14" fmla="*/ 193 w 260"/>
                    <a:gd name="T15" fmla="*/ 361 h 376"/>
                    <a:gd name="T16" fmla="*/ 154 w 260"/>
                    <a:gd name="T17" fmla="*/ 317 h 376"/>
                    <a:gd name="T18" fmla="*/ 154 w 260"/>
                    <a:gd name="T19" fmla="*/ 317 h 376"/>
                    <a:gd name="T20" fmla="*/ 0 w 260"/>
                    <a:gd name="T21" fmla="*/ 0 h 3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60" h="376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85" y="107"/>
                        <a:pt x="203" y="188"/>
                        <a:pt x="254" y="323"/>
                      </a:cubicBezTo>
                      <a:lnTo>
                        <a:pt x="254" y="323"/>
                      </a:lnTo>
                      <a:cubicBezTo>
                        <a:pt x="259" y="337"/>
                        <a:pt x="248" y="357"/>
                        <a:pt x="244" y="375"/>
                      </a:cubicBezTo>
                      <a:lnTo>
                        <a:pt x="244" y="375"/>
                      </a:lnTo>
                      <a:cubicBezTo>
                        <a:pt x="227" y="371"/>
                        <a:pt x="207" y="370"/>
                        <a:pt x="193" y="361"/>
                      </a:cubicBezTo>
                      <a:lnTo>
                        <a:pt x="193" y="361"/>
                      </a:lnTo>
                      <a:cubicBezTo>
                        <a:pt x="177" y="350"/>
                        <a:pt x="162" y="334"/>
                        <a:pt x="154" y="317"/>
                      </a:cubicBezTo>
                      <a:lnTo>
                        <a:pt x="154" y="317"/>
                      </a:lnTo>
                      <a:cubicBezTo>
                        <a:pt x="102" y="212"/>
                        <a:pt x="51" y="106"/>
                        <a:pt x="0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59" name="Freeform 440">
                  <a:extLst>
                    <a:ext uri="{FF2B5EF4-FFF2-40B4-BE49-F238E27FC236}">
                      <a16:creationId xmlns:a16="http://schemas.microsoft.com/office/drawing/2014/main" id="{CD247EFD-7A2E-024E-92B9-DC105B462B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29329" y="774021"/>
                  <a:ext cx="60055" cy="178150"/>
                </a:xfrm>
                <a:custGeom>
                  <a:avLst/>
                  <a:gdLst>
                    <a:gd name="T0" fmla="*/ 44 w 135"/>
                    <a:gd name="T1" fmla="*/ 1 h 409"/>
                    <a:gd name="T2" fmla="*/ 44 w 135"/>
                    <a:gd name="T3" fmla="*/ 1 h 409"/>
                    <a:gd name="T4" fmla="*/ 67 w 135"/>
                    <a:gd name="T5" fmla="*/ 402 h 409"/>
                    <a:gd name="T6" fmla="*/ 67 w 135"/>
                    <a:gd name="T7" fmla="*/ 402 h 409"/>
                    <a:gd name="T8" fmla="*/ 42 w 135"/>
                    <a:gd name="T9" fmla="*/ 408 h 409"/>
                    <a:gd name="T10" fmla="*/ 42 w 135"/>
                    <a:gd name="T11" fmla="*/ 408 h 409"/>
                    <a:gd name="T12" fmla="*/ 2 w 135"/>
                    <a:gd name="T13" fmla="*/ 324 h 409"/>
                    <a:gd name="T14" fmla="*/ 2 w 135"/>
                    <a:gd name="T15" fmla="*/ 324 h 409"/>
                    <a:gd name="T16" fmla="*/ 26 w 135"/>
                    <a:gd name="T17" fmla="*/ 0 h 409"/>
                    <a:gd name="T18" fmla="*/ 26 w 135"/>
                    <a:gd name="T19" fmla="*/ 0 h 409"/>
                    <a:gd name="T20" fmla="*/ 44 w 135"/>
                    <a:gd name="T21" fmla="*/ 1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35" h="409">
                      <a:moveTo>
                        <a:pt x="44" y="1"/>
                      </a:moveTo>
                      <a:lnTo>
                        <a:pt x="44" y="1"/>
                      </a:lnTo>
                      <a:cubicBezTo>
                        <a:pt x="42" y="135"/>
                        <a:pt x="134" y="265"/>
                        <a:pt x="67" y="402"/>
                      </a:cubicBezTo>
                      <a:lnTo>
                        <a:pt x="67" y="402"/>
                      </a:lnTo>
                      <a:cubicBezTo>
                        <a:pt x="58" y="404"/>
                        <a:pt x="50" y="406"/>
                        <a:pt x="42" y="408"/>
                      </a:cubicBezTo>
                      <a:lnTo>
                        <a:pt x="42" y="408"/>
                      </a:lnTo>
                      <a:cubicBezTo>
                        <a:pt x="28" y="380"/>
                        <a:pt x="0" y="352"/>
                        <a:pt x="2" y="324"/>
                      </a:cubicBezTo>
                      <a:lnTo>
                        <a:pt x="2" y="324"/>
                      </a:lnTo>
                      <a:cubicBezTo>
                        <a:pt x="4" y="216"/>
                        <a:pt x="17" y="108"/>
                        <a:pt x="26" y="0"/>
                      </a:cubicBezTo>
                      <a:lnTo>
                        <a:pt x="26" y="0"/>
                      </a:lnTo>
                      <a:cubicBezTo>
                        <a:pt x="32" y="0"/>
                        <a:pt x="38" y="0"/>
                        <a:pt x="44" y="1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0" name="Freeform 441">
                  <a:extLst>
                    <a:ext uri="{FF2B5EF4-FFF2-40B4-BE49-F238E27FC236}">
                      <a16:creationId xmlns:a16="http://schemas.microsoft.com/office/drawing/2014/main" id="{17860C94-1990-EE4E-8483-B4F6C47B4E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323718" y="39023"/>
                  <a:ext cx="162148" cy="68057"/>
                </a:xfrm>
                <a:custGeom>
                  <a:avLst/>
                  <a:gdLst>
                    <a:gd name="T0" fmla="*/ 374 w 375"/>
                    <a:gd name="T1" fmla="*/ 154 h 155"/>
                    <a:gd name="T2" fmla="*/ 374 w 375"/>
                    <a:gd name="T3" fmla="*/ 154 h 155"/>
                    <a:gd name="T4" fmla="*/ 35 w 375"/>
                    <a:gd name="T5" fmla="*/ 69 h 155"/>
                    <a:gd name="T6" fmla="*/ 35 w 375"/>
                    <a:gd name="T7" fmla="*/ 69 h 155"/>
                    <a:gd name="T8" fmla="*/ 0 w 375"/>
                    <a:gd name="T9" fmla="*/ 30 h 155"/>
                    <a:gd name="T10" fmla="*/ 0 w 375"/>
                    <a:gd name="T11" fmla="*/ 30 h 155"/>
                    <a:gd name="T12" fmla="*/ 40 w 375"/>
                    <a:gd name="T13" fmla="*/ 4 h 155"/>
                    <a:gd name="T14" fmla="*/ 40 w 375"/>
                    <a:gd name="T15" fmla="*/ 4 h 155"/>
                    <a:gd name="T16" fmla="*/ 289 w 375"/>
                    <a:gd name="T17" fmla="*/ 80 h 155"/>
                    <a:gd name="T18" fmla="*/ 289 w 375"/>
                    <a:gd name="T19" fmla="*/ 80 h 155"/>
                    <a:gd name="T20" fmla="*/ 374 w 375"/>
                    <a:gd name="T21" fmla="*/ 154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75" h="155">
                      <a:moveTo>
                        <a:pt x="374" y="154"/>
                      </a:moveTo>
                      <a:lnTo>
                        <a:pt x="374" y="154"/>
                      </a:lnTo>
                      <a:cubicBezTo>
                        <a:pt x="266" y="127"/>
                        <a:pt x="150" y="100"/>
                        <a:pt x="35" y="69"/>
                      </a:cubicBezTo>
                      <a:lnTo>
                        <a:pt x="35" y="69"/>
                      </a:lnTo>
                      <a:cubicBezTo>
                        <a:pt x="21" y="65"/>
                        <a:pt x="11" y="43"/>
                        <a:pt x="0" y="30"/>
                      </a:cubicBezTo>
                      <a:lnTo>
                        <a:pt x="0" y="30"/>
                      </a:lnTo>
                      <a:cubicBezTo>
                        <a:pt x="13" y="21"/>
                        <a:pt x="27" y="4"/>
                        <a:pt x="40" y="4"/>
                      </a:cubicBezTo>
                      <a:lnTo>
                        <a:pt x="40" y="4"/>
                      </a:lnTo>
                      <a:cubicBezTo>
                        <a:pt x="131" y="0"/>
                        <a:pt x="215" y="27"/>
                        <a:pt x="289" y="80"/>
                      </a:cubicBezTo>
                      <a:lnTo>
                        <a:pt x="289" y="80"/>
                      </a:lnTo>
                      <a:cubicBezTo>
                        <a:pt x="323" y="103"/>
                        <a:pt x="352" y="134"/>
                        <a:pt x="374" y="154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1" name="Freeform 442">
                  <a:extLst>
                    <a:ext uri="{FF2B5EF4-FFF2-40B4-BE49-F238E27FC236}">
                      <a16:creationId xmlns:a16="http://schemas.microsoft.com/office/drawing/2014/main" id="{DAF25E5C-F879-D841-BEE5-F1741802A7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67576" y="1095470"/>
                  <a:ext cx="76070" cy="146123"/>
                </a:xfrm>
                <a:custGeom>
                  <a:avLst/>
                  <a:gdLst>
                    <a:gd name="T0" fmla="*/ 173 w 174"/>
                    <a:gd name="T1" fmla="*/ 5 h 337"/>
                    <a:gd name="T2" fmla="*/ 173 w 174"/>
                    <a:gd name="T3" fmla="*/ 5 h 337"/>
                    <a:gd name="T4" fmla="*/ 81 w 174"/>
                    <a:gd name="T5" fmla="*/ 301 h 337"/>
                    <a:gd name="T6" fmla="*/ 81 w 174"/>
                    <a:gd name="T7" fmla="*/ 301 h 337"/>
                    <a:gd name="T8" fmla="*/ 23 w 174"/>
                    <a:gd name="T9" fmla="*/ 336 h 337"/>
                    <a:gd name="T10" fmla="*/ 23 w 174"/>
                    <a:gd name="T11" fmla="*/ 336 h 337"/>
                    <a:gd name="T12" fmla="*/ 9 w 174"/>
                    <a:gd name="T13" fmla="*/ 268 h 337"/>
                    <a:gd name="T14" fmla="*/ 9 w 174"/>
                    <a:gd name="T15" fmla="*/ 268 h 337"/>
                    <a:gd name="T16" fmla="*/ 160 w 174"/>
                    <a:gd name="T17" fmla="*/ 0 h 337"/>
                    <a:gd name="T18" fmla="*/ 160 w 174"/>
                    <a:gd name="T19" fmla="*/ 0 h 337"/>
                    <a:gd name="T20" fmla="*/ 173 w 174"/>
                    <a:gd name="T21" fmla="*/ 5 h 3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4" h="337">
                      <a:moveTo>
                        <a:pt x="173" y="5"/>
                      </a:moveTo>
                      <a:lnTo>
                        <a:pt x="173" y="5"/>
                      </a:lnTo>
                      <a:cubicBezTo>
                        <a:pt x="143" y="104"/>
                        <a:pt x="115" y="203"/>
                        <a:pt x="81" y="301"/>
                      </a:cubicBezTo>
                      <a:lnTo>
                        <a:pt x="81" y="301"/>
                      </a:lnTo>
                      <a:cubicBezTo>
                        <a:pt x="76" y="317"/>
                        <a:pt x="43" y="325"/>
                        <a:pt x="23" y="336"/>
                      </a:cubicBezTo>
                      <a:lnTo>
                        <a:pt x="23" y="336"/>
                      </a:lnTo>
                      <a:cubicBezTo>
                        <a:pt x="18" y="313"/>
                        <a:pt x="0" y="284"/>
                        <a:pt x="9" y="268"/>
                      </a:cubicBezTo>
                      <a:lnTo>
                        <a:pt x="9" y="268"/>
                      </a:lnTo>
                      <a:cubicBezTo>
                        <a:pt x="56" y="177"/>
                        <a:pt x="109" y="89"/>
                        <a:pt x="160" y="0"/>
                      </a:cubicBezTo>
                      <a:lnTo>
                        <a:pt x="160" y="0"/>
                      </a:lnTo>
                      <a:cubicBezTo>
                        <a:pt x="164" y="2"/>
                        <a:pt x="168" y="4"/>
                        <a:pt x="173" y="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2" name="Freeform 443">
                  <a:extLst>
                    <a:ext uri="{FF2B5EF4-FFF2-40B4-BE49-F238E27FC236}">
                      <a16:creationId xmlns:a16="http://schemas.microsoft.com/office/drawing/2014/main" id="{43248253-7C12-924D-8C8A-36D26CE726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30756" y="1096147"/>
                  <a:ext cx="42039" cy="136115"/>
                </a:xfrm>
                <a:custGeom>
                  <a:avLst/>
                  <a:gdLst>
                    <a:gd name="T0" fmla="*/ 65 w 95"/>
                    <a:gd name="T1" fmla="*/ 0 h 312"/>
                    <a:gd name="T2" fmla="*/ 65 w 95"/>
                    <a:gd name="T3" fmla="*/ 0 h 312"/>
                    <a:gd name="T4" fmla="*/ 83 w 95"/>
                    <a:gd name="T5" fmla="*/ 277 h 312"/>
                    <a:gd name="T6" fmla="*/ 83 w 95"/>
                    <a:gd name="T7" fmla="*/ 277 h 312"/>
                    <a:gd name="T8" fmla="*/ 36 w 95"/>
                    <a:gd name="T9" fmla="*/ 310 h 312"/>
                    <a:gd name="T10" fmla="*/ 36 w 95"/>
                    <a:gd name="T11" fmla="*/ 310 h 312"/>
                    <a:gd name="T12" fmla="*/ 3 w 95"/>
                    <a:gd name="T13" fmla="*/ 268 h 312"/>
                    <a:gd name="T14" fmla="*/ 3 w 95"/>
                    <a:gd name="T15" fmla="*/ 268 h 312"/>
                    <a:gd name="T16" fmla="*/ 6 w 95"/>
                    <a:gd name="T17" fmla="*/ 239 h 312"/>
                    <a:gd name="T18" fmla="*/ 6 w 95"/>
                    <a:gd name="T19" fmla="*/ 239 h 312"/>
                    <a:gd name="T20" fmla="*/ 65 w 95"/>
                    <a:gd name="T21" fmla="*/ 0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5" h="312">
                      <a:moveTo>
                        <a:pt x="65" y="0"/>
                      </a:moveTo>
                      <a:lnTo>
                        <a:pt x="65" y="0"/>
                      </a:lnTo>
                      <a:cubicBezTo>
                        <a:pt x="87" y="93"/>
                        <a:pt x="94" y="185"/>
                        <a:pt x="83" y="277"/>
                      </a:cubicBezTo>
                      <a:lnTo>
                        <a:pt x="83" y="277"/>
                      </a:lnTo>
                      <a:cubicBezTo>
                        <a:pt x="81" y="291"/>
                        <a:pt x="53" y="308"/>
                        <a:pt x="36" y="310"/>
                      </a:cubicBezTo>
                      <a:lnTo>
                        <a:pt x="36" y="310"/>
                      </a:lnTo>
                      <a:cubicBezTo>
                        <a:pt x="26" y="311"/>
                        <a:pt x="12" y="284"/>
                        <a:pt x="3" y="268"/>
                      </a:cubicBezTo>
                      <a:lnTo>
                        <a:pt x="3" y="268"/>
                      </a:lnTo>
                      <a:cubicBezTo>
                        <a:pt x="0" y="261"/>
                        <a:pt x="4" y="248"/>
                        <a:pt x="6" y="239"/>
                      </a:cubicBezTo>
                      <a:lnTo>
                        <a:pt x="6" y="239"/>
                      </a:lnTo>
                      <a:cubicBezTo>
                        <a:pt x="25" y="161"/>
                        <a:pt x="44" y="83"/>
                        <a:pt x="65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3" name="Freeform 444">
                  <a:extLst>
                    <a:ext uri="{FF2B5EF4-FFF2-40B4-BE49-F238E27FC236}">
                      <a16:creationId xmlns:a16="http://schemas.microsoft.com/office/drawing/2014/main" id="{E620B414-5AA2-104F-AAD4-9674D55D42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16865" y="1004760"/>
                  <a:ext cx="70065" cy="70058"/>
                </a:xfrm>
                <a:custGeom>
                  <a:avLst/>
                  <a:gdLst>
                    <a:gd name="T0" fmla="*/ 158 w 159"/>
                    <a:gd name="T1" fmla="*/ 25 h 164"/>
                    <a:gd name="T2" fmla="*/ 158 w 159"/>
                    <a:gd name="T3" fmla="*/ 25 h 164"/>
                    <a:gd name="T4" fmla="*/ 116 w 159"/>
                    <a:gd name="T5" fmla="*/ 124 h 164"/>
                    <a:gd name="T6" fmla="*/ 116 w 159"/>
                    <a:gd name="T7" fmla="*/ 124 h 164"/>
                    <a:gd name="T8" fmla="*/ 11 w 159"/>
                    <a:gd name="T9" fmla="*/ 119 h 164"/>
                    <a:gd name="T10" fmla="*/ 11 w 159"/>
                    <a:gd name="T11" fmla="*/ 119 h 164"/>
                    <a:gd name="T12" fmla="*/ 51 w 159"/>
                    <a:gd name="T13" fmla="*/ 13 h 164"/>
                    <a:gd name="T14" fmla="*/ 51 w 159"/>
                    <a:gd name="T15" fmla="*/ 13 h 164"/>
                    <a:gd name="T16" fmla="*/ 158 w 159"/>
                    <a:gd name="T17" fmla="*/ 25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9" h="164">
                      <a:moveTo>
                        <a:pt x="158" y="25"/>
                      </a:moveTo>
                      <a:lnTo>
                        <a:pt x="158" y="25"/>
                      </a:lnTo>
                      <a:cubicBezTo>
                        <a:pt x="139" y="71"/>
                        <a:pt x="136" y="108"/>
                        <a:pt x="116" y="124"/>
                      </a:cubicBezTo>
                      <a:lnTo>
                        <a:pt x="116" y="124"/>
                      </a:lnTo>
                      <a:cubicBezTo>
                        <a:pt x="85" y="148"/>
                        <a:pt x="30" y="163"/>
                        <a:pt x="11" y="119"/>
                      </a:cubicBezTo>
                      <a:lnTo>
                        <a:pt x="11" y="119"/>
                      </a:lnTo>
                      <a:cubicBezTo>
                        <a:pt x="0" y="92"/>
                        <a:pt x="26" y="41"/>
                        <a:pt x="51" y="13"/>
                      </a:cubicBezTo>
                      <a:lnTo>
                        <a:pt x="51" y="13"/>
                      </a:lnTo>
                      <a:cubicBezTo>
                        <a:pt x="62" y="0"/>
                        <a:pt x="109" y="18"/>
                        <a:pt x="158" y="25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4" name="Freeform 445">
                  <a:extLst>
                    <a:ext uri="{FF2B5EF4-FFF2-40B4-BE49-F238E27FC236}">
                      <a16:creationId xmlns:a16="http://schemas.microsoft.com/office/drawing/2014/main" id="{4EB613BE-6B7B-5048-A039-11C0B6A8DF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841109" y="616669"/>
                  <a:ext cx="126117" cy="50043"/>
                </a:xfrm>
                <a:custGeom>
                  <a:avLst/>
                  <a:gdLst>
                    <a:gd name="T0" fmla="*/ 0 w 289"/>
                    <a:gd name="T1" fmla="*/ 37 h 113"/>
                    <a:gd name="T2" fmla="*/ 0 w 289"/>
                    <a:gd name="T3" fmla="*/ 37 h 113"/>
                    <a:gd name="T4" fmla="*/ 288 w 289"/>
                    <a:gd name="T5" fmla="*/ 42 h 113"/>
                    <a:gd name="T6" fmla="*/ 288 w 289"/>
                    <a:gd name="T7" fmla="*/ 42 h 113"/>
                    <a:gd name="T8" fmla="*/ 0 w 289"/>
                    <a:gd name="T9" fmla="*/ 3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9" h="113">
                      <a:moveTo>
                        <a:pt x="0" y="37"/>
                      </a:moveTo>
                      <a:lnTo>
                        <a:pt x="0" y="37"/>
                      </a:lnTo>
                      <a:cubicBezTo>
                        <a:pt x="100" y="0"/>
                        <a:pt x="193" y="18"/>
                        <a:pt x="288" y="42"/>
                      </a:cubicBezTo>
                      <a:lnTo>
                        <a:pt x="288" y="42"/>
                      </a:lnTo>
                      <a:cubicBezTo>
                        <a:pt x="181" y="112"/>
                        <a:pt x="30" y="110"/>
                        <a:pt x="0" y="3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5" name="Freeform 446">
                  <a:extLst>
                    <a:ext uri="{FF2B5EF4-FFF2-40B4-BE49-F238E27FC236}">
                      <a16:creationId xmlns:a16="http://schemas.microsoft.com/office/drawing/2014/main" id="{2E32C883-2DAD-4E40-A58B-7876AEDEEF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512594" y="117950"/>
                  <a:ext cx="60055" cy="58050"/>
                </a:xfrm>
                <a:custGeom>
                  <a:avLst/>
                  <a:gdLst>
                    <a:gd name="T0" fmla="*/ 139 w 140"/>
                    <a:gd name="T1" fmla="*/ 52 h 136"/>
                    <a:gd name="T2" fmla="*/ 139 w 140"/>
                    <a:gd name="T3" fmla="*/ 52 h 136"/>
                    <a:gd name="T4" fmla="*/ 113 w 140"/>
                    <a:gd name="T5" fmla="*/ 111 h 136"/>
                    <a:gd name="T6" fmla="*/ 113 w 140"/>
                    <a:gd name="T7" fmla="*/ 111 h 136"/>
                    <a:gd name="T8" fmla="*/ 6 w 140"/>
                    <a:gd name="T9" fmla="*/ 99 h 136"/>
                    <a:gd name="T10" fmla="*/ 6 w 140"/>
                    <a:gd name="T11" fmla="*/ 99 h 136"/>
                    <a:gd name="T12" fmla="*/ 21 w 140"/>
                    <a:gd name="T13" fmla="*/ 28 h 136"/>
                    <a:gd name="T14" fmla="*/ 21 w 140"/>
                    <a:gd name="T15" fmla="*/ 28 h 136"/>
                    <a:gd name="T16" fmla="*/ 139 w 140"/>
                    <a:gd name="T17" fmla="*/ 52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0" h="136">
                      <a:moveTo>
                        <a:pt x="139" y="52"/>
                      </a:moveTo>
                      <a:lnTo>
                        <a:pt x="139" y="52"/>
                      </a:lnTo>
                      <a:cubicBezTo>
                        <a:pt x="133" y="67"/>
                        <a:pt x="129" y="95"/>
                        <a:pt x="113" y="111"/>
                      </a:cubicBezTo>
                      <a:lnTo>
                        <a:pt x="113" y="111"/>
                      </a:lnTo>
                      <a:cubicBezTo>
                        <a:pt x="89" y="135"/>
                        <a:pt x="15" y="127"/>
                        <a:pt x="6" y="99"/>
                      </a:cubicBezTo>
                      <a:lnTo>
                        <a:pt x="6" y="99"/>
                      </a:lnTo>
                      <a:cubicBezTo>
                        <a:pt x="0" y="78"/>
                        <a:pt x="7" y="45"/>
                        <a:pt x="21" y="28"/>
                      </a:cubicBezTo>
                      <a:lnTo>
                        <a:pt x="21" y="28"/>
                      </a:lnTo>
                      <a:cubicBezTo>
                        <a:pt x="44" y="0"/>
                        <a:pt x="107" y="11"/>
                        <a:pt x="139" y="52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6" name="Freeform 447">
                  <a:extLst>
                    <a:ext uri="{FF2B5EF4-FFF2-40B4-BE49-F238E27FC236}">
                      <a16:creationId xmlns:a16="http://schemas.microsoft.com/office/drawing/2014/main" id="{5DBD7BA3-1965-F747-90F9-515DDF65B48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8866" y="1098344"/>
                  <a:ext cx="74069" cy="92078"/>
                </a:xfrm>
                <a:custGeom>
                  <a:avLst/>
                  <a:gdLst>
                    <a:gd name="T0" fmla="*/ 169 w 170"/>
                    <a:gd name="T1" fmla="*/ 8 h 210"/>
                    <a:gd name="T2" fmla="*/ 169 w 170"/>
                    <a:gd name="T3" fmla="*/ 8 h 210"/>
                    <a:gd name="T4" fmla="*/ 63 w 170"/>
                    <a:gd name="T5" fmla="*/ 186 h 210"/>
                    <a:gd name="T6" fmla="*/ 63 w 170"/>
                    <a:gd name="T7" fmla="*/ 186 h 210"/>
                    <a:gd name="T8" fmla="*/ 4 w 170"/>
                    <a:gd name="T9" fmla="*/ 209 h 210"/>
                    <a:gd name="T10" fmla="*/ 4 w 170"/>
                    <a:gd name="T11" fmla="*/ 209 h 210"/>
                    <a:gd name="T12" fmla="*/ 12 w 170"/>
                    <a:gd name="T13" fmla="*/ 145 h 210"/>
                    <a:gd name="T14" fmla="*/ 12 w 170"/>
                    <a:gd name="T15" fmla="*/ 145 h 210"/>
                    <a:gd name="T16" fmla="*/ 156 w 170"/>
                    <a:gd name="T17" fmla="*/ 0 h 210"/>
                    <a:gd name="T18" fmla="*/ 156 w 170"/>
                    <a:gd name="T19" fmla="*/ 0 h 210"/>
                    <a:gd name="T20" fmla="*/ 169 w 170"/>
                    <a:gd name="T21" fmla="*/ 8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0" h="210">
                      <a:moveTo>
                        <a:pt x="169" y="8"/>
                      </a:moveTo>
                      <a:lnTo>
                        <a:pt x="169" y="8"/>
                      </a:lnTo>
                      <a:cubicBezTo>
                        <a:pt x="134" y="68"/>
                        <a:pt x="102" y="129"/>
                        <a:pt x="63" y="186"/>
                      </a:cubicBezTo>
                      <a:lnTo>
                        <a:pt x="63" y="186"/>
                      </a:lnTo>
                      <a:cubicBezTo>
                        <a:pt x="53" y="200"/>
                        <a:pt x="24" y="202"/>
                        <a:pt x="4" y="209"/>
                      </a:cubicBezTo>
                      <a:lnTo>
                        <a:pt x="4" y="209"/>
                      </a:lnTo>
                      <a:cubicBezTo>
                        <a:pt x="6" y="187"/>
                        <a:pt x="0" y="158"/>
                        <a:pt x="12" y="145"/>
                      </a:cubicBezTo>
                      <a:lnTo>
                        <a:pt x="12" y="145"/>
                      </a:lnTo>
                      <a:cubicBezTo>
                        <a:pt x="56" y="93"/>
                        <a:pt x="107" y="48"/>
                        <a:pt x="156" y="0"/>
                      </a:cubicBezTo>
                      <a:lnTo>
                        <a:pt x="156" y="0"/>
                      </a:lnTo>
                      <a:cubicBezTo>
                        <a:pt x="160" y="3"/>
                        <a:pt x="164" y="5"/>
                        <a:pt x="169" y="8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7" name="Freeform 448">
                  <a:extLst>
                    <a:ext uri="{FF2B5EF4-FFF2-40B4-BE49-F238E27FC236}">
                      <a16:creationId xmlns:a16="http://schemas.microsoft.com/office/drawing/2014/main" id="{E564CCDB-768C-FC49-A5F9-97ECE109E1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04736" y="601230"/>
                  <a:ext cx="56052" cy="52045"/>
                </a:xfrm>
                <a:custGeom>
                  <a:avLst/>
                  <a:gdLst>
                    <a:gd name="T0" fmla="*/ 12 w 126"/>
                    <a:gd name="T1" fmla="*/ 0 h 119"/>
                    <a:gd name="T2" fmla="*/ 12 w 126"/>
                    <a:gd name="T3" fmla="*/ 0 h 119"/>
                    <a:gd name="T4" fmla="*/ 114 w 126"/>
                    <a:gd name="T5" fmla="*/ 36 h 119"/>
                    <a:gd name="T6" fmla="*/ 114 w 126"/>
                    <a:gd name="T7" fmla="*/ 36 h 119"/>
                    <a:gd name="T8" fmla="*/ 100 w 126"/>
                    <a:gd name="T9" fmla="*/ 118 h 119"/>
                    <a:gd name="T10" fmla="*/ 100 w 126"/>
                    <a:gd name="T11" fmla="*/ 118 h 119"/>
                    <a:gd name="T12" fmla="*/ 12 w 126"/>
                    <a:gd name="T13" fmla="*/ 95 h 119"/>
                    <a:gd name="T14" fmla="*/ 12 w 126"/>
                    <a:gd name="T15" fmla="*/ 95 h 119"/>
                    <a:gd name="T16" fmla="*/ 12 w 126"/>
                    <a:gd name="T17" fmla="*/ 0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6" h="119">
                      <a:moveTo>
                        <a:pt x="12" y="0"/>
                      </a:moveTo>
                      <a:lnTo>
                        <a:pt x="12" y="0"/>
                      </a:lnTo>
                      <a:cubicBezTo>
                        <a:pt x="61" y="16"/>
                        <a:pt x="100" y="17"/>
                        <a:pt x="114" y="36"/>
                      </a:cubicBezTo>
                      <a:lnTo>
                        <a:pt x="114" y="36"/>
                      </a:lnTo>
                      <a:cubicBezTo>
                        <a:pt x="125" y="53"/>
                        <a:pt x="106" y="90"/>
                        <a:pt x="100" y="118"/>
                      </a:cubicBezTo>
                      <a:lnTo>
                        <a:pt x="100" y="118"/>
                      </a:lnTo>
                      <a:cubicBezTo>
                        <a:pt x="70" y="111"/>
                        <a:pt x="35" y="112"/>
                        <a:pt x="12" y="95"/>
                      </a:cubicBezTo>
                      <a:lnTo>
                        <a:pt x="12" y="95"/>
                      </a:lnTo>
                      <a:cubicBezTo>
                        <a:pt x="0" y="87"/>
                        <a:pt x="10" y="47"/>
                        <a:pt x="12" y="0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8" name="Freeform 449">
                  <a:extLst>
                    <a:ext uri="{FF2B5EF4-FFF2-40B4-BE49-F238E27FC236}">
                      <a16:creationId xmlns:a16="http://schemas.microsoft.com/office/drawing/2014/main" id="{238306BC-0911-C34D-83B0-7E903868EF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431131" y="677141"/>
                  <a:ext cx="42039" cy="44037"/>
                </a:xfrm>
                <a:custGeom>
                  <a:avLst/>
                  <a:gdLst>
                    <a:gd name="T0" fmla="*/ 78 w 99"/>
                    <a:gd name="T1" fmla="*/ 102 h 103"/>
                    <a:gd name="T2" fmla="*/ 78 w 99"/>
                    <a:gd name="T3" fmla="*/ 102 h 103"/>
                    <a:gd name="T4" fmla="*/ 0 w 99"/>
                    <a:gd name="T5" fmla="*/ 78 h 103"/>
                    <a:gd name="T6" fmla="*/ 0 w 99"/>
                    <a:gd name="T7" fmla="*/ 78 h 103"/>
                    <a:gd name="T8" fmla="*/ 24 w 99"/>
                    <a:gd name="T9" fmla="*/ 10 h 103"/>
                    <a:gd name="T10" fmla="*/ 24 w 99"/>
                    <a:gd name="T11" fmla="*/ 10 h 103"/>
                    <a:gd name="T12" fmla="*/ 88 w 99"/>
                    <a:gd name="T13" fmla="*/ 21 h 103"/>
                    <a:gd name="T14" fmla="*/ 88 w 99"/>
                    <a:gd name="T15" fmla="*/ 21 h 103"/>
                    <a:gd name="T16" fmla="*/ 78 w 99"/>
                    <a:gd name="T17" fmla="*/ 102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9" h="103">
                      <a:moveTo>
                        <a:pt x="78" y="102"/>
                      </a:moveTo>
                      <a:lnTo>
                        <a:pt x="78" y="102"/>
                      </a:lnTo>
                      <a:cubicBezTo>
                        <a:pt x="43" y="91"/>
                        <a:pt x="21" y="84"/>
                        <a:pt x="0" y="78"/>
                      </a:cubicBezTo>
                      <a:lnTo>
                        <a:pt x="0" y="78"/>
                      </a:lnTo>
                      <a:cubicBezTo>
                        <a:pt x="7" y="54"/>
                        <a:pt x="8" y="23"/>
                        <a:pt x="24" y="10"/>
                      </a:cubicBezTo>
                      <a:lnTo>
                        <a:pt x="24" y="10"/>
                      </a:lnTo>
                      <a:cubicBezTo>
                        <a:pt x="37" y="0"/>
                        <a:pt x="76" y="7"/>
                        <a:pt x="88" y="21"/>
                      </a:cubicBezTo>
                      <a:lnTo>
                        <a:pt x="88" y="21"/>
                      </a:lnTo>
                      <a:cubicBezTo>
                        <a:pt x="98" y="33"/>
                        <a:pt x="84" y="64"/>
                        <a:pt x="78" y="102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  <p:sp>
              <p:nvSpPr>
                <p:cNvPr id="369" name="Freeform 450">
                  <a:extLst>
                    <a:ext uri="{FF2B5EF4-FFF2-40B4-BE49-F238E27FC236}">
                      <a16:creationId xmlns:a16="http://schemas.microsoft.com/office/drawing/2014/main" id="{50F3E4B8-6EB1-0B49-BDBB-5679ABBDDB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948522" y="1077128"/>
                  <a:ext cx="64059" cy="56047"/>
                </a:xfrm>
                <a:custGeom>
                  <a:avLst/>
                  <a:gdLst>
                    <a:gd name="T0" fmla="*/ 0 w 148"/>
                    <a:gd name="T1" fmla="*/ 107 h 127"/>
                    <a:gd name="T2" fmla="*/ 0 w 148"/>
                    <a:gd name="T3" fmla="*/ 107 h 127"/>
                    <a:gd name="T4" fmla="*/ 133 w 148"/>
                    <a:gd name="T5" fmla="*/ 0 h 127"/>
                    <a:gd name="T6" fmla="*/ 133 w 148"/>
                    <a:gd name="T7" fmla="*/ 0 h 127"/>
                    <a:gd name="T8" fmla="*/ 147 w 148"/>
                    <a:gd name="T9" fmla="*/ 15 h 127"/>
                    <a:gd name="T10" fmla="*/ 147 w 148"/>
                    <a:gd name="T11" fmla="*/ 15 h 127"/>
                    <a:gd name="T12" fmla="*/ 18 w 148"/>
                    <a:gd name="T13" fmla="*/ 126 h 127"/>
                    <a:gd name="T14" fmla="*/ 18 w 148"/>
                    <a:gd name="T15" fmla="*/ 126 h 127"/>
                    <a:gd name="T16" fmla="*/ 0 w 148"/>
                    <a:gd name="T17" fmla="*/ 107 h 1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48" h="127">
                      <a:moveTo>
                        <a:pt x="0" y="107"/>
                      </a:moveTo>
                      <a:lnTo>
                        <a:pt x="0" y="107"/>
                      </a:lnTo>
                      <a:cubicBezTo>
                        <a:pt x="17" y="39"/>
                        <a:pt x="77" y="22"/>
                        <a:pt x="133" y="0"/>
                      </a:cubicBezTo>
                      <a:lnTo>
                        <a:pt x="133" y="0"/>
                      </a:lnTo>
                      <a:cubicBezTo>
                        <a:pt x="138" y="5"/>
                        <a:pt x="142" y="10"/>
                        <a:pt x="147" y="15"/>
                      </a:cubicBezTo>
                      <a:lnTo>
                        <a:pt x="147" y="15"/>
                      </a:lnTo>
                      <a:cubicBezTo>
                        <a:pt x="104" y="52"/>
                        <a:pt x="61" y="89"/>
                        <a:pt x="18" y="126"/>
                      </a:cubicBezTo>
                      <a:lnTo>
                        <a:pt x="18" y="126"/>
                      </a:lnTo>
                      <a:cubicBezTo>
                        <a:pt x="12" y="120"/>
                        <a:pt x="6" y="113"/>
                        <a:pt x="0" y="107"/>
                      </a:cubicBezTo>
                    </a:path>
                  </a:pathLst>
                </a:custGeom>
                <a:solidFill>
                  <a:schemeClr val="accent5">
                    <a:alpha val="80000"/>
                  </a:scheme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s-ES_tradnl">
                    <a:latin typeface="+mn-lt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15699277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Picture Placeholder 597">
            <a:extLst>
              <a:ext uri="{FF2B5EF4-FFF2-40B4-BE49-F238E27FC236}">
                <a16:creationId xmlns:a16="http://schemas.microsoft.com/office/drawing/2014/main" id="{0B59A0EB-6D1F-B945-9922-B4D1879B4419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6029808" y="582485"/>
            <a:ext cx="2414616" cy="2416629"/>
          </a:xfrm>
          <a:prstGeom prst="pentagon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60A658DF-7D03-5A44-A25A-AFFBBEA2F65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 rot="5822413">
            <a:off x="-2452957" y="1344036"/>
            <a:ext cx="6869113" cy="4014787"/>
            <a:chOff x="3659521" y="-618359"/>
            <a:chExt cx="4060800" cy="2373120"/>
          </a:xfrm>
        </p:grpSpPr>
        <p:sp>
          <p:nvSpPr>
            <p:cNvPr id="4" name="Freeform 361">
              <a:extLst>
                <a:ext uri="{FF2B5EF4-FFF2-40B4-BE49-F238E27FC236}">
                  <a16:creationId xmlns:a16="http://schemas.microsoft.com/office/drawing/2014/main" id="{B5965B8E-0FCC-6F4A-B849-C9D782F56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841" y="867722"/>
              <a:ext cx="410880" cy="839039"/>
            </a:xfrm>
            <a:custGeom>
              <a:avLst/>
              <a:gdLst>
                <a:gd name="T0" fmla="*/ 317974 w 942"/>
                <a:gd name="T1" fmla="*/ 306689 h 1926"/>
                <a:gd name="T2" fmla="*/ 317974 w 942"/>
                <a:gd name="T3" fmla="*/ 306689 h 1926"/>
                <a:gd name="T4" fmla="*/ 205004 w 942"/>
                <a:gd name="T5" fmla="*/ 599874 h 1926"/>
                <a:gd name="T6" fmla="*/ 205004 w 942"/>
                <a:gd name="T7" fmla="*/ 599874 h 1926"/>
                <a:gd name="T8" fmla="*/ 257345 w 942"/>
                <a:gd name="T9" fmla="*/ 382490 h 1926"/>
                <a:gd name="T10" fmla="*/ 257345 w 942"/>
                <a:gd name="T11" fmla="*/ 382490 h 1926"/>
                <a:gd name="T12" fmla="*/ 350687 w 942"/>
                <a:gd name="T13" fmla="*/ 177740 h 1926"/>
                <a:gd name="T14" fmla="*/ 350687 w 942"/>
                <a:gd name="T15" fmla="*/ 177740 h 1926"/>
                <a:gd name="T16" fmla="*/ 286133 w 942"/>
                <a:gd name="T17" fmla="*/ 279244 h 1926"/>
                <a:gd name="T18" fmla="*/ 286133 w 942"/>
                <a:gd name="T19" fmla="*/ 279244 h 1926"/>
                <a:gd name="T20" fmla="*/ 228994 w 942"/>
                <a:gd name="T21" fmla="*/ 391639 h 1926"/>
                <a:gd name="T22" fmla="*/ 228994 w 942"/>
                <a:gd name="T23" fmla="*/ 391639 h 1926"/>
                <a:gd name="T24" fmla="*/ 183631 w 942"/>
                <a:gd name="T25" fmla="*/ 506211 h 1926"/>
                <a:gd name="T26" fmla="*/ 183631 w 942"/>
                <a:gd name="T27" fmla="*/ 506211 h 1926"/>
                <a:gd name="T28" fmla="*/ 143503 w 942"/>
                <a:gd name="T29" fmla="*/ 621220 h 1926"/>
                <a:gd name="T30" fmla="*/ 143503 w 942"/>
                <a:gd name="T31" fmla="*/ 621220 h 1926"/>
                <a:gd name="T32" fmla="*/ 136960 w 942"/>
                <a:gd name="T33" fmla="*/ 620784 h 1926"/>
                <a:gd name="T34" fmla="*/ 136960 w 942"/>
                <a:gd name="T35" fmla="*/ 620784 h 1926"/>
                <a:gd name="T36" fmla="*/ 136088 w 942"/>
                <a:gd name="T37" fmla="*/ 593339 h 1926"/>
                <a:gd name="T38" fmla="*/ 136088 w 942"/>
                <a:gd name="T39" fmla="*/ 593339 h 1926"/>
                <a:gd name="T40" fmla="*/ 214164 w 942"/>
                <a:gd name="T41" fmla="*/ 341540 h 1926"/>
                <a:gd name="T42" fmla="*/ 214164 w 942"/>
                <a:gd name="T43" fmla="*/ 341540 h 1926"/>
                <a:gd name="T44" fmla="*/ 298346 w 942"/>
                <a:gd name="T45" fmla="*/ 206057 h 1926"/>
                <a:gd name="T46" fmla="*/ 298346 w 942"/>
                <a:gd name="T47" fmla="*/ 206057 h 1926"/>
                <a:gd name="T48" fmla="*/ 386890 w 942"/>
                <a:gd name="T49" fmla="*/ 82771 h 1926"/>
                <a:gd name="T50" fmla="*/ 386890 w 942"/>
                <a:gd name="T51" fmla="*/ 82771 h 1926"/>
                <a:gd name="T52" fmla="*/ 146992 w 942"/>
                <a:gd name="T53" fmla="*/ 402094 h 1926"/>
                <a:gd name="T54" fmla="*/ 146992 w 942"/>
                <a:gd name="T55" fmla="*/ 402094 h 1926"/>
                <a:gd name="T56" fmla="*/ 410444 w 942"/>
                <a:gd name="T57" fmla="*/ 0 h 1926"/>
                <a:gd name="T58" fmla="*/ 410444 w 942"/>
                <a:gd name="T59" fmla="*/ 0 h 1926"/>
                <a:gd name="T60" fmla="*/ 377294 w 942"/>
                <a:gd name="T61" fmla="*/ 20039 h 1926"/>
                <a:gd name="T62" fmla="*/ 377294 w 942"/>
                <a:gd name="T63" fmla="*/ 20039 h 1926"/>
                <a:gd name="T64" fmla="*/ 344581 w 942"/>
                <a:gd name="T65" fmla="*/ 41821 h 1926"/>
                <a:gd name="T66" fmla="*/ 344581 w 942"/>
                <a:gd name="T67" fmla="*/ 41821 h 1926"/>
                <a:gd name="T68" fmla="*/ 46235 w 942"/>
                <a:gd name="T69" fmla="*/ 440866 h 1926"/>
                <a:gd name="T70" fmla="*/ 46235 w 942"/>
                <a:gd name="T71" fmla="*/ 440866 h 1926"/>
                <a:gd name="T72" fmla="*/ 17883 w 942"/>
                <a:gd name="T73" fmla="*/ 684387 h 1926"/>
                <a:gd name="T74" fmla="*/ 17883 w 942"/>
                <a:gd name="T75" fmla="*/ 684387 h 1926"/>
                <a:gd name="T76" fmla="*/ 64554 w 942"/>
                <a:gd name="T77" fmla="*/ 793297 h 1926"/>
                <a:gd name="T78" fmla="*/ 64554 w 942"/>
                <a:gd name="T79" fmla="*/ 793297 h 1926"/>
                <a:gd name="T80" fmla="*/ 165748 w 942"/>
                <a:gd name="T81" fmla="*/ 822920 h 1926"/>
                <a:gd name="T82" fmla="*/ 165748 w 942"/>
                <a:gd name="T83" fmla="*/ 822920 h 1926"/>
                <a:gd name="T84" fmla="*/ 295293 w 942"/>
                <a:gd name="T85" fmla="*/ 695278 h 1926"/>
                <a:gd name="T86" fmla="*/ 295293 w 942"/>
                <a:gd name="T87" fmla="*/ 695278 h 1926"/>
                <a:gd name="T88" fmla="*/ 378603 w 942"/>
                <a:gd name="T89" fmla="*/ 380748 h 1926"/>
                <a:gd name="T90" fmla="*/ 378603 w 942"/>
                <a:gd name="T91" fmla="*/ 380748 h 1926"/>
                <a:gd name="T92" fmla="*/ 403465 w 942"/>
                <a:gd name="T93" fmla="*/ 202136 h 1926"/>
                <a:gd name="T94" fmla="*/ 403465 w 942"/>
                <a:gd name="T95" fmla="*/ 202136 h 1926"/>
                <a:gd name="T96" fmla="*/ 406082 w 942"/>
                <a:gd name="T97" fmla="*/ 179919 h 1926"/>
                <a:gd name="T98" fmla="*/ 406082 w 942"/>
                <a:gd name="T99" fmla="*/ 179919 h 1926"/>
                <a:gd name="T100" fmla="*/ 292239 w 942"/>
                <a:gd name="T101" fmla="*/ 502726 h 1926"/>
                <a:gd name="T102" fmla="*/ 283516 w 942"/>
                <a:gd name="T103" fmla="*/ 500984 h 1926"/>
                <a:gd name="T104" fmla="*/ 322772 w 942"/>
                <a:gd name="T105" fmla="*/ 308867 h 1926"/>
                <a:gd name="T106" fmla="*/ 322772 w 942"/>
                <a:gd name="T107" fmla="*/ 308867 h 1926"/>
                <a:gd name="T108" fmla="*/ 317974 w 942"/>
                <a:gd name="T109" fmla="*/ 306689 h 192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42" h="1926">
                  <a:moveTo>
                    <a:pt x="729" y="704"/>
                  </a:moveTo>
                  <a:lnTo>
                    <a:pt x="729" y="704"/>
                  </a:lnTo>
                  <a:cubicBezTo>
                    <a:pt x="643" y="928"/>
                    <a:pt x="557" y="1153"/>
                    <a:pt x="470" y="1377"/>
                  </a:cubicBezTo>
                  <a:cubicBezTo>
                    <a:pt x="461" y="1198"/>
                    <a:pt x="527" y="1037"/>
                    <a:pt x="590" y="878"/>
                  </a:cubicBezTo>
                  <a:cubicBezTo>
                    <a:pt x="654" y="719"/>
                    <a:pt x="735" y="567"/>
                    <a:pt x="804" y="408"/>
                  </a:cubicBezTo>
                  <a:cubicBezTo>
                    <a:pt x="754" y="486"/>
                    <a:pt x="701" y="561"/>
                    <a:pt x="656" y="641"/>
                  </a:cubicBezTo>
                  <a:cubicBezTo>
                    <a:pt x="608" y="725"/>
                    <a:pt x="565" y="811"/>
                    <a:pt x="525" y="899"/>
                  </a:cubicBezTo>
                  <a:cubicBezTo>
                    <a:pt x="487" y="985"/>
                    <a:pt x="454" y="1073"/>
                    <a:pt x="421" y="1162"/>
                  </a:cubicBezTo>
                  <a:cubicBezTo>
                    <a:pt x="389" y="1249"/>
                    <a:pt x="360" y="1338"/>
                    <a:pt x="329" y="1426"/>
                  </a:cubicBezTo>
                  <a:cubicBezTo>
                    <a:pt x="324" y="1426"/>
                    <a:pt x="319" y="1426"/>
                    <a:pt x="314" y="1425"/>
                  </a:cubicBezTo>
                  <a:cubicBezTo>
                    <a:pt x="313" y="1404"/>
                    <a:pt x="308" y="1382"/>
                    <a:pt x="312" y="1362"/>
                  </a:cubicBezTo>
                  <a:cubicBezTo>
                    <a:pt x="354" y="1164"/>
                    <a:pt x="398" y="966"/>
                    <a:pt x="491" y="784"/>
                  </a:cubicBezTo>
                  <a:cubicBezTo>
                    <a:pt x="547" y="675"/>
                    <a:pt x="615" y="574"/>
                    <a:pt x="684" y="473"/>
                  </a:cubicBezTo>
                  <a:cubicBezTo>
                    <a:pt x="749" y="377"/>
                    <a:pt x="821" y="286"/>
                    <a:pt x="887" y="190"/>
                  </a:cubicBezTo>
                  <a:cubicBezTo>
                    <a:pt x="653" y="396"/>
                    <a:pt x="490" y="655"/>
                    <a:pt x="337" y="923"/>
                  </a:cubicBezTo>
                  <a:cubicBezTo>
                    <a:pt x="435" y="549"/>
                    <a:pt x="661" y="259"/>
                    <a:pt x="941" y="0"/>
                  </a:cubicBezTo>
                  <a:cubicBezTo>
                    <a:pt x="916" y="15"/>
                    <a:pt x="890" y="30"/>
                    <a:pt x="865" y="46"/>
                  </a:cubicBezTo>
                  <a:cubicBezTo>
                    <a:pt x="840" y="62"/>
                    <a:pt x="815" y="79"/>
                    <a:pt x="790" y="96"/>
                  </a:cubicBezTo>
                  <a:cubicBezTo>
                    <a:pt x="462" y="327"/>
                    <a:pt x="254" y="647"/>
                    <a:pt x="106" y="1012"/>
                  </a:cubicBezTo>
                  <a:cubicBezTo>
                    <a:pt x="32" y="1194"/>
                    <a:pt x="0" y="1380"/>
                    <a:pt x="41" y="1571"/>
                  </a:cubicBezTo>
                  <a:cubicBezTo>
                    <a:pt x="59" y="1658"/>
                    <a:pt x="101" y="1744"/>
                    <a:pt x="148" y="1821"/>
                  </a:cubicBezTo>
                  <a:cubicBezTo>
                    <a:pt x="199" y="1906"/>
                    <a:pt x="287" y="1925"/>
                    <a:pt x="380" y="1889"/>
                  </a:cubicBezTo>
                  <a:cubicBezTo>
                    <a:pt x="522" y="1834"/>
                    <a:pt x="613" y="1724"/>
                    <a:pt x="677" y="1596"/>
                  </a:cubicBezTo>
                  <a:cubicBezTo>
                    <a:pt x="790" y="1369"/>
                    <a:pt x="841" y="1124"/>
                    <a:pt x="868" y="874"/>
                  </a:cubicBezTo>
                  <a:cubicBezTo>
                    <a:pt x="883" y="736"/>
                    <a:pt x="905" y="600"/>
                    <a:pt x="925" y="464"/>
                  </a:cubicBezTo>
                  <a:cubicBezTo>
                    <a:pt x="926" y="453"/>
                    <a:pt x="928" y="441"/>
                    <a:pt x="931" y="413"/>
                  </a:cubicBezTo>
                  <a:cubicBezTo>
                    <a:pt x="781" y="651"/>
                    <a:pt x="783" y="923"/>
                    <a:pt x="670" y="1154"/>
                  </a:cubicBezTo>
                  <a:lnTo>
                    <a:pt x="650" y="1150"/>
                  </a:lnTo>
                  <a:lnTo>
                    <a:pt x="740" y="709"/>
                  </a:lnTo>
                  <a:cubicBezTo>
                    <a:pt x="736" y="707"/>
                    <a:pt x="732" y="706"/>
                    <a:pt x="729" y="704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" name="Freeform 362">
              <a:extLst>
                <a:ext uri="{FF2B5EF4-FFF2-40B4-BE49-F238E27FC236}">
                  <a16:creationId xmlns:a16="http://schemas.microsoft.com/office/drawing/2014/main" id="{5BC862F2-568C-544E-9146-E02FDE83DF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882" y="-94199"/>
              <a:ext cx="393599" cy="543361"/>
            </a:xfrm>
            <a:custGeom>
              <a:avLst/>
              <a:gdLst>
                <a:gd name="T0" fmla="*/ 210327 w 902"/>
                <a:gd name="T1" fmla="*/ 542925 h 1247"/>
                <a:gd name="T2" fmla="*/ 210327 w 902"/>
                <a:gd name="T3" fmla="*/ 542925 h 1247"/>
                <a:gd name="T4" fmla="*/ 356508 w 902"/>
                <a:gd name="T5" fmla="*/ 393033 h 1247"/>
                <a:gd name="T6" fmla="*/ 356508 w 902"/>
                <a:gd name="T7" fmla="*/ 393033 h 1247"/>
                <a:gd name="T8" fmla="*/ 318108 w 902"/>
                <a:gd name="T9" fmla="*/ 105012 h 1247"/>
                <a:gd name="T10" fmla="*/ 318108 w 902"/>
                <a:gd name="T11" fmla="*/ 105012 h 1247"/>
                <a:gd name="T12" fmla="*/ 59345 w 902"/>
                <a:gd name="T13" fmla="*/ 119391 h 1247"/>
                <a:gd name="T14" fmla="*/ 59345 w 902"/>
                <a:gd name="T15" fmla="*/ 119391 h 1247"/>
                <a:gd name="T16" fmla="*/ 100800 w 902"/>
                <a:gd name="T17" fmla="*/ 494123 h 1247"/>
                <a:gd name="T18" fmla="*/ 100800 w 902"/>
                <a:gd name="T19" fmla="*/ 494123 h 1247"/>
                <a:gd name="T20" fmla="*/ 123491 w 902"/>
                <a:gd name="T21" fmla="*/ 513295 h 1247"/>
                <a:gd name="T22" fmla="*/ 123491 w 902"/>
                <a:gd name="T23" fmla="*/ 513295 h 1247"/>
                <a:gd name="T24" fmla="*/ 98182 w 902"/>
                <a:gd name="T25" fmla="*/ 406105 h 1247"/>
                <a:gd name="T26" fmla="*/ 98182 w 902"/>
                <a:gd name="T27" fmla="*/ 406105 h 1247"/>
                <a:gd name="T28" fmla="*/ 205090 w 902"/>
                <a:gd name="T29" fmla="*/ 236168 h 1247"/>
                <a:gd name="T30" fmla="*/ 205090 w 902"/>
                <a:gd name="T31" fmla="*/ 236168 h 1247"/>
                <a:gd name="T32" fmla="*/ 312872 w 902"/>
                <a:gd name="T33" fmla="*/ 328108 h 1247"/>
                <a:gd name="T34" fmla="*/ 312872 w 902"/>
                <a:gd name="T35" fmla="*/ 328108 h 1247"/>
                <a:gd name="T36" fmla="*/ 275345 w 902"/>
                <a:gd name="T37" fmla="*/ 440963 h 1247"/>
                <a:gd name="T38" fmla="*/ 275345 w 902"/>
                <a:gd name="T39" fmla="*/ 440963 h 1247"/>
                <a:gd name="T40" fmla="*/ 210327 w 902"/>
                <a:gd name="T41" fmla="*/ 542925 h 1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02" h="1247">
                  <a:moveTo>
                    <a:pt x="482" y="1246"/>
                  </a:moveTo>
                  <a:lnTo>
                    <a:pt x="482" y="1246"/>
                  </a:lnTo>
                  <a:cubicBezTo>
                    <a:pt x="662" y="1185"/>
                    <a:pt x="760" y="1060"/>
                    <a:pt x="817" y="902"/>
                  </a:cubicBezTo>
                  <a:cubicBezTo>
                    <a:pt x="901" y="668"/>
                    <a:pt x="876" y="445"/>
                    <a:pt x="729" y="241"/>
                  </a:cubicBezTo>
                  <a:cubicBezTo>
                    <a:pt x="555" y="0"/>
                    <a:pt x="285" y="16"/>
                    <a:pt x="136" y="274"/>
                  </a:cubicBezTo>
                  <a:cubicBezTo>
                    <a:pt x="0" y="510"/>
                    <a:pt x="46" y="932"/>
                    <a:pt x="231" y="1134"/>
                  </a:cubicBezTo>
                  <a:cubicBezTo>
                    <a:pt x="245" y="1149"/>
                    <a:pt x="262" y="1161"/>
                    <a:pt x="283" y="1178"/>
                  </a:cubicBezTo>
                  <a:cubicBezTo>
                    <a:pt x="262" y="1090"/>
                    <a:pt x="240" y="1012"/>
                    <a:pt x="225" y="932"/>
                  </a:cubicBezTo>
                  <a:cubicBezTo>
                    <a:pt x="197" y="774"/>
                    <a:pt x="316" y="587"/>
                    <a:pt x="470" y="542"/>
                  </a:cubicBezTo>
                  <a:cubicBezTo>
                    <a:pt x="608" y="502"/>
                    <a:pt x="716" y="595"/>
                    <a:pt x="717" y="753"/>
                  </a:cubicBezTo>
                  <a:cubicBezTo>
                    <a:pt x="717" y="848"/>
                    <a:pt x="679" y="932"/>
                    <a:pt x="631" y="1012"/>
                  </a:cubicBezTo>
                  <a:cubicBezTo>
                    <a:pt x="587" y="1087"/>
                    <a:pt x="537" y="1161"/>
                    <a:pt x="482" y="1246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" name="Freeform 363">
              <a:extLst>
                <a:ext uri="{FF2B5EF4-FFF2-40B4-BE49-F238E27FC236}">
                  <a16:creationId xmlns:a16="http://schemas.microsoft.com/office/drawing/2014/main" id="{01688431-C375-724F-80F5-44250DF6F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2937" y="636080"/>
              <a:ext cx="827739" cy="1113837"/>
            </a:xfrm>
            <a:custGeom>
              <a:avLst/>
              <a:gdLst>
                <a:gd name="T0" fmla="*/ 540 w 1901"/>
                <a:gd name="T1" fmla="*/ 2556 h 2557"/>
                <a:gd name="T2" fmla="*/ 540 w 1901"/>
                <a:gd name="T3" fmla="*/ 2556 h 2557"/>
                <a:gd name="T4" fmla="*/ 342 w 1901"/>
                <a:gd name="T5" fmla="*/ 1498 h 2557"/>
                <a:gd name="T6" fmla="*/ 342 w 1901"/>
                <a:gd name="T7" fmla="*/ 1498 h 2557"/>
                <a:gd name="T8" fmla="*/ 777 w 1901"/>
                <a:gd name="T9" fmla="*/ 925 h 2557"/>
                <a:gd name="T10" fmla="*/ 777 w 1901"/>
                <a:gd name="T11" fmla="*/ 925 h 2557"/>
                <a:gd name="T12" fmla="*/ 1344 w 1901"/>
                <a:gd name="T13" fmla="*/ 501 h 2557"/>
                <a:gd name="T14" fmla="*/ 1344 w 1901"/>
                <a:gd name="T15" fmla="*/ 501 h 2557"/>
                <a:gd name="T16" fmla="*/ 1900 w 1901"/>
                <a:gd name="T17" fmla="*/ 0 h 2557"/>
                <a:gd name="T18" fmla="*/ 1900 w 1901"/>
                <a:gd name="T19" fmla="*/ 0 h 2557"/>
                <a:gd name="T20" fmla="*/ 1443 w 1901"/>
                <a:gd name="T21" fmla="*/ 280 h 2557"/>
                <a:gd name="T22" fmla="*/ 1443 w 1901"/>
                <a:gd name="T23" fmla="*/ 280 h 2557"/>
                <a:gd name="T24" fmla="*/ 853 w 1901"/>
                <a:gd name="T25" fmla="*/ 628 h 2557"/>
                <a:gd name="T26" fmla="*/ 853 w 1901"/>
                <a:gd name="T27" fmla="*/ 628 h 2557"/>
                <a:gd name="T28" fmla="*/ 238 w 1901"/>
                <a:gd name="T29" fmla="*/ 1257 h 2557"/>
                <a:gd name="T30" fmla="*/ 238 w 1901"/>
                <a:gd name="T31" fmla="*/ 1257 h 2557"/>
                <a:gd name="T32" fmla="*/ 485 w 1901"/>
                <a:gd name="T33" fmla="*/ 2521 h 2557"/>
                <a:gd name="T34" fmla="*/ 485 w 1901"/>
                <a:gd name="T35" fmla="*/ 2521 h 2557"/>
                <a:gd name="T36" fmla="*/ 540 w 1901"/>
                <a:gd name="T37" fmla="*/ 2556 h 2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1" h="2557">
                  <a:moveTo>
                    <a:pt x="540" y="2556"/>
                  </a:moveTo>
                  <a:lnTo>
                    <a:pt x="540" y="2556"/>
                  </a:lnTo>
                  <a:cubicBezTo>
                    <a:pt x="261" y="2279"/>
                    <a:pt x="187" y="1884"/>
                    <a:pt x="342" y="1498"/>
                  </a:cubicBezTo>
                  <a:lnTo>
                    <a:pt x="342" y="1498"/>
                  </a:lnTo>
                  <a:cubicBezTo>
                    <a:pt x="434" y="1266"/>
                    <a:pt x="587" y="1079"/>
                    <a:pt x="777" y="925"/>
                  </a:cubicBezTo>
                  <a:lnTo>
                    <a:pt x="777" y="925"/>
                  </a:lnTo>
                  <a:cubicBezTo>
                    <a:pt x="961" y="777"/>
                    <a:pt x="1153" y="639"/>
                    <a:pt x="1344" y="501"/>
                  </a:cubicBezTo>
                  <a:lnTo>
                    <a:pt x="1344" y="501"/>
                  </a:lnTo>
                  <a:cubicBezTo>
                    <a:pt x="1546" y="353"/>
                    <a:pt x="1734" y="191"/>
                    <a:pt x="1900" y="0"/>
                  </a:cubicBezTo>
                  <a:lnTo>
                    <a:pt x="1900" y="0"/>
                  </a:lnTo>
                  <a:cubicBezTo>
                    <a:pt x="1747" y="94"/>
                    <a:pt x="1596" y="189"/>
                    <a:pt x="1443" y="280"/>
                  </a:cubicBezTo>
                  <a:lnTo>
                    <a:pt x="1443" y="280"/>
                  </a:lnTo>
                  <a:cubicBezTo>
                    <a:pt x="1247" y="397"/>
                    <a:pt x="1044" y="502"/>
                    <a:pt x="853" y="628"/>
                  </a:cubicBezTo>
                  <a:lnTo>
                    <a:pt x="853" y="628"/>
                  </a:lnTo>
                  <a:cubicBezTo>
                    <a:pt x="603" y="792"/>
                    <a:pt x="387" y="990"/>
                    <a:pt x="238" y="1257"/>
                  </a:cubicBezTo>
                  <a:lnTo>
                    <a:pt x="238" y="1257"/>
                  </a:lnTo>
                  <a:cubicBezTo>
                    <a:pt x="0" y="1681"/>
                    <a:pt x="103" y="2223"/>
                    <a:pt x="485" y="2521"/>
                  </a:cubicBezTo>
                  <a:lnTo>
                    <a:pt x="485" y="2521"/>
                  </a:lnTo>
                  <a:cubicBezTo>
                    <a:pt x="503" y="2534"/>
                    <a:pt x="522" y="2544"/>
                    <a:pt x="540" y="2556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" name="Freeform 364">
              <a:extLst>
                <a:ext uri="{FF2B5EF4-FFF2-40B4-BE49-F238E27FC236}">
                  <a16:creationId xmlns:a16="http://schemas.microsoft.com/office/drawing/2014/main" id="{412E8AD3-80C4-1A45-8FD8-6CE5FD799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722" y="856202"/>
              <a:ext cx="564480" cy="370559"/>
            </a:xfrm>
            <a:custGeom>
              <a:avLst/>
              <a:gdLst>
                <a:gd name="T0" fmla="*/ 502147 w 1295"/>
                <a:gd name="T1" fmla="*/ 102328 h 851"/>
                <a:gd name="T2" fmla="*/ 502147 w 1295"/>
                <a:gd name="T3" fmla="*/ 102328 h 851"/>
                <a:gd name="T4" fmla="*/ 88486 w 1295"/>
                <a:gd name="T5" fmla="*/ 90571 h 851"/>
                <a:gd name="T6" fmla="*/ 88486 w 1295"/>
                <a:gd name="T7" fmla="*/ 90571 h 851"/>
                <a:gd name="T8" fmla="*/ 75845 w 1295"/>
                <a:gd name="T9" fmla="*/ 289132 h 851"/>
                <a:gd name="T10" fmla="*/ 75845 w 1295"/>
                <a:gd name="T11" fmla="*/ 289132 h 851"/>
                <a:gd name="T12" fmla="*/ 345662 w 1295"/>
                <a:gd name="T13" fmla="*/ 345304 h 851"/>
                <a:gd name="T14" fmla="*/ 345662 w 1295"/>
                <a:gd name="T15" fmla="*/ 345304 h 851"/>
                <a:gd name="T16" fmla="*/ 505635 w 1295"/>
                <a:gd name="T17" fmla="*/ 259522 h 851"/>
                <a:gd name="T18" fmla="*/ 505635 w 1295"/>
                <a:gd name="T19" fmla="*/ 259522 h 851"/>
                <a:gd name="T20" fmla="*/ 564044 w 1295"/>
                <a:gd name="T21" fmla="*/ 193335 h 851"/>
                <a:gd name="T22" fmla="*/ 564044 w 1295"/>
                <a:gd name="T23" fmla="*/ 193335 h 851"/>
                <a:gd name="T24" fmla="*/ 524814 w 1295"/>
                <a:gd name="T25" fmla="*/ 195512 h 851"/>
                <a:gd name="T26" fmla="*/ 524814 w 1295"/>
                <a:gd name="T27" fmla="*/ 195512 h 851"/>
                <a:gd name="T28" fmla="*/ 337380 w 1295"/>
                <a:gd name="T29" fmla="*/ 273891 h 851"/>
                <a:gd name="T30" fmla="*/ 337380 w 1295"/>
                <a:gd name="T31" fmla="*/ 273891 h 851"/>
                <a:gd name="T32" fmla="*/ 216638 w 1295"/>
                <a:gd name="T33" fmla="*/ 205092 h 851"/>
                <a:gd name="T34" fmla="*/ 216638 w 1295"/>
                <a:gd name="T35" fmla="*/ 205092 h 851"/>
                <a:gd name="T36" fmla="*/ 219690 w 1295"/>
                <a:gd name="T37" fmla="*/ 175047 h 851"/>
                <a:gd name="T38" fmla="*/ 219690 w 1295"/>
                <a:gd name="T39" fmla="*/ 175047 h 851"/>
                <a:gd name="T40" fmla="*/ 371816 w 1295"/>
                <a:gd name="T41" fmla="*/ 97103 h 851"/>
                <a:gd name="T42" fmla="*/ 371816 w 1295"/>
                <a:gd name="T43" fmla="*/ 97103 h 851"/>
                <a:gd name="T44" fmla="*/ 502147 w 1295"/>
                <a:gd name="T45" fmla="*/ 102328 h 8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95" h="851">
                  <a:moveTo>
                    <a:pt x="1152" y="235"/>
                  </a:moveTo>
                  <a:lnTo>
                    <a:pt x="1152" y="235"/>
                  </a:lnTo>
                  <a:cubicBezTo>
                    <a:pt x="863" y="0"/>
                    <a:pt x="440" y="52"/>
                    <a:pt x="203" y="208"/>
                  </a:cubicBezTo>
                  <a:cubicBezTo>
                    <a:pt x="14" y="333"/>
                    <a:pt x="0" y="517"/>
                    <a:pt x="174" y="664"/>
                  </a:cubicBezTo>
                  <a:cubicBezTo>
                    <a:pt x="356" y="819"/>
                    <a:pt x="565" y="850"/>
                    <a:pt x="793" y="793"/>
                  </a:cubicBezTo>
                  <a:cubicBezTo>
                    <a:pt x="933" y="758"/>
                    <a:pt x="1054" y="689"/>
                    <a:pt x="1160" y="596"/>
                  </a:cubicBezTo>
                  <a:cubicBezTo>
                    <a:pt x="1211" y="553"/>
                    <a:pt x="1249" y="496"/>
                    <a:pt x="1294" y="444"/>
                  </a:cubicBezTo>
                  <a:cubicBezTo>
                    <a:pt x="1250" y="404"/>
                    <a:pt x="1228" y="427"/>
                    <a:pt x="1204" y="449"/>
                  </a:cubicBezTo>
                  <a:cubicBezTo>
                    <a:pt x="1082" y="560"/>
                    <a:pt x="934" y="612"/>
                    <a:pt x="774" y="629"/>
                  </a:cubicBezTo>
                  <a:cubicBezTo>
                    <a:pt x="642" y="642"/>
                    <a:pt x="547" y="584"/>
                    <a:pt x="497" y="471"/>
                  </a:cubicBezTo>
                  <a:cubicBezTo>
                    <a:pt x="489" y="452"/>
                    <a:pt x="493" y="419"/>
                    <a:pt x="504" y="402"/>
                  </a:cubicBezTo>
                  <a:cubicBezTo>
                    <a:pt x="587" y="278"/>
                    <a:pt x="713" y="231"/>
                    <a:pt x="853" y="223"/>
                  </a:cubicBezTo>
                  <a:cubicBezTo>
                    <a:pt x="951" y="217"/>
                    <a:pt x="1051" y="230"/>
                    <a:pt x="1152" y="235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8" name="Freeform 365">
              <a:extLst>
                <a:ext uri="{FF2B5EF4-FFF2-40B4-BE49-F238E27FC236}">
                  <a16:creationId xmlns:a16="http://schemas.microsoft.com/office/drawing/2014/main" id="{84963F86-0B76-4846-8398-7BA72C8B5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950" y="189483"/>
              <a:ext cx="794892" cy="581785"/>
            </a:xfrm>
            <a:custGeom>
              <a:avLst/>
              <a:gdLst>
                <a:gd name="T0" fmla="*/ 1814 w 1827"/>
                <a:gd name="T1" fmla="*/ 891 h 1338"/>
                <a:gd name="T2" fmla="*/ 1814 w 1827"/>
                <a:gd name="T3" fmla="*/ 891 h 1338"/>
                <a:gd name="T4" fmla="*/ 1735 w 1827"/>
                <a:gd name="T5" fmla="*/ 931 h 1338"/>
                <a:gd name="T6" fmla="*/ 1735 w 1827"/>
                <a:gd name="T7" fmla="*/ 931 h 1338"/>
                <a:gd name="T8" fmla="*/ 1110 w 1827"/>
                <a:gd name="T9" fmla="*/ 1103 h 1338"/>
                <a:gd name="T10" fmla="*/ 1110 w 1827"/>
                <a:gd name="T11" fmla="*/ 1103 h 1338"/>
                <a:gd name="T12" fmla="*/ 577 w 1827"/>
                <a:gd name="T13" fmla="*/ 913 h 1338"/>
                <a:gd name="T14" fmla="*/ 577 w 1827"/>
                <a:gd name="T15" fmla="*/ 913 h 1338"/>
                <a:gd name="T16" fmla="*/ 371 w 1827"/>
                <a:gd name="T17" fmla="*/ 739 h 1338"/>
                <a:gd name="T18" fmla="*/ 371 w 1827"/>
                <a:gd name="T19" fmla="*/ 739 h 1338"/>
                <a:gd name="T20" fmla="*/ 175 w 1827"/>
                <a:gd name="T21" fmla="*/ 342 h 1338"/>
                <a:gd name="T22" fmla="*/ 175 w 1827"/>
                <a:gd name="T23" fmla="*/ 342 h 1338"/>
                <a:gd name="T24" fmla="*/ 160 w 1827"/>
                <a:gd name="T25" fmla="*/ 55 h 1338"/>
                <a:gd name="T26" fmla="*/ 160 w 1827"/>
                <a:gd name="T27" fmla="*/ 55 h 1338"/>
                <a:gd name="T28" fmla="*/ 156 w 1827"/>
                <a:gd name="T29" fmla="*/ 5 h 1338"/>
                <a:gd name="T30" fmla="*/ 156 w 1827"/>
                <a:gd name="T31" fmla="*/ 5 h 1338"/>
                <a:gd name="T32" fmla="*/ 137 w 1827"/>
                <a:gd name="T33" fmla="*/ 0 h 1338"/>
                <a:gd name="T34" fmla="*/ 137 w 1827"/>
                <a:gd name="T35" fmla="*/ 0 h 1338"/>
                <a:gd name="T36" fmla="*/ 90 w 1827"/>
                <a:gd name="T37" fmla="*/ 130 h 1338"/>
                <a:gd name="T38" fmla="*/ 90 w 1827"/>
                <a:gd name="T39" fmla="*/ 130 h 1338"/>
                <a:gd name="T40" fmla="*/ 523 w 1827"/>
                <a:gd name="T41" fmla="*/ 1170 h 1338"/>
                <a:gd name="T42" fmla="*/ 523 w 1827"/>
                <a:gd name="T43" fmla="*/ 1170 h 1338"/>
                <a:gd name="T44" fmla="*/ 1298 w 1827"/>
                <a:gd name="T45" fmla="*/ 1214 h 1338"/>
                <a:gd name="T46" fmla="*/ 1298 w 1827"/>
                <a:gd name="T47" fmla="*/ 1214 h 1338"/>
                <a:gd name="T48" fmla="*/ 1495 w 1827"/>
                <a:gd name="T49" fmla="*/ 1123 h 1338"/>
                <a:gd name="T50" fmla="*/ 1495 w 1827"/>
                <a:gd name="T51" fmla="*/ 1123 h 1338"/>
                <a:gd name="T52" fmla="*/ 1826 w 1827"/>
                <a:gd name="T53" fmla="*/ 914 h 1338"/>
                <a:gd name="T54" fmla="*/ 1826 w 1827"/>
                <a:gd name="T55" fmla="*/ 914 h 1338"/>
                <a:gd name="T56" fmla="*/ 1814 w 1827"/>
                <a:gd name="T57" fmla="*/ 891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7" h="1338">
                  <a:moveTo>
                    <a:pt x="1814" y="891"/>
                  </a:moveTo>
                  <a:lnTo>
                    <a:pt x="1814" y="891"/>
                  </a:lnTo>
                  <a:cubicBezTo>
                    <a:pt x="1788" y="904"/>
                    <a:pt x="1762" y="917"/>
                    <a:pt x="1735" y="931"/>
                  </a:cubicBezTo>
                  <a:lnTo>
                    <a:pt x="1735" y="931"/>
                  </a:lnTo>
                  <a:cubicBezTo>
                    <a:pt x="1540" y="1034"/>
                    <a:pt x="1333" y="1102"/>
                    <a:pt x="1110" y="1103"/>
                  </a:cubicBezTo>
                  <a:lnTo>
                    <a:pt x="1110" y="1103"/>
                  </a:lnTo>
                  <a:cubicBezTo>
                    <a:pt x="911" y="1105"/>
                    <a:pt x="734" y="1033"/>
                    <a:pt x="577" y="913"/>
                  </a:cubicBezTo>
                  <a:lnTo>
                    <a:pt x="577" y="913"/>
                  </a:lnTo>
                  <a:cubicBezTo>
                    <a:pt x="505" y="858"/>
                    <a:pt x="437" y="800"/>
                    <a:pt x="371" y="739"/>
                  </a:cubicBezTo>
                  <a:lnTo>
                    <a:pt x="371" y="739"/>
                  </a:lnTo>
                  <a:cubicBezTo>
                    <a:pt x="256" y="632"/>
                    <a:pt x="198" y="493"/>
                    <a:pt x="175" y="342"/>
                  </a:cubicBezTo>
                  <a:lnTo>
                    <a:pt x="175" y="342"/>
                  </a:lnTo>
                  <a:cubicBezTo>
                    <a:pt x="162" y="247"/>
                    <a:pt x="165" y="151"/>
                    <a:pt x="160" y="55"/>
                  </a:cubicBezTo>
                  <a:lnTo>
                    <a:pt x="160" y="55"/>
                  </a:lnTo>
                  <a:cubicBezTo>
                    <a:pt x="160" y="39"/>
                    <a:pt x="158" y="22"/>
                    <a:pt x="156" y="5"/>
                  </a:cubicBezTo>
                  <a:lnTo>
                    <a:pt x="156" y="5"/>
                  </a:lnTo>
                  <a:cubicBezTo>
                    <a:pt x="150" y="3"/>
                    <a:pt x="144" y="2"/>
                    <a:pt x="137" y="0"/>
                  </a:cubicBezTo>
                  <a:lnTo>
                    <a:pt x="137" y="0"/>
                  </a:lnTo>
                  <a:cubicBezTo>
                    <a:pt x="121" y="43"/>
                    <a:pt x="100" y="85"/>
                    <a:pt x="90" y="130"/>
                  </a:cubicBezTo>
                  <a:lnTo>
                    <a:pt x="90" y="130"/>
                  </a:lnTo>
                  <a:cubicBezTo>
                    <a:pt x="0" y="534"/>
                    <a:pt x="175" y="943"/>
                    <a:pt x="523" y="1170"/>
                  </a:cubicBezTo>
                  <a:lnTo>
                    <a:pt x="523" y="1170"/>
                  </a:lnTo>
                  <a:cubicBezTo>
                    <a:pt x="776" y="1335"/>
                    <a:pt x="1032" y="1337"/>
                    <a:pt x="1298" y="1214"/>
                  </a:cubicBezTo>
                  <a:lnTo>
                    <a:pt x="1298" y="1214"/>
                  </a:lnTo>
                  <a:cubicBezTo>
                    <a:pt x="1364" y="1184"/>
                    <a:pt x="1433" y="1160"/>
                    <a:pt x="1495" y="1123"/>
                  </a:cubicBezTo>
                  <a:lnTo>
                    <a:pt x="1495" y="1123"/>
                  </a:lnTo>
                  <a:cubicBezTo>
                    <a:pt x="1607" y="1057"/>
                    <a:pt x="1716" y="984"/>
                    <a:pt x="1826" y="914"/>
                  </a:cubicBezTo>
                  <a:lnTo>
                    <a:pt x="1826" y="914"/>
                  </a:lnTo>
                  <a:cubicBezTo>
                    <a:pt x="1822" y="906"/>
                    <a:pt x="1819" y="899"/>
                    <a:pt x="1814" y="891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" name="Freeform 366">
              <a:extLst>
                <a:ext uri="{FF2B5EF4-FFF2-40B4-BE49-F238E27FC236}">
                  <a16:creationId xmlns:a16="http://schemas.microsoft.com/office/drawing/2014/main" id="{FCBB98D2-F699-0048-BD7B-E4851E68CA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4321" y="-311158"/>
              <a:ext cx="368640" cy="439679"/>
            </a:xfrm>
            <a:custGeom>
              <a:avLst/>
              <a:gdLst>
                <a:gd name="T0" fmla="*/ 218486 w 847"/>
                <a:gd name="T1" fmla="*/ 439244 h 1010"/>
                <a:gd name="T2" fmla="*/ 218486 w 847"/>
                <a:gd name="T3" fmla="*/ 439244 h 1010"/>
                <a:gd name="T4" fmla="*/ 200206 w 847"/>
                <a:gd name="T5" fmla="*/ 422266 h 1010"/>
                <a:gd name="T6" fmla="*/ 200206 w 847"/>
                <a:gd name="T7" fmla="*/ 422266 h 1010"/>
                <a:gd name="T8" fmla="*/ 122735 w 847"/>
                <a:gd name="T9" fmla="*/ 279044 h 1010"/>
                <a:gd name="T10" fmla="*/ 122735 w 847"/>
                <a:gd name="T11" fmla="*/ 279044 h 1010"/>
                <a:gd name="T12" fmla="*/ 179315 w 847"/>
                <a:gd name="T13" fmla="*/ 183272 h 1010"/>
                <a:gd name="T14" fmla="*/ 179315 w 847"/>
                <a:gd name="T15" fmla="*/ 183272 h 1010"/>
                <a:gd name="T16" fmla="*/ 291169 w 847"/>
                <a:gd name="T17" fmla="*/ 232464 h 1010"/>
                <a:gd name="T18" fmla="*/ 291169 w 847"/>
                <a:gd name="T19" fmla="*/ 232464 h 1010"/>
                <a:gd name="T20" fmla="*/ 311190 w 847"/>
                <a:gd name="T21" fmla="*/ 325188 h 1010"/>
                <a:gd name="T22" fmla="*/ 311190 w 847"/>
                <a:gd name="T23" fmla="*/ 325188 h 1010"/>
                <a:gd name="T24" fmla="*/ 293345 w 847"/>
                <a:gd name="T25" fmla="*/ 313870 h 1010"/>
                <a:gd name="T26" fmla="*/ 293345 w 847"/>
                <a:gd name="T27" fmla="*/ 313870 h 1010"/>
                <a:gd name="T28" fmla="*/ 300309 w 847"/>
                <a:gd name="T29" fmla="*/ 372639 h 1010"/>
                <a:gd name="T30" fmla="*/ 300309 w 847"/>
                <a:gd name="T31" fmla="*/ 372639 h 1010"/>
                <a:gd name="T32" fmla="*/ 305096 w 847"/>
                <a:gd name="T33" fmla="*/ 373074 h 1010"/>
                <a:gd name="T34" fmla="*/ 305096 w 847"/>
                <a:gd name="T35" fmla="*/ 373074 h 1010"/>
                <a:gd name="T36" fmla="*/ 311625 w 847"/>
                <a:gd name="T37" fmla="*/ 358273 h 1010"/>
                <a:gd name="T38" fmla="*/ 311625 w 847"/>
                <a:gd name="T39" fmla="*/ 358273 h 1010"/>
                <a:gd name="T40" fmla="*/ 315107 w 847"/>
                <a:gd name="T41" fmla="*/ 359144 h 1010"/>
                <a:gd name="T42" fmla="*/ 315107 w 847"/>
                <a:gd name="T43" fmla="*/ 359144 h 1010"/>
                <a:gd name="T44" fmla="*/ 312931 w 847"/>
                <a:gd name="T45" fmla="*/ 412689 h 1010"/>
                <a:gd name="T46" fmla="*/ 312931 w 847"/>
                <a:gd name="T47" fmla="*/ 412689 h 1010"/>
                <a:gd name="T48" fmla="*/ 347314 w 847"/>
                <a:gd name="T49" fmla="*/ 339989 h 1010"/>
                <a:gd name="T50" fmla="*/ 347314 w 847"/>
                <a:gd name="T51" fmla="*/ 339989 h 1010"/>
                <a:gd name="T52" fmla="*/ 143191 w 847"/>
                <a:gd name="T53" fmla="*/ 16107 h 1010"/>
                <a:gd name="T54" fmla="*/ 143191 w 847"/>
                <a:gd name="T55" fmla="*/ 16107 h 1010"/>
                <a:gd name="T56" fmla="*/ 25679 w 847"/>
                <a:gd name="T57" fmla="*/ 79229 h 1010"/>
                <a:gd name="T58" fmla="*/ 25679 w 847"/>
                <a:gd name="T59" fmla="*/ 79229 h 1010"/>
                <a:gd name="T60" fmla="*/ 45264 w 847"/>
                <a:gd name="T61" fmla="*/ 289056 h 1010"/>
                <a:gd name="T62" fmla="*/ 45264 w 847"/>
                <a:gd name="T63" fmla="*/ 289056 h 1010"/>
                <a:gd name="T64" fmla="*/ 218486 w 847"/>
                <a:gd name="T65" fmla="*/ 439244 h 10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7" h="1010">
                  <a:moveTo>
                    <a:pt x="502" y="1009"/>
                  </a:moveTo>
                  <a:lnTo>
                    <a:pt x="502" y="1009"/>
                  </a:lnTo>
                  <a:cubicBezTo>
                    <a:pt x="488" y="996"/>
                    <a:pt x="475" y="982"/>
                    <a:pt x="460" y="970"/>
                  </a:cubicBezTo>
                  <a:cubicBezTo>
                    <a:pt x="354" y="886"/>
                    <a:pt x="299" y="772"/>
                    <a:pt x="282" y="641"/>
                  </a:cubicBezTo>
                  <a:cubicBezTo>
                    <a:pt x="267" y="526"/>
                    <a:pt x="318" y="446"/>
                    <a:pt x="412" y="421"/>
                  </a:cubicBezTo>
                  <a:cubicBezTo>
                    <a:pt x="535" y="387"/>
                    <a:pt x="621" y="421"/>
                    <a:pt x="669" y="534"/>
                  </a:cubicBezTo>
                  <a:cubicBezTo>
                    <a:pt x="697" y="599"/>
                    <a:pt x="708" y="671"/>
                    <a:pt x="715" y="747"/>
                  </a:cubicBezTo>
                  <a:cubicBezTo>
                    <a:pt x="707" y="742"/>
                    <a:pt x="700" y="737"/>
                    <a:pt x="674" y="721"/>
                  </a:cubicBezTo>
                  <a:cubicBezTo>
                    <a:pt x="681" y="776"/>
                    <a:pt x="685" y="816"/>
                    <a:pt x="690" y="856"/>
                  </a:cubicBezTo>
                  <a:cubicBezTo>
                    <a:pt x="694" y="857"/>
                    <a:pt x="698" y="857"/>
                    <a:pt x="701" y="857"/>
                  </a:cubicBezTo>
                  <a:cubicBezTo>
                    <a:pt x="706" y="845"/>
                    <a:pt x="711" y="834"/>
                    <a:pt x="716" y="823"/>
                  </a:cubicBezTo>
                  <a:cubicBezTo>
                    <a:pt x="719" y="824"/>
                    <a:pt x="721" y="824"/>
                    <a:pt x="724" y="825"/>
                  </a:cubicBezTo>
                  <a:cubicBezTo>
                    <a:pt x="722" y="863"/>
                    <a:pt x="720" y="902"/>
                    <a:pt x="719" y="948"/>
                  </a:cubicBezTo>
                  <a:cubicBezTo>
                    <a:pt x="776" y="902"/>
                    <a:pt x="790" y="841"/>
                    <a:pt x="798" y="781"/>
                  </a:cubicBezTo>
                  <a:cubicBezTo>
                    <a:pt x="846" y="458"/>
                    <a:pt x="676" y="129"/>
                    <a:pt x="329" y="37"/>
                  </a:cubicBezTo>
                  <a:cubicBezTo>
                    <a:pt x="186" y="0"/>
                    <a:pt x="109" y="42"/>
                    <a:pt x="59" y="182"/>
                  </a:cubicBezTo>
                  <a:cubicBezTo>
                    <a:pt x="0" y="349"/>
                    <a:pt x="32" y="508"/>
                    <a:pt x="104" y="664"/>
                  </a:cubicBezTo>
                  <a:cubicBezTo>
                    <a:pt x="184" y="838"/>
                    <a:pt x="324" y="943"/>
                    <a:pt x="502" y="1009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0" name="Freeform 367">
              <a:extLst>
                <a:ext uri="{FF2B5EF4-FFF2-40B4-BE49-F238E27FC236}">
                  <a16:creationId xmlns:a16="http://schemas.microsoft.com/office/drawing/2014/main" id="{EDD0449D-AC07-C34E-B531-2EB7595A2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8022" y="184240"/>
              <a:ext cx="1597292" cy="798547"/>
            </a:xfrm>
            <a:custGeom>
              <a:avLst/>
              <a:gdLst>
                <a:gd name="T0" fmla="*/ 1347 w 3668"/>
                <a:gd name="T1" fmla="*/ 1833 h 1834"/>
                <a:gd name="T2" fmla="*/ 1347 w 3668"/>
                <a:gd name="T3" fmla="*/ 1833 h 1834"/>
                <a:gd name="T4" fmla="*/ 1726 w 3668"/>
                <a:gd name="T5" fmla="*/ 1602 h 1834"/>
                <a:gd name="T6" fmla="*/ 1726 w 3668"/>
                <a:gd name="T7" fmla="*/ 1602 h 1834"/>
                <a:gd name="T8" fmla="*/ 1867 w 3668"/>
                <a:gd name="T9" fmla="*/ 1569 h 1834"/>
                <a:gd name="T10" fmla="*/ 1867 w 3668"/>
                <a:gd name="T11" fmla="*/ 1569 h 1834"/>
                <a:gd name="T12" fmla="*/ 2501 w 3668"/>
                <a:gd name="T13" fmla="*/ 1547 h 1834"/>
                <a:gd name="T14" fmla="*/ 2501 w 3668"/>
                <a:gd name="T15" fmla="*/ 1547 h 1834"/>
                <a:gd name="T16" fmla="*/ 3592 w 3668"/>
                <a:gd name="T17" fmla="*/ 1109 h 1834"/>
                <a:gd name="T18" fmla="*/ 3592 w 3668"/>
                <a:gd name="T19" fmla="*/ 1109 h 1834"/>
                <a:gd name="T20" fmla="*/ 3667 w 3668"/>
                <a:gd name="T21" fmla="*/ 1040 h 1834"/>
                <a:gd name="T22" fmla="*/ 3667 w 3668"/>
                <a:gd name="T23" fmla="*/ 1040 h 1834"/>
                <a:gd name="T24" fmla="*/ 3432 w 3668"/>
                <a:gd name="T25" fmla="*/ 1168 h 1834"/>
                <a:gd name="T26" fmla="*/ 3432 w 3668"/>
                <a:gd name="T27" fmla="*/ 1168 h 1834"/>
                <a:gd name="T28" fmla="*/ 2593 w 3668"/>
                <a:gd name="T29" fmla="*/ 1470 h 1834"/>
                <a:gd name="T30" fmla="*/ 2593 w 3668"/>
                <a:gd name="T31" fmla="*/ 1470 h 1834"/>
                <a:gd name="T32" fmla="*/ 1776 w 3668"/>
                <a:gd name="T33" fmla="*/ 1476 h 1834"/>
                <a:gd name="T34" fmla="*/ 1776 w 3668"/>
                <a:gd name="T35" fmla="*/ 1476 h 1834"/>
                <a:gd name="T36" fmla="*/ 1228 w 3668"/>
                <a:gd name="T37" fmla="*/ 1268 h 1834"/>
                <a:gd name="T38" fmla="*/ 1228 w 3668"/>
                <a:gd name="T39" fmla="*/ 1268 h 1834"/>
                <a:gd name="T40" fmla="*/ 957 w 3668"/>
                <a:gd name="T41" fmla="*/ 931 h 1834"/>
                <a:gd name="T42" fmla="*/ 957 w 3668"/>
                <a:gd name="T43" fmla="*/ 931 h 1834"/>
                <a:gd name="T44" fmla="*/ 896 w 3668"/>
                <a:gd name="T45" fmla="*/ 798 h 1834"/>
                <a:gd name="T46" fmla="*/ 896 w 3668"/>
                <a:gd name="T47" fmla="*/ 798 h 1834"/>
                <a:gd name="T48" fmla="*/ 873 w 3668"/>
                <a:gd name="T49" fmla="*/ 807 h 1834"/>
                <a:gd name="T50" fmla="*/ 873 w 3668"/>
                <a:gd name="T51" fmla="*/ 807 h 1834"/>
                <a:gd name="T52" fmla="*/ 993 w 3668"/>
                <a:gd name="T53" fmla="*/ 1132 h 1834"/>
                <a:gd name="T54" fmla="*/ 993 w 3668"/>
                <a:gd name="T55" fmla="*/ 1132 h 1834"/>
                <a:gd name="T56" fmla="*/ 21 w 3668"/>
                <a:gd name="T57" fmla="*/ 0 h 1834"/>
                <a:gd name="T58" fmla="*/ 21 w 3668"/>
                <a:gd name="T59" fmla="*/ 0 h 1834"/>
                <a:gd name="T60" fmla="*/ 0 w 3668"/>
                <a:gd name="T61" fmla="*/ 12 h 1834"/>
                <a:gd name="T62" fmla="*/ 0 w 3668"/>
                <a:gd name="T63" fmla="*/ 12 h 1834"/>
                <a:gd name="T64" fmla="*/ 72 w 3668"/>
                <a:gd name="T65" fmla="*/ 207 h 1834"/>
                <a:gd name="T66" fmla="*/ 72 w 3668"/>
                <a:gd name="T67" fmla="*/ 207 h 1834"/>
                <a:gd name="T68" fmla="*/ 165 w 3668"/>
                <a:gd name="T69" fmla="*/ 402 h 1834"/>
                <a:gd name="T70" fmla="*/ 165 w 3668"/>
                <a:gd name="T71" fmla="*/ 402 h 1834"/>
                <a:gd name="T72" fmla="*/ 277 w 3668"/>
                <a:gd name="T73" fmla="*/ 580 h 1834"/>
                <a:gd name="T74" fmla="*/ 277 w 3668"/>
                <a:gd name="T75" fmla="*/ 580 h 1834"/>
                <a:gd name="T76" fmla="*/ 409 w 3668"/>
                <a:gd name="T77" fmla="*/ 756 h 1834"/>
                <a:gd name="T78" fmla="*/ 409 w 3668"/>
                <a:gd name="T79" fmla="*/ 756 h 1834"/>
                <a:gd name="T80" fmla="*/ 141 w 3668"/>
                <a:gd name="T81" fmla="*/ 805 h 1834"/>
                <a:gd name="T82" fmla="*/ 141 w 3668"/>
                <a:gd name="T83" fmla="*/ 805 h 1834"/>
                <a:gd name="T84" fmla="*/ 141 w 3668"/>
                <a:gd name="T85" fmla="*/ 824 h 1834"/>
                <a:gd name="T86" fmla="*/ 141 w 3668"/>
                <a:gd name="T87" fmla="*/ 824 h 1834"/>
                <a:gd name="T88" fmla="*/ 342 w 3668"/>
                <a:gd name="T89" fmla="*/ 821 h 1834"/>
                <a:gd name="T90" fmla="*/ 342 w 3668"/>
                <a:gd name="T91" fmla="*/ 821 h 1834"/>
                <a:gd name="T92" fmla="*/ 559 w 3668"/>
                <a:gd name="T93" fmla="*/ 894 h 1834"/>
                <a:gd name="T94" fmla="*/ 559 w 3668"/>
                <a:gd name="T95" fmla="*/ 894 h 1834"/>
                <a:gd name="T96" fmla="*/ 1133 w 3668"/>
                <a:gd name="T97" fmla="*/ 1308 h 1834"/>
                <a:gd name="T98" fmla="*/ 1133 w 3668"/>
                <a:gd name="T99" fmla="*/ 1308 h 1834"/>
                <a:gd name="T100" fmla="*/ 1689 w 3668"/>
                <a:gd name="T101" fmla="*/ 1533 h 1834"/>
                <a:gd name="T102" fmla="*/ 1689 w 3668"/>
                <a:gd name="T103" fmla="*/ 1533 h 1834"/>
                <a:gd name="T104" fmla="*/ 1725 w 3668"/>
                <a:gd name="T105" fmla="*/ 1548 h 1834"/>
                <a:gd name="T106" fmla="*/ 1725 w 3668"/>
                <a:gd name="T107" fmla="*/ 1548 h 1834"/>
                <a:gd name="T108" fmla="*/ 1341 w 3668"/>
                <a:gd name="T109" fmla="*/ 1822 h 1834"/>
                <a:gd name="T110" fmla="*/ 1341 w 3668"/>
                <a:gd name="T111" fmla="*/ 1822 h 1834"/>
                <a:gd name="T112" fmla="*/ 1347 w 3668"/>
                <a:gd name="T113" fmla="*/ 1833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68" h="1834">
                  <a:moveTo>
                    <a:pt x="1347" y="1833"/>
                  </a:moveTo>
                  <a:lnTo>
                    <a:pt x="1347" y="1833"/>
                  </a:lnTo>
                  <a:cubicBezTo>
                    <a:pt x="1473" y="1755"/>
                    <a:pt x="1597" y="1674"/>
                    <a:pt x="1726" y="1602"/>
                  </a:cubicBezTo>
                  <a:lnTo>
                    <a:pt x="1726" y="1602"/>
                  </a:lnTo>
                  <a:cubicBezTo>
                    <a:pt x="1766" y="1579"/>
                    <a:pt x="1822" y="1563"/>
                    <a:pt x="1867" y="1569"/>
                  </a:cubicBezTo>
                  <a:lnTo>
                    <a:pt x="1867" y="1569"/>
                  </a:lnTo>
                  <a:cubicBezTo>
                    <a:pt x="2081" y="1602"/>
                    <a:pt x="2291" y="1582"/>
                    <a:pt x="2501" y="1547"/>
                  </a:cubicBezTo>
                  <a:lnTo>
                    <a:pt x="2501" y="1547"/>
                  </a:lnTo>
                  <a:cubicBezTo>
                    <a:pt x="2896" y="1481"/>
                    <a:pt x="3255" y="1321"/>
                    <a:pt x="3592" y="1109"/>
                  </a:cubicBezTo>
                  <a:lnTo>
                    <a:pt x="3592" y="1109"/>
                  </a:lnTo>
                  <a:cubicBezTo>
                    <a:pt x="3620" y="1091"/>
                    <a:pt x="3646" y="1070"/>
                    <a:pt x="3667" y="1040"/>
                  </a:cubicBezTo>
                  <a:lnTo>
                    <a:pt x="3667" y="1040"/>
                  </a:lnTo>
                  <a:cubicBezTo>
                    <a:pt x="3589" y="1083"/>
                    <a:pt x="3512" y="1128"/>
                    <a:pt x="3432" y="1168"/>
                  </a:cubicBezTo>
                  <a:lnTo>
                    <a:pt x="3432" y="1168"/>
                  </a:lnTo>
                  <a:cubicBezTo>
                    <a:pt x="3164" y="1302"/>
                    <a:pt x="2887" y="1406"/>
                    <a:pt x="2593" y="1470"/>
                  </a:cubicBezTo>
                  <a:lnTo>
                    <a:pt x="2593" y="1470"/>
                  </a:lnTo>
                  <a:cubicBezTo>
                    <a:pt x="2319" y="1529"/>
                    <a:pt x="2047" y="1530"/>
                    <a:pt x="1776" y="1476"/>
                  </a:cubicBezTo>
                  <a:lnTo>
                    <a:pt x="1776" y="1476"/>
                  </a:lnTo>
                  <a:cubicBezTo>
                    <a:pt x="1583" y="1438"/>
                    <a:pt x="1396" y="1371"/>
                    <a:pt x="1228" y="1268"/>
                  </a:cubicBezTo>
                  <a:lnTo>
                    <a:pt x="1228" y="1268"/>
                  </a:lnTo>
                  <a:cubicBezTo>
                    <a:pt x="1101" y="1190"/>
                    <a:pt x="1013" y="1071"/>
                    <a:pt x="957" y="931"/>
                  </a:cubicBezTo>
                  <a:lnTo>
                    <a:pt x="957" y="931"/>
                  </a:lnTo>
                  <a:cubicBezTo>
                    <a:pt x="940" y="886"/>
                    <a:pt x="917" y="842"/>
                    <a:pt x="896" y="798"/>
                  </a:cubicBezTo>
                  <a:lnTo>
                    <a:pt x="896" y="798"/>
                  </a:lnTo>
                  <a:cubicBezTo>
                    <a:pt x="888" y="801"/>
                    <a:pt x="881" y="804"/>
                    <a:pt x="873" y="807"/>
                  </a:cubicBezTo>
                  <a:lnTo>
                    <a:pt x="873" y="807"/>
                  </a:lnTo>
                  <a:cubicBezTo>
                    <a:pt x="912" y="911"/>
                    <a:pt x="950" y="1016"/>
                    <a:pt x="993" y="1132"/>
                  </a:cubicBezTo>
                  <a:lnTo>
                    <a:pt x="993" y="1132"/>
                  </a:lnTo>
                  <a:cubicBezTo>
                    <a:pt x="575" y="828"/>
                    <a:pt x="206" y="495"/>
                    <a:pt x="21" y="0"/>
                  </a:cubicBezTo>
                  <a:lnTo>
                    <a:pt x="21" y="0"/>
                  </a:lnTo>
                  <a:cubicBezTo>
                    <a:pt x="14" y="5"/>
                    <a:pt x="8" y="8"/>
                    <a:pt x="0" y="12"/>
                  </a:cubicBezTo>
                  <a:lnTo>
                    <a:pt x="0" y="12"/>
                  </a:lnTo>
                  <a:cubicBezTo>
                    <a:pt x="24" y="77"/>
                    <a:pt x="45" y="144"/>
                    <a:pt x="72" y="207"/>
                  </a:cubicBezTo>
                  <a:lnTo>
                    <a:pt x="72" y="207"/>
                  </a:lnTo>
                  <a:cubicBezTo>
                    <a:pt x="100" y="273"/>
                    <a:pt x="131" y="339"/>
                    <a:pt x="165" y="402"/>
                  </a:cubicBezTo>
                  <a:lnTo>
                    <a:pt x="165" y="402"/>
                  </a:lnTo>
                  <a:cubicBezTo>
                    <a:pt x="199" y="463"/>
                    <a:pt x="237" y="523"/>
                    <a:pt x="277" y="580"/>
                  </a:cubicBezTo>
                  <a:lnTo>
                    <a:pt x="277" y="580"/>
                  </a:lnTo>
                  <a:cubicBezTo>
                    <a:pt x="317" y="639"/>
                    <a:pt x="362" y="695"/>
                    <a:pt x="409" y="756"/>
                  </a:cubicBezTo>
                  <a:lnTo>
                    <a:pt x="409" y="756"/>
                  </a:lnTo>
                  <a:cubicBezTo>
                    <a:pt x="317" y="773"/>
                    <a:pt x="229" y="788"/>
                    <a:pt x="141" y="805"/>
                  </a:cubicBezTo>
                  <a:lnTo>
                    <a:pt x="141" y="805"/>
                  </a:lnTo>
                  <a:cubicBezTo>
                    <a:pt x="141" y="811"/>
                    <a:pt x="141" y="817"/>
                    <a:pt x="141" y="824"/>
                  </a:cubicBezTo>
                  <a:lnTo>
                    <a:pt x="141" y="824"/>
                  </a:lnTo>
                  <a:cubicBezTo>
                    <a:pt x="208" y="823"/>
                    <a:pt x="276" y="831"/>
                    <a:pt x="342" y="821"/>
                  </a:cubicBezTo>
                  <a:lnTo>
                    <a:pt x="342" y="821"/>
                  </a:lnTo>
                  <a:cubicBezTo>
                    <a:pt x="431" y="806"/>
                    <a:pt x="491" y="829"/>
                    <a:pt x="559" y="894"/>
                  </a:cubicBezTo>
                  <a:lnTo>
                    <a:pt x="559" y="894"/>
                  </a:lnTo>
                  <a:cubicBezTo>
                    <a:pt x="730" y="1057"/>
                    <a:pt x="925" y="1192"/>
                    <a:pt x="1133" y="1308"/>
                  </a:cubicBezTo>
                  <a:lnTo>
                    <a:pt x="1133" y="1308"/>
                  </a:lnTo>
                  <a:cubicBezTo>
                    <a:pt x="1310" y="1405"/>
                    <a:pt x="1496" y="1477"/>
                    <a:pt x="1689" y="1533"/>
                  </a:cubicBezTo>
                  <a:lnTo>
                    <a:pt x="1689" y="1533"/>
                  </a:lnTo>
                  <a:cubicBezTo>
                    <a:pt x="1696" y="1535"/>
                    <a:pt x="1702" y="1539"/>
                    <a:pt x="1725" y="1548"/>
                  </a:cubicBezTo>
                  <a:lnTo>
                    <a:pt x="1725" y="1548"/>
                  </a:lnTo>
                  <a:cubicBezTo>
                    <a:pt x="1591" y="1644"/>
                    <a:pt x="1466" y="1733"/>
                    <a:pt x="1341" y="1822"/>
                  </a:cubicBezTo>
                  <a:lnTo>
                    <a:pt x="1341" y="1822"/>
                  </a:lnTo>
                  <a:cubicBezTo>
                    <a:pt x="1342" y="1826"/>
                    <a:pt x="1345" y="1829"/>
                    <a:pt x="1347" y="183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" name="Freeform 368">
              <a:extLst>
                <a:ext uri="{FF2B5EF4-FFF2-40B4-BE49-F238E27FC236}">
                  <a16:creationId xmlns:a16="http://schemas.microsoft.com/office/drawing/2014/main" id="{A76B5C68-F17B-544E-8F15-7724AF6A08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2642" y="1069320"/>
              <a:ext cx="234240" cy="685441"/>
            </a:xfrm>
            <a:custGeom>
              <a:avLst/>
              <a:gdLst>
                <a:gd name="T0" fmla="*/ 226852 w 539"/>
                <a:gd name="T1" fmla="*/ 0 h 1576"/>
                <a:gd name="T2" fmla="*/ 226852 w 539"/>
                <a:gd name="T3" fmla="*/ 0 h 1576"/>
                <a:gd name="T4" fmla="*/ 67795 w 539"/>
                <a:gd name="T5" fmla="*/ 233989 h 1576"/>
                <a:gd name="T6" fmla="*/ 67795 w 539"/>
                <a:gd name="T7" fmla="*/ 233989 h 1576"/>
                <a:gd name="T8" fmla="*/ 14341 w 539"/>
                <a:gd name="T9" fmla="*/ 553224 h 1576"/>
                <a:gd name="T10" fmla="*/ 14341 w 539"/>
                <a:gd name="T11" fmla="*/ 553224 h 1576"/>
                <a:gd name="T12" fmla="*/ 67795 w 539"/>
                <a:gd name="T13" fmla="*/ 664130 h 1576"/>
                <a:gd name="T14" fmla="*/ 67795 w 539"/>
                <a:gd name="T15" fmla="*/ 664130 h 1576"/>
                <a:gd name="T16" fmla="*/ 112122 w 539"/>
                <a:gd name="T17" fmla="*/ 680657 h 1576"/>
                <a:gd name="T18" fmla="*/ 112122 w 539"/>
                <a:gd name="T19" fmla="*/ 680657 h 1576"/>
                <a:gd name="T20" fmla="*/ 144716 w 539"/>
                <a:gd name="T21" fmla="*/ 638904 h 1576"/>
                <a:gd name="T22" fmla="*/ 144716 w 539"/>
                <a:gd name="T23" fmla="*/ 638904 h 1576"/>
                <a:gd name="T24" fmla="*/ 136024 w 539"/>
                <a:gd name="T25" fmla="*/ 583669 h 1576"/>
                <a:gd name="T26" fmla="*/ 136024 w 539"/>
                <a:gd name="T27" fmla="*/ 583669 h 1576"/>
                <a:gd name="T28" fmla="*/ 169487 w 539"/>
                <a:gd name="T29" fmla="*/ 106122 h 1576"/>
                <a:gd name="T30" fmla="*/ 169487 w 539"/>
                <a:gd name="T31" fmla="*/ 106122 h 1576"/>
                <a:gd name="T32" fmla="*/ 233805 w 539"/>
                <a:gd name="T33" fmla="*/ 4784 h 1576"/>
                <a:gd name="T34" fmla="*/ 226852 w 539"/>
                <a:gd name="T35" fmla="*/ 0 h 15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1576">
                  <a:moveTo>
                    <a:pt x="522" y="0"/>
                  </a:moveTo>
                  <a:lnTo>
                    <a:pt x="522" y="0"/>
                  </a:lnTo>
                  <a:cubicBezTo>
                    <a:pt x="378" y="164"/>
                    <a:pt x="260" y="346"/>
                    <a:pt x="156" y="538"/>
                  </a:cubicBezTo>
                  <a:cubicBezTo>
                    <a:pt x="31" y="770"/>
                    <a:pt x="0" y="1016"/>
                    <a:pt x="33" y="1272"/>
                  </a:cubicBezTo>
                  <a:cubicBezTo>
                    <a:pt x="46" y="1369"/>
                    <a:pt x="82" y="1460"/>
                    <a:pt x="156" y="1527"/>
                  </a:cubicBezTo>
                  <a:cubicBezTo>
                    <a:pt x="182" y="1551"/>
                    <a:pt x="233" y="1575"/>
                    <a:pt x="258" y="1565"/>
                  </a:cubicBezTo>
                  <a:cubicBezTo>
                    <a:pt x="292" y="1551"/>
                    <a:pt x="325" y="1506"/>
                    <a:pt x="333" y="1469"/>
                  </a:cubicBezTo>
                  <a:cubicBezTo>
                    <a:pt x="342" y="1430"/>
                    <a:pt x="330" y="1381"/>
                    <a:pt x="313" y="1342"/>
                  </a:cubicBezTo>
                  <a:cubicBezTo>
                    <a:pt x="159" y="962"/>
                    <a:pt x="195" y="598"/>
                    <a:pt x="390" y="244"/>
                  </a:cubicBezTo>
                  <a:cubicBezTo>
                    <a:pt x="434" y="164"/>
                    <a:pt x="488" y="89"/>
                    <a:pt x="538" y="11"/>
                  </a:cubicBezTo>
                  <a:lnTo>
                    <a:pt x="522" y="0"/>
                  </a:ln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2" name="Freeform 369">
              <a:extLst>
                <a:ext uri="{FF2B5EF4-FFF2-40B4-BE49-F238E27FC236}">
                  <a16:creationId xmlns:a16="http://schemas.microsoft.com/office/drawing/2014/main" id="{4B783B18-6ECD-6A43-944D-E34799BBD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0443" y="997911"/>
              <a:ext cx="392284" cy="499209"/>
            </a:xfrm>
            <a:custGeom>
              <a:avLst/>
              <a:gdLst>
                <a:gd name="T0" fmla="*/ 898 w 899"/>
                <a:gd name="T1" fmla="*/ 0 h 1147"/>
                <a:gd name="T2" fmla="*/ 898 w 899"/>
                <a:gd name="T3" fmla="*/ 0 h 1147"/>
                <a:gd name="T4" fmla="*/ 567 w 899"/>
                <a:gd name="T5" fmla="*/ 223 h 1147"/>
                <a:gd name="T6" fmla="*/ 567 w 899"/>
                <a:gd name="T7" fmla="*/ 223 h 1147"/>
                <a:gd name="T8" fmla="*/ 81 w 899"/>
                <a:gd name="T9" fmla="*/ 800 h 1147"/>
                <a:gd name="T10" fmla="*/ 81 w 899"/>
                <a:gd name="T11" fmla="*/ 800 h 1147"/>
                <a:gd name="T12" fmla="*/ 17 w 899"/>
                <a:gd name="T13" fmla="*/ 922 h 1147"/>
                <a:gd name="T14" fmla="*/ 17 w 899"/>
                <a:gd name="T15" fmla="*/ 922 h 1147"/>
                <a:gd name="T16" fmla="*/ 1 w 899"/>
                <a:gd name="T17" fmla="*/ 1010 h 1147"/>
                <a:gd name="T18" fmla="*/ 1 w 899"/>
                <a:gd name="T19" fmla="*/ 1010 h 1147"/>
                <a:gd name="T20" fmla="*/ 77 w 899"/>
                <a:gd name="T21" fmla="*/ 1128 h 1147"/>
                <a:gd name="T22" fmla="*/ 77 w 899"/>
                <a:gd name="T23" fmla="*/ 1128 h 1147"/>
                <a:gd name="T24" fmla="*/ 191 w 899"/>
                <a:gd name="T25" fmla="*/ 1071 h 1147"/>
                <a:gd name="T26" fmla="*/ 191 w 899"/>
                <a:gd name="T27" fmla="*/ 1071 h 1147"/>
                <a:gd name="T28" fmla="*/ 327 w 899"/>
                <a:gd name="T29" fmla="*/ 772 h 1147"/>
                <a:gd name="T30" fmla="*/ 327 w 899"/>
                <a:gd name="T31" fmla="*/ 772 h 1147"/>
                <a:gd name="T32" fmla="*/ 898 w 899"/>
                <a:gd name="T33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9" h="1147">
                  <a:moveTo>
                    <a:pt x="898" y="0"/>
                  </a:moveTo>
                  <a:lnTo>
                    <a:pt x="898" y="0"/>
                  </a:lnTo>
                  <a:cubicBezTo>
                    <a:pt x="772" y="50"/>
                    <a:pt x="663" y="130"/>
                    <a:pt x="567" y="223"/>
                  </a:cubicBezTo>
                  <a:lnTo>
                    <a:pt x="567" y="223"/>
                  </a:lnTo>
                  <a:cubicBezTo>
                    <a:pt x="384" y="397"/>
                    <a:pt x="215" y="584"/>
                    <a:pt x="81" y="800"/>
                  </a:cubicBezTo>
                  <a:lnTo>
                    <a:pt x="81" y="800"/>
                  </a:lnTo>
                  <a:cubicBezTo>
                    <a:pt x="57" y="839"/>
                    <a:pt x="35" y="880"/>
                    <a:pt x="17" y="922"/>
                  </a:cubicBezTo>
                  <a:lnTo>
                    <a:pt x="17" y="922"/>
                  </a:lnTo>
                  <a:cubicBezTo>
                    <a:pt x="6" y="949"/>
                    <a:pt x="0" y="980"/>
                    <a:pt x="1" y="1010"/>
                  </a:cubicBezTo>
                  <a:lnTo>
                    <a:pt x="1" y="1010"/>
                  </a:lnTo>
                  <a:cubicBezTo>
                    <a:pt x="3" y="1062"/>
                    <a:pt x="23" y="1110"/>
                    <a:pt x="77" y="1128"/>
                  </a:cubicBezTo>
                  <a:lnTo>
                    <a:pt x="77" y="1128"/>
                  </a:lnTo>
                  <a:cubicBezTo>
                    <a:pt x="130" y="1146"/>
                    <a:pt x="170" y="1111"/>
                    <a:pt x="191" y="1071"/>
                  </a:cubicBezTo>
                  <a:lnTo>
                    <a:pt x="191" y="1071"/>
                  </a:lnTo>
                  <a:cubicBezTo>
                    <a:pt x="240" y="974"/>
                    <a:pt x="283" y="873"/>
                    <a:pt x="327" y="772"/>
                  </a:cubicBezTo>
                  <a:lnTo>
                    <a:pt x="327" y="772"/>
                  </a:lnTo>
                  <a:cubicBezTo>
                    <a:pt x="460" y="473"/>
                    <a:pt x="630" y="201"/>
                    <a:pt x="898" y="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" name="Freeform 370">
              <a:extLst>
                <a:ext uri="{FF2B5EF4-FFF2-40B4-BE49-F238E27FC236}">
                  <a16:creationId xmlns:a16="http://schemas.microsoft.com/office/drawing/2014/main" id="{0F8C833D-A60A-564E-9977-0AFAF7EA5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401" y="428041"/>
              <a:ext cx="268800" cy="207360"/>
            </a:xfrm>
            <a:custGeom>
              <a:avLst/>
              <a:gdLst>
                <a:gd name="T0" fmla="*/ 268364 w 616"/>
                <a:gd name="T1" fmla="*/ 145630 h 477"/>
                <a:gd name="T2" fmla="*/ 268364 w 616"/>
                <a:gd name="T3" fmla="*/ 145630 h 477"/>
                <a:gd name="T4" fmla="*/ 172364 w 616"/>
                <a:gd name="T5" fmla="*/ 146500 h 477"/>
                <a:gd name="T6" fmla="*/ 172364 w 616"/>
                <a:gd name="T7" fmla="*/ 146500 h 477"/>
                <a:gd name="T8" fmla="*/ 146618 w 616"/>
                <a:gd name="T9" fmla="*/ 143457 h 477"/>
                <a:gd name="T10" fmla="*/ 146618 w 616"/>
                <a:gd name="T11" fmla="*/ 143457 h 477"/>
                <a:gd name="T12" fmla="*/ 93382 w 616"/>
                <a:gd name="T13" fmla="*/ 104767 h 477"/>
                <a:gd name="T14" fmla="*/ 93382 w 616"/>
                <a:gd name="T15" fmla="*/ 104767 h 477"/>
                <a:gd name="T16" fmla="*/ 130909 w 616"/>
                <a:gd name="T17" fmla="*/ 66946 h 477"/>
                <a:gd name="T18" fmla="*/ 130909 w 616"/>
                <a:gd name="T19" fmla="*/ 66946 h 477"/>
                <a:gd name="T20" fmla="*/ 246109 w 616"/>
                <a:gd name="T21" fmla="*/ 54774 h 477"/>
                <a:gd name="T22" fmla="*/ 246109 w 616"/>
                <a:gd name="T23" fmla="*/ 54774 h 477"/>
                <a:gd name="T24" fmla="*/ 79855 w 616"/>
                <a:gd name="T25" fmla="*/ 12172 h 477"/>
                <a:gd name="T26" fmla="*/ 79855 w 616"/>
                <a:gd name="T27" fmla="*/ 12172 h 477"/>
                <a:gd name="T28" fmla="*/ 873 w 616"/>
                <a:gd name="T29" fmla="*/ 100420 h 477"/>
                <a:gd name="T30" fmla="*/ 873 w 616"/>
                <a:gd name="T31" fmla="*/ 100420 h 477"/>
                <a:gd name="T32" fmla="*/ 72873 w 616"/>
                <a:gd name="T33" fmla="*/ 185624 h 477"/>
                <a:gd name="T34" fmla="*/ 72873 w 616"/>
                <a:gd name="T35" fmla="*/ 185624 h 477"/>
                <a:gd name="T36" fmla="*/ 268364 w 616"/>
                <a:gd name="T37" fmla="*/ 145630 h 4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16" h="477">
                  <a:moveTo>
                    <a:pt x="615" y="335"/>
                  </a:moveTo>
                  <a:lnTo>
                    <a:pt x="615" y="335"/>
                  </a:lnTo>
                  <a:cubicBezTo>
                    <a:pt x="537" y="335"/>
                    <a:pt x="466" y="337"/>
                    <a:pt x="395" y="337"/>
                  </a:cubicBezTo>
                  <a:cubicBezTo>
                    <a:pt x="375" y="337"/>
                    <a:pt x="351" y="339"/>
                    <a:pt x="336" y="330"/>
                  </a:cubicBezTo>
                  <a:cubicBezTo>
                    <a:pt x="293" y="303"/>
                    <a:pt x="254" y="270"/>
                    <a:pt x="214" y="241"/>
                  </a:cubicBezTo>
                  <a:cubicBezTo>
                    <a:pt x="243" y="211"/>
                    <a:pt x="266" y="175"/>
                    <a:pt x="300" y="154"/>
                  </a:cubicBezTo>
                  <a:cubicBezTo>
                    <a:pt x="381" y="100"/>
                    <a:pt x="472" y="103"/>
                    <a:pt x="564" y="126"/>
                  </a:cubicBezTo>
                  <a:cubicBezTo>
                    <a:pt x="447" y="55"/>
                    <a:pt x="325" y="0"/>
                    <a:pt x="183" y="28"/>
                  </a:cubicBezTo>
                  <a:cubicBezTo>
                    <a:pt x="77" y="49"/>
                    <a:pt x="5" y="131"/>
                    <a:pt x="2" y="231"/>
                  </a:cubicBezTo>
                  <a:cubicBezTo>
                    <a:pt x="0" y="320"/>
                    <a:pt x="64" y="397"/>
                    <a:pt x="167" y="427"/>
                  </a:cubicBezTo>
                  <a:cubicBezTo>
                    <a:pt x="332" y="476"/>
                    <a:pt x="476" y="427"/>
                    <a:pt x="615" y="335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4" name="Freeform 371">
              <a:extLst>
                <a:ext uri="{FF2B5EF4-FFF2-40B4-BE49-F238E27FC236}">
                  <a16:creationId xmlns:a16="http://schemas.microsoft.com/office/drawing/2014/main" id="{4D83B5B6-B0BB-6043-B142-0F6D0D72FB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4230" y="396140"/>
              <a:ext cx="328468" cy="155768"/>
            </a:xfrm>
            <a:custGeom>
              <a:avLst/>
              <a:gdLst>
                <a:gd name="T0" fmla="*/ 0 w 756"/>
                <a:gd name="T1" fmla="*/ 278 h 356"/>
                <a:gd name="T2" fmla="*/ 0 w 756"/>
                <a:gd name="T3" fmla="*/ 278 h 356"/>
                <a:gd name="T4" fmla="*/ 390 w 756"/>
                <a:gd name="T5" fmla="*/ 328 h 356"/>
                <a:gd name="T6" fmla="*/ 390 w 756"/>
                <a:gd name="T7" fmla="*/ 328 h 356"/>
                <a:gd name="T8" fmla="*/ 725 w 756"/>
                <a:gd name="T9" fmla="*/ 137 h 356"/>
                <a:gd name="T10" fmla="*/ 725 w 756"/>
                <a:gd name="T11" fmla="*/ 137 h 356"/>
                <a:gd name="T12" fmla="*/ 742 w 756"/>
                <a:gd name="T13" fmla="*/ 46 h 356"/>
                <a:gd name="T14" fmla="*/ 742 w 756"/>
                <a:gd name="T15" fmla="*/ 46 h 356"/>
                <a:gd name="T16" fmla="*/ 646 w 756"/>
                <a:gd name="T17" fmla="*/ 6 h 356"/>
                <a:gd name="T18" fmla="*/ 646 w 756"/>
                <a:gd name="T19" fmla="*/ 6 h 356"/>
                <a:gd name="T20" fmla="*/ 450 w 756"/>
                <a:gd name="T21" fmla="*/ 76 h 356"/>
                <a:gd name="T22" fmla="*/ 450 w 756"/>
                <a:gd name="T23" fmla="*/ 76 h 356"/>
                <a:gd name="T24" fmla="*/ 0 w 756"/>
                <a:gd name="T25" fmla="*/ 27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6" h="356">
                  <a:moveTo>
                    <a:pt x="0" y="278"/>
                  </a:moveTo>
                  <a:lnTo>
                    <a:pt x="0" y="278"/>
                  </a:lnTo>
                  <a:cubicBezTo>
                    <a:pt x="130" y="310"/>
                    <a:pt x="257" y="355"/>
                    <a:pt x="390" y="328"/>
                  </a:cubicBezTo>
                  <a:lnTo>
                    <a:pt x="390" y="328"/>
                  </a:lnTo>
                  <a:cubicBezTo>
                    <a:pt x="523" y="301"/>
                    <a:pt x="646" y="257"/>
                    <a:pt x="725" y="137"/>
                  </a:cubicBezTo>
                  <a:lnTo>
                    <a:pt x="725" y="137"/>
                  </a:lnTo>
                  <a:cubicBezTo>
                    <a:pt x="741" y="112"/>
                    <a:pt x="755" y="63"/>
                    <a:pt x="742" y="46"/>
                  </a:cubicBezTo>
                  <a:lnTo>
                    <a:pt x="742" y="46"/>
                  </a:lnTo>
                  <a:cubicBezTo>
                    <a:pt x="722" y="22"/>
                    <a:pt x="675" y="0"/>
                    <a:pt x="646" y="6"/>
                  </a:cubicBezTo>
                  <a:lnTo>
                    <a:pt x="646" y="6"/>
                  </a:lnTo>
                  <a:cubicBezTo>
                    <a:pt x="578" y="19"/>
                    <a:pt x="509" y="40"/>
                    <a:pt x="450" y="76"/>
                  </a:cubicBezTo>
                  <a:lnTo>
                    <a:pt x="450" y="76"/>
                  </a:lnTo>
                  <a:cubicBezTo>
                    <a:pt x="309" y="163"/>
                    <a:pt x="174" y="262"/>
                    <a:pt x="0" y="27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" name="Freeform 372">
              <a:extLst>
                <a:ext uri="{FF2B5EF4-FFF2-40B4-BE49-F238E27FC236}">
                  <a16:creationId xmlns:a16="http://schemas.microsoft.com/office/drawing/2014/main" id="{2CE59D9C-1E46-F546-9F8B-6B886BAD5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7242" y="-313962"/>
              <a:ext cx="121064" cy="407250"/>
            </a:xfrm>
            <a:custGeom>
              <a:avLst/>
              <a:gdLst>
                <a:gd name="T0" fmla="*/ 82 w 277"/>
                <a:gd name="T1" fmla="*/ 933 h 934"/>
                <a:gd name="T2" fmla="*/ 82 w 277"/>
                <a:gd name="T3" fmla="*/ 933 h 934"/>
                <a:gd name="T4" fmla="*/ 273 w 277"/>
                <a:gd name="T5" fmla="*/ 407 h 934"/>
                <a:gd name="T6" fmla="*/ 273 w 277"/>
                <a:gd name="T7" fmla="*/ 407 h 934"/>
                <a:gd name="T8" fmla="*/ 193 w 277"/>
                <a:gd name="T9" fmla="*/ 92 h 934"/>
                <a:gd name="T10" fmla="*/ 193 w 277"/>
                <a:gd name="T11" fmla="*/ 92 h 934"/>
                <a:gd name="T12" fmla="*/ 149 w 277"/>
                <a:gd name="T13" fmla="*/ 44 h 934"/>
                <a:gd name="T14" fmla="*/ 149 w 277"/>
                <a:gd name="T15" fmla="*/ 44 h 934"/>
                <a:gd name="T16" fmla="*/ 40 w 277"/>
                <a:gd name="T17" fmla="*/ 28 h 934"/>
                <a:gd name="T18" fmla="*/ 40 w 277"/>
                <a:gd name="T19" fmla="*/ 28 h 934"/>
                <a:gd name="T20" fmla="*/ 17 w 277"/>
                <a:gd name="T21" fmla="*/ 136 h 934"/>
                <a:gd name="T22" fmla="*/ 17 w 277"/>
                <a:gd name="T23" fmla="*/ 136 h 934"/>
                <a:gd name="T24" fmla="*/ 79 w 277"/>
                <a:gd name="T25" fmla="*/ 311 h 934"/>
                <a:gd name="T26" fmla="*/ 79 w 277"/>
                <a:gd name="T27" fmla="*/ 311 h 934"/>
                <a:gd name="T28" fmla="*/ 82 w 277"/>
                <a:gd name="T29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7" h="934">
                  <a:moveTo>
                    <a:pt x="82" y="933"/>
                  </a:moveTo>
                  <a:lnTo>
                    <a:pt x="82" y="933"/>
                  </a:lnTo>
                  <a:cubicBezTo>
                    <a:pt x="238" y="777"/>
                    <a:pt x="268" y="595"/>
                    <a:pt x="273" y="407"/>
                  </a:cubicBezTo>
                  <a:lnTo>
                    <a:pt x="273" y="407"/>
                  </a:lnTo>
                  <a:cubicBezTo>
                    <a:pt x="276" y="295"/>
                    <a:pt x="260" y="187"/>
                    <a:pt x="193" y="92"/>
                  </a:cubicBezTo>
                  <a:lnTo>
                    <a:pt x="193" y="92"/>
                  </a:lnTo>
                  <a:cubicBezTo>
                    <a:pt x="181" y="75"/>
                    <a:pt x="167" y="57"/>
                    <a:pt x="149" y="44"/>
                  </a:cubicBezTo>
                  <a:lnTo>
                    <a:pt x="149" y="44"/>
                  </a:lnTo>
                  <a:cubicBezTo>
                    <a:pt x="117" y="18"/>
                    <a:pt x="80" y="0"/>
                    <a:pt x="40" y="28"/>
                  </a:cubicBezTo>
                  <a:lnTo>
                    <a:pt x="40" y="28"/>
                  </a:lnTo>
                  <a:cubicBezTo>
                    <a:pt x="0" y="56"/>
                    <a:pt x="3" y="95"/>
                    <a:pt x="17" y="136"/>
                  </a:cubicBezTo>
                  <a:lnTo>
                    <a:pt x="17" y="136"/>
                  </a:lnTo>
                  <a:cubicBezTo>
                    <a:pt x="38" y="194"/>
                    <a:pt x="61" y="252"/>
                    <a:pt x="79" y="311"/>
                  </a:cubicBezTo>
                  <a:lnTo>
                    <a:pt x="79" y="311"/>
                  </a:lnTo>
                  <a:cubicBezTo>
                    <a:pt x="143" y="512"/>
                    <a:pt x="181" y="713"/>
                    <a:pt x="82" y="93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" name="Freeform 373">
              <a:extLst>
                <a:ext uri="{FF2B5EF4-FFF2-40B4-BE49-F238E27FC236}">
                  <a16:creationId xmlns:a16="http://schemas.microsoft.com/office/drawing/2014/main" id="{0485CB41-26EA-1646-B8BC-64E369E9D3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1324" y="151362"/>
              <a:ext cx="268405" cy="338749"/>
            </a:xfrm>
            <a:custGeom>
              <a:avLst/>
              <a:gdLst>
                <a:gd name="T0" fmla="*/ 7 w 616"/>
                <a:gd name="T1" fmla="*/ 776 h 777"/>
                <a:gd name="T2" fmla="*/ 7 w 616"/>
                <a:gd name="T3" fmla="*/ 776 h 777"/>
                <a:gd name="T4" fmla="*/ 426 w 616"/>
                <a:gd name="T5" fmla="*/ 502 h 777"/>
                <a:gd name="T6" fmla="*/ 426 w 616"/>
                <a:gd name="T7" fmla="*/ 502 h 777"/>
                <a:gd name="T8" fmla="*/ 597 w 616"/>
                <a:gd name="T9" fmla="*/ 115 h 777"/>
                <a:gd name="T10" fmla="*/ 597 w 616"/>
                <a:gd name="T11" fmla="*/ 115 h 777"/>
                <a:gd name="T12" fmla="*/ 596 w 616"/>
                <a:gd name="T13" fmla="*/ 110 h 777"/>
                <a:gd name="T14" fmla="*/ 596 w 616"/>
                <a:gd name="T15" fmla="*/ 110 h 777"/>
                <a:gd name="T16" fmla="*/ 548 w 616"/>
                <a:gd name="T17" fmla="*/ 0 h 777"/>
                <a:gd name="T18" fmla="*/ 548 w 616"/>
                <a:gd name="T19" fmla="*/ 0 h 777"/>
                <a:gd name="T20" fmla="*/ 440 w 616"/>
                <a:gd name="T21" fmla="*/ 76 h 777"/>
                <a:gd name="T22" fmla="*/ 440 w 616"/>
                <a:gd name="T23" fmla="*/ 76 h 777"/>
                <a:gd name="T24" fmla="*/ 384 w 616"/>
                <a:gd name="T25" fmla="*/ 213 h 777"/>
                <a:gd name="T26" fmla="*/ 384 w 616"/>
                <a:gd name="T27" fmla="*/ 213 h 777"/>
                <a:gd name="T28" fmla="*/ 124 w 616"/>
                <a:gd name="T29" fmla="*/ 640 h 777"/>
                <a:gd name="T30" fmla="*/ 124 w 616"/>
                <a:gd name="T31" fmla="*/ 640 h 777"/>
                <a:gd name="T32" fmla="*/ 0 w 616"/>
                <a:gd name="T33" fmla="*/ 761 h 777"/>
                <a:gd name="T34" fmla="*/ 0 w 616"/>
                <a:gd name="T35" fmla="*/ 761 h 777"/>
                <a:gd name="T36" fmla="*/ 7 w 616"/>
                <a:gd name="T37" fmla="*/ 776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6" h="777">
                  <a:moveTo>
                    <a:pt x="7" y="776"/>
                  </a:moveTo>
                  <a:lnTo>
                    <a:pt x="7" y="776"/>
                  </a:lnTo>
                  <a:cubicBezTo>
                    <a:pt x="147" y="686"/>
                    <a:pt x="299" y="609"/>
                    <a:pt x="426" y="502"/>
                  </a:cubicBezTo>
                  <a:lnTo>
                    <a:pt x="426" y="502"/>
                  </a:lnTo>
                  <a:cubicBezTo>
                    <a:pt x="537" y="407"/>
                    <a:pt x="615" y="277"/>
                    <a:pt x="597" y="115"/>
                  </a:cubicBezTo>
                  <a:lnTo>
                    <a:pt x="597" y="115"/>
                  </a:lnTo>
                  <a:cubicBezTo>
                    <a:pt x="597" y="113"/>
                    <a:pt x="597" y="111"/>
                    <a:pt x="596" y="110"/>
                  </a:cubicBezTo>
                  <a:lnTo>
                    <a:pt x="596" y="110"/>
                  </a:lnTo>
                  <a:cubicBezTo>
                    <a:pt x="580" y="73"/>
                    <a:pt x="564" y="37"/>
                    <a:pt x="548" y="0"/>
                  </a:cubicBezTo>
                  <a:lnTo>
                    <a:pt x="548" y="0"/>
                  </a:lnTo>
                  <a:cubicBezTo>
                    <a:pt x="511" y="25"/>
                    <a:pt x="465" y="42"/>
                    <a:pt x="440" y="76"/>
                  </a:cubicBezTo>
                  <a:lnTo>
                    <a:pt x="440" y="76"/>
                  </a:lnTo>
                  <a:cubicBezTo>
                    <a:pt x="411" y="115"/>
                    <a:pt x="396" y="166"/>
                    <a:pt x="384" y="213"/>
                  </a:cubicBezTo>
                  <a:lnTo>
                    <a:pt x="384" y="213"/>
                  </a:lnTo>
                  <a:cubicBezTo>
                    <a:pt x="344" y="384"/>
                    <a:pt x="269" y="532"/>
                    <a:pt x="124" y="640"/>
                  </a:cubicBezTo>
                  <a:lnTo>
                    <a:pt x="124" y="640"/>
                  </a:lnTo>
                  <a:cubicBezTo>
                    <a:pt x="78" y="675"/>
                    <a:pt x="41" y="721"/>
                    <a:pt x="0" y="761"/>
                  </a:cubicBezTo>
                  <a:lnTo>
                    <a:pt x="0" y="761"/>
                  </a:lnTo>
                  <a:cubicBezTo>
                    <a:pt x="2" y="767"/>
                    <a:pt x="5" y="771"/>
                    <a:pt x="7" y="77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" name="Freeform 374">
              <a:extLst>
                <a:ext uri="{FF2B5EF4-FFF2-40B4-BE49-F238E27FC236}">
                  <a16:creationId xmlns:a16="http://schemas.microsoft.com/office/drawing/2014/main" id="{EDEBD6A8-B824-7545-9EEC-6F5D2B37B1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87" y="767236"/>
              <a:ext cx="349114" cy="172659"/>
            </a:xfrm>
            <a:custGeom>
              <a:avLst/>
              <a:gdLst>
                <a:gd name="T0" fmla="*/ 802 w 803"/>
                <a:gd name="T1" fmla="*/ 397 h 398"/>
                <a:gd name="T2" fmla="*/ 802 w 803"/>
                <a:gd name="T3" fmla="*/ 397 h 398"/>
                <a:gd name="T4" fmla="*/ 337 w 803"/>
                <a:gd name="T5" fmla="*/ 34 h 398"/>
                <a:gd name="T6" fmla="*/ 337 w 803"/>
                <a:gd name="T7" fmla="*/ 34 h 398"/>
                <a:gd name="T8" fmla="*/ 102 w 803"/>
                <a:gd name="T9" fmla="*/ 2 h 398"/>
                <a:gd name="T10" fmla="*/ 102 w 803"/>
                <a:gd name="T11" fmla="*/ 2 h 398"/>
                <a:gd name="T12" fmla="*/ 44 w 803"/>
                <a:gd name="T13" fmla="*/ 25 h 398"/>
                <a:gd name="T14" fmla="*/ 44 w 803"/>
                <a:gd name="T15" fmla="*/ 25 h 398"/>
                <a:gd name="T16" fmla="*/ 4 w 803"/>
                <a:gd name="T17" fmla="*/ 104 h 398"/>
                <a:gd name="T18" fmla="*/ 4 w 803"/>
                <a:gd name="T19" fmla="*/ 104 h 398"/>
                <a:gd name="T20" fmla="*/ 68 w 803"/>
                <a:gd name="T21" fmla="*/ 165 h 398"/>
                <a:gd name="T22" fmla="*/ 68 w 803"/>
                <a:gd name="T23" fmla="*/ 165 h 398"/>
                <a:gd name="T24" fmla="*/ 271 w 803"/>
                <a:gd name="T25" fmla="*/ 217 h 398"/>
                <a:gd name="T26" fmla="*/ 271 w 803"/>
                <a:gd name="T27" fmla="*/ 217 h 398"/>
                <a:gd name="T28" fmla="*/ 802 w 803"/>
                <a:gd name="T29" fmla="*/ 397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3" h="398">
                  <a:moveTo>
                    <a:pt x="802" y="397"/>
                  </a:moveTo>
                  <a:lnTo>
                    <a:pt x="802" y="397"/>
                  </a:lnTo>
                  <a:cubicBezTo>
                    <a:pt x="667" y="249"/>
                    <a:pt x="538" y="93"/>
                    <a:pt x="337" y="34"/>
                  </a:cubicBezTo>
                  <a:lnTo>
                    <a:pt x="337" y="34"/>
                  </a:lnTo>
                  <a:cubicBezTo>
                    <a:pt x="262" y="12"/>
                    <a:pt x="181" y="9"/>
                    <a:pt x="102" y="2"/>
                  </a:cubicBezTo>
                  <a:lnTo>
                    <a:pt x="102" y="2"/>
                  </a:lnTo>
                  <a:cubicBezTo>
                    <a:pt x="83" y="0"/>
                    <a:pt x="56" y="11"/>
                    <a:pt x="44" y="25"/>
                  </a:cubicBezTo>
                  <a:lnTo>
                    <a:pt x="44" y="25"/>
                  </a:lnTo>
                  <a:cubicBezTo>
                    <a:pt x="24" y="48"/>
                    <a:pt x="0" y="80"/>
                    <a:pt x="4" y="104"/>
                  </a:cubicBezTo>
                  <a:lnTo>
                    <a:pt x="4" y="104"/>
                  </a:lnTo>
                  <a:cubicBezTo>
                    <a:pt x="8" y="129"/>
                    <a:pt x="41" y="155"/>
                    <a:pt x="68" y="165"/>
                  </a:cubicBezTo>
                  <a:lnTo>
                    <a:pt x="68" y="165"/>
                  </a:lnTo>
                  <a:cubicBezTo>
                    <a:pt x="134" y="188"/>
                    <a:pt x="202" y="208"/>
                    <a:pt x="271" y="217"/>
                  </a:cubicBezTo>
                  <a:lnTo>
                    <a:pt x="271" y="217"/>
                  </a:lnTo>
                  <a:cubicBezTo>
                    <a:pt x="460" y="242"/>
                    <a:pt x="639" y="292"/>
                    <a:pt x="802" y="39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8" name="Freeform 375">
              <a:extLst>
                <a:ext uri="{FF2B5EF4-FFF2-40B4-BE49-F238E27FC236}">
                  <a16:creationId xmlns:a16="http://schemas.microsoft.com/office/drawing/2014/main" id="{518B2460-2F8D-7D42-AC50-61EAB0091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4733" y="148681"/>
              <a:ext cx="239313" cy="467305"/>
            </a:xfrm>
            <a:custGeom>
              <a:avLst/>
              <a:gdLst>
                <a:gd name="T0" fmla="*/ 551 w 552"/>
                <a:gd name="T1" fmla="*/ 1050 h 1070"/>
                <a:gd name="T2" fmla="*/ 551 w 552"/>
                <a:gd name="T3" fmla="*/ 1050 h 1070"/>
                <a:gd name="T4" fmla="*/ 285 w 552"/>
                <a:gd name="T5" fmla="*/ 806 h 1070"/>
                <a:gd name="T6" fmla="*/ 285 w 552"/>
                <a:gd name="T7" fmla="*/ 806 h 1070"/>
                <a:gd name="T8" fmla="*/ 170 w 552"/>
                <a:gd name="T9" fmla="*/ 260 h 1070"/>
                <a:gd name="T10" fmla="*/ 170 w 552"/>
                <a:gd name="T11" fmla="*/ 260 h 1070"/>
                <a:gd name="T12" fmla="*/ 164 w 552"/>
                <a:gd name="T13" fmla="*/ 59 h 1070"/>
                <a:gd name="T14" fmla="*/ 164 w 552"/>
                <a:gd name="T15" fmla="*/ 59 h 1070"/>
                <a:gd name="T16" fmla="*/ 112 w 552"/>
                <a:gd name="T17" fmla="*/ 1 h 1070"/>
                <a:gd name="T18" fmla="*/ 112 w 552"/>
                <a:gd name="T19" fmla="*/ 1 h 1070"/>
                <a:gd name="T20" fmla="*/ 34 w 552"/>
                <a:gd name="T21" fmla="*/ 42 h 1070"/>
                <a:gd name="T22" fmla="*/ 34 w 552"/>
                <a:gd name="T23" fmla="*/ 42 h 1070"/>
                <a:gd name="T24" fmla="*/ 14 w 552"/>
                <a:gd name="T25" fmla="*/ 109 h 1070"/>
                <a:gd name="T26" fmla="*/ 14 w 552"/>
                <a:gd name="T27" fmla="*/ 109 h 1070"/>
                <a:gd name="T28" fmla="*/ 339 w 552"/>
                <a:gd name="T29" fmla="*/ 940 h 1070"/>
                <a:gd name="T30" fmla="*/ 339 w 552"/>
                <a:gd name="T31" fmla="*/ 940 h 1070"/>
                <a:gd name="T32" fmla="*/ 538 w 552"/>
                <a:gd name="T33" fmla="*/ 1069 h 1070"/>
                <a:gd name="T34" fmla="*/ 538 w 552"/>
                <a:gd name="T35" fmla="*/ 1069 h 1070"/>
                <a:gd name="T36" fmla="*/ 551 w 552"/>
                <a:gd name="T37" fmla="*/ 105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2" h="1070">
                  <a:moveTo>
                    <a:pt x="551" y="1050"/>
                  </a:moveTo>
                  <a:lnTo>
                    <a:pt x="551" y="1050"/>
                  </a:lnTo>
                  <a:cubicBezTo>
                    <a:pt x="437" y="996"/>
                    <a:pt x="347" y="916"/>
                    <a:pt x="285" y="806"/>
                  </a:cubicBezTo>
                  <a:lnTo>
                    <a:pt x="285" y="806"/>
                  </a:lnTo>
                  <a:cubicBezTo>
                    <a:pt x="188" y="637"/>
                    <a:pt x="136" y="459"/>
                    <a:pt x="170" y="260"/>
                  </a:cubicBezTo>
                  <a:lnTo>
                    <a:pt x="170" y="260"/>
                  </a:lnTo>
                  <a:cubicBezTo>
                    <a:pt x="182" y="195"/>
                    <a:pt x="173" y="125"/>
                    <a:pt x="164" y="59"/>
                  </a:cubicBezTo>
                  <a:lnTo>
                    <a:pt x="164" y="59"/>
                  </a:lnTo>
                  <a:cubicBezTo>
                    <a:pt x="161" y="36"/>
                    <a:pt x="131" y="1"/>
                    <a:pt x="112" y="1"/>
                  </a:cubicBezTo>
                  <a:lnTo>
                    <a:pt x="112" y="1"/>
                  </a:lnTo>
                  <a:cubicBezTo>
                    <a:pt x="86" y="0"/>
                    <a:pt x="54" y="21"/>
                    <a:pt x="34" y="42"/>
                  </a:cubicBezTo>
                  <a:lnTo>
                    <a:pt x="34" y="42"/>
                  </a:lnTo>
                  <a:cubicBezTo>
                    <a:pt x="20" y="57"/>
                    <a:pt x="15" y="86"/>
                    <a:pt x="14" y="109"/>
                  </a:cubicBezTo>
                  <a:lnTo>
                    <a:pt x="14" y="109"/>
                  </a:lnTo>
                  <a:cubicBezTo>
                    <a:pt x="0" y="434"/>
                    <a:pt x="92" y="719"/>
                    <a:pt x="339" y="940"/>
                  </a:cubicBezTo>
                  <a:lnTo>
                    <a:pt x="339" y="940"/>
                  </a:lnTo>
                  <a:cubicBezTo>
                    <a:pt x="397" y="992"/>
                    <a:pt x="471" y="1026"/>
                    <a:pt x="538" y="1069"/>
                  </a:cubicBezTo>
                  <a:lnTo>
                    <a:pt x="538" y="1069"/>
                  </a:lnTo>
                  <a:cubicBezTo>
                    <a:pt x="542" y="1063"/>
                    <a:pt x="547" y="1056"/>
                    <a:pt x="551" y="105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9" name="Freeform 376">
              <a:extLst>
                <a:ext uri="{FF2B5EF4-FFF2-40B4-BE49-F238E27FC236}">
                  <a16:creationId xmlns:a16="http://schemas.microsoft.com/office/drawing/2014/main" id="{A42D3AB1-0461-A24E-A0EB-DDE675E7B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80" y="909961"/>
              <a:ext cx="393601" cy="261120"/>
            </a:xfrm>
            <a:custGeom>
              <a:avLst/>
              <a:gdLst>
                <a:gd name="T0" fmla="*/ 393166 w 904"/>
                <a:gd name="T1" fmla="*/ 0 h 601"/>
                <a:gd name="T2" fmla="*/ 393166 w 904"/>
                <a:gd name="T3" fmla="*/ 0 h 601"/>
                <a:gd name="T4" fmla="*/ 269077 w 904"/>
                <a:gd name="T5" fmla="*/ 33020 h 601"/>
                <a:gd name="T6" fmla="*/ 269077 w 904"/>
                <a:gd name="T7" fmla="*/ 33020 h 601"/>
                <a:gd name="T8" fmla="*/ 19158 w 904"/>
                <a:gd name="T9" fmla="*/ 195514 h 601"/>
                <a:gd name="T10" fmla="*/ 19158 w 904"/>
                <a:gd name="T11" fmla="*/ 195514 h 601"/>
                <a:gd name="T12" fmla="*/ 1742 w 904"/>
                <a:gd name="T13" fmla="*/ 217238 h 601"/>
                <a:gd name="T14" fmla="*/ 1742 w 904"/>
                <a:gd name="T15" fmla="*/ 217238 h 601"/>
                <a:gd name="T16" fmla="*/ 7402 w 904"/>
                <a:gd name="T17" fmla="*/ 256775 h 601"/>
                <a:gd name="T18" fmla="*/ 7402 w 904"/>
                <a:gd name="T19" fmla="*/ 256775 h 601"/>
                <a:gd name="T20" fmla="*/ 40928 w 904"/>
                <a:gd name="T21" fmla="*/ 253299 h 601"/>
                <a:gd name="T22" fmla="*/ 40928 w 904"/>
                <a:gd name="T23" fmla="*/ 253299 h 601"/>
                <a:gd name="T24" fmla="*/ 204202 w 904"/>
                <a:gd name="T25" fmla="*/ 119915 h 601"/>
                <a:gd name="T26" fmla="*/ 204202 w 904"/>
                <a:gd name="T27" fmla="*/ 119915 h 601"/>
                <a:gd name="T28" fmla="*/ 387505 w 904"/>
                <a:gd name="T29" fmla="*/ 11296 h 601"/>
                <a:gd name="T30" fmla="*/ 387505 w 904"/>
                <a:gd name="T31" fmla="*/ 11296 h 601"/>
                <a:gd name="T32" fmla="*/ 393166 w 904"/>
                <a:gd name="T33" fmla="*/ 0 h 60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04" h="601">
                  <a:moveTo>
                    <a:pt x="903" y="0"/>
                  </a:moveTo>
                  <a:lnTo>
                    <a:pt x="903" y="0"/>
                  </a:lnTo>
                  <a:cubicBezTo>
                    <a:pt x="800" y="26"/>
                    <a:pt x="706" y="41"/>
                    <a:pt x="618" y="76"/>
                  </a:cubicBezTo>
                  <a:cubicBezTo>
                    <a:pt x="401" y="159"/>
                    <a:pt x="214" y="291"/>
                    <a:pt x="44" y="450"/>
                  </a:cubicBezTo>
                  <a:cubicBezTo>
                    <a:pt x="29" y="464"/>
                    <a:pt x="7" y="482"/>
                    <a:pt x="4" y="500"/>
                  </a:cubicBezTo>
                  <a:cubicBezTo>
                    <a:pt x="0" y="530"/>
                    <a:pt x="3" y="565"/>
                    <a:pt x="17" y="591"/>
                  </a:cubicBezTo>
                  <a:cubicBezTo>
                    <a:pt x="22" y="600"/>
                    <a:pt x="75" y="597"/>
                    <a:pt x="94" y="583"/>
                  </a:cubicBezTo>
                  <a:cubicBezTo>
                    <a:pt x="221" y="483"/>
                    <a:pt x="345" y="379"/>
                    <a:pt x="469" y="276"/>
                  </a:cubicBezTo>
                  <a:cubicBezTo>
                    <a:pt x="597" y="171"/>
                    <a:pt x="736" y="87"/>
                    <a:pt x="890" y="26"/>
                  </a:cubicBezTo>
                  <a:cubicBezTo>
                    <a:pt x="893" y="25"/>
                    <a:pt x="893" y="20"/>
                    <a:pt x="903" y="0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0" name="Freeform 377">
              <a:extLst>
                <a:ext uri="{FF2B5EF4-FFF2-40B4-BE49-F238E27FC236}">
                  <a16:creationId xmlns:a16="http://schemas.microsoft.com/office/drawing/2014/main" id="{E520CD3A-127A-0C4B-9605-E04649E1C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9336" y="-147569"/>
              <a:ext cx="303129" cy="276817"/>
            </a:xfrm>
            <a:custGeom>
              <a:avLst/>
              <a:gdLst>
                <a:gd name="T0" fmla="*/ 694 w 695"/>
                <a:gd name="T1" fmla="*/ 635 h 636"/>
                <a:gd name="T2" fmla="*/ 694 w 695"/>
                <a:gd name="T3" fmla="*/ 635 h 636"/>
                <a:gd name="T4" fmla="*/ 445 w 695"/>
                <a:gd name="T5" fmla="*/ 448 h 636"/>
                <a:gd name="T6" fmla="*/ 445 w 695"/>
                <a:gd name="T7" fmla="*/ 448 h 636"/>
                <a:gd name="T8" fmla="*/ 278 w 695"/>
                <a:gd name="T9" fmla="*/ 188 h 636"/>
                <a:gd name="T10" fmla="*/ 278 w 695"/>
                <a:gd name="T11" fmla="*/ 188 h 636"/>
                <a:gd name="T12" fmla="*/ 143 w 695"/>
                <a:gd name="T13" fmla="*/ 48 h 636"/>
                <a:gd name="T14" fmla="*/ 143 w 695"/>
                <a:gd name="T15" fmla="*/ 48 h 636"/>
                <a:gd name="T16" fmla="*/ 36 w 695"/>
                <a:gd name="T17" fmla="*/ 41 h 636"/>
                <a:gd name="T18" fmla="*/ 36 w 695"/>
                <a:gd name="T19" fmla="*/ 41 h 636"/>
                <a:gd name="T20" fmla="*/ 26 w 695"/>
                <a:gd name="T21" fmla="*/ 169 h 636"/>
                <a:gd name="T22" fmla="*/ 26 w 695"/>
                <a:gd name="T23" fmla="*/ 169 h 636"/>
                <a:gd name="T24" fmla="*/ 274 w 695"/>
                <a:gd name="T25" fmla="*/ 443 h 636"/>
                <a:gd name="T26" fmla="*/ 274 w 695"/>
                <a:gd name="T27" fmla="*/ 443 h 636"/>
                <a:gd name="T28" fmla="*/ 694 w 695"/>
                <a:gd name="T29" fmla="*/ 635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5" h="636">
                  <a:moveTo>
                    <a:pt x="694" y="635"/>
                  </a:moveTo>
                  <a:lnTo>
                    <a:pt x="694" y="635"/>
                  </a:lnTo>
                  <a:cubicBezTo>
                    <a:pt x="606" y="571"/>
                    <a:pt x="512" y="521"/>
                    <a:pt x="445" y="448"/>
                  </a:cubicBezTo>
                  <a:lnTo>
                    <a:pt x="445" y="448"/>
                  </a:lnTo>
                  <a:cubicBezTo>
                    <a:pt x="377" y="373"/>
                    <a:pt x="338" y="272"/>
                    <a:pt x="278" y="188"/>
                  </a:cubicBezTo>
                  <a:lnTo>
                    <a:pt x="278" y="188"/>
                  </a:lnTo>
                  <a:cubicBezTo>
                    <a:pt x="242" y="136"/>
                    <a:pt x="192" y="90"/>
                    <a:pt x="143" y="48"/>
                  </a:cubicBezTo>
                  <a:lnTo>
                    <a:pt x="143" y="48"/>
                  </a:lnTo>
                  <a:cubicBezTo>
                    <a:pt x="113" y="22"/>
                    <a:pt x="72" y="0"/>
                    <a:pt x="36" y="41"/>
                  </a:cubicBezTo>
                  <a:lnTo>
                    <a:pt x="36" y="41"/>
                  </a:lnTo>
                  <a:cubicBezTo>
                    <a:pt x="2" y="80"/>
                    <a:pt x="0" y="123"/>
                    <a:pt x="26" y="169"/>
                  </a:cubicBezTo>
                  <a:lnTo>
                    <a:pt x="26" y="169"/>
                  </a:lnTo>
                  <a:cubicBezTo>
                    <a:pt x="89" y="277"/>
                    <a:pt x="176" y="366"/>
                    <a:pt x="274" y="443"/>
                  </a:cubicBezTo>
                  <a:lnTo>
                    <a:pt x="274" y="443"/>
                  </a:lnTo>
                  <a:cubicBezTo>
                    <a:pt x="396" y="538"/>
                    <a:pt x="535" y="602"/>
                    <a:pt x="694" y="63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1" name="Freeform 378">
              <a:extLst>
                <a:ext uri="{FF2B5EF4-FFF2-40B4-BE49-F238E27FC236}">
                  <a16:creationId xmlns:a16="http://schemas.microsoft.com/office/drawing/2014/main" id="{A4D57877-80F2-874B-BC2C-1B7C17281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960" y="1095584"/>
              <a:ext cx="257143" cy="243974"/>
            </a:xfrm>
            <a:custGeom>
              <a:avLst/>
              <a:gdLst>
                <a:gd name="T0" fmla="*/ 590 w 591"/>
                <a:gd name="T1" fmla="*/ 0 h 561"/>
                <a:gd name="T2" fmla="*/ 590 w 591"/>
                <a:gd name="T3" fmla="*/ 0 h 561"/>
                <a:gd name="T4" fmla="*/ 229 w 591"/>
                <a:gd name="T5" fmla="*/ 269 h 561"/>
                <a:gd name="T6" fmla="*/ 229 w 591"/>
                <a:gd name="T7" fmla="*/ 269 h 561"/>
                <a:gd name="T8" fmla="*/ 57 w 591"/>
                <a:gd name="T9" fmla="*/ 386 h 561"/>
                <a:gd name="T10" fmla="*/ 57 w 591"/>
                <a:gd name="T11" fmla="*/ 386 h 561"/>
                <a:gd name="T12" fmla="*/ 15 w 591"/>
                <a:gd name="T13" fmla="*/ 463 h 561"/>
                <a:gd name="T14" fmla="*/ 15 w 591"/>
                <a:gd name="T15" fmla="*/ 463 h 561"/>
                <a:gd name="T16" fmla="*/ 94 w 591"/>
                <a:gd name="T17" fmla="*/ 543 h 561"/>
                <a:gd name="T18" fmla="*/ 94 w 591"/>
                <a:gd name="T19" fmla="*/ 543 h 561"/>
                <a:gd name="T20" fmla="*/ 590 w 591"/>
                <a:gd name="T2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561">
                  <a:moveTo>
                    <a:pt x="590" y="0"/>
                  </a:moveTo>
                  <a:lnTo>
                    <a:pt x="590" y="0"/>
                  </a:lnTo>
                  <a:cubicBezTo>
                    <a:pt x="512" y="161"/>
                    <a:pt x="356" y="195"/>
                    <a:pt x="229" y="269"/>
                  </a:cubicBezTo>
                  <a:lnTo>
                    <a:pt x="229" y="269"/>
                  </a:lnTo>
                  <a:cubicBezTo>
                    <a:pt x="170" y="305"/>
                    <a:pt x="111" y="343"/>
                    <a:pt x="57" y="386"/>
                  </a:cubicBezTo>
                  <a:lnTo>
                    <a:pt x="57" y="386"/>
                  </a:lnTo>
                  <a:cubicBezTo>
                    <a:pt x="36" y="403"/>
                    <a:pt x="23" y="435"/>
                    <a:pt x="15" y="463"/>
                  </a:cubicBezTo>
                  <a:lnTo>
                    <a:pt x="15" y="463"/>
                  </a:lnTo>
                  <a:cubicBezTo>
                    <a:pt x="0" y="524"/>
                    <a:pt x="35" y="560"/>
                    <a:pt x="94" y="543"/>
                  </a:cubicBezTo>
                  <a:lnTo>
                    <a:pt x="94" y="543"/>
                  </a:lnTo>
                  <a:cubicBezTo>
                    <a:pt x="270" y="493"/>
                    <a:pt x="563" y="275"/>
                    <a:pt x="590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2" name="Freeform 379">
              <a:extLst>
                <a:ext uri="{FF2B5EF4-FFF2-40B4-BE49-F238E27FC236}">
                  <a16:creationId xmlns:a16="http://schemas.microsoft.com/office/drawing/2014/main" id="{625C8A48-BC2F-9242-91DA-03C227E0B3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9145" y="103020"/>
              <a:ext cx="203650" cy="309660"/>
            </a:xfrm>
            <a:custGeom>
              <a:avLst/>
              <a:gdLst>
                <a:gd name="T0" fmla="*/ 467 w 468"/>
                <a:gd name="T1" fmla="*/ 697 h 710"/>
                <a:gd name="T2" fmla="*/ 467 w 468"/>
                <a:gd name="T3" fmla="*/ 697 h 710"/>
                <a:gd name="T4" fmla="*/ 272 w 468"/>
                <a:gd name="T5" fmla="*/ 310 h 710"/>
                <a:gd name="T6" fmla="*/ 272 w 468"/>
                <a:gd name="T7" fmla="*/ 310 h 710"/>
                <a:gd name="T8" fmla="*/ 157 w 468"/>
                <a:gd name="T9" fmla="*/ 51 h 710"/>
                <a:gd name="T10" fmla="*/ 157 w 468"/>
                <a:gd name="T11" fmla="*/ 51 h 710"/>
                <a:gd name="T12" fmla="*/ 115 w 468"/>
                <a:gd name="T13" fmla="*/ 17 h 710"/>
                <a:gd name="T14" fmla="*/ 115 w 468"/>
                <a:gd name="T15" fmla="*/ 17 h 710"/>
                <a:gd name="T16" fmla="*/ 21 w 468"/>
                <a:gd name="T17" fmla="*/ 11 h 710"/>
                <a:gd name="T18" fmla="*/ 21 w 468"/>
                <a:gd name="T19" fmla="*/ 11 h 710"/>
                <a:gd name="T20" fmla="*/ 8 w 468"/>
                <a:gd name="T21" fmla="*/ 90 h 710"/>
                <a:gd name="T22" fmla="*/ 8 w 468"/>
                <a:gd name="T23" fmla="*/ 90 h 710"/>
                <a:gd name="T24" fmla="*/ 380 w 468"/>
                <a:gd name="T25" fmla="*/ 666 h 710"/>
                <a:gd name="T26" fmla="*/ 380 w 468"/>
                <a:gd name="T27" fmla="*/ 666 h 710"/>
                <a:gd name="T28" fmla="*/ 457 w 468"/>
                <a:gd name="T29" fmla="*/ 709 h 710"/>
                <a:gd name="T30" fmla="*/ 457 w 468"/>
                <a:gd name="T31" fmla="*/ 709 h 710"/>
                <a:gd name="T32" fmla="*/ 467 w 468"/>
                <a:gd name="T33" fmla="*/ 697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8" h="710">
                  <a:moveTo>
                    <a:pt x="467" y="697"/>
                  </a:moveTo>
                  <a:lnTo>
                    <a:pt x="467" y="697"/>
                  </a:lnTo>
                  <a:cubicBezTo>
                    <a:pt x="330" y="602"/>
                    <a:pt x="303" y="456"/>
                    <a:pt x="272" y="310"/>
                  </a:cubicBezTo>
                  <a:lnTo>
                    <a:pt x="272" y="310"/>
                  </a:lnTo>
                  <a:cubicBezTo>
                    <a:pt x="252" y="215"/>
                    <a:pt x="229" y="122"/>
                    <a:pt x="157" y="51"/>
                  </a:cubicBezTo>
                  <a:lnTo>
                    <a:pt x="157" y="51"/>
                  </a:lnTo>
                  <a:cubicBezTo>
                    <a:pt x="144" y="38"/>
                    <a:pt x="131" y="21"/>
                    <a:pt x="115" y="17"/>
                  </a:cubicBezTo>
                  <a:lnTo>
                    <a:pt x="115" y="17"/>
                  </a:lnTo>
                  <a:cubicBezTo>
                    <a:pt x="84" y="9"/>
                    <a:pt x="48" y="0"/>
                    <a:pt x="21" y="11"/>
                  </a:cubicBezTo>
                  <a:lnTo>
                    <a:pt x="21" y="11"/>
                  </a:lnTo>
                  <a:cubicBezTo>
                    <a:pt x="8" y="16"/>
                    <a:pt x="0" y="67"/>
                    <a:pt x="8" y="90"/>
                  </a:cubicBezTo>
                  <a:lnTo>
                    <a:pt x="8" y="90"/>
                  </a:lnTo>
                  <a:cubicBezTo>
                    <a:pt x="78" y="317"/>
                    <a:pt x="195" y="514"/>
                    <a:pt x="380" y="666"/>
                  </a:cubicBezTo>
                  <a:lnTo>
                    <a:pt x="380" y="666"/>
                  </a:lnTo>
                  <a:cubicBezTo>
                    <a:pt x="403" y="684"/>
                    <a:pt x="432" y="695"/>
                    <a:pt x="457" y="709"/>
                  </a:cubicBezTo>
                  <a:lnTo>
                    <a:pt x="457" y="709"/>
                  </a:lnTo>
                  <a:cubicBezTo>
                    <a:pt x="461" y="705"/>
                    <a:pt x="464" y="701"/>
                    <a:pt x="467" y="69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3" name="Freeform 380">
              <a:extLst>
                <a:ext uri="{FF2B5EF4-FFF2-40B4-BE49-F238E27FC236}">
                  <a16:creationId xmlns:a16="http://schemas.microsoft.com/office/drawing/2014/main" id="{A367B5D1-1B1A-894A-BAE3-A81313C3F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4889" y="1055930"/>
              <a:ext cx="117310" cy="293707"/>
            </a:xfrm>
            <a:custGeom>
              <a:avLst/>
              <a:gdLst>
                <a:gd name="T0" fmla="*/ 202 w 270"/>
                <a:gd name="T1" fmla="*/ 0 h 674"/>
                <a:gd name="T2" fmla="*/ 202 w 270"/>
                <a:gd name="T3" fmla="*/ 0 h 674"/>
                <a:gd name="T4" fmla="*/ 182 w 270"/>
                <a:gd name="T5" fmla="*/ 102 h 674"/>
                <a:gd name="T6" fmla="*/ 182 w 270"/>
                <a:gd name="T7" fmla="*/ 102 h 674"/>
                <a:gd name="T8" fmla="*/ 63 w 270"/>
                <a:gd name="T9" fmla="*/ 355 h 674"/>
                <a:gd name="T10" fmla="*/ 63 w 270"/>
                <a:gd name="T11" fmla="*/ 355 h 674"/>
                <a:gd name="T12" fmla="*/ 22 w 270"/>
                <a:gd name="T13" fmla="*/ 589 h 674"/>
                <a:gd name="T14" fmla="*/ 22 w 270"/>
                <a:gd name="T15" fmla="*/ 589 h 674"/>
                <a:gd name="T16" fmla="*/ 106 w 270"/>
                <a:gd name="T17" fmla="*/ 669 h 674"/>
                <a:gd name="T18" fmla="*/ 106 w 270"/>
                <a:gd name="T19" fmla="*/ 669 h 674"/>
                <a:gd name="T20" fmla="*/ 177 w 270"/>
                <a:gd name="T21" fmla="*/ 602 h 674"/>
                <a:gd name="T22" fmla="*/ 177 w 270"/>
                <a:gd name="T23" fmla="*/ 602 h 674"/>
                <a:gd name="T24" fmla="*/ 223 w 270"/>
                <a:gd name="T25" fmla="*/ 61 h 674"/>
                <a:gd name="T26" fmla="*/ 223 w 270"/>
                <a:gd name="T27" fmla="*/ 61 h 674"/>
                <a:gd name="T28" fmla="*/ 202 w 270"/>
                <a:gd name="T29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0" h="674">
                  <a:moveTo>
                    <a:pt x="202" y="0"/>
                  </a:moveTo>
                  <a:lnTo>
                    <a:pt x="202" y="0"/>
                  </a:lnTo>
                  <a:cubicBezTo>
                    <a:pt x="193" y="45"/>
                    <a:pt x="193" y="76"/>
                    <a:pt x="182" y="102"/>
                  </a:cubicBezTo>
                  <a:lnTo>
                    <a:pt x="182" y="102"/>
                  </a:lnTo>
                  <a:cubicBezTo>
                    <a:pt x="145" y="188"/>
                    <a:pt x="112" y="276"/>
                    <a:pt x="63" y="355"/>
                  </a:cubicBezTo>
                  <a:lnTo>
                    <a:pt x="63" y="355"/>
                  </a:lnTo>
                  <a:cubicBezTo>
                    <a:pt x="18" y="431"/>
                    <a:pt x="0" y="505"/>
                    <a:pt x="22" y="589"/>
                  </a:cubicBezTo>
                  <a:lnTo>
                    <a:pt x="22" y="589"/>
                  </a:lnTo>
                  <a:cubicBezTo>
                    <a:pt x="32" y="632"/>
                    <a:pt x="56" y="666"/>
                    <a:pt x="106" y="669"/>
                  </a:cubicBezTo>
                  <a:lnTo>
                    <a:pt x="106" y="669"/>
                  </a:lnTo>
                  <a:cubicBezTo>
                    <a:pt x="154" y="673"/>
                    <a:pt x="165" y="635"/>
                    <a:pt x="177" y="602"/>
                  </a:cubicBezTo>
                  <a:lnTo>
                    <a:pt x="177" y="602"/>
                  </a:lnTo>
                  <a:cubicBezTo>
                    <a:pt x="241" y="425"/>
                    <a:pt x="269" y="246"/>
                    <a:pt x="223" y="61"/>
                  </a:cubicBezTo>
                  <a:lnTo>
                    <a:pt x="223" y="61"/>
                  </a:lnTo>
                  <a:cubicBezTo>
                    <a:pt x="219" y="46"/>
                    <a:pt x="213" y="31"/>
                    <a:pt x="202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4" name="Freeform 381">
              <a:extLst>
                <a:ext uri="{FF2B5EF4-FFF2-40B4-BE49-F238E27FC236}">
                  <a16:creationId xmlns:a16="http://schemas.microsoft.com/office/drawing/2014/main" id="{00FBD11B-FD5A-8849-8E4D-52065AAA5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5650" y="95850"/>
              <a:ext cx="264651" cy="117296"/>
            </a:xfrm>
            <a:custGeom>
              <a:avLst/>
              <a:gdLst>
                <a:gd name="T0" fmla="*/ 606 w 609"/>
                <a:gd name="T1" fmla="*/ 168 h 271"/>
                <a:gd name="T2" fmla="*/ 606 w 609"/>
                <a:gd name="T3" fmla="*/ 168 h 271"/>
                <a:gd name="T4" fmla="*/ 581 w 609"/>
                <a:gd name="T5" fmla="*/ 168 h 271"/>
                <a:gd name="T6" fmla="*/ 581 w 609"/>
                <a:gd name="T7" fmla="*/ 168 h 271"/>
                <a:gd name="T8" fmla="*/ 381 w 609"/>
                <a:gd name="T9" fmla="*/ 129 h 271"/>
                <a:gd name="T10" fmla="*/ 381 w 609"/>
                <a:gd name="T11" fmla="*/ 129 h 271"/>
                <a:gd name="T12" fmla="*/ 174 w 609"/>
                <a:gd name="T13" fmla="*/ 23 h 271"/>
                <a:gd name="T14" fmla="*/ 174 w 609"/>
                <a:gd name="T15" fmla="*/ 23 h 271"/>
                <a:gd name="T16" fmla="*/ 32 w 609"/>
                <a:gd name="T17" fmla="*/ 67 h 271"/>
                <a:gd name="T18" fmla="*/ 32 w 609"/>
                <a:gd name="T19" fmla="*/ 67 h 271"/>
                <a:gd name="T20" fmla="*/ 70 w 609"/>
                <a:gd name="T21" fmla="*/ 180 h 271"/>
                <a:gd name="T22" fmla="*/ 70 w 609"/>
                <a:gd name="T23" fmla="*/ 180 h 271"/>
                <a:gd name="T24" fmla="*/ 322 w 609"/>
                <a:gd name="T25" fmla="*/ 251 h 271"/>
                <a:gd name="T26" fmla="*/ 322 w 609"/>
                <a:gd name="T27" fmla="*/ 251 h 271"/>
                <a:gd name="T28" fmla="*/ 608 w 609"/>
                <a:gd name="T29" fmla="*/ 181 h 271"/>
                <a:gd name="T30" fmla="*/ 608 w 609"/>
                <a:gd name="T31" fmla="*/ 181 h 271"/>
                <a:gd name="T32" fmla="*/ 606 w 609"/>
                <a:gd name="T33" fmla="*/ 16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9" h="271">
                  <a:moveTo>
                    <a:pt x="606" y="168"/>
                  </a:moveTo>
                  <a:lnTo>
                    <a:pt x="606" y="168"/>
                  </a:lnTo>
                  <a:cubicBezTo>
                    <a:pt x="598" y="168"/>
                    <a:pt x="588" y="166"/>
                    <a:pt x="581" y="168"/>
                  </a:cubicBezTo>
                  <a:lnTo>
                    <a:pt x="581" y="168"/>
                  </a:lnTo>
                  <a:cubicBezTo>
                    <a:pt x="507" y="188"/>
                    <a:pt x="444" y="167"/>
                    <a:pt x="381" y="129"/>
                  </a:cubicBezTo>
                  <a:lnTo>
                    <a:pt x="381" y="129"/>
                  </a:lnTo>
                  <a:cubicBezTo>
                    <a:pt x="314" y="90"/>
                    <a:pt x="244" y="56"/>
                    <a:pt x="174" y="23"/>
                  </a:cubicBezTo>
                  <a:lnTo>
                    <a:pt x="174" y="23"/>
                  </a:lnTo>
                  <a:cubicBezTo>
                    <a:pt x="126" y="0"/>
                    <a:pt x="60" y="22"/>
                    <a:pt x="32" y="67"/>
                  </a:cubicBezTo>
                  <a:lnTo>
                    <a:pt x="32" y="67"/>
                  </a:lnTo>
                  <a:cubicBezTo>
                    <a:pt x="0" y="118"/>
                    <a:pt x="37" y="153"/>
                    <a:pt x="70" y="180"/>
                  </a:cubicBezTo>
                  <a:lnTo>
                    <a:pt x="70" y="180"/>
                  </a:lnTo>
                  <a:cubicBezTo>
                    <a:pt x="144" y="237"/>
                    <a:pt x="228" y="270"/>
                    <a:pt x="322" y="251"/>
                  </a:cubicBezTo>
                  <a:lnTo>
                    <a:pt x="322" y="251"/>
                  </a:lnTo>
                  <a:cubicBezTo>
                    <a:pt x="419" y="233"/>
                    <a:pt x="512" y="205"/>
                    <a:pt x="608" y="181"/>
                  </a:cubicBezTo>
                  <a:lnTo>
                    <a:pt x="608" y="181"/>
                  </a:lnTo>
                  <a:cubicBezTo>
                    <a:pt x="607" y="177"/>
                    <a:pt x="607" y="173"/>
                    <a:pt x="606" y="16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5" name="Freeform 382">
              <a:extLst>
                <a:ext uri="{FF2B5EF4-FFF2-40B4-BE49-F238E27FC236}">
                  <a16:creationId xmlns:a16="http://schemas.microsoft.com/office/drawing/2014/main" id="{97F52628-36A6-2A49-8AFD-1C6509275B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8322" y="333961"/>
              <a:ext cx="193919" cy="266879"/>
            </a:xfrm>
            <a:custGeom>
              <a:avLst/>
              <a:gdLst>
                <a:gd name="T0" fmla="*/ 193483 w 445"/>
                <a:gd name="T1" fmla="*/ 261219 h 613"/>
                <a:gd name="T2" fmla="*/ 193483 w 445"/>
                <a:gd name="T3" fmla="*/ 261219 h 613"/>
                <a:gd name="T4" fmla="*/ 171259 w 445"/>
                <a:gd name="T5" fmla="*/ 251206 h 613"/>
                <a:gd name="T6" fmla="*/ 171259 w 445"/>
                <a:gd name="T7" fmla="*/ 251206 h 613"/>
                <a:gd name="T8" fmla="*/ 64494 w 445"/>
                <a:gd name="T9" fmla="*/ 99699 h 613"/>
                <a:gd name="T10" fmla="*/ 64494 w 445"/>
                <a:gd name="T11" fmla="*/ 99699 h 613"/>
                <a:gd name="T12" fmla="*/ 46628 w 445"/>
                <a:gd name="T13" fmla="*/ 23510 h 613"/>
                <a:gd name="T14" fmla="*/ 46628 w 445"/>
                <a:gd name="T15" fmla="*/ 23510 h 613"/>
                <a:gd name="T16" fmla="*/ 25711 w 445"/>
                <a:gd name="T17" fmla="*/ 0 h 613"/>
                <a:gd name="T18" fmla="*/ 25711 w 445"/>
                <a:gd name="T19" fmla="*/ 0 h 613"/>
                <a:gd name="T20" fmla="*/ 5229 w 445"/>
                <a:gd name="T21" fmla="*/ 24816 h 613"/>
                <a:gd name="T22" fmla="*/ 5229 w 445"/>
                <a:gd name="T23" fmla="*/ 24816 h 613"/>
                <a:gd name="T24" fmla="*/ 6101 w 445"/>
                <a:gd name="T25" fmla="*/ 90991 h 613"/>
                <a:gd name="T26" fmla="*/ 6101 w 445"/>
                <a:gd name="T27" fmla="*/ 90991 h 613"/>
                <a:gd name="T28" fmla="*/ 167773 w 445"/>
                <a:gd name="T29" fmla="*/ 262090 h 613"/>
                <a:gd name="T30" fmla="*/ 167773 w 445"/>
                <a:gd name="T31" fmla="*/ 262090 h 613"/>
                <a:gd name="T32" fmla="*/ 192176 w 445"/>
                <a:gd name="T33" fmla="*/ 266444 h 613"/>
                <a:gd name="T34" fmla="*/ 192176 w 445"/>
                <a:gd name="T35" fmla="*/ 266444 h 613"/>
                <a:gd name="T36" fmla="*/ 193483 w 445"/>
                <a:gd name="T37" fmla="*/ 261219 h 61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5" h="613">
                  <a:moveTo>
                    <a:pt x="444" y="600"/>
                  </a:moveTo>
                  <a:lnTo>
                    <a:pt x="444" y="600"/>
                  </a:lnTo>
                  <a:cubicBezTo>
                    <a:pt x="427" y="592"/>
                    <a:pt x="410" y="585"/>
                    <a:pt x="393" y="577"/>
                  </a:cubicBezTo>
                  <a:cubicBezTo>
                    <a:pt x="239" y="512"/>
                    <a:pt x="183" y="377"/>
                    <a:pt x="148" y="229"/>
                  </a:cubicBezTo>
                  <a:cubicBezTo>
                    <a:pt x="133" y="171"/>
                    <a:pt x="124" y="111"/>
                    <a:pt x="107" y="54"/>
                  </a:cubicBezTo>
                  <a:cubicBezTo>
                    <a:pt x="100" y="32"/>
                    <a:pt x="75" y="17"/>
                    <a:pt x="59" y="0"/>
                  </a:cubicBezTo>
                  <a:cubicBezTo>
                    <a:pt x="42" y="18"/>
                    <a:pt x="15" y="36"/>
                    <a:pt x="12" y="57"/>
                  </a:cubicBezTo>
                  <a:cubicBezTo>
                    <a:pt x="6" y="107"/>
                    <a:pt x="0" y="162"/>
                    <a:pt x="14" y="209"/>
                  </a:cubicBezTo>
                  <a:cubicBezTo>
                    <a:pt x="72" y="401"/>
                    <a:pt x="186" y="542"/>
                    <a:pt x="385" y="602"/>
                  </a:cubicBezTo>
                  <a:cubicBezTo>
                    <a:pt x="403" y="607"/>
                    <a:pt x="422" y="609"/>
                    <a:pt x="441" y="612"/>
                  </a:cubicBezTo>
                  <a:cubicBezTo>
                    <a:pt x="442" y="608"/>
                    <a:pt x="443" y="604"/>
                    <a:pt x="444" y="600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6" name="Freeform 383">
              <a:extLst>
                <a:ext uri="{FF2B5EF4-FFF2-40B4-BE49-F238E27FC236}">
                  <a16:creationId xmlns:a16="http://schemas.microsoft.com/office/drawing/2014/main" id="{353331C6-A69C-C547-AFA7-201B58E7D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0406" y="-95005"/>
              <a:ext cx="124817" cy="211131"/>
            </a:xfrm>
            <a:custGeom>
              <a:avLst/>
              <a:gdLst>
                <a:gd name="T0" fmla="*/ 5 w 287"/>
                <a:gd name="T1" fmla="*/ 485 h 486"/>
                <a:gd name="T2" fmla="*/ 5 w 287"/>
                <a:gd name="T3" fmla="*/ 485 h 486"/>
                <a:gd name="T4" fmla="*/ 243 w 287"/>
                <a:gd name="T5" fmla="*/ 242 h 486"/>
                <a:gd name="T6" fmla="*/ 243 w 287"/>
                <a:gd name="T7" fmla="*/ 242 h 486"/>
                <a:gd name="T8" fmla="*/ 285 w 287"/>
                <a:gd name="T9" fmla="*/ 84 h 486"/>
                <a:gd name="T10" fmla="*/ 285 w 287"/>
                <a:gd name="T11" fmla="*/ 84 h 486"/>
                <a:gd name="T12" fmla="*/ 230 w 287"/>
                <a:gd name="T13" fmla="*/ 7 h 486"/>
                <a:gd name="T14" fmla="*/ 230 w 287"/>
                <a:gd name="T15" fmla="*/ 7 h 486"/>
                <a:gd name="T16" fmla="*/ 150 w 287"/>
                <a:gd name="T17" fmla="*/ 49 h 486"/>
                <a:gd name="T18" fmla="*/ 150 w 287"/>
                <a:gd name="T19" fmla="*/ 49 h 486"/>
                <a:gd name="T20" fmla="*/ 71 w 287"/>
                <a:gd name="T21" fmla="*/ 243 h 486"/>
                <a:gd name="T22" fmla="*/ 71 w 287"/>
                <a:gd name="T23" fmla="*/ 243 h 486"/>
                <a:gd name="T24" fmla="*/ 0 w 287"/>
                <a:gd name="T25" fmla="*/ 474 h 486"/>
                <a:gd name="T26" fmla="*/ 0 w 287"/>
                <a:gd name="T27" fmla="*/ 474 h 486"/>
                <a:gd name="T28" fmla="*/ 5 w 287"/>
                <a:gd name="T29" fmla="*/ 48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7" h="486">
                  <a:moveTo>
                    <a:pt x="5" y="485"/>
                  </a:moveTo>
                  <a:lnTo>
                    <a:pt x="5" y="485"/>
                  </a:lnTo>
                  <a:cubicBezTo>
                    <a:pt x="85" y="405"/>
                    <a:pt x="172" y="330"/>
                    <a:pt x="243" y="242"/>
                  </a:cubicBezTo>
                  <a:lnTo>
                    <a:pt x="243" y="242"/>
                  </a:lnTo>
                  <a:cubicBezTo>
                    <a:pt x="275" y="203"/>
                    <a:pt x="283" y="138"/>
                    <a:pt x="285" y="84"/>
                  </a:cubicBezTo>
                  <a:lnTo>
                    <a:pt x="285" y="84"/>
                  </a:lnTo>
                  <a:cubicBezTo>
                    <a:pt x="286" y="58"/>
                    <a:pt x="255" y="16"/>
                    <a:pt x="230" y="7"/>
                  </a:cubicBezTo>
                  <a:lnTo>
                    <a:pt x="230" y="7"/>
                  </a:lnTo>
                  <a:cubicBezTo>
                    <a:pt x="210" y="0"/>
                    <a:pt x="163" y="26"/>
                    <a:pt x="150" y="49"/>
                  </a:cubicBezTo>
                  <a:lnTo>
                    <a:pt x="150" y="49"/>
                  </a:lnTo>
                  <a:cubicBezTo>
                    <a:pt x="117" y="110"/>
                    <a:pt x="94" y="177"/>
                    <a:pt x="71" y="243"/>
                  </a:cubicBezTo>
                  <a:lnTo>
                    <a:pt x="71" y="243"/>
                  </a:lnTo>
                  <a:cubicBezTo>
                    <a:pt x="45" y="319"/>
                    <a:pt x="23" y="396"/>
                    <a:pt x="0" y="474"/>
                  </a:cubicBezTo>
                  <a:lnTo>
                    <a:pt x="0" y="474"/>
                  </a:lnTo>
                  <a:cubicBezTo>
                    <a:pt x="1" y="477"/>
                    <a:pt x="3" y="481"/>
                    <a:pt x="5" y="48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7" name="Freeform 384">
              <a:extLst>
                <a:ext uri="{FF2B5EF4-FFF2-40B4-BE49-F238E27FC236}">
                  <a16:creationId xmlns:a16="http://schemas.microsoft.com/office/drawing/2014/main" id="{282AB864-EEF0-8A48-B7DA-8F92B9D3DD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911" y="768172"/>
              <a:ext cx="126695" cy="179228"/>
            </a:xfrm>
            <a:custGeom>
              <a:avLst/>
              <a:gdLst>
                <a:gd name="T0" fmla="*/ 242 w 289"/>
                <a:gd name="T1" fmla="*/ 408 h 409"/>
                <a:gd name="T2" fmla="*/ 242 w 289"/>
                <a:gd name="T3" fmla="*/ 408 h 409"/>
                <a:gd name="T4" fmla="*/ 194 w 289"/>
                <a:gd name="T5" fmla="*/ 79 h 409"/>
                <a:gd name="T6" fmla="*/ 194 w 289"/>
                <a:gd name="T7" fmla="*/ 79 h 409"/>
                <a:gd name="T8" fmla="*/ 48 w 289"/>
                <a:gd name="T9" fmla="*/ 28 h 409"/>
                <a:gd name="T10" fmla="*/ 48 w 289"/>
                <a:gd name="T11" fmla="*/ 28 h 409"/>
                <a:gd name="T12" fmla="*/ 37 w 289"/>
                <a:gd name="T13" fmla="*/ 177 h 409"/>
                <a:gd name="T14" fmla="*/ 37 w 289"/>
                <a:gd name="T15" fmla="*/ 177 h 409"/>
                <a:gd name="T16" fmla="*/ 108 w 289"/>
                <a:gd name="T17" fmla="*/ 271 h 409"/>
                <a:gd name="T18" fmla="*/ 108 w 289"/>
                <a:gd name="T19" fmla="*/ 271 h 409"/>
                <a:gd name="T20" fmla="*/ 242 w 289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409">
                  <a:moveTo>
                    <a:pt x="242" y="408"/>
                  </a:moveTo>
                  <a:lnTo>
                    <a:pt x="242" y="408"/>
                  </a:lnTo>
                  <a:cubicBezTo>
                    <a:pt x="253" y="293"/>
                    <a:pt x="288" y="177"/>
                    <a:pt x="194" y="79"/>
                  </a:cubicBezTo>
                  <a:lnTo>
                    <a:pt x="194" y="79"/>
                  </a:lnTo>
                  <a:cubicBezTo>
                    <a:pt x="143" y="26"/>
                    <a:pt x="78" y="0"/>
                    <a:pt x="48" y="28"/>
                  </a:cubicBezTo>
                  <a:lnTo>
                    <a:pt x="48" y="28"/>
                  </a:lnTo>
                  <a:cubicBezTo>
                    <a:pt x="0" y="72"/>
                    <a:pt x="16" y="129"/>
                    <a:pt x="37" y="177"/>
                  </a:cubicBezTo>
                  <a:lnTo>
                    <a:pt x="37" y="177"/>
                  </a:lnTo>
                  <a:cubicBezTo>
                    <a:pt x="52" y="212"/>
                    <a:pt x="82" y="242"/>
                    <a:pt x="108" y="271"/>
                  </a:cubicBezTo>
                  <a:lnTo>
                    <a:pt x="108" y="271"/>
                  </a:lnTo>
                  <a:cubicBezTo>
                    <a:pt x="150" y="316"/>
                    <a:pt x="194" y="358"/>
                    <a:pt x="242" y="40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8" name="Freeform 385">
              <a:extLst>
                <a:ext uri="{FF2B5EF4-FFF2-40B4-BE49-F238E27FC236}">
                  <a16:creationId xmlns:a16="http://schemas.microsoft.com/office/drawing/2014/main" id="{B4A41D91-BA77-6846-A314-1B23AC0B5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565" y="580377"/>
              <a:ext cx="142649" cy="197994"/>
            </a:xfrm>
            <a:custGeom>
              <a:avLst/>
              <a:gdLst>
                <a:gd name="T0" fmla="*/ 324 w 325"/>
                <a:gd name="T1" fmla="*/ 8 h 456"/>
                <a:gd name="T2" fmla="*/ 324 w 325"/>
                <a:gd name="T3" fmla="*/ 8 h 456"/>
                <a:gd name="T4" fmla="*/ 101 w 325"/>
                <a:gd name="T5" fmla="*/ 196 h 456"/>
                <a:gd name="T6" fmla="*/ 101 w 325"/>
                <a:gd name="T7" fmla="*/ 196 h 456"/>
                <a:gd name="T8" fmla="*/ 31 w 325"/>
                <a:gd name="T9" fmla="*/ 411 h 456"/>
                <a:gd name="T10" fmla="*/ 31 w 325"/>
                <a:gd name="T11" fmla="*/ 411 h 456"/>
                <a:gd name="T12" fmla="*/ 100 w 325"/>
                <a:gd name="T13" fmla="*/ 436 h 456"/>
                <a:gd name="T14" fmla="*/ 100 w 325"/>
                <a:gd name="T15" fmla="*/ 436 h 456"/>
                <a:gd name="T16" fmla="*/ 132 w 325"/>
                <a:gd name="T17" fmla="*/ 411 h 456"/>
                <a:gd name="T18" fmla="*/ 132 w 325"/>
                <a:gd name="T19" fmla="*/ 411 h 456"/>
                <a:gd name="T20" fmla="*/ 323 w 325"/>
                <a:gd name="T21" fmla="*/ 7 h 456"/>
                <a:gd name="T22" fmla="*/ 323 w 325"/>
                <a:gd name="T23" fmla="*/ 7 h 456"/>
                <a:gd name="T24" fmla="*/ 324 w 325"/>
                <a:gd name="T25" fmla="*/ 8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56">
                  <a:moveTo>
                    <a:pt x="324" y="8"/>
                  </a:moveTo>
                  <a:lnTo>
                    <a:pt x="324" y="8"/>
                  </a:lnTo>
                  <a:cubicBezTo>
                    <a:pt x="251" y="69"/>
                    <a:pt x="177" y="133"/>
                    <a:pt x="101" y="196"/>
                  </a:cubicBezTo>
                  <a:lnTo>
                    <a:pt x="101" y="196"/>
                  </a:lnTo>
                  <a:cubicBezTo>
                    <a:pt x="21" y="262"/>
                    <a:pt x="0" y="331"/>
                    <a:pt x="31" y="411"/>
                  </a:cubicBezTo>
                  <a:lnTo>
                    <a:pt x="31" y="411"/>
                  </a:lnTo>
                  <a:cubicBezTo>
                    <a:pt x="46" y="450"/>
                    <a:pt x="68" y="455"/>
                    <a:pt x="100" y="436"/>
                  </a:cubicBezTo>
                  <a:lnTo>
                    <a:pt x="100" y="436"/>
                  </a:lnTo>
                  <a:cubicBezTo>
                    <a:pt x="112" y="429"/>
                    <a:pt x="124" y="422"/>
                    <a:pt x="132" y="411"/>
                  </a:cubicBezTo>
                  <a:lnTo>
                    <a:pt x="132" y="411"/>
                  </a:lnTo>
                  <a:cubicBezTo>
                    <a:pt x="225" y="290"/>
                    <a:pt x="288" y="154"/>
                    <a:pt x="323" y="7"/>
                  </a:cubicBezTo>
                  <a:lnTo>
                    <a:pt x="323" y="7"/>
                  </a:lnTo>
                  <a:cubicBezTo>
                    <a:pt x="324" y="4"/>
                    <a:pt x="321" y="0"/>
                    <a:pt x="324" y="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9" name="Freeform 386">
              <a:extLst>
                <a:ext uri="{FF2B5EF4-FFF2-40B4-BE49-F238E27FC236}">
                  <a16:creationId xmlns:a16="http://schemas.microsoft.com/office/drawing/2014/main" id="{98381F86-B3B9-B24F-9C42-77194D11C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270" y="315945"/>
              <a:ext cx="186757" cy="148261"/>
            </a:xfrm>
            <a:custGeom>
              <a:avLst/>
              <a:gdLst>
                <a:gd name="T0" fmla="*/ 0 w 429"/>
                <a:gd name="T1" fmla="*/ 33 h 341"/>
                <a:gd name="T2" fmla="*/ 0 w 429"/>
                <a:gd name="T3" fmla="*/ 33 h 341"/>
                <a:gd name="T4" fmla="*/ 428 w 429"/>
                <a:gd name="T5" fmla="*/ 303 h 341"/>
                <a:gd name="T6" fmla="*/ 428 w 429"/>
                <a:gd name="T7" fmla="*/ 303 h 341"/>
                <a:gd name="T8" fmla="*/ 232 w 429"/>
                <a:gd name="T9" fmla="*/ 109 h 341"/>
                <a:gd name="T10" fmla="*/ 232 w 429"/>
                <a:gd name="T11" fmla="*/ 109 h 341"/>
                <a:gd name="T12" fmla="*/ 0 w 429"/>
                <a:gd name="T13" fmla="*/ 3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341">
                  <a:moveTo>
                    <a:pt x="0" y="33"/>
                  </a:moveTo>
                  <a:lnTo>
                    <a:pt x="0" y="33"/>
                  </a:lnTo>
                  <a:cubicBezTo>
                    <a:pt x="48" y="201"/>
                    <a:pt x="273" y="340"/>
                    <a:pt x="428" y="303"/>
                  </a:cubicBezTo>
                  <a:lnTo>
                    <a:pt x="428" y="303"/>
                  </a:lnTo>
                  <a:cubicBezTo>
                    <a:pt x="364" y="240"/>
                    <a:pt x="297" y="176"/>
                    <a:pt x="232" y="109"/>
                  </a:cubicBezTo>
                  <a:lnTo>
                    <a:pt x="232" y="109"/>
                  </a:lnTo>
                  <a:cubicBezTo>
                    <a:pt x="149" y="24"/>
                    <a:pt x="77" y="0"/>
                    <a:pt x="0" y="3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0" name="Freeform 387">
              <a:extLst>
                <a:ext uri="{FF2B5EF4-FFF2-40B4-BE49-F238E27FC236}">
                  <a16:creationId xmlns:a16="http://schemas.microsoft.com/office/drawing/2014/main" id="{10633FF2-3A12-5342-9382-0C2A65CEF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7302" y="347539"/>
              <a:ext cx="235559" cy="122925"/>
            </a:xfrm>
            <a:custGeom>
              <a:avLst/>
              <a:gdLst>
                <a:gd name="T0" fmla="*/ 541 w 542"/>
                <a:gd name="T1" fmla="*/ 282 h 283"/>
                <a:gd name="T2" fmla="*/ 541 w 542"/>
                <a:gd name="T3" fmla="*/ 282 h 283"/>
                <a:gd name="T4" fmla="*/ 146 w 542"/>
                <a:gd name="T5" fmla="*/ 7 h 283"/>
                <a:gd name="T6" fmla="*/ 146 w 542"/>
                <a:gd name="T7" fmla="*/ 7 h 283"/>
                <a:gd name="T8" fmla="*/ 17 w 542"/>
                <a:gd name="T9" fmla="*/ 28 h 283"/>
                <a:gd name="T10" fmla="*/ 17 w 542"/>
                <a:gd name="T11" fmla="*/ 28 h 283"/>
                <a:gd name="T12" fmla="*/ 98 w 542"/>
                <a:gd name="T13" fmla="*/ 130 h 283"/>
                <a:gd name="T14" fmla="*/ 98 w 542"/>
                <a:gd name="T15" fmla="*/ 130 h 283"/>
                <a:gd name="T16" fmla="*/ 143 w 542"/>
                <a:gd name="T17" fmla="*/ 144 h 283"/>
                <a:gd name="T18" fmla="*/ 143 w 542"/>
                <a:gd name="T19" fmla="*/ 144 h 283"/>
                <a:gd name="T20" fmla="*/ 541 w 542"/>
                <a:gd name="T21" fmla="*/ 28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2" h="283">
                  <a:moveTo>
                    <a:pt x="541" y="282"/>
                  </a:moveTo>
                  <a:lnTo>
                    <a:pt x="541" y="282"/>
                  </a:lnTo>
                  <a:cubicBezTo>
                    <a:pt x="431" y="157"/>
                    <a:pt x="316" y="39"/>
                    <a:pt x="146" y="7"/>
                  </a:cubicBezTo>
                  <a:lnTo>
                    <a:pt x="146" y="7"/>
                  </a:lnTo>
                  <a:cubicBezTo>
                    <a:pt x="104" y="0"/>
                    <a:pt x="25" y="9"/>
                    <a:pt x="17" y="28"/>
                  </a:cubicBezTo>
                  <a:lnTo>
                    <a:pt x="17" y="28"/>
                  </a:lnTo>
                  <a:cubicBezTo>
                    <a:pt x="0" y="80"/>
                    <a:pt x="59" y="104"/>
                    <a:pt x="98" y="130"/>
                  </a:cubicBezTo>
                  <a:lnTo>
                    <a:pt x="98" y="130"/>
                  </a:lnTo>
                  <a:cubicBezTo>
                    <a:pt x="111" y="138"/>
                    <a:pt x="128" y="142"/>
                    <a:pt x="143" y="144"/>
                  </a:cubicBezTo>
                  <a:lnTo>
                    <a:pt x="143" y="144"/>
                  </a:lnTo>
                  <a:cubicBezTo>
                    <a:pt x="288" y="158"/>
                    <a:pt x="418" y="209"/>
                    <a:pt x="541" y="28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1" name="Freeform 388">
              <a:extLst>
                <a:ext uri="{FF2B5EF4-FFF2-40B4-BE49-F238E27FC236}">
                  <a16:creationId xmlns:a16="http://schemas.microsoft.com/office/drawing/2014/main" id="{80B8323E-B890-F34F-885E-2CB683F9C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7144" y="314217"/>
              <a:ext cx="139833" cy="152015"/>
            </a:xfrm>
            <a:custGeom>
              <a:avLst/>
              <a:gdLst>
                <a:gd name="T0" fmla="*/ 322 w 323"/>
                <a:gd name="T1" fmla="*/ 348 h 349"/>
                <a:gd name="T2" fmla="*/ 322 w 323"/>
                <a:gd name="T3" fmla="*/ 348 h 349"/>
                <a:gd name="T4" fmla="*/ 125 w 323"/>
                <a:gd name="T5" fmla="*/ 36 h 349"/>
                <a:gd name="T6" fmla="*/ 125 w 323"/>
                <a:gd name="T7" fmla="*/ 36 h 349"/>
                <a:gd name="T8" fmla="*/ 28 w 323"/>
                <a:gd name="T9" fmla="*/ 11 h 349"/>
                <a:gd name="T10" fmla="*/ 28 w 323"/>
                <a:gd name="T11" fmla="*/ 11 h 349"/>
                <a:gd name="T12" fmla="*/ 54 w 323"/>
                <a:gd name="T13" fmla="*/ 107 h 349"/>
                <a:gd name="T14" fmla="*/ 54 w 323"/>
                <a:gd name="T15" fmla="*/ 107 h 349"/>
                <a:gd name="T16" fmla="*/ 82 w 323"/>
                <a:gd name="T17" fmla="*/ 131 h 349"/>
                <a:gd name="T18" fmla="*/ 82 w 323"/>
                <a:gd name="T19" fmla="*/ 131 h 349"/>
                <a:gd name="T20" fmla="*/ 322 w 323"/>
                <a:gd name="T21" fmla="*/ 3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349">
                  <a:moveTo>
                    <a:pt x="322" y="348"/>
                  </a:moveTo>
                  <a:lnTo>
                    <a:pt x="322" y="348"/>
                  </a:lnTo>
                  <a:cubicBezTo>
                    <a:pt x="281" y="227"/>
                    <a:pt x="236" y="109"/>
                    <a:pt x="125" y="36"/>
                  </a:cubicBezTo>
                  <a:lnTo>
                    <a:pt x="125" y="36"/>
                  </a:lnTo>
                  <a:cubicBezTo>
                    <a:pt x="97" y="17"/>
                    <a:pt x="38" y="0"/>
                    <a:pt x="28" y="11"/>
                  </a:cubicBezTo>
                  <a:lnTo>
                    <a:pt x="28" y="11"/>
                  </a:lnTo>
                  <a:cubicBezTo>
                    <a:pt x="0" y="43"/>
                    <a:pt x="34" y="78"/>
                    <a:pt x="54" y="107"/>
                  </a:cubicBezTo>
                  <a:lnTo>
                    <a:pt x="54" y="107"/>
                  </a:lnTo>
                  <a:cubicBezTo>
                    <a:pt x="61" y="117"/>
                    <a:pt x="72" y="125"/>
                    <a:pt x="82" y="131"/>
                  </a:cubicBezTo>
                  <a:lnTo>
                    <a:pt x="82" y="131"/>
                  </a:lnTo>
                  <a:cubicBezTo>
                    <a:pt x="179" y="184"/>
                    <a:pt x="256" y="260"/>
                    <a:pt x="322" y="34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2" name="Freeform 389">
              <a:extLst>
                <a:ext uri="{FF2B5EF4-FFF2-40B4-BE49-F238E27FC236}">
                  <a16:creationId xmlns:a16="http://schemas.microsoft.com/office/drawing/2014/main" id="{19BED71A-2BC3-BF4D-AFE5-BABB08DDF3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2969" y="178820"/>
              <a:ext cx="80709" cy="199871"/>
            </a:xfrm>
            <a:custGeom>
              <a:avLst/>
              <a:gdLst>
                <a:gd name="T0" fmla="*/ 18 w 184"/>
                <a:gd name="T1" fmla="*/ 457 h 458"/>
                <a:gd name="T2" fmla="*/ 18 w 184"/>
                <a:gd name="T3" fmla="*/ 457 h 458"/>
                <a:gd name="T4" fmla="*/ 179 w 184"/>
                <a:gd name="T5" fmla="*/ 110 h 458"/>
                <a:gd name="T6" fmla="*/ 179 w 184"/>
                <a:gd name="T7" fmla="*/ 110 h 458"/>
                <a:gd name="T8" fmla="*/ 169 w 184"/>
                <a:gd name="T9" fmla="*/ 36 h 458"/>
                <a:gd name="T10" fmla="*/ 169 w 184"/>
                <a:gd name="T11" fmla="*/ 36 h 458"/>
                <a:gd name="T12" fmla="*/ 113 w 184"/>
                <a:gd name="T13" fmla="*/ 0 h 458"/>
                <a:gd name="T14" fmla="*/ 113 w 184"/>
                <a:gd name="T15" fmla="*/ 0 h 458"/>
                <a:gd name="T16" fmla="*/ 73 w 184"/>
                <a:gd name="T17" fmla="*/ 45 h 458"/>
                <a:gd name="T18" fmla="*/ 73 w 184"/>
                <a:gd name="T19" fmla="*/ 45 h 458"/>
                <a:gd name="T20" fmla="*/ 0 w 184"/>
                <a:gd name="T21" fmla="*/ 450 h 458"/>
                <a:gd name="T22" fmla="*/ 0 w 184"/>
                <a:gd name="T23" fmla="*/ 450 h 458"/>
                <a:gd name="T24" fmla="*/ 18 w 184"/>
                <a:gd name="T25" fmla="*/ 45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458">
                  <a:moveTo>
                    <a:pt x="18" y="457"/>
                  </a:moveTo>
                  <a:lnTo>
                    <a:pt x="18" y="457"/>
                  </a:lnTo>
                  <a:cubicBezTo>
                    <a:pt x="84" y="348"/>
                    <a:pt x="158" y="241"/>
                    <a:pt x="179" y="110"/>
                  </a:cubicBezTo>
                  <a:lnTo>
                    <a:pt x="179" y="110"/>
                  </a:lnTo>
                  <a:cubicBezTo>
                    <a:pt x="183" y="86"/>
                    <a:pt x="181" y="56"/>
                    <a:pt x="169" y="36"/>
                  </a:cubicBezTo>
                  <a:lnTo>
                    <a:pt x="169" y="36"/>
                  </a:lnTo>
                  <a:cubicBezTo>
                    <a:pt x="159" y="18"/>
                    <a:pt x="133" y="2"/>
                    <a:pt x="113" y="0"/>
                  </a:cubicBezTo>
                  <a:lnTo>
                    <a:pt x="113" y="0"/>
                  </a:lnTo>
                  <a:cubicBezTo>
                    <a:pt x="100" y="0"/>
                    <a:pt x="77" y="28"/>
                    <a:pt x="73" y="45"/>
                  </a:cubicBezTo>
                  <a:lnTo>
                    <a:pt x="73" y="45"/>
                  </a:lnTo>
                  <a:cubicBezTo>
                    <a:pt x="47" y="180"/>
                    <a:pt x="24" y="315"/>
                    <a:pt x="0" y="450"/>
                  </a:cubicBezTo>
                  <a:lnTo>
                    <a:pt x="0" y="450"/>
                  </a:lnTo>
                  <a:cubicBezTo>
                    <a:pt x="6" y="453"/>
                    <a:pt x="12" y="455"/>
                    <a:pt x="18" y="45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3" name="Freeform 390">
              <a:extLst>
                <a:ext uri="{FF2B5EF4-FFF2-40B4-BE49-F238E27FC236}">
                  <a16:creationId xmlns:a16="http://schemas.microsoft.com/office/drawing/2014/main" id="{52DEF8EE-2F7D-CF42-8BE1-AA46E1918B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294" y="607180"/>
              <a:ext cx="198019" cy="109788"/>
            </a:xfrm>
            <a:custGeom>
              <a:avLst/>
              <a:gdLst>
                <a:gd name="T0" fmla="*/ 453 w 454"/>
                <a:gd name="T1" fmla="*/ 0 h 253"/>
                <a:gd name="T2" fmla="*/ 453 w 454"/>
                <a:gd name="T3" fmla="*/ 0 h 253"/>
                <a:gd name="T4" fmla="*/ 140 w 454"/>
                <a:gd name="T5" fmla="*/ 103 h 253"/>
                <a:gd name="T6" fmla="*/ 140 w 454"/>
                <a:gd name="T7" fmla="*/ 103 h 253"/>
                <a:gd name="T8" fmla="*/ 28 w 454"/>
                <a:gd name="T9" fmla="*/ 187 h 253"/>
                <a:gd name="T10" fmla="*/ 28 w 454"/>
                <a:gd name="T11" fmla="*/ 187 h 253"/>
                <a:gd name="T12" fmla="*/ 62 w 454"/>
                <a:gd name="T13" fmla="*/ 251 h 253"/>
                <a:gd name="T14" fmla="*/ 62 w 454"/>
                <a:gd name="T15" fmla="*/ 251 h 253"/>
                <a:gd name="T16" fmla="*/ 103 w 454"/>
                <a:gd name="T17" fmla="*/ 247 h 253"/>
                <a:gd name="T18" fmla="*/ 103 w 454"/>
                <a:gd name="T19" fmla="*/ 247 h 253"/>
                <a:gd name="T20" fmla="*/ 453 w 454"/>
                <a:gd name="T2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253">
                  <a:moveTo>
                    <a:pt x="453" y="0"/>
                  </a:moveTo>
                  <a:lnTo>
                    <a:pt x="453" y="0"/>
                  </a:lnTo>
                  <a:cubicBezTo>
                    <a:pt x="341" y="37"/>
                    <a:pt x="238" y="65"/>
                    <a:pt x="140" y="103"/>
                  </a:cubicBezTo>
                  <a:lnTo>
                    <a:pt x="140" y="103"/>
                  </a:lnTo>
                  <a:cubicBezTo>
                    <a:pt x="98" y="120"/>
                    <a:pt x="58" y="153"/>
                    <a:pt x="28" y="187"/>
                  </a:cubicBezTo>
                  <a:lnTo>
                    <a:pt x="28" y="187"/>
                  </a:lnTo>
                  <a:cubicBezTo>
                    <a:pt x="0" y="219"/>
                    <a:pt x="17" y="247"/>
                    <a:pt x="62" y="251"/>
                  </a:cubicBezTo>
                  <a:lnTo>
                    <a:pt x="62" y="251"/>
                  </a:lnTo>
                  <a:cubicBezTo>
                    <a:pt x="75" y="252"/>
                    <a:pt x="91" y="251"/>
                    <a:pt x="103" y="247"/>
                  </a:cubicBezTo>
                  <a:lnTo>
                    <a:pt x="103" y="247"/>
                  </a:lnTo>
                  <a:cubicBezTo>
                    <a:pt x="237" y="195"/>
                    <a:pt x="350" y="112"/>
                    <a:pt x="453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4" name="Freeform 391">
              <a:extLst>
                <a:ext uri="{FF2B5EF4-FFF2-40B4-BE49-F238E27FC236}">
                  <a16:creationId xmlns:a16="http://schemas.microsoft.com/office/drawing/2014/main" id="{5C999250-7DB7-5B4A-BB24-A09F1C87B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1475" y="1022224"/>
              <a:ext cx="226174" cy="58179"/>
            </a:xfrm>
            <a:custGeom>
              <a:avLst/>
              <a:gdLst>
                <a:gd name="T0" fmla="*/ 518 w 519"/>
                <a:gd name="T1" fmla="*/ 0 h 133"/>
                <a:gd name="T2" fmla="*/ 518 w 519"/>
                <a:gd name="T3" fmla="*/ 0 h 133"/>
                <a:gd name="T4" fmla="*/ 53 w 519"/>
                <a:gd name="T5" fmla="*/ 20 h 133"/>
                <a:gd name="T6" fmla="*/ 53 w 519"/>
                <a:gd name="T7" fmla="*/ 20 h 133"/>
                <a:gd name="T8" fmla="*/ 2 w 519"/>
                <a:gd name="T9" fmla="*/ 86 h 133"/>
                <a:gd name="T10" fmla="*/ 2 w 519"/>
                <a:gd name="T11" fmla="*/ 86 h 133"/>
                <a:gd name="T12" fmla="*/ 53 w 519"/>
                <a:gd name="T13" fmla="*/ 129 h 133"/>
                <a:gd name="T14" fmla="*/ 53 w 519"/>
                <a:gd name="T15" fmla="*/ 129 h 133"/>
                <a:gd name="T16" fmla="*/ 518 w 519"/>
                <a:gd name="T1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9" h="133">
                  <a:moveTo>
                    <a:pt x="518" y="0"/>
                  </a:moveTo>
                  <a:lnTo>
                    <a:pt x="518" y="0"/>
                  </a:lnTo>
                  <a:cubicBezTo>
                    <a:pt x="363" y="6"/>
                    <a:pt x="208" y="13"/>
                    <a:pt x="53" y="20"/>
                  </a:cubicBezTo>
                  <a:lnTo>
                    <a:pt x="53" y="20"/>
                  </a:lnTo>
                  <a:cubicBezTo>
                    <a:pt x="9" y="21"/>
                    <a:pt x="4" y="51"/>
                    <a:pt x="2" y="86"/>
                  </a:cubicBezTo>
                  <a:lnTo>
                    <a:pt x="2" y="86"/>
                  </a:lnTo>
                  <a:cubicBezTo>
                    <a:pt x="0" y="123"/>
                    <a:pt x="24" y="128"/>
                    <a:pt x="53" y="129"/>
                  </a:cubicBezTo>
                  <a:lnTo>
                    <a:pt x="53" y="129"/>
                  </a:lnTo>
                  <a:cubicBezTo>
                    <a:pt x="221" y="132"/>
                    <a:pt x="365" y="49"/>
                    <a:pt x="518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5" name="Freeform 392">
              <a:extLst>
                <a:ext uri="{FF2B5EF4-FFF2-40B4-BE49-F238E27FC236}">
                  <a16:creationId xmlns:a16="http://schemas.microsoft.com/office/drawing/2014/main" id="{13126EB6-D07B-D14B-A05B-F6AEA68C54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5744" y="973338"/>
              <a:ext cx="189573" cy="45980"/>
            </a:xfrm>
            <a:custGeom>
              <a:avLst/>
              <a:gdLst>
                <a:gd name="T0" fmla="*/ 428 w 436"/>
                <a:gd name="T1" fmla="*/ 10 h 108"/>
                <a:gd name="T2" fmla="*/ 428 w 436"/>
                <a:gd name="T3" fmla="*/ 10 h 108"/>
                <a:gd name="T4" fmla="*/ 58 w 436"/>
                <a:gd name="T5" fmla="*/ 1 h 108"/>
                <a:gd name="T6" fmla="*/ 58 w 436"/>
                <a:gd name="T7" fmla="*/ 1 h 108"/>
                <a:gd name="T8" fmla="*/ 0 w 436"/>
                <a:gd name="T9" fmla="*/ 46 h 108"/>
                <a:gd name="T10" fmla="*/ 0 w 436"/>
                <a:gd name="T11" fmla="*/ 46 h 108"/>
                <a:gd name="T12" fmla="*/ 47 w 436"/>
                <a:gd name="T13" fmla="*/ 96 h 108"/>
                <a:gd name="T14" fmla="*/ 47 w 436"/>
                <a:gd name="T15" fmla="*/ 96 h 108"/>
                <a:gd name="T16" fmla="*/ 111 w 436"/>
                <a:gd name="T17" fmla="*/ 105 h 108"/>
                <a:gd name="T18" fmla="*/ 111 w 436"/>
                <a:gd name="T19" fmla="*/ 105 h 108"/>
                <a:gd name="T20" fmla="*/ 435 w 436"/>
                <a:gd name="T21" fmla="*/ 54 h 108"/>
                <a:gd name="T22" fmla="*/ 435 w 436"/>
                <a:gd name="T23" fmla="*/ 54 h 108"/>
                <a:gd name="T24" fmla="*/ 428 w 436"/>
                <a:gd name="T2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108">
                  <a:moveTo>
                    <a:pt x="428" y="10"/>
                  </a:moveTo>
                  <a:lnTo>
                    <a:pt x="428" y="10"/>
                  </a:lnTo>
                  <a:cubicBezTo>
                    <a:pt x="305" y="6"/>
                    <a:pt x="182" y="0"/>
                    <a:pt x="58" y="1"/>
                  </a:cubicBezTo>
                  <a:lnTo>
                    <a:pt x="58" y="1"/>
                  </a:lnTo>
                  <a:cubicBezTo>
                    <a:pt x="39" y="1"/>
                    <a:pt x="19" y="31"/>
                    <a:pt x="0" y="46"/>
                  </a:cubicBezTo>
                  <a:lnTo>
                    <a:pt x="0" y="46"/>
                  </a:lnTo>
                  <a:cubicBezTo>
                    <a:pt x="15" y="64"/>
                    <a:pt x="28" y="86"/>
                    <a:pt x="47" y="96"/>
                  </a:cubicBezTo>
                  <a:lnTo>
                    <a:pt x="47" y="96"/>
                  </a:lnTo>
                  <a:cubicBezTo>
                    <a:pt x="65" y="106"/>
                    <a:pt x="90" y="107"/>
                    <a:pt x="111" y="105"/>
                  </a:cubicBezTo>
                  <a:lnTo>
                    <a:pt x="111" y="105"/>
                  </a:lnTo>
                  <a:cubicBezTo>
                    <a:pt x="219" y="89"/>
                    <a:pt x="327" y="71"/>
                    <a:pt x="435" y="54"/>
                  </a:cubicBezTo>
                  <a:lnTo>
                    <a:pt x="435" y="54"/>
                  </a:lnTo>
                  <a:cubicBezTo>
                    <a:pt x="433" y="39"/>
                    <a:pt x="431" y="24"/>
                    <a:pt x="428" y="1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6" name="Freeform 393">
              <a:extLst>
                <a:ext uri="{FF2B5EF4-FFF2-40B4-BE49-F238E27FC236}">
                  <a16:creationId xmlns:a16="http://schemas.microsoft.com/office/drawing/2014/main" id="{83E550FC-06C8-384F-B577-A6637B59D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3362" y="439001"/>
              <a:ext cx="153911" cy="157645"/>
            </a:xfrm>
            <a:custGeom>
              <a:avLst/>
              <a:gdLst>
                <a:gd name="T0" fmla="*/ 57 w 354"/>
                <a:gd name="T1" fmla="*/ 0 h 361"/>
                <a:gd name="T2" fmla="*/ 57 w 354"/>
                <a:gd name="T3" fmla="*/ 0 h 361"/>
                <a:gd name="T4" fmla="*/ 353 w 354"/>
                <a:gd name="T5" fmla="*/ 360 h 361"/>
                <a:gd name="T6" fmla="*/ 353 w 354"/>
                <a:gd name="T7" fmla="*/ 360 h 361"/>
                <a:gd name="T8" fmla="*/ 145 w 354"/>
                <a:gd name="T9" fmla="*/ 90 h 361"/>
                <a:gd name="T10" fmla="*/ 145 w 354"/>
                <a:gd name="T11" fmla="*/ 90 h 361"/>
                <a:gd name="T12" fmla="*/ 57 w 354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61">
                  <a:moveTo>
                    <a:pt x="57" y="0"/>
                  </a:moveTo>
                  <a:lnTo>
                    <a:pt x="57" y="0"/>
                  </a:lnTo>
                  <a:cubicBezTo>
                    <a:pt x="0" y="134"/>
                    <a:pt x="171" y="351"/>
                    <a:pt x="353" y="360"/>
                  </a:cubicBezTo>
                  <a:lnTo>
                    <a:pt x="353" y="360"/>
                  </a:lnTo>
                  <a:cubicBezTo>
                    <a:pt x="220" y="307"/>
                    <a:pt x="164" y="212"/>
                    <a:pt x="145" y="90"/>
                  </a:cubicBezTo>
                  <a:lnTo>
                    <a:pt x="145" y="90"/>
                  </a:lnTo>
                  <a:cubicBezTo>
                    <a:pt x="138" y="46"/>
                    <a:pt x="114" y="8"/>
                    <a:pt x="57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7" name="Freeform 394">
              <a:extLst>
                <a:ext uri="{FF2B5EF4-FFF2-40B4-BE49-F238E27FC236}">
                  <a16:creationId xmlns:a16="http://schemas.microsoft.com/office/drawing/2014/main" id="{2167BDAE-BE0E-C243-8F43-76B3173E1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6508" y="235799"/>
              <a:ext cx="106987" cy="167029"/>
            </a:xfrm>
            <a:custGeom>
              <a:avLst/>
              <a:gdLst>
                <a:gd name="T0" fmla="*/ 0 w 249"/>
                <a:gd name="T1" fmla="*/ 383 h 384"/>
                <a:gd name="T2" fmla="*/ 0 w 249"/>
                <a:gd name="T3" fmla="*/ 383 h 384"/>
                <a:gd name="T4" fmla="*/ 242 w 249"/>
                <a:gd name="T5" fmla="*/ 52 h 384"/>
                <a:gd name="T6" fmla="*/ 242 w 249"/>
                <a:gd name="T7" fmla="*/ 52 h 384"/>
                <a:gd name="T8" fmla="*/ 231 w 249"/>
                <a:gd name="T9" fmla="*/ 0 h 384"/>
                <a:gd name="T10" fmla="*/ 231 w 249"/>
                <a:gd name="T11" fmla="*/ 0 h 384"/>
                <a:gd name="T12" fmla="*/ 181 w 249"/>
                <a:gd name="T13" fmla="*/ 16 h 384"/>
                <a:gd name="T14" fmla="*/ 181 w 249"/>
                <a:gd name="T15" fmla="*/ 16 h 384"/>
                <a:gd name="T16" fmla="*/ 143 w 249"/>
                <a:gd name="T17" fmla="*/ 61 h 384"/>
                <a:gd name="T18" fmla="*/ 143 w 249"/>
                <a:gd name="T19" fmla="*/ 61 h 384"/>
                <a:gd name="T20" fmla="*/ 0 w 249"/>
                <a:gd name="T21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384">
                  <a:moveTo>
                    <a:pt x="0" y="383"/>
                  </a:moveTo>
                  <a:lnTo>
                    <a:pt x="0" y="383"/>
                  </a:lnTo>
                  <a:cubicBezTo>
                    <a:pt x="82" y="273"/>
                    <a:pt x="196" y="188"/>
                    <a:pt x="242" y="52"/>
                  </a:cubicBezTo>
                  <a:lnTo>
                    <a:pt x="242" y="52"/>
                  </a:lnTo>
                  <a:cubicBezTo>
                    <a:pt x="248" y="37"/>
                    <a:pt x="235" y="17"/>
                    <a:pt x="231" y="0"/>
                  </a:cubicBezTo>
                  <a:lnTo>
                    <a:pt x="231" y="0"/>
                  </a:lnTo>
                  <a:cubicBezTo>
                    <a:pt x="214" y="5"/>
                    <a:pt x="194" y="6"/>
                    <a:pt x="181" y="16"/>
                  </a:cubicBezTo>
                  <a:lnTo>
                    <a:pt x="181" y="16"/>
                  </a:lnTo>
                  <a:cubicBezTo>
                    <a:pt x="165" y="27"/>
                    <a:pt x="151" y="44"/>
                    <a:pt x="143" y="61"/>
                  </a:cubicBezTo>
                  <a:lnTo>
                    <a:pt x="143" y="61"/>
                  </a:lnTo>
                  <a:cubicBezTo>
                    <a:pt x="94" y="168"/>
                    <a:pt x="47" y="275"/>
                    <a:pt x="0" y="383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8" name="Freeform 395">
              <a:extLst>
                <a:ext uri="{FF2B5EF4-FFF2-40B4-BE49-F238E27FC236}">
                  <a16:creationId xmlns:a16="http://schemas.microsoft.com/office/drawing/2014/main" id="{D5739211-75FF-974C-A98A-28D1E52085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6979" y="201829"/>
              <a:ext cx="59124" cy="178289"/>
            </a:xfrm>
            <a:custGeom>
              <a:avLst/>
              <a:gdLst>
                <a:gd name="T0" fmla="*/ 55 w 137"/>
                <a:gd name="T1" fmla="*/ 407 h 409"/>
                <a:gd name="T2" fmla="*/ 55 w 137"/>
                <a:gd name="T3" fmla="*/ 407 h 409"/>
                <a:gd name="T4" fmla="*/ 65 w 137"/>
                <a:gd name="T5" fmla="*/ 6 h 409"/>
                <a:gd name="T6" fmla="*/ 65 w 137"/>
                <a:gd name="T7" fmla="*/ 6 h 409"/>
                <a:gd name="T8" fmla="*/ 40 w 137"/>
                <a:gd name="T9" fmla="*/ 0 h 409"/>
                <a:gd name="T10" fmla="*/ 40 w 137"/>
                <a:gd name="T11" fmla="*/ 0 h 409"/>
                <a:gd name="T12" fmla="*/ 2 w 137"/>
                <a:gd name="T13" fmla="*/ 86 h 409"/>
                <a:gd name="T14" fmla="*/ 2 w 137"/>
                <a:gd name="T15" fmla="*/ 86 h 409"/>
                <a:gd name="T16" fmla="*/ 37 w 137"/>
                <a:gd name="T17" fmla="*/ 408 h 409"/>
                <a:gd name="T18" fmla="*/ 37 w 137"/>
                <a:gd name="T19" fmla="*/ 408 h 409"/>
                <a:gd name="T20" fmla="*/ 55 w 137"/>
                <a:gd name="T21" fmla="*/ 40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409">
                  <a:moveTo>
                    <a:pt x="55" y="407"/>
                  </a:moveTo>
                  <a:lnTo>
                    <a:pt x="55" y="407"/>
                  </a:lnTo>
                  <a:cubicBezTo>
                    <a:pt x="48" y="273"/>
                    <a:pt x="136" y="140"/>
                    <a:pt x="65" y="6"/>
                  </a:cubicBezTo>
                  <a:lnTo>
                    <a:pt x="65" y="6"/>
                  </a:lnTo>
                  <a:cubicBezTo>
                    <a:pt x="56" y="4"/>
                    <a:pt x="48" y="2"/>
                    <a:pt x="40" y="0"/>
                  </a:cubicBezTo>
                  <a:lnTo>
                    <a:pt x="40" y="0"/>
                  </a:lnTo>
                  <a:cubicBezTo>
                    <a:pt x="26" y="28"/>
                    <a:pt x="0" y="58"/>
                    <a:pt x="2" y="86"/>
                  </a:cubicBezTo>
                  <a:lnTo>
                    <a:pt x="2" y="86"/>
                  </a:lnTo>
                  <a:cubicBezTo>
                    <a:pt x="9" y="194"/>
                    <a:pt x="25" y="301"/>
                    <a:pt x="37" y="408"/>
                  </a:cubicBezTo>
                  <a:lnTo>
                    <a:pt x="37" y="408"/>
                  </a:lnTo>
                  <a:cubicBezTo>
                    <a:pt x="43" y="408"/>
                    <a:pt x="49" y="407"/>
                    <a:pt x="55" y="40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9" name="Freeform 396">
              <a:extLst>
                <a:ext uri="{FF2B5EF4-FFF2-40B4-BE49-F238E27FC236}">
                  <a16:creationId xmlns:a16="http://schemas.microsoft.com/office/drawing/2014/main" id="{909E82D6-4B40-3C40-A396-5C365059A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464" y="1041596"/>
              <a:ext cx="161418" cy="71316"/>
            </a:xfrm>
            <a:custGeom>
              <a:avLst/>
              <a:gdLst>
                <a:gd name="T0" fmla="*/ 370 w 371"/>
                <a:gd name="T1" fmla="*/ 0 h 162"/>
                <a:gd name="T2" fmla="*/ 370 w 371"/>
                <a:gd name="T3" fmla="*/ 0 h 162"/>
                <a:gd name="T4" fmla="*/ 34 w 371"/>
                <a:gd name="T5" fmla="*/ 95 h 162"/>
                <a:gd name="T6" fmla="*/ 34 w 371"/>
                <a:gd name="T7" fmla="*/ 95 h 162"/>
                <a:gd name="T8" fmla="*/ 0 w 371"/>
                <a:gd name="T9" fmla="*/ 137 h 162"/>
                <a:gd name="T10" fmla="*/ 0 w 371"/>
                <a:gd name="T11" fmla="*/ 137 h 162"/>
                <a:gd name="T12" fmla="*/ 42 w 371"/>
                <a:gd name="T13" fmla="*/ 161 h 162"/>
                <a:gd name="T14" fmla="*/ 42 w 371"/>
                <a:gd name="T15" fmla="*/ 161 h 162"/>
                <a:gd name="T16" fmla="*/ 287 w 371"/>
                <a:gd name="T17" fmla="*/ 77 h 162"/>
                <a:gd name="T18" fmla="*/ 287 w 371"/>
                <a:gd name="T19" fmla="*/ 77 h 162"/>
                <a:gd name="T20" fmla="*/ 370 w 37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162">
                  <a:moveTo>
                    <a:pt x="370" y="0"/>
                  </a:moveTo>
                  <a:lnTo>
                    <a:pt x="370" y="0"/>
                  </a:lnTo>
                  <a:cubicBezTo>
                    <a:pt x="264" y="30"/>
                    <a:pt x="148" y="61"/>
                    <a:pt x="34" y="95"/>
                  </a:cubicBezTo>
                  <a:lnTo>
                    <a:pt x="34" y="95"/>
                  </a:lnTo>
                  <a:cubicBezTo>
                    <a:pt x="20" y="99"/>
                    <a:pt x="12" y="122"/>
                    <a:pt x="0" y="137"/>
                  </a:cubicBezTo>
                  <a:lnTo>
                    <a:pt x="0" y="137"/>
                  </a:lnTo>
                  <a:cubicBezTo>
                    <a:pt x="14" y="145"/>
                    <a:pt x="27" y="161"/>
                    <a:pt x="42" y="161"/>
                  </a:cubicBezTo>
                  <a:lnTo>
                    <a:pt x="42" y="161"/>
                  </a:lnTo>
                  <a:cubicBezTo>
                    <a:pt x="133" y="161"/>
                    <a:pt x="215" y="131"/>
                    <a:pt x="287" y="77"/>
                  </a:cubicBezTo>
                  <a:lnTo>
                    <a:pt x="287" y="77"/>
                  </a:lnTo>
                  <a:cubicBezTo>
                    <a:pt x="320" y="52"/>
                    <a:pt x="348" y="20"/>
                    <a:pt x="370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0" name="Freeform 397">
              <a:extLst>
                <a:ext uri="{FF2B5EF4-FFF2-40B4-BE49-F238E27FC236}">
                  <a16:creationId xmlns:a16="http://schemas.microsoft.com/office/drawing/2014/main" id="{06B7D658-1BE9-BA46-BB6A-2EE8FA4E8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078" y="-75217"/>
              <a:ext cx="78832" cy="144508"/>
            </a:xfrm>
            <a:custGeom>
              <a:avLst/>
              <a:gdLst>
                <a:gd name="T0" fmla="*/ 182 w 183"/>
                <a:gd name="T1" fmla="*/ 326 h 332"/>
                <a:gd name="T2" fmla="*/ 182 w 183"/>
                <a:gd name="T3" fmla="*/ 326 h 332"/>
                <a:gd name="T4" fmla="*/ 80 w 183"/>
                <a:gd name="T5" fmla="*/ 33 h 332"/>
                <a:gd name="T6" fmla="*/ 80 w 183"/>
                <a:gd name="T7" fmla="*/ 33 h 332"/>
                <a:gd name="T8" fmla="*/ 22 w 183"/>
                <a:gd name="T9" fmla="*/ 0 h 332"/>
                <a:gd name="T10" fmla="*/ 22 w 183"/>
                <a:gd name="T11" fmla="*/ 0 h 332"/>
                <a:gd name="T12" fmla="*/ 9 w 183"/>
                <a:gd name="T13" fmla="*/ 68 h 332"/>
                <a:gd name="T14" fmla="*/ 9 w 183"/>
                <a:gd name="T15" fmla="*/ 68 h 332"/>
                <a:gd name="T16" fmla="*/ 170 w 183"/>
                <a:gd name="T17" fmla="*/ 331 h 332"/>
                <a:gd name="T18" fmla="*/ 170 w 183"/>
                <a:gd name="T19" fmla="*/ 331 h 332"/>
                <a:gd name="T20" fmla="*/ 182 w 183"/>
                <a:gd name="T21" fmla="*/ 32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332">
                  <a:moveTo>
                    <a:pt x="182" y="326"/>
                  </a:moveTo>
                  <a:lnTo>
                    <a:pt x="182" y="326"/>
                  </a:lnTo>
                  <a:cubicBezTo>
                    <a:pt x="149" y="228"/>
                    <a:pt x="118" y="130"/>
                    <a:pt x="80" y="33"/>
                  </a:cubicBezTo>
                  <a:lnTo>
                    <a:pt x="80" y="33"/>
                  </a:lnTo>
                  <a:cubicBezTo>
                    <a:pt x="75" y="17"/>
                    <a:pt x="42" y="11"/>
                    <a:pt x="22" y="0"/>
                  </a:cubicBezTo>
                  <a:lnTo>
                    <a:pt x="22" y="0"/>
                  </a:lnTo>
                  <a:cubicBezTo>
                    <a:pt x="17" y="23"/>
                    <a:pt x="0" y="52"/>
                    <a:pt x="9" y="68"/>
                  </a:cubicBezTo>
                  <a:lnTo>
                    <a:pt x="9" y="68"/>
                  </a:lnTo>
                  <a:cubicBezTo>
                    <a:pt x="60" y="158"/>
                    <a:pt x="116" y="244"/>
                    <a:pt x="170" y="331"/>
                  </a:cubicBezTo>
                  <a:lnTo>
                    <a:pt x="170" y="331"/>
                  </a:lnTo>
                  <a:cubicBezTo>
                    <a:pt x="174" y="329"/>
                    <a:pt x="178" y="327"/>
                    <a:pt x="182" y="326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1" name="Freeform 398">
              <a:extLst>
                <a:ext uri="{FF2B5EF4-FFF2-40B4-BE49-F238E27FC236}">
                  <a16:creationId xmlns:a16="http://schemas.microsoft.com/office/drawing/2014/main" id="{64C9B6D3-4A1B-CD4B-9688-2A4706444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235" y="-66181"/>
              <a:ext cx="42231" cy="135124"/>
            </a:xfrm>
            <a:custGeom>
              <a:avLst/>
              <a:gdLst>
                <a:gd name="T0" fmla="*/ 75 w 98"/>
                <a:gd name="T1" fmla="*/ 308 h 309"/>
                <a:gd name="T2" fmla="*/ 75 w 98"/>
                <a:gd name="T3" fmla="*/ 308 h 309"/>
                <a:gd name="T4" fmla="*/ 83 w 98"/>
                <a:gd name="T5" fmla="*/ 31 h 309"/>
                <a:gd name="T6" fmla="*/ 83 w 98"/>
                <a:gd name="T7" fmla="*/ 31 h 309"/>
                <a:gd name="T8" fmla="*/ 35 w 98"/>
                <a:gd name="T9" fmla="*/ 0 h 309"/>
                <a:gd name="T10" fmla="*/ 35 w 98"/>
                <a:gd name="T11" fmla="*/ 0 h 309"/>
                <a:gd name="T12" fmla="*/ 4 w 98"/>
                <a:gd name="T13" fmla="*/ 44 h 309"/>
                <a:gd name="T14" fmla="*/ 4 w 98"/>
                <a:gd name="T15" fmla="*/ 44 h 309"/>
                <a:gd name="T16" fmla="*/ 8 w 98"/>
                <a:gd name="T17" fmla="*/ 72 h 309"/>
                <a:gd name="T18" fmla="*/ 8 w 98"/>
                <a:gd name="T19" fmla="*/ 72 h 309"/>
                <a:gd name="T20" fmla="*/ 75 w 98"/>
                <a:gd name="T21" fmla="*/ 30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309">
                  <a:moveTo>
                    <a:pt x="75" y="308"/>
                  </a:moveTo>
                  <a:lnTo>
                    <a:pt x="75" y="308"/>
                  </a:lnTo>
                  <a:cubicBezTo>
                    <a:pt x="94" y="215"/>
                    <a:pt x="97" y="123"/>
                    <a:pt x="83" y="31"/>
                  </a:cubicBezTo>
                  <a:lnTo>
                    <a:pt x="83" y="31"/>
                  </a:lnTo>
                  <a:cubicBezTo>
                    <a:pt x="81" y="18"/>
                    <a:pt x="52" y="1"/>
                    <a:pt x="35" y="0"/>
                  </a:cubicBezTo>
                  <a:lnTo>
                    <a:pt x="35" y="0"/>
                  </a:lnTo>
                  <a:cubicBezTo>
                    <a:pt x="25" y="0"/>
                    <a:pt x="12" y="27"/>
                    <a:pt x="4" y="44"/>
                  </a:cubicBezTo>
                  <a:lnTo>
                    <a:pt x="4" y="44"/>
                  </a:lnTo>
                  <a:cubicBezTo>
                    <a:pt x="0" y="51"/>
                    <a:pt x="5" y="63"/>
                    <a:pt x="8" y="72"/>
                  </a:cubicBezTo>
                  <a:lnTo>
                    <a:pt x="8" y="72"/>
                  </a:lnTo>
                  <a:cubicBezTo>
                    <a:pt x="29" y="149"/>
                    <a:pt x="51" y="226"/>
                    <a:pt x="75" y="308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2" name="Freeform 399">
              <a:extLst>
                <a:ext uri="{FF2B5EF4-FFF2-40B4-BE49-F238E27FC236}">
                  <a16:creationId xmlns:a16="http://schemas.microsoft.com/office/drawing/2014/main" id="{593E5700-B047-8142-8240-D36240A3A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508" y="89442"/>
              <a:ext cx="70386" cy="71316"/>
            </a:xfrm>
            <a:custGeom>
              <a:avLst/>
              <a:gdLst>
                <a:gd name="T0" fmla="*/ 161 w 162"/>
                <a:gd name="T1" fmla="*/ 134 h 162"/>
                <a:gd name="T2" fmla="*/ 161 w 162"/>
                <a:gd name="T3" fmla="*/ 134 h 162"/>
                <a:gd name="T4" fmla="*/ 114 w 162"/>
                <a:gd name="T5" fmla="*/ 36 h 162"/>
                <a:gd name="T6" fmla="*/ 114 w 162"/>
                <a:gd name="T7" fmla="*/ 36 h 162"/>
                <a:gd name="T8" fmla="*/ 10 w 162"/>
                <a:gd name="T9" fmla="*/ 45 h 162"/>
                <a:gd name="T10" fmla="*/ 10 w 162"/>
                <a:gd name="T11" fmla="*/ 45 h 162"/>
                <a:gd name="T12" fmla="*/ 53 w 162"/>
                <a:gd name="T13" fmla="*/ 149 h 162"/>
                <a:gd name="T14" fmla="*/ 53 w 162"/>
                <a:gd name="T15" fmla="*/ 149 h 162"/>
                <a:gd name="T16" fmla="*/ 161 w 162"/>
                <a:gd name="T17" fmla="*/ 13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62">
                  <a:moveTo>
                    <a:pt x="161" y="134"/>
                  </a:moveTo>
                  <a:lnTo>
                    <a:pt x="161" y="134"/>
                  </a:lnTo>
                  <a:cubicBezTo>
                    <a:pt x="141" y="89"/>
                    <a:pt x="136" y="51"/>
                    <a:pt x="114" y="36"/>
                  </a:cubicBezTo>
                  <a:lnTo>
                    <a:pt x="114" y="36"/>
                  </a:lnTo>
                  <a:cubicBezTo>
                    <a:pt x="83" y="13"/>
                    <a:pt x="27" y="0"/>
                    <a:pt x="10" y="45"/>
                  </a:cubicBezTo>
                  <a:lnTo>
                    <a:pt x="10" y="45"/>
                  </a:lnTo>
                  <a:cubicBezTo>
                    <a:pt x="0" y="71"/>
                    <a:pt x="28" y="122"/>
                    <a:pt x="53" y="149"/>
                  </a:cubicBezTo>
                  <a:lnTo>
                    <a:pt x="53" y="149"/>
                  </a:lnTo>
                  <a:cubicBezTo>
                    <a:pt x="65" y="161"/>
                    <a:pt x="111" y="142"/>
                    <a:pt x="161" y="13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3" name="Freeform 400">
              <a:extLst>
                <a:ext uri="{FF2B5EF4-FFF2-40B4-BE49-F238E27FC236}">
                  <a16:creationId xmlns:a16="http://schemas.microsoft.com/office/drawing/2014/main" id="{2F901C4B-28E2-4744-AB07-87F592C15A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7277" y="504982"/>
              <a:ext cx="126695" cy="49734"/>
            </a:xfrm>
            <a:custGeom>
              <a:avLst/>
              <a:gdLst>
                <a:gd name="T0" fmla="*/ 0 w 289"/>
                <a:gd name="T1" fmla="*/ 81 h 115"/>
                <a:gd name="T2" fmla="*/ 0 w 289"/>
                <a:gd name="T3" fmla="*/ 81 h 115"/>
                <a:gd name="T4" fmla="*/ 288 w 289"/>
                <a:gd name="T5" fmla="*/ 66 h 115"/>
                <a:gd name="T6" fmla="*/ 288 w 289"/>
                <a:gd name="T7" fmla="*/ 66 h 115"/>
                <a:gd name="T8" fmla="*/ 0 w 289"/>
                <a:gd name="T9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15">
                  <a:moveTo>
                    <a:pt x="0" y="81"/>
                  </a:moveTo>
                  <a:lnTo>
                    <a:pt x="0" y="81"/>
                  </a:lnTo>
                  <a:cubicBezTo>
                    <a:pt x="101" y="114"/>
                    <a:pt x="193" y="93"/>
                    <a:pt x="288" y="66"/>
                  </a:cubicBezTo>
                  <a:lnTo>
                    <a:pt x="288" y="66"/>
                  </a:lnTo>
                  <a:cubicBezTo>
                    <a:pt x="178" y="0"/>
                    <a:pt x="28" y="7"/>
                    <a:pt x="0" y="8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4" name="Freeform 401">
              <a:extLst>
                <a:ext uri="{FF2B5EF4-FFF2-40B4-BE49-F238E27FC236}">
                  <a16:creationId xmlns:a16="http://schemas.microsoft.com/office/drawing/2014/main" id="{12221025-1F52-7646-832E-BE8AEE79E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4135" y="972588"/>
              <a:ext cx="61940" cy="60055"/>
            </a:xfrm>
            <a:custGeom>
              <a:avLst/>
              <a:gdLst>
                <a:gd name="T0" fmla="*/ 139 w 140"/>
                <a:gd name="T1" fmla="*/ 81 h 137"/>
                <a:gd name="T2" fmla="*/ 139 w 140"/>
                <a:gd name="T3" fmla="*/ 81 h 137"/>
                <a:gd name="T4" fmla="*/ 111 w 140"/>
                <a:gd name="T5" fmla="*/ 24 h 137"/>
                <a:gd name="T6" fmla="*/ 111 w 140"/>
                <a:gd name="T7" fmla="*/ 24 h 137"/>
                <a:gd name="T8" fmla="*/ 5 w 140"/>
                <a:gd name="T9" fmla="*/ 38 h 137"/>
                <a:gd name="T10" fmla="*/ 5 w 140"/>
                <a:gd name="T11" fmla="*/ 38 h 137"/>
                <a:gd name="T12" fmla="*/ 22 w 140"/>
                <a:gd name="T13" fmla="*/ 109 h 137"/>
                <a:gd name="T14" fmla="*/ 22 w 140"/>
                <a:gd name="T15" fmla="*/ 109 h 137"/>
                <a:gd name="T16" fmla="*/ 139 w 140"/>
                <a:gd name="T17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37">
                  <a:moveTo>
                    <a:pt x="139" y="81"/>
                  </a:moveTo>
                  <a:lnTo>
                    <a:pt x="139" y="81"/>
                  </a:lnTo>
                  <a:cubicBezTo>
                    <a:pt x="133" y="67"/>
                    <a:pt x="127" y="39"/>
                    <a:pt x="111" y="24"/>
                  </a:cubicBezTo>
                  <a:lnTo>
                    <a:pt x="111" y="24"/>
                  </a:lnTo>
                  <a:cubicBezTo>
                    <a:pt x="86" y="0"/>
                    <a:pt x="13" y="10"/>
                    <a:pt x="5" y="38"/>
                  </a:cubicBezTo>
                  <a:lnTo>
                    <a:pt x="5" y="38"/>
                  </a:lnTo>
                  <a:cubicBezTo>
                    <a:pt x="0" y="60"/>
                    <a:pt x="8" y="93"/>
                    <a:pt x="22" y="109"/>
                  </a:cubicBezTo>
                  <a:lnTo>
                    <a:pt x="22" y="109"/>
                  </a:lnTo>
                  <a:cubicBezTo>
                    <a:pt x="46" y="136"/>
                    <a:pt x="109" y="124"/>
                    <a:pt x="139" y="8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5" name="Freeform 402">
              <a:extLst>
                <a:ext uri="{FF2B5EF4-FFF2-40B4-BE49-F238E27FC236}">
                  <a16:creationId xmlns:a16="http://schemas.microsoft.com/office/drawing/2014/main" id="{C7BD3C48-52BE-EA4E-A89F-D3551853B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5662" y="-22386"/>
              <a:ext cx="76955" cy="88206"/>
            </a:xfrm>
            <a:custGeom>
              <a:avLst/>
              <a:gdLst>
                <a:gd name="T0" fmla="*/ 175 w 176"/>
                <a:gd name="T1" fmla="*/ 195 h 205"/>
                <a:gd name="T2" fmla="*/ 175 w 176"/>
                <a:gd name="T3" fmla="*/ 195 h 205"/>
                <a:gd name="T4" fmla="*/ 62 w 176"/>
                <a:gd name="T5" fmla="*/ 21 h 205"/>
                <a:gd name="T6" fmla="*/ 62 w 176"/>
                <a:gd name="T7" fmla="*/ 21 h 205"/>
                <a:gd name="T8" fmla="*/ 3 w 176"/>
                <a:gd name="T9" fmla="*/ 0 h 205"/>
                <a:gd name="T10" fmla="*/ 3 w 176"/>
                <a:gd name="T11" fmla="*/ 0 h 205"/>
                <a:gd name="T12" fmla="*/ 13 w 176"/>
                <a:gd name="T13" fmla="*/ 64 h 205"/>
                <a:gd name="T14" fmla="*/ 13 w 176"/>
                <a:gd name="T15" fmla="*/ 64 h 205"/>
                <a:gd name="T16" fmla="*/ 161 w 176"/>
                <a:gd name="T17" fmla="*/ 204 h 205"/>
                <a:gd name="T18" fmla="*/ 161 w 176"/>
                <a:gd name="T19" fmla="*/ 204 h 205"/>
                <a:gd name="T20" fmla="*/ 175 w 176"/>
                <a:gd name="T21" fmla="*/ 1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205">
                  <a:moveTo>
                    <a:pt x="175" y="195"/>
                  </a:moveTo>
                  <a:lnTo>
                    <a:pt x="175" y="195"/>
                  </a:lnTo>
                  <a:cubicBezTo>
                    <a:pt x="138" y="137"/>
                    <a:pt x="103" y="77"/>
                    <a:pt x="62" y="21"/>
                  </a:cubicBezTo>
                  <a:lnTo>
                    <a:pt x="62" y="21"/>
                  </a:lnTo>
                  <a:cubicBezTo>
                    <a:pt x="52" y="7"/>
                    <a:pt x="23" y="7"/>
                    <a:pt x="3" y="0"/>
                  </a:cubicBezTo>
                  <a:lnTo>
                    <a:pt x="3" y="0"/>
                  </a:lnTo>
                  <a:cubicBezTo>
                    <a:pt x="5" y="22"/>
                    <a:pt x="0" y="52"/>
                    <a:pt x="13" y="64"/>
                  </a:cubicBezTo>
                  <a:lnTo>
                    <a:pt x="13" y="64"/>
                  </a:lnTo>
                  <a:cubicBezTo>
                    <a:pt x="59" y="114"/>
                    <a:pt x="111" y="158"/>
                    <a:pt x="161" y="204"/>
                  </a:cubicBezTo>
                  <a:lnTo>
                    <a:pt x="161" y="204"/>
                  </a:lnTo>
                  <a:cubicBezTo>
                    <a:pt x="165" y="201"/>
                    <a:pt x="170" y="199"/>
                    <a:pt x="175" y="19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6" name="Freeform 403">
              <a:extLst>
                <a:ext uri="{FF2B5EF4-FFF2-40B4-BE49-F238E27FC236}">
                  <a16:creationId xmlns:a16="http://schemas.microsoft.com/office/drawing/2014/main" id="{A61D5D6E-3308-7C4E-865E-DEAD78D89B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2294" y="512794"/>
              <a:ext cx="55371" cy="53486"/>
            </a:xfrm>
            <a:custGeom>
              <a:avLst/>
              <a:gdLst>
                <a:gd name="T0" fmla="*/ 14 w 127"/>
                <a:gd name="T1" fmla="*/ 121 h 122"/>
                <a:gd name="T2" fmla="*/ 14 w 127"/>
                <a:gd name="T3" fmla="*/ 121 h 122"/>
                <a:gd name="T4" fmla="*/ 116 w 127"/>
                <a:gd name="T5" fmla="*/ 81 h 122"/>
                <a:gd name="T6" fmla="*/ 116 w 127"/>
                <a:gd name="T7" fmla="*/ 81 h 122"/>
                <a:gd name="T8" fmla="*/ 99 w 127"/>
                <a:gd name="T9" fmla="*/ 0 h 122"/>
                <a:gd name="T10" fmla="*/ 99 w 127"/>
                <a:gd name="T11" fmla="*/ 0 h 122"/>
                <a:gd name="T12" fmla="*/ 11 w 127"/>
                <a:gd name="T13" fmla="*/ 26 h 122"/>
                <a:gd name="T14" fmla="*/ 11 w 127"/>
                <a:gd name="T15" fmla="*/ 26 h 122"/>
                <a:gd name="T16" fmla="*/ 14 w 127"/>
                <a:gd name="T17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22">
                  <a:moveTo>
                    <a:pt x="14" y="121"/>
                  </a:moveTo>
                  <a:lnTo>
                    <a:pt x="14" y="121"/>
                  </a:lnTo>
                  <a:cubicBezTo>
                    <a:pt x="64" y="103"/>
                    <a:pt x="103" y="101"/>
                    <a:pt x="116" y="81"/>
                  </a:cubicBezTo>
                  <a:lnTo>
                    <a:pt x="116" y="81"/>
                  </a:lnTo>
                  <a:cubicBezTo>
                    <a:pt x="126" y="64"/>
                    <a:pt x="106" y="28"/>
                    <a:pt x="99" y="0"/>
                  </a:cubicBezTo>
                  <a:lnTo>
                    <a:pt x="99" y="0"/>
                  </a:lnTo>
                  <a:cubicBezTo>
                    <a:pt x="69" y="8"/>
                    <a:pt x="34" y="8"/>
                    <a:pt x="11" y="26"/>
                  </a:cubicBezTo>
                  <a:lnTo>
                    <a:pt x="11" y="26"/>
                  </a:lnTo>
                  <a:cubicBezTo>
                    <a:pt x="0" y="35"/>
                    <a:pt x="12" y="74"/>
                    <a:pt x="14" y="12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7" name="Freeform 404">
              <a:extLst>
                <a:ext uri="{FF2B5EF4-FFF2-40B4-BE49-F238E27FC236}">
                  <a16:creationId xmlns:a16="http://schemas.microsoft.com/office/drawing/2014/main" id="{2707F62F-A100-AB47-969E-37D6E0DD8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5019" y="430092"/>
              <a:ext cx="44109" cy="44103"/>
            </a:xfrm>
            <a:custGeom>
              <a:avLst/>
              <a:gdLst>
                <a:gd name="T0" fmla="*/ 78 w 100"/>
                <a:gd name="T1" fmla="*/ 0 h 103"/>
                <a:gd name="T2" fmla="*/ 78 w 100"/>
                <a:gd name="T3" fmla="*/ 0 h 103"/>
                <a:gd name="T4" fmla="*/ 0 w 100"/>
                <a:gd name="T5" fmla="*/ 26 h 103"/>
                <a:gd name="T6" fmla="*/ 0 w 100"/>
                <a:gd name="T7" fmla="*/ 26 h 103"/>
                <a:gd name="T8" fmla="*/ 26 w 100"/>
                <a:gd name="T9" fmla="*/ 93 h 103"/>
                <a:gd name="T10" fmla="*/ 26 w 100"/>
                <a:gd name="T11" fmla="*/ 93 h 103"/>
                <a:gd name="T12" fmla="*/ 90 w 100"/>
                <a:gd name="T13" fmla="*/ 80 h 103"/>
                <a:gd name="T14" fmla="*/ 90 w 100"/>
                <a:gd name="T15" fmla="*/ 80 h 103"/>
                <a:gd name="T16" fmla="*/ 78 w 100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3">
                  <a:moveTo>
                    <a:pt x="78" y="0"/>
                  </a:moveTo>
                  <a:lnTo>
                    <a:pt x="78" y="0"/>
                  </a:lnTo>
                  <a:cubicBezTo>
                    <a:pt x="42" y="11"/>
                    <a:pt x="21" y="19"/>
                    <a:pt x="0" y="26"/>
                  </a:cubicBezTo>
                  <a:lnTo>
                    <a:pt x="0" y="26"/>
                  </a:lnTo>
                  <a:cubicBezTo>
                    <a:pt x="8" y="50"/>
                    <a:pt x="9" y="81"/>
                    <a:pt x="26" y="93"/>
                  </a:cubicBezTo>
                  <a:lnTo>
                    <a:pt x="26" y="93"/>
                  </a:lnTo>
                  <a:cubicBezTo>
                    <a:pt x="39" y="102"/>
                    <a:pt x="79" y="94"/>
                    <a:pt x="90" y="80"/>
                  </a:cubicBezTo>
                  <a:lnTo>
                    <a:pt x="90" y="80"/>
                  </a:lnTo>
                  <a:cubicBezTo>
                    <a:pt x="99" y="68"/>
                    <a:pt x="85" y="37"/>
                    <a:pt x="78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8" name="Freeform 405">
              <a:extLst>
                <a:ext uri="{FF2B5EF4-FFF2-40B4-BE49-F238E27FC236}">
                  <a16:creationId xmlns:a16="http://schemas.microsoft.com/office/drawing/2014/main" id="{6CAAA6CC-D728-E64A-BCC7-AFD819493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073" y="35554"/>
              <a:ext cx="64755" cy="53486"/>
            </a:xfrm>
            <a:custGeom>
              <a:avLst/>
              <a:gdLst>
                <a:gd name="T0" fmla="*/ 0 w 150"/>
                <a:gd name="T1" fmla="*/ 19 h 123"/>
                <a:gd name="T2" fmla="*/ 0 w 150"/>
                <a:gd name="T3" fmla="*/ 19 h 123"/>
                <a:gd name="T4" fmla="*/ 136 w 150"/>
                <a:gd name="T5" fmla="*/ 122 h 123"/>
                <a:gd name="T6" fmla="*/ 136 w 150"/>
                <a:gd name="T7" fmla="*/ 122 h 123"/>
                <a:gd name="T8" fmla="*/ 149 w 150"/>
                <a:gd name="T9" fmla="*/ 106 h 123"/>
                <a:gd name="T10" fmla="*/ 149 w 150"/>
                <a:gd name="T11" fmla="*/ 106 h 123"/>
                <a:gd name="T12" fmla="*/ 16 w 150"/>
                <a:gd name="T13" fmla="*/ 0 h 123"/>
                <a:gd name="T14" fmla="*/ 16 w 150"/>
                <a:gd name="T15" fmla="*/ 0 h 123"/>
                <a:gd name="T16" fmla="*/ 0 w 150"/>
                <a:gd name="T17" fmla="*/ 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23">
                  <a:moveTo>
                    <a:pt x="0" y="19"/>
                  </a:moveTo>
                  <a:lnTo>
                    <a:pt x="0" y="19"/>
                  </a:lnTo>
                  <a:cubicBezTo>
                    <a:pt x="19" y="87"/>
                    <a:pt x="80" y="102"/>
                    <a:pt x="136" y="122"/>
                  </a:cubicBezTo>
                  <a:lnTo>
                    <a:pt x="136" y="122"/>
                  </a:lnTo>
                  <a:cubicBezTo>
                    <a:pt x="140" y="116"/>
                    <a:pt x="145" y="111"/>
                    <a:pt x="149" y="106"/>
                  </a:cubicBezTo>
                  <a:lnTo>
                    <a:pt x="149" y="106"/>
                  </a:lnTo>
                  <a:cubicBezTo>
                    <a:pt x="105" y="71"/>
                    <a:pt x="61" y="35"/>
                    <a:pt x="16" y="0"/>
                  </a:cubicBezTo>
                  <a:lnTo>
                    <a:pt x="16" y="0"/>
                  </a:lnTo>
                  <a:cubicBezTo>
                    <a:pt x="11" y="6"/>
                    <a:pt x="5" y="13"/>
                    <a:pt x="0" y="19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9" name="Freeform 406">
              <a:extLst>
                <a:ext uri="{FF2B5EF4-FFF2-40B4-BE49-F238E27FC236}">
                  <a16:creationId xmlns:a16="http://schemas.microsoft.com/office/drawing/2014/main" id="{971C9724-8DD0-A34E-B740-5250042EB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641" y="-579959"/>
              <a:ext cx="430080" cy="829440"/>
            </a:xfrm>
            <a:custGeom>
              <a:avLst/>
              <a:gdLst>
                <a:gd name="T0" fmla="*/ 327348 w 988"/>
                <a:gd name="T1" fmla="*/ 525210 h 1903"/>
                <a:gd name="T2" fmla="*/ 327348 w 988"/>
                <a:gd name="T3" fmla="*/ 525210 h 1903"/>
                <a:gd name="T4" fmla="*/ 204593 w 988"/>
                <a:gd name="T5" fmla="*/ 235800 h 1903"/>
                <a:gd name="T6" fmla="*/ 204593 w 988"/>
                <a:gd name="T7" fmla="*/ 235800 h 1903"/>
                <a:gd name="T8" fmla="*/ 264229 w 988"/>
                <a:gd name="T9" fmla="*/ 451550 h 1903"/>
                <a:gd name="T10" fmla="*/ 264229 w 988"/>
                <a:gd name="T11" fmla="*/ 451550 h 1903"/>
                <a:gd name="T12" fmla="*/ 364349 w 988"/>
                <a:gd name="T13" fmla="*/ 652917 h 1903"/>
                <a:gd name="T14" fmla="*/ 364349 w 988"/>
                <a:gd name="T15" fmla="*/ 652917 h 1903"/>
                <a:gd name="T16" fmla="*/ 296006 w 988"/>
                <a:gd name="T17" fmla="*/ 553541 h 1903"/>
                <a:gd name="T18" fmla="*/ 296006 w 988"/>
                <a:gd name="T19" fmla="*/ 553541 h 1903"/>
                <a:gd name="T20" fmla="*/ 235499 w 988"/>
                <a:gd name="T21" fmla="*/ 443705 h 1903"/>
                <a:gd name="T22" fmla="*/ 235499 w 988"/>
                <a:gd name="T23" fmla="*/ 443705 h 1903"/>
                <a:gd name="T24" fmla="*/ 186745 w 988"/>
                <a:gd name="T25" fmla="*/ 330381 h 1903"/>
                <a:gd name="T26" fmla="*/ 186745 w 988"/>
                <a:gd name="T27" fmla="*/ 330381 h 1903"/>
                <a:gd name="T28" fmla="*/ 142780 w 988"/>
                <a:gd name="T29" fmla="*/ 216622 h 1903"/>
                <a:gd name="T30" fmla="*/ 142780 w 988"/>
                <a:gd name="T31" fmla="*/ 216622 h 1903"/>
                <a:gd name="T32" fmla="*/ 136250 w 988"/>
                <a:gd name="T33" fmla="*/ 217058 h 1903"/>
                <a:gd name="T34" fmla="*/ 136250 w 988"/>
                <a:gd name="T35" fmla="*/ 217058 h 1903"/>
                <a:gd name="T36" fmla="*/ 136250 w 988"/>
                <a:gd name="T37" fmla="*/ 244953 h 1903"/>
                <a:gd name="T38" fmla="*/ 136250 w 988"/>
                <a:gd name="T39" fmla="*/ 244953 h 1903"/>
                <a:gd name="T40" fmla="*/ 222440 w 988"/>
                <a:gd name="T41" fmla="*/ 493828 h 1903"/>
                <a:gd name="T42" fmla="*/ 222440 w 988"/>
                <a:gd name="T43" fmla="*/ 493828 h 1903"/>
                <a:gd name="T44" fmla="*/ 310807 w 988"/>
                <a:gd name="T45" fmla="*/ 626765 h 1903"/>
                <a:gd name="T46" fmla="*/ 310807 w 988"/>
                <a:gd name="T47" fmla="*/ 626765 h 1903"/>
                <a:gd name="T48" fmla="*/ 403962 w 988"/>
                <a:gd name="T49" fmla="*/ 746627 h 1903"/>
                <a:gd name="T50" fmla="*/ 403962 w 988"/>
                <a:gd name="T51" fmla="*/ 746627 h 1903"/>
                <a:gd name="T52" fmla="*/ 153662 w 988"/>
                <a:gd name="T53" fmla="*/ 435859 h 1903"/>
                <a:gd name="T54" fmla="*/ 153662 w 988"/>
                <a:gd name="T55" fmla="*/ 435859 h 1903"/>
                <a:gd name="T56" fmla="*/ 429645 w 988"/>
                <a:gd name="T57" fmla="*/ 829004 h 1903"/>
                <a:gd name="T58" fmla="*/ 429645 w 988"/>
                <a:gd name="T59" fmla="*/ 829004 h 1903"/>
                <a:gd name="T60" fmla="*/ 396126 w 988"/>
                <a:gd name="T61" fmla="*/ 809826 h 1903"/>
                <a:gd name="T62" fmla="*/ 396126 w 988"/>
                <a:gd name="T63" fmla="*/ 809826 h 1903"/>
                <a:gd name="T64" fmla="*/ 363043 w 988"/>
                <a:gd name="T65" fmla="*/ 789341 h 1903"/>
                <a:gd name="T66" fmla="*/ 363043 w 988"/>
                <a:gd name="T67" fmla="*/ 789341 h 1903"/>
                <a:gd name="T68" fmla="*/ 51366 w 988"/>
                <a:gd name="T69" fmla="*/ 400119 h 1903"/>
                <a:gd name="T70" fmla="*/ 51366 w 988"/>
                <a:gd name="T71" fmla="*/ 400119 h 1903"/>
                <a:gd name="T72" fmla="*/ 14800 w 988"/>
                <a:gd name="T73" fmla="*/ 157781 h 1903"/>
                <a:gd name="T74" fmla="*/ 14800 w 988"/>
                <a:gd name="T75" fmla="*/ 157781 h 1903"/>
                <a:gd name="T76" fmla="*/ 58331 w 988"/>
                <a:gd name="T77" fmla="*/ 47073 h 1903"/>
                <a:gd name="T78" fmla="*/ 58331 w 988"/>
                <a:gd name="T79" fmla="*/ 47073 h 1903"/>
                <a:gd name="T80" fmla="*/ 158015 w 988"/>
                <a:gd name="T81" fmla="*/ 14383 h 1903"/>
                <a:gd name="T82" fmla="*/ 158015 w 988"/>
                <a:gd name="T83" fmla="*/ 14383 h 1903"/>
                <a:gd name="T84" fmla="*/ 291653 w 988"/>
                <a:gd name="T85" fmla="*/ 137731 h 1903"/>
                <a:gd name="T86" fmla="*/ 291653 w 988"/>
                <a:gd name="T87" fmla="*/ 137731 h 1903"/>
                <a:gd name="T88" fmla="*/ 385244 w 988"/>
                <a:gd name="T89" fmla="*/ 449371 h 1903"/>
                <a:gd name="T90" fmla="*/ 385244 w 988"/>
                <a:gd name="T91" fmla="*/ 449371 h 1903"/>
                <a:gd name="T92" fmla="*/ 415715 w 988"/>
                <a:gd name="T93" fmla="*/ 627201 h 1903"/>
                <a:gd name="T94" fmla="*/ 415715 w 988"/>
                <a:gd name="T95" fmla="*/ 627201 h 1903"/>
                <a:gd name="T96" fmla="*/ 419633 w 988"/>
                <a:gd name="T97" fmla="*/ 648994 h 1903"/>
                <a:gd name="T98" fmla="*/ 419633 w 988"/>
                <a:gd name="T99" fmla="*/ 648994 h 1903"/>
                <a:gd name="T100" fmla="*/ 294701 w 988"/>
                <a:gd name="T101" fmla="*/ 330381 h 1903"/>
                <a:gd name="T102" fmla="*/ 294701 w 988"/>
                <a:gd name="T103" fmla="*/ 330381 h 1903"/>
                <a:gd name="T104" fmla="*/ 286430 w 988"/>
                <a:gd name="T105" fmla="*/ 332561 h 1903"/>
                <a:gd name="T106" fmla="*/ 286430 w 988"/>
                <a:gd name="T107" fmla="*/ 332561 h 1903"/>
                <a:gd name="T108" fmla="*/ 332137 w 988"/>
                <a:gd name="T109" fmla="*/ 523031 h 1903"/>
                <a:gd name="T110" fmla="*/ 332137 w 988"/>
                <a:gd name="T111" fmla="*/ 523031 h 1903"/>
                <a:gd name="T112" fmla="*/ 327348 w 988"/>
                <a:gd name="T113" fmla="*/ 525210 h 190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88" h="1903">
                  <a:moveTo>
                    <a:pt x="752" y="1205"/>
                  </a:moveTo>
                  <a:lnTo>
                    <a:pt x="752" y="1205"/>
                  </a:lnTo>
                  <a:cubicBezTo>
                    <a:pt x="657" y="984"/>
                    <a:pt x="564" y="763"/>
                    <a:pt x="470" y="541"/>
                  </a:cubicBezTo>
                  <a:cubicBezTo>
                    <a:pt x="467" y="720"/>
                    <a:pt x="538" y="879"/>
                    <a:pt x="607" y="1036"/>
                  </a:cubicBezTo>
                  <a:cubicBezTo>
                    <a:pt x="676" y="1192"/>
                    <a:pt x="763" y="1342"/>
                    <a:pt x="837" y="1498"/>
                  </a:cubicBezTo>
                  <a:cubicBezTo>
                    <a:pt x="784" y="1423"/>
                    <a:pt x="728" y="1349"/>
                    <a:pt x="680" y="1270"/>
                  </a:cubicBezTo>
                  <a:cubicBezTo>
                    <a:pt x="630" y="1188"/>
                    <a:pt x="583" y="1104"/>
                    <a:pt x="541" y="1018"/>
                  </a:cubicBezTo>
                  <a:cubicBezTo>
                    <a:pt x="500" y="933"/>
                    <a:pt x="464" y="845"/>
                    <a:pt x="429" y="758"/>
                  </a:cubicBezTo>
                  <a:cubicBezTo>
                    <a:pt x="393" y="672"/>
                    <a:pt x="361" y="584"/>
                    <a:pt x="328" y="497"/>
                  </a:cubicBezTo>
                  <a:cubicBezTo>
                    <a:pt x="323" y="498"/>
                    <a:pt x="318" y="498"/>
                    <a:pt x="313" y="498"/>
                  </a:cubicBezTo>
                  <a:cubicBezTo>
                    <a:pt x="313" y="519"/>
                    <a:pt x="308" y="542"/>
                    <a:pt x="313" y="562"/>
                  </a:cubicBezTo>
                  <a:cubicBezTo>
                    <a:pt x="361" y="758"/>
                    <a:pt x="412" y="955"/>
                    <a:pt x="511" y="1133"/>
                  </a:cubicBezTo>
                  <a:cubicBezTo>
                    <a:pt x="570" y="1240"/>
                    <a:pt x="643" y="1339"/>
                    <a:pt x="714" y="1438"/>
                  </a:cubicBezTo>
                  <a:cubicBezTo>
                    <a:pt x="783" y="1532"/>
                    <a:pt x="858" y="1620"/>
                    <a:pt x="928" y="1713"/>
                  </a:cubicBezTo>
                  <a:cubicBezTo>
                    <a:pt x="686" y="1516"/>
                    <a:pt x="514" y="1262"/>
                    <a:pt x="353" y="1000"/>
                  </a:cubicBezTo>
                  <a:cubicBezTo>
                    <a:pt x="464" y="1370"/>
                    <a:pt x="699" y="1652"/>
                    <a:pt x="987" y="1902"/>
                  </a:cubicBezTo>
                  <a:cubicBezTo>
                    <a:pt x="962" y="1887"/>
                    <a:pt x="936" y="1873"/>
                    <a:pt x="910" y="1858"/>
                  </a:cubicBezTo>
                  <a:cubicBezTo>
                    <a:pt x="884" y="1843"/>
                    <a:pt x="859" y="1827"/>
                    <a:pt x="834" y="1811"/>
                  </a:cubicBezTo>
                  <a:cubicBezTo>
                    <a:pt x="498" y="1591"/>
                    <a:pt x="279" y="1279"/>
                    <a:pt x="118" y="918"/>
                  </a:cubicBezTo>
                  <a:cubicBezTo>
                    <a:pt x="39" y="739"/>
                    <a:pt x="0" y="555"/>
                    <a:pt x="34" y="362"/>
                  </a:cubicBezTo>
                  <a:cubicBezTo>
                    <a:pt x="50" y="274"/>
                    <a:pt x="89" y="188"/>
                    <a:pt x="134" y="108"/>
                  </a:cubicBezTo>
                  <a:cubicBezTo>
                    <a:pt x="182" y="22"/>
                    <a:pt x="269" y="0"/>
                    <a:pt x="363" y="33"/>
                  </a:cubicBezTo>
                  <a:cubicBezTo>
                    <a:pt x="506" y="82"/>
                    <a:pt x="601" y="189"/>
                    <a:pt x="670" y="316"/>
                  </a:cubicBezTo>
                  <a:cubicBezTo>
                    <a:pt x="790" y="539"/>
                    <a:pt x="849" y="781"/>
                    <a:pt x="885" y="1031"/>
                  </a:cubicBezTo>
                  <a:cubicBezTo>
                    <a:pt x="904" y="1168"/>
                    <a:pt x="932" y="1303"/>
                    <a:pt x="955" y="1439"/>
                  </a:cubicBezTo>
                  <a:cubicBezTo>
                    <a:pt x="957" y="1450"/>
                    <a:pt x="959" y="1462"/>
                    <a:pt x="964" y="1489"/>
                  </a:cubicBezTo>
                  <a:cubicBezTo>
                    <a:pt x="806" y="1257"/>
                    <a:pt x="798" y="985"/>
                    <a:pt x="677" y="758"/>
                  </a:cubicBezTo>
                  <a:cubicBezTo>
                    <a:pt x="671" y="760"/>
                    <a:pt x="664" y="761"/>
                    <a:pt x="658" y="763"/>
                  </a:cubicBezTo>
                  <a:cubicBezTo>
                    <a:pt x="693" y="908"/>
                    <a:pt x="727" y="1054"/>
                    <a:pt x="763" y="1200"/>
                  </a:cubicBezTo>
                  <a:cubicBezTo>
                    <a:pt x="758" y="1202"/>
                    <a:pt x="755" y="1204"/>
                    <a:pt x="752" y="1205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0" name="Freeform 407">
              <a:extLst>
                <a:ext uri="{FF2B5EF4-FFF2-40B4-BE49-F238E27FC236}">
                  <a16:creationId xmlns:a16="http://schemas.microsoft.com/office/drawing/2014/main" id="{AEC2AFA4-2672-8B4F-9F92-82E38C0E9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681" y="702602"/>
              <a:ext cx="389759" cy="541440"/>
            </a:xfrm>
            <a:custGeom>
              <a:avLst/>
              <a:gdLst>
                <a:gd name="T0" fmla="*/ 198359 w 896"/>
                <a:gd name="T1" fmla="*/ 0 h 1244"/>
                <a:gd name="T2" fmla="*/ 198359 w 896"/>
                <a:gd name="T3" fmla="*/ 0 h 1244"/>
                <a:gd name="T4" fmla="*/ 349304 w 896"/>
                <a:gd name="T5" fmla="*/ 144500 h 1244"/>
                <a:gd name="T6" fmla="*/ 349304 w 896"/>
                <a:gd name="T7" fmla="*/ 144500 h 1244"/>
                <a:gd name="T8" fmla="*/ 320594 w 896"/>
                <a:gd name="T9" fmla="*/ 433500 h 1244"/>
                <a:gd name="T10" fmla="*/ 320594 w 896"/>
                <a:gd name="T11" fmla="*/ 433500 h 1244"/>
                <a:gd name="T12" fmla="*/ 62640 w 896"/>
                <a:gd name="T13" fmla="*/ 428277 h 1244"/>
                <a:gd name="T14" fmla="*/ 62640 w 896"/>
                <a:gd name="T15" fmla="*/ 428277 h 1244"/>
                <a:gd name="T16" fmla="*/ 90915 w 896"/>
                <a:gd name="T17" fmla="*/ 52664 h 1244"/>
                <a:gd name="T18" fmla="*/ 90915 w 896"/>
                <a:gd name="T19" fmla="*/ 52664 h 1244"/>
                <a:gd name="T20" fmla="*/ 113100 w 896"/>
                <a:gd name="T21" fmla="*/ 32208 h 1244"/>
                <a:gd name="T22" fmla="*/ 113100 w 896"/>
                <a:gd name="T23" fmla="*/ 32208 h 1244"/>
                <a:gd name="T24" fmla="*/ 91350 w 896"/>
                <a:gd name="T25" fmla="*/ 140583 h 1244"/>
                <a:gd name="T26" fmla="*/ 91350 w 896"/>
                <a:gd name="T27" fmla="*/ 140583 h 1244"/>
                <a:gd name="T28" fmla="*/ 203579 w 896"/>
                <a:gd name="T29" fmla="*/ 306410 h 1244"/>
                <a:gd name="T30" fmla="*/ 203579 w 896"/>
                <a:gd name="T31" fmla="*/ 306410 h 1244"/>
                <a:gd name="T32" fmla="*/ 307979 w 896"/>
                <a:gd name="T33" fmla="*/ 211527 h 1244"/>
                <a:gd name="T34" fmla="*/ 307979 w 896"/>
                <a:gd name="T35" fmla="*/ 211527 h 1244"/>
                <a:gd name="T36" fmla="*/ 266654 w 896"/>
                <a:gd name="T37" fmla="*/ 99670 h 1244"/>
                <a:gd name="T38" fmla="*/ 266654 w 896"/>
                <a:gd name="T39" fmla="*/ 99670 h 1244"/>
                <a:gd name="T40" fmla="*/ 198359 w 896"/>
                <a:gd name="T41" fmla="*/ 0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0"/>
                  </a:moveTo>
                  <a:lnTo>
                    <a:pt x="456" y="0"/>
                  </a:lnTo>
                  <a:cubicBezTo>
                    <a:pt x="638" y="55"/>
                    <a:pt x="741" y="176"/>
                    <a:pt x="803" y="332"/>
                  </a:cubicBezTo>
                  <a:cubicBezTo>
                    <a:pt x="895" y="563"/>
                    <a:pt x="878" y="788"/>
                    <a:pt x="737" y="996"/>
                  </a:cubicBezTo>
                  <a:cubicBezTo>
                    <a:pt x="572" y="1243"/>
                    <a:pt x="301" y="1236"/>
                    <a:pt x="144" y="984"/>
                  </a:cubicBezTo>
                  <a:cubicBezTo>
                    <a:pt x="0" y="752"/>
                    <a:pt x="31" y="329"/>
                    <a:pt x="209" y="121"/>
                  </a:cubicBezTo>
                  <a:cubicBezTo>
                    <a:pt x="223" y="105"/>
                    <a:pt x="240" y="93"/>
                    <a:pt x="260" y="74"/>
                  </a:cubicBezTo>
                  <a:cubicBezTo>
                    <a:pt x="242" y="164"/>
                    <a:pt x="222" y="243"/>
                    <a:pt x="210" y="323"/>
                  </a:cubicBezTo>
                  <a:cubicBezTo>
                    <a:pt x="187" y="482"/>
                    <a:pt x="313" y="665"/>
                    <a:pt x="468" y="704"/>
                  </a:cubicBezTo>
                  <a:cubicBezTo>
                    <a:pt x="607" y="739"/>
                    <a:pt x="713" y="643"/>
                    <a:pt x="708" y="486"/>
                  </a:cubicBezTo>
                  <a:cubicBezTo>
                    <a:pt x="705" y="390"/>
                    <a:pt x="663" y="307"/>
                    <a:pt x="613" y="229"/>
                  </a:cubicBezTo>
                  <a:cubicBezTo>
                    <a:pt x="566" y="155"/>
                    <a:pt x="514" y="84"/>
                    <a:pt x="456" y="0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1" name="Freeform 408">
              <a:extLst>
                <a:ext uri="{FF2B5EF4-FFF2-40B4-BE49-F238E27FC236}">
                  <a16:creationId xmlns:a16="http://schemas.microsoft.com/office/drawing/2014/main" id="{C40F3207-EE8D-CA43-8C92-8679E3A74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7630" y="-618358"/>
              <a:ext cx="852139" cy="1092255"/>
            </a:xfrm>
            <a:custGeom>
              <a:avLst/>
              <a:gdLst>
                <a:gd name="T0" fmla="*/ 510 w 1956"/>
                <a:gd name="T1" fmla="*/ 0 h 2510"/>
                <a:gd name="T2" fmla="*/ 510 w 1956"/>
                <a:gd name="T3" fmla="*/ 0 h 2510"/>
                <a:gd name="T4" fmla="*/ 347 w 1956"/>
                <a:gd name="T5" fmla="*/ 1065 h 2510"/>
                <a:gd name="T6" fmla="*/ 347 w 1956"/>
                <a:gd name="T7" fmla="*/ 1065 h 2510"/>
                <a:gd name="T8" fmla="*/ 802 w 1956"/>
                <a:gd name="T9" fmla="*/ 1623 h 2510"/>
                <a:gd name="T10" fmla="*/ 802 w 1956"/>
                <a:gd name="T11" fmla="*/ 1623 h 2510"/>
                <a:gd name="T12" fmla="*/ 1383 w 1956"/>
                <a:gd name="T13" fmla="*/ 2027 h 2510"/>
                <a:gd name="T14" fmla="*/ 1383 w 1956"/>
                <a:gd name="T15" fmla="*/ 2027 h 2510"/>
                <a:gd name="T16" fmla="*/ 1955 w 1956"/>
                <a:gd name="T17" fmla="*/ 2509 h 2510"/>
                <a:gd name="T18" fmla="*/ 1955 w 1956"/>
                <a:gd name="T19" fmla="*/ 2509 h 2510"/>
                <a:gd name="T20" fmla="*/ 1489 w 1956"/>
                <a:gd name="T21" fmla="*/ 2244 h 2510"/>
                <a:gd name="T22" fmla="*/ 1489 w 1956"/>
                <a:gd name="T23" fmla="*/ 2244 h 2510"/>
                <a:gd name="T24" fmla="*/ 888 w 1956"/>
                <a:gd name="T25" fmla="*/ 1917 h 2510"/>
                <a:gd name="T26" fmla="*/ 888 w 1956"/>
                <a:gd name="T27" fmla="*/ 1917 h 2510"/>
                <a:gd name="T28" fmla="*/ 251 w 1956"/>
                <a:gd name="T29" fmla="*/ 1308 h 2510"/>
                <a:gd name="T30" fmla="*/ 251 w 1956"/>
                <a:gd name="T31" fmla="*/ 1308 h 2510"/>
                <a:gd name="T32" fmla="*/ 456 w 1956"/>
                <a:gd name="T33" fmla="*/ 38 h 2510"/>
                <a:gd name="T34" fmla="*/ 456 w 1956"/>
                <a:gd name="T35" fmla="*/ 38 h 2510"/>
                <a:gd name="T36" fmla="*/ 510 w 1956"/>
                <a:gd name="T3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56" h="2510">
                  <a:moveTo>
                    <a:pt x="510" y="0"/>
                  </a:moveTo>
                  <a:lnTo>
                    <a:pt x="510" y="0"/>
                  </a:lnTo>
                  <a:cubicBezTo>
                    <a:pt x="241" y="287"/>
                    <a:pt x="180" y="684"/>
                    <a:pt x="347" y="1065"/>
                  </a:cubicBezTo>
                  <a:lnTo>
                    <a:pt x="347" y="1065"/>
                  </a:lnTo>
                  <a:cubicBezTo>
                    <a:pt x="447" y="1293"/>
                    <a:pt x="607" y="1475"/>
                    <a:pt x="802" y="1623"/>
                  </a:cubicBezTo>
                  <a:lnTo>
                    <a:pt x="802" y="1623"/>
                  </a:lnTo>
                  <a:cubicBezTo>
                    <a:pt x="990" y="1765"/>
                    <a:pt x="1187" y="1895"/>
                    <a:pt x="1383" y="2027"/>
                  </a:cubicBezTo>
                  <a:lnTo>
                    <a:pt x="1383" y="2027"/>
                  </a:lnTo>
                  <a:cubicBezTo>
                    <a:pt x="1590" y="2168"/>
                    <a:pt x="1783" y="2324"/>
                    <a:pt x="1955" y="2509"/>
                  </a:cubicBezTo>
                  <a:lnTo>
                    <a:pt x="1955" y="2509"/>
                  </a:lnTo>
                  <a:cubicBezTo>
                    <a:pt x="1799" y="2419"/>
                    <a:pt x="1645" y="2330"/>
                    <a:pt x="1489" y="2244"/>
                  </a:cubicBezTo>
                  <a:lnTo>
                    <a:pt x="1489" y="2244"/>
                  </a:lnTo>
                  <a:cubicBezTo>
                    <a:pt x="1289" y="2134"/>
                    <a:pt x="1083" y="2035"/>
                    <a:pt x="888" y="1917"/>
                  </a:cubicBezTo>
                  <a:lnTo>
                    <a:pt x="888" y="1917"/>
                  </a:lnTo>
                  <a:cubicBezTo>
                    <a:pt x="632" y="1762"/>
                    <a:pt x="409" y="1570"/>
                    <a:pt x="251" y="1308"/>
                  </a:cubicBezTo>
                  <a:lnTo>
                    <a:pt x="251" y="1308"/>
                  </a:lnTo>
                  <a:cubicBezTo>
                    <a:pt x="0" y="893"/>
                    <a:pt x="84" y="348"/>
                    <a:pt x="456" y="38"/>
                  </a:cubicBezTo>
                  <a:lnTo>
                    <a:pt x="456" y="38"/>
                  </a:lnTo>
                  <a:cubicBezTo>
                    <a:pt x="473" y="24"/>
                    <a:pt x="492" y="13"/>
                    <a:pt x="510" y="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2" name="Freeform 409">
              <a:extLst>
                <a:ext uri="{FF2B5EF4-FFF2-40B4-BE49-F238E27FC236}">
                  <a16:creationId xmlns:a16="http://schemas.microsoft.com/office/drawing/2014/main" id="{689A687B-8EFC-9147-BAC6-20E8264EE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881" y="-67319"/>
              <a:ext cx="564480" cy="364800"/>
            </a:xfrm>
            <a:custGeom>
              <a:avLst/>
              <a:gdLst>
                <a:gd name="T0" fmla="*/ 505635 w 1295"/>
                <a:gd name="T1" fmla="*/ 258834 h 840"/>
                <a:gd name="T2" fmla="*/ 505635 w 1295"/>
                <a:gd name="T3" fmla="*/ 258834 h 840"/>
                <a:gd name="T4" fmla="*/ 92409 w 1295"/>
                <a:gd name="T5" fmla="*/ 284023 h 840"/>
                <a:gd name="T6" fmla="*/ 92409 w 1295"/>
                <a:gd name="T7" fmla="*/ 284023 h 840"/>
                <a:gd name="T8" fmla="*/ 73230 w 1295"/>
                <a:gd name="T9" fmla="*/ 86423 h 840"/>
                <a:gd name="T10" fmla="*/ 73230 w 1295"/>
                <a:gd name="T11" fmla="*/ 86423 h 840"/>
                <a:gd name="T12" fmla="*/ 340867 w 1295"/>
                <a:gd name="T13" fmla="*/ 21714 h 840"/>
                <a:gd name="T14" fmla="*/ 340867 w 1295"/>
                <a:gd name="T15" fmla="*/ 21714 h 840"/>
                <a:gd name="T16" fmla="*/ 503891 w 1295"/>
                <a:gd name="T17" fmla="*/ 101623 h 840"/>
                <a:gd name="T18" fmla="*/ 503891 w 1295"/>
                <a:gd name="T19" fmla="*/ 101623 h 840"/>
                <a:gd name="T20" fmla="*/ 564044 w 1295"/>
                <a:gd name="T21" fmla="*/ 165463 h 840"/>
                <a:gd name="T22" fmla="*/ 564044 w 1295"/>
                <a:gd name="T23" fmla="*/ 165463 h 840"/>
                <a:gd name="T24" fmla="*/ 524814 w 1295"/>
                <a:gd name="T25" fmla="*/ 165029 h 840"/>
                <a:gd name="T26" fmla="*/ 524814 w 1295"/>
                <a:gd name="T27" fmla="*/ 165029 h 840"/>
                <a:gd name="T28" fmla="*/ 335201 w 1295"/>
                <a:gd name="T29" fmla="*/ 93371 h 840"/>
                <a:gd name="T30" fmla="*/ 335201 w 1295"/>
                <a:gd name="T31" fmla="*/ 93371 h 840"/>
                <a:gd name="T32" fmla="*/ 217074 w 1295"/>
                <a:gd name="T33" fmla="*/ 165463 h 840"/>
                <a:gd name="T34" fmla="*/ 217074 w 1295"/>
                <a:gd name="T35" fmla="*/ 165463 h 840"/>
                <a:gd name="T36" fmla="*/ 220997 w 1295"/>
                <a:gd name="T37" fmla="*/ 195429 h 840"/>
                <a:gd name="T38" fmla="*/ 220997 w 1295"/>
                <a:gd name="T39" fmla="*/ 195429 h 840"/>
                <a:gd name="T40" fmla="*/ 375303 w 1295"/>
                <a:gd name="T41" fmla="*/ 268389 h 840"/>
                <a:gd name="T42" fmla="*/ 375303 w 1295"/>
                <a:gd name="T43" fmla="*/ 268389 h 840"/>
                <a:gd name="T44" fmla="*/ 505635 w 1295"/>
                <a:gd name="T45" fmla="*/ 258834 h 8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95" h="840">
                  <a:moveTo>
                    <a:pt x="1160" y="596"/>
                  </a:moveTo>
                  <a:lnTo>
                    <a:pt x="1160" y="596"/>
                  </a:lnTo>
                  <a:cubicBezTo>
                    <a:pt x="878" y="839"/>
                    <a:pt x="454" y="803"/>
                    <a:pt x="212" y="654"/>
                  </a:cubicBezTo>
                  <a:cubicBezTo>
                    <a:pt x="20" y="536"/>
                    <a:pt x="0" y="353"/>
                    <a:pt x="168" y="199"/>
                  </a:cubicBezTo>
                  <a:cubicBezTo>
                    <a:pt x="345" y="38"/>
                    <a:pt x="552" y="0"/>
                    <a:pt x="782" y="50"/>
                  </a:cubicBezTo>
                  <a:cubicBezTo>
                    <a:pt x="923" y="80"/>
                    <a:pt x="1046" y="145"/>
                    <a:pt x="1156" y="234"/>
                  </a:cubicBezTo>
                  <a:cubicBezTo>
                    <a:pt x="1207" y="276"/>
                    <a:pt x="1248" y="331"/>
                    <a:pt x="1294" y="381"/>
                  </a:cubicBezTo>
                  <a:cubicBezTo>
                    <a:pt x="1252" y="424"/>
                    <a:pt x="1229" y="401"/>
                    <a:pt x="1204" y="380"/>
                  </a:cubicBezTo>
                  <a:cubicBezTo>
                    <a:pt x="1079" y="273"/>
                    <a:pt x="929" y="226"/>
                    <a:pt x="769" y="215"/>
                  </a:cubicBezTo>
                  <a:cubicBezTo>
                    <a:pt x="636" y="206"/>
                    <a:pt x="543" y="267"/>
                    <a:pt x="498" y="381"/>
                  </a:cubicBezTo>
                  <a:cubicBezTo>
                    <a:pt x="490" y="401"/>
                    <a:pt x="495" y="433"/>
                    <a:pt x="507" y="450"/>
                  </a:cubicBezTo>
                  <a:cubicBezTo>
                    <a:pt x="593" y="572"/>
                    <a:pt x="721" y="614"/>
                    <a:pt x="861" y="618"/>
                  </a:cubicBezTo>
                  <a:cubicBezTo>
                    <a:pt x="960" y="620"/>
                    <a:pt x="1059" y="604"/>
                    <a:pt x="1160" y="596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3" name="Freeform 410">
              <a:extLst>
                <a:ext uri="{FF2B5EF4-FFF2-40B4-BE49-F238E27FC236}">
                  <a16:creationId xmlns:a16="http://schemas.microsoft.com/office/drawing/2014/main" id="{826CC009-B99D-5C4A-9931-B95B430433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9665" y="349279"/>
              <a:ext cx="791138" cy="595861"/>
            </a:xfrm>
            <a:custGeom>
              <a:avLst/>
              <a:gdLst>
                <a:gd name="T0" fmla="*/ 1802 w 1815"/>
                <a:gd name="T1" fmla="*/ 419 h 1368"/>
                <a:gd name="T2" fmla="*/ 1802 w 1815"/>
                <a:gd name="T3" fmla="*/ 419 h 1368"/>
                <a:gd name="T4" fmla="*/ 1722 w 1815"/>
                <a:gd name="T5" fmla="*/ 383 h 1368"/>
                <a:gd name="T6" fmla="*/ 1722 w 1815"/>
                <a:gd name="T7" fmla="*/ 383 h 1368"/>
                <a:gd name="T8" fmla="*/ 1091 w 1815"/>
                <a:gd name="T9" fmla="*/ 231 h 1368"/>
                <a:gd name="T10" fmla="*/ 1091 w 1815"/>
                <a:gd name="T11" fmla="*/ 231 h 1368"/>
                <a:gd name="T12" fmla="*/ 565 w 1815"/>
                <a:gd name="T13" fmla="*/ 440 h 1368"/>
                <a:gd name="T14" fmla="*/ 565 w 1815"/>
                <a:gd name="T15" fmla="*/ 440 h 1368"/>
                <a:gd name="T16" fmla="*/ 365 w 1815"/>
                <a:gd name="T17" fmla="*/ 620 h 1368"/>
                <a:gd name="T18" fmla="*/ 365 w 1815"/>
                <a:gd name="T19" fmla="*/ 620 h 1368"/>
                <a:gd name="T20" fmla="*/ 183 w 1815"/>
                <a:gd name="T21" fmla="*/ 1024 h 1368"/>
                <a:gd name="T22" fmla="*/ 183 w 1815"/>
                <a:gd name="T23" fmla="*/ 1024 h 1368"/>
                <a:gd name="T24" fmla="*/ 177 w 1815"/>
                <a:gd name="T25" fmla="*/ 1310 h 1368"/>
                <a:gd name="T26" fmla="*/ 177 w 1815"/>
                <a:gd name="T27" fmla="*/ 1310 h 1368"/>
                <a:gd name="T28" fmla="*/ 175 w 1815"/>
                <a:gd name="T29" fmla="*/ 1361 h 1368"/>
                <a:gd name="T30" fmla="*/ 175 w 1815"/>
                <a:gd name="T31" fmla="*/ 1361 h 1368"/>
                <a:gd name="T32" fmla="*/ 156 w 1815"/>
                <a:gd name="T33" fmla="*/ 1367 h 1368"/>
                <a:gd name="T34" fmla="*/ 156 w 1815"/>
                <a:gd name="T35" fmla="*/ 1367 h 1368"/>
                <a:gd name="T36" fmla="*/ 104 w 1815"/>
                <a:gd name="T37" fmla="*/ 1239 h 1368"/>
                <a:gd name="T38" fmla="*/ 104 w 1815"/>
                <a:gd name="T39" fmla="*/ 1239 h 1368"/>
                <a:gd name="T40" fmla="*/ 502 w 1815"/>
                <a:gd name="T41" fmla="*/ 184 h 1368"/>
                <a:gd name="T42" fmla="*/ 502 w 1815"/>
                <a:gd name="T43" fmla="*/ 184 h 1368"/>
                <a:gd name="T44" fmla="*/ 1276 w 1815"/>
                <a:gd name="T45" fmla="*/ 114 h 1368"/>
                <a:gd name="T46" fmla="*/ 1276 w 1815"/>
                <a:gd name="T47" fmla="*/ 114 h 1368"/>
                <a:gd name="T48" fmla="*/ 1474 w 1815"/>
                <a:gd name="T49" fmla="*/ 198 h 1368"/>
                <a:gd name="T50" fmla="*/ 1474 w 1815"/>
                <a:gd name="T51" fmla="*/ 198 h 1368"/>
                <a:gd name="T52" fmla="*/ 1814 w 1815"/>
                <a:gd name="T53" fmla="*/ 397 h 1368"/>
                <a:gd name="T54" fmla="*/ 1814 w 1815"/>
                <a:gd name="T55" fmla="*/ 397 h 1368"/>
                <a:gd name="T56" fmla="*/ 1802 w 1815"/>
                <a:gd name="T57" fmla="*/ 419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5" h="1368">
                  <a:moveTo>
                    <a:pt x="1802" y="419"/>
                  </a:moveTo>
                  <a:lnTo>
                    <a:pt x="1802" y="419"/>
                  </a:lnTo>
                  <a:cubicBezTo>
                    <a:pt x="1775" y="407"/>
                    <a:pt x="1748" y="395"/>
                    <a:pt x="1722" y="383"/>
                  </a:cubicBezTo>
                  <a:lnTo>
                    <a:pt x="1722" y="383"/>
                  </a:lnTo>
                  <a:cubicBezTo>
                    <a:pt x="1523" y="286"/>
                    <a:pt x="1314" y="225"/>
                    <a:pt x="1091" y="231"/>
                  </a:cubicBezTo>
                  <a:lnTo>
                    <a:pt x="1091" y="231"/>
                  </a:lnTo>
                  <a:cubicBezTo>
                    <a:pt x="893" y="236"/>
                    <a:pt x="718" y="315"/>
                    <a:pt x="565" y="440"/>
                  </a:cubicBezTo>
                  <a:lnTo>
                    <a:pt x="565" y="440"/>
                  </a:lnTo>
                  <a:cubicBezTo>
                    <a:pt x="496" y="497"/>
                    <a:pt x="429" y="557"/>
                    <a:pt x="365" y="620"/>
                  </a:cubicBezTo>
                  <a:lnTo>
                    <a:pt x="365" y="620"/>
                  </a:lnTo>
                  <a:cubicBezTo>
                    <a:pt x="253" y="732"/>
                    <a:pt x="200" y="872"/>
                    <a:pt x="183" y="1024"/>
                  </a:cubicBezTo>
                  <a:lnTo>
                    <a:pt x="183" y="1024"/>
                  </a:lnTo>
                  <a:cubicBezTo>
                    <a:pt x="172" y="1119"/>
                    <a:pt x="178" y="1215"/>
                    <a:pt x="177" y="1310"/>
                  </a:cubicBezTo>
                  <a:lnTo>
                    <a:pt x="177" y="1310"/>
                  </a:lnTo>
                  <a:cubicBezTo>
                    <a:pt x="177" y="1327"/>
                    <a:pt x="175" y="1344"/>
                    <a:pt x="175" y="1361"/>
                  </a:cubicBezTo>
                  <a:lnTo>
                    <a:pt x="175" y="1361"/>
                  </a:lnTo>
                  <a:cubicBezTo>
                    <a:pt x="168" y="1363"/>
                    <a:pt x="162" y="1365"/>
                    <a:pt x="156" y="1367"/>
                  </a:cubicBezTo>
                  <a:lnTo>
                    <a:pt x="156" y="1367"/>
                  </a:lnTo>
                  <a:cubicBezTo>
                    <a:pt x="138" y="1324"/>
                    <a:pt x="116" y="1283"/>
                    <a:pt x="104" y="1239"/>
                  </a:cubicBezTo>
                  <a:lnTo>
                    <a:pt x="104" y="1239"/>
                  </a:lnTo>
                  <a:cubicBezTo>
                    <a:pt x="0" y="837"/>
                    <a:pt x="162" y="423"/>
                    <a:pt x="502" y="184"/>
                  </a:cubicBezTo>
                  <a:lnTo>
                    <a:pt x="502" y="184"/>
                  </a:lnTo>
                  <a:cubicBezTo>
                    <a:pt x="749" y="10"/>
                    <a:pt x="1005" y="0"/>
                    <a:pt x="1276" y="114"/>
                  </a:cubicBezTo>
                  <a:lnTo>
                    <a:pt x="1276" y="114"/>
                  </a:lnTo>
                  <a:cubicBezTo>
                    <a:pt x="1342" y="143"/>
                    <a:pt x="1412" y="164"/>
                    <a:pt x="1474" y="198"/>
                  </a:cubicBezTo>
                  <a:lnTo>
                    <a:pt x="1474" y="198"/>
                  </a:lnTo>
                  <a:cubicBezTo>
                    <a:pt x="1590" y="261"/>
                    <a:pt x="1701" y="330"/>
                    <a:pt x="1814" y="397"/>
                  </a:cubicBezTo>
                  <a:lnTo>
                    <a:pt x="1814" y="397"/>
                  </a:lnTo>
                  <a:cubicBezTo>
                    <a:pt x="1809" y="404"/>
                    <a:pt x="1806" y="412"/>
                    <a:pt x="1802" y="419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4" name="Freeform 411">
              <a:extLst>
                <a:ext uri="{FF2B5EF4-FFF2-40B4-BE49-F238E27FC236}">
                  <a16:creationId xmlns:a16="http://schemas.microsoft.com/office/drawing/2014/main" id="{F910700C-8991-B040-8268-C8C68040F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0721" y="1038601"/>
              <a:ext cx="366721" cy="445440"/>
            </a:xfrm>
            <a:custGeom>
              <a:avLst/>
              <a:gdLst>
                <a:gd name="T0" fmla="*/ 208434 w 841"/>
                <a:gd name="T1" fmla="*/ 0 h 1021"/>
                <a:gd name="T2" fmla="*/ 208434 w 841"/>
                <a:gd name="T3" fmla="*/ 0 h 1021"/>
                <a:gd name="T4" fmla="*/ 190991 w 841"/>
                <a:gd name="T5" fmla="*/ 17451 h 1021"/>
                <a:gd name="T6" fmla="*/ 190991 w 841"/>
                <a:gd name="T7" fmla="*/ 17451 h 1021"/>
                <a:gd name="T8" fmla="*/ 118171 w 841"/>
                <a:gd name="T9" fmla="*/ 163604 h 1021"/>
                <a:gd name="T10" fmla="*/ 118171 w 841"/>
                <a:gd name="T11" fmla="*/ 163604 h 1021"/>
                <a:gd name="T12" fmla="*/ 178346 w 841"/>
                <a:gd name="T13" fmla="*/ 257840 h 1021"/>
                <a:gd name="T14" fmla="*/ 178346 w 841"/>
                <a:gd name="T15" fmla="*/ 257840 h 1021"/>
                <a:gd name="T16" fmla="*/ 288231 w 841"/>
                <a:gd name="T17" fmla="*/ 204614 h 1021"/>
                <a:gd name="T18" fmla="*/ 288231 w 841"/>
                <a:gd name="T19" fmla="*/ 204614 h 1021"/>
                <a:gd name="T20" fmla="*/ 304801 w 841"/>
                <a:gd name="T21" fmla="*/ 111251 h 1021"/>
                <a:gd name="T22" fmla="*/ 304801 w 841"/>
                <a:gd name="T23" fmla="*/ 111251 h 1021"/>
                <a:gd name="T24" fmla="*/ 287359 w 841"/>
                <a:gd name="T25" fmla="*/ 123030 h 1021"/>
                <a:gd name="T26" fmla="*/ 287359 w 841"/>
                <a:gd name="T27" fmla="*/ 123030 h 1021"/>
                <a:gd name="T28" fmla="*/ 292592 w 841"/>
                <a:gd name="T29" fmla="*/ 64133 h 1021"/>
                <a:gd name="T30" fmla="*/ 292592 w 841"/>
                <a:gd name="T31" fmla="*/ 64133 h 1021"/>
                <a:gd name="T32" fmla="*/ 297388 w 841"/>
                <a:gd name="T33" fmla="*/ 63697 h 1021"/>
                <a:gd name="T34" fmla="*/ 297388 w 841"/>
                <a:gd name="T35" fmla="*/ 63697 h 1021"/>
                <a:gd name="T36" fmla="*/ 304365 w 841"/>
                <a:gd name="T37" fmla="*/ 78094 h 1021"/>
                <a:gd name="T38" fmla="*/ 304365 w 841"/>
                <a:gd name="T39" fmla="*/ 78094 h 1021"/>
                <a:gd name="T40" fmla="*/ 307854 w 841"/>
                <a:gd name="T41" fmla="*/ 77221 h 1021"/>
                <a:gd name="T42" fmla="*/ 307854 w 841"/>
                <a:gd name="T43" fmla="*/ 77221 h 1021"/>
                <a:gd name="T44" fmla="*/ 303929 w 841"/>
                <a:gd name="T45" fmla="*/ 23559 h 1021"/>
                <a:gd name="T46" fmla="*/ 303929 w 841"/>
                <a:gd name="T47" fmla="*/ 23559 h 1021"/>
                <a:gd name="T48" fmla="*/ 340558 w 841"/>
                <a:gd name="T49" fmla="*/ 95109 h 1021"/>
                <a:gd name="T50" fmla="*/ 340558 w 841"/>
                <a:gd name="T51" fmla="*/ 95109 h 1021"/>
                <a:gd name="T52" fmla="*/ 147822 w 841"/>
                <a:gd name="T53" fmla="*/ 426244 h 1021"/>
                <a:gd name="T54" fmla="*/ 147822 w 841"/>
                <a:gd name="T55" fmla="*/ 426244 h 1021"/>
                <a:gd name="T56" fmla="*/ 27907 w 841"/>
                <a:gd name="T57" fmla="*/ 367346 h 1021"/>
                <a:gd name="T58" fmla="*/ 27907 w 841"/>
                <a:gd name="T59" fmla="*/ 367346 h 1021"/>
                <a:gd name="T60" fmla="*/ 40117 w 841"/>
                <a:gd name="T61" fmla="*/ 156624 h 1021"/>
                <a:gd name="T62" fmla="*/ 40117 w 841"/>
                <a:gd name="T63" fmla="*/ 156624 h 1021"/>
                <a:gd name="T64" fmla="*/ 208434 w 841"/>
                <a:gd name="T65" fmla="*/ 0 h 10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1" h="1021">
                  <a:moveTo>
                    <a:pt x="478" y="0"/>
                  </a:moveTo>
                  <a:lnTo>
                    <a:pt x="478" y="0"/>
                  </a:lnTo>
                  <a:cubicBezTo>
                    <a:pt x="465" y="13"/>
                    <a:pt x="453" y="28"/>
                    <a:pt x="438" y="40"/>
                  </a:cubicBezTo>
                  <a:cubicBezTo>
                    <a:pt x="335" y="128"/>
                    <a:pt x="284" y="244"/>
                    <a:pt x="271" y="375"/>
                  </a:cubicBezTo>
                  <a:cubicBezTo>
                    <a:pt x="260" y="491"/>
                    <a:pt x="314" y="569"/>
                    <a:pt x="409" y="591"/>
                  </a:cubicBezTo>
                  <a:cubicBezTo>
                    <a:pt x="533" y="620"/>
                    <a:pt x="617" y="584"/>
                    <a:pt x="661" y="469"/>
                  </a:cubicBezTo>
                  <a:cubicBezTo>
                    <a:pt x="686" y="403"/>
                    <a:pt x="696" y="331"/>
                    <a:pt x="699" y="255"/>
                  </a:cubicBezTo>
                  <a:cubicBezTo>
                    <a:pt x="692" y="260"/>
                    <a:pt x="685" y="265"/>
                    <a:pt x="659" y="282"/>
                  </a:cubicBezTo>
                  <a:cubicBezTo>
                    <a:pt x="664" y="228"/>
                    <a:pt x="668" y="187"/>
                    <a:pt x="671" y="147"/>
                  </a:cubicBezTo>
                  <a:cubicBezTo>
                    <a:pt x="674" y="146"/>
                    <a:pt x="679" y="146"/>
                    <a:pt x="682" y="146"/>
                  </a:cubicBezTo>
                  <a:cubicBezTo>
                    <a:pt x="688" y="157"/>
                    <a:pt x="693" y="168"/>
                    <a:pt x="698" y="179"/>
                  </a:cubicBezTo>
                  <a:cubicBezTo>
                    <a:pt x="700" y="178"/>
                    <a:pt x="703" y="177"/>
                    <a:pt x="706" y="177"/>
                  </a:cubicBezTo>
                  <a:cubicBezTo>
                    <a:pt x="703" y="138"/>
                    <a:pt x="700" y="100"/>
                    <a:pt x="697" y="54"/>
                  </a:cubicBezTo>
                  <a:cubicBezTo>
                    <a:pt x="755" y="98"/>
                    <a:pt x="771" y="158"/>
                    <a:pt x="781" y="218"/>
                  </a:cubicBezTo>
                  <a:cubicBezTo>
                    <a:pt x="840" y="540"/>
                    <a:pt x="682" y="874"/>
                    <a:pt x="339" y="977"/>
                  </a:cubicBezTo>
                  <a:cubicBezTo>
                    <a:pt x="197" y="1020"/>
                    <a:pt x="118" y="979"/>
                    <a:pt x="64" y="842"/>
                  </a:cubicBezTo>
                  <a:cubicBezTo>
                    <a:pt x="0" y="676"/>
                    <a:pt x="26" y="517"/>
                    <a:pt x="92" y="359"/>
                  </a:cubicBezTo>
                  <a:cubicBezTo>
                    <a:pt x="167" y="182"/>
                    <a:pt x="304" y="71"/>
                    <a:pt x="478" y="0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5" name="Freeform 412">
              <a:extLst>
                <a:ext uri="{FF2B5EF4-FFF2-40B4-BE49-F238E27FC236}">
                  <a16:creationId xmlns:a16="http://schemas.microsoft.com/office/drawing/2014/main" id="{7361035C-9CC7-504F-A6AC-3E7C42BEDB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719" y="164205"/>
              <a:ext cx="1580399" cy="817314"/>
            </a:xfrm>
            <a:custGeom>
              <a:avLst/>
              <a:gdLst>
                <a:gd name="T0" fmla="*/ 1284 w 3630"/>
                <a:gd name="T1" fmla="*/ 0 h 1877"/>
                <a:gd name="T2" fmla="*/ 1284 w 3630"/>
                <a:gd name="T3" fmla="*/ 0 h 1877"/>
                <a:gd name="T4" fmla="*/ 1670 w 3630"/>
                <a:gd name="T5" fmla="*/ 218 h 1877"/>
                <a:gd name="T6" fmla="*/ 1670 w 3630"/>
                <a:gd name="T7" fmla="*/ 218 h 1877"/>
                <a:gd name="T8" fmla="*/ 1813 w 3630"/>
                <a:gd name="T9" fmla="*/ 245 h 1877"/>
                <a:gd name="T10" fmla="*/ 1813 w 3630"/>
                <a:gd name="T11" fmla="*/ 245 h 1877"/>
                <a:gd name="T12" fmla="*/ 2447 w 3630"/>
                <a:gd name="T13" fmla="*/ 246 h 1877"/>
                <a:gd name="T14" fmla="*/ 2447 w 3630"/>
                <a:gd name="T15" fmla="*/ 246 h 1877"/>
                <a:gd name="T16" fmla="*/ 3551 w 3630"/>
                <a:gd name="T17" fmla="*/ 648 h 1877"/>
                <a:gd name="T18" fmla="*/ 3551 w 3630"/>
                <a:gd name="T19" fmla="*/ 648 h 1877"/>
                <a:gd name="T20" fmla="*/ 3629 w 3630"/>
                <a:gd name="T21" fmla="*/ 713 h 1877"/>
                <a:gd name="T22" fmla="*/ 3629 w 3630"/>
                <a:gd name="T23" fmla="*/ 713 h 1877"/>
                <a:gd name="T24" fmla="*/ 3390 w 3630"/>
                <a:gd name="T25" fmla="*/ 594 h 1877"/>
                <a:gd name="T26" fmla="*/ 3390 w 3630"/>
                <a:gd name="T27" fmla="*/ 594 h 1877"/>
                <a:gd name="T28" fmla="*/ 2541 w 3630"/>
                <a:gd name="T29" fmla="*/ 320 h 1877"/>
                <a:gd name="T30" fmla="*/ 2541 w 3630"/>
                <a:gd name="T31" fmla="*/ 320 h 1877"/>
                <a:gd name="T32" fmla="*/ 1724 w 3630"/>
                <a:gd name="T33" fmla="*/ 342 h 1877"/>
                <a:gd name="T34" fmla="*/ 1724 w 3630"/>
                <a:gd name="T35" fmla="*/ 342 h 1877"/>
                <a:gd name="T36" fmla="*/ 1183 w 3630"/>
                <a:gd name="T37" fmla="*/ 568 h 1877"/>
                <a:gd name="T38" fmla="*/ 1183 w 3630"/>
                <a:gd name="T39" fmla="*/ 568 h 1877"/>
                <a:gd name="T40" fmla="*/ 924 w 3630"/>
                <a:gd name="T41" fmla="*/ 914 h 1877"/>
                <a:gd name="T42" fmla="*/ 924 w 3630"/>
                <a:gd name="T43" fmla="*/ 914 h 1877"/>
                <a:gd name="T44" fmla="*/ 868 w 3630"/>
                <a:gd name="T45" fmla="*/ 1049 h 1877"/>
                <a:gd name="T46" fmla="*/ 868 w 3630"/>
                <a:gd name="T47" fmla="*/ 1049 h 1877"/>
                <a:gd name="T48" fmla="*/ 844 w 3630"/>
                <a:gd name="T49" fmla="*/ 1041 h 1877"/>
                <a:gd name="T50" fmla="*/ 844 w 3630"/>
                <a:gd name="T51" fmla="*/ 1041 h 1877"/>
                <a:gd name="T52" fmla="*/ 954 w 3630"/>
                <a:gd name="T53" fmla="*/ 712 h 1877"/>
                <a:gd name="T54" fmla="*/ 954 w 3630"/>
                <a:gd name="T55" fmla="*/ 712 h 1877"/>
                <a:gd name="T56" fmla="*/ 21 w 3630"/>
                <a:gd name="T57" fmla="*/ 1876 h 1877"/>
                <a:gd name="T58" fmla="*/ 21 w 3630"/>
                <a:gd name="T59" fmla="*/ 1876 h 1877"/>
                <a:gd name="T60" fmla="*/ 0 w 3630"/>
                <a:gd name="T61" fmla="*/ 1865 h 1877"/>
                <a:gd name="T62" fmla="*/ 0 w 3630"/>
                <a:gd name="T63" fmla="*/ 1865 h 1877"/>
                <a:gd name="T64" fmla="*/ 64 w 3630"/>
                <a:gd name="T65" fmla="*/ 1668 h 1877"/>
                <a:gd name="T66" fmla="*/ 64 w 3630"/>
                <a:gd name="T67" fmla="*/ 1668 h 1877"/>
                <a:gd name="T68" fmla="*/ 151 w 3630"/>
                <a:gd name="T69" fmla="*/ 1469 h 1877"/>
                <a:gd name="T70" fmla="*/ 151 w 3630"/>
                <a:gd name="T71" fmla="*/ 1469 h 1877"/>
                <a:gd name="T72" fmla="*/ 257 w 3630"/>
                <a:gd name="T73" fmla="*/ 1288 h 1877"/>
                <a:gd name="T74" fmla="*/ 257 w 3630"/>
                <a:gd name="T75" fmla="*/ 1288 h 1877"/>
                <a:gd name="T76" fmla="*/ 383 w 3630"/>
                <a:gd name="T77" fmla="*/ 1107 h 1877"/>
                <a:gd name="T78" fmla="*/ 383 w 3630"/>
                <a:gd name="T79" fmla="*/ 1107 h 1877"/>
                <a:gd name="T80" fmla="*/ 113 w 3630"/>
                <a:gd name="T81" fmla="*/ 1068 h 1877"/>
                <a:gd name="T82" fmla="*/ 113 w 3630"/>
                <a:gd name="T83" fmla="*/ 1068 h 1877"/>
                <a:gd name="T84" fmla="*/ 113 w 3630"/>
                <a:gd name="T85" fmla="*/ 1049 h 1877"/>
                <a:gd name="T86" fmla="*/ 113 w 3630"/>
                <a:gd name="T87" fmla="*/ 1049 h 1877"/>
                <a:gd name="T88" fmla="*/ 314 w 3630"/>
                <a:gd name="T89" fmla="*/ 1045 h 1877"/>
                <a:gd name="T90" fmla="*/ 314 w 3630"/>
                <a:gd name="T91" fmla="*/ 1045 h 1877"/>
                <a:gd name="T92" fmla="*/ 528 w 3630"/>
                <a:gd name="T93" fmla="*/ 965 h 1877"/>
                <a:gd name="T94" fmla="*/ 528 w 3630"/>
                <a:gd name="T95" fmla="*/ 965 h 1877"/>
                <a:gd name="T96" fmla="*/ 1088 w 3630"/>
                <a:gd name="T97" fmla="*/ 532 h 1877"/>
                <a:gd name="T98" fmla="*/ 1088 w 3630"/>
                <a:gd name="T99" fmla="*/ 532 h 1877"/>
                <a:gd name="T100" fmla="*/ 1636 w 3630"/>
                <a:gd name="T101" fmla="*/ 288 h 1877"/>
                <a:gd name="T102" fmla="*/ 1636 w 3630"/>
                <a:gd name="T103" fmla="*/ 288 h 1877"/>
                <a:gd name="T104" fmla="*/ 1672 w 3630"/>
                <a:gd name="T105" fmla="*/ 271 h 1877"/>
                <a:gd name="T106" fmla="*/ 1672 w 3630"/>
                <a:gd name="T107" fmla="*/ 271 h 1877"/>
                <a:gd name="T108" fmla="*/ 1277 w 3630"/>
                <a:gd name="T109" fmla="*/ 10 h 1877"/>
                <a:gd name="T110" fmla="*/ 1277 w 3630"/>
                <a:gd name="T111" fmla="*/ 10 h 1877"/>
                <a:gd name="T112" fmla="*/ 1284 w 3630"/>
                <a:gd name="T113" fmla="*/ 0 h 1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30" h="1877">
                  <a:moveTo>
                    <a:pt x="1284" y="0"/>
                  </a:moveTo>
                  <a:lnTo>
                    <a:pt x="1284" y="0"/>
                  </a:lnTo>
                  <a:cubicBezTo>
                    <a:pt x="1412" y="73"/>
                    <a:pt x="1539" y="150"/>
                    <a:pt x="1670" y="218"/>
                  </a:cubicBezTo>
                  <a:lnTo>
                    <a:pt x="1670" y="218"/>
                  </a:lnTo>
                  <a:cubicBezTo>
                    <a:pt x="1712" y="239"/>
                    <a:pt x="1768" y="254"/>
                    <a:pt x="1813" y="245"/>
                  </a:cubicBezTo>
                  <a:lnTo>
                    <a:pt x="1813" y="245"/>
                  </a:lnTo>
                  <a:cubicBezTo>
                    <a:pt x="2025" y="205"/>
                    <a:pt x="2236" y="219"/>
                    <a:pt x="2447" y="246"/>
                  </a:cubicBezTo>
                  <a:lnTo>
                    <a:pt x="2447" y="246"/>
                  </a:lnTo>
                  <a:cubicBezTo>
                    <a:pt x="2844" y="299"/>
                    <a:pt x="3208" y="446"/>
                    <a:pt x="3551" y="648"/>
                  </a:cubicBezTo>
                  <a:lnTo>
                    <a:pt x="3551" y="648"/>
                  </a:lnTo>
                  <a:cubicBezTo>
                    <a:pt x="3580" y="665"/>
                    <a:pt x="3607" y="684"/>
                    <a:pt x="3629" y="713"/>
                  </a:cubicBezTo>
                  <a:lnTo>
                    <a:pt x="3629" y="713"/>
                  </a:lnTo>
                  <a:cubicBezTo>
                    <a:pt x="3550" y="673"/>
                    <a:pt x="3471" y="631"/>
                    <a:pt x="3390" y="594"/>
                  </a:cubicBezTo>
                  <a:lnTo>
                    <a:pt x="3390" y="594"/>
                  </a:lnTo>
                  <a:cubicBezTo>
                    <a:pt x="3118" y="469"/>
                    <a:pt x="2837" y="374"/>
                    <a:pt x="2541" y="320"/>
                  </a:cubicBezTo>
                  <a:lnTo>
                    <a:pt x="2541" y="320"/>
                  </a:lnTo>
                  <a:cubicBezTo>
                    <a:pt x="2265" y="271"/>
                    <a:pt x="1993" y="279"/>
                    <a:pt x="1724" y="342"/>
                  </a:cubicBezTo>
                  <a:lnTo>
                    <a:pt x="1724" y="342"/>
                  </a:lnTo>
                  <a:cubicBezTo>
                    <a:pt x="1533" y="386"/>
                    <a:pt x="1348" y="460"/>
                    <a:pt x="1183" y="568"/>
                  </a:cubicBezTo>
                  <a:lnTo>
                    <a:pt x="1183" y="568"/>
                  </a:lnTo>
                  <a:cubicBezTo>
                    <a:pt x="1059" y="651"/>
                    <a:pt x="975" y="772"/>
                    <a:pt x="924" y="914"/>
                  </a:cubicBezTo>
                  <a:lnTo>
                    <a:pt x="924" y="914"/>
                  </a:lnTo>
                  <a:cubicBezTo>
                    <a:pt x="908" y="960"/>
                    <a:pt x="887" y="1004"/>
                    <a:pt x="868" y="1049"/>
                  </a:cubicBezTo>
                  <a:lnTo>
                    <a:pt x="868" y="1049"/>
                  </a:lnTo>
                  <a:cubicBezTo>
                    <a:pt x="860" y="1046"/>
                    <a:pt x="852" y="1044"/>
                    <a:pt x="844" y="1041"/>
                  </a:cubicBezTo>
                  <a:lnTo>
                    <a:pt x="844" y="1041"/>
                  </a:lnTo>
                  <a:cubicBezTo>
                    <a:pt x="880" y="935"/>
                    <a:pt x="914" y="830"/>
                    <a:pt x="954" y="712"/>
                  </a:cubicBezTo>
                  <a:lnTo>
                    <a:pt x="954" y="712"/>
                  </a:lnTo>
                  <a:cubicBezTo>
                    <a:pt x="546" y="1030"/>
                    <a:pt x="188" y="1375"/>
                    <a:pt x="21" y="1876"/>
                  </a:cubicBezTo>
                  <a:lnTo>
                    <a:pt x="21" y="1876"/>
                  </a:lnTo>
                  <a:cubicBezTo>
                    <a:pt x="14" y="1872"/>
                    <a:pt x="7" y="1869"/>
                    <a:pt x="0" y="1865"/>
                  </a:cubicBezTo>
                  <a:lnTo>
                    <a:pt x="0" y="1865"/>
                  </a:lnTo>
                  <a:cubicBezTo>
                    <a:pt x="21" y="1799"/>
                    <a:pt x="39" y="1733"/>
                    <a:pt x="64" y="1668"/>
                  </a:cubicBezTo>
                  <a:lnTo>
                    <a:pt x="64" y="1668"/>
                  </a:lnTo>
                  <a:cubicBezTo>
                    <a:pt x="90" y="1600"/>
                    <a:pt x="118" y="1534"/>
                    <a:pt x="151" y="1469"/>
                  </a:cubicBezTo>
                  <a:lnTo>
                    <a:pt x="151" y="1469"/>
                  </a:lnTo>
                  <a:cubicBezTo>
                    <a:pt x="183" y="1407"/>
                    <a:pt x="218" y="1347"/>
                    <a:pt x="257" y="1288"/>
                  </a:cubicBezTo>
                  <a:lnTo>
                    <a:pt x="257" y="1288"/>
                  </a:lnTo>
                  <a:cubicBezTo>
                    <a:pt x="295" y="1228"/>
                    <a:pt x="338" y="1171"/>
                    <a:pt x="383" y="1107"/>
                  </a:cubicBezTo>
                  <a:lnTo>
                    <a:pt x="383" y="1107"/>
                  </a:lnTo>
                  <a:cubicBezTo>
                    <a:pt x="290" y="1094"/>
                    <a:pt x="201" y="1081"/>
                    <a:pt x="113" y="1068"/>
                  </a:cubicBezTo>
                  <a:lnTo>
                    <a:pt x="113" y="1068"/>
                  </a:lnTo>
                  <a:cubicBezTo>
                    <a:pt x="113" y="1062"/>
                    <a:pt x="113" y="1055"/>
                    <a:pt x="113" y="1049"/>
                  </a:cubicBezTo>
                  <a:lnTo>
                    <a:pt x="113" y="1049"/>
                  </a:lnTo>
                  <a:cubicBezTo>
                    <a:pt x="180" y="1047"/>
                    <a:pt x="248" y="1037"/>
                    <a:pt x="314" y="1045"/>
                  </a:cubicBezTo>
                  <a:lnTo>
                    <a:pt x="314" y="1045"/>
                  </a:lnTo>
                  <a:cubicBezTo>
                    <a:pt x="403" y="1056"/>
                    <a:pt x="462" y="1032"/>
                    <a:pt x="528" y="965"/>
                  </a:cubicBezTo>
                  <a:lnTo>
                    <a:pt x="528" y="965"/>
                  </a:lnTo>
                  <a:cubicBezTo>
                    <a:pt x="693" y="796"/>
                    <a:pt x="884" y="654"/>
                    <a:pt x="1088" y="532"/>
                  </a:cubicBezTo>
                  <a:lnTo>
                    <a:pt x="1088" y="532"/>
                  </a:lnTo>
                  <a:cubicBezTo>
                    <a:pt x="1261" y="428"/>
                    <a:pt x="1444" y="350"/>
                    <a:pt x="1636" y="288"/>
                  </a:cubicBezTo>
                  <a:lnTo>
                    <a:pt x="1636" y="288"/>
                  </a:lnTo>
                  <a:cubicBezTo>
                    <a:pt x="1643" y="286"/>
                    <a:pt x="1649" y="282"/>
                    <a:pt x="1672" y="271"/>
                  </a:cubicBezTo>
                  <a:lnTo>
                    <a:pt x="1672" y="271"/>
                  </a:lnTo>
                  <a:cubicBezTo>
                    <a:pt x="1533" y="180"/>
                    <a:pt x="1405" y="95"/>
                    <a:pt x="1277" y="10"/>
                  </a:cubicBezTo>
                  <a:lnTo>
                    <a:pt x="1277" y="10"/>
                  </a:lnTo>
                  <a:cubicBezTo>
                    <a:pt x="1280" y="7"/>
                    <a:pt x="1281" y="3"/>
                    <a:pt x="1284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6" name="Freeform 413">
              <a:extLst>
                <a:ext uri="{FF2B5EF4-FFF2-40B4-BE49-F238E27FC236}">
                  <a16:creationId xmlns:a16="http://schemas.microsoft.com/office/drawing/2014/main" id="{604E39E0-6A25-4142-B406-26D399753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441" y="-618359"/>
              <a:ext cx="249600" cy="681599"/>
            </a:xfrm>
            <a:custGeom>
              <a:avLst/>
              <a:gdLst>
                <a:gd name="T0" fmla="*/ 242182 w 572"/>
                <a:gd name="T1" fmla="*/ 681164 h 1566"/>
                <a:gd name="T2" fmla="*/ 242182 w 572"/>
                <a:gd name="T3" fmla="*/ 681164 h 1566"/>
                <a:gd name="T4" fmla="*/ 75055 w 572"/>
                <a:gd name="T5" fmla="*/ 452223 h 1566"/>
                <a:gd name="T6" fmla="*/ 75055 w 572"/>
                <a:gd name="T7" fmla="*/ 452223 h 1566"/>
                <a:gd name="T8" fmla="*/ 10473 w 572"/>
                <a:gd name="T9" fmla="*/ 134927 h 1566"/>
                <a:gd name="T10" fmla="*/ 10473 w 572"/>
                <a:gd name="T11" fmla="*/ 134927 h 1566"/>
                <a:gd name="T12" fmla="*/ 60218 w 572"/>
                <a:gd name="T13" fmla="*/ 22198 h 1566"/>
                <a:gd name="T14" fmla="*/ 60218 w 572"/>
                <a:gd name="T15" fmla="*/ 22198 h 1566"/>
                <a:gd name="T16" fmla="*/ 104291 w 572"/>
                <a:gd name="T17" fmla="*/ 3917 h 1566"/>
                <a:gd name="T18" fmla="*/ 104291 w 572"/>
                <a:gd name="T19" fmla="*/ 3917 h 1566"/>
                <a:gd name="T20" fmla="*/ 138327 w 572"/>
                <a:gd name="T21" fmla="*/ 44395 h 1566"/>
                <a:gd name="T22" fmla="*/ 138327 w 572"/>
                <a:gd name="T23" fmla="*/ 44395 h 1566"/>
                <a:gd name="T24" fmla="*/ 131782 w 572"/>
                <a:gd name="T25" fmla="*/ 100107 h 1566"/>
                <a:gd name="T26" fmla="*/ 131782 w 572"/>
                <a:gd name="T27" fmla="*/ 100107 h 1566"/>
                <a:gd name="T28" fmla="*/ 181091 w 572"/>
                <a:gd name="T29" fmla="*/ 576704 h 1566"/>
                <a:gd name="T30" fmla="*/ 181091 w 572"/>
                <a:gd name="T31" fmla="*/ 576704 h 1566"/>
                <a:gd name="T32" fmla="*/ 249164 w 572"/>
                <a:gd name="T33" fmla="*/ 675941 h 1566"/>
                <a:gd name="T34" fmla="*/ 249164 w 572"/>
                <a:gd name="T35" fmla="*/ 675941 h 1566"/>
                <a:gd name="T36" fmla="*/ 242182 w 572"/>
                <a:gd name="T37" fmla="*/ 681164 h 15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72" h="1566">
                  <a:moveTo>
                    <a:pt x="555" y="1565"/>
                  </a:moveTo>
                  <a:lnTo>
                    <a:pt x="555" y="1565"/>
                  </a:lnTo>
                  <a:cubicBezTo>
                    <a:pt x="406" y="1405"/>
                    <a:pt x="281" y="1228"/>
                    <a:pt x="172" y="1039"/>
                  </a:cubicBezTo>
                  <a:cubicBezTo>
                    <a:pt x="39" y="811"/>
                    <a:pt x="0" y="567"/>
                    <a:pt x="24" y="310"/>
                  </a:cubicBezTo>
                  <a:cubicBezTo>
                    <a:pt x="33" y="212"/>
                    <a:pt x="66" y="120"/>
                    <a:pt x="138" y="51"/>
                  </a:cubicBezTo>
                  <a:cubicBezTo>
                    <a:pt x="163" y="26"/>
                    <a:pt x="213" y="0"/>
                    <a:pt x="239" y="9"/>
                  </a:cubicBezTo>
                  <a:cubicBezTo>
                    <a:pt x="273" y="22"/>
                    <a:pt x="308" y="66"/>
                    <a:pt x="317" y="102"/>
                  </a:cubicBezTo>
                  <a:cubicBezTo>
                    <a:pt x="328" y="141"/>
                    <a:pt x="317" y="190"/>
                    <a:pt x="302" y="230"/>
                  </a:cubicBezTo>
                  <a:cubicBezTo>
                    <a:pt x="159" y="614"/>
                    <a:pt x="208" y="978"/>
                    <a:pt x="415" y="1325"/>
                  </a:cubicBezTo>
                  <a:cubicBezTo>
                    <a:pt x="462" y="1404"/>
                    <a:pt x="519" y="1477"/>
                    <a:pt x="571" y="1553"/>
                  </a:cubicBezTo>
                  <a:cubicBezTo>
                    <a:pt x="566" y="1557"/>
                    <a:pt x="560" y="1561"/>
                    <a:pt x="555" y="1565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7" name="Freeform 414">
              <a:extLst>
                <a:ext uri="{FF2B5EF4-FFF2-40B4-BE49-F238E27FC236}">
                  <a16:creationId xmlns:a16="http://schemas.microsoft.com/office/drawing/2014/main" id="{FE5E521D-1C13-1C4B-8104-A349BD257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484" y="-356326"/>
              <a:ext cx="405423" cy="487949"/>
            </a:xfrm>
            <a:custGeom>
              <a:avLst/>
              <a:gdLst>
                <a:gd name="T0" fmla="*/ 931 w 932"/>
                <a:gd name="T1" fmla="*/ 1120 h 1121"/>
                <a:gd name="T2" fmla="*/ 931 w 932"/>
                <a:gd name="T3" fmla="*/ 1120 h 1121"/>
                <a:gd name="T4" fmla="*/ 592 w 932"/>
                <a:gd name="T5" fmla="*/ 909 h 1121"/>
                <a:gd name="T6" fmla="*/ 592 w 932"/>
                <a:gd name="T7" fmla="*/ 909 h 1121"/>
                <a:gd name="T8" fmla="*/ 87 w 932"/>
                <a:gd name="T9" fmla="*/ 348 h 1121"/>
                <a:gd name="T10" fmla="*/ 87 w 932"/>
                <a:gd name="T11" fmla="*/ 348 h 1121"/>
                <a:gd name="T12" fmla="*/ 19 w 932"/>
                <a:gd name="T13" fmla="*/ 228 h 1121"/>
                <a:gd name="T14" fmla="*/ 19 w 932"/>
                <a:gd name="T15" fmla="*/ 228 h 1121"/>
                <a:gd name="T16" fmla="*/ 0 w 932"/>
                <a:gd name="T17" fmla="*/ 141 h 1121"/>
                <a:gd name="T18" fmla="*/ 0 w 932"/>
                <a:gd name="T19" fmla="*/ 141 h 1121"/>
                <a:gd name="T20" fmla="*/ 72 w 932"/>
                <a:gd name="T21" fmla="*/ 20 h 1121"/>
                <a:gd name="T22" fmla="*/ 72 w 932"/>
                <a:gd name="T23" fmla="*/ 20 h 1121"/>
                <a:gd name="T24" fmla="*/ 187 w 932"/>
                <a:gd name="T25" fmla="*/ 74 h 1121"/>
                <a:gd name="T26" fmla="*/ 187 w 932"/>
                <a:gd name="T27" fmla="*/ 74 h 1121"/>
                <a:gd name="T28" fmla="*/ 334 w 932"/>
                <a:gd name="T29" fmla="*/ 367 h 1121"/>
                <a:gd name="T30" fmla="*/ 334 w 932"/>
                <a:gd name="T31" fmla="*/ 367 h 1121"/>
                <a:gd name="T32" fmla="*/ 931 w 932"/>
                <a:gd name="T33" fmla="*/ 112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2" h="1121">
                  <a:moveTo>
                    <a:pt x="931" y="1120"/>
                  </a:moveTo>
                  <a:lnTo>
                    <a:pt x="931" y="1120"/>
                  </a:lnTo>
                  <a:cubicBezTo>
                    <a:pt x="803" y="1073"/>
                    <a:pt x="692" y="998"/>
                    <a:pt x="592" y="909"/>
                  </a:cubicBezTo>
                  <a:lnTo>
                    <a:pt x="592" y="909"/>
                  </a:lnTo>
                  <a:cubicBezTo>
                    <a:pt x="404" y="740"/>
                    <a:pt x="228" y="560"/>
                    <a:pt x="87" y="348"/>
                  </a:cubicBezTo>
                  <a:lnTo>
                    <a:pt x="87" y="348"/>
                  </a:lnTo>
                  <a:cubicBezTo>
                    <a:pt x="62" y="310"/>
                    <a:pt x="39" y="270"/>
                    <a:pt x="19" y="228"/>
                  </a:cubicBezTo>
                  <a:lnTo>
                    <a:pt x="19" y="228"/>
                  </a:lnTo>
                  <a:cubicBezTo>
                    <a:pt x="7" y="202"/>
                    <a:pt x="0" y="171"/>
                    <a:pt x="0" y="141"/>
                  </a:cubicBezTo>
                  <a:lnTo>
                    <a:pt x="0" y="141"/>
                  </a:lnTo>
                  <a:cubicBezTo>
                    <a:pt x="1" y="89"/>
                    <a:pt x="19" y="40"/>
                    <a:pt x="72" y="20"/>
                  </a:cubicBezTo>
                  <a:lnTo>
                    <a:pt x="72" y="20"/>
                  </a:lnTo>
                  <a:cubicBezTo>
                    <a:pt x="125" y="0"/>
                    <a:pt x="165" y="34"/>
                    <a:pt x="187" y="74"/>
                  </a:cubicBezTo>
                  <a:lnTo>
                    <a:pt x="187" y="74"/>
                  </a:lnTo>
                  <a:cubicBezTo>
                    <a:pt x="241" y="169"/>
                    <a:pt x="286" y="269"/>
                    <a:pt x="334" y="367"/>
                  </a:cubicBezTo>
                  <a:lnTo>
                    <a:pt x="334" y="367"/>
                  </a:lnTo>
                  <a:cubicBezTo>
                    <a:pt x="477" y="662"/>
                    <a:pt x="656" y="928"/>
                    <a:pt x="931" y="112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8" name="Freeform 415">
              <a:extLst>
                <a:ext uri="{FF2B5EF4-FFF2-40B4-BE49-F238E27FC236}">
                  <a16:creationId xmlns:a16="http://schemas.microsoft.com/office/drawing/2014/main" id="{02B388FE-B02C-2C42-BB7C-751218CB1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841" y="535561"/>
              <a:ext cx="266879" cy="207360"/>
            </a:xfrm>
            <a:custGeom>
              <a:avLst/>
              <a:gdLst>
                <a:gd name="T0" fmla="*/ 266445 w 615"/>
                <a:gd name="T1" fmla="*/ 57503 h 476"/>
                <a:gd name="T2" fmla="*/ 266445 w 615"/>
                <a:gd name="T3" fmla="*/ 57503 h 476"/>
                <a:gd name="T4" fmla="*/ 170976 w 615"/>
                <a:gd name="T5" fmla="*/ 59681 h 476"/>
                <a:gd name="T6" fmla="*/ 170976 w 615"/>
                <a:gd name="T7" fmla="*/ 59681 h 476"/>
                <a:gd name="T8" fmla="*/ 145373 w 615"/>
                <a:gd name="T9" fmla="*/ 63602 h 476"/>
                <a:gd name="T10" fmla="*/ 145373 w 615"/>
                <a:gd name="T11" fmla="*/ 63602 h 476"/>
                <a:gd name="T12" fmla="*/ 94167 w 615"/>
                <a:gd name="T13" fmla="*/ 104116 h 476"/>
                <a:gd name="T14" fmla="*/ 94167 w 615"/>
                <a:gd name="T15" fmla="*/ 104116 h 476"/>
                <a:gd name="T16" fmla="*/ 132355 w 615"/>
                <a:gd name="T17" fmla="*/ 140709 h 476"/>
                <a:gd name="T18" fmla="*/ 132355 w 615"/>
                <a:gd name="T19" fmla="*/ 140709 h 476"/>
                <a:gd name="T20" fmla="*/ 247785 w 615"/>
                <a:gd name="T21" fmla="*/ 148550 h 476"/>
                <a:gd name="T22" fmla="*/ 247785 w 615"/>
                <a:gd name="T23" fmla="*/ 148550 h 476"/>
                <a:gd name="T24" fmla="*/ 83752 w 615"/>
                <a:gd name="T25" fmla="*/ 196905 h 476"/>
                <a:gd name="T26" fmla="*/ 83752 w 615"/>
                <a:gd name="T27" fmla="*/ 196905 h 476"/>
                <a:gd name="T28" fmla="*/ 2170 w 615"/>
                <a:gd name="T29" fmla="*/ 111521 h 476"/>
                <a:gd name="T30" fmla="*/ 2170 w 615"/>
                <a:gd name="T31" fmla="*/ 111521 h 476"/>
                <a:gd name="T32" fmla="*/ 70734 w 615"/>
                <a:gd name="T33" fmla="*/ 23524 h 476"/>
                <a:gd name="T34" fmla="*/ 70734 w 615"/>
                <a:gd name="T35" fmla="*/ 23524 h 476"/>
                <a:gd name="T36" fmla="*/ 266445 w 615"/>
                <a:gd name="T37" fmla="*/ 57503 h 4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15" h="476">
                  <a:moveTo>
                    <a:pt x="614" y="132"/>
                  </a:moveTo>
                  <a:lnTo>
                    <a:pt x="614" y="132"/>
                  </a:lnTo>
                  <a:cubicBezTo>
                    <a:pt x="537" y="133"/>
                    <a:pt x="465" y="134"/>
                    <a:pt x="394" y="137"/>
                  </a:cubicBezTo>
                  <a:cubicBezTo>
                    <a:pt x="374" y="137"/>
                    <a:pt x="350" y="135"/>
                    <a:pt x="335" y="146"/>
                  </a:cubicBezTo>
                  <a:cubicBezTo>
                    <a:pt x="294" y="174"/>
                    <a:pt x="256" y="208"/>
                    <a:pt x="217" y="239"/>
                  </a:cubicBezTo>
                  <a:cubicBezTo>
                    <a:pt x="246" y="268"/>
                    <a:pt x="271" y="302"/>
                    <a:pt x="305" y="323"/>
                  </a:cubicBezTo>
                  <a:cubicBezTo>
                    <a:pt x="388" y="374"/>
                    <a:pt x="479" y="367"/>
                    <a:pt x="571" y="341"/>
                  </a:cubicBezTo>
                  <a:cubicBezTo>
                    <a:pt x="456" y="416"/>
                    <a:pt x="336" y="475"/>
                    <a:pt x="193" y="452"/>
                  </a:cubicBezTo>
                  <a:cubicBezTo>
                    <a:pt x="86" y="435"/>
                    <a:pt x="11" y="355"/>
                    <a:pt x="5" y="256"/>
                  </a:cubicBezTo>
                  <a:cubicBezTo>
                    <a:pt x="0" y="167"/>
                    <a:pt x="62" y="87"/>
                    <a:pt x="163" y="54"/>
                  </a:cubicBezTo>
                  <a:cubicBezTo>
                    <a:pt x="326" y="0"/>
                    <a:pt x="472" y="44"/>
                    <a:pt x="614" y="132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9" name="Freeform 416">
              <a:extLst>
                <a:ext uri="{FF2B5EF4-FFF2-40B4-BE49-F238E27FC236}">
                  <a16:creationId xmlns:a16="http://schemas.microsoft.com/office/drawing/2014/main" id="{AC49318A-E663-A141-B02B-A37C523F3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004" y="594239"/>
              <a:ext cx="332222" cy="150138"/>
            </a:xfrm>
            <a:custGeom>
              <a:avLst/>
              <a:gdLst>
                <a:gd name="T0" fmla="*/ 0 w 763"/>
                <a:gd name="T1" fmla="*/ 86 h 342"/>
                <a:gd name="T2" fmla="*/ 0 w 763"/>
                <a:gd name="T3" fmla="*/ 86 h 342"/>
                <a:gd name="T4" fmla="*/ 389 w 763"/>
                <a:gd name="T5" fmla="*/ 22 h 342"/>
                <a:gd name="T6" fmla="*/ 389 w 763"/>
                <a:gd name="T7" fmla="*/ 22 h 342"/>
                <a:gd name="T8" fmla="*/ 730 w 763"/>
                <a:gd name="T9" fmla="*/ 202 h 342"/>
                <a:gd name="T10" fmla="*/ 730 w 763"/>
                <a:gd name="T11" fmla="*/ 202 h 342"/>
                <a:gd name="T12" fmla="*/ 750 w 763"/>
                <a:gd name="T13" fmla="*/ 293 h 342"/>
                <a:gd name="T14" fmla="*/ 750 w 763"/>
                <a:gd name="T15" fmla="*/ 293 h 342"/>
                <a:gd name="T16" fmla="*/ 655 w 763"/>
                <a:gd name="T17" fmla="*/ 335 h 342"/>
                <a:gd name="T18" fmla="*/ 655 w 763"/>
                <a:gd name="T19" fmla="*/ 335 h 342"/>
                <a:gd name="T20" fmla="*/ 458 w 763"/>
                <a:gd name="T21" fmla="*/ 273 h 342"/>
                <a:gd name="T22" fmla="*/ 458 w 763"/>
                <a:gd name="T23" fmla="*/ 273 h 342"/>
                <a:gd name="T24" fmla="*/ 0 w 763"/>
                <a:gd name="T25" fmla="*/ 8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86"/>
                  </a:moveTo>
                  <a:lnTo>
                    <a:pt x="0" y="86"/>
                  </a:lnTo>
                  <a:cubicBezTo>
                    <a:pt x="130" y="49"/>
                    <a:pt x="255" y="0"/>
                    <a:pt x="389" y="22"/>
                  </a:cubicBezTo>
                  <a:lnTo>
                    <a:pt x="389" y="22"/>
                  </a:lnTo>
                  <a:cubicBezTo>
                    <a:pt x="522" y="45"/>
                    <a:pt x="648" y="84"/>
                    <a:pt x="730" y="202"/>
                  </a:cubicBezTo>
                  <a:lnTo>
                    <a:pt x="730" y="202"/>
                  </a:lnTo>
                  <a:cubicBezTo>
                    <a:pt x="747" y="226"/>
                    <a:pt x="762" y="275"/>
                    <a:pt x="750" y="293"/>
                  </a:cubicBezTo>
                  <a:lnTo>
                    <a:pt x="750" y="293"/>
                  </a:lnTo>
                  <a:cubicBezTo>
                    <a:pt x="732" y="318"/>
                    <a:pt x="685" y="341"/>
                    <a:pt x="655" y="335"/>
                  </a:cubicBezTo>
                  <a:lnTo>
                    <a:pt x="655" y="335"/>
                  </a:lnTo>
                  <a:cubicBezTo>
                    <a:pt x="588" y="324"/>
                    <a:pt x="517" y="306"/>
                    <a:pt x="458" y="273"/>
                  </a:cubicBezTo>
                  <a:lnTo>
                    <a:pt x="458" y="273"/>
                  </a:lnTo>
                  <a:cubicBezTo>
                    <a:pt x="313" y="190"/>
                    <a:pt x="176" y="95"/>
                    <a:pt x="0" y="8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0" name="Freeform 417">
              <a:extLst>
                <a:ext uri="{FF2B5EF4-FFF2-40B4-BE49-F238E27FC236}">
                  <a16:creationId xmlns:a16="http://schemas.microsoft.com/office/drawing/2014/main" id="{6CF92CF3-0183-C94A-8A81-B7F69F374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7133" y="1070468"/>
              <a:ext cx="117310" cy="406311"/>
            </a:xfrm>
            <a:custGeom>
              <a:avLst/>
              <a:gdLst>
                <a:gd name="T0" fmla="*/ 53 w 269"/>
                <a:gd name="T1" fmla="*/ 0 h 933"/>
                <a:gd name="T2" fmla="*/ 53 w 269"/>
                <a:gd name="T3" fmla="*/ 0 h 933"/>
                <a:gd name="T4" fmla="*/ 261 w 269"/>
                <a:gd name="T5" fmla="*/ 520 h 933"/>
                <a:gd name="T6" fmla="*/ 261 w 269"/>
                <a:gd name="T7" fmla="*/ 520 h 933"/>
                <a:gd name="T8" fmla="*/ 192 w 269"/>
                <a:gd name="T9" fmla="*/ 836 h 933"/>
                <a:gd name="T10" fmla="*/ 192 w 269"/>
                <a:gd name="T11" fmla="*/ 836 h 933"/>
                <a:gd name="T12" fmla="*/ 150 w 269"/>
                <a:gd name="T13" fmla="*/ 886 h 933"/>
                <a:gd name="T14" fmla="*/ 150 w 269"/>
                <a:gd name="T15" fmla="*/ 886 h 933"/>
                <a:gd name="T16" fmla="*/ 41 w 269"/>
                <a:gd name="T17" fmla="*/ 905 h 933"/>
                <a:gd name="T18" fmla="*/ 41 w 269"/>
                <a:gd name="T19" fmla="*/ 905 h 933"/>
                <a:gd name="T20" fmla="*/ 14 w 269"/>
                <a:gd name="T21" fmla="*/ 798 h 933"/>
                <a:gd name="T22" fmla="*/ 14 w 269"/>
                <a:gd name="T23" fmla="*/ 798 h 933"/>
                <a:gd name="T24" fmla="*/ 71 w 269"/>
                <a:gd name="T25" fmla="*/ 622 h 933"/>
                <a:gd name="T26" fmla="*/ 71 w 269"/>
                <a:gd name="T27" fmla="*/ 622 h 933"/>
                <a:gd name="T28" fmla="*/ 53 w 269"/>
                <a:gd name="T29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9" h="933">
                  <a:moveTo>
                    <a:pt x="53" y="0"/>
                  </a:moveTo>
                  <a:lnTo>
                    <a:pt x="53" y="0"/>
                  </a:lnTo>
                  <a:cubicBezTo>
                    <a:pt x="213" y="151"/>
                    <a:pt x="249" y="331"/>
                    <a:pt x="261" y="520"/>
                  </a:cubicBezTo>
                  <a:lnTo>
                    <a:pt x="261" y="520"/>
                  </a:lnTo>
                  <a:cubicBezTo>
                    <a:pt x="268" y="631"/>
                    <a:pt x="255" y="739"/>
                    <a:pt x="192" y="836"/>
                  </a:cubicBezTo>
                  <a:lnTo>
                    <a:pt x="192" y="836"/>
                  </a:lnTo>
                  <a:cubicBezTo>
                    <a:pt x="180" y="854"/>
                    <a:pt x="167" y="872"/>
                    <a:pt x="150" y="886"/>
                  </a:cubicBezTo>
                  <a:lnTo>
                    <a:pt x="150" y="886"/>
                  </a:lnTo>
                  <a:cubicBezTo>
                    <a:pt x="118" y="913"/>
                    <a:pt x="82" y="932"/>
                    <a:pt x="41" y="905"/>
                  </a:cubicBezTo>
                  <a:lnTo>
                    <a:pt x="41" y="905"/>
                  </a:lnTo>
                  <a:cubicBezTo>
                    <a:pt x="0" y="879"/>
                    <a:pt x="1" y="840"/>
                    <a:pt x="14" y="798"/>
                  </a:cubicBezTo>
                  <a:lnTo>
                    <a:pt x="14" y="798"/>
                  </a:lnTo>
                  <a:cubicBezTo>
                    <a:pt x="33" y="740"/>
                    <a:pt x="54" y="681"/>
                    <a:pt x="71" y="622"/>
                  </a:cubicBezTo>
                  <a:lnTo>
                    <a:pt x="71" y="622"/>
                  </a:lnTo>
                  <a:cubicBezTo>
                    <a:pt x="128" y="419"/>
                    <a:pt x="159" y="216"/>
                    <a:pt x="53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1" name="Freeform 418">
              <a:extLst>
                <a:ext uri="{FF2B5EF4-FFF2-40B4-BE49-F238E27FC236}">
                  <a16:creationId xmlns:a16="http://schemas.microsoft.com/office/drawing/2014/main" id="{3A955F23-D860-4545-BEAC-D77B37C46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4150" y="660616"/>
              <a:ext cx="274975" cy="330304"/>
            </a:xfrm>
            <a:custGeom>
              <a:avLst/>
              <a:gdLst>
                <a:gd name="T0" fmla="*/ 6 w 631"/>
                <a:gd name="T1" fmla="*/ 0 h 758"/>
                <a:gd name="T2" fmla="*/ 6 w 631"/>
                <a:gd name="T3" fmla="*/ 0 h 758"/>
                <a:gd name="T4" fmla="*/ 434 w 631"/>
                <a:gd name="T5" fmla="*/ 260 h 758"/>
                <a:gd name="T6" fmla="*/ 434 w 631"/>
                <a:gd name="T7" fmla="*/ 260 h 758"/>
                <a:gd name="T8" fmla="*/ 618 w 631"/>
                <a:gd name="T9" fmla="*/ 641 h 758"/>
                <a:gd name="T10" fmla="*/ 618 w 631"/>
                <a:gd name="T11" fmla="*/ 641 h 758"/>
                <a:gd name="T12" fmla="*/ 617 w 631"/>
                <a:gd name="T13" fmla="*/ 646 h 758"/>
                <a:gd name="T14" fmla="*/ 617 w 631"/>
                <a:gd name="T15" fmla="*/ 646 h 758"/>
                <a:gd name="T16" fmla="*/ 574 w 631"/>
                <a:gd name="T17" fmla="*/ 757 h 758"/>
                <a:gd name="T18" fmla="*/ 574 w 631"/>
                <a:gd name="T19" fmla="*/ 757 h 758"/>
                <a:gd name="T20" fmla="*/ 462 w 631"/>
                <a:gd name="T21" fmla="*/ 685 h 758"/>
                <a:gd name="T22" fmla="*/ 462 w 631"/>
                <a:gd name="T23" fmla="*/ 685 h 758"/>
                <a:gd name="T24" fmla="*/ 402 w 631"/>
                <a:gd name="T25" fmla="*/ 550 h 758"/>
                <a:gd name="T26" fmla="*/ 402 w 631"/>
                <a:gd name="T27" fmla="*/ 550 h 758"/>
                <a:gd name="T28" fmla="*/ 128 w 631"/>
                <a:gd name="T29" fmla="*/ 132 h 758"/>
                <a:gd name="T30" fmla="*/ 128 w 631"/>
                <a:gd name="T31" fmla="*/ 132 h 758"/>
                <a:gd name="T32" fmla="*/ 0 w 631"/>
                <a:gd name="T33" fmla="*/ 15 h 758"/>
                <a:gd name="T34" fmla="*/ 0 w 631"/>
                <a:gd name="T35" fmla="*/ 15 h 758"/>
                <a:gd name="T36" fmla="*/ 6 w 631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8">
                  <a:moveTo>
                    <a:pt x="6" y="0"/>
                  </a:moveTo>
                  <a:lnTo>
                    <a:pt x="6" y="0"/>
                  </a:lnTo>
                  <a:cubicBezTo>
                    <a:pt x="150" y="86"/>
                    <a:pt x="304" y="158"/>
                    <a:pt x="434" y="260"/>
                  </a:cubicBezTo>
                  <a:lnTo>
                    <a:pt x="434" y="260"/>
                  </a:lnTo>
                  <a:cubicBezTo>
                    <a:pt x="549" y="351"/>
                    <a:pt x="630" y="479"/>
                    <a:pt x="618" y="641"/>
                  </a:cubicBezTo>
                  <a:lnTo>
                    <a:pt x="618" y="641"/>
                  </a:lnTo>
                  <a:cubicBezTo>
                    <a:pt x="618" y="643"/>
                    <a:pt x="619" y="645"/>
                    <a:pt x="617" y="646"/>
                  </a:cubicBezTo>
                  <a:lnTo>
                    <a:pt x="617" y="646"/>
                  </a:lnTo>
                  <a:cubicBezTo>
                    <a:pt x="603" y="684"/>
                    <a:pt x="588" y="720"/>
                    <a:pt x="574" y="757"/>
                  </a:cubicBezTo>
                  <a:lnTo>
                    <a:pt x="574" y="757"/>
                  </a:lnTo>
                  <a:cubicBezTo>
                    <a:pt x="535" y="734"/>
                    <a:pt x="489" y="717"/>
                    <a:pt x="462" y="685"/>
                  </a:cubicBezTo>
                  <a:lnTo>
                    <a:pt x="462" y="685"/>
                  </a:lnTo>
                  <a:cubicBezTo>
                    <a:pt x="433" y="648"/>
                    <a:pt x="415" y="597"/>
                    <a:pt x="402" y="550"/>
                  </a:cubicBezTo>
                  <a:lnTo>
                    <a:pt x="402" y="550"/>
                  </a:lnTo>
                  <a:cubicBezTo>
                    <a:pt x="355" y="380"/>
                    <a:pt x="276" y="235"/>
                    <a:pt x="128" y="132"/>
                  </a:cubicBezTo>
                  <a:lnTo>
                    <a:pt x="128" y="132"/>
                  </a:lnTo>
                  <a:cubicBezTo>
                    <a:pt x="81" y="100"/>
                    <a:pt x="42" y="55"/>
                    <a:pt x="0" y="15"/>
                  </a:cubicBezTo>
                  <a:lnTo>
                    <a:pt x="0" y="15"/>
                  </a:lnTo>
                  <a:cubicBezTo>
                    <a:pt x="2" y="10"/>
                    <a:pt x="4" y="5"/>
                    <a:pt x="6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2" name="Freeform 419">
              <a:extLst>
                <a:ext uri="{FF2B5EF4-FFF2-40B4-BE49-F238E27FC236}">
                  <a16:creationId xmlns:a16="http://schemas.microsoft.com/office/drawing/2014/main" id="{C6E53F4E-7E16-0742-88D1-AC9D0546A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8250" y="206639"/>
              <a:ext cx="343483" cy="183919"/>
            </a:xfrm>
            <a:custGeom>
              <a:avLst/>
              <a:gdLst>
                <a:gd name="T0" fmla="*/ 790 w 791"/>
                <a:gd name="T1" fmla="*/ 0 h 422"/>
                <a:gd name="T2" fmla="*/ 790 w 791"/>
                <a:gd name="T3" fmla="*/ 0 h 422"/>
                <a:gd name="T4" fmla="*/ 339 w 791"/>
                <a:gd name="T5" fmla="*/ 378 h 422"/>
                <a:gd name="T6" fmla="*/ 339 w 791"/>
                <a:gd name="T7" fmla="*/ 378 h 422"/>
                <a:gd name="T8" fmla="*/ 105 w 791"/>
                <a:gd name="T9" fmla="*/ 419 h 422"/>
                <a:gd name="T10" fmla="*/ 105 w 791"/>
                <a:gd name="T11" fmla="*/ 419 h 422"/>
                <a:gd name="T12" fmla="*/ 46 w 791"/>
                <a:gd name="T13" fmla="*/ 397 h 422"/>
                <a:gd name="T14" fmla="*/ 46 w 791"/>
                <a:gd name="T15" fmla="*/ 397 h 422"/>
                <a:gd name="T16" fmla="*/ 3 w 791"/>
                <a:gd name="T17" fmla="*/ 319 h 422"/>
                <a:gd name="T18" fmla="*/ 3 w 791"/>
                <a:gd name="T19" fmla="*/ 319 h 422"/>
                <a:gd name="T20" fmla="*/ 65 w 791"/>
                <a:gd name="T21" fmla="*/ 257 h 422"/>
                <a:gd name="T22" fmla="*/ 65 w 791"/>
                <a:gd name="T23" fmla="*/ 257 h 422"/>
                <a:gd name="T24" fmla="*/ 266 w 791"/>
                <a:gd name="T25" fmla="*/ 198 h 422"/>
                <a:gd name="T26" fmla="*/ 266 w 791"/>
                <a:gd name="T27" fmla="*/ 198 h 422"/>
                <a:gd name="T28" fmla="*/ 790 w 791"/>
                <a:gd name="T2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1" h="422">
                  <a:moveTo>
                    <a:pt x="790" y="0"/>
                  </a:moveTo>
                  <a:lnTo>
                    <a:pt x="790" y="0"/>
                  </a:lnTo>
                  <a:cubicBezTo>
                    <a:pt x="662" y="153"/>
                    <a:pt x="537" y="313"/>
                    <a:pt x="339" y="378"/>
                  </a:cubicBezTo>
                  <a:lnTo>
                    <a:pt x="339" y="378"/>
                  </a:lnTo>
                  <a:cubicBezTo>
                    <a:pt x="264" y="403"/>
                    <a:pt x="183" y="409"/>
                    <a:pt x="105" y="419"/>
                  </a:cubicBezTo>
                  <a:lnTo>
                    <a:pt x="105" y="419"/>
                  </a:lnTo>
                  <a:cubicBezTo>
                    <a:pt x="86" y="421"/>
                    <a:pt x="59" y="411"/>
                    <a:pt x="46" y="397"/>
                  </a:cubicBezTo>
                  <a:lnTo>
                    <a:pt x="46" y="397"/>
                  </a:lnTo>
                  <a:cubicBezTo>
                    <a:pt x="25" y="375"/>
                    <a:pt x="0" y="344"/>
                    <a:pt x="3" y="319"/>
                  </a:cubicBezTo>
                  <a:lnTo>
                    <a:pt x="3" y="319"/>
                  </a:lnTo>
                  <a:cubicBezTo>
                    <a:pt x="7" y="295"/>
                    <a:pt x="39" y="267"/>
                    <a:pt x="65" y="257"/>
                  </a:cubicBezTo>
                  <a:lnTo>
                    <a:pt x="65" y="257"/>
                  </a:lnTo>
                  <a:cubicBezTo>
                    <a:pt x="130" y="232"/>
                    <a:pt x="198" y="209"/>
                    <a:pt x="266" y="198"/>
                  </a:cubicBezTo>
                  <a:lnTo>
                    <a:pt x="266" y="198"/>
                  </a:lnTo>
                  <a:cubicBezTo>
                    <a:pt x="454" y="166"/>
                    <a:pt x="631" y="111"/>
                    <a:pt x="790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3" name="Freeform 420">
              <a:extLst>
                <a:ext uri="{FF2B5EF4-FFF2-40B4-BE49-F238E27FC236}">
                  <a16:creationId xmlns:a16="http://schemas.microsoft.com/office/drawing/2014/main" id="{A181E8D6-67CC-CE4D-9E4F-8651E2629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3577" y="511122"/>
              <a:ext cx="230866" cy="471997"/>
            </a:xfrm>
            <a:custGeom>
              <a:avLst/>
              <a:gdLst>
                <a:gd name="T0" fmla="*/ 530 w 531"/>
                <a:gd name="T1" fmla="*/ 19 h 1085"/>
                <a:gd name="T2" fmla="*/ 530 w 531"/>
                <a:gd name="T3" fmla="*/ 19 h 1085"/>
                <a:gd name="T4" fmla="*/ 272 w 531"/>
                <a:gd name="T5" fmla="*/ 271 h 1085"/>
                <a:gd name="T6" fmla="*/ 272 w 531"/>
                <a:gd name="T7" fmla="*/ 271 h 1085"/>
                <a:gd name="T8" fmla="*/ 176 w 531"/>
                <a:gd name="T9" fmla="*/ 820 h 1085"/>
                <a:gd name="T10" fmla="*/ 176 w 531"/>
                <a:gd name="T11" fmla="*/ 820 h 1085"/>
                <a:gd name="T12" fmla="*/ 177 w 531"/>
                <a:gd name="T13" fmla="*/ 1022 h 1085"/>
                <a:gd name="T14" fmla="*/ 177 w 531"/>
                <a:gd name="T15" fmla="*/ 1022 h 1085"/>
                <a:gd name="T16" fmla="*/ 127 w 531"/>
                <a:gd name="T17" fmla="*/ 1082 h 1085"/>
                <a:gd name="T18" fmla="*/ 127 w 531"/>
                <a:gd name="T19" fmla="*/ 1082 h 1085"/>
                <a:gd name="T20" fmla="*/ 47 w 531"/>
                <a:gd name="T21" fmla="*/ 1044 h 1085"/>
                <a:gd name="T22" fmla="*/ 47 w 531"/>
                <a:gd name="T23" fmla="*/ 1044 h 1085"/>
                <a:gd name="T24" fmla="*/ 25 w 531"/>
                <a:gd name="T25" fmla="*/ 977 h 1085"/>
                <a:gd name="T26" fmla="*/ 25 w 531"/>
                <a:gd name="T27" fmla="*/ 977 h 1085"/>
                <a:gd name="T28" fmla="*/ 322 w 531"/>
                <a:gd name="T29" fmla="*/ 136 h 1085"/>
                <a:gd name="T30" fmla="*/ 322 w 531"/>
                <a:gd name="T31" fmla="*/ 136 h 1085"/>
                <a:gd name="T32" fmla="*/ 516 w 531"/>
                <a:gd name="T33" fmla="*/ 0 h 1085"/>
                <a:gd name="T34" fmla="*/ 516 w 531"/>
                <a:gd name="T35" fmla="*/ 0 h 1085"/>
                <a:gd name="T36" fmla="*/ 530 w 531"/>
                <a:gd name="T37" fmla="*/ 19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1" h="1085">
                  <a:moveTo>
                    <a:pt x="530" y="19"/>
                  </a:moveTo>
                  <a:lnTo>
                    <a:pt x="530" y="19"/>
                  </a:lnTo>
                  <a:cubicBezTo>
                    <a:pt x="418" y="77"/>
                    <a:pt x="331" y="160"/>
                    <a:pt x="272" y="271"/>
                  </a:cubicBezTo>
                  <a:lnTo>
                    <a:pt x="272" y="271"/>
                  </a:lnTo>
                  <a:cubicBezTo>
                    <a:pt x="181" y="443"/>
                    <a:pt x="135" y="623"/>
                    <a:pt x="176" y="820"/>
                  </a:cubicBezTo>
                  <a:lnTo>
                    <a:pt x="176" y="820"/>
                  </a:lnTo>
                  <a:cubicBezTo>
                    <a:pt x="190" y="886"/>
                    <a:pt x="183" y="956"/>
                    <a:pt x="177" y="1022"/>
                  </a:cubicBezTo>
                  <a:lnTo>
                    <a:pt x="177" y="1022"/>
                  </a:lnTo>
                  <a:cubicBezTo>
                    <a:pt x="175" y="1045"/>
                    <a:pt x="146" y="1081"/>
                    <a:pt x="127" y="1082"/>
                  </a:cubicBezTo>
                  <a:lnTo>
                    <a:pt x="127" y="1082"/>
                  </a:lnTo>
                  <a:cubicBezTo>
                    <a:pt x="101" y="1084"/>
                    <a:pt x="69" y="1064"/>
                    <a:pt x="47" y="1044"/>
                  </a:cubicBezTo>
                  <a:lnTo>
                    <a:pt x="47" y="1044"/>
                  </a:lnTo>
                  <a:cubicBezTo>
                    <a:pt x="33" y="1029"/>
                    <a:pt x="27" y="1000"/>
                    <a:pt x="25" y="977"/>
                  </a:cubicBezTo>
                  <a:lnTo>
                    <a:pt x="25" y="977"/>
                  </a:lnTo>
                  <a:cubicBezTo>
                    <a:pt x="0" y="653"/>
                    <a:pt x="82" y="365"/>
                    <a:pt x="322" y="136"/>
                  </a:cubicBezTo>
                  <a:lnTo>
                    <a:pt x="322" y="136"/>
                  </a:lnTo>
                  <a:cubicBezTo>
                    <a:pt x="379" y="82"/>
                    <a:pt x="451" y="45"/>
                    <a:pt x="516" y="0"/>
                  </a:cubicBezTo>
                  <a:lnTo>
                    <a:pt x="516" y="0"/>
                  </a:lnTo>
                  <a:cubicBezTo>
                    <a:pt x="521" y="7"/>
                    <a:pt x="525" y="12"/>
                    <a:pt x="530" y="1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4" name="Freeform 421">
              <a:extLst>
                <a:ext uri="{FF2B5EF4-FFF2-40B4-BE49-F238E27FC236}">
                  <a16:creationId xmlns:a16="http://schemas.microsoft.com/office/drawing/2014/main" id="{23228FAA-E5F4-D44C-9BB1-FEB6CC2E7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9120" y="-32759"/>
              <a:ext cx="401281" cy="249600"/>
            </a:xfrm>
            <a:custGeom>
              <a:avLst/>
              <a:gdLst>
                <a:gd name="T0" fmla="*/ 400845 w 921"/>
                <a:gd name="T1" fmla="*/ 249164 h 572"/>
                <a:gd name="T2" fmla="*/ 400845 w 921"/>
                <a:gd name="T3" fmla="*/ 249164 h 572"/>
                <a:gd name="T4" fmla="*/ 275363 w 921"/>
                <a:gd name="T5" fmla="*/ 220364 h 572"/>
                <a:gd name="T6" fmla="*/ 275363 w 921"/>
                <a:gd name="T7" fmla="*/ 220364 h 572"/>
                <a:gd name="T8" fmla="*/ 20042 w 921"/>
                <a:gd name="T9" fmla="*/ 65455 h 572"/>
                <a:gd name="T10" fmla="*/ 20042 w 921"/>
                <a:gd name="T11" fmla="*/ 65455 h 572"/>
                <a:gd name="T12" fmla="*/ 1743 w 921"/>
                <a:gd name="T13" fmla="*/ 44073 h 572"/>
                <a:gd name="T14" fmla="*/ 1743 w 921"/>
                <a:gd name="T15" fmla="*/ 44073 h 572"/>
                <a:gd name="T16" fmla="*/ 6100 w 921"/>
                <a:gd name="T17" fmla="*/ 4364 h 572"/>
                <a:gd name="T18" fmla="*/ 6100 w 921"/>
                <a:gd name="T19" fmla="*/ 4364 h 572"/>
                <a:gd name="T20" fmla="*/ 39649 w 921"/>
                <a:gd name="T21" fmla="*/ 6982 h 572"/>
                <a:gd name="T22" fmla="*/ 39649 w 921"/>
                <a:gd name="T23" fmla="*/ 6982 h 572"/>
                <a:gd name="T24" fmla="*/ 207830 w 921"/>
                <a:gd name="T25" fmla="*/ 134836 h 572"/>
                <a:gd name="T26" fmla="*/ 207830 w 921"/>
                <a:gd name="T27" fmla="*/ 134836 h 572"/>
                <a:gd name="T28" fmla="*/ 394310 w 921"/>
                <a:gd name="T29" fmla="*/ 237818 h 572"/>
                <a:gd name="T30" fmla="*/ 394310 w 921"/>
                <a:gd name="T31" fmla="*/ 237818 h 572"/>
                <a:gd name="T32" fmla="*/ 400845 w 921"/>
                <a:gd name="T33" fmla="*/ 249164 h 5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21" h="572">
                  <a:moveTo>
                    <a:pt x="920" y="571"/>
                  </a:moveTo>
                  <a:lnTo>
                    <a:pt x="920" y="571"/>
                  </a:lnTo>
                  <a:cubicBezTo>
                    <a:pt x="816" y="548"/>
                    <a:pt x="721" y="535"/>
                    <a:pt x="632" y="505"/>
                  </a:cubicBezTo>
                  <a:cubicBezTo>
                    <a:pt x="413" y="429"/>
                    <a:pt x="221" y="303"/>
                    <a:pt x="46" y="150"/>
                  </a:cubicBezTo>
                  <a:cubicBezTo>
                    <a:pt x="30" y="136"/>
                    <a:pt x="8" y="120"/>
                    <a:pt x="4" y="101"/>
                  </a:cubicBezTo>
                  <a:cubicBezTo>
                    <a:pt x="0" y="71"/>
                    <a:pt x="1" y="36"/>
                    <a:pt x="14" y="10"/>
                  </a:cubicBezTo>
                  <a:cubicBezTo>
                    <a:pt x="19" y="0"/>
                    <a:pt x="72" y="2"/>
                    <a:pt x="91" y="16"/>
                  </a:cubicBezTo>
                  <a:cubicBezTo>
                    <a:pt x="221" y="111"/>
                    <a:pt x="348" y="211"/>
                    <a:pt x="477" y="309"/>
                  </a:cubicBezTo>
                  <a:cubicBezTo>
                    <a:pt x="607" y="411"/>
                    <a:pt x="750" y="490"/>
                    <a:pt x="905" y="545"/>
                  </a:cubicBezTo>
                  <a:cubicBezTo>
                    <a:pt x="908" y="545"/>
                    <a:pt x="909" y="551"/>
                    <a:pt x="920" y="57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5" name="Freeform 422">
              <a:extLst>
                <a:ext uri="{FF2B5EF4-FFF2-40B4-BE49-F238E27FC236}">
                  <a16:creationId xmlns:a16="http://schemas.microsoft.com/office/drawing/2014/main" id="{0A2FB009-6A6C-1C43-8078-44F8AC51B0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791" y="1040777"/>
              <a:ext cx="295621" cy="286200"/>
            </a:xfrm>
            <a:custGeom>
              <a:avLst/>
              <a:gdLst>
                <a:gd name="T0" fmla="*/ 677 w 678"/>
                <a:gd name="T1" fmla="*/ 0 h 657"/>
                <a:gd name="T2" fmla="*/ 677 w 678"/>
                <a:gd name="T3" fmla="*/ 0 h 657"/>
                <a:gd name="T4" fmla="*/ 434 w 678"/>
                <a:gd name="T5" fmla="*/ 196 h 657"/>
                <a:gd name="T6" fmla="*/ 434 w 678"/>
                <a:gd name="T7" fmla="*/ 196 h 657"/>
                <a:gd name="T8" fmla="*/ 277 w 678"/>
                <a:gd name="T9" fmla="*/ 461 h 657"/>
                <a:gd name="T10" fmla="*/ 277 w 678"/>
                <a:gd name="T11" fmla="*/ 461 h 657"/>
                <a:gd name="T12" fmla="*/ 146 w 678"/>
                <a:gd name="T13" fmla="*/ 606 h 657"/>
                <a:gd name="T14" fmla="*/ 146 w 678"/>
                <a:gd name="T15" fmla="*/ 606 h 657"/>
                <a:gd name="T16" fmla="*/ 40 w 678"/>
                <a:gd name="T17" fmla="*/ 616 h 657"/>
                <a:gd name="T18" fmla="*/ 40 w 678"/>
                <a:gd name="T19" fmla="*/ 616 h 657"/>
                <a:gd name="T20" fmla="*/ 25 w 678"/>
                <a:gd name="T21" fmla="*/ 489 h 657"/>
                <a:gd name="T22" fmla="*/ 25 w 678"/>
                <a:gd name="T23" fmla="*/ 489 h 657"/>
                <a:gd name="T24" fmla="*/ 263 w 678"/>
                <a:gd name="T25" fmla="*/ 207 h 657"/>
                <a:gd name="T26" fmla="*/ 263 w 678"/>
                <a:gd name="T27" fmla="*/ 207 h 657"/>
                <a:gd name="T28" fmla="*/ 677 w 678"/>
                <a:gd name="T2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8" h="657">
                  <a:moveTo>
                    <a:pt x="677" y="0"/>
                  </a:moveTo>
                  <a:lnTo>
                    <a:pt x="677" y="0"/>
                  </a:lnTo>
                  <a:cubicBezTo>
                    <a:pt x="591" y="67"/>
                    <a:pt x="499" y="120"/>
                    <a:pt x="434" y="196"/>
                  </a:cubicBezTo>
                  <a:lnTo>
                    <a:pt x="434" y="196"/>
                  </a:lnTo>
                  <a:cubicBezTo>
                    <a:pt x="369" y="273"/>
                    <a:pt x="333" y="376"/>
                    <a:pt x="277" y="461"/>
                  </a:cubicBezTo>
                  <a:lnTo>
                    <a:pt x="277" y="461"/>
                  </a:lnTo>
                  <a:cubicBezTo>
                    <a:pt x="241" y="515"/>
                    <a:pt x="194" y="562"/>
                    <a:pt x="146" y="606"/>
                  </a:cubicBezTo>
                  <a:lnTo>
                    <a:pt x="146" y="606"/>
                  </a:lnTo>
                  <a:cubicBezTo>
                    <a:pt x="118" y="633"/>
                    <a:pt x="77" y="656"/>
                    <a:pt x="40" y="616"/>
                  </a:cubicBezTo>
                  <a:lnTo>
                    <a:pt x="40" y="616"/>
                  </a:lnTo>
                  <a:cubicBezTo>
                    <a:pt x="4" y="579"/>
                    <a:pt x="0" y="535"/>
                    <a:pt x="25" y="489"/>
                  </a:cubicBezTo>
                  <a:lnTo>
                    <a:pt x="25" y="489"/>
                  </a:lnTo>
                  <a:cubicBezTo>
                    <a:pt x="84" y="378"/>
                    <a:pt x="168" y="287"/>
                    <a:pt x="263" y="207"/>
                  </a:cubicBezTo>
                  <a:lnTo>
                    <a:pt x="263" y="207"/>
                  </a:lnTo>
                  <a:cubicBezTo>
                    <a:pt x="382" y="107"/>
                    <a:pt x="519" y="39"/>
                    <a:pt x="677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6" name="Freeform 423">
              <a:extLst>
                <a:ext uri="{FF2B5EF4-FFF2-40B4-BE49-F238E27FC236}">
                  <a16:creationId xmlns:a16="http://schemas.microsoft.com/office/drawing/2014/main" id="{F7DC3507-76E2-D341-8846-849B96A3F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236" y="-183197"/>
              <a:ext cx="265590" cy="236468"/>
            </a:xfrm>
            <a:custGeom>
              <a:avLst/>
              <a:gdLst>
                <a:gd name="T0" fmla="*/ 607 w 608"/>
                <a:gd name="T1" fmla="*/ 541 h 542"/>
                <a:gd name="T2" fmla="*/ 607 w 608"/>
                <a:gd name="T3" fmla="*/ 541 h 542"/>
                <a:gd name="T4" fmla="*/ 237 w 608"/>
                <a:gd name="T5" fmla="*/ 284 h 542"/>
                <a:gd name="T6" fmla="*/ 237 w 608"/>
                <a:gd name="T7" fmla="*/ 284 h 542"/>
                <a:gd name="T8" fmla="*/ 61 w 608"/>
                <a:gd name="T9" fmla="*/ 174 h 542"/>
                <a:gd name="T10" fmla="*/ 61 w 608"/>
                <a:gd name="T11" fmla="*/ 174 h 542"/>
                <a:gd name="T12" fmla="*/ 17 w 608"/>
                <a:gd name="T13" fmla="*/ 97 h 542"/>
                <a:gd name="T14" fmla="*/ 17 w 608"/>
                <a:gd name="T15" fmla="*/ 97 h 542"/>
                <a:gd name="T16" fmla="*/ 93 w 608"/>
                <a:gd name="T17" fmla="*/ 15 h 542"/>
                <a:gd name="T18" fmla="*/ 93 w 608"/>
                <a:gd name="T19" fmla="*/ 15 h 542"/>
                <a:gd name="T20" fmla="*/ 607 w 608"/>
                <a:gd name="T21" fmla="*/ 54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42">
                  <a:moveTo>
                    <a:pt x="607" y="541"/>
                  </a:moveTo>
                  <a:lnTo>
                    <a:pt x="607" y="541"/>
                  </a:lnTo>
                  <a:cubicBezTo>
                    <a:pt x="523" y="383"/>
                    <a:pt x="366" y="354"/>
                    <a:pt x="237" y="284"/>
                  </a:cubicBezTo>
                  <a:lnTo>
                    <a:pt x="237" y="284"/>
                  </a:lnTo>
                  <a:cubicBezTo>
                    <a:pt x="177" y="251"/>
                    <a:pt x="117" y="215"/>
                    <a:pt x="61" y="174"/>
                  </a:cubicBezTo>
                  <a:lnTo>
                    <a:pt x="61" y="174"/>
                  </a:lnTo>
                  <a:cubicBezTo>
                    <a:pt x="40" y="157"/>
                    <a:pt x="25" y="125"/>
                    <a:pt x="17" y="97"/>
                  </a:cubicBezTo>
                  <a:lnTo>
                    <a:pt x="17" y="97"/>
                  </a:lnTo>
                  <a:cubicBezTo>
                    <a:pt x="0" y="38"/>
                    <a:pt x="33" y="0"/>
                    <a:pt x="93" y="15"/>
                  </a:cubicBezTo>
                  <a:lnTo>
                    <a:pt x="93" y="15"/>
                  </a:lnTo>
                  <a:cubicBezTo>
                    <a:pt x="270" y="59"/>
                    <a:pt x="571" y="267"/>
                    <a:pt x="607" y="54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7" name="Freeform 424">
              <a:extLst>
                <a:ext uri="{FF2B5EF4-FFF2-40B4-BE49-F238E27FC236}">
                  <a16:creationId xmlns:a16="http://schemas.microsoft.com/office/drawing/2014/main" id="{6133CC00-834B-F84A-8234-B32B99296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3808" y="741662"/>
              <a:ext cx="193327" cy="314351"/>
            </a:xfrm>
            <a:custGeom>
              <a:avLst/>
              <a:gdLst>
                <a:gd name="T0" fmla="*/ 446 w 447"/>
                <a:gd name="T1" fmla="*/ 12 h 723"/>
                <a:gd name="T2" fmla="*/ 446 w 447"/>
                <a:gd name="T3" fmla="*/ 12 h 723"/>
                <a:gd name="T4" fmla="*/ 264 w 447"/>
                <a:gd name="T5" fmla="*/ 405 h 723"/>
                <a:gd name="T6" fmla="*/ 264 w 447"/>
                <a:gd name="T7" fmla="*/ 405 h 723"/>
                <a:gd name="T8" fmla="*/ 157 w 447"/>
                <a:gd name="T9" fmla="*/ 668 h 723"/>
                <a:gd name="T10" fmla="*/ 157 w 447"/>
                <a:gd name="T11" fmla="*/ 668 h 723"/>
                <a:gd name="T12" fmla="*/ 117 w 447"/>
                <a:gd name="T13" fmla="*/ 702 h 723"/>
                <a:gd name="T14" fmla="*/ 117 w 447"/>
                <a:gd name="T15" fmla="*/ 702 h 723"/>
                <a:gd name="T16" fmla="*/ 23 w 447"/>
                <a:gd name="T17" fmla="*/ 712 h 723"/>
                <a:gd name="T18" fmla="*/ 23 w 447"/>
                <a:gd name="T19" fmla="*/ 712 h 723"/>
                <a:gd name="T20" fmla="*/ 8 w 447"/>
                <a:gd name="T21" fmla="*/ 633 h 723"/>
                <a:gd name="T22" fmla="*/ 8 w 447"/>
                <a:gd name="T23" fmla="*/ 633 h 723"/>
                <a:gd name="T24" fmla="*/ 361 w 447"/>
                <a:gd name="T25" fmla="*/ 46 h 723"/>
                <a:gd name="T26" fmla="*/ 361 w 447"/>
                <a:gd name="T27" fmla="*/ 46 h 723"/>
                <a:gd name="T28" fmla="*/ 436 w 447"/>
                <a:gd name="T29" fmla="*/ 0 h 723"/>
                <a:gd name="T30" fmla="*/ 436 w 447"/>
                <a:gd name="T31" fmla="*/ 0 h 723"/>
                <a:gd name="T32" fmla="*/ 446 w 447"/>
                <a:gd name="T33" fmla="*/ 12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12"/>
                  </a:moveTo>
                  <a:lnTo>
                    <a:pt x="446" y="12"/>
                  </a:lnTo>
                  <a:cubicBezTo>
                    <a:pt x="312" y="111"/>
                    <a:pt x="290" y="258"/>
                    <a:pt x="264" y="405"/>
                  </a:cubicBezTo>
                  <a:lnTo>
                    <a:pt x="264" y="405"/>
                  </a:lnTo>
                  <a:cubicBezTo>
                    <a:pt x="248" y="500"/>
                    <a:pt x="227" y="594"/>
                    <a:pt x="157" y="668"/>
                  </a:cubicBezTo>
                  <a:lnTo>
                    <a:pt x="157" y="668"/>
                  </a:lnTo>
                  <a:cubicBezTo>
                    <a:pt x="144" y="681"/>
                    <a:pt x="132" y="698"/>
                    <a:pt x="117" y="702"/>
                  </a:cubicBezTo>
                  <a:lnTo>
                    <a:pt x="117" y="702"/>
                  </a:lnTo>
                  <a:cubicBezTo>
                    <a:pt x="86" y="711"/>
                    <a:pt x="50" y="722"/>
                    <a:pt x="23" y="712"/>
                  </a:cubicBezTo>
                  <a:lnTo>
                    <a:pt x="23" y="712"/>
                  </a:lnTo>
                  <a:cubicBezTo>
                    <a:pt x="10" y="708"/>
                    <a:pt x="0" y="658"/>
                    <a:pt x="8" y="633"/>
                  </a:cubicBezTo>
                  <a:lnTo>
                    <a:pt x="8" y="633"/>
                  </a:lnTo>
                  <a:cubicBezTo>
                    <a:pt x="70" y="405"/>
                    <a:pt x="180" y="203"/>
                    <a:pt x="361" y="46"/>
                  </a:cubicBezTo>
                  <a:lnTo>
                    <a:pt x="361" y="46"/>
                  </a:lnTo>
                  <a:cubicBezTo>
                    <a:pt x="382" y="27"/>
                    <a:pt x="411" y="15"/>
                    <a:pt x="436" y="0"/>
                  </a:cubicBezTo>
                  <a:lnTo>
                    <a:pt x="436" y="0"/>
                  </a:lnTo>
                  <a:cubicBezTo>
                    <a:pt x="439" y="4"/>
                    <a:pt x="442" y="8"/>
                    <a:pt x="446" y="1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8" name="Freeform 425">
              <a:extLst>
                <a:ext uri="{FF2B5EF4-FFF2-40B4-BE49-F238E27FC236}">
                  <a16:creationId xmlns:a16="http://schemas.microsoft.com/office/drawing/2014/main" id="{332B1681-183A-8E4C-BCF7-110552E2B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1426" y="-199187"/>
              <a:ext cx="121064" cy="291831"/>
            </a:xfrm>
            <a:custGeom>
              <a:avLst/>
              <a:gdLst>
                <a:gd name="T0" fmla="*/ 219 w 278"/>
                <a:gd name="T1" fmla="*/ 671 h 672"/>
                <a:gd name="T2" fmla="*/ 219 w 278"/>
                <a:gd name="T3" fmla="*/ 671 h 672"/>
                <a:gd name="T4" fmla="*/ 196 w 278"/>
                <a:gd name="T5" fmla="*/ 570 h 672"/>
                <a:gd name="T6" fmla="*/ 196 w 278"/>
                <a:gd name="T7" fmla="*/ 570 h 672"/>
                <a:gd name="T8" fmla="*/ 69 w 278"/>
                <a:gd name="T9" fmla="*/ 321 h 672"/>
                <a:gd name="T10" fmla="*/ 69 w 278"/>
                <a:gd name="T11" fmla="*/ 321 h 672"/>
                <a:gd name="T12" fmla="*/ 19 w 278"/>
                <a:gd name="T13" fmla="*/ 88 h 672"/>
                <a:gd name="T14" fmla="*/ 19 w 278"/>
                <a:gd name="T15" fmla="*/ 88 h 672"/>
                <a:gd name="T16" fmla="*/ 100 w 278"/>
                <a:gd name="T17" fmla="*/ 5 h 672"/>
                <a:gd name="T18" fmla="*/ 100 w 278"/>
                <a:gd name="T19" fmla="*/ 5 h 672"/>
                <a:gd name="T20" fmla="*/ 174 w 278"/>
                <a:gd name="T21" fmla="*/ 70 h 672"/>
                <a:gd name="T22" fmla="*/ 174 w 278"/>
                <a:gd name="T23" fmla="*/ 70 h 672"/>
                <a:gd name="T24" fmla="*/ 237 w 278"/>
                <a:gd name="T25" fmla="*/ 609 h 672"/>
                <a:gd name="T26" fmla="*/ 237 w 278"/>
                <a:gd name="T27" fmla="*/ 609 h 672"/>
                <a:gd name="T28" fmla="*/ 219 w 278"/>
                <a:gd name="T29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672">
                  <a:moveTo>
                    <a:pt x="219" y="671"/>
                  </a:moveTo>
                  <a:lnTo>
                    <a:pt x="219" y="671"/>
                  </a:lnTo>
                  <a:cubicBezTo>
                    <a:pt x="209" y="626"/>
                    <a:pt x="208" y="595"/>
                    <a:pt x="196" y="570"/>
                  </a:cubicBezTo>
                  <a:lnTo>
                    <a:pt x="196" y="570"/>
                  </a:lnTo>
                  <a:cubicBezTo>
                    <a:pt x="156" y="485"/>
                    <a:pt x="119" y="398"/>
                    <a:pt x="69" y="321"/>
                  </a:cubicBezTo>
                  <a:lnTo>
                    <a:pt x="69" y="321"/>
                  </a:lnTo>
                  <a:cubicBezTo>
                    <a:pt x="21" y="247"/>
                    <a:pt x="0" y="172"/>
                    <a:pt x="19" y="88"/>
                  </a:cubicBezTo>
                  <a:lnTo>
                    <a:pt x="19" y="88"/>
                  </a:lnTo>
                  <a:cubicBezTo>
                    <a:pt x="28" y="45"/>
                    <a:pt x="50" y="10"/>
                    <a:pt x="100" y="5"/>
                  </a:cubicBezTo>
                  <a:lnTo>
                    <a:pt x="100" y="5"/>
                  </a:lnTo>
                  <a:cubicBezTo>
                    <a:pt x="149" y="0"/>
                    <a:pt x="161" y="38"/>
                    <a:pt x="174" y="70"/>
                  </a:cubicBezTo>
                  <a:lnTo>
                    <a:pt x="174" y="70"/>
                  </a:lnTo>
                  <a:cubicBezTo>
                    <a:pt x="244" y="244"/>
                    <a:pt x="277" y="422"/>
                    <a:pt x="237" y="609"/>
                  </a:cubicBezTo>
                  <a:lnTo>
                    <a:pt x="237" y="609"/>
                  </a:lnTo>
                  <a:cubicBezTo>
                    <a:pt x="234" y="624"/>
                    <a:pt x="228" y="639"/>
                    <a:pt x="219" y="67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9" name="Freeform 426">
              <a:extLst>
                <a:ext uri="{FF2B5EF4-FFF2-40B4-BE49-F238E27FC236}">
                  <a16:creationId xmlns:a16="http://schemas.microsoft.com/office/drawing/2014/main" id="{BD19AFBC-DEF7-BC4F-A708-A3FE74A01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2962" y="960125"/>
              <a:ext cx="262774" cy="119172"/>
            </a:xfrm>
            <a:custGeom>
              <a:avLst/>
              <a:gdLst>
                <a:gd name="T0" fmla="*/ 604 w 606"/>
                <a:gd name="T1" fmla="*/ 89 h 275"/>
                <a:gd name="T2" fmla="*/ 604 w 606"/>
                <a:gd name="T3" fmla="*/ 89 h 275"/>
                <a:gd name="T4" fmla="*/ 578 w 606"/>
                <a:gd name="T5" fmla="*/ 90 h 275"/>
                <a:gd name="T6" fmla="*/ 578 w 606"/>
                <a:gd name="T7" fmla="*/ 90 h 275"/>
                <a:gd name="T8" fmla="*/ 380 w 606"/>
                <a:gd name="T9" fmla="*/ 136 h 275"/>
                <a:gd name="T10" fmla="*/ 380 w 606"/>
                <a:gd name="T11" fmla="*/ 136 h 275"/>
                <a:gd name="T12" fmla="*/ 177 w 606"/>
                <a:gd name="T13" fmla="*/ 249 h 275"/>
                <a:gd name="T14" fmla="*/ 177 w 606"/>
                <a:gd name="T15" fmla="*/ 249 h 275"/>
                <a:gd name="T16" fmla="*/ 34 w 606"/>
                <a:gd name="T17" fmla="*/ 210 h 275"/>
                <a:gd name="T18" fmla="*/ 34 w 606"/>
                <a:gd name="T19" fmla="*/ 210 h 275"/>
                <a:gd name="T20" fmla="*/ 68 w 606"/>
                <a:gd name="T21" fmla="*/ 96 h 275"/>
                <a:gd name="T22" fmla="*/ 68 w 606"/>
                <a:gd name="T23" fmla="*/ 96 h 275"/>
                <a:gd name="T24" fmla="*/ 317 w 606"/>
                <a:gd name="T25" fmla="*/ 16 h 275"/>
                <a:gd name="T26" fmla="*/ 317 w 606"/>
                <a:gd name="T27" fmla="*/ 16 h 275"/>
                <a:gd name="T28" fmla="*/ 605 w 606"/>
                <a:gd name="T29" fmla="*/ 77 h 275"/>
                <a:gd name="T30" fmla="*/ 605 w 606"/>
                <a:gd name="T31" fmla="*/ 77 h 275"/>
                <a:gd name="T32" fmla="*/ 604 w 606"/>
                <a:gd name="T33" fmla="*/ 8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6" h="275">
                  <a:moveTo>
                    <a:pt x="604" y="89"/>
                  </a:moveTo>
                  <a:lnTo>
                    <a:pt x="604" y="89"/>
                  </a:lnTo>
                  <a:cubicBezTo>
                    <a:pt x="595" y="90"/>
                    <a:pt x="586" y="92"/>
                    <a:pt x="578" y="90"/>
                  </a:cubicBezTo>
                  <a:lnTo>
                    <a:pt x="578" y="90"/>
                  </a:lnTo>
                  <a:cubicBezTo>
                    <a:pt x="504" y="73"/>
                    <a:pt x="442" y="96"/>
                    <a:pt x="380" y="136"/>
                  </a:cubicBezTo>
                  <a:lnTo>
                    <a:pt x="380" y="136"/>
                  </a:lnTo>
                  <a:cubicBezTo>
                    <a:pt x="315" y="178"/>
                    <a:pt x="246" y="214"/>
                    <a:pt x="177" y="249"/>
                  </a:cubicBezTo>
                  <a:lnTo>
                    <a:pt x="177" y="249"/>
                  </a:lnTo>
                  <a:cubicBezTo>
                    <a:pt x="130" y="274"/>
                    <a:pt x="63" y="254"/>
                    <a:pt x="34" y="210"/>
                  </a:cubicBezTo>
                  <a:lnTo>
                    <a:pt x="34" y="210"/>
                  </a:lnTo>
                  <a:cubicBezTo>
                    <a:pt x="0" y="160"/>
                    <a:pt x="36" y="123"/>
                    <a:pt x="68" y="96"/>
                  </a:cubicBezTo>
                  <a:lnTo>
                    <a:pt x="68" y="96"/>
                  </a:lnTo>
                  <a:cubicBezTo>
                    <a:pt x="139" y="37"/>
                    <a:pt x="223" y="0"/>
                    <a:pt x="317" y="16"/>
                  </a:cubicBezTo>
                  <a:lnTo>
                    <a:pt x="317" y="16"/>
                  </a:lnTo>
                  <a:cubicBezTo>
                    <a:pt x="414" y="31"/>
                    <a:pt x="509" y="56"/>
                    <a:pt x="605" y="77"/>
                  </a:cubicBezTo>
                  <a:lnTo>
                    <a:pt x="605" y="77"/>
                  </a:lnTo>
                  <a:cubicBezTo>
                    <a:pt x="605" y="80"/>
                    <a:pt x="604" y="85"/>
                    <a:pt x="604" y="8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0" name="Freeform 427">
              <a:extLst>
                <a:ext uri="{FF2B5EF4-FFF2-40B4-BE49-F238E27FC236}">
                  <a16:creationId xmlns:a16="http://schemas.microsoft.com/office/drawing/2014/main" id="{B11207BA-755B-3642-A10E-BB36ECA5E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602" y="524041"/>
              <a:ext cx="188160" cy="272640"/>
            </a:xfrm>
            <a:custGeom>
              <a:avLst/>
              <a:gdLst>
                <a:gd name="T0" fmla="*/ 187722 w 430"/>
                <a:gd name="T1" fmla="*/ 4798 h 625"/>
                <a:gd name="T2" fmla="*/ 187722 w 430"/>
                <a:gd name="T3" fmla="*/ 4798 h 625"/>
                <a:gd name="T4" fmla="*/ 165406 w 430"/>
                <a:gd name="T5" fmla="*/ 15704 h 625"/>
                <a:gd name="T6" fmla="*/ 165406 w 430"/>
                <a:gd name="T7" fmla="*/ 15704 h 625"/>
                <a:gd name="T8" fmla="*/ 63449 w 430"/>
                <a:gd name="T9" fmla="*/ 171000 h 625"/>
                <a:gd name="T10" fmla="*/ 63449 w 430"/>
                <a:gd name="T11" fmla="*/ 171000 h 625"/>
                <a:gd name="T12" fmla="*/ 48572 w 430"/>
                <a:gd name="T13" fmla="*/ 248211 h 625"/>
                <a:gd name="T14" fmla="*/ 48572 w 430"/>
                <a:gd name="T15" fmla="*/ 248211 h 625"/>
                <a:gd name="T16" fmla="*/ 28443 w 430"/>
                <a:gd name="T17" fmla="*/ 272204 h 625"/>
                <a:gd name="T18" fmla="*/ 28443 w 430"/>
                <a:gd name="T19" fmla="*/ 272204 h 625"/>
                <a:gd name="T20" fmla="*/ 7001 w 430"/>
                <a:gd name="T21" fmla="*/ 248211 h 625"/>
                <a:gd name="T22" fmla="*/ 7001 w 430"/>
                <a:gd name="T23" fmla="*/ 248211 h 625"/>
                <a:gd name="T24" fmla="*/ 5689 w 430"/>
                <a:gd name="T25" fmla="*/ 181469 h 625"/>
                <a:gd name="T26" fmla="*/ 5689 w 430"/>
                <a:gd name="T27" fmla="*/ 181469 h 625"/>
                <a:gd name="T28" fmla="*/ 161468 w 430"/>
                <a:gd name="T29" fmla="*/ 5235 h 625"/>
                <a:gd name="T30" fmla="*/ 161468 w 430"/>
                <a:gd name="T31" fmla="*/ 5235 h 625"/>
                <a:gd name="T32" fmla="*/ 185972 w 430"/>
                <a:gd name="T33" fmla="*/ 0 h 625"/>
                <a:gd name="T34" fmla="*/ 185972 w 430"/>
                <a:gd name="T35" fmla="*/ 0 h 625"/>
                <a:gd name="T36" fmla="*/ 187722 w 430"/>
                <a:gd name="T37" fmla="*/ 4798 h 6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30" h="625">
                  <a:moveTo>
                    <a:pt x="429" y="11"/>
                  </a:moveTo>
                  <a:lnTo>
                    <a:pt x="429" y="11"/>
                  </a:lnTo>
                  <a:cubicBezTo>
                    <a:pt x="412" y="20"/>
                    <a:pt x="395" y="28"/>
                    <a:pt x="378" y="36"/>
                  </a:cubicBezTo>
                  <a:cubicBezTo>
                    <a:pt x="227" y="107"/>
                    <a:pt x="176" y="243"/>
                    <a:pt x="145" y="392"/>
                  </a:cubicBezTo>
                  <a:cubicBezTo>
                    <a:pt x="133" y="451"/>
                    <a:pt x="126" y="511"/>
                    <a:pt x="111" y="569"/>
                  </a:cubicBezTo>
                  <a:cubicBezTo>
                    <a:pt x="104" y="590"/>
                    <a:pt x="81" y="606"/>
                    <a:pt x="65" y="624"/>
                  </a:cubicBezTo>
                  <a:cubicBezTo>
                    <a:pt x="48" y="606"/>
                    <a:pt x="19" y="590"/>
                    <a:pt x="16" y="569"/>
                  </a:cubicBezTo>
                  <a:cubicBezTo>
                    <a:pt x="8" y="519"/>
                    <a:pt x="0" y="464"/>
                    <a:pt x="13" y="416"/>
                  </a:cubicBezTo>
                  <a:cubicBezTo>
                    <a:pt x="63" y="224"/>
                    <a:pt x="173" y="78"/>
                    <a:pt x="369" y="12"/>
                  </a:cubicBezTo>
                  <a:cubicBezTo>
                    <a:pt x="388" y="6"/>
                    <a:pt x="406" y="4"/>
                    <a:pt x="425" y="0"/>
                  </a:cubicBezTo>
                  <a:cubicBezTo>
                    <a:pt x="426" y="3"/>
                    <a:pt x="428" y="7"/>
                    <a:pt x="429" y="1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71" name="Freeform 428">
              <a:extLst>
                <a:ext uri="{FF2B5EF4-FFF2-40B4-BE49-F238E27FC236}">
                  <a16:creationId xmlns:a16="http://schemas.microsoft.com/office/drawing/2014/main" id="{A9FD7021-5213-5441-8A0D-501EB9F9F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7228" y="1048683"/>
              <a:ext cx="130448" cy="209255"/>
            </a:xfrm>
            <a:custGeom>
              <a:avLst/>
              <a:gdLst>
                <a:gd name="T0" fmla="*/ 4 w 301"/>
                <a:gd name="T1" fmla="*/ 0 h 479"/>
                <a:gd name="T2" fmla="*/ 4 w 301"/>
                <a:gd name="T3" fmla="*/ 0 h 479"/>
                <a:gd name="T4" fmla="*/ 251 w 301"/>
                <a:gd name="T5" fmla="*/ 235 h 479"/>
                <a:gd name="T6" fmla="*/ 251 w 301"/>
                <a:gd name="T7" fmla="*/ 235 h 479"/>
                <a:gd name="T8" fmla="*/ 298 w 301"/>
                <a:gd name="T9" fmla="*/ 390 h 479"/>
                <a:gd name="T10" fmla="*/ 298 w 301"/>
                <a:gd name="T11" fmla="*/ 390 h 479"/>
                <a:gd name="T12" fmla="*/ 245 w 301"/>
                <a:gd name="T13" fmla="*/ 470 h 479"/>
                <a:gd name="T14" fmla="*/ 245 w 301"/>
                <a:gd name="T15" fmla="*/ 470 h 479"/>
                <a:gd name="T16" fmla="*/ 164 w 301"/>
                <a:gd name="T17" fmla="*/ 430 h 479"/>
                <a:gd name="T18" fmla="*/ 164 w 301"/>
                <a:gd name="T19" fmla="*/ 430 h 479"/>
                <a:gd name="T20" fmla="*/ 79 w 301"/>
                <a:gd name="T21" fmla="*/ 240 h 479"/>
                <a:gd name="T22" fmla="*/ 79 w 301"/>
                <a:gd name="T23" fmla="*/ 240 h 479"/>
                <a:gd name="T24" fmla="*/ 0 w 301"/>
                <a:gd name="T25" fmla="*/ 11 h 479"/>
                <a:gd name="T26" fmla="*/ 0 w 301"/>
                <a:gd name="T27" fmla="*/ 11 h 479"/>
                <a:gd name="T28" fmla="*/ 4 w 301"/>
                <a:gd name="T29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1" h="479">
                  <a:moveTo>
                    <a:pt x="4" y="0"/>
                  </a:moveTo>
                  <a:lnTo>
                    <a:pt x="4" y="0"/>
                  </a:lnTo>
                  <a:cubicBezTo>
                    <a:pt x="87" y="77"/>
                    <a:pt x="177" y="149"/>
                    <a:pt x="251" y="235"/>
                  </a:cubicBezTo>
                  <a:lnTo>
                    <a:pt x="251" y="235"/>
                  </a:lnTo>
                  <a:cubicBezTo>
                    <a:pt x="284" y="273"/>
                    <a:pt x="294" y="337"/>
                    <a:pt x="298" y="390"/>
                  </a:cubicBezTo>
                  <a:lnTo>
                    <a:pt x="298" y="390"/>
                  </a:lnTo>
                  <a:cubicBezTo>
                    <a:pt x="300" y="417"/>
                    <a:pt x="271" y="460"/>
                    <a:pt x="245" y="470"/>
                  </a:cubicBezTo>
                  <a:lnTo>
                    <a:pt x="245" y="470"/>
                  </a:lnTo>
                  <a:cubicBezTo>
                    <a:pt x="226" y="478"/>
                    <a:pt x="178" y="453"/>
                    <a:pt x="164" y="430"/>
                  </a:cubicBezTo>
                  <a:lnTo>
                    <a:pt x="164" y="430"/>
                  </a:lnTo>
                  <a:cubicBezTo>
                    <a:pt x="130" y="371"/>
                    <a:pt x="104" y="305"/>
                    <a:pt x="79" y="240"/>
                  </a:cubicBezTo>
                  <a:lnTo>
                    <a:pt x="79" y="240"/>
                  </a:lnTo>
                  <a:cubicBezTo>
                    <a:pt x="50" y="165"/>
                    <a:pt x="26" y="87"/>
                    <a:pt x="0" y="11"/>
                  </a:cubicBezTo>
                  <a:lnTo>
                    <a:pt x="0" y="11"/>
                  </a:lnTo>
                  <a:cubicBezTo>
                    <a:pt x="1" y="7"/>
                    <a:pt x="3" y="4"/>
                    <a:pt x="4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2" name="Freeform 429">
              <a:extLst>
                <a:ext uri="{FF2B5EF4-FFF2-40B4-BE49-F238E27FC236}">
                  <a16:creationId xmlns:a16="http://schemas.microsoft.com/office/drawing/2014/main" id="{ED0998FC-5B28-344A-8B19-4BE245C15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9324" y="203627"/>
              <a:ext cx="124818" cy="180166"/>
            </a:xfrm>
            <a:custGeom>
              <a:avLst/>
              <a:gdLst>
                <a:gd name="T0" fmla="*/ 231 w 285"/>
                <a:gd name="T1" fmla="*/ 0 h 415"/>
                <a:gd name="T2" fmla="*/ 231 w 285"/>
                <a:gd name="T3" fmla="*/ 0 h 415"/>
                <a:gd name="T4" fmla="*/ 194 w 285"/>
                <a:gd name="T5" fmla="*/ 330 h 415"/>
                <a:gd name="T6" fmla="*/ 194 w 285"/>
                <a:gd name="T7" fmla="*/ 330 h 415"/>
                <a:gd name="T8" fmla="*/ 50 w 285"/>
                <a:gd name="T9" fmla="*/ 387 h 415"/>
                <a:gd name="T10" fmla="*/ 50 w 285"/>
                <a:gd name="T11" fmla="*/ 387 h 415"/>
                <a:gd name="T12" fmla="*/ 33 w 285"/>
                <a:gd name="T13" fmla="*/ 237 h 415"/>
                <a:gd name="T14" fmla="*/ 33 w 285"/>
                <a:gd name="T15" fmla="*/ 237 h 415"/>
                <a:gd name="T16" fmla="*/ 102 w 285"/>
                <a:gd name="T17" fmla="*/ 142 h 415"/>
                <a:gd name="T18" fmla="*/ 102 w 285"/>
                <a:gd name="T19" fmla="*/ 142 h 415"/>
                <a:gd name="T20" fmla="*/ 231 w 285"/>
                <a:gd name="T2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415">
                  <a:moveTo>
                    <a:pt x="231" y="0"/>
                  </a:moveTo>
                  <a:lnTo>
                    <a:pt x="231" y="0"/>
                  </a:lnTo>
                  <a:cubicBezTo>
                    <a:pt x="246" y="115"/>
                    <a:pt x="284" y="229"/>
                    <a:pt x="194" y="330"/>
                  </a:cubicBezTo>
                  <a:lnTo>
                    <a:pt x="194" y="330"/>
                  </a:lnTo>
                  <a:cubicBezTo>
                    <a:pt x="144" y="386"/>
                    <a:pt x="81" y="414"/>
                    <a:pt x="50" y="387"/>
                  </a:cubicBezTo>
                  <a:lnTo>
                    <a:pt x="50" y="387"/>
                  </a:lnTo>
                  <a:cubicBezTo>
                    <a:pt x="0" y="345"/>
                    <a:pt x="14" y="287"/>
                    <a:pt x="33" y="237"/>
                  </a:cubicBezTo>
                  <a:lnTo>
                    <a:pt x="33" y="237"/>
                  </a:lnTo>
                  <a:cubicBezTo>
                    <a:pt x="47" y="202"/>
                    <a:pt x="76" y="172"/>
                    <a:pt x="102" y="142"/>
                  </a:cubicBezTo>
                  <a:lnTo>
                    <a:pt x="102" y="142"/>
                  </a:lnTo>
                  <a:cubicBezTo>
                    <a:pt x="142" y="95"/>
                    <a:pt x="184" y="51"/>
                    <a:pt x="231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3" name="Freeform 430">
              <a:extLst>
                <a:ext uri="{FF2B5EF4-FFF2-40B4-BE49-F238E27FC236}">
                  <a16:creationId xmlns:a16="http://schemas.microsoft.com/office/drawing/2014/main" id="{78C996CA-B0B5-1B4C-8B43-8EEAAE347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4146" y="391510"/>
              <a:ext cx="145464" cy="194241"/>
            </a:xfrm>
            <a:custGeom>
              <a:avLst/>
              <a:gdLst>
                <a:gd name="T0" fmla="*/ 335 w 336"/>
                <a:gd name="T1" fmla="*/ 437 h 447"/>
                <a:gd name="T2" fmla="*/ 335 w 336"/>
                <a:gd name="T3" fmla="*/ 437 h 447"/>
                <a:gd name="T4" fmla="*/ 106 w 336"/>
                <a:gd name="T5" fmla="*/ 257 h 447"/>
                <a:gd name="T6" fmla="*/ 106 w 336"/>
                <a:gd name="T7" fmla="*/ 257 h 447"/>
                <a:gd name="T8" fmla="*/ 29 w 336"/>
                <a:gd name="T9" fmla="*/ 45 h 447"/>
                <a:gd name="T10" fmla="*/ 29 w 336"/>
                <a:gd name="T11" fmla="*/ 45 h 447"/>
                <a:gd name="T12" fmla="*/ 97 w 336"/>
                <a:gd name="T13" fmla="*/ 17 h 447"/>
                <a:gd name="T14" fmla="*/ 97 w 336"/>
                <a:gd name="T15" fmla="*/ 17 h 447"/>
                <a:gd name="T16" fmla="*/ 130 w 336"/>
                <a:gd name="T17" fmla="*/ 41 h 447"/>
                <a:gd name="T18" fmla="*/ 130 w 336"/>
                <a:gd name="T19" fmla="*/ 41 h 447"/>
                <a:gd name="T20" fmla="*/ 334 w 336"/>
                <a:gd name="T21" fmla="*/ 439 h 447"/>
                <a:gd name="T22" fmla="*/ 334 w 336"/>
                <a:gd name="T23" fmla="*/ 439 h 447"/>
                <a:gd name="T24" fmla="*/ 335 w 336"/>
                <a:gd name="T25" fmla="*/ 43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47">
                  <a:moveTo>
                    <a:pt x="335" y="437"/>
                  </a:moveTo>
                  <a:lnTo>
                    <a:pt x="335" y="437"/>
                  </a:lnTo>
                  <a:cubicBezTo>
                    <a:pt x="261" y="378"/>
                    <a:pt x="184" y="317"/>
                    <a:pt x="106" y="257"/>
                  </a:cubicBezTo>
                  <a:lnTo>
                    <a:pt x="106" y="257"/>
                  </a:lnTo>
                  <a:cubicBezTo>
                    <a:pt x="24" y="193"/>
                    <a:pt x="0" y="126"/>
                    <a:pt x="29" y="45"/>
                  </a:cubicBezTo>
                  <a:lnTo>
                    <a:pt x="29" y="45"/>
                  </a:lnTo>
                  <a:cubicBezTo>
                    <a:pt x="43" y="5"/>
                    <a:pt x="64" y="0"/>
                    <a:pt x="97" y="17"/>
                  </a:cubicBezTo>
                  <a:lnTo>
                    <a:pt x="97" y="17"/>
                  </a:lnTo>
                  <a:cubicBezTo>
                    <a:pt x="109" y="24"/>
                    <a:pt x="122" y="31"/>
                    <a:pt x="130" y="41"/>
                  </a:cubicBezTo>
                  <a:lnTo>
                    <a:pt x="130" y="41"/>
                  </a:lnTo>
                  <a:cubicBezTo>
                    <a:pt x="227" y="159"/>
                    <a:pt x="294" y="292"/>
                    <a:pt x="334" y="439"/>
                  </a:cubicBezTo>
                  <a:lnTo>
                    <a:pt x="334" y="439"/>
                  </a:lnTo>
                  <a:cubicBezTo>
                    <a:pt x="335" y="442"/>
                    <a:pt x="332" y="446"/>
                    <a:pt x="335" y="43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4" name="Freeform 431">
              <a:extLst>
                <a:ext uri="{FF2B5EF4-FFF2-40B4-BE49-F238E27FC236}">
                  <a16:creationId xmlns:a16="http://schemas.microsoft.com/office/drawing/2014/main" id="{EBC384A5-B48C-0644-88EF-E1D9ECC673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5870" y="690286"/>
              <a:ext cx="182065" cy="152015"/>
            </a:xfrm>
            <a:custGeom>
              <a:avLst/>
              <a:gdLst>
                <a:gd name="T0" fmla="*/ 0 w 419"/>
                <a:gd name="T1" fmla="*/ 316 h 347"/>
                <a:gd name="T2" fmla="*/ 0 w 419"/>
                <a:gd name="T3" fmla="*/ 316 h 347"/>
                <a:gd name="T4" fmla="*/ 418 w 419"/>
                <a:gd name="T5" fmla="*/ 31 h 347"/>
                <a:gd name="T6" fmla="*/ 418 w 419"/>
                <a:gd name="T7" fmla="*/ 31 h 347"/>
                <a:gd name="T8" fmla="*/ 229 w 419"/>
                <a:gd name="T9" fmla="*/ 232 h 347"/>
                <a:gd name="T10" fmla="*/ 229 w 419"/>
                <a:gd name="T11" fmla="*/ 232 h 347"/>
                <a:gd name="T12" fmla="*/ 0 w 419"/>
                <a:gd name="T13" fmla="*/ 31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16"/>
                  </a:moveTo>
                  <a:lnTo>
                    <a:pt x="0" y="316"/>
                  </a:lnTo>
                  <a:cubicBezTo>
                    <a:pt x="43" y="146"/>
                    <a:pt x="262" y="0"/>
                    <a:pt x="418" y="31"/>
                  </a:cubicBezTo>
                  <a:lnTo>
                    <a:pt x="418" y="31"/>
                  </a:lnTo>
                  <a:cubicBezTo>
                    <a:pt x="357" y="96"/>
                    <a:pt x="291" y="162"/>
                    <a:pt x="229" y="232"/>
                  </a:cubicBezTo>
                  <a:lnTo>
                    <a:pt x="229" y="232"/>
                  </a:lnTo>
                  <a:cubicBezTo>
                    <a:pt x="149" y="319"/>
                    <a:pt x="78" y="346"/>
                    <a:pt x="0" y="31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5" name="Freeform 432">
              <a:extLst>
                <a:ext uri="{FF2B5EF4-FFF2-40B4-BE49-F238E27FC236}">
                  <a16:creationId xmlns:a16="http://schemas.microsoft.com/office/drawing/2014/main" id="{944F2BB8-F904-8C42-A694-72569EFD9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5878" y="699560"/>
              <a:ext cx="234620" cy="128556"/>
            </a:xfrm>
            <a:custGeom>
              <a:avLst/>
              <a:gdLst>
                <a:gd name="T0" fmla="*/ 535 w 536"/>
                <a:gd name="T1" fmla="*/ 0 h 297"/>
                <a:gd name="T2" fmla="*/ 535 w 536"/>
                <a:gd name="T3" fmla="*/ 0 h 297"/>
                <a:gd name="T4" fmla="*/ 149 w 536"/>
                <a:gd name="T5" fmla="*/ 287 h 297"/>
                <a:gd name="T6" fmla="*/ 149 w 536"/>
                <a:gd name="T7" fmla="*/ 287 h 297"/>
                <a:gd name="T8" fmla="*/ 20 w 536"/>
                <a:gd name="T9" fmla="*/ 271 h 297"/>
                <a:gd name="T10" fmla="*/ 20 w 536"/>
                <a:gd name="T11" fmla="*/ 271 h 297"/>
                <a:gd name="T12" fmla="*/ 96 w 536"/>
                <a:gd name="T13" fmla="*/ 167 h 297"/>
                <a:gd name="T14" fmla="*/ 96 w 536"/>
                <a:gd name="T15" fmla="*/ 167 h 297"/>
                <a:gd name="T16" fmla="*/ 142 w 536"/>
                <a:gd name="T17" fmla="*/ 151 h 297"/>
                <a:gd name="T18" fmla="*/ 142 w 536"/>
                <a:gd name="T19" fmla="*/ 151 h 297"/>
                <a:gd name="T20" fmla="*/ 535 w 536"/>
                <a:gd name="T2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6" h="297">
                  <a:moveTo>
                    <a:pt x="535" y="0"/>
                  </a:moveTo>
                  <a:lnTo>
                    <a:pt x="535" y="0"/>
                  </a:lnTo>
                  <a:cubicBezTo>
                    <a:pt x="429" y="129"/>
                    <a:pt x="318" y="250"/>
                    <a:pt x="149" y="287"/>
                  </a:cubicBezTo>
                  <a:lnTo>
                    <a:pt x="149" y="287"/>
                  </a:lnTo>
                  <a:cubicBezTo>
                    <a:pt x="107" y="296"/>
                    <a:pt x="27" y="291"/>
                    <a:pt x="20" y="271"/>
                  </a:cubicBezTo>
                  <a:lnTo>
                    <a:pt x="20" y="271"/>
                  </a:lnTo>
                  <a:cubicBezTo>
                    <a:pt x="0" y="220"/>
                    <a:pt x="58" y="193"/>
                    <a:pt x="96" y="167"/>
                  </a:cubicBezTo>
                  <a:lnTo>
                    <a:pt x="96" y="167"/>
                  </a:lnTo>
                  <a:cubicBezTo>
                    <a:pt x="109" y="158"/>
                    <a:pt x="126" y="154"/>
                    <a:pt x="142" y="151"/>
                  </a:cubicBezTo>
                  <a:lnTo>
                    <a:pt x="142" y="151"/>
                  </a:lnTo>
                  <a:cubicBezTo>
                    <a:pt x="285" y="133"/>
                    <a:pt x="414" y="76"/>
                    <a:pt x="535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6" name="Freeform 433">
              <a:extLst>
                <a:ext uri="{FF2B5EF4-FFF2-40B4-BE49-F238E27FC236}">
                  <a16:creationId xmlns:a16="http://schemas.microsoft.com/office/drawing/2014/main" id="{5F436285-D22B-9049-BD77-41C9E66FD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7735" y="701583"/>
              <a:ext cx="137018" cy="154830"/>
            </a:xfrm>
            <a:custGeom>
              <a:avLst/>
              <a:gdLst>
                <a:gd name="T0" fmla="*/ 311 w 312"/>
                <a:gd name="T1" fmla="*/ 0 h 359"/>
                <a:gd name="T2" fmla="*/ 311 w 312"/>
                <a:gd name="T3" fmla="*/ 0 h 359"/>
                <a:gd name="T4" fmla="*/ 125 w 312"/>
                <a:gd name="T5" fmla="*/ 319 h 359"/>
                <a:gd name="T6" fmla="*/ 125 w 312"/>
                <a:gd name="T7" fmla="*/ 319 h 359"/>
                <a:gd name="T8" fmla="*/ 29 w 312"/>
                <a:gd name="T9" fmla="*/ 346 h 359"/>
                <a:gd name="T10" fmla="*/ 29 w 312"/>
                <a:gd name="T11" fmla="*/ 346 h 359"/>
                <a:gd name="T12" fmla="*/ 52 w 312"/>
                <a:gd name="T13" fmla="*/ 250 h 359"/>
                <a:gd name="T14" fmla="*/ 52 w 312"/>
                <a:gd name="T15" fmla="*/ 250 h 359"/>
                <a:gd name="T16" fmla="*/ 79 w 312"/>
                <a:gd name="T17" fmla="*/ 225 h 359"/>
                <a:gd name="T18" fmla="*/ 79 w 312"/>
                <a:gd name="T19" fmla="*/ 225 h 359"/>
                <a:gd name="T20" fmla="*/ 311 w 312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359">
                  <a:moveTo>
                    <a:pt x="311" y="0"/>
                  </a:moveTo>
                  <a:lnTo>
                    <a:pt x="311" y="0"/>
                  </a:lnTo>
                  <a:cubicBezTo>
                    <a:pt x="275" y="122"/>
                    <a:pt x="233" y="242"/>
                    <a:pt x="125" y="319"/>
                  </a:cubicBezTo>
                  <a:lnTo>
                    <a:pt x="125" y="319"/>
                  </a:lnTo>
                  <a:cubicBezTo>
                    <a:pt x="98" y="338"/>
                    <a:pt x="40" y="358"/>
                    <a:pt x="29" y="346"/>
                  </a:cubicBezTo>
                  <a:lnTo>
                    <a:pt x="29" y="346"/>
                  </a:lnTo>
                  <a:cubicBezTo>
                    <a:pt x="0" y="316"/>
                    <a:pt x="33" y="280"/>
                    <a:pt x="52" y="250"/>
                  </a:cubicBezTo>
                  <a:lnTo>
                    <a:pt x="52" y="250"/>
                  </a:lnTo>
                  <a:cubicBezTo>
                    <a:pt x="58" y="240"/>
                    <a:pt x="69" y="231"/>
                    <a:pt x="79" y="225"/>
                  </a:cubicBezTo>
                  <a:lnTo>
                    <a:pt x="79" y="225"/>
                  </a:lnTo>
                  <a:cubicBezTo>
                    <a:pt x="174" y="169"/>
                    <a:pt x="249" y="90"/>
                    <a:pt x="311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7" name="Freeform 434">
              <a:extLst>
                <a:ext uri="{FF2B5EF4-FFF2-40B4-BE49-F238E27FC236}">
                  <a16:creationId xmlns:a16="http://schemas.microsoft.com/office/drawing/2014/main" id="{994C1780-0BE1-9F4F-B954-CBA3E1AD0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0894" y="773975"/>
              <a:ext cx="84463" cy="197994"/>
            </a:xfrm>
            <a:custGeom>
              <a:avLst/>
              <a:gdLst>
                <a:gd name="T0" fmla="*/ 17 w 195"/>
                <a:gd name="T1" fmla="*/ 0 h 455"/>
                <a:gd name="T2" fmla="*/ 17 w 195"/>
                <a:gd name="T3" fmla="*/ 0 h 455"/>
                <a:gd name="T4" fmla="*/ 189 w 195"/>
                <a:gd name="T5" fmla="*/ 342 h 455"/>
                <a:gd name="T6" fmla="*/ 189 w 195"/>
                <a:gd name="T7" fmla="*/ 342 h 455"/>
                <a:gd name="T8" fmla="*/ 182 w 195"/>
                <a:gd name="T9" fmla="*/ 416 h 455"/>
                <a:gd name="T10" fmla="*/ 182 w 195"/>
                <a:gd name="T11" fmla="*/ 416 h 455"/>
                <a:gd name="T12" fmla="*/ 126 w 195"/>
                <a:gd name="T13" fmla="*/ 454 h 455"/>
                <a:gd name="T14" fmla="*/ 126 w 195"/>
                <a:gd name="T15" fmla="*/ 454 h 455"/>
                <a:gd name="T16" fmla="*/ 86 w 195"/>
                <a:gd name="T17" fmla="*/ 410 h 455"/>
                <a:gd name="T18" fmla="*/ 86 w 195"/>
                <a:gd name="T19" fmla="*/ 410 h 455"/>
                <a:gd name="T20" fmla="*/ 0 w 195"/>
                <a:gd name="T21" fmla="*/ 7 h 455"/>
                <a:gd name="T22" fmla="*/ 0 w 195"/>
                <a:gd name="T23" fmla="*/ 7 h 455"/>
                <a:gd name="T24" fmla="*/ 17 w 195"/>
                <a:gd name="T25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5">
                  <a:moveTo>
                    <a:pt x="17" y="0"/>
                  </a:moveTo>
                  <a:lnTo>
                    <a:pt x="17" y="0"/>
                  </a:lnTo>
                  <a:cubicBezTo>
                    <a:pt x="86" y="108"/>
                    <a:pt x="165" y="211"/>
                    <a:pt x="189" y="342"/>
                  </a:cubicBezTo>
                  <a:lnTo>
                    <a:pt x="189" y="342"/>
                  </a:lnTo>
                  <a:cubicBezTo>
                    <a:pt x="194" y="365"/>
                    <a:pt x="193" y="395"/>
                    <a:pt x="182" y="416"/>
                  </a:cubicBezTo>
                  <a:lnTo>
                    <a:pt x="182" y="416"/>
                  </a:lnTo>
                  <a:cubicBezTo>
                    <a:pt x="172" y="434"/>
                    <a:pt x="146" y="452"/>
                    <a:pt x="126" y="454"/>
                  </a:cubicBezTo>
                  <a:lnTo>
                    <a:pt x="126" y="454"/>
                  </a:lnTo>
                  <a:cubicBezTo>
                    <a:pt x="114" y="454"/>
                    <a:pt x="90" y="428"/>
                    <a:pt x="86" y="410"/>
                  </a:cubicBezTo>
                  <a:lnTo>
                    <a:pt x="86" y="410"/>
                  </a:lnTo>
                  <a:cubicBezTo>
                    <a:pt x="55" y="276"/>
                    <a:pt x="28" y="142"/>
                    <a:pt x="0" y="7"/>
                  </a:cubicBezTo>
                  <a:lnTo>
                    <a:pt x="0" y="7"/>
                  </a:lnTo>
                  <a:cubicBezTo>
                    <a:pt x="5" y="5"/>
                    <a:pt x="11" y="2"/>
                    <a:pt x="17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8" name="Freeform 435">
              <a:extLst>
                <a:ext uri="{FF2B5EF4-FFF2-40B4-BE49-F238E27FC236}">
                  <a16:creationId xmlns:a16="http://schemas.microsoft.com/office/drawing/2014/main" id="{F63BCF07-8B7E-C441-9A07-797AA6473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7682" y="456717"/>
              <a:ext cx="199896" cy="103220"/>
            </a:xfrm>
            <a:custGeom>
              <a:avLst/>
              <a:gdLst>
                <a:gd name="T0" fmla="*/ 459 w 460"/>
                <a:gd name="T1" fmla="*/ 239 h 240"/>
                <a:gd name="T2" fmla="*/ 459 w 460"/>
                <a:gd name="T3" fmla="*/ 239 h 240"/>
                <a:gd name="T4" fmla="*/ 144 w 460"/>
                <a:gd name="T5" fmla="*/ 147 h 240"/>
                <a:gd name="T6" fmla="*/ 144 w 460"/>
                <a:gd name="T7" fmla="*/ 147 h 240"/>
                <a:gd name="T8" fmla="*/ 29 w 460"/>
                <a:gd name="T9" fmla="*/ 67 h 240"/>
                <a:gd name="T10" fmla="*/ 29 w 460"/>
                <a:gd name="T11" fmla="*/ 67 h 240"/>
                <a:gd name="T12" fmla="*/ 60 w 460"/>
                <a:gd name="T13" fmla="*/ 2 h 240"/>
                <a:gd name="T14" fmla="*/ 60 w 460"/>
                <a:gd name="T15" fmla="*/ 2 h 240"/>
                <a:gd name="T16" fmla="*/ 101 w 460"/>
                <a:gd name="T17" fmla="*/ 5 h 240"/>
                <a:gd name="T18" fmla="*/ 101 w 460"/>
                <a:gd name="T19" fmla="*/ 5 h 240"/>
                <a:gd name="T20" fmla="*/ 459 w 460"/>
                <a:gd name="T21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40">
                  <a:moveTo>
                    <a:pt x="459" y="239"/>
                  </a:moveTo>
                  <a:lnTo>
                    <a:pt x="459" y="239"/>
                  </a:lnTo>
                  <a:cubicBezTo>
                    <a:pt x="346" y="207"/>
                    <a:pt x="243" y="182"/>
                    <a:pt x="144" y="147"/>
                  </a:cubicBezTo>
                  <a:lnTo>
                    <a:pt x="144" y="147"/>
                  </a:lnTo>
                  <a:cubicBezTo>
                    <a:pt x="101" y="131"/>
                    <a:pt x="60" y="100"/>
                    <a:pt x="29" y="67"/>
                  </a:cubicBezTo>
                  <a:lnTo>
                    <a:pt x="29" y="67"/>
                  </a:lnTo>
                  <a:cubicBezTo>
                    <a:pt x="0" y="36"/>
                    <a:pt x="16" y="8"/>
                    <a:pt x="60" y="2"/>
                  </a:cubicBezTo>
                  <a:lnTo>
                    <a:pt x="60" y="2"/>
                  </a:lnTo>
                  <a:cubicBezTo>
                    <a:pt x="74" y="0"/>
                    <a:pt x="89" y="0"/>
                    <a:pt x="101" y="5"/>
                  </a:cubicBezTo>
                  <a:lnTo>
                    <a:pt x="101" y="5"/>
                  </a:lnTo>
                  <a:cubicBezTo>
                    <a:pt x="238" y="52"/>
                    <a:pt x="353" y="131"/>
                    <a:pt x="459" y="23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9" name="Freeform 436">
              <a:extLst>
                <a:ext uri="{FF2B5EF4-FFF2-40B4-BE49-F238E27FC236}">
                  <a16:creationId xmlns:a16="http://schemas.microsoft.com/office/drawing/2014/main" id="{6CB04115-428F-504C-80C1-17DECBFE0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6130" y="75699"/>
              <a:ext cx="226173" cy="53486"/>
            </a:xfrm>
            <a:custGeom>
              <a:avLst/>
              <a:gdLst>
                <a:gd name="T0" fmla="*/ 521 w 522"/>
                <a:gd name="T1" fmla="*/ 122 h 123"/>
                <a:gd name="T2" fmla="*/ 521 w 522"/>
                <a:gd name="T3" fmla="*/ 122 h 123"/>
                <a:gd name="T4" fmla="*/ 56 w 522"/>
                <a:gd name="T5" fmla="*/ 118 h 123"/>
                <a:gd name="T6" fmla="*/ 56 w 522"/>
                <a:gd name="T7" fmla="*/ 118 h 123"/>
                <a:gd name="T8" fmla="*/ 3 w 522"/>
                <a:gd name="T9" fmla="*/ 54 h 123"/>
                <a:gd name="T10" fmla="*/ 3 w 522"/>
                <a:gd name="T11" fmla="*/ 54 h 123"/>
                <a:gd name="T12" fmla="*/ 53 w 522"/>
                <a:gd name="T13" fmla="*/ 9 h 123"/>
                <a:gd name="T14" fmla="*/ 53 w 522"/>
                <a:gd name="T15" fmla="*/ 9 h 123"/>
                <a:gd name="T16" fmla="*/ 521 w 522"/>
                <a:gd name="T17" fmla="*/ 1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2" h="123">
                  <a:moveTo>
                    <a:pt x="521" y="122"/>
                  </a:moveTo>
                  <a:lnTo>
                    <a:pt x="521" y="122"/>
                  </a:lnTo>
                  <a:cubicBezTo>
                    <a:pt x="367" y="121"/>
                    <a:pt x="212" y="119"/>
                    <a:pt x="56" y="118"/>
                  </a:cubicBezTo>
                  <a:lnTo>
                    <a:pt x="56" y="118"/>
                  </a:lnTo>
                  <a:cubicBezTo>
                    <a:pt x="12" y="118"/>
                    <a:pt x="6" y="88"/>
                    <a:pt x="3" y="54"/>
                  </a:cubicBezTo>
                  <a:lnTo>
                    <a:pt x="3" y="54"/>
                  </a:lnTo>
                  <a:cubicBezTo>
                    <a:pt x="0" y="16"/>
                    <a:pt x="24" y="11"/>
                    <a:pt x="53" y="9"/>
                  </a:cubicBezTo>
                  <a:lnTo>
                    <a:pt x="53" y="9"/>
                  </a:lnTo>
                  <a:cubicBezTo>
                    <a:pt x="221" y="0"/>
                    <a:pt x="367" y="78"/>
                    <a:pt x="521" y="122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0" name="Freeform 437">
              <a:extLst>
                <a:ext uri="{FF2B5EF4-FFF2-40B4-BE49-F238E27FC236}">
                  <a16:creationId xmlns:a16="http://schemas.microsoft.com/office/drawing/2014/main" id="{14F4B13F-CB90-AF4C-A289-609CC59889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904" y="134902"/>
              <a:ext cx="189573" cy="47857"/>
            </a:xfrm>
            <a:custGeom>
              <a:avLst/>
              <a:gdLst>
                <a:gd name="T0" fmla="*/ 430 w 436"/>
                <a:gd name="T1" fmla="*/ 87 h 110"/>
                <a:gd name="T2" fmla="*/ 430 w 436"/>
                <a:gd name="T3" fmla="*/ 87 h 110"/>
                <a:gd name="T4" fmla="*/ 60 w 436"/>
                <a:gd name="T5" fmla="*/ 109 h 110"/>
                <a:gd name="T6" fmla="*/ 60 w 436"/>
                <a:gd name="T7" fmla="*/ 109 h 110"/>
                <a:gd name="T8" fmla="*/ 0 w 436"/>
                <a:gd name="T9" fmla="*/ 64 h 110"/>
                <a:gd name="T10" fmla="*/ 0 w 436"/>
                <a:gd name="T11" fmla="*/ 64 h 110"/>
                <a:gd name="T12" fmla="*/ 45 w 436"/>
                <a:gd name="T13" fmla="*/ 13 h 110"/>
                <a:gd name="T14" fmla="*/ 45 w 436"/>
                <a:gd name="T15" fmla="*/ 13 h 110"/>
                <a:gd name="T16" fmla="*/ 109 w 436"/>
                <a:gd name="T17" fmla="*/ 3 h 110"/>
                <a:gd name="T18" fmla="*/ 109 w 436"/>
                <a:gd name="T19" fmla="*/ 3 h 110"/>
                <a:gd name="T20" fmla="*/ 435 w 436"/>
                <a:gd name="T21" fmla="*/ 43 h 110"/>
                <a:gd name="T22" fmla="*/ 435 w 436"/>
                <a:gd name="T23" fmla="*/ 43 h 110"/>
                <a:gd name="T24" fmla="*/ 430 w 436"/>
                <a:gd name="T25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110">
                  <a:moveTo>
                    <a:pt x="430" y="87"/>
                  </a:moveTo>
                  <a:lnTo>
                    <a:pt x="430" y="87"/>
                  </a:lnTo>
                  <a:cubicBezTo>
                    <a:pt x="306" y="94"/>
                    <a:pt x="184" y="105"/>
                    <a:pt x="60" y="109"/>
                  </a:cubicBezTo>
                  <a:lnTo>
                    <a:pt x="60" y="109"/>
                  </a:lnTo>
                  <a:cubicBezTo>
                    <a:pt x="41" y="109"/>
                    <a:pt x="20" y="80"/>
                    <a:pt x="0" y="64"/>
                  </a:cubicBezTo>
                  <a:lnTo>
                    <a:pt x="0" y="64"/>
                  </a:lnTo>
                  <a:cubicBezTo>
                    <a:pt x="15" y="47"/>
                    <a:pt x="27" y="25"/>
                    <a:pt x="45" y="13"/>
                  </a:cubicBezTo>
                  <a:lnTo>
                    <a:pt x="45" y="13"/>
                  </a:lnTo>
                  <a:cubicBezTo>
                    <a:pt x="63" y="3"/>
                    <a:pt x="88" y="0"/>
                    <a:pt x="109" y="3"/>
                  </a:cubicBezTo>
                  <a:lnTo>
                    <a:pt x="109" y="3"/>
                  </a:lnTo>
                  <a:cubicBezTo>
                    <a:pt x="218" y="15"/>
                    <a:pt x="326" y="29"/>
                    <a:pt x="435" y="43"/>
                  </a:cubicBezTo>
                  <a:lnTo>
                    <a:pt x="435" y="43"/>
                  </a:lnTo>
                  <a:cubicBezTo>
                    <a:pt x="433" y="57"/>
                    <a:pt x="431" y="72"/>
                    <a:pt x="430" y="8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1" name="Freeform 438">
              <a:extLst>
                <a:ext uri="{FF2B5EF4-FFF2-40B4-BE49-F238E27FC236}">
                  <a16:creationId xmlns:a16="http://schemas.microsoft.com/office/drawing/2014/main" id="{B0E5EAC7-68F7-1C4B-96B3-474D54762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171" y="524832"/>
              <a:ext cx="149218" cy="161398"/>
            </a:xfrm>
            <a:custGeom>
              <a:avLst/>
              <a:gdLst>
                <a:gd name="T0" fmla="*/ 61 w 345"/>
                <a:gd name="T1" fmla="*/ 369 h 370"/>
                <a:gd name="T2" fmla="*/ 61 w 345"/>
                <a:gd name="T3" fmla="*/ 369 h 370"/>
                <a:gd name="T4" fmla="*/ 344 w 345"/>
                <a:gd name="T5" fmla="*/ 0 h 370"/>
                <a:gd name="T6" fmla="*/ 344 w 345"/>
                <a:gd name="T7" fmla="*/ 0 h 370"/>
                <a:gd name="T8" fmla="*/ 146 w 345"/>
                <a:gd name="T9" fmla="*/ 277 h 370"/>
                <a:gd name="T10" fmla="*/ 146 w 345"/>
                <a:gd name="T11" fmla="*/ 277 h 370"/>
                <a:gd name="T12" fmla="*/ 61 w 345"/>
                <a:gd name="T13" fmla="*/ 36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370">
                  <a:moveTo>
                    <a:pt x="61" y="369"/>
                  </a:moveTo>
                  <a:lnTo>
                    <a:pt x="61" y="369"/>
                  </a:lnTo>
                  <a:cubicBezTo>
                    <a:pt x="0" y="237"/>
                    <a:pt x="163" y="15"/>
                    <a:pt x="344" y="0"/>
                  </a:cubicBezTo>
                  <a:lnTo>
                    <a:pt x="344" y="0"/>
                  </a:lnTo>
                  <a:cubicBezTo>
                    <a:pt x="214" y="58"/>
                    <a:pt x="160" y="154"/>
                    <a:pt x="146" y="277"/>
                  </a:cubicBezTo>
                  <a:lnTo>
                    <a:pt x="146" y="277"/>
                  </a:lnTo>
                  <a:cubicBezTo>
                    <a:pt x="140" y="322"/>
                    <a:pt x="118" y="360"/>
                    <a:pt x="61" y="36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2" name="Freeform 439">
              <a:extLst>
                <a:ext uri="{FF2B5EF4-FFF2-40B4-BE49-F238E27FC236}">
                  <a16:creationId xmlns:a16="http://schemas.microsoft.com/office/drawing/2014/main" id="{F6B165E2-63AA-AE4A-9037-7BBD10B7E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236" y="747105"/>
              <a:ext cx="113556" cy="163275"/>
            </a:xfrm>
            <a:custGeom>
              <a:avLst/>
              <a:gdLst>
                <a:gd name="T0" fmla="*/ 0 w 260"/>
                <a:gd name="T1" fmla="*/ 0 h 376"/>
                <a:gd name="T2" fmla="*/ 0 w 260"/>
                <a:gd name="T3" fmla="*/ 0 h 376"/>
                <a:gd name="T4" fmla="*/ 254 w 260"/>
                <a:gd name="T5" fmla="*/ 323 h 376"/>
                <a:gd name="T6" fmla="*/ 254 w 260"/>
                <a:gd name="T7" fmla="*/ 323 h 376"/>
                <a:gd name="T8" fmla="*/ 244 w 260"/>
                <a:gd name="T9" fmla="*/ 375 h 376"/>
                <a:gd name="T10" fmla="*/ 244 w 260"/>
                <a:gd name="T11" fmla="*/ 375 h 376"/>
                <a:gd name="T12" fmla="*/ 193 w 260"/>
                <a:gd name="T13" fmla="*/ 361 h 376"/>
                <a:gd name="T14" fmla="*/ 193 w 260"/>
                <a:gd name="T15" fmla="*/ 361 h 376"/>
                <a:gd name="T16" fmla="*/ 154 w 260"/>
                <a:gd name="T17" fmla="*/ 317 h 376"/>
                <a:gd name="T18" fmla="*/ 154 w 260"/>
                <a:gd name="T19" fmla="*/ 317 h 376"/>
                <a:gd name="T20" fmla="*/ 0 w 260"/>
                <a:gd name="T2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6">
                  <a:moveTo>
                    <a:pt x="0" y="0"/>
                  </a:moveTo>
                  <a:lnTo>
                    <a:pt x="0" y="0"/>
                  </a:lnTo>
                  <a:cubicBezTo>
                    <a:pt x="85" y="107"/>
                    <a:pt x="203" y="188"/>
                    <a:pt x="254" y="323"/>
                  </a:cubicBezTo>
                  <a:lnTo>
                    <a:pt x="254" y="323"/>
                  </a:lnTo>
                  <a:cubicBezTo>
                    <a:pt x="259" y="337"/>
                    <a:pt x="248" y="357"/>
                    <a:pt x="244" y="375"/>
                  </a:cubicBezTo>
                  <a:lnTo>
                    <a:pt x="244" y="375"/>
                  </a:lnTo>
                  <a:cubicBezTo>
                    <a:pt x="227" y="371"/>
                    <a:pt x="207" y="370"/>
                    <a:pt x="193" y="361"/>
                  </a:cubicBezTo>
                  <a:lnTo>
                    <a:pt x="193" y="361"/>
                  </a:lnTo>
                  <a:cubicBezTo>
                    <a:pt x="177" y="350"/>
                    <a:pt x="162" y="334"/>
                    <a:pt x="154" y="317"/>
                  </a:cubicBezTo>
                  <a:lnTo>
                    <a:pt x="154" y="317"/>
                  </a:lnTo>
                  <a:cubicBezTo>
                    <a:pt x="102" y="212"/>
                    <a:pt x="51" y="106"/>
                    <a:pt x="0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3" name="Freeform 440">
              <a:extLst>
                <a:ext uri="{FF2B5EF4-FFF2-40B4-BE49-F238E27FC236}">
                  <a16:creationId xmlns:a16="http://schemas.microsoft.com/office/drawing/2014/main" id="{F5B80302-5E52-DD47-9993-861A4995C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556" y="774126"/>
              <a:ext cx="60063" cy="179227"/>
            </a:xfrm>
            <a:custGeom>
              <a:avLst/>
              <a:gdLst>
                <a:gd name="T0" fmla="*/ 44 w 135"/>
                <a:gd name="T1" fmla="*/ 1 h 409"/>
                <a:gd name="T2" fmla="*/ 44 w 135"/>
                <a:gd name="T3" fmla="*/ 1 h 409"/>
                <a:gd name="T4" fmla="*/ 67 w 135"/>
                <a:gd name="T5" fmla="*/ 402 h 409"/>
                <a:gd name="T6" fmla="*/ 67 w 135"/>
                <a:gd name="T7" fmla="*/ 402 h 409"/>
                <a:gd name="T8" fmla="*/ 42 w 135"/>
                <a:gd name="T9" fmla="*/ 408 h 409"/>
                <a:gd name="T10" fmla="*/ 42 w 135"/>
                <a:gd name="T11" fmla="*/ 408 h 409"/>
                <a:gd name="T12" fmla="*/ 2 w 135"/>
                <a:gd name="T13" fmla="*/ 324 h 409"/>
                <a:gd name="T14" fmla="*/ 2 w 135"/>
                <a:gd name="T15" fmla="*/ 324 h 409"/>
                <a:gd name="T16" fmla="*/ 26 w 135"/>
                <a:gd name="T17" fmla="*/ 0 h 409"/>
                <a:gd name="T18" fmla="*/ 26 w 135"/>
                <a:gd name="T19" fmla="*/ 0 h 409"/>
                <a:gd name="T20" fmla="*/ 44 w 135"/>
                <a:gd name="T21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1"/>
                  </a:moveTo>
                  <a:lnTo>
                    <a:pt x="44" y="1"/>
                  </a:lnTo>
                  <a:cubicBezTo>
                    <a:pt x="42" y="135"/>
                    <a:pt x="134" y="265"/>
                    <a:pt x="67" y="402"/>
                  </a:cubicBezTo>
                  <a:lnTo>
                    <a:pt x="67" y="402"/>
                  </a:lnTo>
                  <a:cubicBezTo>
                    <a:pt x="58" y="404"/>
                    <a:pt x="50" y="406"/>
                    <a:pt x="42" y="408"/>
                  </a:cubicBezTo>
                  <a:lnTo>
                    <a:pt x="42" y="408"/>
                  </a:lnTo>
                  <a:cubicBezTo>
                    <a:pt x="28" y="380"/>
                    <a:pt x="0" y="352"/>
                    <a:pt x="2" y="324"/>
                  </a:cubicBezTo>
                  <a:lnTo>
                    <a:pt x="2" y="324"/>
                  </a:lnTo>
                  <a:cubicBezTo>
                    <a:pt x="4" y="216"/>
                    <a:pt x="17" y="108"/>
                    <a:pt x="26" y="0"/>
                  </a:cubicBezTo>
                  <a:lnTo>
                    <a:pt x="26" y="0"/>
                  </a:lnTo>
                  <a:cubicBezTo>
                    <a:pt x="32" y="0"/>
                    <a:pt x="38" y="0"/>
                    <a:pt x="44" y="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4" name="Freeform 441">
              <a:extLst>
                <a:ext uri="{FF2B5EF4-FFF2-40B4-BE49-F238E27FC236}">
                  <a16:creationId xmlns:a16="http://schemas.microsoft.com/office/drawing/2014/main" id="{8F980623-8952-F645-8115-E4622EC1F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0243" y="40737"/>
              <a:ext cx="162357" cy="66623"/>
            </a:xfrm>
            <a:custGeom>
              <a:avLst/>
              <a:gdLst>
                <a:gd name="T0" fmla="*/ 374 w 375"/>
                <a:gd name="T1" fmla="*/ 154 h 155"/>
                <a:gd name="T2" fmla="*/ 374 w 375"/>
                <a:gd name="T3" fmla="*/ 154 h 155"/>
                <a:gd name="T4" fmla="*/ 35 w 375"/>
                <a:gd name="T5" fmla="*/ 69 h 155"/>
                <a:gd name="T6" fmla="*/ 35 w 375"/>
                <a:gd name="T7" fmla="*/ 69 h 155"/>
                <a:gd name="T8" fmla="*/ 0 w 375"/>
                <a:gd name="T9" fmla="*/ 30 h 155"/>
                <a:gd name="T10" fmla="*/ 0 w 375"/>
                <a:gd name="T11" fmla="*/ 30 h 155"/>
                <a:gd name="T12" fmla="*/ 40 w 375"/>
                <a:gd name="T13" fmla="*/ 4 h 155"/>
                <a:gd name="T14" fmla="*/ 40 w 375"/>
                <a:gd name="T15" fmla="*/ 4 h 155"/>
                <a:gd name="T16" fmla="*/ 289 w 375"/>
                <a:gd name="T17" fmla="*/ 80 h 155"/>
                <a:gd name="T18" fmla="*/ 289 w 375"/>
                <a:gd name="T19" fmla="*/ 80 h 155"/>
                <a:gd name="T20" fmla="*/ 374 w 375"/>
                <a:gd name="T21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5" h="155">
                  <a:moveTo>
                    <a:pt x="374" y="154"/>
                  </a:moveTo>
                  <a:lnTo>
                    <a:pt x="374" y="154"/>
                  </a:lnTo>
                  <a:cubicBezTo>
                    <a:pt x="266" y="127"/>
                    <a:pt x="150" y="100"/>
                    <a:pt x="35" y="69"/>
                  </a:cubicBezTo>
                  <a:lnTo>
                    <a:pt x="35" y="69"/>
                  </a:lnTo>
                  <a:cubicBezTo>
                    <a:pt x="21" y="65"/>
                    <a:pt x="11" y="43"/>
                    <a:pt x="0" y="30"/>
                  </a:cubicBezTo>
                  <a:lnTo>
                    <a:pt x="0" y="30"/>
                  </a:lnTo>
                  <a:cubicBezTo>
                    <a:pt x="13" y="21"/>
                    <a:pt x="27" y="4"/>
                    <a:pt x="40" y="4"/>
                  </a:cubicBezTo>
                  <a:lnTo>
                    <a:pt x="40" y="4"/>
                  </a:lnTo>
                  <a:cubicBezTo>
                    <a:pt x="131" y="0"/>
                    <a:pt x="215" y="27"/>
                    <a:pt x="289" y="80"/>
                  </a:cubicBezTo>
                  <a:lnTo>
                    <a:pt x="289" y="80"/>
                  </a:lnTo>
                  <a:cubicBezTo>
                    <a:pt x="323" y="103"/>
                    <a:pt x="352" y="134"/>
                    <a:pt x="374" y="15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5" name="Freeform 442">
              <a:extLst>
                <a:ext uri="{FF2B5EF4-FFF2-40B4-BE49-F238E27FC236}">
                  <a16:creationId xmlns:a16="http://schemas.microsoft.com/office/drawing/2014/main" id="{EE1A55C5-0BC5-014F-BBDB-1292DE85D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6424" y="1095291"/>
              <a:ext cx="75078" cy="146385"/>
            </a:xfrm>
            <a:custGeom>
              <a:avLst/>
              <a:gdLst>
                <a:gd name="T0" fmla="*/ 173 w 174"/>
                <a:gd name="T1" fmla="*/ 5 h 337"/>
                <a:gd name="T2" fmla="*/ 173 w 174"/>
                <a:gd name="T3" fmla="*/ 5 h 337"/>
                <a:gd name="T4" fmla="*/ 81 w 174"/>
                <a:gd name="T5" fmla="*/ 301 h 337"/>
                <a:gd name="T6" fmla="*/ 81 w 174"/>
                <a:gd name="T7" fmla="*/ 301 h 337"/>
                <a:gd name="T8" fmla="*/ 23 w 174"/>
                <a:gd name="T9" fmla="*/ 336 h 337"/>
                <a:gd name="T10" fmla="*/ 23 w 174"/>
                <a:gd name="T11" fmla="*/ 336 h 337"/>
                <a:gd name="T12" fmla="*/ 9 w 174"/>
                <a:gd name="T13" fmla="*/ 268 h 337"/>
                <a:gd name="T14" fmla="*/ 9 w 174"/>
                <a:gd name="T15" fmla="*/ 268 h 337"/>
                <a:gd name="T16" fmla="*/ 160 w 174"/>
                <a:gd name="T17" fmla="*/ 0 h 337"/>
                <a:gd name="T18" fmla="*/ 160 w 174"/>
                <a:gd name="T19" fmla="*/ 0 h 337"/>
                <a:gd name="T20" fmla="*/ 173 w 174"/>
                <a:gd name="T21" fmla="*/ 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337">
                  <a:moveTo>
                    <a:pt x="173" y="5"/>
                  </a:moveTo>
                  <a:lnTo>
                    <a:pt x="173" y="5"/>
                  </a:lnTo>
                  <a:cubicBezTo>
                    <a:pt x="143" y="104"/>
                    <a:pt x="115" y="203"/>
                    <a:pt x="81" y="301"/>
                  </a:cubicBezTo>
                  <a:lnTo>
                    <a:pt x="81" y="301"/>
                  </a:lnTo>
                  <a:cubicBezTo>
                    <a:pt x="76" y="317"/>
                    <a:pt x="43" y="325"/>
                    <a:pt x="23" y="336"/>
                  </a:cubicBezTo>
                  <a:lnTo>
                    <a:pt x="23" y="336"/>
                  </a:lnTo>
                  <a:cubicBezTo>
                    <a:pt x="18" y="313"/>
                    <a:pt x="0" y="284"/>
                    <a:pt x="9" y="268"/>
                  </a:cubicBezTo>
                  <a:lnTo>
                    <a:pt x="9" y="268"/>
                  </a:lnTo>
                  <a:cubicBezTo>
                    <a:pt x="56" y="177"/>
                    <a:pt x="109" y="89"/>
                    <a:pt x="160" y="0"/>
                  </a:cubicBezTo>
                  <a:lnTo>
                    <a:pt x="160" y="0"/>
                  </a:lnTo>
                  <a:cubicBezTo>
                    <a:pt x="164" y="2"/>
                    <a:pt x="168" y="4"/>
                    <a:pt x="173" y="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6" name="Freeform 443">
              <a:extLst>
                <a:ext uri="{FF2B5EF4-FFF2-40B4-BE49-F238E27FC236}">
                  <a16:creationId xmlns:a16="http://schemas.microsoft.com/office/drawing/2014/main" id="{3756B422-96D2-C742-B075-0D814C3BF2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8571" y="1096180"/>
              <a:ext cx="42232" cy="136063"/>
            </a:xfrm>
            <a:custGeom>
              <a:avLst/>
              <a:gdLst>
                <a:gd name="T0" fmla="*/ 65 w 95"/>
                <a:gd name="T1" fmla="*/ 0 h 312"/>
                <a:gd name="T2" fmla="*/ 65 w 95"/>
                <a:gd name="T3" fmla="*/ 0 h 312"/>
                <a:gd name="T4" fmla="*/ 83 w 95"/>
                <a:gd name="T5" fmla="*/ 277 h 312"/>
                <a:gd name="T6" fmla="*/ 83 w 95"/>
                <a:gd name="T7" fmla="*/ 277 h 312"/>
                <a:gd name="T8" fmla="*/ 36 w 95"/>
                <a:gd name="T9" fmla="*/ 310 h 312"/>
                <a:gd name="T10" fmla="*/ 36 w 95"/>
                <a:gd name="T11" fmla="*/ 310 h 312"/>
                <a:gd name="T12" fmla="*/ 3 w 95"/>
                <a:gd name="T13" fmla="*/ 268 h 312"/>
                <a:gd name="T14" fmla="*/ 3 w 95"/>
                <a:gd name="T15" fmla="*/ 268 h 312"/>
                <a:gd name="T16" fmla="*/ 6 w 95"/>
                <a:gd name="T17" fmla="*/ 239 h 312"/>
                <a:gd name="T18" fmla="*/ 6 w 95"/>
                <a:gd name="T19" fmla="*/ 239 h 312"/>
                <a:gd name="T20" fmla="*/ 65 w 95"/>
                <a:gd name="T2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312">
                  <a:moveTo>
                    <a:pt x="65" y="0"/>
                  </a:moveTo>
                  <a:lnTo>
                    <a:pt x="65" y="0"/>
                  </a:lnTo>
                  <a:cubicBezTo>
                    <a:pt x="87" y="93"/>
                    <a:pt x="94" y="185"/>
                    <a:pt x="83" y="277"/>
                  </a:cubicBezTo>
                  <a:lnTo>
                    <a:pt x="83" y="277"/>
                  </a:lnTo>
                  <a:cubicBezTo>
                    <a:pt x="81" y="291"/>
                    <a:pt x="53" y="308"/>
                    <a:pt x="36" y="310"/>
                  </a:cubicBezTo>
                  <a:lnTo>
                    <a:pt x="36" y="310"/>
                  </a:lnTo>
                  <a:cubicBezTo>
                    <a:pt x="26" y="311"/>
                    <a:pt x="12" y="284"/>
                    <a:pt x="3" y="268"/>
                  </a:cubicBezTo>
                  <a:lnTo>
                    <a:pt x="3" y="268"/>
                  </a:lnTo>
                  <a:cubicBezTo>
                    <a:pt x="0" y="261"/>
                    <a:pt x="4" y="248"/>
                    <a:pt x="6" y="239"/>
                  </a:cubicBezTo>
                  <a:lnTo>
                    <a:pt x="6" y="239"/>
                  </a:lnTo>
                  <a:cubicBezTo>
                    <a:pt x="25" y="161"/>
                    <a:pt x="44" y="83"/>
                    <a:pt x="65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7" name="Freeform 444">
              <a:extLst>
                <a:ext uri="{FF2B5EF4-FFF2-40B4-BE49-F238E27FC236}">
                  <a16:creationId xmlns:a16="http://schemas.microsoft.com/office/drawing/2014/main" id="{9B235A81-46CF-2A40-ADBE-9E43A4323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4663" y="1003924"/>
              <a:ext cx="69447" cy="71316"/>
            </a:xfrm>
            <a:custGeom>
              <a:avLst/>
              <a:gdLst>
                <a:gd name="T0" fmla="*/ 158 w 159"/>
                <a:gd name="T1" fmla="*/ 25 h 164"/>
                <a:gd name="T2" fmla="*/ 158 w 159"/>
                <a:gd name="T3" fmla="*/ 25 h 164"/>
                <a:gd name="T4" fmla="*/ 116 w 159"/>
                <a:gd name="T5" fmla="*/ 124 h 164"/>
                <a:gd name="T6" fmla="*/ 116 w 159"/>
                <a:gd name="T7" fmla="*/ 124 h 164"/>
                <a:gd name="T8" fmla="*/ 11 w 159"/>
                <a:gd name="T9" fmla="*/ 119 h 164"/>
                <a:gd name="T10" fmla="*/ 11 w 159"/>
                <a:gd name="T11" fmla="*/ 119 h 164"/>
                <a:gd name="T12" fmla="*/ 51 w 159"/>
                <a:gd name="T13" fmla="*/ 13 h 164"/>
                <a:gd name="T14" fmla="*/ 51 w 159"/>
                <a:gd name="T15" fmla="*/ 13 h 164"/>
                <a:gd name="T16" fmla="*/ 158 w 159"/>
                <a:gd name="T17" fmla="*/ 2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64">
                  <a:moveTo>
                    <a:pt x="158" y="25"/>
                  </a:moveTo>
                  <a:lnTo>
                    <a:pt x="158" y="25"/>
                  </a:lnTo>
                  <a:cubicBezTo>
                    <a:pt x="139" y="71"/>
                    <a:pt x="136" y="108"/>
                    <a:pt x="116" y="124"/>
                  </a:cubicBezTo>
                  <a:lnTo>
                    <a:pt x="116" y="124"/>
                  </a:lnTo>
                  <a:cubicBezTo>
                    <a:pt x="85" y="148"/>
                    <a:pt x="30" y="163"/>
                    <a:pt x="11" y="119"/>
                  </a:cubicBezTo>
                  <a:lnTo>
                    <a:pt x="11" y="119"/>
                  </a:lnTo>
                  <a:cubicBezTo>
                    <a:pt x="0" y="92"/>
                    <a:pt x="26" y="41"/>
                    <a:pt x="51" y="13"/>
                  </a:cubicBezTo>
                  <a:lnTo>
                    <a:pt x="51" y="13"/>
                  </a:lnTo>
                  <a:cubicBezTo>
                    <a:pt x="62" y="0"/>
                    <a:pt x="109" y="18"/>
                    <a:pt x="158" y="2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8" name="Freeform 445">
              <a:extLst>
                <a:ext uri="{FF2B5EF4-FFF2-40B4-BE49-F238E27FC236}">
                  <a16:creationId xmlns:a16="http://schemas.microsoft.com/office/drawing/2014/main" id="{036ACAA4-8635-4A46-B5CB-BE34DC7950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8062" y="616919"/>
              <a:ext cx="126695" cy="49734"/>
            </a:xfrm>
            <a:custGeom>
              <a:avLst/>
              <a:gdLst>
                <a:gd name="T0" fmla="*/ 0 w 289"/>
                <a:gd name="T1" fmla="*/ 37 h 113"/>
                <a:gd name="T2" fmla="*/ 0 w 289"/>
                <a:gd name="T3" fmla="*/ 37 h 113"/>
                <a:gd name="T4" fmla="*/ 288 w 289"/>
                <a:gd name="T5" fmla="*/ 42 h 113"/>
                <a:gd name="T6" fmla="*/ 288 w 289"/>
                <a:gd name="T7" fmla="*/ 42 h 113"/>
                <a:gd name="T8" fmla="*/ 0 w 289"/>
                <a:gd name="T9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13">
                  <a:moveTo>
                    <a:pt x="0" y="37"/>
                  </a:moveTo>
                  <a:lnTo>
                    <a:pt x="0" y="37"/>
                  </a:lnTo>
                  <a:cubicBezTo>
                    <a:pt x="100" y="0"/>
                    <a:pt x="193" y="18"/>
                    <a:pt x="288" y="42"/>
                  </a:cubicBezTo>
                  <a:lnTo>
                    <a:pt x="288" y="42"/>
                  </a:lnTo>
                  <a:cubicBezTo>
                    <a:pt x="181" y="112"/>
                    <a:pt x="30" y="110"/>
                    <a:pt x="0" y="3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9" name="Freeform 446">
              <a:extLst>
                <a:ext uri="{FF2B5EF4-FFF2-40B4-BE49-F238E27FC236}">
                  <a16:creationId xmlns:a16="http://schemas.microsoft.com/office/drawing/2014/main" id="{1CE25204-CA28-5B49-817E-38E28EFF6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2056" y="117801"/>
              <a:ext cx="61940" cy="59117"/>
            </a:xfrm>
            <a:custGeom>
              <a:avLst/>
              <a:gdLst>
                <a:gd name="T0" fmla="*/ 139 w 140"/>
                <a:gd name="T1" fmla="*/ 52 h 136"/>
                <a:gd name="T2" fmla="*/ 139 w 140"/>
                <a:gd name="T3" fmla="*/ 52 h 136"/>
                <a:gd name="T4" fmla="*/ 113 w 140"/>
                <a:gd name="T5" fmla="*/ 111 h 136"/>
                <a:gd name="T6" fmla="*/ 113 w 140"/>
                <a:gd name="T7" fmla="*/ 111 h 136"/>
                <a:gd name="T8" fmla="*/ 6 w 140"/>
                <a:gd name="T9" fmla="*/ 99 h 136"/>
                <a:gd name="T10" fmla="*/ 6 w 140"/>
                <a:gd name="T11" fmla="*/ 99 h 136"/>
                <a:gd name="T12" fmla="*/ 21 w 140"/>
                <a:gd name="T13" fmla="*/ 28 h 136"/>
                <a:gd name="T14" fmla="*/ 21 w 140"/>
                <a:gd name="T15" fmla="*/ 28 h 136"/>
                <a:gd name="T16" fmla="*/ 139 w 140"/>
                <a:gd name="T17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36">
                  <a:moveTo>
                    <a:pt x="139" y="52"/>
                  </a:moveTo>
                  <a:lnTo>
                    <a:pt x="139" y="52"/>
                  </a:lnTo>
                  <a:cubicBezTo>
                    <a:pt x="133" y="67"/>
                    <a:pt x="129" y="95"/>
                    <a:pt x="113" y="111"/>
                  </a:cubicBezTo>
                  <a:lnTo>
                    <a:pt x="113" y="111"/>
                  </a:lnTo>
                  <a:cubicBezTo>
                    <a:pt x="89" y="135"/>
                    <a:pt x="15" y="127"/>
                    <a:pt x="6" y="99"/>
                  </a:cubicBezTo>
                  <a:lnTo>
                    <a:pt x="6" y="99"/>
                  </a:lnTo>
                  <a:cubicBezTo>
                    <a:pt x="0" y="78"/>
                    <a:pt x="7" y="45"/>
                    <a:pt x="21" y="28"/>
                  </a:cubicBezTo>
                  <a:lnTo>
                    <a:pt x="21" y="28"/>
                  </a:lnTo>
                  <a:cubicBezTo>
                    <a:pt x="44" y="0"/>
                    <a:pt x="107" y="11"/>
                    <a:pt x="139" y="52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0" name="Freeform 447">
              <a:extLst>
                <a:ext uri="{FF2B5EF4-FFF2-40B4-BE49-F238E27FC236}">
                  <a16:creationId xmlns:a16="http://schemas.microsoft.com/office/drawing/2014/main" id="{4BB8A08A-3463-BD4A-9963-5AE13CA27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6188" y="1097421"/>
              <a:ext cx="74140" cy="91960"/>
            </a:xfrm>
            <a:custGeom>
              <a:avLst/>
              <a:gdLst>
                <a:gd name="T0" fmla="*/ 169 w 170"/>
                <a:gd name="T1" fmla="*/ 8 h 210"/>
                <a:gd name="T2" fmla="*/ 169 w 170"/>
                <a:gd name="T3" fmla="*/ 8 h 210"/>
                <a:gd name="T4" fmla="*/ 63 w 170"/>
                <a:gd name="T5" fmla="*/ 186 h 210"/>
                <a:gd name="T6" fmla="*/ 63 w 170"/>
                <a:gd name="T7" fmla="*/ 186 h 210"/>
                <a:gd name="T8" fmla="*/ 4 w 170"/>
                <a:gd name="T9" fmla="*/ 209 h 210"/>
                <a:gd name="T10" fmla="*/ 4 w 170"/>
                <a:gd name="T11" fmla="*/ 209 h 210"/>
                <a:gd name="T12" fmla="*/ 12 w 170"/>
                <a:gd name="T13" fmla="*/ 145 h 210"/>
                <a:gd name="T14" fmla="*/ 12 w 170"/>
                <a:gd name="T15" fmla="*/ 145 h 210"/>
                <a:gd name="T16" fmla="*/ 156 w 170"/>
                <a:gd name="T17" fmla="*/ 0 h 210"/>
                <a:gd name="T18" fmla="*/ 156 w 170"/>
                <a:gd name="T19" fmla="*/ 0 h 210"/>
                <a:gd name="T20" fmla="*/ 169 w 170"/>
                <a:gd name="T21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210">
                  <a:moveTo>
                    <a:pt x="169" y="8"/>
                  </a:moveTo>
                  <a:lnTo>
                    <a:pt x="169" y="8"/>
                  </a:lnTo>
                  <a:cubicBezTo>
                    <a:pt x="134" y="68"/>
                    <a:pt x="102" y="129"/>
                    <a:pt x="63" y="186"/>
                  </a:cubicBezTo>
                  <a:lnTo>
                    <a:pt x="63" y="186"/>
                  </a:lnTo>
                  <a:cubicBezTo>
                    <a:pt x="53" y="200"/>
                    <a:pt x="24" y="202"/>
                    <a:pt x="4" y="209"/>
                  </a:cubicBezTo>
                  <a:lnTo>
                    <a:pt x="4" y="209"/>
                  </a:lnTo>
                  <a:cubicBezTo>
                    <a:pt x="6" y="187"/>
                    <a:pt x="0" y="158"/>
                    <a:pt x="12" y="145"/>
                  </a:cubicBezTo>
                  <a:lnTo>
                    <a:pt x="12" y="145"/>
                  </a:lnTo>
                  <a:cubicBezTo>
                    <a:pt x="56" y="93"/>
                    <a:pt x="107" y="48"/>
                    <a:pt x="156" y="0"/>
                  </a:cubicBezTo>
                  <a:lnTo>
                    <a:pt x="156" y="0"/>
                  </a:lnTo>
                  <a:cubicBezTo>
                    <a:pt x="160" y="3"/>
                    <a:pt x="164" y="5"/>
                    <a:pt x="169" y="8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1" name="Freeform 448">
              <a:extLst>
                <a:ext uri="{FF2B5EF4-FFF2-40B4-BE49-F238E27FC236}">
                  <a16:creationId xmlns:a16="http://schemas.microsoft.com/office/drawing/2014/main" id="{00617852-067F-D24F-9A60-F188482513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5445" y="602026"/>
              <a:ext cx="55371" cy="52548"/>
            </a:xfrm>
            <a:custGeom>
              <a:avLst/>
              <a:gdLst>
                <a:gd name="T0" fmla="*/ 12 w 126"/>
                <a:gd name="T1" fmla="*/ 0 h 119"/>
                <a:gd name="T2" fmla="*/ 12 w 126"/>
                <a:gd name="T3" fmla="*/ 0 h 119"/>
                <a:gd name="T4" fmla="*/ 114 w 126"/>
                <a:gd name="T5" fmla="*/ 36 h 119"/>
                <a:gd name="T6" fmla="*/ 114 w 126"/>
                <a:gd name="T7" fmla="*/ 36 h 119"/>
                <a:gd name="T8" fmla="*/ 100 w 126"/>
                <a:gd name="T9" fmla="*/ 118 h 119"/>
                <a:gd name="T10" fmla="*/ 100 w 126"/>
                <a:gd name="T11" fmla="*/ 118 h 119"/>
                <a:gd name="T12" fmla="*/ 12 w 126"/>
                <a:gd name="T13" fmla="*/ 95 h 119"/>
                <a:gd name="T14" fmla="*/ 12 w 126"/>
                <a:gd name="T15" fmla="*/ 95 h 119"/>
                <a:gd name="T16" fmla="*/ 12 w 126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19">
                  <a:moveTo>
                    <a:pt x="12" y="0"/>
                  </a:moveTo>
                  <a:lnTo>
                    <a:pt x="12" y="0"/>
                  </a:lnTo>
                  <a:cubicBezTo>
                    <a:pt x="61" y="16"/>
                    <a:pt x="100" y="17"/>
                    <a:pt x="114" y="36"/>
                  </a:cubicBezTo>
                  <a:lnTo>
                    <a:pt x="114" y="36"/>
                  </a:lnTo>
                  <a:cubicBezTo>
                    <a:pt x="125" y="53"/>
                    <a:pt x="106" y="90"/>
                    <a:pt x="100" y="118"/>
                  </a:cubicBezTo>
                  <a:lnTo>
                    <a:pt x="100" y="118"/>
                  </a:lnTo>
                  <a:cubicBezTo>
                    <a:pt x="70" y="111"/>
                    <a:pt x="35" y="112"/>
                    <a:pt x="12" y="95"/>
                  </a:cubicBezTo>
                  <a:lnTo>
                    <a:pt x="12" y="95"/>
                  </a:lnTo>
                  <a:cubicBezTo>
                    <a:pt x="0" y="87"/>
                    <a:pt x="10" y="47"/>
                    <a:pt x="12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2" name="Freeform 449">
              <a:extLst>
                <a:ext uri="{FF2B5EF4-FFF2-40B4-BE49-F238E27FC236}">
                  <a16:creationId xmlns:a16="http://schemas.microsoft.com/office/drawing/2014/main" id="{63DA1C2D-DD08-9147-A47C-5A0DD5E831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219" y="678195"/>
              <a:ext cx="42231" cy="44103"/>
            </a:xfrm>
            <a:custGeom>
              <a:avLst/>
              <a:gdLst>
                <a:gd name="T0" fmla="*/ 78 w 99"/>
                <a:gd name="T1" fmla="*/ 102 h 103"/>
                <a:gd name="T2" fmla="*/ 78 w 99"/>
                <a:gd name="T3" fmla="*/ 102 h 103"/>
                <a:gd name="T4" fmla="*/ 0 w 99"/>
                <a:gd name="T5" fmla="*/ 78 h 103"/>
                <a:gd name="T6" fmla="*/ 0 w 99"/>
                <a:gd name="T7" fmla="*/ 78 h 103"/>
                <a:gd name="T8" fmla="*/ 24 w 99"/>
                <a:gd name="T9" fmla="*/ 10 h 103"/>
                <a:gd name="T10" fmla="*/ 24 w 99"/>
                <a:gd name="T11" fmla="*/ 10 h 103"/>
                <a:gd name="T12" fmla="*/ 88 w 99"/>
                <a:gd name="T13" fmla="*/ 21 h 103"/>
                <a:gd name="T14" fmla="*/ 88 w 99"/>
                <a:gd name="T15" fmla="*/ 21 h 103"/>
                <a:gd name="T16" fmla="*/ 78 w 99"/>
                <a:gd name="T17" fmla="*/ 10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102"/>
                  </a:moveTo>
                  <a:lnTo>
                    <a:pt x="78" y="102"/>
                  </a:lnTo>
                  <a:cubicBezTo>
                    <a:pt x="43" y="91"/>
                    <a:pt x="21" y="84"/>
                    <a:pt x="0" y="78"/>
                  </a:cubicBezTo>
                  <a:lnTo>
                    <a:pt x="0" y="78"/>
                  </a:lnTo>
                  <a:cubicBezTo>
                    <a:pt x="7" y="54"/>
                    <a:pt x="8" y="23"/>
                    <a:pt x="24" y="10"/>
                  </a:cubicBezTo>
                  <a:lnTo>
                    <a:pt x="24" y="10"/>
                  </a:lnTo>
                  <a:cubicBezTo>
                    <a:pt x="37" y="0"/>
                    <a:pt x="76" y="7"/>
                    <a:pt x="88" y="21"/>
                  </a:cubicBezTo>
                  <a:lnTo>
                    <a:pt x="88" y="21"/>
                  </a:lnTo>
                  <a:cubicBezTo>
                    <a:pt x="98" y="33"/>
                    <a:pt x="84" y="64"/>
                    <a:pt x="78" y="102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3" name="Freeform 450">
              <a:extLst>
                <a:ext uri="{FF2B5EF4-FFF2-40B4-BE49-F238E27FC236}">
                  <a16:creationId xmlns:a16="http://schemas.microsoft.com/office/drawing/2014/main" id="{1BBCB8ED-EC2B-384E-9C22-62010D7B4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8257" y="1079251"/>
              <a:ext cx="64755" cy="55363"/>
            </a:xfrm>
            <a:custGeom>
              <a:avLst/>
              <a:gdLst>
                <a:gd name="T0" fmla="*/ 0 w 148"/>
                <a:gd name="T1" fmla="*/ 107 h 127"/>
                <a:gd name="T2" fmla="*/ 0 w 148"/>
                <a:gd name="T3" fmla="*/ 107 h 127"/>
                <a:gd name="T4" fmla="*/ 133 w 148"/>
                <a:gd name="T5" fmla="*/ 0 h 127"/>
                <a:gd name="T6" fmla="*/ 133 w 148"/>
                <a:gd name="T7" fmla="*/ 0 h 127"/>
                <a:gd name="T8" fmla="*/ 147 w 148"/>
                <a:gd name="T9" fmla="*/ 15 h 127"/>
                <a:gd name="T10" fmla="*/ 147 w 148"/>
                <a:gd name="T11" fmla="*/ 15 h 127"/>
                <a:gd name="T12" fmla="*/ 18 w 148"/>
                <a:gd name="T13" fmla="*/ 126 h 127"/>
                <a:gd name="T14" fmla="*/ 18 w 148"/>
                <a:gd name="T15" fmla="*/ 126 h 127"/>
                <a:gd name="T16" fmla="*/ 0 w 148"/>
                <a:gd name="T17" fmla="*/ 10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27">
                  <a:moveTo>
                    <a:pt x="0" y="107"/>
                  </a:moveTo>
                  <a:lnTo>
                    <a:pt x="0" y="107"/>
                  </a:lnTo>
                  <a:cubicBezTo>
                    <a:pt x="17" y="39"/>
                    <a:pt x="77" y="22"/>
                    <a:pt x="133" y="0"/>
                  </a:cubicBezTo>
                  <a:lnTo>
                    <a:pt x="133" y="0"/>
                  </a:lnTo>
                  <a:cubicBezTo>
                    <a:pt x="138" y="5"/>
                    <a:pt x="142" y="10"/>
                    <a:pt x="147" y="15"/>
                  </a:cubicBezTo>
                  <a:lnTo>
                    <a:pt x="147" y="15"/>
                  </a:lnTo>
                  <a:cubicBezTo>
                    <a:pt x="104" y="52"/>
                    <a:pt x="61" y="89"/>
                    <a:pt x="18" y="126"/>
                  </a:cubicBezTo>
                  <a:lnTo>
                    <a:pt x="18" y="126"/>
                  </a:lnTo>
                  <a:cubicBezTo>
                    <a:pt x="12" y="120"/>
                    <a:pt x="6" y="113"/>
                    <a:pt x="0" y="10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96E20C6-C201-0243-8189-F7068F3EC596}"/>
              </a:ext>
            </a:extLst>
          </p:cNvPr>
          <p:cNvGrpSpPr>
            <a:grpSpLocks noChangeAspect="1"/>
          </p:cNvGrpSpPr>
          <p:nvPr userDrawn="1"/>
        </p:nvGrpSpPr>
        <p:grpSpPr bwMode="auto">
          <a:xfrm rot="16675825">
            <a:off x="3910013" y="-354018"/>
            <a:ext cx="4654550" cy="12849225"/>
            <a:chOff x="1879681" y="15242"/>
            <a:chExt cx="2503681" cy="6913919"/>
          </a:xfrm>
        </p:grpSpPr>
        <p:sp>
          <p:nvSpPr>
            <p:cNvPr id="3" name="Freeform 1">
              <a:extLst>
                <a:ext uri="{FF2B5EF4-FFF2-40B4-BE49-F238E27FC236}">
                  <a16:creationId xmlns:a16="http://schemas.microsoft.com/office/drawing/2014/main" id="{FD51B212-E604-554F-B932-2FE413E67F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041" y="1230600"/>
              <a:ext cx="712319" cy="347521"/>
            </a:xfrm>
            <a:custGeom>
              <a:avLst/>
              <a:gdLst>
                <a:gd name="T0" fmla="*/ 260371 w 1636"/>
                <a:gd name="T1" fmla="*/ 268894 h 800"/>
                <a:gd name="T2" fmla="*/ 260371 w 1636"/>
                <a:gd name="T3" fmla="*/ 268894 h 800"/>
                <a:gd name="T4" fmla="*/ 509421 w 1636"/>
                <a:gd name="T5" fmla="*/ 173326 h 800"/>
                <a:gd name="T6" fmla="*/ 509421 w 1636"/>
                <a:gd name="T7" fmla="*/ 173326 h 800"/>
                <a:gd name="T8" fmla="*/ 324810 w 1636"/>
                <a:gd name="T9" fmla="*/ 217635 h 800"/>
                <a:gd name="T10" fmla="*/ 324810 w 1636"/>
                <a:gd name="T11" fmla="*/ 217635 h 800"/>
                <a:gd name="T12" fmla="*/ 151085 w 1636"/>
                <a:gd name="T13" fmla="*/ 296696 h 800"/>
                <a:gd name="T14" fmla="*/ 151085 w 1636"/>
                <a:gd name="T15" fmla="*/ 296696 h 800"/>
                <a:gd name="T16" fmla="*/ 237295 w 1636"/>
                <a:gd name="T17" fmla="*/ 241961 h 800"/>
                <a:gd name="T18" fmla="*/ 237295 w 1636"/>
                <a:gd name="T19" fmla="*/ 241961 h 800"/>
                <a:gd name="T20" fmla="*/ 332648 w 1636"/>
                <a:gd name="T21" fmla="*/ 193743 h 800"/>
                <a:gd name="T22" fmla="*/ 332648 w 1636"/>
                <a:gd name="T23" fmla="*/ 193743 h 800"/>
                <a:gd name="T24" fmla="*/ 429307 w 1636"/>
                <a:gd name="T25" fmla="*/ 155081 h 800"/>
                <a:gd name="T26" fmla="*/ 429307 w 1636"/>
                <a:gd name="T27" fmla="*/ 155081 h 800"/>
                <a:gd name="T28" fmla="*/ 527273 w 1636"/>
                <a:gd name="T29" fmla="*/ 121198 h 800"/>
                <a:gd name="T30" fmla="*/ 527273 w 1636"/>
                <a:gd name="T31" fmla="*/ 121198 h 800"/>
                <a:gd name="T32" fmla="*/ 527273 w 1636"/>
                <a:gd name="T33" fmla="*/ 115551 h 800"/>
                <a:gd name="T34" fmla="*/ 527273 w 1636"/>
                <a:gd name="T35" fmla="*/ 115551 h 800"/>
                <a:gd name="T36" fmla="*/ 503761 w 1636"/>
                <a:gd name="T37" fmla="*/ 115116 h 800"/>
                <a:gd name="T38" fmla="*/ 503761 w 1636"/>
                <a:gd name="T39" fmla="*/ 115116 h 800"/>
                <a:gd name="T40" fmla="*/ 289978 w 1636"/>
                <a:gd name="T41" fmla="*/ 181145 h 800"/>
                <a:gd name="T42" fmla="*/ 289978 w 1636"/>
                <a:gd name="T43" fmla="*/ 181145 h 800"/>
                <a:gd name="T44" fmla="*/ 174597 w 1636"/>
                <a:gd name="T45" fmla="*/ 252387 h 800"/>
                <a:gd name="T46" fmla="*/ 174597 w 1636"/>
                <a:gd name="T47" fmla="*/ 252387 h 800"/>
                <a:gd name="T48" fmla="*/ 70535 w 1636"/>
                <a:gd name="T49" fmla="*/ 327104 h 800"/>
                <a:gd name="T50" fmla="*/ 70535 w 1636"/>
                <a:gd name="T51" fmla="*/ 327104 h 800"/>
                <a:gd name="T52" fmla="*/ 341356 w 1636"/>
                <a:gd name="T53" fmla="*/ 124239 h 800"/>
                <a:gd name="T54" fmla="*/ 341356 w 1636"/>
                <a:gd name="T55" fmla="*/ 124239 h 800"/>
                <a:gd name="T56" fmla="*/ 0 w 1636"/>
                <a:gd name="T57" fmla="*/ 347087 h 800"/>
                <a:gd name="T58" fmla="*/ 0 w 1636"/>
                <a:gd name="T59" fmla="*/ 347087 h 800"/>
                <a:gd name="T60" fmla="*/ 17416 w 1636"/>
                <a:gd name="T61" fmla="*/ 318851 h 800"/>
                <a:gd name="T62" fmla="*/ 17416 w 1636"/>
                <a:gd name="T63" fmla="*/ 318851 h 800"/>
                <a:gd name="T64" fmla="*/ 35703 w 1636"/>
                <a:gd name="T65" fmla="*/ 291483 h 800"/>
                <a:gd name="T66" fmla="*/ 35703 w 1636"/>
                <a:gd name="T67" fmla="*/ 291483 h 800"/>
                <a:gd name="T68" fmla="*/ 374446 w 1636"/>
                <a:gd name="T69" fmla="*/ 39096 h 800"/>
                <a:gd name="T70" fmla="*/ 374446 w 1636"/>
                <a:gd name="T71" fmla="*/ 39096 h 800"/>
                <a:gd name="T72" fmla="*/ 580392 w 1636"/>
                <a:gd name="T73" fmla="*/ 14770 h 800"/>
                <a:gd name="T74" fmla="*/ 580392 w 1636"/>
                <a:gd name="T75" fmla="*/ 14770 h 800"/>
                <a:gd name="T76" fmla="*/ 673568 w 1636"/>
                <a:gd name="T77" fmla="*/ 54300 h 800"/>
                <a:gd name="T78" fmla="*/ 673568 w 1636"/>
                <a:gd name="T79" fmla="*/ 54300 h 800"/>
                <a:gd name="T80" fmla="*/ 698386 w 1636"/>
                <a:gd name="T81" fmla="*/ 140312 h 800"/>
                <a:gd name="T82" fmla="*/ 698386 w 1636"/>
                <a:gd name="T83" fmla="*/ 140312 h 800"/>
                <a:gd name="T84" fmla="*/ 589971 w 1636"/>
                <a:gd name="T85" fmla="*/ 249781 h 800"/>
                <a:gd name="T86" fmla="*/ 589971 w 1636"/>
                <a:gd name="T87" fmla="*/ 249781 h 800"/>
                <a:gd name="T88" fmla="*/ 323069 w 1636"/>
                <a:gd name="T89" fmla="*/ 320154 h 800"/>
                <a:gd name="T90" fmla="*/ 323069 w 1636"/>
                <a:gd name="T91" fmla="*/ 320154 h 800"/>
                <a:gd name="T92" fmla="*/ 171549 w 1636"/>
                <a:gd name="T93" fmla="*/ 341005 h 800"/>
                <a:gd name="T94" fmla="*/ 171549 w 1636"/>
                <a:gd name="T95" fmla="*/ 341005 h 800"/>
                <a:gd name="T96" fmla="*/ 152826 w 1636"/>
                <a:gd name="T97" fmla="*/ 343177 h 800"/>
                <a:gd name="T98" fmla="*/ 152826 w 1636"/>
                <a:gd name="T99" fmla="*/ 343177 h 800"/>
                <a:gd name="T100" fmla="*/ 426695 w 1636"/>
                <a:gd name="T101" fmla="*/ 247174 h 800"/>
                <a:gd name="T102" fmla="*/ 424953 w 1636"/>
                <a:gd name="T103" fmla="*/ 239789 h 800"/>
                <a:gd name="T104" fmla="*/ 424953 w 1636"/>
                <a:gd name="T105" fmla="*/ 239789 h 800"/>
                <a:gd name="T106" fmla="*/ 262112 w 1636"/>
                <a:gd name="T107" fmla="*/ 272804 h 800"/>
                <a:gd name="T108" fmla="*/ 262112 w 1636"/>
                <a:gd name="T109" fmla="*/ 272804 h 800"/>
                <a:gd name="T110" fmla="*/ 260371 w 1636"/>
                <a:gd name="T111" fmla="*/ 268894 h 8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636" h="800">
                  <a:moveTo>
                    <a:pt x="598" y="619"/>
                  </a:moveTo>
                  <a:lnTo>
                    <a:pt x="598" y="619"/>
                  </a:lnTo>
                  <a:cubicBezTo>
                    <a:pt x="789" y="545"/>
                    <a:pt x="979" y="473"/>
                    <a:pt x="1170" y="399"/>
                  </a:cubicBezTo>
                  <a:cubicBezTo>
                    <a:pt x="1017" y="391"/>
                    <a:pt x="881" y="447"/>
                    <a:pt x="746" y="501"/>
                  </a:cubicBezTo>
                  <a:cubicBezTo>
                    <a:pt x="611" y="555"/>
                    <a:pt x="482" y="624"/>
                    <a:pt x="347" y="683"/>
                  </a:cubicBezTo>
                  <a:cubicBezTo>
                    <a:pt x="413" y="641"/>
                    <a:pt x="477" y="595"/>
                    <a:pt x="545" y="557"/>
                  </a:cubicBezTo>
                  <a:cubicBezTo>
                    <a:pt x="616" y="516"/>
                    <a:pt x="689" y="479"/>
                    <a:pt x="764" y="446"/>
                  </a:cubicBezTo>
                  <a:cubicBezTo>
                    <a:pt x="837" y="413"/>
                    <a:pt x="912" y="385"/>
                    <a:pt x="986" y="357"/>
                  </a:cubicBezTo>
                  <a:cubicBezTo>
                    <a:pt x="1061" y="330"/>
                    <a:pt x="1136" y="305"/>
                    <a:pt x="1211" y="279"/>
                  </a:cubicBezTo>
                  <a:cubicBezTo>
                    <a:pt x="1211" y="275"/>
                    <a:pt x="1211" y="271"/>
                    <a:pt x="1211" y="266"/>
                  </a:cubicBezTo>
                  <a:cubicBezTo>
                    <a:pt x="1193" y="266"/>
                    <a:pt x="1174" y="261"/>
                    <a:pt x="1157" y="265"/>
                  </a:cubicBezTo>
                  <a:cubicBezTo>
                    <a:pt x="988" y="300"/>
                    <a:pt x="820" y="338"/>
                    <a:pt x="666" y="417"/>
                  </a:cubicBezTo>
                  <a:cubicBezTo>
                    <a:pt x="574" y="464"/>
                    <a:pt x="487" y="522"/>
                    <a:pt x="401" y="581"/>
                  </a:cubicBezTo>
                  <a:cubicBezTo>
                    <a:pt x="320" y="636"/>
                    <a:pt x="243" y="697"/>
                    <a:pt x="162" y="753"/>
                  </a:cubicBezTo>
                  <a:cubicBezTo>
                    <a:pt x="337" y="554"/>
                    <a:pt x="557" y="416"/>
                    <a:pt x="784" y="286"/>
                  </a:cubicBezTo>
                  <a:cubicBezTo>
                    <a:pt x="467" y="370"/>
                    <a:pt x="221" y="562"/>
                    <a:pt x="0" y="799"/>
                  </a:cubicBezTo>
                  <a:cubicBezTo>
                    <a:pt x="13" y="777"/>
                    <a:pt x="26" y="756"/>
                    <a:pt x="40" y="734"/>
                  </a:cubicBezTo>
                  <a:cubicBezTo>
                    <a:pt x="53" y="713"/>
                    <a:pt x="67" y="692"/>
                    <a:pt x="82" y="671"/>
                  </a:cubicBezTo>
                  <a:cubicBezTo>
                    <a:pt x="278" y="393"/>
                    <a:pt x="549" y="216"/>
                    <a:pt x="860" y="90"/>
                  </a:cubicBezTo>
                  <a:cubicBezTo>
                    <a:pt x="1014" y="27"/>
                    <a:pt x="1172" y="0"/>
                    <a:pt x="1333" y="34"/>
                  </a:cubicBezTo>
                  <a:cubicBezTo>
                    <a:pt x="1408" y="50"/>
                    <a:pt x="1481" y="86"/>
                    <a:pt x="1547" y="125"/>
                  </a:cubicBezTo>
                  <a:cubicBezTo>
                    <a:pt x="1618" y="169"/>
                    <a:pt x="1635" y="244"/>
                    <a:pt x="1604" y="323"/>
                  </a:cubicBezTo>
                  <a:cubicBezTo>
                    <a:pt x="1558" y="443"/>
                    <a:pt x="1464" y="520"/>
                    <a:pt x="1355" y="575"/>
                  </a:cubicBezTo>
                  <a:cubicBezTo>
                    <a:pt x="1163" y="671"/>
                    <a:pt x="955" y="713"/>
                    <a:pt x="742" y="737"/>
                  </a:cubicBezTo>
                  <a:cubicBezTo>
                    <a:pt x="626" y="750"/>
                    <a:pt x="510" y="769"/>
                    <a:pt x="394" y="785"/>
                  </a:cubicBezTo>
                  <a:cubicBezTo>
                    <a:pt x="385" y="786"/>
                    <a:pt x="375" y="787"/>
                    <a:pt x="351" y="790"/>
                  </a:cubicBezTo>
                  <a:cubicBezTo>
                    <a:pt x="553" y="663"/>
                    <a:pt x="784" y="665"/>
                    <a:pt x="980" y="569"/>
                  </a:cubicBezTo>
                  <a:lnTo>
                    <a:pt x="976" y="552"/>
                  </a:lnTo>
                  <a:cubicBezTo>
                    <a:pt x="852" y="578"/>
                    <a:pt x="727" y="603"/>
                    <a:pt x="602" y="628"/>
                  </a:cubicBezTo>
                  <a:cubicBezTo>
                    <a:pt x="601" y="625"/>
                    <a:pt x="599" y="622"/>
                    <a:pt x="598" y="619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4" name="Freeform 2">
              <a:extLst>
                <a:ext uri="{FF2B5EF4-FFF2-40B4-BE49-F238E27FC236}">
                  <a16:creationId xmlns:a16="http://schemas.microsoft.com/office/drawing/2014/main" id="{21ADC87E-FABF-104E-BE55-40011B88E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5121" y="558601"/>
              <a:ext cx="460800" cy="334080"/>
            </a:xfrm>
            <a:custGeom>
              <a:avLst/>
              <a:gdLst>
                <a:gd name="T0" fmla="*/ 460365 w 1059"/>
                <a:gd name="T1" fmla="*/ 178583 h 767"/>
                <a:gd name="T2" fmla="*/ 460365 w 1059"/>
                <a:gd name="T3" fmla="*/ 178583 h 767"/>
                <a:gd name="T4" fmla="*/ 333308 w 1059"/>
                <a:gd name="T5" fmla="*/ 302284 h 767"/>
                <a:gd name="T6" fmla="*/ 333308 w 1059"/>
                <a:gd name="T7" fmla="*/ 302284 h 767"/>
                <a:gd name="T8" fmla="*/ 89201 w 1059"/>
                <a:gd name="T9" fmla="*/ 269616 h 767"/>
                <a:gd name="T10" fmla="*/ 89201 w 1059"/>
                <a:gd name="T11" fmla="*/ 269616 h 767"/>
                <a:gd name="T12" fmla="*/ 101385 w 1059"/>
                <a:gd name="T13" fmla="*/ 50526 h 767"/>
                <a:gd name="T14" fmla="*/ 101385 w 1059"/>
                <a:gd name="T15" fmla="*/ 50526 h 767"/>
                <a:gd name="T16" fmla="*/ 418593 w 1059"/>
                <a:gd name="T17" fmla="*/ 85807 h 767"/>
                <a:gd name="T18" fmla="*/ 418593 w 1059"/>
                <a:gd name="T19" fmla="*/ 85807 h 767"/>
                <a:gd name="T20" fmla="*/ 435127 w 1059"/>
                <a:gd name="T21" fmla="*/ 104972 h 767"/>
                <a:gd name="T22" fmla="*/ 435127 w 1059"/>
                <a:gd name="T23" fmla="*/ 104972 h 767"/>
                <a:gd name="T24" fmla="*/ 344186 w 1059"/>
                <a:gd name="T25" fmla="*/ 83629 h 767"/>
                <a:gd name="T26" fmla="*/ 344186 w 1059"/>
                <a:gd name="T27" fmla="*/ 83629 h 767"/>
                <a:gd name="T28" fmla="*/ 200159 w 1059"/>
                <a:gd name="T29" fmla="*/ 174227 h 767"/>
                <a:gd name="T30" fmla="*/ 200159 w 1059"/>
                <a:gd name="T31" fmla="*/ 174227 h 767"/>
                <a:gd name="T32" fmla="*/ 278046 w 1059"/>
                <a:gd name="T33" fmla="*/ 265260 h 767"/>
                <a:gd name="T34" fmla="*/ 278046 w 1059"/>
                <a:gd name="T35" fmla="*/ 265260 h 767"/>
                <a:gd name="T36" fmla="*/ 373775 w 1059"/>
                <a:gd name="T37" fmla="*/ 233464 h 767"/>
                <a:gd name="T38" fmla="*/ 373775 w 1059"/>
                <a:gd name="T39" fmla="*/ 233464 h 767"/>
                <a:gd name="T40" fmla="*/ 460365 w 1059"/>
                <a:gd name="T41" fmla="*/ 178583 h 7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59" h="767">
                  <a:moveTo>
                    <a:pt x="1058" y="410"/>
                  </a:moveTo>
                  <a:lnTo>
                    <a:pt x="1058" y="410"/>
                  </a:lnTo>
                  <a:cubicBezTo>
                    <a:pt x="1006" y="562"/>
                    <a:pt x="900" y="646"/>
                    <a:pt x="766" y="694"/>
                  </a:cubicBezTo>
                  <a:cubicBezTo>
                    <a:pt x="567" y="766"/>
                    <a:pt x="377" y="744"/>
                    <a:pt x="205" y="619"/>
                  </a:cubicBezTo>
                  <a:cubicBezTo>
                    <a:pt x="0" y="471"/>
                    <a:pt x="14" y="242"/>
                    <a:pt x="233" y="116"/>
                  </a:cubicBezTo>
                  <a:cubicBezTo>
                    <a:pt x="433" y="0"/>
                    <a:pt x="791" y="39"/>
                    <a:pt x="962" y="197"/>
                  </a:cubicBezTo>
                  <a:cubicBezTo>
                    <a:pt x="975" y="208"/>
                    <a:pt x="985" y="223"/>
                    <a:pt x="1000" y="241"/>
                  </a:cubicBezTo>
                  <a:cubicBezTo>
                    <a:pt x="925" y="223"/>
                    <a:pt x="859" y="204"/>
                    <a:pt x="791" y="192"/>
                  </a:cubicBezTo>
                  <a:cubicBezTo>
                    <a:pt x="657" y="167"/>
                    <a:pt x="498" y="269"/>
                    <a:pt x="460" y="400"/>
                  </a:cubicBezTo>
                  <a:cubicBezTo>
                    <a:pt x="427" y="516"/>
                    <a:pt x="505" y="609"/>
                    <a:pt x="639" y="609"/>
                  </a:cubicBezTo>
                  <a:cubicBezTo>
                    <a:pt x="720" y="609"/>
                    <a:pt x="791" y="576"/>
                    <a:pt x="859" y="536"/>
                  </a:cubicBezTo>
                  <a:cubicBezTo>
                    <a:pt x="923" y="498"/>
                    <a:pt x="985" y="456"/>
                    <a:pt x="1058" y="410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2C94A5F6-8323-5349-9549-63205A5C2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3635" y="1078605"/>
              <a:ext cx="944431" cy="703009"/>
            </a:xfrm>
            <a:custGeom>
              <a:avLst/>
              <a:gdLst>
                <a:gd name="T0" fmla="*/ 2170 w 2171"/>
                <a:gd name="T1" fmla="*/ 458 h 1614"/>
                <a:gd name="T2" fmla="*/ 2170 w 2171"/>
                <a:gd name="T3" fmla="*/ 458 h 1614"/>
                <a:gd name="T4" fmla="*/ 1272 w 2171"/>
                <a:gd name="T5" fmla="*/ 290 h 1614"/>
                <a:gd name="T6" fmla="*/ 1272 w 2171"/>
                <a:gd name="T7" fmla="*/ 290 h 1614"/>
                <a:gd name="T8" fmla="*/ 785 w 2171"/>
                <a:gd name="T9" fmla="*/ 660 h 1614"/>
                <a:gd name="T10" fmla="*/ 785 w 2171"/>
                <a:gd name="T11" fmla="*/ 660 h 1614"/>
                <a:gd name="T12" fmla="*/ 425 w 2171"/>
                <a:gd name="T13" fmla="*/ 1141 h 1614"/>
                <a:gd name="T14" fmla="*/ 425 w 2171"/>
                <a:gd name="T15" fmla="*/ 1141 h 1614"/>
                <a:gd name="T16" fmla="*/ 0 w 2171"/>
                <a:gd name="T17" fmla="*/ 1613 h 1614"/>
                <a:gd name="T18" fmla="*/ 0 w 2171"/>
                <a:gd name="T19" fmla="*/ 1613 h 1614"/>
                <a:gd name="T20" fmla="*/ 238 w 2171"/>
                <a:gd name="T21" fmla="*/ 1225 h 1614"/>
                <a:gd name="T22" fmla="*/ 238 w 2171"/>
                <a:gd name="T23" fmla="*/ 1225 h 1614"/>
                <a:gd name="T24" fmla="*/ 533 w 2171"/>
                <a:gd name="T25" fmla="*/ 724 h 1614"/>
                <a:gd name="T26" fmla="*/ 533 w 2171"/>
                <a:gd name="T27" fmla="*/ 724 h 1614"/>
                <a:gd name="T28" fmla="*/ 1068 w 2171"/>
                <a:gd name="T29" fmla="*/ 201 h 1614"/>
                <a:gd name="T30" fmla="*/ 1068 w 2171"/>
                <a:gd name="T31" fmla="*/ 201 h 1614"/>
                <a:gd name="T32" fmla="*/ 2140 w 2171"/>
                <a:gd name="T33" fmla="*/ 411 h 1614"/>
                <a:gd name="T34" fmla="*/ 2140 w 2171"/>
                <a:gd name="T35" fmla="*/ 411 h 1614"/>
                <a:gd name="T36" fmla="*/ 2170 w 2171"/>
                <a:gd name="T37" fmla="*/ 458 h 1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1" h="1614">
                  <a:moveTo>
                    <a:pt x="2170" y="458"/>
                  </a:moveTo>
                  <a:lnTo>
                    <a:pt x="2170" y="458"/>
                  </a:lnTo>
                  <a:cubicBezTo>
                    <a:pt x="1935" y="222"/>
                    <a:pt x="1600" y="159"/>
                    <a:pt x="1272" y="290"/>
                  </a:cubicBezTo>
                  <a:lnTo>
                    <a:pt x="1272" y="290"/>
                  </a:lnTo>
                  <a:cubicBezTo>
                    <a:pt x="1075" y="369"/>
                    <a:pt x="916" y="498"/>
                    <a:pt x="785" y="660"/>
                  </a:cubicBezTo>
                  <a:lnTo>
                    <a:pt x="785" y="660"/>
                  </a:lnTo>
                  <a:cubicBezTo>
                    <a:pt x="660" y="815"/>
                    <a:pt x="543" y="979"/>
                    <a:pt x="425" y="1141"/>
                  </a:cubicBezTo>
                  <a:lnTo>
                    <a:pt x="425" y="1141"/>
                  </a:lnTo>
                  <a:cubicBezTo>
                    <a:pt x="300" y="1313"/>
                    <a:pt x="162" y="1472"/>
                    <a:pt x="0" y="1613"/>
                  </a:cubicBezTo>
                  <a:lnTo>
                    <a:pt x="0" y="1613"/>
                  </a:lnTo>
                  <a:cubicBezTo>
                    <a:pt x="81" y="1483"/>
                    <a:pt x="161" y="1354"/>
                    <a:pt x="238" y="1225"/>
                  </a:cubicBezTo>
                  <a:lnTo>
                    <a:pt x="238" y="1225"/>
                  </a:lnTo>
                  <a:cubicBezTo>
                    <a:pt x="337" y="1059"/>
                    <a:pt x="427" y="886"/>
                    <a:pt x="533" y="724"/>
                  </a:cubicBezTo>
                  <a:lnTo>
                    <a:pt x="533" y="724"/>
                  </a:lnTo>
                  <a:cubicBezTo>
                    <a:pt x="672" y="512"/>
                    <a:pt x="841" y="328"/>
                    <a:pt x="1068" y="201"/>
                  </a:cubicBezTo>
                  <a:lnTo>
                    <a:pt x="1068" y="201"/>
                  </a:lnTo>
                  <a:cubicBezTo>
                    <a:pt x="1427" y="0"/>
                    <a:pt x="1888" y="88"/>
                    <a:pt x="2140" y="411"/>
                  </a:cubicBezTo>
                  <a:lnTo>
                    <a:pt x="2140" y="411"/>
                  </a:lnTo>
                  <a:cubicBezTo>
                    <a:pt x="2151" y="426"/>
                    <a:pt x="2160" y="442"/>
                    <a:pt x="2170" y="458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64BA90B9-F232-1E45-A178-76879F5C85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1521" y="316680"/>
              <a:ext cx="314880" cy="478081"/>
            </a:xfrm>
            <a:custGeom>
              <a:avLst/>
              <a:gdLst>
                <a:gd name="T0" fmla="*/ 86788 w 722"/>
                <a:gd name="T1" fmla="*/ 425444 h 1099"/>
                <a:gd name="T2" fmla="*/ 86788 w 722"/>
                <a:gd name="T3" fmla="*/ 425444 h 1099"/>
                <a:gd name="T4" fmla="*/ 77194 w 722"/>
                <a:gd name="T5" fmla="*/ 74823 h 1099"/>
                <a:gd name="T6" fmla="*/ 77194 w 722"/>
                <a:gd name="T7" fmla="*/ 74823 h 1099"/>
                <a:gd name="T8" fmla="*/ 245537 w 722"/>
                <a:gd name="T9" fmla="*/ 63947 h 1099"/>
                <a:gd name="T10" fmla="*/ 245537 w 722"/>
                <a:gd name="T11" fmla="*/ 63947 h 1099"/>
                <a:gd name="T12" fmla="*/ 293510 w 722"/>
                <a:gd name="T13" fmla="*/ 292765 h 1099"/>
                <a:gd name="T14" fmla="*/ 293510 w 722"/>
                <a:gd name="T15" fmla="*/ 292765 h 1099"/>
                <a:gd name="T16" fmla="*/ 220678 w 722"/>
                <a:gd name="T17" fmla="*/ 428489 h 1099"/>
                <a:gd name="T18" fmla="*/ 220678 w 722"/>
                <a:gd name="T19" fmla="*/ 428489 h 1099"/>
                <a:gd name="T20" fmla="*/ 164418 w 722"/>
                <a:gd name="T21" fmla="*/ 477646 h 1099"/>
                <a:gd name="T22" fmla="*/ 164418 w 722"/>
                <a:gd name="T23" fmla="*/ 477646 h 1099"/>
                <a:gd name="T24" fmla="*/ 166162 w 722"/>
                <a:gd name="T25" fmla="*/ 444585 h 1099"/>
                <a:gd name="T26" fmla="*/ 166162 w 722"/>
                <a:gd name="T27" fmla="*/ 444585 h 1099"/>
                <a:gd name="T28" fmla="*/ 232889 w 722"/>
                <a:gd name="T29" fmla="*/ 285805 h 1099"/>
                <a:gd name="T30" fmla="*/ 232889 w 722"/>
                <a:gd name="T31" fmla="*/ 285805 h 1099"/>
                <a:gd name="T32" fmla="*/ 174449 w 722"/>
                <a:gd name="T33" fmla="*/ 183576 h 1099"/>
                <a:gd name="T34" fmla="*/ 174449 w 722"/>
                <a:gd name="T35" fmla="*/ 183576 h 1099"/>
                <a:gd name="T36" fmla="*/ 148718 w 722"/>
                <a:gd name="T37" fmla="*/ 186186 h 1099"/>
                <a:gd name="T38" fmla="*/ 148718 w 722"/>
                <a:gd name="T39" fmla="*/ 186186 h 1099"/>
                <a:gd name="T40" fmla="*/ 82427 w 722"/>
                <a:gd name="T41" fmla="*/ 314951 h 1099"/>
                <a:gd name="T42" fmla="*/ 82427 w 722"/>
                <a:gd name="T43" fmla="*/ 314951 h 1099"/>
                <a:gd name="T44" fmla="*/ 86788 w 722"/>
                <a:gd name="T45" fmla="*/ 425444 h 10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22" h="1099">
                  <a:moveTo>
                    <a:pt x="199" y="978"/>
                  </a:moveTo>
                  <a:lnTo>
                    <a:pt x="199" y="978"/>
                  </a:lnTo>
                  <a:cubicBezTo>
                    <a:pt x="0" y="732"/>
                    <a:pt x="44" y="373"/>
                    <a:pt x="177" y="172"/>
                  </a:cubicBezTo>
                  <a:cubicBezTo>
                    <a:pt x="282" y="12"/>
                    <a:pt x="438" y="0"/>
                    <a:pt x="563" y="147"/>
                  </a:cubicBezTo>
                  <a:cubicBezTo>
                    <a:pt x="695" y="302"/>
                    <a:pt x="721" y="479"/>
                    <a:pt x="673" y="673"/>
                  </a:cubicBezTo>
                  <a:cubicBezTo>
                    <a:pt x="643" y="792"/>
                    <a:pt x="585" y="894"/>
                    <a:pt x="506" y="985"/>
                  </a:cubicBezTo>
                  <a:cubicBezTo>
                    <a:pt x="469" y="1028"/>
                    <a:pt x="421" y="1060"/>
                    <a:pt x="377" y="1098"/>
                  </a:cubicBezTo>
                  <a:cubicBezTo>
                    <a:pt x="342" y="1061"/>
                    <a:pt x="362" y="1042"/>
                    <a:pt x="381" y="1022"/>
                  </a:cubicBezTo>
                  <a:cubicBezTo>
                    <a:pt x="475" y="918"/>
                    <a:pt x="519" y="793"/>
                    <a:pt x="534" y="657"/>
                  </a:cubicBezTo>
                  <a:cubicBezTo>
                    <a:pt x="545" y="545"/>
                    <a:pt x="496" y="464"/>
                    <a:pt x="400" y="422"/>
                  </a:cubicBezTo>
                  <a:cubicBezTo>
                    <a:pt x="384" y="415"/>
                    <a:pt x="356" y="418"/>
                    <a:pt x="341" y="428"/>
                  </a:cubicBezTo>
                  <a:cubicBezTo>
                    <a:pt x="236" y="498"/>
                    <a:pt x="196" y="605"/>
                    <a:pt x="189" y="724"/>
                  </a:cubicBezTo>
                  <a:cubicBezTo>
                    <a:pt x="184" y="807"/>
                    <a:pt x="195" y="892"/>
                    <a:pt x="199" y="978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487F4A36-4AB4-244F-A235-03D1013ECE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7309" y="1079987"/>
              <a:ext cx="495271" cy="676529"/>
            </a:xfrm>
            <a:custGeom>
              <a:avLst/>
              <a:gdLst>
                <a:gd name="T0" fmla="*/ 756 w 1136"/>
                <a:gd name="T1" fmla="*/ 1541 h 1552"/>
                <a:gd name="T2" fmla="*/ 756 w 1136"/>
                <a:gd name="T3" fmla="*/ 1541 h 1552"/>
                <a:gd name="T4" fmla="*/ 790 w 1136"/>
                <a:gd name="T5" fmla="*/ 1475 h 1552"/>
                <a:gd name="T6" fmla="*/ 790 w 1136"/>
                <a:gd name="T7" fmla="*/ 1475 h 1552"/>
                <a:gd name="T8" fmla="*/ 936 w 1136"/>
                <a:gd name="T9" fmla="*/ 944 h 1552"/>
                <a:gd name="T10" fmla="*/ 936 w 1136"/>
                <a:gd name="T11" fmla="*/ 944 h 1552"/>
                <a:gd name="T12" fmla="*/ 774 w 1136"/>
                <a:gd name="T13" fmla="*/ 491 h 1552"/>
                <a:gd name="T14" fmla="*/ 774 w 1136"/>
                <a:gd name="T15" fmla="*/ 491 h 1552"/>
                <a:gd name="T16" fmla="*/ 626 w 1136"/>
                <a:gd name="T17" fmla="*/ 316 h 1552"/>
                <a:gd name="T18" fmla="*/ 626 w 1136"/>
                <a:gd name="T19" fmla="*/ 316 h 1552"/>
                <a:gd name="T20" fmla="*/ 289 w 1136"/>
                <a:gd name="T21" fmla="*/ 150 h 1552"/>
                <a:gd name="T22" fmla="*/ 289 w 1136"/>
                <a:gd name="T23" fmla="*/ 150 h 1552"/>
                <a:gd name="T24" fmla="*/ 47 w 1136"/>
                <a:gd name="T25" fmla="*/ 137 h 1552"/>
                <a:gd name="T26" fmla="*/ 47 w 1136"/>
                <a:gd name="T27" fmla="*/ 137 h 1552"/>
                <a:gd name="T28" fmla="*/ 4 w 1136"/>
                <a:gd name="T29" fmla="*/ 133 h 1552"/>
                <a:gd name="T30" fmla="*/ 4 w 1136"/>
                <a:gd name="T31" fmla="*/ 133 h 1552"/>
                <a:gd name="T32" fmla="*/ 0 w 1136"/>
                <a:gd name="T33" fmla="*/ 117 h 1552"/>
                <a:gd name="T34" fmla="*/ 0 w 1136"/>
                <a:gd name="T35" fmla="*/ 117 h 1552"/>
                <a:gd name="T36" fmla="*/ 110 w 1136"/>
                <a:gd name="T37" fmla="*/ 77 h 1552"/>
                <a:gd name="T38" fmla="*/ 110 w 1136"/>
                <a:gd name="T39" fmla="*/ 77 h 1552"/>
                <a:gd name="T40" fmla="*/ 993 w 1136"/>
                <a:gd name="T41" fmla="*/ 445 h 1552"/>
                <a:gd name="T42" fmla="*/ 993 w 1136"/>
                <a:gd name="T43" fmla="*/ 445 h 1552"/>
                <a:gd name="T44" fmla="*/ 1030 w 1136"/>
                <a:gd name="T45" fmla="*/ 1103 h 1552"/>
                <a:gd name="T46" fmla="*/ 1030 w 1136"/>
                <a:gd name="T47" fmla="*/ 1103 h 1552"/>
                <a:gd name="T48" fmla="*/ 953 w 1136"/>
                <a:gd name="T49" fmla="*/ 1269 h 1552"/>
                <a:gd name="T50" fmla="*/ 953 w 1136"/>
                <a:gd name="T51" fmla="*/ 1269 h 1552"/>
                <a:gd name="T52" fmla="*/ 775 w 1136"/>
                <a:gd name="T53" fmla="*/ 1551 h 1552"/>
                <a:gd name="T54" fmla="*/ 775 w 1136"/>
                <a:gd name="T55" fmla="*/ 1551 h 1552"/>
                <a:gd name="T56" fmla="*/ 756 w 1136"/>
                <a:gd name="T57" fmla="*/ 1541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6" h="1552">
                  <a:moveTo>
                    <a:pt x="756" y="1541"/>
                  </a:moveTo>
                  <a:lnTo>
                    <a:pt x="756" y="1541"/>
                  </a:lnTo>
                  <a:cubicBezTo>
                    <a:pt x="767" y="1519"/>
                    <a:pt x="778" y="1496"/>
                    <a:pt x="790" y="1475"/>
                  </a:cubicBezTo>
                  <a:lnTo>
                    <a:pt x="790" y="1475"/>
                  </a:lnTo>
                  <a:cubicBezTo>
                    <a:pt x="877" y="1308"/>
                    <a:pt x="935" y="1132"/>
                    <a:pt x="936" y="944"/>
                  </a:cubicBezTo>
                  <a:lnTo>
                    <a:pt x="936" y="944"/>
                  </a:lnTo>
                  <a:cubicBezTo>
                    <a:pt x="937" y="774"/>
                    <a:pt x="876" y="624"/>
                    <a:pt x="774" y="491"/>
                  </a:cubicBezTo>
                  <a:lnTo>
                    <a:pt x="774" y="491"/>
                  </a:lnTo>
                  <a:cubicBezTo>
                    <a:pt x="728" y="430"/>
                    <a:pt x="679" y="372"/>
                    <a:pt x="626" y="316"/>
                  </a:cubicBezTo>
                  <a:lnTo>
                    <a:pt x="626" y="316"/>
                  </a:lnTo>
                  <a:cubicBezTo>
                    <a:pt x="536" y="218"/>
                    <a:pt x="418" y="169"/>
                    <a:pt x="289" y="150"/>
                  </a:cubicBezTo>
                  <a:lnTo>
                    <a:pt x="289" y="150"/>
                  </a:lnTo>
                  <a:cubicBezTo>
                    <a:pt x="209" y="138"/>
                    <a:pt x="128" y="141"/>
                    <a:pt x="47" y="137"/>
                  </a:cubicBezTo>
                  <a:lnTo>
                    <a:pt x="47" y="137"/>
                  </a:lnTo>
                  <a:cubicBezTo>
                    <a:pt x="32" y="136"/>
                    <a:pt x="18" y="134"/>
                    <a:pt x="4" y="133"/>
                  </a:cubicBezTo>
                  <a:lnTo>
                    <a:pt x="4" y="133"/>
                  </a:lnTo>
                  <a:cubicBezTo>
                    <a:pt x="3" y="128"/>
                    <a:pt x="1" y="122"/>
                    <a:pt x="0" y="117"/>
                  </a:cubicBezTo>
                  <a:lnTo>
                    <a:pt x="0" y="117"/>
                  </a:lnTo>
                  <a:cubicBezTo>
                    <a:pt x="36" y="104"/>
                    <a:pt x="72" y="85"/>
                    <a:pt x="110" y="77"/>
                  </a:cubicBezTo>
                  <a:lnTo>
                    <a:pt x="110" y="77"/>
                  </a:lnTo>
                  <a:cubicBezTo>
                    <a:pt x="453" y="0"/>
                    <a:pt x="800" y="150"/>
                    <a:pt x="993" y="445"/>
                  </a:cubicBezTo>
                  <a:lnTo>
                    <a:pt x="993" y="445"/>
                  </a:lnTo>
                  <a:cubicBezTo>
                    <a:pt x="1133" y="659"/>
                    <a:pt x="1135" y="877"/>
                    <a:pt x="1030" y="1103"/>
                  </a:cubicBezTo>
                  <a:lnTo>
                    <a:pt x="1030" y="1103"/>
                  </a:lnTo>
                  <a:cubicBezTo>
                    <a:pt x="1004" y="1158"/>
                    <a:pt x="984" y="1217"/>
                    <a:pt x="953" y="1269"/>
                  </a:cubicBezTo>
                  <a:lnTo>
                    <a:pt x="953" y="1269"/>
                  </a:lnTo>
                  <a:cubicBezTo>
                    <a:pt x="897" y="1365"/>
                    <a:pt x="835" y="1458"/>
                    <a:pt x="775" y="1551"/>
                  </a:cubicBezTo>
                  <a:lnTo>
                    <a:pt x="775" y="1551"/>
                  </a:lnTo>
                  <a:cubicBezTo>
                    <a:pt x="769" y="1548"/>
                    <a:pt x="763" y="1545"/>
                    <a:pt x="756" y="1541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EF7095B0-ED6B-B640-AF48-2C56E7284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0801" y="120841"/>
              <a:ext cx="374399" cy="312961"/>
            </a:xfrm>
            <a:custGeom>
              <a:avLst/>
              <a:gdLst>
                <a:gd name="T0" fmla="*/ 373963 w 858"/>
                <a:gd name="T1" fmla="*/ 185249 h 718"/>
                <a:gd name="T2" fmla="*/ 373963 w 858"/>
                <a:gd name="T3" fmla="*/ 185249 h 718"/>
                <a:gd name="T4" fmla="*/ 359563 w 858"/>
                <a:gd name="T5" fmla="*/ 170429 h 718"/>
                <a:gd name="T6" fmla="*/ 359563 w 858"/>
                <a:gd name="T7" fmla="*/ 170429 h 718"/>
                <a:gd name="T8" fmla="*/ 237818 w 858"/>
                <a:gd name="T9" fmla="*/ 104175 h 718"/>
                <a:gd name="T10" fmla="*/ 237818 w 858"/>
                <a:gd name="T11" fmla="*/ 104175 h 718"/>
                <a:gd name="T12" fmla="*/ 156218 w 858"/>
                <a:gd name="T13" fmla="*/ 152558 h 718"/>
                <a:gd name="T14" fmla="*/ 156218 w 858"/>
                <a:gd name="T15" fmla="*/ 152558 h 718"/>
                <a:gd name="T16" fmla="*/ 198109 w 858"/>
                <a:gd name="T17" fmla="*/ 247579 h 718"/>
                <a:gd name="T18" fmla="*/ 198109 w 858"/>
                <a:gd name="T19" fmla="*/ 247579 h 718"/>
                <a:gd name="T20" fmla="*/ 276654 w 858"/>
                <a:gd name="T21" fmla="*/ 264578 h 718"/>
                <a:gd name="T22" fmla="*/ 276654 w 858"/>
                <a:gd name="T23" fmla="*/ 264578 h 718"/>
                <a:gd name="T24" fmla="*/ 267054 w 858"/>
                <a:gd name="T25" fmla="*/ 249323 h 718"/>
                <a:gd name="T26" fmla="*/ 267054 w 858"/>
                <a:gd name="T27" fmla="*/ 249323 h 718"/>
                <a:gd name="T28" fmla="*/ 317236 w 858"/>
                <a:gd name="T29" fmla="*/ 255425 h 718"/>
                <a:gd name="T30" fmla="*/ 317236 w 858"/>
                <a:gd name="T31" fmla="*/ 255425 h 718"/>
                <a:gd name="T32" fmla="*/ 317236 w 858"/>
                <a:gd name="T33" fmla="*/ 259348 h 718"/>
                <a:gd name="T34" fmla="*/ 317236 w 858"/>
                <a:gd name="T35" fmla="*/ 259348 h 718"/>
                <a:gd name="T36" fmla="*/ 305017 w 858"/>
                <a:gd name="T37" fmla="*/ 265014 h 718"/>
                <a:gd name="T38" fmla="*/ 305017 w 858"/>
                <a:gd name="T39" fmla="*/ 265014 h 718"/>
                <a:gd name="T40" fmla="*/ 305890 w 858"/>
                <a:gd name="T41" fmla="*/ 267630 h 718"/>
                <a:gd name="T42" fmla="*/ 305890 w 858"/>
                <a:gd name="T43" fmla="*/ 267630 h 718"/>
                <a:gd name="T44" fmla="*/ 351272 w 858"/>
                <a:gd name="T45" fmla="*/ 265886 h 718"/>
                <a:gd name="T46" fmla="*/ 351272 w 858"/>
                <a:gd name="T47" fmla="*/ 265886 h 718"/>
                <a:gd name="T48" fmla="*/ 289308 w 858"/>
                <a:gd name="T49" fmla="*/ 295090 h 718"/>
                <a:gd name="T50" fmla="*/ 289308 w 858"/>
                <a:gd name="T51" fmla="*/ 295090 h 718"/>
                <a:gd name="T52" fmla="*/ 13964 w 858"/>
                <a:gd name="T53" fmla="*/ 121610 h 718"/>
                <a:gd name="T54" fmla="*/ 13964 w 858"/>
                <a:gd name="T55" fmla="*/ 121610 h 718"/>
                <a:gd name="T56" fmla="*/ 67200 w 858"/>
                <a:gd name="T57" fmla="*/ 21794 h 718"/>
                <a:gd name="T58" fmla="*/ 67200 w 858"/>
                <a:gd name="T59" fmla="*/ 21794 h 718"/>
                <a:gd name="T60" fmla="*/ 246108 w 858"/>
                <a:gd name="T61" fmla="*/ 38357 h 718"/>
                <a:gd name="T62" fmla="*/ 246108 w 858"/>
                <a:gd name="T63" fmla="*/ 38357 h 718"/>
                <a:gd name="T64" fmla="*/ 373963 w 858"/>
                <a:gd name="T65" fmla="*/ 185249 h 71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58" h="718">
                  <a:moveTo>
                    <a:pt x="857" y="425"/>
                  </a:moveTo>
                  <a:lnTo>
                    <a:pt x="857" y="425"/>
                  </a:lnTo>
                  <a:cubicBezTo>
                    <a:pt x="846" y="414"/>
                    <a:pt x="834" y="403"/>
                    <a:pt x="824" y="391"/>
                  </a:cubicBezTo>
                  <a:cubicBezTo>
                    <a:pt x="753" y="301"/>
                    <a:pt x="656" y="254"/>
                    <a:pt x="545" y="239"/>
                  </a:cubicBezTo>
                  <a:cubicBezTo>
                    <a:pt x="447" y="227"/>
                    <a:pt x="379" y="269"/>
                    <a:pt x="358" y="350"/>
                  </a:cubicBezTo>
                  <a:cubicBezTo>
                    <a:pt x="329" y="454"/>
                    <a:pt x="358" y="527"/>
                    <a:pt x="454" y="568"/>
                  </a:cubicBezTo>
                  <a:cubicBezTo>
                    <a:pt x="509" y="592"/>
                    <a:pt x="570" y="601"/>
                    <a:pt x="634" y="607"/>
                  </a:cubicBezTo>
                  <a:cubicBezTo>
                    <a:pt x="631" y="601"/>
                    <a:pt x="626" y="594"/>
                    <a:pt x="612" y="572"/>
                  </a:cubicBezTo>
                  <a:cubicBezTo>
                    <a:pt x="658" y="578"/>
                    <a:pt x="693" y="582"/>
                    <a:pt x="727" y="586"/>
                  </a:cubicBezTo>
                  <a:cubicBezTo>
                    <a:pt x="727" y="589"/>
                    <a:pt x="727" y="592"/>
                    <a:pt x="727" y="595"/>
                  </a:cubicBezTo>
                  <a:cubicBezTo>
                    <a:pt x="718" y="599"/>
                    <a:pt x="709" y="604"/>
                    <a:pt x="699" y="608"/>
                  </a:cubicBezTo>
                  <a:cubicBezTo>
                    <a:pt x="699" y="610"/>
                    <a:pt x="700" y="612"/>
                    <a:pt x="701" y="614"/>
                  </a:cubicBezTo>
                  <a:cubicBezTo>
                    <a:pt x="733" y="613"/>
                    <a:pt x="766" y="612"/>
                    <a:pt x="805" y="610"/>
                  </a:cubicBezTo>
                  <a:cubicBezTo>
                    <a:pt x="766" y="659"/>
                    <a:pt x="714" y="670"/>
                    <a:pt x="663" y="677"/>
                  </a:cubicBezTo>
                  <a:cubicBezTo>
                    <a:pt x="389" y="717"/>
                    <a:pt x="109" y="574"/>
                    <a:pt x="32" y="279"/>
                  </a:cubicBezTo>
                  <a:cubicBezTo>
                    <a:pt x="0" y="158"/>
                    <a:pt x="36" y="92"/>
                    <a:pt x="154" y="50"/>
                  </a:cubicBezTo>
                  <a:cubicBezTo>
                    <a:pt x="297" y="0"/>
                    <a:pt x="431" y="27"/>
                    <a:pt x="564" y="88"/>
                  </a:cubicBezTo>
                  <a:cubicBezTo>
                    <a:pt x="712" y="157"/>
                    <a:pt x="802" y="275"/>
                    <a:pt x="857" y="425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4A6FE45D-D0B4-9F48-85B8-F9955AE968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1306" y="362139"/>
              <a:ext cx="678009" cy="1355620"/>
            </a:xfrm>
            <a:custGeom>
              <a:avLst/>
              <a:gdLst>
                <a:gd name="T0" fmla="*/ 1555 w 1556"/>
                <a:gd name="T1" fmla="*/ 1144 h 3115"/>
                <a:gd name="T2" fmla="*/ 1555 w 1556"/>
                <a:gd name="T3" fmla="*/ 1144 h 3115"/>
                <a:gd name="T4" fmla="*/ 1360 w 1556"/>
                <a:gd name="T5" fmla="*/ 1465 h 3115"/>
                <a:gd name="T6" fmla="*/ 1360 w 1556"/>
                <a:gd name="T7" fmla="*/ 1465 h 3115"/>
                <a:gd name="T8" fmla="*/ 1332 w 1556"/>
                <a:gd name="T9" fmla="*/ 1585 h 3115"/>
                <a:gd name="T10" fmla="*/ 1332 w 1556"/>
                <a:gd name="T11" fmla="*/ 1585 h 3115"/>
                <a:gd name="T12" fmla="*/ 1313 w 1556"/>
                <a:gd name="T13" fmla="*/ 2124 h 3115"/>
                <a:gd name="T14" fmla="*/ 1313 w 1556"/>
                <a:gd name="T15" fmla="*/ 2124 h 3115"/>
                <a:gd name="T16" fmla="*/ 940 w 1556"/>
                <a:gd name="T17" fmla="*/ 3050 h 3115"/>
                <a:gd name="T18" fmla="*/ 940 w 1556"/>
                <a:gd name="T19" fmla="*/ 3050 h 3115"/>
                <a:gd name="T20" fmla="*/ 883 w 1556"/>
                <a:gd name="T21" fmla="*/ 3114 h 3115"/>
                <a:gd name="T22" fmla="*/ 883 w 1556"/>
                <a:gd name="T23" fmla="*/ 3114 h 3115"/>
                <a:gd name="T24" fmla="*/ 991 w 1556"/>
                <a:gd name="T25" fmla="*/ 2914 h 3115"/>
                <a:gd name="T26" fmla="*/ 991 w 1556"/>
                <a:gd name="T27" fmla="*/ 2914 h 3115"/>
                <a:gd name="T28" fmla="*/ 1247 w 1556"/>
                <a:gd name="T29" fmla="*/ 2201 h 3115"/>
                <a:gd name="T30" fmla="*/ 1247 w 1556"/>
                <a:gd name="T31" fmla="*/ 2201 h 3115"/>
                <a:gd name="T32" fmla="*/ 1253 w 1556"/>
                <a:gd name="T33" fmla="*/ 1508 h 3115"/>
                <a:gd name="T34" fmla="*/ 1253 w 1556"/>
                <a:gd name="T35" fmla="*/ 1508 h 3115"/>
                <a:gd name="T36" fmla="*/ 1076 w 1556"/>
                <a:gd name="T37" fmla="*/ 1042 h 3115"/>
                <a:gd name="T38" fmla="*/ 1076 w 1556"/>
                <a:gd name="T39" fmla="*/ 1042 h 3115"/>
                <a:gd name="T40" fmla="*/ 790 w 1556"/>
                <a:gd name="T41" fmla="*/ 813 h 3115"/>
                <a:gd name="T42" fmla="*/ 790 w 1556"/>
                <a:gd name="T43" fmla="*/ 813 h 3115"/>
                <a:gd name="T44" fmla="*/ 677 w 1556"/>
                <a:gd name="T45" fmla="*/ 760 h 3115"/>
                <a:gd name="T46" fmla="*/ 684 w 1556"/>
                <a:gd name="T47" fmla="*/ 741 h 3115"/>
                <a:gd name="T48" fmla="*/ 684 w 1556"/>
                <a:gd name="T49" fmla="*/ 741 h 3115"/>
                <a:gd name="T50" fmla="*/ 961 w 1556"/>
                <a:gd name="T51" fmla="*/ 843 h 3115"/>
                <a:gd name="T52" fmla="*/ 961 w 1556"/>
                <a:gd name="T53" fmla="*/ 843 h 3115"/>
                <a:gd name="T54" fmla="*/ 0 w 1556"/>
                <a:gd name="T55" fmla="*/ 18 h 3115"/>
                <a:gd name="T56" fmla="*/ 10 w 1556"/>
                <a:gd name="T57" fmla="*/ 0 h 3115"/>
                <a:gd name="T58" fmla="*/ 10 w 1556"/>
                <a:gd name="T59" fmla="*/ 0 h 3115"/>
                <a:gd name="T60" fmla="*/ 175 w 1556"/>
                <a:gd name="T61" fmla="*/ 61 h 3115"/>
                <a:gd name="T62" fmla="*/ 175 w 1556"/>
                <a:gd name="T63" fmla="*/ 61 h 3115"/>
                <a:gd name="T64" fmla="*/ 341 w 1556"/>
                <a:gd name="T65" fmla="*/ 140 h 3115"/>
                <a:gd name="T66" fmla="*/ 341 w 1556"/>
                <a:gd name="T67" fmla="*/ 140 h 3115"/>
                <a:gd name="T68" fmla="*/ 492 w 1556"/>
                <a:gd name="T69" fmla="*/ 235 h 3115"/>
                <a:gd name="T70" fmla="*/ 492 w 1556"/>
                <a:gd name="T71" fmla="*/ 235 h 3115"/>
                <a:gd name="T72" fmla="*/ 641 w 1556"/>
                <a:gd name="T73" fmla="*/ 348 h 3115"/>
                <a:gd name="T74" fmla="*/ 641 w 1556"/>
                <a:gd name="T75" fmla="*/ 348 h 3115"/>
                <a:gd name="T76" fmla="*/ 683 w 1556"/>
                <a:gd name="T77" fmla="*/ 120 h 3115"/>
                <a:gd name="T78" fmla="*/ 683 w 1556"/>
                <a:gd name="T79" fmla="*/ 120 h 3115"/>
                <a:gd name="T80" fmla="*/ 699 w 1556"/>
                <a:gd name="T81" fmla="*/ 120 h 3115"/>
                <a:gd name="T82" fmla="*/ 699 w 1556"/>
                <a:gd name="T83" fmla="*/ 120 h 3115"/>
                <a:gd name="T84" fmla="*/ 696 w 1556"/>
                <a:gd name="T85" fmla="*/ 290 h 3115"/>
                <a:gd name="T86" fmla="*/ 696 w 1556"/>
                <a:gd name="T87" fmla="*/ 290 h 3115"/>
                <a:gd name="T88" fmla="*/ 758 w 1556"/>
                <a:gd name="T89" fmla="*/ 475 h 3115"/>
                <a:gd name="T90" fmla="*/ 758 w 1556"/>
                <a:gd name="T91" fmla="*/ 475 h 3115"/>
                <a:gd name="T92" fmla="*/ 1110 w 1556"/>
                <a:gd name="T93" fmla="*/ 963 h 3115"/>
                <a:gd name="T94" fmla="*/ 1110 w 1556"/>
                <a:gd name="T95" fmla="*/ 963 h 3115"/>
                <a:gd name="T96" fmla="*/ 1301 w 1556"/>
                <a:gd name="T97" fmla="*/ 1434 h 3115"/>
                <a:gd name="T98" fmla="*/ 1301 w 1556"/>
                <a:gd name="T99" fmla="*/ 1434 h 3115"/>
                <a:gd name="T100" fmla="*/ 1314 w 1556"/>
                <a:gd name="T101" fmla="*/ 1465 h 3115"/>
                <a:gd name="T102" fmla="*/ 1314 w 1556"/>
                <a:gd name="T103" fmla="*/ 1465 h 3115"/>
                <a:gd name="T104" fmla="*/ 1547 w 1556"/>
                <a:gd name="T105" fmla="*/ 1138 h 3115"/>
                <a:gd name="T106" fmla="*/ 1547 w 1556"/>
                <a:gd name="T107" fmla="*/ 1138 h 3115"/>
                <a:gd name="T108" fmla="*/ 1555 w 1556"/>
                <a:gd name="T109" fmla="*/ 1144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56" h="3115">
                  <a:moveTo>
                    <a:pt x="1555" y="1144"/>
                  </a:moveTo>
                  <a:lnTo>
                    <a:pt x="1555" y="1144"/>
                  </a:lnTo>
                  <a:cubicBezTo>
                    <a:pt x="1489" y="1251"/>
                    <a:pt x="1421" y="1356"/>
                    <a:pt x="1360" y="1465"/>
                  </a:cubicBezTo>
                  <a:lnTo>
                    <a:pt x="1360" y="1465"/>
                  </a:lnTo>
                  <a:cubicBezTo>
                    <a:pt x="1340" y="1500"/>
                    <a:pt x="1326" y="1548"/>
                    <a:pt x="1332" y="1585"/>
                  </a:cubicBezTo>
                  <a:lnTo>
                    <a:pt x="1332" y="1585"/>
                  </a:lnTo>
                  <a:cubicBezTo>
                    <a:pt x="1360" y="1767"/>
                    <a:pt x="1342" y="1946"/>
                    <a:pt x="1313" y="2124"/>
                  </a:cubicBezTo>
                  <a:lnTo>
                    <a:pt x="1313" y="2124"/>
                  </a:lnTo>
                  <a:cubicBezTo>
                    <a:pt x="1257" y="2460"/>
                    <a:pt x="1121" y="2764"/>
                    <a:pt x="940" y="3050"/>
                  </a:cubicBezTo>
                  <a:lnTo>
                    <a:pt x="940" y="3050"/>
                  </a:lnTo>
                  <a:cubicBezTo>
                    <a:pt x="926" y="3074"/>
                    <a:pt x="908" y="3096"/>
                    <a:pt x="883" y="3114"/>
                  </a:cubicBezTo>
                  <a:lnTo>
                    <a:pt x="883" y="3114"/>
                  </a:lnTo>
                  <a:cubicBezTo>
                    <a:pt x="919" y="3048"/>
                    <a:pt x="957" y="2982"/>
                    <a:pt x="991" y="2914"/>
                  </a:cubicBezTo>
                  <a:lnTo>
                    <a:pt x="991" y="2914"/>
                  </a:lnTo>
                  <a:cubicBezTo>
                    <a:pt x="1105" y="2687"/>
                    <a:pt x="1194" y="2451"/>
                    <a:pt x="1247" y="2201"/>
                  </a:cubicBezTo>
                  <a:lnTo>
                    <a:pt x="1247" y="2201"/>
                  </a:lnTo>
                  <a:cubicBezTo>
                    <a:pt x="1298" y="1969"/>
                    <a:pt x="1299" y="1738"/>
                    <a:pt x="1253" y="1508"/>
                  </a:cubicBezTo>
                  <a:lnTo>
                    <a:pt x="1253" y="1508"/>
                  </a:lnTo>
                  <a:cubicBezTo>
                    <a:pt x="1220" y="1344"/>
                    <a:pt x="1164" y="1185"/>
                    <a:pt x="1076" y="1042"/>
                  </a:cubicBezTo>
                  <a:lnTo>
                    <a:pt x="1076" y="1042"/>
                  </a:lnTo>
                  <a:cubicBezTo>
                    <a:pt x="1010" y="935"/>
                    <a:pt x="909" y="860"/>
                    <a:pt x="790" y="813"/>
                  </a:cubicBezTo>
                  <a:lnTo>
                    <a:pt x="790" y="813"/>
                  </a:lnTo>
                  <a:cubicBezTo>
                    <a:pt x="751" y="798"/>
                    <a:pt x="714" y="778"/>
                    <a:pt x="677" y="760"/>
                  </a:cubicBezTo>
                  <a:lnTo>
                    <a:pt x="684" y="741"/>
                  </a:lnTo>
                  <a:lnTo>
                    <a:pt x="684" y="741"/>
                  </a:lnTo>
                  <a:cubicBezTo>
                    <a:pt x="774" y="774"/>
                    <a:pt x="862" y="807"/>
                    <a:pt x="961" y="843"/>
                  </a:cubicBezTo>
                  <a:lnTo>
                    <a:pt x="961" y="843"/>
                  </a:lnTo>
                  <a:cubicBezTo>
                    <a:pt x="702" y="488"/>
                    <a:pt x="420" y="175"/>
                    <a:pt x="0" y="18"/>
                  </a:cubicBezTo>
                  <a:lnTo>
                    <a:pt x="10" y="0"/>
                  </a:lnTo>
                  <a:lnTo>
                    <a:pt x="10" y="0"/>
                  </a:lnTo>
                  <a:cubicBezTo>
                    <a:pt x="65" y="20"/>
                    <a:pt x="121" y="38"/>
                    <a:pt x="175" y="61"/>
                  </a:cubicBezTo>
                  <a:lnTo>
                    <a:pt x="175" y="61"/>
                  </a:lnTo>
                  <a:cubicBezTo>
                    <a:pt x="232" y="84"/>
                    <a:pt x="287" y="111"/>
                    <a:pt x="341" y="140"/>
                  </a:cubicBezTo>
                  <a:lnTo>
                    <a:pt x="341" y="140"/>
                  </a:lnTo>
                  <a:cubicBezTo>
                    <a:pt x="393" y="169"/>
                    <a:pt x="443" y="201"/>
                    <a:pt x="492" y="235"/>
                  </a:cubicBezTo>
                  <a:lnTo>
                    <a:pt x="492" y="235"/>
                  </a:lnTo>
                  <a:cubicBezTo>
                    <a:pt x="542" y="270"/>
                    <a:pt x="589" y="308"/>
                    <a:pt x="641" y="348"/>
                  </a:cubicBezTo>
                  <a:lnTo>
                    <a:pt x="641" y="348"/>
                  </a:lnTo>
                  <a:cubicBezTo>
                    <a:pt x="656" y="269"/>
                    <a:pt x="669" y="194"/>
                    <a:pt x="683" y="120"/>
                  </a:cubicBezTo>
                  <a:lnTo>
                    <a:pt x="683" y="120"/>
                  </a:lnTo>
                  <a:cubicBezTo>
                    <a:pt x="688" y="120"/>
                    <a:pt x="693" y="120"/>
                    <a:pt x="699" y="120"/>
                  </a:cubicBezTo>
                  <a:lnTo>
                    <a:pt x="699" y="120"/>
                  </a:lnTo>
                  <a:cubicBezTo>
                    <a:pt x="698" y="177"/>
                    <a:pt x="706" y="235"/>
                    <a:pt x="696" y="290"/>
                  </a:cubicBezTo>
                  <a:lnTo>
                    <a:pt x="696" y="290"/>
                  </a:lnTo>
                  <a:cubicBezTo>
                    <a:pt x="684" y="366"/>
                    <a:pt x="703" y="417"/>
                    <a:pt x="758" y="475"/>
                  </a:cubicBezTo>
                  <a:lnTo>
                    <a:pt x="758" y="475"/>
                  </a:lnTo>
                  <a:cubicBezTo>
                    <a:pt x="897" y="620"/>
                    <a:pt x="1011" y="786"/>
                    <a:pt x="1110" y="963"/>
                  </a:cubicBezTo>
                  <a:lnTo>
                    <a:pt x="1110" y="963"/>
                  </a:lnTo>
                  <a:cubicBezTo>
                    <a:pt x="1193" y="1112"/>
                    <a:pt x="1254" y="1270"/>
                    <a:pt x="1301" y="1434"/>
                  </a:cubicBezTo>
                  <a:lnTo>
                    <a:pt x="1301" y="1434"/>
                  </a:lnTo>
                  <a:cubicBezTo>
                    <a:pt x="1303" y="1440"/>
                    <a:pt x="1306" y="1446"/>
                    <a:pt x="1314" y="1465"/>
                  </a:cubicBezTo>
                  <a:lnTo>
                    <a:pt x="1314" y="1465"/>
                  </a:lnTo>
                  <a:cubicBezTo>
                    <a:pt x="1396" y="1351"/>
                    <a:pt x="1471" y="1245"/>
                    <a:pt x="1547" y="1138"/>
                  </a:cubicBezTo>
                  <a:lnTo>
                    <a:pt x="1547" y="1138"/>
                  </a:lnTo>
                  <a:cubicBezTo>
                    <a:pt x="1549" y="1140"/>
                    <a:pt x="1552" y="1142"/>
                    <a:pt x="1555" y="1144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6394DD65-A666-4F43-BDC5-3AB6B969EC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921" y="1011721"/>
              <a:ext cx="583680" cy="199680"/>
            </a:xfrm>
            <a:custGeom>
              <a:avLst/>
              <a:gdLst>
                <a:gd name="T0" fmla="*/ 0 w 1339"/>
                <a:gd name="T1" fmla="*/ 193563 h 457"/>
                <a:gd name="T2" fmla="*/ 0 w 1339"/>
                <a:gd name="T3" fmla="*/ 193563 h 457"/>
                <a:gd name="T4" fmla="*/ 199646 w 1339"/>
                <a:gd name="T5" fmla="*/ 57676 h 457"/>
                <a:gd name="T6" fmla="*/ 199646 w 1339"/>
                <a:gd name="T7" fmla="*/ 57676 h 457"/>
                <a:gd name="T8" fmla="*/ 470780 w 1339"/>
                <a:gd name="T9" fmla="*/ 12234 h 457"/>
                <a:gd name="T10" fmla="*/ 470780 w 1339"/>
                <a:gd name="T11" fmla="*/ 12234 h 457"/>
                <a:gd name="T12" fmla="*/ 565372 w 1339"/>
                <a:gd name="T13" fmla="*/ 57676 h 457"/>
                <a:gd name="T14" fmla="*/ 565372 w 1339"/>
                <a:gd name="T15" fmla="*/ 57676 h 457"/>
                <a:gd name="T16" fmla="*/ 579321 w 1339"/>
                <a:gd name="T17" fmla="*/ 95689 h 457"/>
                <a:gd name="T18" fmla="*/ 579321 w 1339"/>
                <a:gd name="T19" fmla="*/ 95689 h 457"/>
                <a:gd name="T20" fmla="*/ 544012 w 1339"/>
                <a:gd name="T21" fmla="*/ 123653 h 457"/>
                <a:gd name="T22" fmla="*/ 544012 w 1339"/>
                <a:gd name="T23" fmla="*/ 123653 h 457"/>
                <a:gd name="T24" fmla="*/ 496934 w 1339"/>
                <a:gd name="T25" fmla="*/ 116225 h 457"/>
                <a:gd name="T26" fmla="*/ 496934 w 1339"/>
                <a:gd name="T27" fmla="*/ 116225 h 457"/>
                <a:gd name="T28" fmla="*/ 90669 w 1339"/>
                <a:gd name="T29" fmla="*/ 144626 h 457"/>
                <a:gd name="T30" fmla="*/ 90669 w 1339"/>
                <a:gd name="T31" fmla="*/ 144626 h 457"/>
                <a:gd name="T32" fmla="*/ 4359 w 1339"/>
                <a:gd name="T33" fmla="*/ 199243 h 457"/>
                <a:gd name="T34" fmla="*/ 4359 w 1339"/>
                <a:gd name="T35" fmla="*/ 199243 h 457"/>
                <a:gd name="T36" fmla="*/ 0 w 1339"/>
                <a:gd name="T37" fmla="*/ 193563 h 4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39" h="457">
                  <a:moveTo>
                    <a:pt x="0" y="443"/>
                  </a:moveTo>
                  <a:lnTo>
                    <a:pt x="0" y="443"/>
                  </a:lnTo>
                  <a:cubicBezTo>
                    <a:pt x="140" y="321"/>
                    <a:pt x="294" y="220"/>
                    <a:pt x="458" y="132"/>
                  </a:cubicBezTo>
                  <a:cubicBezTo>
                    <a:pt x="654" y="26"/>
                    <a:pt x="863" y="0"/>
                    <a:pt x="1080" y="28"/>
                  </a:cubicBezTo>
                  <a:cubicBezTo>
                    <a:pt x="1162" y="38"/>
                    <a:pt x="1240" y="69"/>
                    <a:pt x="1297" y="132"/>
                  </a:cubicBezTo>
                  <a:cubicBezTo>
                    <a:pt x="1317" y="154"/>
                    <a:pt x="1338" y="197"/>
                    <a:pt x="1329" y="219"/>
                  </a:cubicBezTo>
                  <a:cubicBezTo>
                    <a:pt x="1317" y="248"/>
                    <a:pt x="1279" y="276"/>
                    <a:pt x="1248" y="283"/>
                  </a:cubicBezTo>
                  <a:cubicBezTo>
                    <a:pt x="1214" y="291"/>
                    <a:pt x="1173" y="279"/>
                    <a:pt x="1140" y="266"/>
                  </a:cubicBezTo>
                  <a:cubicBezTo>
                    <a:pt x="818" y="134"/>
                    <a:pt x="508" y="165"/>
                    <a:pt x="208" y="331"/>
                  </a:cubicBezTo>
                  <a:cubicBezTo>
                    <a:pt x="139" y="368"/>
                    <a:pt x="76" y="415"/>
                    <a:pt x="10" y="456"/>
                  </a:cubicBezTo>
                  <a:cubicBezTo>
                    <a:pt x="7" y="452"/>
                    <a:pt x="4" y="447"/>
                    <a:pt x="0" y="443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id="{86D116D3-B72D-8E4F-A1FC-9FC9472E23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4222" y="914656"/>
              <a:ext cx="424396" cy="332285"/>
            </a:xfrm>
            <a:custGeom>
              <a:avLst/>
              <a:gdLst>
                <a:gd name="T0" fmla="*/ 0 w 975"/>
                <a:gd name="T1" fmla="*/ 763 h 764"/>
                <a:gd name="T2" fmla="*/ 0 w 975"/>
                <a:gd name="T3" fmla="*/ 763 h 764"/>
                <a:gd name="T4" fmla="*/ 189 w 975"/>
                <a:gd name="T5" fmla="*/ 482 h 764"/>
                <a:gd name="T6" fmla="*/ 189 w 975"/>
                <a:gd name="T7" fmla="*/ 482 h 764"/>
                <a:gd name="T8" fmla="*/ 679 w 975"/>
                <a:gd name="T9" fmla="*/ 69 h 764"/>
                <a:gd name="T10" fmla="*/ 679 w 975"/>
                <a:gd name="T11" fmla="*/ 69 h 764"/>
                <a:gd name="T12" fmla="*/ 783 w 975"/>
                <a:gd name="T13" fmla="*/ 15 h 764"/>
                <a:gd name="T14" fmla="*/ 783 w 975"/>
                <a:gd name="T15" fmla="*/ 15 h 764"/>
                <a:gd name="T16" fmla="*/ 857 w 975"/>
                <a:gd name="T17" fmla="*/ 2 h 764"/>
                <a:gd name="T18" fmla="*/ 857 w 975"/>
                <a:gd name="T19" fmla="*/ 2 h 764"/>
                <a:gd name="T20" fmla="*/ 958 w 975"/>
                <a:gd name="T21" fmla="*/ 66 h 764"/>
                <a:gd name="T22" fmla="*/ 958 w 975"/>
                <a:gd name="T23" fmla="*/ 66 h 764"/>
                <a:gd name="T24" fmla="*/ 909 w 975"/>
                <a:gd name="T25" fmla="*/ 162 h 764"/>
                <a:gd name="T26" fmla="*/ 909 w 975"/>
                <a:gd name="T27" fmla="*/ 162 h 764"/>
                <a:gd name="T28" fmla="*/ 656 w 975"/>
                <a:gd name="T29" fmla="*/ 278 h 764"/>
                <a:gd name="T30" fmla="*/ 656 w 975"/>
                <a:gd name="T31" fmla="*/ 278 h 764"/>
                <a:gd name="T32" fmla="*/ 0 w 975"/>
                <a:gd name="T33" fmla="*/ 763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5" h="764">
                  <a:moveTo>
                    <a:pt x="0" y="763"/>
                  </a:moveTo>
                  <a:lnTo>
                    <a:pt x="0" y="763"/>
                  </a:lnTo>
                  <a:cubicBezTo>
                    <a:pt x="43" y="656"/>
                    <a:pt x="111" y="564"/>
                    <a:pt x="189" y="482"/>
                  </a:cubicBezTo>
                  <a:lnTo>
                    <a:pt x="189" y="482"/>
                  </a:lnTo>
                  <a:cubicBezTo>
                    <a:pt x="337" y="327"/>
                    <a:pt x="496" y="182"/>
                    <a:pt x="679" y="69"/>
                  </a:cubicBezTo>
                  <a:lnTo>
                    <a:pt x="679" y="69"/>
                  </a:lnTo>
                  <a:cubicBezTo>
                    <a:pt x="712" y="48"/>
                    <a:pt x="747" y="30"/>
                    <a:pt x="783" y="15"/>
                  </a:cubicBezTo>
                  <a:lnTo>
                    <a:pt x="783" y="15"/>
                  </a:lnTo>
                  <a:cubicBezTo>
                    <a:pt x="806" y="6"/>
                    <a:pt x="832" y="0"/>
                    <a:pt x="857" y="2"/>
                  </a:cubicBezTo>
                  <a:lnTo>
                    <a:pt x="857" y="2"/>
                  </a:lnTo>
                  <a:cubicBezTo>
                    <a:pt x="902" y="3"/>
                    <a:pt x="942" y="20"/>
                    <a:pt x="958" y="66"/>
                  </a:cubicBezTo>
                  <a:lnTo>
                    <a:pt x="958" y="66"/>
                  </a:lnTo>
                  <a:cubicBezTo>
                    <a:pt x="974" y="111"/>
                    <a:pt x="943" y="144"/>
                    <a:pt x="909" y="162"/>
                  </a:cubicBezTo>
                  <a:lnTo>
                    <a:pt x="909" y="162"/>
                  </a:lnTo>
                  <a:cubicBezTo>
                    <a:pt x="827" y="205"/>
                    <a:pt x="741" y="240"/>
                    <a:pt x="656" y="278"/>
                  </a:cubicBezTo>
                  <a:lnTo>
                    <a:pt x="656" y="278"/>
                  </a:lnTo>
                  <a:cubicBezTo>
                    <a:pt x="401" y="391"/>
                    <a:pt x="171" y="535"/>
                    <a:pt x="0" y="763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8116E6EA-6D0F-BB44-BE02-D6F1A0FE3D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8641" y="78601"/>
              <a:ext cx="176640" cy="228481"/>
            </a:xfrm>
            <a:custGeom>
              <a:avLst/>
              <a:gdLst>
                <a:gd name="T0" fmla="*/ 123735 w 404"/>
                <a:gd name="T1" fmla="*/ 228044 h 523"/>
                <a:gd name="T2" fmla="*/ 123735 w 404"/>
                <a:gd name="T3" fmla="*/ 228044 h 523"/>
                <a:gd name="T4" fmla="*/ 125047 w 404"/>
                <a:gd name="T5" fmla="*/ 146350 h 523"/>
                <a:gd name="T6" fmla="*/ 125047 w 404"/>
                <a:gd name="T7" fmla="*/ 146350 h 523"/>
                <a:gd name="T8" fmla="*/ 121987 w 404"/>
                <a:gd name="T9" fmla="*/ 124507 h 523"/>
                <a:gd name="T10" fmla="*/ 121987 w 404"/>
                <a:gd name="T11" fmla="*/ 124507 h 523"/>
                <a:gd name="T12" fmla="*/ 89194 w 404"/>
                <a:gd name="T13" fmla="*/ 79510 h 523"/>
                <a:gd name="T14" fmla="*/ 89194 w 404"/>
                <a:gd name="T15" fmla="*/ 79510 h 523"/>
                <a:gd name="T16" fmla="*/ 56840 w 404"/>
                <a:gd name="T17" fmla="*/ 110964 h 523"/>
                <a:gd name="T18" fmla="*/ 56840 w 404"/>
                <a:gd name="T19" fmla="*/ 110964 h 523"/>
                <a:gd name="T20" fmla="*/ 46783 w 404"/>
                <a:gd name="T21" fmla="*/ 209696 h 523"/>
                <a:gd name="T22" fmla="*/ 46783 w 404"/>
                <a:gd name="T23" fmla="*/ 209696 h 523"/>
                <a:gd name="T24" fmla="*/ 10056 w 404"/>
                <a:gd name="T25" fmla="*/ 68151 h 523"/>
                <a:gd name="T26" fmla="*/ 10056 w 404"/>
                <a:gd name="T27" fmla="*/ 68151 h 523"/>
                <a:gd name="T28" fmla="*/ 85259 w 404"/>
                <a:gd name="T29" fmla="*/ 874 h 523"/>
                <a:gd name="T30" fmla="*/ 85259 w 404"/>
                <a:gd name="T31" fmla="*/ 874 h 523"/>
                <a:gd name="T32" fmla="*/ 158276 w 404"/>
                <a:gd name="T33" fmla="*/ 62035 h 523"/>
                <a:gd name="T34" fmla="*/ 158276 w 404"/>
                <a:gd name="T35" fmla="*/ 62035 h 523"/>
                <a:gd name="T36" fmla="*/ 123735 w 404"/>
                <a:gd name="T37" fmla="*/ 228044 h 5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04" h="523">
                  <a:moveTo>
                    <a:pt x="283" y="522"/>
                  </a:moveTo>
                  <a:lnTo>
                    <a:pt x="283" y="522"/>
                  </a:lnTo>
                  <a:cubicBezTo>
                    <a:pt x="285" y="456"/>
                    <a:pt x="286" y="396"/>
                    <a:pt x="286" y="335"/>
                  </a:cubicBezTo>
                  <a:cubicBezTo>
                    <a:pt x="286" y="318"/>
                    <a:pt x="288" y="298"/>
                    <a:pt x="279" y="285"/>
                  </a:cubicBezTo>
                  <a:cubicBezTo>
                    <a:pt x="257" y="249"/>
                    <a:pt x="230" y="216"/>
                    <a:pt x="204" y="182"/>
                  </a:cubicBezTo>
                  <a:cubicBezTo>
                    <a:pt x="179" y="206"/>
                    <a:pt x="149" y="227"/>
                    <a:pt x="130" y="254"/>
                  </a:cubicBezTo>
                  <a:cubicBezTo>
                    <a:pt x="84" y="324"/>
                    <a:pt x="87" y="401"/>
                    <a:pt x="107" y="480"/>
                  </a:cubicBezTo>
                  <a:cubicBezTo>
                    <a:pt x="47" y="380"/>
                    <a:pt x="0" y="277"/>
                    <a:pt x="23" y="156"/>
                  </a:cubicBezTo>
                  <a:cubicBezTo>
                    <a:pt x="41" y="66"/>
                    <a:pt x="111" y="4"/>
                    <a:pt x="195" y="2"/>
                  </a:cubicBezTo>
                  <a:cubicBezTo>
                    <a:pt x="271" y="0"/>
                    <a:pt x="337" y="55"/>
                    <a:pt x="362" y="142"/>
                  </a:cubicBezTo>
                  <a:cubicBezTo>
                    <a:pt x="403" y="282"/>
                    <a:pt x="362" y="404"/>
                    <a:pt x="283" y="522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934303D0-6DF4-CF45-AA0A-FB5CF00BD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3334" y="723062"/>
              <a:ext cx="132357" cy="278470"/>
            </a:xfrm>
            <a:custGeom>
              <a:avLst/>
              <a:gdLst>
                <a:gd name="T0" fmla="*/ 236 w 303"/>
                <a:gd name="T1" fmla="*/ 0 h 641"/>
                <a:gd name="T2" fmla="*/ 236 w 303"/>
                <a:gd name="T3" fmla="*/ 0 h 641"/>
                <a:gd name="T4" fmla="*/ 278 w 303"/>
                <a:gd name="T5" fmla="*/ 332 h 641"/>
                <a:gd name="T6" fmla="*/ 278 w 303"/>
                <a:gd name="T7" fmla="*/ 332 h 641"/>
                <a:gd name="T8" fmla="*/ 116 w 303"/>
                <a:gd name="T9" fmla="*/ 615 h 641"/>
                <a:gd name="T10" fmla="*/ 116 w 303"/>
                <a:gd name="T11" fmla="*/ 615 h 641"/>
                <a:gd name="T12" fmla="*/ 39 w 303"/>
                <a:gd name="T13" fmla="*/ 629 h 641"/>
                <a:gd name="T14" fmla="*/ 39 w 303"/>
                <a:gd name="T15" fmla="*/ 629 h 641"/>
                <a:gd name="T16" fmla="*/ 5 w 303"/>
                <a:gd name="T17" fmla="*/ 548 h 641"/>
                <a:gd name="T18" fmla="*/ 5 w 303"/>
                <a:gd name="T19" fmla="*/ 548 h 641"/>
                <a:gd name="T20" fmla="*/ 64 w 303"/>
                <a:gd name="T21" fmla="*/ 382 h 641"/>
                <a:gd name="T22" fmla="*/ 64 w 303"/>
                <a:gd name="T23" fmla="*/ 382 h 641"/>
                <a:gd name="T24" fmla="*/ 236 w 303"/>
                <a:gd name="T25" fmla="*/ 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3" h="641">
                  <a:moveTo>
                    <a:pt x="236" y="0"/>
                  </a:moveTo>
                  <a:lnTo>
                    <a:pt x="236" y="0"/>
                  </a:lnTo>
                  <a:cubicBezTo>
                    <a:pt x="263" y="110"/>
                    <a:pt x="302" y="217"/>
                    <a:pt x="278" y="332"/>
                  </a:cubicBezTo>
                  <a:lnTo>
                    <a:pt x="278" y="332"/>
                  </a:lnTo>
                  <a:cubicBezTo>
                    <a:pt x="256" y="443"/>
                    <a:pt x="218" y="549"/>
                    <a:pt x="116" y="615"/>
                  </a:cubicBezTo>
                  <a:lnTo>
                    <a:pt x="116" y="615"/>
                  </a:lnTo>
                  <a:cubicBezTo>
                    <a:pt x="95" y="629"/>
                    <a:pt x="53" y="640"/>
                    <a:pt x="39" y="629"/>
                  </a:cubicBezTo>
                  <a:lnTo>
                    <a:pt x="39" y="629"/>
                  </a:lnTo>
                  <a:cubicBezTo>
                    <a:pt x="18" y="613"/>
                    <a:pt x="0" y="573"/>
                    <a:pt x="5" y="548"/>
                  </a:cubicBezTo>
                  <a:lnTo>
                    <a:pt x="5" y="548"/>
                  </a:lnTo>
                  <a:cubicBezTo>
                    <a:pt x="16" y="491"/>
                    <a:pt x="34" y="431"/>
                    <a:pt x="64" y="382"/>
                  </a:cubicBezTo>
                  <a:lnTo>
                    <a:pt x="64" y="382"/>
                  </a:lnTo>
                  <a:cubicBezTo>
                    <a:pt x="138" y="262"/>
                    <a:pt x="222" y="148"/>
                    <a:pt x="236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E8B59211-C045-D84B-8481-78276810A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2265" y="377583"/>
              <a:ext cx="345836" cy="103358"/>
            </a:xfrm>
            <a:custGeom>
              <a:avLst/>
              <a:gdLst>
                <a:gd name="T0" fmla="*/ 792 w 793"/>
                <a:gd name="T1" fmla="*/ 70 h 236"/>
                <a:gd name="T2" fmla="*/ 792 w 793"/>
                <a:gd name="T3" fmla="*/ 70 h 236"/>
                <a:gd name="T4" fmla="*/ 345 w 793"/>
                <a:gd name="T5" fmla="*/ 232 h 236"/>
                <a:gd name="T6" fmla="*/ 345 w 793"/>
                <a:gd name="T7" fmla="*/ 232 h 236"/>
                <a:gd name="T8" fmla="*/ 78 w 793"/>
                <a:gd name="T9" fmla="*/ 165 h 236"/>
                <a:gd name="T10" fmla="*/ 78 w 793"/>
                <a:gd name="T11" fmla="*/ 165 h 236"/>
                <a:gd name="T12" fmla="*/ 37 w 793"/>
                <a:gd name="T13" fmla="*/ 128 h 236"/>
                <a:gd name="T14" fmla="*/ 37 w 793"/>
                <a:gd name="T15" fmla="*/ 128 h 236"/>
                <a:gd name="T16" fmla="*/ 24 w 793"/>
                <a:gd name="T17" fmla="*/ 34 h 236"/>
                <a:gd name="T18" fmla="*/ 24 w 793"/>
                <a:gd name="T19" fmla="*/ 34 h 236"/>
                <a:gd name="T20" fmla="*/ 115 w 793"/>
                <a:gd name="T21" fmla="*/ 15 h 236"/>
                <a:gd name="T22" fmla="*/ 115 w 793"/>
                <a:gd name="T23" fmla="*/ 15 h 236"/>
                <a:gd name="T24" fmla="*/ 264 w 793"/>
                <a:gd name="T25" fmla="*/ 68 h 236"/>
                <a:gd name="T26" fmla="*/ 264 w 793"/>
                <a:gd name="T27" fmla="*/ 68 h 236"/>
                <a:gd name="T28" fmla="*/ 792 w 793"/>
                <a:gd name="T2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3" h="236">
                  <a:moveTo>
                    <a:pt x="792" y="70"/>
                  </a:moveTo>
                  <a:lnTo>
                    <a:pt x="792" y="70"/>
                  </a:lnTo>
                  <a:cubicBezTo>
                    <a:pt x="659" y="202"/>
                    <a:pt x="505" y="228"/>
                    <a:pt x="345" y="232"/>
                  </a:cubicBezTo>
                  <a:lnTo>
                    <a:pt x="345" y="232"/>
                  </a:lnTo>
                  <a:cubicBezTo>
                    <a:pt x="250" y="235"/>
                    <a:pt x="158" y="221"/>
                    <a:pt x="78" y="165"/>
                  </a:cubicBezTo>
                  <a:lnTo>
                    <a:pt x="78" y="165"/>
                  </a:lnTo>
                  <a:cubicBezTo>
                    <a:pt x="63" y="154"/>
                    <a:pt x="48" y="142"/>
                    <a:pt x="37" y="128"/>
                  </a:cubicBezTo>
                  <a:lnTo>
                    <a:pt x="37" y="128"/>
                  </a:lnTo>
                  <a:cubicBezTo>
                    <a:pt x="15" y="100"/>
                    <a:pt x="0" y="68"/>
                    <a:pt x="24" y="34"/>
                  </a:cubicBezTo>
                  <a:lnTo>
                    <a:pt x="24" y="34"/>
                  </a:lnTo>
                  <a:cubicBezTo>
                    <a:pt x="47" y="0"/>
                    <a:pt x="80" y="3"/>
                    <a:pt x="115" y="15"/>
                  </a:cubicBezTo>
                  <a:lnTo>
                    <a:pt x="115" y="15"/>
                  </a:lnTo>
                  <a:cubicBezTo>
                    <a:pt x="164" y="33"/>
                    <a:pt x="213" y="52"/>
                    <a:pt x="264" y="68"/>
                  </a:cubicBezTo>
                  <a:lnTo>
                    <a:pt x="264" y="68"/>
                  </a:lnTo>
                  <a:cubicBezTo>
                    <a:pt x="434" y="122"/>
                    <a:pt x="606" y="154"/>
                    <a:pt x="792" y="7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29CEF35C-71BB-FE4F-AB10-F77129D5F5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6150" y="753109"/>
              <a:ext cx="287770" cy="228926"/>
            </a:xfrm>
            <a:custGeom>
              <a:avLst/>
              <a:gdLst>
                <a:gd name="T0" fmla="*/ 659 w 660"/>
                <a:gd name="T1" fmla="*/ 6 h 523"/>
                <a:gd name="T2" fmla="*/ 659 w 660"/>
                <a:gd name="T3" fmla="*/ 6 h 523"/>
                <a:gd name="T4" fmla="*/ 426 w 660"/>
                <a:gd name="T5" fmla="*/ 362 h 523"/>
                <a:gd name="T6" fmla="*/ 426 w 660"/>
                <a:gd name="T7" fmla="*/ 362 h 523"/>
                <a:gd name="T8" fmla="*/ 97 w 660"/>
                <a:gd name="T9" fmla="*/ 507 h 523"/>
                <a:gd name="T10" fmla="*/ 97 w 660"/>
                <a:gd name="T11" fmla="*/ 507 h 523"/>
                <a:gd name="T12" fmla="*/ 92 w 660"/>
                <a:gd name="T13" fmla="*/ 506 h 523"/>
                <a:gd name="T14" fmla="*/ 92 w 660"/>
                <a:gd name="T15" fmla="*/ 506 h 523"/>
                <a:gd name="T16" fmla="*/ 0 w 660"/>
                <a:gd name="T17" fmla="*/ 465 h 523"/>
                <a:gd name="T18" fmla="*/ 0 w 660"/>
                <a:gd name="T19" fmla="*/ 465 h 523"/>
                <a:gd name="T20" fmla="*/ 64 w 660"/>
                <a:gd name="T21" fmla="*/ 374 h 523"/>
                <a:gd name="T22" fmla="*/ 64 w 660"/>
                <a:gd name="T23" fmla="*/ 374 h 523"/>
                <a:gd name="T24" fmla="*/ 181 w 660"/>
                <a:gd name="T25" fmla="*/ 326 h 523"/>
                <a:gd name="T26" fmla="*/ 181 w 660"/>
                <a:gd name="T27" fmla="*/ 326 h 523"/>
                <a:gd name="T28" fmla="*/ 543 w 660"/>
                <a:gd name="T29" fmla="*/ 105 h 523"/>
                <a:gd name="T30" fmla="*/ 543 w 660"/>
                <a:gd name="T31" fmla="*/ 105 h 523"/>
                <a:gd name="T32" fmla="*/ 646 w 660"/>
                <a:gd name="T33" fmla="*/ 0 h 523"/>
                <a:gd name="T34" fmla="*/ 646 w 660"/>
                <a:gd name="T35" fmla="*/ 0 h 523"/>
                <a:gd name="T36" fmla="*/ 659 w 660"/>
                <a:gd name="T37" fmla="*/ 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0" h="523">
                  <a:moveTo>
                    <a:pt x="659" y="6"/>
                  </a:moveTo>
                  <a:lnTo>
                    <a:pt x="659" y="6"/>
                  </a:lnTo>
                  <a:cubicBezTo>
                    <a:pt x="582" y="126"/>
                    <a:pt x="517" y="254"/>
                    <a:pt x="426" y="362"/>
                  </a:cubicBezTo>
                  <a:lnTo>
                    <a:pt x="426" y="362"/>
                  </a:lnTo>
                  <a:cubicBezTo>
                    <a:pt x="346" y="456"/>
                    <a:pt x="235" y="522"/>
                    <a:pt x="97" y="507"/>
                  </a:cubicBezTo>
                  <a:lnTo>
                    <a:pt x="97" y="507"/>
                  </a:lnTo>
                  <a:cubicBezTo>
                    <a:pt x="96" y="507"/>
                    <a:pt x="94" y="507"/>
                    <a:pt x="92" y="506"/>
                  </a:cubicBezTo>
                  <a:lnTo>
                    <a:pt x="92" y="506"/>
                  </a:lnTo>
                  <a:cubicBezTo>
                    <a:pt x="62" y="493"/>
                    <a:pt x="31" y="479"/>
                    <a:pt x="0" y="465"/>
                  </a:cubicBezTo>
                  <a:lnTo>
                    <a:pt x="0" y="465"/>
                  </a:lnTo>
                  <a:cubicBezTo>
                    <a:pt x="21" y="434"/>
                    <a:pt x="36" y="395"/>
                    <a:pt x="64" y="374"/>
                  </a:cubicBezTo>
                  <a:lnTo>
                    <a:pt x="64" y="374"/>
                  </a:lnTo>
                  <a:cubicBezTo>
                    <a:pt x="97" y="349"/>
                    <a:pt x="140" y="336"/>
                    <a:pt x="181" y="326"/>
                  </a:cubicBezTo>
                  <a:lnTo>
                    <a:pt x="181" y="326"/>
                  </a:lnTo>
                  <a:cubicBezTo>
                    <a:pt x="326" y="292"/>
                    <a:pt x="452" y="228"/>
                    <a:pt x="543" y="105"/>
                  </a:cubicBezTo>
                  <a:lnTo>
                    <a:pt x="543" y="105"/>
                  </a:lnTo>
                  <a:cubicBezTo>
                    <a:pt x="572" y="66"/>
                    <a:pt x="611" y="34"/>
                    <a:pt x="646" y="0"/>
                  </a:cubicBezTo>
                  <a:lnTo>
                    <a:pt x="646" y="0"/>
                  </a:lnTo>
                  <a:cubicBezTo>
                    <a:pt x="650" y="2"/>
                    <a:pt x="654" y="4"/>
                    <a:pt x="659" y="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8D0B2C1D-9A35-1041-8586-07187B7E2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0469" y="470051"/>
              <a:ext cx="147728" cy="297263"/>
            </a:xfrm>
            <a:custGeom>
              <a:avLst/>
              <a:gdLst>
                <a:gd name="T0" fmla="*/ 337 w 338"/>
                <a:gd name="T1" fmla="*/ 681 h 682"/>
                <a:gd name="T2" fmla="*/ 337 w 338"/>
                <a:gd name="T3" fmla="*/ 681 h 682"/>
                <a:gd name="T4" fmla="*/ 29 w 338"/>
                <a:gd name="T5" fmla="*/ 287 h 682"/>
                <a:gd name="T6" fmla="*/ 29 w 338"/>
                <a:gd name="T7" fmla="*/ 287 h 682"/>
                <a:gd name="T8" fmla="*/ 2 w 338"/>
                <a:gd name="T9" fmla="*/ 87 h 682"/>
                <a:gd name="T10" fmla="*/ 2 w 338"/>
                <a:gd name="T11" fmla="*/ 87 h 682"/>
                <a:gd name="T12" fmla="*/ 21 w 338"/>
                <a:gd name="T13" fmla="*/ 37 h 682"/>
                <a:gd name="T14" fmla="*/ 21 w 338"/>
                <a:gd name="T15" fmla="*/ 37 h 682"/>
                <a:gd name="T16" fmla="*/ 88 w 338"/>
                <a:gd name="T17" fmla="*/ 4 h 682"/>
                <a:gd name="T18" fmla="*/ 88 w 338"/>
                <a:gd name="T19" fmla="*/ 4 h 682"/>
                <a:gd name="T20" fmla="*/ 140 w 338"/>
                <a:gd name="T21" fmla="*/ 58 h 682"/>
                <a:gd name="T22" fmla="*/ 140 w 338"/>
                <a:gd name="T23" fmla="*/ 58 h 682"/>
                <a:gd name="T24" fmla="*/ 184 w 338"/>
                <a:gd name="T25" fmla="*/ 231 h 682"/>
                <a:gd name="T26" fmla="*/ 184 w 338"/>
                <a:gd name="T27" fmla="*/ 231 h 682"/>
                <a:gd name="T28" fmla="*/ 337 w 338"/>
                <a:gd name="T29" fmla="*/ 681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8" h="682">
                  <a:moveTo>
                    <a:pt x="337" y="681"/>
                  </a:moveTo>
                  <a:lnTo>
                    <a:pt x="337" y="681"/>
                  </a:lnTo>
                  <a:cubicBezTo>
                    <a:pt x="211" y="567"/>
                    <a:pt x="79" y="457"/>
                    <a:pt x="29" y="287"/>
                  </a:cubicBezTo>
                  <a:lnTo>
                    <a:pt x="29" y="287"/>
                  </a:lnTo>
                  <a:cubicBezTo>
                    <a:pt x="10" y="223"/>
                    <a:pt x="7" y="154"/>
                    <a:pt x="2" y="87"/>
                  </a:cubicBezTo>
                  <a:lnTo>
                    <a:pt x="2" y="87"/>
                  </a:lnTo>
                  <a:cubicBezTo>
                    <a:pt x="0" y="71"/>
                    <a:pt x="9" y="48"/>
                    <a:pt x="21" y="37"/>
                  </a:cubicBezTo>
                  <a:lnTo>
                    <a:pt x="21" y="37"/>
                  </a:lnTo>
                  <a:cubicBezTo>
                    <a:pt x="40" y="21"/>
                    <a:pt x="68" y="0"/>
                    <a:pt x="88" y="4"/>
                  </a:cubicBezTo>
                  <a:lnTo>
                    <a:pt x="88" y="4"/>
                  </a:lnTo>
                  <a:cubicBezTo>
                    <a:pt x="108" y="8"/>
                    <a:pt x="132" y="36"/>
                    <a:pt x="140" y="58"/>
                  </a:cubicBezTo>
                  <a:lnTo>
                    <a:pt x="140" y="58"/>
                  </a:lnTo>
                  <a:cubicBezTo>
                    <a:pt x="160" y="114"/>
                    <a:pt x="177" y="172"/>
                    <a:pt x="184" y="231"/>
                  </a:cubicBezTo>
                  <a:lnTo>
                    <a:pt x="184" y="231"/>
                  </a:lnTo>
                  <a:cubicBezTo>
                    <a:pt x="206" y="391"/>
                    <a:pt x="248" y="543"/>
                    <a:pt x="337" y="68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24E14E1C-8A1C-3D4D-BC94-D6B77ECCD0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2737" y="1174645"/>
              <a:ext cx="396217" cy="205009"/>
            </a:xfrm>
            <a:custGeom>
              <a:avLst/>
              <a:gdLst>
                <a:gd name="T0" fmla="*/ 891 w 909"/>
                <a:gd name="T1" fmla="*/ 469 h 470"/>
                <a:gd name="T2" fmla="*/ 891 w 909"/>
                <a:gd name="T3" fmla="*/ 469 h 470"/>
                <a:gd name="T4" fmla="*/ 685 w 909"/>
                <a:gd name="T5" fmla="*/ 243 h 470"/>
                <a:gd name="T6" fmla="*/ 685 w 909"/>
                <a:gd name="T7" fmla="*/ 243 h 470"/>
                <a:gd name="T8" fmla="*/ 221 w 909"/>
                <a:gd name="T9" fmla="*/ 145 h 470"/>
                <a:gd name="T10" fmla="*/ 221 w 909"/>
                <a:gd name="T11" fmla="*/ 145 h 470"/>
                <a:gd name="T12" fmla="*/ 50 w 909"/>
                <a:gd name="T13" fmla="*/ 140 h 470"/>
                <a:gd name="T14" fmla="*/ 50 w 909"/>
                <a:gd name="T15" fmla="*/ 140 h 470"/>
                <a:gd name="T16" fmla="*/ 1 w 909"/>
                <a:gd name="T17" fmla="*/ 96 h 470"/>
                <a:gd name="T18" fmla="*/ 1 w 909"/>
                <a:gd name="T19" fmla="*/ 96 h 470"/>
                <a:gd name="T20" fmla="*/ 36 w 909"/>
                <a:gd name="T21" fmla="*/ 30 h 470"/>
                <a:gd name="T22" fmla="*/ 36 w 909"/>
                <a:gd name="T23" fmla="*/ 30 h 470"/>
                <a:gd name="T24" fmla="*/ 93 w 909"/>
                <a:gd name="T25" fmla="*/ 12 h 470"/>
                <a:gd name="T26" fmla="*/ 93 w 909"/>
                <a:gd name="T27" fmla="*/ 12 h 470"/>
                <a:gd name="T28" fmla="*/ 798 w 909"/>
                <a:gd name="T29" fmla="*/ 289 h 470"/>
                <a:gd name="T30" fmla="*/ 798 w 909"/>
                <a:gd name="T31" fmla="*/ 289 h 470"/>
                <a:gd name="T32" fmla="*/ 908 w 909"/>
                <a:gd name="T33" fmla="*/ 457 h 470"/>
                <a:gd name="T34" fmla="*/ 908 w 909"/>
                <a:gd name="T35" fmla="*/ 457 h 470"/>
                <a:gd name="T36" fmla="*/ 891 w 909"/>
                <a:gd name="T37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9" h="470">
                  <a:moveTo>
                    <a:pt x="891" y="469"/>
                  </a:moveTo>
                  <a:lnTo>
                    <a:pt x="891" y="469"/>
                  </a:lnTo>
                  <a:cubicBezTo>
                    <a:pt x="846" y="372"/>
                    <a:pt x="778" y="295"/>
                    <a:pt x="685" y="243"/>
                  </a:cubicBezTo>
                  <a:lnTo>
                    <a:pt x="685" y="243"/>
                  </a:lnTo>
                  <a:cubicBezTo>
                    <a:pt x="542" y="161"/>
                    <a:pt x="391" y="116"/>
                    <a:pt x="221" y="145"/>
                  </a:cubicBezTo>
                  <a:lnTo>
                    <a:pt x="221" y="145"/>
                  </a:lnTo>
                  <a:cubicBezTo>
                    <a:pt x="166" y="154"/>
                    <a:pt x="107" y="148"/>
                    <a:pt x="50" y="140"/>
                  </a:cubicBezTo>
                  <a:lnTo>
                    <a:pt x="50" y="140"/>
                  </a:lnTo>
                  <a:cubicBezTo>
                    <a:pt x="31" y="138"/>
                    <a:pt x="2" y="112"/>
                    <a:pt x="1" y="96"/>
                  </a:cubicBezTo>
                  <a:lnTo>
                    <a:pt x="1" y="96"/>
                  </a:lnTo>
                  <a:cubicBezTo>
                    <a:pt x="0" y="74"/>
                    <a:pt x="18" y="47"/>
                    <a:pt x="36" y="30"/>
                  </a:cubicBezTo>
                  <a:lnTo>
                    <a:pt x="36" y="30"/>
                  </a:lnTo>
                  <a:cubicBezTo>
                    <a:pt x="49" y="17"/>
                    <a:pt x="73" y="14"/>
                    <a:pt x="93" y="12"/>
                  </a:cubicBezTo>
                  <a:lnTo>
                    <a:pt x="93" y="12"/>
                  </a:lnTo>
                  <a:cubicBezTo>
                    <a:pt x="369" y="0"/>
                    <a:pt x="611" y="78"/>
                    <a:pt x="798" y="289"/>
                  </a:cubicBezTo>
                  <a:lnTo>
                    <a:pt x="798" y="289"/>
                  </a:lnTo>
                  <a:cubicBezTo>
                    <a:pt x="842" y="338"/>
                    <a:pt x="871" y="401"/>
                    <a:pt x="908" y="457"/>
                  </a:cubicBezTo>
                  <a:lnTo>
                    <a:pt x="908" y="457"/>
                  </a:lnTo>
                  <a:cubicBezTo>
                    <a:pt x="903" y="461"/>
                    <a:pt x="897" y="465"/>
                    <a:pt x="891" y="46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998AD0FD-9CFB-3B43-B423-38D5A62340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7601" y="1005962"/>
              <a:ext cx="222720" cy="334080"/>
            </a:xfrm>
            <a:custGeom>
              <a:avLst/>
              <a:gdLst>
                <a:gd name="T0" fmla="*/ 0 w 510"/>
                <a:gd name="T1" fmla="*/ 333645 h 768"/>
                <a:gd name="T2" fmla="*/ 0 w 510"/>
                <a:gd name="T3" fmla="*/ 333645 h 768"/>
                <a:gd name="T4" fmla="*/ 27512 w 510"/>
                <a:gd name="T5" fmla="*/ 228375 h 768"/>
                <a:gd name="T6" fmla="*/ 27512 w 510"/>
                <a:gd name="T7" fmla="*/ 228375 h 768"/>
                <a:gd name="T8" fmla="*/ 166385 w 510"/>
                <a:gd name="T9" fmla="*/ 16530 h 768"/>
                <a:gd name="T10" fmla="*/ 166385 w 510"/>
                <a:gd name="T11" fmla="*/ 16530 h 768"/>
                <a:gd name="T12" fmla="*/ 185163 w 510"/>
                <a:gd name="T13" fmla="*/ 1740 h 768"/>
                <a:gd name="T14" fmla="*/ 185163 w 510"/>
                <a:gd name="T15" fmla="*/ 1740 h 768"/>
                <a:gd name="T16" fmla="*/ 219226 w 510"/>
                <a:gd name="T17" fmla="*/ 6090 h 768"/>
                <a:gd name="T18" fmla="*/ 219226 w 510"/>
                <a:gd name="T19" fmla="*/ 6090 h 768"/>
                <a:gd name="T20" fmla="*/ 216169 w 510"/>
                <a:gd name="T21" fmla="*/ 34365 h 768"/>
                <a:gd name="T22" fmla="*/ 216169 w 510"/>
                <a:gd name="T23" fmla="*/ 34365 h 768"/>
                <a:gd name="T24" fmla="*/ 102189 w 510"/>
                <a:gd name="T25" fmla="*/ 173130 h 768"/>
                <a:gd name="T26" fmla="*/ 102189 w 510"/>
                <a:gd name="T27" fmla="*/ 173130 h 768"/>
                <a:gd name="T28" fmla="*/ 9608 w 510"/>
                <a:gd name="T29" fmla="*/ 328425 h 768"/>
                <a:gd name="T30" fmla="*/ 9608 w 510"/>
                <a:gd name="T31" fmla="*/ 328425 h 768"/>
                <a:gd name="T32" fmla="*/ 0 w 510"/>
                <a:gd name="T33" fmla="*/ 333645 h 7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0" h="768">
                  <a:moveTo>
                    <a:pt x="0" y="767"/>
                  </a:moveTo>
                  <a:lnTo>
                    <a:pt x="0" y="767"/>
                  </a:lnTo>
                  <a:cubicBezTo>
                    <a:pt x="22" y="679"/>
                    <a:pt x="35" y="599"/>
                    <a:pt x="63" y="525"/>
                  </a:cubicBezTo>
                  <a:cubicBezTo>
                    <a:pt x="135" y="341"/>
                    <a:pt x="247" y="181"/>
                    <a:pt x="381" y="38"/>
                  </a:cubicBezTo>
                  <a:cubicBezTo>
                    <a:pt x="394" y="24"/>
                    <a:pt x="409" y="5"/>
                    <a:pt x="424" y="4"/>
                  </a:cubicBezTo>
                  <a:cubicBezTo>
                    <a:pt x="450" y="0"/>
                    <a:pt x="480" y="2"/>
                    <a:pt x="502" y="14"/>
                  </a:cubicBezTo>
                  <a:cubicBezTo>
                    <a:pt x="509" y="18"/>
                    <a:pt x="506" y="63"/>
                    <a:pt x="495" y="79"/>
                  </a:cubicBezTo>
                  <a:cubicBezTo>
                    <a:pt x="409" y="187"/>
                    <a:pt x="321" y="292"/>
                    <a:pt x="234" y="398"/>
                  </a:cubicBezTo>
                  <a:cubicBezTo>
                    <a:pt x="145" y="506"/>
                    <a:pt x="73" y="624"/>
                    <a:pt x="22" y="755"/>
                  </a:cubicBezTo>
                  <a:cubicBezTo>
                    <a:pt x="21" y="757"/>
                    <a:pt x="17" y="758"/>
                    <a:pt x="0" y="767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id="{39FE6D07-63EB-B54A-9953-BA2F7CC422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9458" y="15025"/>
              <a:ext cx="233973" cy="257115"/>
            </a:xfrm>
            <a:custGeom>
              <a:avLst/>
              <a:gdLst>
                <a:gd name="T0" fmla="*/ 539 w 540"/>
                <a:gd name="T1" fmla="*/ 589 h 590"/>
                <a:gd name="T2" fmla="*/ 539 w 540"/>
                <a:gd name="T3" fmla="*/ 589 h 590"/>
                <a:gd name="T4" fmla="*/ 380 w 540"/>
                <a:gd name="T5" fmla="*/ 378 h 590"/>
                <a:gd name="T6" fmla="*/ 380 w 540"/>
                <a:gd name="T7" fmla="*/ 378 h 590"/>
                <a:gd name="T8" fmla="*/ 159 w 540"/>
                <a:gd name="T9" fmla="*/ 237 h 590"/>
                <a:gd name="T10" fmla="*/ 159 w 540"/>
                <a:gd name="T11" fmla="*/ 237 h 590"/>
                <a:gd name="T12" fmla="*/ 40 w 540"/>
                <a:gd name="T13" fmla="*/ 122 h 590"/>
                <a:gd name="T14" fmla="*/ 40 w 540"/>
                <a:gd name="T15" fmla="*/ 122 h 590"/>
                <a:gd name="T16" fmla="*/ 34 w 540"/>
                <a:gd name="T17" fmla="*/ 31 h 590"/>
                <a:gd name="T18" fmla="*/ 34 w 540"/>
                <a:gd name="T19" fmla="*/ 31 h 590"/>
                <a:gd name="T20" fmla="*/ 142 w 540"/>
                <a:gd name="T21" fmla="*/ 22 h 590"/>
                <a:gd name="T22" fmla="*/ 142 w 540"/>
                <a:gd name="T23" fmla="*/ 22 h 590"/>
                <a:gd name="T24" fmla="*/ 375 w 540"/>
                <a:gd name="T25" fmla="*/ 232 h 590"/>
                <a:gd name="T26" fmla="*/ 375 w 540"/>
                <a:gd name="T27" fmla="*/ 232 h 590"/>
                <a:gd name="T28" fmla="*/ 539 w 540"/>
                <a:gd name="T29" fmla="*/ 589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0" h="590">
                  <a:moveTo>
                    <a:pt x="539" y="589"/>
                  </a:moveTo>
                  <a:lnTo>
                    <a:pt x="539" y="589"/>
                  </a:lnTo>
                  <a:cubicBezTo>
                    <a:pt x="484" y="515"/>
                    <a:pt x="443" y="436"/>
                    <a:pt x="380" y="378"/>
                  </a:cubicBezTo>
                  <a:lnTo>
                    <a:pt x="380" y="378"/>
                  </a:lnTo>
                  <a:cubicBezTo>
                    <a:pt x="316" y="320"/>
                    <a:pt x="231" y="288"/>
                    <a:pt x="159" y="237"/>
                  </a:cubicBezTo>
                  <a:lnTo>
                    <a:pt x="159" y="237"/>
                  </a:lnTo>
                  <a:cubicBezTo>
                    <a:pt x="114" y="205"/>
                    <a:pt x="76" y="164"/>
                    <a:pt x="40" y="122"/>
                  </a:cubicBezTo>
                  <a:lnTo>
                    <a:pt x="40" y="122"/>
                  </a:lnTo>
                  <a:cubicBezTo>
                    <a:pt x="18" y="97"/>
                    <a:pt x="0" y="62"/>
                    <a:pt x="34" y="31"/>
                  </a:cubicBezTo>
                  <a:lnTo>
                    <a:pt x="34" y="31"/>
                  </a:lnTo>
                  <a:cubicBezTo>
                    <a:pt x="67" y="2"/>
                    <a:pt x="104" y="0"/>
                    <a:pt x="142" y="22"/>
                  </a:cubicBezTo>
                  <a:lnTo>
                    <a:pt x="142" y="22"/>
                  </a:lnTo>
                  <a:cubicBezTo>
                    <a:pt x="235" y="76"/>
                    <a:pt x="310" y="150"/>
                    <a:pt x="375" y="232"/>
                  </a:cubicBezTo>
                  <a:lnTo>
                    <a:pt x="375" y="232"/>
                  </a:lnTo>
                  <a:cubicBezTo>
                    <a:pt x="457" y="337"/>
                    <a:pt x="511" y="455"/>
                    <a:pt x="539" y="58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095BE86E-90B1-8947-8923-A7882E3CB8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7614" y="571296"/>
              <a:ext cx="206648" cy="218676"/>
            </a:xfrm>
            <a:custGeom>
              <a:avLst/>
              <a:gdLst>
                <a:gd name="T0" fmla="*/ 0 w 477"/>
                <a:gd name="T1" fmla="*/ 501 h 502"/>
                <a:gd name="T2" fmla="*/ 0 w 477"/>
                <a:gd name="T3" fmla="*/ 501 h 502"/>
                <a:gd name="T4" fmla="*/ 229 w 477"/>
                <a:gd name="T5" fmla="*/ 195 h 502"/>
                <a:gd name="T6" fmla="*/ 229 w 477"/>
                <a:gd name="T7" fmla="*/ 195 h 502"/>
                <a:gd name="T8" fmla="*/ 328 w 477"/>
                <a:gd name="T9" fmla="*/ 49 h 502"/>
                <a:gd name="T10" fmla="*/ 328 w 477"/>
                <a:gd name="T11" fmla="*/ 49 h 502"/>
                <a:gd name="T12" fmla="*/ 393 w 477"/>
                <a:gd name="T13" fmla="*/ 14 h 502"/>
                <a:gd name="T14" fmla="*/ 393 w 477"/>
                <a:gd name="T15" fmla="*/ 14 h 502"/>
                <a:gd name="T16" fmla="*/ 461 w 477"/>
                <a:gd name="T17" fmla="*/ 80 h 502"/>
                <a:gd name="T18" fmla="*/ 461 w 477"/>
                <a:gd name="T19" fmla="*/ 80 h 502"/>
                <a:gd name="T20" fmla="*/ 0 w 477"/>
                <a:gd name="T21" fmla="*/ 50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7" h="502">
                  <a:moveTo>
                    <a:pt x="0" y="501"/>
                  </a:moveTo>
                  <a:lnTo>
                    <a:pt x="0" y="501"/>
                  </a:lnTo>
                  <a:cubicBezTo>
                    <a:pt x="137" y="435"/>
                    <a:pt x="166" y="303"/>
                    <a:pt x="229" y="195"/>
                  </a:cubicBezTo>
                  <a:lnTo>
                    <a:pt x="229" y="195"/>
                  </a:lnTo>
                  <a:cubicBezTo>
                    <a:pt x="259" y="145"/>
                    <a:pt x="291" y="95"/>
                    <a:pt x="328" y="49"/>
                  </a:cubicBezTo>
                  <a:lnTo>
                    <a:pt x="328" y="49"/>
                  </a:lnTo>
                  <a:cubicBezTo>
                    <a:pt x="342" y="31"/>
                    <a:pt x="370" y="20"/>
                    <a:pt x="393" y="14"/>
                  </a:cubicBezTo>
                  <a:lnTo>
                    <a:pt x="393" y="14"/>
                  </a:lnTo>
                  <a:cubicBezTo>
                    <a:pt x="445" y="0"/>
                    <a:pt x="476" y="31"/>
                    <a:pt x="461" y="80"/>
                  </a:cubicBezTo>
                  <a:lnTo>
                    <a:pt x="461" y="80"/>
                  </a:lnTo>
                  <a:cubicBezTo>
                    <a:pt x="419" y="230"/>
                    <a:pt x="234" y="479"/>
                    <a:pt x="0" y="50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1D9DA7A7-F227-EF40-9F44-D8C8DF43C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4588" y="471551"/>
              <a:ext cx="263006" cy="172549"/>
            </a:xfrm>
            <a:custGeom>
              <a:avLst/>
              <a:gdLst>
                <a:gd name="T0" fmla="*/ 590 w 602"/>
                <a:gd name="T1" fmla="*/ 396 h 397"/>
                <a:gd name="T2" fmla="*/ 590 w 602"/>
                <a:gd name="T3" fmla="*/ 396 h 397"/>
                <a:gd name="T4" fmla="*/ 262 w 602"/>
                <a:gd name="T5" fmla="*/ 231 h 397"/>
                <a:gd name="T6" fmla="*/ 262 w 602"/>
                <a:gd name="T7" fmla="*/ 231 h 397"/>
                <a:gd name="T8" fmla="*/ 42 w 602"/>
                <a:gd name="T9" fmla="*/ 132 h 397"/>
                <a:gd name="T10" fmla="*/ 42 w 602"/>
                <a:gd name="T11" fmla="*/ 132 h 397"/>
                <a:gd name="T12" fmla="*/ 14 w 602"/>
                <a:gd name="T13" fmla="*/ 97 h 397"/>
                <a:gd name="T14" fmla="*/ 14 w 602"/>
                <a:gd name="T15" fmla="*/ 97 h 397"/>
                <a:gd name="T16" fmla="*/ 8 w 602"/>
                <a:gd name="T17" fmla="*/ 18 h 397"/>
                <a:gd name="T18" fmla="*/ 8 w 602"/>
                <a:gd name="T19" fmla="*/ 18 h 397"/>
                <a:gd name="T20" fmla="*/ 76 w 602"/>
                <a:gd name="T21" fmla="*/ 6 h 397"/>
                <a:gd name="T22" fmla="*/ 76 w 602"/>
                <a:gd name="T23" fmla="*/ 6 h 397"/>
                <a:gd name="T24" fmla="*/ 564 w 602"/>
                <a:gd name="T25" fmla="*/ 322 h 397"/>
                <a:gd name="T26" fmla="*/ 564 w 602"/>
                <a:gd name="T27" fmla="*/ 322 h 397"/>
                <a:gd name="T28" fmla="*/ 601 w 602"/>
                <a:gd name="T29" fmla="*/ 388 h 397"/>
                <a:gd name="T30" fmla="*/ 601 w 602"/>
                <a:gd name="T31" fmla="*/ 388 h 397"/>
                <a:gd name="T32" fmla="*/ 590 w 602"/>
                <a:gd name="T33" fmla="*/ 39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2" h="397">
                  <a:moveTo>
                    <a:pt x="590" y="396"/>
                  </a:moveTo>
                  <a:lnTo>
                    <a:pt x="590" y="396"/>
                  </a:lnTo>
                  <a:cubicBezTo>
                    <a:pt x="510" y="280"/>
                    <a:pt x="386" y="256"/>
                    <a:pt x="262" y="231"/>
                  </a:cubicBezTo>
                  <a:lnTo>
                    <a:pt x="262" y="231"/>
                  </a:lnTo>
                  <a:cubicBezTo>
                    <a:pt x="182" y="214"/>
                    <a:pt x="102" y="194"/>
                    <a:pt x="42" y="132"/>
                  </a:cubicBezTo>
                  <a:lnTo>
                    <a:pt x="42" y="132"/>
                  </a:lnTo>
                  <a:cubicBezTo>
                    <a:pt x="32" y="122"/>
                    <a:pt x="17" y="110"/>
                    <a:pt x="14" y="97"/>
                  </a:cubicBezTo>
                  <a:lnTo>
                    <a:pt x="14" y="97"/>
                  </a:lnTo>
                  <a:cubicBezTo>
                    <a:pt x="7" y="71"/>
                    <a:pt x="0" y="40"/>
                    <a:pt x="8" y="18"/>
                  </a:cubicBezTo>
                  <a:lnTo>
                    <a:pt x="8" y="18"/>
                  </a:lnTo>
                  <a:cubicBezTo>
                    <a:pt x="12" y="6"/>
                    <a:pt x="55" y="0"/>
                    <a:pt x="76" y="6"/>
                  </a:cubicBezTo>
                  <a:lnTo>
                    <a:pt x="76" y="6"/>
                  </a:lnTo>
                  <a:cubicBezTo>
                    <a:pt x="268" y="66"/>
                    <a:pt x="436" y="164"/>
                    <a:pt x="564" y="322"/>
                  </a:cubicBezTo>
                  <a:lnTo>
                    <a:pt x="564" y="322"/>
                  </a:lnTo>
                  <a:cubicBezTo>
                    <a:pt x="580" y="342"/>
                    <a:pt x="589" y="366"/>
                    <a:pt x="601" y="388"/>
                  </a:cubicBezTo>
                  <a:lnTo>
                    <a:pt x="601" y="388"/>
                  </a:lnTo>
                  <a:cubicBezTo>
                    <a:pt x="597" y="390"/>
                    <a:pt x="594" y="393"/>
                    <a:pt x="590" y="39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EC49DCEC-CAAE-0044-895C-60D08C8A5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2955" y="740750"/>
              <a:ext cx="249343" cy="99942"/>
            </a:xfrm>
            <a:custGeom>
              <a:avLst/>
              <a:gdLst>
                <a:gd name="T0" fmla="*/ 0 w 572"/>
                <a:gd name="T1" fmla="*/ 171 h 229"/>
                <a:gd name="T2" fmla="*/ 0 w 572"/>
                <a:gd name="T3" fmla="*/ 171 h 229"/>
                <a:gd name="T4" fmla="*/ 87 w 572"/>
                <a:gd name="T5" fmla="*/ 154 h 229"/>
                <a:gd name="T6" fmla="*/ 87 w 572"/>
                <a:gd name="T7" fmla="*/ 154 h 229"/>
                <a:gd name="T8" fmla="*/ 302 w 572"/>
                <a:gd name="T9" fmla="*/ 54 h 229"/>
                <a:gd name="T10" fmla="*/ 302 w 572"/>
                <a:gd name="T11" fmla="*/ 54 h 229"/>
                <a:gd name="T12" fmla="*/ 500 w 572"/>
                <a:gd name="T13" fmla="*/ 18 h 229"/>
                <a:gd name="T14" fmla="*/ 500 w 572"/>
                <a:gd name="T15" fmla="*/ 18 h 229"/>
                <a:gd name="T16" fmla="*/ 568 w 572"/>
                <a:gd name="T17" fmla="*/ 90 h 229"/>
                <a:gd name="T18" fmla="*/ 568 w 572"/>
                <a:gd name="T19" fmla="*/ 90 h 229"/>
                <a:gd name="T20" fmla="*/ 511 w 572"/>
                <a:gd name="T21" fmla="*/ 150 h 229"/>
                <a:gd name="T22" fmla="*/ 511 w 572"/>
                <a:gd name="T23" fmla="*/ 150 h 229"/>
                <a:gd name="T24" fmla="*/ 52 w 572"/>
                <a:gd name="T25" fmla="*/ 188 h 229"/>
                <a:gd name="T26" fmla="*/ 52 w 572"/>
                <a:gd name="T27" fmla="*/ 188 h 229"/>
                <a:gd name="T28" fmla="*/ 0 w 572"/>
                <a:gd name="T29" fmla="*/ 171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2" h="229">
                  <a:moveTo>
                    <a:pt x="0" y="171"/>
                  </a:moveTo>
                  <a:lnTo>
                    <a:pt x="0" y="171"/>
                  </a:lnTo>
                  <a:cubicBezTo>
                    <a:pt x="39" y="164"/>
                    <a:pt x="64" y="164"/>
                    <a:pt x="87" y="154"/>
                  </a:cubicBezTo>
                  <a:lnTo>
                    <a:pt x="87" y="154"/>
                  </a:lnTo>
                  <a:cubicBezTo>
                    <a:pt x="160" y="123"/>
                    <a:pt x="234" y="94"/>
                    <a:pt x="302" y="54"/>
                  </a:cubicBezTo>
                  <a:lnTo>
                    <a:pt x="302" y="54"/>
                  </a:lnTo>
                  <a:cubicBezTo>
                    <a:pt x="366" y="15"/>
                    <a:pt x="429" y="0"/>
                    <a:pt x="500" y="18"/>
                  </a:cubicBezTo>
                  <a:lnTo>
                    <a:pt x="500" y="18"/>
                  </a:lnTo>
                  <a:cubicBezTo>
                    <a:pt x="537" y="27"/>
                    <a:pt x="565" y="47"/>
                    <a:pt x="568" y="90"/>
                  </a:cubicBezTo>
                  <a:lnTo>
                    <a:pt x="568" y="90"/>
                  </a:lnTo>
                  <a:cubicBezTo>
                    <a:pt x="571" y="131"/>
                    <a:pt x="539" y="140"/>
                    <a:pt x="511" y="150"/>
                  </a:cubicBezTo>
                  <a:lnTo>
                    <a:pt x="511" y="150"/>
                  </a:lnTo>
                  <a:cubicBezTo>
                    <a:pt x="362" y="205"/>
                    <a:pt x="209" y="228"/>
                    <a:pt x="52" y="188"/>
                  </a:cubicBezTo>
                  <a:lnTo>
                    <a:pt x="52" y="188"/>
                  </a:lnTo>
                  <a:cubicBezTo>
                    <a:pt x="39" y="185"/>
                    <a:pt x="27" y="180"/>
                    <a:pt x="0" y="17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5ABAD0E4-A8A8-AE4C-BF3A-F5971702C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667" y="87508"/>
              <a:ext cx="99054" cy="224656"/>
            </a:xfrm>
            <a:custGeom>
              <a:avLst/>
              <a:gdLst>
                <a:gd name="T0" fmla="*/ 143 w 231"/>
                <a:gd name="T1" fmla="*/ 514 h 517"/>
                <a:gd name="T2" fmla="*/ 143 w 231"/>
                <a:gd name="T3" fmla="*/ 514 h 517"/>
                <a:gd name="T4" fmla="*/ 143 w 231"/>
                <a:gd name="T5" fmla="*/ 492 h 517"/>
                <a:gd name="T6" fmla="*/ 143 w 231"/>
                <a:gd name="T7" fmla="*/ 492 h 517"/>
                <a:gd name="T8" fmla="*/ 110 w 231"/>
                <a:gd name="T9" fmla="*/ 322 h 517"/>
                <a:gd name="T10" fmla="*/ 110 w 231"/>
                <a:gd name="T11" fmla="*/ 322 h 517"/>
                <a:gd name="T12" fmla="*/ 19 w 231"/>
                <a:gd name="T13" fmla="*/ 147 h 517"/>
                <a:gd name="T14" fmla="*/ 19 w 231"/>
                <a:gd name="T15" fmla="*/ 147 h 517"/>
                <a:gd name="T16" fmla="*/ 57 w 231"/>
                <a:gd name="T17" fmla="*/ 26 h 517"/>
                <a:gd name="T18" fmla="*/ 57 w 231"/>
                <a:gd name="T19" fmla="*/ 26 h 517"/>
                <a:gd name="T20" fmla="*/ 153 w 231"/>
                <a:gd name="T21" fmla="*/ 59 h 517"/>
                <a:gd name="T22" fmla="*/ 153 w 231"/>
                <a:gd name="T23" fmla="*/ 59 h 517"/>
                <a:gd name="T24" fmla="*/ 214 w 231"/>
                <a:gd name="T25" fmla="*/ 273 h 517"/>
                <a:gd name="T26" fmla="*/ 214 w 231"/>
                <a:gd name="T27" fmla="*/ 273 h 517"/>
                <a:gd name="T28" fmla="*/ 154 w 231"/>
                <a:gd name="T29" fmla="*/ 516 h 517"/>
                <a:gd name="T30" fmla="*/ 143 w 231"/>
                <a:gd name="T31" fmla="*/ 514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17">
                  <a:moveTo>
                    <a:pt x="143" y="514"/>
                  </a:moveTo>
                  <a:lnTo>
                    <a:pt x="143" y="514"/>
                  </a:lnTo>
                  <a:cubicBezTo>
                    <a:pt x="143" y="507"/>
                    <a:pt x="141" y="499"/>
                    <a:pt x="143" y="492"/>
                  </a:cubicBezTo>
                  <a:lnTo>
                    <a:pt x="143" y="492"/>
                  </a:lnTo>
                  <a:cubicBezTo>
                    <a:pt x="160" y="430"/>
                    <a:pt x="142" y="376"/>
                    <a:pt x="110" y="322"/>
                  </a:cubicBezTo>
                  <a:lnTo>
                    <a:pt x="110" y="322"/>
                  </a:lnTo>
                  <a:cubicBezTo>
                    <a:pt x="76" y="266"/>
                    <a:pt x="47" y="206"/>
                    <a:pt x="19" y="147"/>
                  </a:cubicBezTo>
                  <a:lnTo>
                    <a:pt x="19" y="147"/>
                  </a:lnTo>
                  <a:cubicBezTo>
                    <a:pt x="0" y="106"/>
                    <a:pt x="19" y="50"/>
                    <a:pt x="57" y="26"/>
                  </a:cubicBezTo>
                  <a:lnTo>
                    <a:pt x="57" y="26"/>
                  </a:lnTo>
                  <a:cubicBezTo>
                    <a:pt x="100" y="0"/>
                    <a:pt x="130" y="31"/>
                    <a:pt x="153" y="59"/>
                  </a:cubicBezTo>
                  <a:lnTo>
                    <a:pt x="153" y="59"/>
                  </a:lnTo>
                  <a:cubicBezTo>
                    <a:pt x="201" y="121"/>
                    <a:pt x="230" y="193"/>
                    <a:pt x="214" y="273"/>
                  </a:cubicBezTo>
                  <a:lnTo>
                    <a:pt x="214" y="273"/>
                  </a:lnTo>
                  <a:cubicBezTo>
                    <a:pt x="198" y="355"/>
                    <a:pt x="174" y="434"/>
                    <a:pt x="154" y="516"/>
                  </a:cubicBezTo>
                  <a:lnTo>
                    <a:pt x="143" y="514"/>
                  </a:ln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ABBD4639-FB05-1F4A-A1EF-B6615E61EE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8001" y="1261321"/>
              <a:ext cx="226560" cy="165120"/>
            </a:xfrm>
            <a:custGeom>
              <a:avLst/>
              <a:gdLst>
                <a:gd name="T0" fmla="*/ 221767 w 520"/>
                <a:gd name="T1" fmla="*/ 164683 h 378"/>
                <a:gd name="T2" fmla="*/ 221767 w 520"/>
                <a:gd name="T3" fmla="*/ 164683 h 378"/>
                <a:gd name="T4" fmla="*/ 213489 w 520"/>
                <a:gd name="T5" fmla="*/ 145900 h 378"/>
                <a:gd name="T6" fmla="*/ 213489 w 520"/>
                <a:gd name="T7" fmla="*/ 145900 h 378"/>
                <a:gd name="T8" fmla="*/ 84524 w 520"/>
                <a:gd name="T9" fmla="*/ 54603 h 378"/>
                <a:gd name="T10" fmla="*/ 84524 w 520"/>
                <a:gd name="T11" fmla="*/ 54603 h 378"/>
                <a:gd name="T12" fmla="*/ 19606 w 520"/>
                <a:gd name="T13" fmla="*/ 39751 h 378"/>
                <a:gd name="T14" fmla="*/ 19606 w 520"/>
                <a:gd name="T15" fmla="*/ 39751 h 378"/>
                <a:gd name="T16" fmla="*/ 0 w 520"/>
                <a:gd name="T17" fmla="*/ 21841 h 378"/>
                <a:gd name="T18" fmla="*/ 0 w 520"/>
                <a:gd name="T19" fmla="*/ 21841 h 378"/>
                <a:gd name="T20" fmla="*/ 20913 w 520"/>
                <a:gd name="T21" fmla="*/ 4368 h 378"/>
                <a:gd name="T22" fmla="*/ 20913 w 520"/>
                <a:gd name="T23" fmla="*/ 4368 h 378"/>
                <a:gd name="T24" fmla="*/ 77553 w 520"/>
                <a:gd name="T25" fmla="*/ 5679 h 378"/>
                <a:gd name="T26" fmla="*/ 77553 w 520"/>
                <a:gd name="T27" fmla="*/ 5679 h 378"/>
                <a:gd name="T28" fmla="*/ 222639 w 520"/>
                <a:gd name="T29" fmla="*/ 142842 h 378"/>
                <a:gd name="T30" fmla="*/ 222639 w 520"/>
                <a:gd name="T31" fmla="*/ 142842 h 378"/>
                <a:gd name="T32" fmla="*/ 226124 w 520"/>
                <a:gd name="T33" fmla="*/ 163810 h 378"/>
                <a:gd name="T34" fmla="*/ 226124 w 520"/>
                <a:gd name="T35" fmla="*/ 163810 h 378"/>
                <a:gd name="T36" fmla="*/ 221767 w 520"/>
                <a:gd name="T37" fmla="*/ 164683 h 37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20" h="378">
                  <a:moveTo>
                    <a:pt x="509" y="377"/>
                  </a:moveTo>
                  <a:lnTo>
                    <a:pt x="509" y="377"/>
                  </a:lnTo>
                  <a:cubicBezTo>
                    <a:pt x="503" y="363"/>
                    <a:pt x="496" y="348"/>
                    <a:pt x="490" y="334"/>
                  </a:cubicBezTo>
                  <a:cubicBezTo>
                    <a:pt x="434" y="203"/>
                    <a:pt x="320" y="156"/>
                    <a:pt x="194" y="125"/>
                  </a:cubicBezTo>
                  <a:cubicBezTo>
                    <a:pt x="145" y="114"/>
                    <a:pt x="94" y="105"/>
                    <a:pt x="45" y="91"/>
                  </a:cubicBezTo>
                  <a:cubicBezTo>
                    <a:pt x="27" y="85"/>
                    <a:pt x="15" y="64"/>
                    <a:pt x="0" y="50"/>
                  </a:cubicBezTo>
                  <a:cubicBezTo>
                    <a:pt x="15" y="36"/>
                    <a:pt x="30" y="13"/>
                    <a:pt x="48" y="10"/>
                  </a:cubicBezTo>
                  <a:cubicBezTo>
                    <a:pt x="91" y="6"/>
                    <a:pt x="138" y="0"/>
                    <a:pt x="178" y="13"/>
                  </a:cubicBezTo>
                  <a:cubicBezTo>
                    <a:pt x="340" y="61"/>
                    <a:pt x="460" y="158"/>
                    <a:pt x="511" y="327"/>
                  </a:cubicBezTo>
                  <a:cubicBezTo>
                    <a:pt x="515" y="342"/>
                    <a:pt x="517" y="359"/>
                    <a:pt x="519" y="375"/>
                  </a:cubicBezTo>
                  <a:cubicBezTo>
                    <a:pt x="516" y="376"/>
                    <a:pt x="512" y="376"/>
                    <a:pt x="509" y="377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A5057DF6-78BA-5F48-B919-EC4008FBC0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3013" y="441078"/>
              <a:ext cx="181030" cy="105921"/>
            </a:xfrm>
            <a:custGeom>
              <a:avLst/>
              <a:gdLst>
                <a:gd name="T0" fmla="*/ 412 w 413"/>
                <a:gd name="T1" fmla="*/ 3 h 244"/>
                <a:gd name="T2" fmla="*/ 412 w 413"/>
                <a:gd name="T3" fmla="*/ 3 h 244"/>
                <a:gd name="T4" fmla="*/ 205 w 413"/>
                <a:gd name="T5" fmla="*/ 206 h 244"/>
                <a:gd name="T6" fmla="*/ 205 w 413"/>
                <a:gd name="T7" fmla="*/ 206 h 244"/>
                <a:gd name="T8" fmla="*/ 72 w 413"/>
                <a:gd name="T9" fmla="*/ 241 h 244"/>
                <a:gd name="T10" fmla="*/ 72 w 413"/>
                <a:gd name="T11" fmla="*/ 241 h 244"/>
                <a:gd name="T12" fmla="*/ 5 w 413"/>
                <a:gd name="T13" fmla="*/ 195 h 244"/>
                <a:gd name="T14" fmla="*/ 5 w 413"/>
                <a:gd name="T15" fmla="*/ 195 h 244"/>
                <a:gd name="T16" fmla="*/ 42 w 413"/>
                <a:gd name="T17" fmla="*/ 127 h 244"/>
                <a:gd name="T18" fmla="*/ 42 w 413"/>
                <a:gd name="T19" fmla="*/ 127 h 244"/>
                <a:gd name="T20" fmla="*/ 206 w 413"/>
                <a:gd name="T21" fmla="*/ 60 h 244"/>
                <a:gd name="T22" fmla="*/ 206 w 413"/>
                <a:gd name="T23" fmla="*/ 60 h 244"/>
                <a:gd name="T24" fmla="*/ 402 w 413"/>
                <a:gd name="T25" fmla="*/ 0 h 244"/>
                <a:gd name="T26" fmla="*/ 402 w 413"/>
                <a:gd name="T27" fmla="*/ 0 h 244"/>
                <a:gd name="T28" fmla="*/ 412 w 413"/>
                <a:gd name="T29" fmla="*/ 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44">
                  <a:moveTo>
                    <a:pt x="412" y="3"/>
                  </a:moveTo>
                  <a:lnTo>
                    <a:pt x="412" y="3"/>
                  </a:lnTo>
                  <a:cubicBezTo>
                    <a:pt x="344" y="72"/>
                    <a:pt x="280" y="146"/>
                    <a:pt x="205" y="206"/>
                  </a:cubicBezTo>
                  <a:lnTo>
                    <a:pt x="205" y="206"/>
                  </a:lnTo>
                  <a:cubicBezTo>
                    <a:pt x="172" y="233"/>
                    <a:pt x="117" y="240"/>
                    <a:pt x="72" y="241"/>
                  </a:cubicBezTo>
                  <a:lnTo>
                    <a:pt x="72" y="241"/>
                  </a:lnTo>
                  <a:cubicBezTo>
                    <a:pt x="49" y="243"/>
                    <a:pt x="14" y="216"/>
                    <a:pt x="5" y="195"/>
                  </a:cubicBezTo>
                  <a:lnTo>
                    <a:pt x="5" y="195"/>
                  </a:lnTo>
                  <a:cubicBezTo>
                    <a:pt x="0" y="177"/>
                    <a:pt x="22" y="137"/>
                    <a:pt x="42" y="127"/>
                  </a:cubicBezTo>
                  <a:lnTo>
                    <a:pt x="42" y="127"/>
                  </a:lnTo>
                  <a:cubicBezTo>
                    <a:pt x="93" y="99"/>
                    <a:pt x="150" y="79"/>
                    <a:pt x="206" y="60"/>
                  </a:cubicBezTo>
                  <a:lnTo>
                    <a:pt x="206" y="60"/>
                  </a:lnTo>
                  <a:cubicBezTo>
                    <a:pt x="270" y="38"/>
                    <a:pt x="337" y="20"/>
                    <a:pt x="402" y="0"/>
                  </a:cubicBezTo>
                  <a:lnTo>
                    <a:pt x="402" y="0"/>
                  </a:lnTo>
                  <a:cubicBezTo>
                    <a:pt x="405" y="1"/>
                    <a:pt x="408" y="2"/>
                    <a:pt x="412" y="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A4E4E0C0-0BF8-ED41-9888-76610D4FF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7100" y="707844"/>
              <a:ext cx="151997" cy="107630"/>
            </a:xfrm>
            <a:custGeom>
              <a:avLst/>
              <a:gdLst>
                <a:gd name="T0" fmla="*/ 347 w 348"/>
                <a:gd name="T1" fmla="*/ 206 h 246"/>
                <a:gd name="T2" fmla="*/ 347 w 348"/>
                <a:gd name="T3" fmla="*/ 206 h 246"/>
                <a:gd name="T4" fmla="*/ 67 w 348"/>
                <a:gd name="T5" fmla="*/ 164 h 246"/>
                <a:gd name="T6" fmla="*/ 67 w 348"/>
                <a:gd name="T7" fmla="*/ 164 h 246"/>
                <a:gd name="T8" fmla="*/ 24 w 348"/>
                <a:gd name="T9" fmla="*/ 41 h 246"/>
                <a:gd name="T10" fmla="*/ 24 w 348"/>
                <a:gd name="T11" fmla="*/ 41 h 246"/>
                <a:gd name="T12" fmla="*/ 150 w 348"/>
                <a:gd name="T13" fmla="*/ 31 h 246"/>
                <a:gd name="T14" fmla="*/ 150 w 348"/>
                <a:gd name="T15" fmla="*/ 31 h 246"/>
                <a:gd name="T16" fmla="*/ 230 w 348"/>
                <a:gd name="T17" fmla="*/ 92 h 246"/>
                <a:gd name="T18" fmla="*/ 230 w 348"/>
                <a:gd name="T19" fmla="*/ 92 h 246"/>
                <a:gd name="T20" fmla="*/ 347 w 348"/>
                <a:gd name="T21" fmla="*/ 20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246">
                  <a:moveTo>
                    <a:pt x="347" y="206"/>
                  </a:moveTo>
                  <a:lnTo>
                    <a:pt x="347" y="206"/>
                  </a:lnTo>
                  <a:cubicBezTo>
                    <a:pt x="249" y="215"/>
                    <a:pt x="151" y="245"/>
                    <a:pt x="67" y="164"/>
                  </a:cubicBezTo>
                  <a:lnTo>
                    <a:pt x="67" y="164"/>
                  </a:lnTo>
                  <a:cubicBezTo>
                    <a:pt x="22" y="121"/>
                    <a:pt x="0" y="67"/>
                    <a:pt x="24" y="41"/>
                  </a:cubicBezTo>
                  <a:lnTo>
                    <a:pt x="24" y="41"/>
                  </a:lnTo>
                  <a:cubicBezTo>
                    <a:pt x="61" y="0"/>
                    <a:pt x="109" y="13"/>
                    <a:pt x="150" y="31"/>
                  </a:cubicBezTo>
                  <a:lnTo>
                    <a:pt x="150" y="31"/>
                  </a:lnTo>
                  <a:cubicBezTo>
                    <a:pt x="180" y="44"/>
                    <a:pt x="206" y="69"/>
                    <a:pt x="230" y="92"/>
                  </a:cubicBezTo>
                  <a:lnTo>
                    <a:pt x="230" y="92"/>
                  </a:lnTo>
                  <a:cubicBezTo>
                    <a:pt x="269" y="127"/>
                    <a:pt x="304" y="165"/>
                    <a:pt x="347" y="20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FC191D26-066F-5847-B48A-5AC8A3FC4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8242" y="242985"/>
              <a:ext cx="169075" cy="121297"/>
            </a:xfrm>
            <a:custGeom>
              <a:avLst/>
              <a:gdLst>
                <a:gd name="T0" fmla="*/ 7 w 387"/>
                <a:gd name="T1" fmla="*/ 276 h 277"/>
                <a:gd name="T2" fmla="*/ 7 w 387"/>
                <a:gd name="T3" fmla="*/ 276 h 277"/>
                <a:gd name="T4" fmla="*/ 167 w 387"/>
                <a:gd name="T5" fmla="*/ 87 h 277"/>
                <a:gd name="T6" fmla="*/ 167 w 387"/>
                <a:gd name="T7" fmla="*/ 87 h 277"/>
                <a:gd name="T8" fmla="*/ 349 w 387"/>
                <a:gd name="T9" fmla="*/ 27 h 277"/>
                <a:gd name="T10" fmla="*/ 349 w 387"/>
                <a:gd name="T11" fmla="*/ 27 h 277"/>
                <a:gd name="T12" fmla="*/ 371 w 387"/>
                <a:gd name="T13" fmla="*/ 86 h 277"/>
                <a:gd name="T14" fmla="*/ 371 w 387"/>
                <a:gd name="T15" fmla="*/ 86 h 277"/>
                <a:gd name="T16" fmla="*/ 349 w 387"/>
                <a:gd name="T17" fmla="*/ 113 h 277"/>
                <a:gd name="T18" fmla="*/ 349 w 387"/>
                <a:gd name="T19" fmla="*/ 113 h 277"/>
                <a:gd name="T20" fmla="*/ 6 w 387"/>
                <a:gd name="T21" fmla="*/ 275 h 277"/>
                <a:gd name="T22" fmla="*/ 6 w 387"/>
                <a:gd name="T23" fmla="*/ 275 h 277"/>
                <a:gd name="T24" fmla="*/ 7 w 387"/>
                <a:gd name="T25" fmla="*/ 2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7" h="277">
                  <a:moveTo>
                    <a:pt x="7" y="276"/>
                  </a:moveTo>
                  <a:lnTo>
                    <a:pt x="7" y="276"/>
                  </a:lnTo>
                  <a:cubicBezTo>
                    <a:pt x="59" y="214"/>
                    <a:pt x="114" y="151"/>
                    <a:pt x="167" y="87"/>
                  </a:cubicBezTo>
                  <a:lnTo>
                    <a:pt x="167" y="87"/>
                  </a:lnTo>
                  <a:cubicBezTo>
                    <a:pt x="223" y="18"/>
                    <a:pt x="281" y="0"/>
                    <a:pt x="349" y="27"/>
                  </a:cubicBezTo>
                  <a:lnTo>
                    <a:pt x="349" y="27"/>
                  </a:lnTo>
                  <a:cubicBezTo>
                    <a:pt x="382" y="40"/>
                    <a:pt x="386" y="58"/>
                    <a:pt x="371" y="86"/>
                  </a:cubicBezTo>
                  <a:lnTo>
                    <a:pt x="371" y="86"/>
                  </a:lnTo>
                  <a:cubicBezTo>
                    <a:pt x="365" y="96"/>
                    <a:pt x="358" y="106"/>
                    <a:pt x="349" y="113"/>
                  </a:cubicBezTo>
                  <a:lnTo>
                    <a:pt x="349" y="113"/>
                  </a:lnTo>
                  <a:cubicBezTo>
                    <a:pt x="246" y="192"/>
                    <a:pt x="132" y="245"/>
                    <a:pt x="6" y="275"/>
                  </a:cubicBezTo>
                  <a:lnTo>
                    <a:pt x="6" y="275"/>
                  </a:lnTo>
                  <a:cubicBezTo>
                    <a:pt x="3" y="275"/>
                    <a:pt x="0" y="273"/>
                    <a:pt x="7" y="27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C6FD7E76-6C88-0F4E-BC94-C162186DBC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514" y="479218"/>
              <a:ext cx="126380" cy="159736"/>
            </a:xfrm>
            <a:custGeom>
              <a:avLst/>
              <a:gdLst>
                <a:gd name="T0" fmla="*/ 28 w 290"/>
                <a:gd name="T1" fmla="*/ 0 h 364"/>
                <a:gd name="T2" fmla="*/ 28 w 290"/>
                <a:gd name="T3" fmla="*/ 0 h 364"/>
                <a:gd name="T4" fmla="*/ 258 w 290"/>
                <a:gd name="T5" fmla="*/ 363 h 364"/>
                <a:gd name="T6" fmla="*/ 258 w 290"/>
                <a:gd name="T7" fmla="*/ 363 h 364"/>
                <a:gd name="T8" fmla="*/ 93 w 290"/>
                <a:gd name="T9" fmla="*/ 197 h 364"/>
                <a:gd name="T10" fmla="*/ 93 w 290"/>
                <a:gd name="T11" fmla="*/ 197 h 364"/>
                <a:gd name="T12" fmla="*/ 28 w 290"/>
                <a:gd name="T13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364">
                  <a:moveTo>
                    <a:pt x="28" y="0"/>
                  </a:moveTo>
                  <a:lnTo>
                    <a:pt x="28" y="0"/>
                  </a:lnTo>
                  <a:cubicBezTo>
                    <a:pt x="171" y="42"/>
                    <a:pt x="289" y="232"/>
                    <a:pt x="258" y="363"/>
                  </a:cubicBezTo>
                  <a:lnTo>
                    <a:pt x="258" y="363"/>
                  </a:lnTo>
                  <a:cubicBezTo>
                    <a:pt x="205" y="310"/>
                    <a:pt x="150" y="252"/>
                    <a:pt x="93" y="197"/>
                  </a:cubicBezTo>
                  <a:lnTo>
                    <a:pt x="93" y="197"/>
                  </a:lnTo>
                  <a:cubicBezTo>
                    <a:pt x="21" y="127"/>
                    <a:pt x="0" y="66"/>
                    <a:pt x="28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22980146-AFB4-394B-83B8-A5DD6CAE2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505" y="106822"/>
              <a:ext cx="105886" cy="199884"/>
            </a:xfrm>
            <a:custGeom>
              <a:avLst/>
              <a:gdLst>
                <a:gd name="T0" fmla="*/ 240 w 241"/>
                <a:gd name="T1" fmla="*/ 459 h 460"/>
                <a:gd name="T2" fmla="*/ 240 w 241"/>
                <a:gd name="T3" fmla="*/ 459 h 460"/>
                <a:gd name="T4" fmla="*/ 8 w 241"/>
                <a:gd name="T5" fmla="*/ 123 h 460"/>
                <a:gd name="T6" fmla="*/ 8 w 241"/>
                <a:gd name="T7" fmla="*/ 123 h 460"/>
                <a:gd name="T8" fmla="*/ 25 w 241"/>
                <a:gd name="T9" fmla="*/ 14 h 460"/>
                <a:gd name="T10" fmla="*/ 25 w 241"/>
                <a:gd name="T11" fmla="*/ 14 h 460"/>
                <a:gd name="T12" fmla="*/ 111 w 241"/>
                <a:gd name="T13" fmla="*/ 82 h 460"/>
                <a:gd name="T14" fmla="*/ 111 w 241"/>
                <a:gd name="T15" fmla="*/ 82 h 460"/>
                <a:gd name="T16" fmla="*/ 123 w 241"/>
                <a:gd name="T17" fmla="*/ 121 h 460"/>
                <a:gd name="T18" fmla="*/ 123 w 241"/>
                <a:gd name="T19" fmla="*/ 121 h 460"/>
                <a:gd name="T20" fmla="*/ 240 w 241"/>
                <a:gd name="T21" fmla="*/ 459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460">
                  <a:moveTo>
                    <a:pt x="240" y="459"/>
                  </a:moveTo>
                  <a:lnTo>
                    <a:pt x="240" y="459"/>
                  </a:lnTo>
                  <a:cubicBezTo>
                    <a:pt x="134" y="365"/>
                    <a:pt x="34" y="268"/>
                    <a:pt x="8" y="123"/>
                  </a:cubicBezTo>
                  <a:lnTo>
                    <a:pt x="8" y="123"/>
                  </a:lnTo>
                  <a:cubicBezTo>
                    <a:pt x="0" y="88"/>
                    <a:pt x="8" y="20"/>
                    <a:pt x="25" y="14"/>
                  </a:cubicBezTo>
                  <a:lnTo>
                    <a:pt x="25" y="14"/>
                  </a:lnTo>
                  <a:cubicBezTo>
                    <a:pt x="69" y="0"/>
                    <a:pt x="90" y="50"/>
                    <a:pt x="111" y="82"/>
                  </a:cubicBezTo>
                  <a:lnTo>
                    <a:pt x="111" y="82"/>
                  </a:lnTo>
                  <a:cubicBezTo>
                    <a:pt x="118" y="93"/>
                    <a:pt x="121" y="108"/>
                    <a:pt x="123" y="121"/>
                  </a:cubicBezTo>
                  <a:lnTo>
                    <a:pt x="123" y="121"/>
                  </a:lnTo>
                  <a:cubicBezTo>
                    <a:pt x="135" y="243"/>
                    <a:pt x="179" y="354"/>
                    <a:pt x="240" y="45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0892917A-CCB7-8642-AC88-CD44A37E8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3309" y="225638"/>
              <a:ext cx="128087" cy="119588"/>
            </a:xfrm>
            <a:custGeom>
              <a:avLst/>
              <a:gdLst>
                <a:gd name="T0" fmla="*/ 296 w 297"/>
                <a:gd name="T1" fmla="*/ 273 h 274"/>
                <a:gd name="T2" fmla="*/ 296 w 297"/>
                <a:gd name="T3" fmla="*/ 273 h 274"/>
                <a:gd name="T4" fmla="*/ 31 w 297"/>
                <a:gd name="T5" fmla="*/ 106 h 274"/>
                <a:gd name="T6" fmla="*/ 31 w 297"/>
                <a:gd name="T7" fmla="*/ 106 h 274"/>
                <a:gd name="T8" fmla="*/ 10 w 297"/>
                <a:gd name="T9" fmla="*/ 23 h 274"/>
                <a:gd name="T10" fmla="*/ 10 w 297"/>
                <a:gd name="T11" fmla="*/ 23 h 274"/>
                <a:gd name="T12" fmla="*/ 91 w 297"/>
                <a:gd name="T13" fmla="*/ 46 h 274"/>
                <a:gd name="T14" fmla="*/ 91 w 297"/>
                <a:gd name="T15" fmla="*/ 46 h 274"/>
                <a:gd name="T16" fmla="*/ 111 w 297"/>
                <a:gd name="T17" fmla="*/ 70 h 274"/>
                <a:gd name="T18" fmla="*/ 111 w 297"/>
                <a:gd name="T19" fmla="*/ 70 h 274"/>
                <a:gd name="T20" fmla="*/ 296 w 297"/>
                <a:gd name="T21" fmla="*/ 27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7" h="274">
                  <a:moveTo>
                    <a:pt x="296" y="273"/>
                  </a:moveTo>
                  <a:lnTo>
                    <a:pt x="296" y="273"/>
                  </a:lnTo>
                  <a:cubicBezTo>
                    <a:pt x="193" y="239"/>
                    <a:pt x="93" y="201"/>
                    <a:pt x="31" y="106"/>
                  </a:cubicBezTo>
                  <a:lnTo>
                    <a:pt x="31" y="106"/>
                  </a:lnTo>
                  <a:cubicBezTo>
                    <a:pt x="15" y="83"/>
                    <a:pt x="0" y="33"/>
                    <a:pt x="10" y="23"/>
                  </a:cubicBezTo>
                  <a:lnTo>
                    <a:pt x="10" y="23"/>
                  </a:lnTo>
                  <a:cubicBezTo>
                    <a:pt x="37" y="0"/>
                    <a:pt x="67" y="29"/>
                    <a:pt x="91" y="46"/>
                  </a:cubicBezTo>
                  <a:lnTo>
                    <a:pt x="91" y="46"/>
                  </a:lnTo>
                  <a:cubicBezTo>
                    <a:pt x="100" y="52"/>
                    <a:pt x="107" y="61"/>
                    <a:pt x="111" y="70"/>
                  </a:cubicBezTo>
                  <a:lnTo>
                    <a:pt x="111" y="70"/>
                  </a:lnTo>
                  <a:cubicBezTo>
                    <a:pt x="156" y="152"/>
                    <a:pt x="221" y="217"/>
                    <a:pt x="296" y="27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31DC97AF-0D97-8C4F-9FD2-504A10BBC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7895" y="705839"/>
              <a:ext cx="169075" cy="67482"/>
            </a:xfrm>
            <a:custGeom>
              <a:avLst/>
              <a:gdLst>
                <a:gd name="T0" fmla="*/ 388 w 389"/>
                <a:gd name="T1" fmla="*/ 14 h 155"/>
                <a:gd name="T2" fmla="*/ 388 w 389"/>
                <a:gd name="T3" fmla="*/ 14 h 155"/>
                <a:gd name="T4" fmla="*/ 94 w 389"/>
                <a:gd name="T5" fmla="*/ 151 h 155"/>
                <a:gd name="T6" fmla="*/ 94 w 389"/>
                <a:gd name="T7" fmla="*/ 151 h 155"/>
                <a:gd name="T8" fmla="*/ 31 w 389"/>
                <a:gd name="T9" fmla="*/ 142 h 155"/>
                <a:gd name="T10" fmla="*/ 31 w 389"/>
                <a:gd name="T11" fmla="*/ 142 h 155"/>
                <a:gd name="T12" fmla="*/ 1 w 389"/>
                <a:gd name="T13" fmla="*/ 94 h 155"/>
                <a:gd name="T14" fmla="*/ 1 w 389"/>
                <a:gd name="T15" fmla="*/ 94 h 155"/>
                <a:gd name="T16" fmla="*/ 39 w 389"/>
                <a:gd name="T17" fmla="*/ 61 h 155"/>
                <a:gd name="T18" fmla="*/ 39 w 389"/>
                <a:gd name="T19" fmla="*/ 61 h 155"/>
                <a:gd name="T20" fmla="*/ 383 w 389"/>
                <a:gd name="T21" fmla="*/ 0 h 155"/>
                <a:gd name="T22" fmla="*/ 383 w 389"/>
                <a:gd name="T23" fmla="*/ 0 h 155"/>
                <a:gd name="T24" fmla="*/ 388 w 389"/>
                <a:gd name="T25" fmla="*/ 1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9" h="155">
                  <a:moveTo>
                    <a:pt x="388" y="14"/>
                  </a:moveTo>
                  <a:lnTo>
                    <a:pt x="388" y="14"/>
                  </a:lnTo>
                  <a:cubicBezTo>
                    <a:pt x="295" y="71"/>
                    <a:pt x="205" y="134"/>
                    <a:pt x="94" y="151"/>
                  </a:cubicBezTo>
                  <a:lnTo>
                    <a:pt x="94" y="151"/>
                  </a:lnTo>
                  <a:cubicBezTo>
                    <a:pt x="73" y="154"/>
                    <a:pt x="48" y="152"/>
                    <a:pt x="31" y="142"/>
                  </a:cubicBezTo>
                  <a:lnTo>
                    <a:pt x="31" y="142"/>
                  </a:lnTo>
                  <a:cubicBezTo>
                    <a:pt x="16" y="134"/>
                    <a:pt x="2" y="111"/>
                    <a:pt x="1" y="94"/>
                  </a:cubicBezTo>
                  <a:lnTo>
                    <a:pt x="1" y="94"/>
                  </a:lnTo>
                  <a:cubicBezTo>
                    <a:pt x="0" y="84"/>
                    <a:pt x="23" y="64"/>
                    <a:pt x="39" y="61"/>
                  </a:cubicBezTo>
                  <a:lnTo>
                    <a:pt x="39" y="61"/>
                  </a:lnTo>
                  <a:cubicBezTo>
                    <a:pt x="153" y="39"/>
                    <a:pt x="268" y="20"/>
                    <a:pt x="383" y="0"/>
                  </a:cubicBezTo>
                  <a:lnTo>
                    <a:pt x="383" y="0"/>
                  </a:lnTo>
                  <a:cubicBezTo>
                    <a:pt x="385" y="4"/>
                    <a:pt x="387" y="10"/>
                    <a:pt x="388" y="1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C3714DF9-43E2-1E44-88AF-E219E08A9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0635" y="151511"/>
              <a:ext cx="93931" cy="166569"/>
            </a:xfrm>
            <a:custGeom>
              <a:avLst/>
              <a:gdLst>
                <a:gd name="T0" fmla="*/ 0 w 215"/>
                <a:gd name="T1" fmla="*/ 384 h 385"/>
                <a:gd name="T2" fmla="*/ 0 w 215"/>
                <a:gd name="T3" fmla="*/ 384 h 385"/>
                <a:gd name="T4" fmla="*/ 88 w 215"/>
                <a:gd name="T5" fmla="*/ 119 h 385"/>
                <a:gd name="T6" fmla="*/ 88 w 215"/>
                <a:gd name="T7" fmla="*/ 119 h 385"/>
                <a:gd name="T8" fmla="*/ 159 w 215"/>
                <a:gd name="T9" fmla="*/ 24 h 385"/>
                <a:gd name="T10" fmla="*/ 159 w 215"/>
                <a:gd name="T11" fmla="*/ 24 h 385"/>
                <a:gd name="T12" fmla="*/ 213 w 215"/>
                <a:gd name="T13" fmla="*/ 52 h 385"/>
                <a:gd name="T14" fmla="*/ 213 w 215"/>
                <a:gd name="T15" fmla="*/ 52 h 385"/>
                <a:gd name="T16" fmla="*/ 209 w 215"/>
                <a:gd name="T17" fmla="*/ 88 h 385"/>
                <a:gd name="T18" fmla="*/ 209 w 215"/>
                <a:gd name="T19" fmla="*/ 88 h 385"/>
                <a:gd name="T20" fmla="*/ 0 w 215"/>
                <a:gd name="T21" fmla="*/ 384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5" h="385">
                  <a:moveTo>
                    <a:pt x="0" y="384"/>
                  </a:moveTo>
                  <a:lnTo>
                    <a:pt x="0" y="384"/>
                  </a:lnTo>
                  <a:cubicBezTo>
                    <a:pt x="31" y="290"/>
                    <a:pt x="56" y="202"/>
                    <a:pt x="88" y="119"/>
                  </a:cubicBezTo>
                  <a:lnTo>
                    <a:pt x="88" y="119"/>
                  </a:lnTo>
                  <a:cubicBezTo>
                    <a:pt x="102" y="83"/>
                    <a:pt x="130" y="50"/>
                    <a:pt x="159" y="24"/>
                  </a:cubicBezTo>
                  <a:lnTo>
                    <a:pt x="159" y="24"/>
                  </a:lnTo>
                  <a:cubicBezTo>
                    <a:pt x="186" y="0"/>
                    <a:pt x="210" y="15"/>
                    <a:pt x="213" y="52"/>
                  </a:cubicBezTo>
                  <a:lnTo>
                    <a:pt x="213" y="52"/>
                  </a:lnTo>
                  <a:cubicBezTo>
                    <a:pt x="214" y="64"/>
                    <a:pt x="213" y="77"/>
                    <a:pt x="209" y="88"/>
                  </a:cubicBezTo>
                  <a:lnTo>
                    <a:pt x="209" y="88"/>
                  </a:lnTo>
                  <a:cubicBezTo>
                    <a:pt x="165" y="201"/>
                    <a:pt x="96" y="298"/>
                    <a:pt x="0" y="384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18ED41CF-6418-5B48-8925-6385838A3F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4293" y="535144"/>
              <a:ext cx="50381" cy="192196"/>
            </a:xfrm>
            <a:custGeom>
              <a:avLst/>
              <a:gdLst>
                <a:gd name="T0" fmla="*/ 0 w 114"/>
                <a:gd name="T1" fmla="*/ 439 h 440"/>
                <a:gd name="T2" fmla="*/ 0 w 114"/>
                <a:gd name="T3" fmla="*/ 439 h 440"/>
                <a:gd name="T4" fmla="*/ 17 w 114"/>
                <a:gd name="T5" fmla="*/ 45 h 440"/>
                <a:gd name="T6" fmla="*/ 17 w 114"/>
                <a:gd name="T7" fmla="*/ 45 h 440"/>
                <a:gd name="T8" fmla="*/ 73 w 114"/>
                <a:gd name="T9" fmla="*/ 1 h 440"/>
                <a:gd name="T10" fmla="*/ 73 w 114"/>
                <a:gd name="T11" fmla="*/ 1 h 440"/>
                <a:gd name="T12" fmla="*/ 110 w 114"/>
                <a:gd name="T13" fmla="*/ 45 h 440"/>
                <a:gd name="T14" fmla="*/ 110 w 114"/>
                <a:gd name="T15" fmla="*/ 45 h 440"/>
                <a:gd name="T16" fmla="*/ 0 w 114"/>
                <a:gd name="T17" fmla="*/ 43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40">
                  <a:moveTo>
                    <a:pt x="0" y="439"/>
                  </a:moveTo>
                  <a:lnTo>
                    <a:pt x="0" y="439"/>
                  </a:lnTo>
                  <a:cubicBezTo>
                    <a:pt x="6" y="308"/>
                    <a:pt x="12" y="176"/>
                    <a:pt x="17" y="45"/>
                  </a:cubicBezTo>
                  <a:lnTo>
                    <a:pt x="17" y="45"/>
                  </a:lnTo>
                  <a:cubicBezTo>
                    <a:pt x="18" y="7"/>
                    <a:pt x="44" y="3"/>
                    <a:pt x="73" y="1"/>
                  </a:cubicBezTo>
                  <a:lnTo>
                    <a:pt x="73" y="1"/>
                  </a:lnTo>
                  <a:cubicBezTo>
                    <a:pt x="105" y="0"/>
                    <a:pt x="109" y="21"/>
                    <a:pt x="110" y="45"/>
                  </a:cubicBezTo>
                  <a:lnTo>
                    <a:pt x="110" y="45"/>
                  </a:lnTo>
                  <a:cubicBezTo>
                    <a:pt x="113" y="188"/>
                    <a:pt x="42" y="310"/>
                    <a:pt x="0" y="439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4" name="Freeform 32">
              <a:extLst>
                <a:ext uri="{FF2B5EF4-FFF2-40B4-BE49-F238E27FC236}">
                  <a16:creationId xmlns:a16="http://schemas.microsoft.com/office/drawing/2014/main" id="{E5052DF7-00DE-D342-BEF2-D0156954E1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2385" y="581466"/>
              <a:ext cx="40134" cy="161444"/>
            </a:xfrm>
            <a:custGeom>
              <a:avLst/>
              <a:gdLst>
                <a:gd name="T0" fmla="*/ 9 w 93"/>
                <a:gd name="T1" fmla="*/ 364 h 371"/>
                <a:gd name="T2" fmla="*/ 9 w 93"/>
                <a:gd name="T3" fmla="*/ 364 h 371"/>
                <a:gd name="T4" fmla="*/ 1 w 93"/>
                <a:gd name="T5" fmla="*/ 49 h 371"/>
                <a:gd name="T6" fmla="*/ 1 w 93"/>
                <a:gd name="T7" fmla="*/ 49 h 371"/>
                <a:gd name="T8" fmla="*/ 40 w 93"/>
                <a:gd name="T9" fmla="*/ 0 h 371"/>
                <a:gd name="T10" fmla="*/ 40 w 93"/>
                <a:gd name="T11" fmla="*/ 0 h 371"/>
                <a:gd name="T12" fmla="*/ 82 w 93"/>
                <a:gd name="T13" fmla="*/ 39 h 371"/>
                <a:gd name="T14" fmla="*/ 82 w 93"/>
                <a:gd name="T15" fmla="*/ 39 h 371"/>
                <a:gd name="T16" fmla="*/ 90 w 93"/>
                <a:gd name="T17" fmla="*/ 94 h 371"/>
                <a:gd name="T18" fmla="*/ 90 w 93"/>
                <a:gd name="T19" fmla="*/ 94 h 371"/>
                <a:gd name="T20" fmla="*/ 46 w 93"/>
                <a:gd name="T21" fmla="*/ 370 h 371"/>
                <a:gd name="T22" fmla="*/ 46 w 93"/>
                <a:gd name="T23" fmla="*/ 370 h 371"/>
                <a:gd name="T24" fmla="*/ 9 w 93"/>
                <a:gd name="T25" fmla="*/ 36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371">
                  <a:moveTo>
                    <a:pt x="9" y="364"/>
                  </a:moveTo>
                  <a:lnTo>
                    <a:pt x="9" y="364"/>
                  </a:lnTo>
                  <a:cubicBezTo>
                    <a:pt x="6" y="259"/>
                    <a:pt x="0" y="154"/>
                    <a:pt x="1" y="49"/>
                  </a:cubicBezTo>
                  <a:lnTo>
                    <a:pt x="1" y="49"/>
                  </a:lnTo>
                  <a:cubicBezTo>
                    <a:pt x="1" y="33"/>
                    <a:pt x="26" y="16"/>
                    <a:pt x="40" y="0"/>
                  </a:cubicBezTo>
                  <a:lnTo>
                    <a:pt x="40" y="0"/>
                  </a:lnTo>
                  <a:cubicBezTo>
                    <a:pt x="54" y="13"/>
                    <a:pt x="73" y="24"/>
                    <a:pt x="82" y="39"/>
                  </a:cubicBezTo>
                  <a:lnTo>
                    <a:pt x="82" y="39"/>
                  </a:lnTo>
                  <a:cubicBezTo>
                    <a:pt x="90" y="55"/>
                    <a:pt x="92" y="76"/>
                    <a:pt x="90" y="94"/>
                  </a:cubicBezTo>
                  <a:lnTo>
                    <a:pt x="90" y="94"/>
                  </a:lnTo>
                  <a:cubicBezTo>
                    <a:pt x="76" y="186"/>
                    <a:pt x="60" y="278"/>
                    <a:pt x="46" y="370"/>
                  </a:cubicBezTo>
                  <a:lnTo>
                    <a:pt x="46" y="370"/>
                  </a:lnTo>
                  <a:cubicBezTo>
                    <a:pt x="33" y="368"/>
                    <a:pt x="22" y="366"/>
                    <a:pt x="9" y="36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427E89FB-E84E-844F-9C15-1B60DF03E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9458" y="1342993"/>
              <a:ext cx="132357" cy="130693"/>
            </a:xfrm>
            <a:custGeom>
              <a:avLst/>
              <a:gdLst>
                <a:gd name="T0" fmla="*/ 0 w 306"/>
                <a:gd name="T1" fmla="*/ 48 h 300"/>
                <a:gd name="T2" fmla="*/ 0 w 306"/>
                <a:gd name="T3" fmla="*/ 48 h 300"/>
                <a:gd name="T4" fmla="*/ 305 w 306"/>
                <a:gd name="T5" fmla="*/ 299 h 300"/>
                <a:gd name="T6" fmla="*/ 305 w 306"/>
                <a:gd name="T7" fmla="*/ 299 h 300"/>
                <a:gd name="T8" fmla="*/ 76 w 306"/>
                <a:gd name="T9" fmla="*/ 123 h 300"/>
                <a:gd name="T10" fmla="*/ 76 w 306"/>
                <a:gd name="T11" fmla="*/ 123 h 300"/>
                <a:gd name="T12" fmla="*/ 0 w 306"/>
                <a:gd name="T13" fmla="*/ 4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300">
                  <a:moveTo>
                    <a:pt x="0" y="48"/>
                  </a:moveTo>
                  <a:lnTo>
                    <a:pt x="0" y="48"/>
                  </a:lnTo>
                  <a:cubicBezTo>
                    <a:pt x="114" y="0"/>
                    <a:pt x="298" y="145"/>
                    <a:pt x="305" y="299"/>
                  </a:cubicBezTo>
                  <a:lnTo>
                    <a:pt x="305" y="299"/>
                  </a:lnTo>
                  <a:cubicBezTo>
                    <a:pt x="260" y="186"/>
                    <a:pt x="181" y="139"/>
                    <a:pt x="76" y="123"/>
                  </a:cubicBezTo>
                  <a:lnTo>
                    <a:pt x="76" y="123"/>
                  </a:lnTo>
                  <a:cubicBezTo>
                    <a:pt x="39" y="117"/>
                    <a:pt x="7" y="96"/>
                    <a:pt x="0" y="4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32112C6D-C9B0-D745-AA82-4259BF9F4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5862" y="717648"/>
              <a:ext cx="141750" cy="92254"/>
            </a:xfrm>
            <a:custGeom>
              <a:avLst/>
              <a:gdLst>
                <a:gd name="T0" fmla="*/ 325 w 326"/>
                <a:gd name="T1" fmla="*/ 0 h 210"/>
                <a:gd name="T2" fmla="*/ 325 w 326"/>
                <a:gd name="T3" fmla="*/ 0 h 210"/>
                <a:gd name="T4" fmla="*/ 44 w 326"/>
                <a:gd name="T5" fmla="*/ 205 h 210"/>
                <a:gd name="T6" fmla="*/ 44 w 326"/>
                <a:gd name="T7" fmla="*/ 205 h 210"/>
                <a:gd name="T8" fmla="*/ 0 w 326"/>
                <a:gd name="T9" fmla="*/ 196 h 210"/>
                <a:gd name="T10" fmla="*/ 0 w 326"/>
                <a:gd name="T11" fmla="*/ 196 h 210"/>
                <a:gd name="T12" fmla="*/ 13 w 326"/>
                <a:gd name="T13" fmla="*/ 153 h 210"/>
                <a:gd name="T14" fmla="*/ 13 w 326"/>
                <a:gd name="T15" fmla="*/ 153 h 210"/>
                <a:gd name="T16" fmla="*/ 52 w 326"/>
                <a:gd name="T17" fmla="*/ 120 h 210"/>
                <a:gd name="T18" fmla="*/ 52 w 326"/>
                <a:gd name="T19" fmla="*/ 120 h 210"/>
                <a:gd name="T20" fmla="*/ 325 w 326"/>
                <a:gd name="T21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6" h="210">
                  <a:moveTo>
                    <a:pt x="325" y="0"/>
                  </a:moveTo>
                  <a:lnTo>
                    <a:pt x="325" y="0"/>
                  </a:lnTo>
                  <a:cubicBezTo>
                    <a:pt x="233" y="68"/>
                    <a:pt x="160" y="166"/>
                    <a:pt x="44" y="205"/>
                  </a:cubicBezTo>
                  <a:lnTo>
                    <a:pt x="44" y="205"/>
                  </a:lnTo>
                  <a:cubicBezTo>
                    <a:pt x="32" y="209"/>
                    <a:pt x="15" y="199"/>
                    <a:pt x="0" y="196"/>
                  </a:cubicBezTo>
                  <a:lnTo>
                    <a:pt x="0" y="196"/>
                  </a:lnTo>
                  <a:cubicBezTo>
                    <a:pt x="4" y="181"/>
                    <a:pt x="5" y="165"/>
                    <a:pt x="13" y="153"/>
                  </a:cubicBezTo>
                  <a:lnTo>
                    <a:pt x="13" y="153"/>
                  </a:lnTo>
                  <a:cubicBezTo>
                    <a:pt x="22" y="139"/>
                    <a:pt x="37" y="128"/>
                    <a:pt x="52" y="120"/>
                  </a:cubicBezTo>
                  <a:lnTo>
                    <a:pt x="52" y="120"/>
                  </a:lnTo>
                  <a:cubicBezTo>
                    <a:pt x="142" y="79"/>
                    <a:pt x="234" y="39"/>
                    <a:pt x="325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09009DEC-797B-634D-8552-81626726A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6996" y="674893"/>
              <a:ext cx="151997" cy="50398"/>
            </a:xfrm>
            <a:custGeom>
              <a:avLst/>
              <a:gdLst>
                <a:gd name="T0" fmla="*/ 346 w 348"/>
                <a:gd name="T1" fmla="*/ 47 h 116"/>
                <a:gd name="T2" fmla="*/ 346 w 348"/>
                <a:gd name="T3" fmla="*/ 47 h 116"/>
                <a:gd name="T4" fmla="*/ 5 w 348"/>
                <a:gd name="T5" fmla="*/ 54 h 116"/>
                <a:gd name="T6" fmla="*/ 5 w 348"/>
                <a:gd name="T7" fmla="*/ 54 h 116"/>
                <a:gd name="T8" fmla="*/ 0 w 348"/>
                <a:gd name="T9" fmla="*/ 33 h 116"/>
                <a:gd name="T10" fmla="*/ 0 w 348"/>
                <a:gd name="T11" fmla="*/ 33 h 116"/>
                <a:gd name="T12" fmla="*/ 73 w 348"/>
                <a:gd name="T13" fmla="*/ 1 h 116"/>
                <a:gd name="T14" fmla="*/ 73 w 348"/>
                <a:gd name="T15" fmla="*/ 1 h 116"/>
                <a:gd name="T16" fmla="*/ 347 w 348"/>
                <a:gd name="T17" fmla="*/ 31 h 116"/>
                <a:gd name="T18" fmla="*/ 347 w 348"/>
                <a:gd name="T19" fmla="*/ 31 h 116"/>
                <a:gd name="T20" fmla="*/ 346 w 348"/>
                <a:gd name="T21" fmla="*/ 47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116">
                  <a:moveTo>
                    <a:pt x="346" y="47"/>
                  </a:moveTo>
                  <a:lnTo>
                    <a:pt x="346" y="47"/>
                  </a:lnTo>
                  <a:cubicBezTo>
                    <a:pt x="232" y="40"/>
                    <a:pt x="119" y="115"/>
                    <a:pt x="5" y="54"/>
                  </a:cubicBezTo>
                  <a:lnTo>
                    <a:pt x="5" y="54"/>
                  </a:lnTo>
                  <a:cubicBezTo>
                    <a:pt x="4" y="47"/>
                    <a:pt x="2" y="40"/>
                    <a:pt x="0" y="33"/>
                  </a:cubicBezTo>
                  <a:lnTo>
                    <a:pt x="0" y="33"/>
                  </a:lnTo>
                  <a:cubicBezTo>
                    <a:pt x="25" y="22"/>
                    <a:pt x="50" y="0"/>
                    <a:pt x="73" y="1"/>
                  </a:cubicBezTo>
                  <a:lnTo>
                    <a:pt x="73" y="1"/>
                  </a:lnTo>
                  <a:cubicBezTo>
                    <a:pt x="165" y="7"/>
                    <a:pt x="255" y="20"/>
                    <a:pt x="347" y="31"/>
                  </a:cubicBezTo>
                  <a:lnTo>
                    <a:pt x="347" y="31"/>
                  </a:lnTo>
                  <a:cubicBezTo>
                    <a:pt x="346" y="36"/>
                    <a:pt x="346" y="41"/>
                    <a:pt x="346" y="4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B70F0329-CF26-1A46-BB66-99E04D171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2087" y="608648"/>
              <a:ext cx="58920" cy="137527"/>
            </a:xfrm>
            <a:custGeom>
              <a:avLst/>
              <a:gdLst>
                <a:gd name="T0" fmla="*/ 0 w 138"/>
                <a:gd name="T1" fmla="*/ 315 h 316"/>
                <a:gd name="T2" fmla="*/ 0 w 138"/>
                <a:gd name="T3" fmla="*/ 315 h 316"/>
                <a:gd name="T4" fmla="*/ 82 w 138"/>
                <a:gd name="T5" fmla="*/ 29 h 316"/>
                <a:gd name="T6" fmla="*/ 82 w 138"/>
                <a:gd name="T7" fmla="*/ 29 h 316"/>
                <a:gd name="T8" fmla="*/ 116 w 138"/>
                <a:gd name="T9" fmla="*/ 0 h 316"/>
                <a:gd name="T10" fmla="*/ 116 w 138"/>
                <a:gd name="T11" fmla="*/ 0 h 316"/>
                <a:gd name="T12" fmla="*/ 137 w 138"/>
                <a:gd name="T13" fmla="*/ 35 h 316"/>
                <a:gd name="T14" fmla="*/ 137 w 138"/>
                <a:gd name="T15" fmla="*/ 35 h 316"/>
                <a:gd name="T16" fmla="*/ 66 w 138"/>
                <a:gd name="T17" fmla="*/ 244 h 316"/>
                <a:gd name="T18" fmla="*/ 66 w 138"/>
                <a:gd name="T19" fmla="*/ 244 h 316"/>
                <a:gd name="T20" fmla="*/ 0 w 138"/>
                <a:gd name="T21" fmla="*/ 3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316">
                  <a:moveTo>
                    <a:pt x="0" y="315"/>
                  </a:moveTo>
                  <a:lnTo>
                    <a:pt x="0" y="315"/>
                  </a:lnTo>
                  <a:cubicBezTo>
                    <a:pt x="26" y="223"/>
                    <a:pt x="52" y="126"/>
                    <a:pt x="82" y="29"/>
                  </a:cubicBezTo>
                  <a:lnTo>
                    <a:pt x="82" y="29"/>
                  </a:lnTo>
                  <a:cubicBezTo>
                    <a:pt x="85" y="17"/>
                    <a:pt x="105" y="10"/>
                    <a:pt x="116" y="0"/>
                  </a:cubicBezTo>
                  <a:lnTo>
                    <a:pt x="116" y="0"/>
                  </a:lnTo>
                  <a:cubicBezTo>
                    <a:pt x="123" y="12"/>
                    <a:pt x="137" y="24"/>
                    <a:pt x="137" y="35"/>
                  </a:cubicBezTo>
                  <a:lnTo>
                    <a:pt x="137" y="35"/>
                  </a:lnTo>
                  <a:cubicBezTo>
                    <a:pt x="137" y="112"/>
                    <a:pt x="112" y="182"/>
                    <a:pt x="66" y="244"/>
                  </a:cubicBezTo>
                  <a:lnTo>
                    <a:pt x="66" y="244"/>
                  </a:lnTo>
                  <a:cubicBezTo>
                    <a:pt x="45" y="272"/>
                    <a:pt x="18" y="296"/>
                    <a:pt x="0" y="31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E51866E1-B09C-D246-B2B7-E991411F9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2594" y="273716"/>
              <a:ext cx="122964" cy="67482"/>
            </a:xfrm>
            <a:custGeom>
              <a:avLst/>
              <a:gdLst>
                <a:gd name="T0" fmla="*/ 276 w 282"/>
                <a:gd name="T1" fmla="*/ 154 h 155"/>
                <a:gd name="T2" fmla="*/ 276 w 282"/>
                <a:gd name="T3" fmla="*/ 154 h 155"/>
                <a:gd name="T4" fmla="*/ 28 w 282"/>
                <a:gd name="T5" fmla="*/ 68 h 155"/>
                <a:gd name="T6" fmla="*/ 28 w 282"/>
                <a:gd name="T7" fmla="*/ 68 h 155"/>
                <a:gd name="T8" fmla="*/ 0 w 282"/>
                <a:gd name="T9" fmla="*/ 18 h 155"/>
                <a:gd name="T10" fmla="*/ 0 w 282"/>
                <a:gd name="T11" fmla="*/ 18 h 155"/>
                <a:gd name="T12" fmla="*/ 58 w 282"/>
                <a:gd name="T13" fmla="*/ 8 h 155"/>
                <a:gd name="T14" fmla="*/ 58 w 282"/>
                <a:gd name="T15" fmla="*/ 8 h 155"/>
                <a:gd name="T16" fmla="*/ 281 w 282"/>
                <a:gd name="T17" fmla="*/ 143 h 155"/>
                <a:gd name="T18" fmla="*/ 281 w 282"/>
                <a:gd name="T19" fmla="*/ 143 h 155"/>
                <a:gd name="T20" fmla="*/ 276 w 282"/>
                <a:gd name="T21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2" h="155">
                  <a:moveTo>
                    <a:pt x="276" y="154"/>
                  </a:moveTo>
                  <a:lnTo>
                    <a:pt x="276" y="154"/>
                  </a:lnTo>
                  <a:cubicBezTo>
                    <a:pt x="193" y="126"/>
                    <a:pt x="110" y="100"/>
                    <a:pt x="28" y="68"/>
                  </a:cubicBezTo>
                  <a:lnTo>
                    <a:pt x="28" y="68"/>
                  </a:lnTo>
                  <a:cubicBezTo>
                    <a:pt x="14" y="62"/>
                    <a:pt x="9" y="35"/>
                    <a:pt x="0" y="18"/>
                  </a:cubicBezTo>
                  <a:lnTo>
                    <a:pt x="0" y="18"/>
                  </a:lnTo>
                  <a:cubicBezTo>
                    <a:pt x="19" y="14"/>
                    <a:pt x="45" y="0"/>
                    <a:pt x="58" y="8"/>
                  </a:cubicBezTo>
                  <a:lnTo>
                    <a:pt x="58" y="8"/>
                  </a:lnTo>
                  <a:cubicBezTo>
                    <a:pt x="134" y="50"/>
                    <a:pt x="207" y="98"/>
                    <a:pt x="281" y="143"/>
                  </a:cubicBezTo>
                  <a:lnTo>
                    <a:pt x="281" y="143"/>
                  </a:lnTo>
                  <a:cubicBezTo>
                    <a:pt x="279" y="147"/>
                    <a:pt x="278" y="151"/>
                    <a:pt x="276" y="15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7C2A1501-1FCA-7745-91A4-358FED45DC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379" y="325551"/>
              <a:ext cx="115278" cy="36730"/>
            </a:xfrm>
            <a:custGeom>
              <a:avLst/>
              <a:gdLst>
                <a:gd name="T0" fmla="*/ 262 w 263"/>
                <a:gd name="T1" fmla="*/ 64 h 84"/>
                <a:gd name="T2" fmla="*/ 262 w 263"/>
                <a:gd name="T3" fmla="*/ 64 h 84"/>
                <a:gd name="T4" fmla="*/ 27 w 263"/>
                <a:gd name="T5" fmla="*/ 71 h 84"/>
                <a:gd name="T6" fmla="*/ 27 w 263"/>
                <a:gd name="T7" fmla="*/ 71 h 84"/>
                <a:gd name="T8" fmla="*/ 0 w 263"/>
                <a:gd name="T9" fmla="*/ 30 h 84"/>
                <a:gd name="T10" fmla="*/ 0 w 263"/>
                <a:gd name="T11" fmla="*/ 30 h 84"/>
                <a:gd name="T12" fmla="*/ 37 w 263"/>
                <a:gd name="T13" fmla="*/ 3 h 84"/>
                <a:gd name="T14" fmla="*/ 37 w 263"/>
                <a:gd name="T15" fmla="*/ 3 h 84"/>
                <a:gd name="T16" fmla="*/ 61 w 263"/>
                <a:gd name="T17" fmla="*/ 6 h 84"/>
                <a:gd name="T18" fmla="*/ 61 w 263"/>
                <a:gd name="T19" fmla="*/ 6 h 84"/>
                <a:gd name="T20" fmla="*/ 262 w 263"/>
                <a:gd name="T21" fmla="*/ 6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84">
                  <a:moveTo>
                    <a:pt x="262" y="64"/>
                  </a:moveTo>
                  <a:lnTo>
                    <a:pt x="262" y="64"/>
                  </a:lnTo>
                  <a:cubicBezTo>
                    <a:pt x="183" y="80"/>
                    <a:pt x="105" y="83"/>
                    <a:pt x="27" y="71"/>
                  </a:cubicBezTo>
                  <a:lnTo>
                    <a:pt x="27" y="71"/>
                  </a:lnTo>
                  <a:cubicBezTo>
                    <a:pt x="15" y="69"/>
                    <a:pt x="1" y="44"/>
                    <a:pt x="0" y="30"/>
                  </a:cubicBezTo>
                  <a:lnTo>
                    <a:pt x="0" y="30"/>
                  </a:lnTo>
                  <a:cubicBezTo>
                    <a:pt x="0" y="22"/>
                    <a:pt x="22" y="10"/>
                    <a:pt x="37" y="3"/>
                  </a:cubicBezTo>
                  <a:lnTo>
                    <a:pt x="37" y="3"/>
                  </a:lnTo>
                  <a:cubicBezTo>
                    <a:pt x="43" y="0"/>
                    <a:pt x="53" y="4"/>
                    <a:pt x="61" y="6"/>
                  </a:cubicBezTo>
                  <a:lnTo>
                    <a:pt x="61" y="6"/>
                  </a:lnTo>
                  <a:cubicBezTo>
                    <a:pt x="126" y="25"/>
                    <a:pt x="192" y="44"/>
                    <a:pt x="262" y="6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1" name="Freeform 39">
              <a:extLst>
                <a:ext uri="{FF2B5EF4-FFF2-40B4-BE49-F238E27FC236}">
                  <a16:creationId xmlns:a16="http://schemas.microsoft.com/office/drawing/2014/main" id="{AD4FFFC2-3BB2-BF42-BCF5-A2990C039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2434" y="319514"/>
              <a:ext cx="59774" cy="59794"/>
            </a:xfrm>
            <a:custGeom>
              <a:avLst/>
              <a:gdLst>
                <a:gd name="T0" fmla="*/ 113 w 138"/>
                <a:gd name="T1" fmla="*/ 137 h 138"/>
                <a:gd name="T2" fmla="*/ 113 w 138"/>
                <a:gd name="T3" fmla="*/ 137 h 138"/>
                <a:gd name="T4" fmla="*/ 30 w 138"/>
                <a:gd name="T5" fmla="*/ 97 h 138"/>
                <a:gd name="T6" fmla="*/ 30 w 138"/>
                <a:gd name="T7" fmla="*/ 97 h 138"/>
                <a:gd name="T8" fmla="*/ 38 w 138"/>
                <a:gd name="T9" fmla="*/ 9 h 138"/>
                <a:gd name="T10" fmla="*/ 38 w 138"/>
                <a:gd name="T11" fmla="*/ 9 h 138"/>
                <a:gd name="T12" fmla="*/ 126 w 138"/>
                <a:gd name="T13" fmla="*/ 46 h 138"/>
                <a:gd name="T14" fmla="*/ 126 w 138"/>
                <a:gd name="T15" fmla="*/ 46 h 138"/>
                <a:gd name="T16" fmla="*/ 113 w 138"/>
                <a:gd name="T17" fmla="*/ 13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38">
                  <a:moveTo>
                    <a:pt x="113" y="137"/>
                  </a:moveTo>
                  <a:lnTo>
                    <a:pt x="113" y="137"/>
                  </a:lnTo>
                  <a:cubicBezTo>
                    <a:pt x="75" y="120"/>
                    <a:pt x="43" y="116"/>
                    <a:pt x="30" y="97"/>
                  </a:cubicBezTo>
                  <a:lnTo>
                    <a:pt x="30" y="97"/>
                  </a:lnTo>
                  <a:cubicBezTo>
                    <a:pt x="12" y="70"/>
                    <a:pt x="0" y="23"/>
                    <a:pt x="38" y="9"/>
                  </a:cubicBezTo>
                  <a:lnTo>
                    <a:pt x="38" y="9"/>
                  </a:lnTo>
                  <a:cubicBezTo>
                    <a:pt x="60" y="0"/>
                    <a:pt x="104" y="24"/>
                    <a:pt x="126" y="46"/>
                  </a:cubicBezTo>
                  <a:lnTo>
                    <a:pt x="126" y="46"/>
                  </a:lnTo>
                  <a:cubicBezTo>
                    <a:pt x="137" y="56"/>
                    <a:pt x="120" y="95"/>
                    <a:pt x="113" y="13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A521BA45-CC9B-B242-9142-8031F762A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4212" y="182407"/>
              <a:ext cx="42696" cy="106776"/>
            </a:xfrm>
            <a:custGeom>
              <a:avLst/>
              <a:gdLst>
                <a:gd name="T0" fmla="*/ 68 w 97"/>
                <a:gd name="T1" fmla="*/ 0 h 245"/>
                <a:gd name="T2" fmla="*/ 68 w 97"/>
                <a:gd name="T3" fmla="*/ 0 h 245"/>
                <a:gd name="T4" fmla="*/ 55 w 97"/>
                <a:gd name="T5" fmla="*/ 244 h 245"/>
                <a:gd name="T6" fmla="*/ 55 w 97"/>
                <a:gd name="T7" fmla="*/ 244 h 245"/>
                <a:gd name="T8" fmla="*/ 68 w 97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245">
                  <a:moveTo>
                    <a:pt x="68" y="0"/>
                  </a:moveTo>
                  <a:lnTo>
                    <a:pt x="68" y="0"/>
                  </a:lnTo>
                  <a:cubicBezTo>
                    <a:pt x="96" y="86"/>
                    <a:pt x="78" y="163"/>
                    <a:pt x="55" y="244"/>
                  </a:cubicBezTo>
                  <a:lnTo>
                    <a:pt x="55" y="244"/>
                  </a:lnTo>
                  <a:cubicBezTo>
                    <a:pt x="0" y="151"/>
                    <a:pt x="5" y="23"/>
                    <a:pt x="68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E0376DDC-53F6-6542-9455-4722EEEE0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2033" y="767578"/>
              <a:ext cx="49527" cy="52106"/>
            </a:xfrm>
            <a:custGeom>
              <a:avLst/>
              <a:gdLst>
                <a:gd name="T0" fmla="*/ 69 w 116"/>
                <a:gd name="T1" fmla="*/ 117 h 118"/>
                <a:gd name="T2" fmla="*/ 69 w 116"/>
                <a:gd name="T3" fmla="*/ 117 h 118"/>
                <a:gd name="T4" fmla="*/ 20 w 116"/>
                <a:gd name="T5" fmla="*/ 95 h 118"/>
                <a:gd name="T6" fmla="*/ 20 w 116"/>
                <a:gd name="T7" fmla="*/ 95 h 118"/>
                <a:gd name="T8" fmla="*/ 33 w 116"/>
                <a:gd name="T9" fmla="*/ 5 h 118"/>
                <a:gd name="T10" fmla="*/ 33 w 116"/>
                <a:gd name="T11" fmla="*/ 5 h 118"/>
                <a:gd name="T12" fmla="*/ 92 w 116"/>
                <a:gd name="T13" fmla="*/ 19 h 118"/>
                <a:gd name="T14" fmla="*/ 92 w 116"/>
                <a:gd name="T15" fmla="*/ 19 h 118"/>
                <a:gd name="T16" fmla="*/ 69 w 116"/>
                <a:gd name="T17" fmla="*/ 1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18">
                  <a:moveTo>
                    <a:pt x="69" y="117"/>
                  </a:moveTo>
                  <a:lnTo>
                    <a:pt x="69" y="117"/>
                  </a:lnTo>
                  <a:cubicBezTo>
                    <a:pt x="57" y="112"/>
                    <a:pt x="33" y="108"/>
                    <a:pt x="20" y="95"/>
                  </a:cubicBezTo>
                  <a:lnTo>
                    <a:pt x="20" y="95"/>
                  </a:lnTo>
                  <a:cubicBezTo>
                    <a:pt x="0" y="74"/>
                    <a:pt x="9" y="11"/>
                    <a:pt x="33" y="5"/>
                  </a:cubicBezTo>
                  <a:lnTo>
                    <a:pt x="33" y="5"/>
                  </a:lnTo>
                  <a:cubicBezTo>
                    <a:pt x="51" y="0"/>
                    <a:pt x="78" y="6"/>
                    <a:pt x="92" y="19"/>
                  </a:cubicBezTo>
                  <a:lnTo>
                    <a:pt x="92" y="19"/>
                  </a:lnTo>
                  <a:cubicBezTo>
                    <a:pt x="115" y="40"/>
                    <a:pt x="105" y="92"/>
                    <a:pt x="69" y="11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FD87FFBF-9353-9247-8662-48E7BE11D6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9027" y="256245"/>
              <a:ext cx="75145" cy="65773"/>
            </a:xfrm>
            <a:custGeom>
              <a:avLst/>
              <a:gdLst>
                <a:gd name="T0" fmla="*/ 166 w 174"/>
                <a:gd name="T1" fmla="*/ 148 h 149"/>
                <a:gd name="T2" fmla="*/ 166 w 174"/>
                <a:gd name="T3" fmla="*/ 148 h 149"/>
                <a:gd name="T4" fmla="*/ 18 w 174"/>
                <a:gd name="T5" fmla="*/ 53 h 149"/>
                <a:gd name="T6" fmla="*/ 18 w 174"/>
                <a:gd name="T7" fmla="*/ 53 h 149"/>
                <a:gd name="T8" fmla="*/ 0 w 174"/>
                <a:gd name="T9" fmla="*/ 3 h 149"/>
                <a:gd name="T10" fmla="*/ 0 w 174"/>
                <a:gd name="T11" fmla="*/ 3 h 149"/>
                <a:gd name="T12" fmla="*/ 55 w 174"/>
                <a:gd name="T13" fmla="*/ 11 h 149"/>
                <a:gd name="T14" fmla="*/ 55 w 174"/>
                <a:gd name="T15" fmla="*/ 11 h 149"/>
                <a:gd name="T16" fmla="*/ 173 w 174"/>
                <a:gd name="T17" fmla="*/ 137 h 149"/>
                <a:gd name="T18" fmla="*/ 173 w 174"/>
                <a:gd name="T19" fmla="*/ 137 h 149"/>
                <a:gd name="T20" fmla="*/ 166 w 174"/>
                <a:gd name="T21" fmla="*/ 14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49">
                  <a:moveTo>
                    <a:pt x="166" y="148"/>
                  </a:moveTo>
                  <a:lnTo>
                    <a:pt x="166" y="148"/>
                  </a:lnTo>
                  <a:cubicBezTo>
                    <a:pt x="117" y="117"/>
                    <a:pt x="66" y="87"/>
                    <a:pt x="18" y="53"/>
                  </a:cubicBezTo>
                  <a:lnTo>
                    <a:pt x="18" y="53"/>
                  </a:lnTo>
                  <a:cubicBezTo>
                    <a:pt x="7" y="44"/>
                    <a:pt x="6" y="20"/>
                    <a:pt x="0" y="3"/>
                  </a:cubicBezTo>
                  <a:lnTo>
                    <a:pt x="0" y="3"/>
                  </a:lnTo>
                  <a:cubicBezTo>
                    <a:pt x="19" y="5"/>
                    <a:pt x="44" y="0"/>
                    <a:pt x="55" y="11"/>
                  </a:cubicBezTo>
                  <a:lnTo>
                    <a:pt x="55" y="11"/>
                  </a:lnTo>
                  <a:cubicBezTo>
                    <a:pt x="97" y="50"/>
                    <a:pt x="135" y="94"/>
                    <a:pt x="173" y="137"/>
                  </a:cubicBezTo>
                  <a:lnTo>
                    <a:pt x="173" y="137"/>
                  </a:lnTo>
                  <a:cubicBezTo>
                    <a:pt x="171" y="141"/>
                    <a:pt x="169" y="145"/>
                    <a:pt x="166" y="148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5" name="Freeform 43">
              <a:extLst>
                <a:ext uri="{FF2B5EF4-FFF2-40B4-BE49-F238E27FC236}">
                  <a16:creationId xmlns:a16="http://schemas.microsoft.com/office/drawing/2014/main" id="{69CC3FDD-DEC6-7642-AAE7-6BBE38263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9979" y="322407"/>
              <a:ext cx="44404" cy="46127"/>
            </a:xfrm>
            <a:custGeom>
              <a:avLst/>
              <a:gdLst>
                <a:gd name="T0" fmla="*/ 102 w 103"/>
                <a:gd name="T1" fmla="*/ 13 h 108"/>
                <a:gd name="T2" fmla="*/ 102 w 103"/>
                <a:gd name="T3" fmla="*/ 13 h 108"/>
                <a:gd name="T4" fmla="*/ 69 w 103"/>
                <a:gd name="T5" fmla="*/ 98 h 108"/>
                <a:gd name="T6" fmla="*/ 69 w 103"/>
                <a:gd name="T7" fmla="*/ 98 h 108"/>
                <a:gd name="T8" fmla="*/ 0 w 103"/>
                <a:gd name="T9" fmla="*/ 84 h 108"/>
                <a:gd name="T10" fmla="*/ 0 w 103"/>
                <a:gd name="T11" fmla="*/ 84 h 108"/>
                <a:gd name="T12" fmla="*/ 22 w 103"/>
                <a:gd name="T13" fmla="*/ 10 h 108"/>
                <a:gd name="T14" fmla="*/ 22 w 103"/>
                <a:gd name="T15" fmla="*/ 10 h 108"/>
                <a:gd name="T16" fmla="*/ 102 w 103"/>
                <a:gd name="T17" fmla="*/ 1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3" h="108">
                  <a:moveTo>
                    <a:pt x="102" y="13"/>
                  </a:moveTo>
                  <a:lnTo>
                    <a:pt x="102" y="13"/>
                  </a:lnTo>
                  <a:cubicBezTo>
                    <a:pt x="88" y="54"/>
                    <a:pt x="85" y="88"/>
                    <a:pt x="69" y="98"/>
                  </a:cubicBezTo>
                  <a:lnTo>
                    <a:pt x="69" y="98"/>
                  </a:lnTo>
                  <a:cubicBezTo>
                    <a:pt x="54" y="107"/>
                    <a:pt x="23" y="90"/>
                    <a:pt x="0" y="84"/>
                  </a:cubicBezTo>
                  <a:lnTo>
                    <a:pt x="0" y="84"/>
                  </a:lnTo>
                  <a:cubicBezTo>
                    <a:pt x="6" y="59"/>
                    <a:pt x="7" y="29"/>
                    <a:pt x="22" y="10"/>
                  </a:cubicBezTo>
                  <a:lnTo>
                    <a:pt x="22" y="10"/>
                  </a:lnTo>
                  <a:cubicBezTo>
                    <a:pt x="29" y="0"/>
                    <a:pt x="62" y="10"/>
                    <a:pt x="102" y="13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EA14CAE6-D528-F440-BB23-FFFCCF820F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1528" y="680928"/>
              <a:ext cx="38426" cy="36730"/>
            </a:xfrm>
            <a:custGeom>
              <a:avLst/>
              <a:gdLst>
                <a:gd name="T0" fmla="*/ 0 w 88"/>
                <a:gd name="T1" fmla="*/ 66 h 85"/>
                <a:gd name="T2" fmla="*/ 0 w 88"/>
                <a:gd name="T3" fmla="*/ 66 h 85"/>
                <a:gd name="T4" fmla="*/ 22 w 88"/>
                <a:gd name="T5" fmla="*/ 0 h 85"/>
                <a:gd name="T6" fmla="*/ 22 w 88"/>
                <a:gd name="T7" fmla="*/ 0 h 85"/>
                <a:gd name="T8" fmla="*/ 79 w 88"/>
                <a:gd name="T9" fmla="*/ 22 h 85"/>
                <a:gd name="T10" fmla="*/ 79 w 88"/>
                <a:gd name="T11" fmla="*/ 22 h 85"/>
                <a:gd name="T12" fmla="*/ 68 w 88"/>
                <a:gd name="T13" fmla="*/ 76 h 85"/>
                <a:gd name="T14" fmla="*/ 68 w 88"/>
                <a:gd name="T15" fmla="*/ 76 h 85"/>
                <a:gd name="T16" fmla="*/ 0 w 88"/>
                <a:gd name="T17" fmla="*/ 6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8" h="85">
                  <a:moveTo>
                    <a:pt x="0" y="66"/>
                  </a:moveTo>
                  <a:lnTo>
                    <a:pt x="0" y="66"/>
                  </a:lnTo>
                  <a:cubicBezTo>
                    <a:pt x="10" y="36"/>
                    <a:pt x="16" y="18"/>
                    <a:pt x="22" y="0"/>
                  </a:cubicBezTo>
                  <a:lnTo>
                    <a:pt x="22" y="0"/>
                  </a:lnTo>
                  <a:cubicBezTo>
                    <a:pt x="42" y="6"/>
                    <a:pt x="69" y="8"/>
                    <a:pt x="79" y="22"/>
                  </a:cubicBezTo>
                  <a:lnTo>
                    <a:pt x="79" y="22"/>
                  </a:lnTo>
                  <a:cubicBezTo>
                    <a:pt x="87" y="33"/>
                    <a:pt x="80" y="67"/>
                    <a:pt x="68" y="76"/>
                  </a:cubicBezTo>
                  <a:lnTo>
                    <a:pt x="68" y="76"/>
                  </a:lnTo>
                  <a:cubicBezTo>
                    <a:pt x="58" y="84"/>
                    <a:pt x="32" y="72"/>
                    <a:pt x="0" y="66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7" name="Freeform 45">
              <a:extLst>
                <a:ext uri="{FF2B5EF4-FFF2-40B4-BE49-F238E27FC236}">
                  <a16:creationId xmlns:a16="http://schemas.microsoft.com/office/drawing/2014/main" id="{5A8DDF52-A154-1846-9466-48DBF2E9C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4696" y="260506"/>
              <a:ext cx="46111" cy="55523"/>
            </a:xfrm>
            <a:custGeom>
              <a:avLst/>
              <a:gdLst>
                <a:gd name="T0" fmla="*/ 16 w 105"/>
                <a:gd name="T1" fmla="*/ 0 h 127"/>
                <a:gd name="T2" fmla="*/ 16 w 105"/>
                <a:gd name="T3" fmla="*/ 0 h 127"/>
                <a:gd name="T4" fmla="*/ 104 w 105"/>
                <a:gd name="T5" fmla="*/ 116 h 127"/>
                <a:gd name="T6" fmla="*/ 104 w 105"/>
                <a:gd name="T7" fmla="*/ 116 h 127"/>
                <a:gd name="T8" fmla="*/ 90 w 105"/>
                <a:gd name="T9" fmla="*/ 126 h 127"/>
                <a:gd name="T10" fmla="*/ 90 w 105"/>
                <a:gd name="T11" fmla="*/ 126 h 127"/>
                <a:gd name="T12" fmla="*/ 0 w 105"/>
                <a:gd name="T13" fmla="*/ 14 h 127"/>
                <a:gd name="T14" fmla="*/ 0 w 105"/>
                <a:gd name="T15" fmla="*/ 14 h 127"/>
                <a:gd name="T16" fmla="*/ 16 w 105"/>
                <a:gd name="T1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5" h="127">
                  <a:moveTo>
                    <a:pt x="16" y="0"/>
                  </a:moveTo>
                  <a:lnTo>
                    <a:pt x="16" y="0"/>
                  </a:lnTo>
                  <a:cubicBezTo>
                    <a:pt x="74" y="16"/>
                    <a:pt x="86" y="68"/>
                    <a:pt x="104" y="116"/>
                  </a:cubicBezTo>
                  <a:lnTo>
                    <a:pt x="104" y="116"/>
                  </a:lnTo>
                  <a:cubicBezTo>
                    <a:pt x="99" y="119"/>
                    <a:pt x="94" y="123"/>
                    <a:pt x="90" y="126"/>
                  </a:cubicBezTo>
                  <a:lnTo>
                    <a:pt x="90" y="126"/>
                  </a:lnTo>
                  <a:cubicBezTo>
                    <a:pt x="60" y="89"/>
                    <a:pt x="30" y="52"/>
                    <a:pt x="0" y="14"/>
                  </a:cubicBezTo>
                  <a:lnTo>
                    <a:pt x="0" y="14"/>
                  </a:lnTo>
                  <a:cubicBezTo>
                    <a:pt x="6" y="10"/>
                    <a:pt x="11" y="4"/>
                    <a:pt x="16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8" name="Freeform 46">
              <a:extLst>
                <a:ext uri="{FF2B5EF4-FFF2-40B4-BE49-F238E27FC236}">
                  <a16:creationId xmlns:a16="http://schemas.microsoft.com/office/drawing/2014/main" id="{6A544C78-0B5C-3240-B83E-F73503FD2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14242" y="2887562"/>
              <a:ext cx="702720" cy="364800"/>
            </a:xfrm>
            <a:custGeom>
              <a:avLst/>
              <a:gdLst>
                <a:gd name="T0" fmla="*/ 444853 w 1616"/>
                <a:gd name="T1" fmla="*/ 277405 h 839"/>
                <a:gd name="T2" fmla="*/ 444853 w 1616"/>
                <a:gd name="T3" fmla="*/ 277405 h 839"/>
                <a:gd name="T4" fmla="*/ 199597 w 1616"/>
                <a:gd name="T5" fmla="*/ 173487 h 839"/>
                <a:gd name="T6" fmla="*/ 199597 w 1616"/>
                <a:gd name="T7" fmla="*/ 173487 h 839"/>
                <a:gd name="T8" fmla="*/ 382669 w 1616"/>
                <a:gd name="T9" fmla="*/ 223924 h 839"/>
                <a:gd name="T10" fmla="*/ 382669 w 1616"/>
                <a:gd name="T11" fmla="*/ 223924 h 839"/>
                <a:gd name="T12" fmla="*/ 553131 w 1616"/>
                <a:gd name="T13" fmla="*/ 309145 h 839"/>
                <a:gd name="T14" fmla="*/ 553131 w 1616"/>
                <a:gd name="T15" fmla="*/ 309145 h 839"/>
                <a:gd name="T16" fmla="*/ 469205 w 1616"/>
                <a:gd name="T17" fmla="*/ 251316 h 839"/>
                <a:gd name="T18" fmla="*/ 469205 w 1616"/>
                <a:gd name="T19" fmla="*/ 251316 h 839"/>
                <a:gd name="T20" fmla="*/ 375712 w 1616"/>
                <a:gd name="T21" fmla="*/ 200010 h 839"/>
                <a:gd name="T22" fmla="*/ 375712 w 1616"/>
                <a:gd name="T23" fmla="*/ 200010 h 839"/>
                <a:gd name="T24" fmla="*/ 280044 w 1616"/>
                <a:gd name="T25" fmla="*/ 158268 h 839"/>
                <a:gd name="T26" fmla="*/ 280044 w 1616"/>
                <a:gd name="T27" fmla="*/ 158268 h 839"/>
                <a:gd name="T28" fmla="*/ 183507 w 1616"/>
                <a:gd name="T29" fmla="*/ 120875 h 839"/>
                <a:gd name="T30" fmla="*/ 183507 w 1616"/>
                <a:gd name="T31" fmla="*/ 120875 h 839"/>
                <a:gd name="T32" fmla="*/ 183942 w 1616"/>
                <a:gd name="T33" fmla="*/ 115223 h 839"/>
                <a:gd name="T34" fmla="*/ 183942 w 1616"/>
                <a:gd name="T35" fmla="*/ 115223 h 839"/>
                <a:gd name="T36" fmla="*/ 207424 w 1616"/>
                <a:gd name="T37" fmla="*/ 115223 h 839"/>
                <a:gd name="T38" fmla="*/ 207424 w 1616"/>
                <a:gd name="T39" fmla="*/ 115223 h 839"/>
                <a:gd name="T40" fmla="*/ 418327 w 1616"/>
                <a:gd name="T41" fmla="*/ 188705 h 839"/>
                <a:gd name="T42" fmla="*/ 418327 w 1616"/>
                <a:gd name="T43" fmla="*/ 188705 h 839"/>
                <a:gd name="T44" fmla="*/ 530954 w 1616"/>
                <a:gd name="T45" fmla="*/ 263926 h 839"/>
                <a:gd name="T46" fmla="*/ 530954 w 1616"/>
                <a:gd name="T47" fmla="*/ 263926 h 839"/>
                <a:gd name="T48" fmla="*/ 632274 w 1616"/>
                <a:gd name="T49" fmla="*/ 342190 h 839"/>
                <a:gd name="T50" fmla="*/ 632274 w 1616"/>
                <a:gd name="T51" fmla="*/ 342190 h 839"/>
                <a:gd name="T52" fmla="*/ 369189 w 1616"/>
                <a:gd name="T53" fmla="*/ 130441 h 839"/>
                <a:gd name="T54" fmla="*/ 369189 w 1616"/>
                <a:gd name="T55" fmla="*/ 130441 h 839"/>
                <a:gd name="T56" fmla="*/ 702285 w 1616"/>
                <a:gd name="T57" fmla="*/ 364365 h 839"/>
                <a:gd name="T58" fmla="*/ 702285 w 1616"/>
                <a:gd name="T59" fmla="*/ 364365 h 839"/>
                <a:gd name="T60" fmla="*/ 686196 w 1616"/>
                <a:gd name="T61" fmla="*/ 336103 h 839"/>
                <a:gd name="T62" fmla="*/ 686196 w 1616"/>
                <a:gd name="T63" fmla="*/ 336103 h 839"/>
                <a:gd name="T64" fmla="*/ 668367 w 1616"/>
                <a:gd name="T65" fmla="*/ 307841 h 839"/>
                <a:gd name="T66" fmla="*/ 668367 w 1616"/>
                <a:gd name="T67" fmla="*/ 307841 h 839"/>
                <a:gd name="T68" fmla="*/ 339184 w 1616"/>
                <a:gd name="T69" fmla="*/ 43480 h 839"/>
                <a:gd name="T70" fmla="*/ 339184 w 1616"/>
                <a:gd name="T71" fmla="*/ 43480 h 839"/>
                <a:gd name="T72" fmla="*/ 133934 w 1616"/>
                <a:gd name="T73" fmla="*/ 12609 h 839"/>
                <a:gd name="T74" fmla="*/ 133934 w 1616"/>
                <a:gd name="T75" fmla="*/ 12609 h 839"/>
                <a:gd name="T76" fmla="*/ 40006 w 1616"/>
                <a:gd name="T77" fmla="*/ 49133 h 839"/>
                <a:gd name="T78" fmla="*/ 40006 w 1616"/>
                <a:gd name="T79" fmla="*/ 49133 h 839"/>
                <a:gd name="T80" fmla="*/ 12176 w 1616"/>
                <a:gd name="T81" fmla="*/ 134354 h 839"/>
                <a:gd name="T82" fmla="*/ 12176 w 1616"/>
                <a:gd name="T83" fmla="*/ 134354 h 839"/>
                <a:gd name="T84" fmla="*/ 116975 w 1616"/>
                <a:gd name="T85" fmla="*/ 246968 h 839"/>
                <a:gd name="T86" fmla="*/ 116975 w 1616"/>
                <a:gd name="T87" fmla="*/ 246968 h 839"/>
                <a:gd name="T88" fmla="*/ 380495 w 1616"/>
                <a:gd name="T89" fmla="*/ 326537 h 839"/>
                <a:gd name="T90" fmla="*/ 380495 w 1616"/>
                <a:gd name="T91" fmla="*/ 326537 h 839"/>
                <a:gd name="T92" fmla="*/ 531389 w 1616"/>
                <a:gd name="T93" fmla="*/ 352626 h 839"/>
                <a:gd name="T94" fmla="*/ 531389 w 1616"/>
                <a:gd name="T95" fmla="*/ 352626 h 839"/>
                <a:gd name="T96" fmla="*/ 549652 w 1616"/>
                <a:gd name="T97" fmla="*/ 355669 h 839"/>
                <a:gd name="T98" fmla="*/ 549652 w 1616"/>
                <a:gd name="T99" fmla="*/ 355669 h 839"/>
                <a:gd name="T100" fmla="*/ 279610 w 1616"/>
                <a:gd name="T101" fmla="*/ 250012 h 839"/>
                <a:gd name="T102" fmla="*/ 279610 w 1616"/>
                <a:gd name="T103" fmla="*/ 250012 h 839"/>
                <a:gd name="T104" fmla="*/ 281784 w 1616"/>
                <a:gd name="T105" fmla="*/ 243055 h 839"/>
                <a:gd name="T106" fmla="*/ 281784 w 1616"/>
                <a:gd name="T107" fmla="*/ 243055 h 839"/>
                <a:gd name="T108" fmla="*/ 443114 w 1616"/>
                <a:gd name="T109" fmla="*/ 281318 h 839"/>
                <a:gd name="T110" fmla="*/ 443114 w 1616"/>
                <a:gd name="T111" fmla="*/ 281318 h 839"/>
                <a:gd name="T112" fmla="*/ 444853 w 1616"/>
                <a:gd name="T113" fmla="*/ 277405 h 8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616" h="839">
                  <a:moveTo>
                    <a:pt x="1023" y="638"/>
                  </a:moveTo>
                  <a:lnTo>
                    <a:pt x="1023" y="638"/>
                  </a:lnTo>
                  <a:cubicBezTo>
                    <a:pt x="835" y="558"/>
                    <a:pt x="648" y="479"/>
                    <a:pt x="459" y="399"/>
                  </a:cubicBezTo>
                  <a:cubicBezTo>
                    <a:pt x="612" y="397"/>
                    <a:pt x="746" y="457"/>
                    <a:pt x="880" y="515"/>
                  </a:cubicBezTo>
                  <a:cubicBezTo>
                    <a:pt x="1013" y="574"/>
                    <a:pt x="1140" y="647"/>
                    <a:pt x="1272" y="711"/>
                  </a:cubicBezTo>
                  <a:cubicBezTo>
                    <a:pt x="1208" y="666"/>
                    <a:pt x="1145" y="619"/>
                    <a:pt x="1079" y="578"/>
                  </a:cubicBezTo>
                  <a:cubicBezTo>
                    <a:pt x="1009" y="535"/>
                    <a:pt x="937" y="495"/>
                    <a:pt x="864" y="460"/>
                  </a:cubicBezTo>
                  <a:cubicBezTo>
                    <a:pt x="792" y="424"/>
                    <a:pt x="718" y="394"/>
                    <a:pt x="644" y="364"/>
                  </a:cubicBezTo>
                  <a:cubicBezTo>
                    <a:pt x="570" y="334"/>
                    <a:pt x="496" y="307"/>
                    <a:pt x="422" y="278"/>
                  </a:cubicBezTo>
                  <a:cubicBezTo>
                    <a:pt x="423" y="274"/>
                    <a:pt x="423" y="270"/>
                    <a:pt x="423" y="265"/>
                  </a:cubicBezTo>
                  <a:cubicBezTo>
                    <a:pt x="441" y="265"/>
                    <a:pt x="460" y="261"/>
                    <a:pt x="477" y="265"/>
                  </a:cubicBezTo>
                  <a:cubicBezTo>
                    <a:pt x="644" y="307"/>
                    <a:pt x="811" y="350"/>
                    <a:pt x="962" y="434"/>
                  </a:cubicBezTo>
                  <a:cubicBezTo>
                    <a:pt x="1053" y="484"/>
                    <a:pt x="1137" y="545"/>
                    <a:pt x="1221" y="607"/>
                  </a:cubicBezTo>
                  <a:cubicBezTo>
                    <a:pt x="1300" y="665"/>
                    <a:pt x="1376" y="728"/>
                    <a:pt x="1454" y="787"/>
                  </a:cubicBezTo>
                  <a:cubicBezTo>
                    <a:pt x="1287" y="583"/>
                    <a:pt x="1072" y="437"/>
                    <a:pt x="849" y="300"/>
                  </a:cubicBezTo>
                  <a:cubicBezTo>
                    <a:pt x="1163" y="393"/>
                    <a:pt x="1403" y="594"/>
                    <a:pt x="1615" y="838"/>
                  </a:cubicBezTo>
                  <a:cubicBezTo>
                    <a:pt x="1602" y="816"/>
                    <a:pt x="1591" y="795"/>
                    <a:pt x="1578" y="773"/>
                  </a:cubicBezTo>
                  <a:cubicBezTo>
                    <a:pt x="1565" y="751"/>
                    <a:pt x="1551" y="729"/>
                    <a:pt x="1537" y="708"/>
                  </a:cubicBezTo>
                  <a:cubicBezTo>
                    <a:pt x="1350" y="423"/>
                    <a:pt x="1086" y="237"/>
                    <a:pt x="780" y="100"/>
                  </a:cubicBezTo>
                  <a:cubicBezTo>
                    <a:pt x="628" y="33"/>
                    <a:pt x="471" y="0"/>
                    <a:pt x="308" y="29"/>
                  </a:cubicBezTo>
                  <a:cubicBezTo>
                    <a:pt x="233" y="42"/>
                    <a:pt x="159" y="76"/>
                    <a:pt x="92" y="113"/>
                  </a:cubicBezTo>
                  <a:cubicBezTo>
                    <a:pt x="19" y="154"/>
                    <a:pt x="0" y="228"/>
                    <a:pt x="28" y="309"/>
                  </a:cubicBezTo>
                  <a:cubicBezTo>
                    <a:pt x="70" y="430"/>
                    <a:pt x="161" y="510"/>
                    <a:pt x="269" y="568"/>
                  </a:cubicBezTo>
                  <a:cubicBezTo>
                    <a:pt x="457" y="671"/>
                    <a:pt x="663" y="721"/>
                    <a:pt x="875" y="751"/>
                  </a:cubicBezTo>
                  <a:cubicBezTo>
                    <a:pt x="991" y="768"/>
                    <a:pt x="1106" y="791"/>
                    <a:pt x="1222" y="811"/>
                  </a:cubicBezTo>
                  <a:cubicBezTo>
                    <a:pt x="1231" y="813"/>
                    <a:pt x="1241" y="814"/>
                    <a:pt x="1264" y="818"/>
                  </a:cubicBezTo>
                  <a:cubicBezTo>
                    <a:pt x="1067" y="684"/>
                    <a:pt x="836" y="678"/>
                    <a:pt x="643" y="575"/>
                  </a:cubicBezTo>
                  <a:cubicBezTo>
                    <a:pt x="645" y="570"/>
                    <a:pt x="646" y="564"/>
                    <a:pt x="648" y="559"/>
                  </a:cubicBezTo>
                  <a:cubicBezTo>
                    <a:pt x="771" y="588"/>
                    <a:pt x="895" y="618"/>
                    <a:pt x="1019" y="647"/>
                  </a:cubicBezTo>
                  <a:cubicBezTo>
                    <a:pt x="1021" y="644"/>
                    <a:pt x="1022" y="641"/>
                    <a:pt x="1023" y="638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49" name="Freeform 47">
              <a:extLst>
                <a:ext uri="{FF2B5EF4-FFF2-40B4-BE49-F238E27FC236}">
                  <a16:creationId xmlns:a16="http://schemas.microsoft.com/office/drawing/2014/main" id="{CE94E949-1266-C947-B50E-94206E2176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0961" y="2253962"/>
              <a:ext cx="458879" cy="332159"/>
            </a:xfrm>
            <a:custGeom>
              <a:avLst/>
              <a:gdLst>
                <a:gd name="T0" fmla="*/ 0 w 1056"/>
                <a:gd name="T1" fmla="*/ 169353 h 761"/>
                <a:gd name="T2" fmla="*/ 0 w 1056"/>
                <a:gd name="T3" fmla="*/ 169353 h 761"/>
                <a:gd name="T4" fmla="*/ 122542 w 1056"/>
                <a:gd name="T5" fmla="*/ 297677 h 761"/>
                <a:gd name="T6" fmla="*/ 122542 w 1056"/>
                <a:gd name="T7" fmla="*/ 297677 h 761"/>
                <a:gd name="T8" fmla="*/ 367625 w 1056"/>
                <a:gd name="T9" fmla="*/ 273235 h 761"/>
                <a:gd name="T10" fmla="*/ 367625 w 1056"/>
                <a:gd name="T11" fmla="*/ 273235 h 761"/>
                <a:gd name="T12" fmla="*/ 362845 w 1056"/>
                <a:gd name="T13" fmla="*/ 53250 h 761"/>
                <a:gd name="T14" fmla="*/ 362845 w 1056"/>
                <a:gd name="T15" fmla="*/ 53250 h 761"/>
                <a:gd name="T16" fmla="*/ 44758 w 1056"/>
                <a:gd name="T17" fmla="*/ 77693 h 761"/>
                <a:gd name="T18" fmla="*/ 44758 w 1056"/>
                <a:gd name="T19" fmla="*/ 77693 h 761"/>
                <a:gd name="T20" fmla="*/ 27376 w 1056"/>
                <a:gd name="T21" fmla="*/ 96898 h 761"/>
                <a:gd name="T22" fmla="*/ 27376 w 1056"/>
                <a:gd name="T23" fmla="*/ 96898 h 761"/>
                <a:gd name="T24" fmla="*/ 119065 w 1056"/>
                <a:gd name="T25" fmla="*/ 78129 h 761"/>
                <a:gd name="T26" fmla="*/ 119065 w 1056"/>
                <a:gd name="T27" fmla="*/ 78129 h 761"/>
                <a:gd name="T28" fmla="*/ 259858 w 1056"/>
                <a:gd name="T29" fmla="*/ 173718 h 761"/>
                <a:gd name="T30" fmla="*/ 259858 w 1056"/>
                <a:gd name="T31" fmla="*/ 173718 h 761"/>
                <a:gd name="T32" fmla="*/ 179032 w 1056"/>
                <a:gd name="T33" fmla="*/ 262323 h 761"/>
                <a:gd name="T34" fmla="*/ 179032 w 1056"/>
                <a:gd name="T35" fmla="*/ 262323 h 761"/>
                <a:gd name="T36" fmla="*/ 84736 w 1056"/>
                <a:gd name="T37" fmla="*/ 227405 h 761"/>
                <a:gd name="T38" fmla="*/ 84736 w 1056"/>
                <a:gd name="T39" fmla="*/ 227405 h 761"/>
                <a:gd name="T40" fmla="*/ 0 w 1056"/>
                <a:gd name="T41" fmla="*/ 169353 h 76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56" h="761">
                  <a:moveTo>
                    <a:pt x="0" y="388"/>
                  </a:moveTo>
                  <a:lnTo>
                    <a:pt x="0" y="388"/>
                  </a:lnTo>
                  <a:cubicBezTo>
                    <a:pt x="47" y="542"/>
                    <a:pt x="149" y="629"/>
                    <a:pt x="282" y="682"/>
                  </a:cubicBezTo>
                  <a:cubicBezTo>
                    <a:pt x="478" y="760"/>
                    <a:pt x="669" y="746"/>
                    <a:pt x="846" y="626"/>
                  </a:cubicBezTo>
                  <a:cubicBezTo>
                    <a:pt x="1055" y="486"/>
                    <a:pt x="1049" y="256"/>
                    <a:pt x="835" y="122"/>
                  </a:cubicBezTo>
                  <a:cubicBezTo>
                    <a:pt x="639" y="0"/>
                    <a:pt x="279" y="27"/>
                    <a:pt x="103" y="178"/>
                  </a:cubicBezTo>
                  <a:cubicBezTo>
                    <a:pt x="90" y="189"/>
                    <a:pt x="79" y="204"/>
                    <a:pt x="63" y="222"/>
                  </a:cubicBezTo>
                  <a:cubicBezTo>
                    <a:pt x="139" y="206"/>
                    <a:pt x="206" y="189"/>
                    <a:pt x="274" y="179"/>
                  </a:cubicBezTo>
                  <a:cubicBezTo>
                    <a:pt x="409" y="159"/>
                    <a:pt x="564" y="266"/>
                    <a:pt x="598" y="398"/>
                  </a:cubicBezTo>
                  <a:cubicBezTo>
                    <a:pt x="628" y="516"/>
                    <a:pt x="546" y="605"/>
                    <a:pt x="412" y="601"/>
                  </a:cubicBezTo>
                  <a:cubicBezTo>
                    <a:pt x="331" y="599"/>
                    <a:pt x="260" y="563"/>
                    <a:pt x="195" y="521"/>
                  </a:cubicBezTo>
                  <a:cubicBezTo>
                    <a:pt x="131" y="481"/>
                    <a:pt x="71" y="437"/>
                    <a:pt x="0" y="388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0" name="Freeform 48">
              <a:extLst>
                <a:ext uri="{FF2B5EF4-FFF2-40B4-BE49-F238E27FC236}">
                  <a16:creationId xmlns:a16="http://schemas.microsoft.com/office/drawing/2014/main" id="{AA9EA678-3B4E-B94B-8F3C-AC5B27F61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0085" y="2739078"/>
              <a:ext cx="927353" cy="722656"/>
            </a:xfrm>
            <a:custGeom>
              <a:avLst/>
              <a:gdLst>
                <a:gd name="T0" fmla="*/ 0 w 2131"/>
                <a:gd name="T1" fmla="*/ 432 h 1660"/>
                <a:gd name="T2" fmla="*/ 0 w 2131"/>
                <a:gd name="T3" fmla="*/ 432 h 1660"/>
                <a:gd name="T4" fmla="*/ 904 w 2131"/>
                <a:gd name="T5" fmla="*/ 294 h 1660"/>
                <a:gd name="T6" fmla="*/ 904 w 2131"/>
                <a:gd name="T7" fmla="*/ 294 h 1660"/>
                <a:gd name="T8" fmla="*/ 1377 w 2131"/>
                <a:gd name="T9" fmla="*/ 680 h 1660"/>
                <a:gd name="T10" fmla="*/ 1377 w 2131"/>
                <a:gd name="T11" fmla="*/ 680 h 1660"/>
                <a:gd name="T12" fmla="*/ 1721 w 2131"/>
                <a:gd name="T13" fmla="*/ 1174 h 1660"/>
                <a:gd name="T14" fmla="*/ 1721 w 2131"/>
                <a:gd name="T15" fmla="*/ 1174 h 1660"/>
                <a:gd name="T16" fmla="*/ 2130 w 2131"/>
                <a:gd name="T17" fmla="*/ 1659 h 1660"/>
                <a:gd name="T18" fmla="*/ 2130 w 2131"/>
                <a:gd name="T19" fmla="*/ 1659 h 1660"/>
                <a:gd name="T20" fmla="*/ 1905 w 2131"/>
                <a:gd name="T21" fmla="*/ 1264 h 1660"/>
                <a:gd name="T22" fmla="*/ 1905 w 2131"/>
                <a:gd name="T23" fmla="*/ 1264 h 1660"/>
                <a:gd name="T24" fmla="*/ 1627 w 2131"/>
                <a:gd name="T25" fmla="*/ 753 h 1660"/>
                <a:gd name="T26" fmla="*/ 1627 w 2131"/>
                <a:gd name="T27" fmla="*/ 753 h 1660"/>
                <a:gd name="T28" fmla="*/ 1110 w 2131"/>
                <a:gd name="T29" fmla="*/ 213 h 1660"/>
                <a:gd name="T30" fmla="*/ 1110 w 2131"/>
                <a:gd name="T31" fmla="*/ 213 h 1660"/>
                <a:gd name="T32" fmla="*/ 32 w 2131"/>
                <a:gd name="T33" fmla="*/ 386 h 1660"/>
                <a:gd name="T34" fmla="*/ 32 w 2131"/>
                <a:gd name="T35" fmla="*/ 386 h 1660"/>
                <a:gd name="T36" fmla="*/ 0 w 2131"/>
                <a:gd name="T37" fmla="*/ 432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1" h="1660">
                  <a:moveTo>
                    <a:pt x="0" y="432"/>
                  </a:moveTo>
                  <a:lnTo>
                    <a:pt x="0" y="432"/>
                  </a:lnTo>
                  <a:cubicBezTo>
                    <a:pt x="244" y="203"/>
                    <a:pt x="580" y="152"/>
                    <a:pt x="904" y="294"/>
                  </a:cubicBezTo>
                  <a:lnTo>
                    <a:pt x="904" y="294"/>
                  </a:lnTo>
                  <a:cubicBezTo>
                    <a:pt x="1098" y="379"/>
                    <a:pt x="1252" y="515"/>
                    <a:pt x="1377" y="680"/>
                  </a:cubicBezTo>
                  <a:lnTo>
                    <a:pt x="1377" y="680"/>
                  </a:lnTo>
                  <a:cubicBezTo>
                    <a:pt x="1497" y="840"/>
                    <a:pt x="1608" y="1007"/>
                    <a:pt x="1721" y="1174"/>
                  </a:cubicBezTo>
                  <a:lnTo>
                    <a:pt x="1721" y="1174"/>
                  </a:lnTo>
                  <a:cubicBezTo>
                    <a:pt x="1840" y="1349"/>
                    <a:pt x="1973" y="1513"/>
                    <a:pt x="2130" y="1659"/>
                  </a:cubicBezTo>
                  <a:lnTo>
                    <a:pt x="2130" y="1659"/>
                  </a:lnTo>
                  <a:cubicBezTo>
                    <a:pt x="2054" y="1527"/>
                    <a:pt x="1978" y="1396"/>
                    <a:pt x="1905" y="1264"/>
                  </a:cubicBezTo>
                  <a:lnTo>
                    <a:pt x="1905" y="1264"/>
                  </a:lnTo>
                  <a:cubicBezTo>
                    <a:pt x="1812" y="1094"/>
                    <a:pt x="1728" y="919"/>
                    <a:pt x="1627" y="753"/>
                  </a:cubicBezTo>
                  <a:lnTo>
                    <a:pt x="1627" y="753"/>
                  </a:lnTo>
                  <a:cubicBezTo>
                    <a:pt x="1496" y="536"/>
                    <a:pt x="1333" y="347"/>
                    <a:pt x="1110" y="213"/>
                  </a:cubicBezTo>
                  <a:lnTo>
                    <a:pt x="1110" y="213"/>
                  </a:lnTo>
                  <a:cubicBezTo>
                    <a:pt x="757" y="0"/>
                    <a:pt x="295" y="71"/>
                    <a:pt x="32" y="386"/>
                  </a:cubicBezTo>
                  <a:lnTo>
                    <a:pt x="32" y="386"/>
                  </a:lnTo>
                  <a:cubicBezTo>
                    <a:pt x="20" y="401"/>
                    <a:pt x="10" y="417"/>
                    <a:pt x="0" y="432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1" name="Freeform 49">
              <a:extLst>
                <a:ext uri="{FF2B5EF4-FFF2-40B4-BE49-F238E27FC236}">
                  <a16:creationId xmlns:a16="http://schemas.microsoft.com/office/drawing/2014/main" id="{9754CFCD-37F2-AF45-A725-7DC493AD0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8162" y="1985162"/>
              <a:ext cx="311040" cy="480000"/>
            </a:xfrm>
            <a:custGeom>
              <a:avLst/>
              <a:gdLst>
                <a:gd name="T0" fmla="*/ 220302 w 713"/>
                <a:gd name="T1" fmla="*/ 429428 h 1101"/>
                <a:gd name="T2" fmla="*/ 220302 w 713"/>
                <a:gd name="T3" fmla="*/ 429428 h 1101"/>
                <a:gd name="T4" fmla="*/ 242114 w 713"/>
                <a:gd name="T5" fmla="*/ 78910 h 1101"/>
                <a:gd name="T6" fmla="*/ 242114 w 713"/>
                <a:gd name="T7" fmla="*/ 78910 h 1101"/>
                <a:gd name="T8" fmla="*/ 73725 w 713"/>
                <a:gd name="T9" fmla="*/ 62343 h 1101"/>
                <a:gd name="T10" fmla="*/ 73725 w 713"/>
                <a:gd name="T11" fmla="*/ 62343 h 1101"/>
                <a:gd name="T12" fmla="*/ 18322 w 713"/>
                <a:gd name="T13" fmla="*/ 289918 h 1101"/>
                <a:gd name="T14" fmla="*/ 18322 w 713"/>
                <a:gd name="T15" fmla="*/ 289918 h 1101"/>
                <a:gd name="T16" fmla="*/ 86376 w 713"/>
                <a:gd name="T17" fmla="*/ 428556 h 1101"/>
                <a:gd name="T18" fmla="*/ 86376 w 713"/>
                <a:gd name="T19" fmla="*/ 428556 h 1101"/>
                <a:gd name="T20" fmla="*/ 141342 w 713"/>
                <a:gd name="T21" fmla="*/ 479564 h 1101"/>
                <a:gd name="T22" fmla="*/ 141342 w 713"/>
                <a:gd name="T23" fmla="*/ 479564 h 1101"/>
                <a:gd name="T24" fmla="*/ 140470 w 713"/>
                <a:gd name="T25" fmla="*/ 446431 h 1101"/>
                <a:gd name="T26" fmla="*/ 140470 w 713"/>
                <a:gd name="T27" fmla="*/ 446431 h 1101"/>
                <a:gd name="T28" fmla="*/ 79396 w 713"/>
                <a:gd name="T29" fmla="*/ 285123 h 1101"/>
                <a:gd name="T30" fmla="*/ 79396 w 713"/>
                <a:gd name="T31" fmla="*/ 285123 h 1101"/>
                <a:gd name="T32" fmla="*/ 141342 w 713"/>
                <a:gd name="T33" fmla="*/ 184850 h 1101"/>
                <a:gd name="T34" fmla="*/ 141342 w 713"/>
                <a:gd name="T35" fmla="*/ 184850 h 1101"/>
                <a:gd name="T36" fmla="*/ 166644 w 713"/>
                <a:gd name="T37" fmla="*/ 187902 h 1101"/>
                <a:gd name="T38" fmla="*/ 166644 w 713"/>
                <a:gd name="T39" fmla="*/ 187902 h 1101"/>
                <a:gd name="T40" fmla="*/ 228590 w 713"/>
                <a:gd name="T41" fmla="*/ 319128 h 1101"/>
                <a:gd name="T42" fmla="*/ 228590 w 713"/>
                <a:gd name="T43" fmla="*/ 319128 h 1101"/>
                <a:gd name="T44" fmla="*/ 220302 w 713"/>
                <a:gd name="T45" fmla="*/ 429428 h 11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3" h="1101">
                  <a:moveTo>
                    <a:pt x="505" y="985"/>
                  </a:moveTo>
                  <a:lnTo>
                    <a:pt x="505" y="985"/>
                  </a:lnTo>
                  <a:cubicBezTo>
                    <a:pt x="712" y="747"/>
                    <a:pt x="681" y="386"/>
                    <a:pt x="555" y="181"/>
                  </a:cubicBezTo>
                  <a:cubicBezTo>
                    <a:pt x="454" y="17"/>
                    <a:pt x="299" y="0"/>
                    <a:pt x="169" y="143"/>
                  </a:cubicBezTo>
                  <a:cubicBezTo>
                    <a:pt x="32" y="294"/>
                    <a:pt x="0" y="469"/>
                    <a:pt x="42" y="665"/>
                  </a:cubicBezTo>
                  <a:cubicBezTo>
                    <a:pt x="67" y="785"/>
                    <a:pt x="122" y="889"/>
                    <a:pt x="198" y="983"/>
                  </a:cubicBezTo>
                  <a:cubicBezTo>
                    <a:pt x="234" y="1026"/>
                    <a:pt x="281" y="1061"/>
                    <a:pt x="324" y="1100"/>
                  </a:cubicBezTo>
                  <a:cubicBezTo>
                    <a:pt x="359" y="1064"/>
                    <a:pt x="340" y="1045"/>
                    <a:pt x="322" y="1024"/>
                  </a:cubicBezTo>
                  <a:cubicBezTo>
                    <a:pt x="231" y="917"/>
                    <a:pt x="191" y="789"/>
                    <a:pt x="182" y="654"/>
                  </a:cubicBezTo>
                  <a:cubicBezTo>
                    <a:pt x="174" y="541"/>
                    <a:pt x="226" y="462"/>
                    <a:pt x="324" y="424"/>
                  </a:cubicBezTo>
                  <a:cubicBezTo>
                    <a:pt x="340" y="417"/>
                    <a:pt x="368" y="421"/>
                    <a:pt x="382" y="431"/>
                  </a:cubicBezTo>
                  <a:cubicBezTo>
                    <a:pt x="484" y="505"/>
                    <a:pt x="521" y="613"/>
                    <a:pt x="524" y="732"/>
                  </a:cubicBezTo>
                  <a:cubicBezTo>
                    <a:pt x="526" y="816"/>
                    <a:pt x="512" y="900"/>
                    <a:pt x="505" y="985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2" name="Freeform 50">
              <a:extLst>
                <a:ext uri="{FF2B5EF4-FFF2-40B4-BE49-F238E27FC236}">
                  <a16:creationId xmlns:a16="http://schemas.microsoft.com/office/drawing/2014/main" id="{66D1F3DE-5EE9-6044-A013-6C2DD1BDD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1495" y="2768154"/>
              <a:ext cx="505518" cy="670549"/>
            </a:xfrm>
            <a:custGeom>
              <a:avLst/>
              <a:gdLst>
                <a:gd name="T0" fmla="*/ 356 w 1161"/>
                <a:gd name="T1" fmla="*/ 1530 h 1540"/>
                <a:gd name="T2" fmla="*/ 356 w 1161"/>
                <a:gd name="T3" fmla="*/ 1530 h 1540"/>
                <a:gd name="T4" fmla="*/ 325 w 1161"/>
                <a:gd name="T5" fmla="*/ 1462 h 1540"/>
                <a:gd name="T6" fmla="*/ 325 w 1161"/>
                <a:gd name="T7" fmla="*/ 1462 h 1540"/>
                <a:gd name="T8" fmla="*/ 197 w 1161"/>
                <a:gd name="T9" fmla="*/ 926 h 1540"/>
                <a:gd name="T10" fmla="*/ 197 w 1161"/>
                <a:gd name="T11" fmla="*/ 926 h 1540"/>
                <a:gd name="T12" fmla="*/ 374 w 1161"/>
                <a:gd name="T13" fmla="*/ 479 h 1540"/>
                <a:gd name="T14" fmla="*/ 374 w 1161"/>
                <a:gd name="T15" fmla="*/ 479 h 1540"/>
                <a:gd name="T16" fmla="*/ 527 w 1161"/>
                <a:gd name="T17" fmla="*/ 309 h 1540"/>
                <a:gd name="T18" fmla="*/ 527 w 1161"/>
                <a:gd name="T19" fmla="*/ 309 h 1540"/>
                <a:gd name="T20" fmla="*/ 870 w 1161"/>
                <a:gd name="T21" fmla="*/ 155 h 1540"/>
                <a:gd name="T22" fmla="*/ 870 w 1161"/>
                <a:gd name="T23" fmla="*/ 155 h 1540"/>
                <a:gd name="T24" fmla="*/ 1112 w 1161"/>
                <a:gd name="T25" fmla="*/ 150 h 1540"/>
                <a:gd name="T26" fmla="*/ 1112 w 1161"/>
                <a:gd name="T27" fmla="*/ 150 h 1540"/>
                <a:gd name="T28" fmla="*/ 1156 w 1161"/>
                <a:gd name="T29" fmla="*/ 148 h 1540"/>
                <a:gd name="T30" fmla="*/ 1156 w 1161"/>
                <a:gd name="T31" fmla="*/ 148 h 1540"/>
                <a:gd name="T32" fmla="*/ 1160 w 1161"/>
                <a:gd name="T33" fmla="*/ 132 h 1540"/>
                <a:gd name="T34" fmla="*/ 1160 w 1161"/>
                <a:gd name="T35" fmla="*/ 132 h 1540"/>
                <a:gd name="T36" fmla="*/ 1052 w 1161"/>
                <a:gd name="T37" fmla="*/ 88 h 1540"/>
                <a:gd name="T38" fmla="*/ 1052 w 1161"/>
                <a:gd name="T39" fmla="*/ 88 h 1540"/>
                <a:gd name="T40" fmla="*/ 156 w 1161"/>
                <a:gd name="T41" fmla="*/ 426 h 1540"/>
                <a:gd name="T42" fmla="*/ 156 w 1161"/>
                <a:gd name="T43" fmla="*/ 426 h 1540"/>
                <a:gd name="T44" fmla="*/ 97 w 1161"/>
                <a:gd name="T45" fmla="*/ 1082 h 1540"/>
                <a:gd name="T46" fmla="*/ 97 w 1161"/>
                <a:gd name="T47" fmla="*/ 1082 h 1540"/>
                <a:gd name="T48" fmla="*/ 168 w 1161"/>
                <a:gd name="T49" fmla="*/ 1251 h 1540"/>
                <a:gd name="T50" fmla="*/ 168 w 1161"/>
                <a:gd name="T51" fmla="*/ 1251 h 1540"/>
                <a:gd name="T52" fmla="*/ 337 w 1161"/>
                <a:gd name="T53" fmla="*/ 1539 h 1540"/>
                <a:gd name="T54" fmla="*/ 337 w 1161"/>
                <a:gd name="T55" fmla="*/ 1539 h 1540"/>
                <a:gd name="T56" fmla="*/ 356 w 1161"/>
                <a:gd name="T57" fmla="*/ 153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1" h="1540">
                  <a:moveTo>
                    <a:pt x="356" y="1530"/>
                  </a:moveTo>
                  <a:lnTo>
                    <a:pt x="356" y="1530"/>
                  </a:lnTo>
                  <a:cubicBezTo>
                    <a:pt x="345" y="1507"/>
                    <a:pt x="336" y="1484"/>
                    <a:pt x="325" y="1462"/>
                  </a:cubicBezTo>
                  <a:lnTo>
                    <a:pt x="325" y="1462"/>
                  </a:lnTo>
                  <a:cubicBezTo>
                    <a:pt x="243" y="1293"/>
                    <a:pt x="192" y="1115"/>
                    <a:pt x="197" y="926"/>
                  </a:cubicBezTo>
                  <a:lnTo>
                    <a:pt x="197" y="926"/>
                  </a:lnTo>
                  <a:cubicBezTo>
                    <a:pt x="201" y="757"/>
                    <a:pt x="267" y="609"/>
                    <a:pt x="374" y="479"/>
                  </a:cubicBezTo>
                  <a:lnTo>
                    <a:pt x="374" y="479"/>
                  </a:lnTo>
                  <a:cubicBezTo>
                    <a:pt x="422" y="420"/>
                    <a:pt x="473" y="363"/>
                    <a:pt x="527" y="309"/>
                  </a:cubicBezTo>
                  <a:lnTo>
                    <a:pt x="527" y="309"/>
                  </a:lnTo>
                  <a:cubicBezTo>
                    <a:pt x="621" y="215"/>
                    <a:pt x="741" y="169"/>
                    <a:pt x="870" y="155"/>
                  </a:cubicBezTo>
                  <a:lnTo>
                    <a:pt x="870" y="155"/>
                  </a:lnTo>
                  <a:cubicBezTo>
                    <a:pt x="950" y="146"/>
                    <a:pt x="1031" y="151"/>
                    <a:pt x="1112" y="150"/>
                  </a:cubicBezTo>
                  <a:lnTo>
                    <a:pt x="1112" y="150"/>
                  </a:lnTo>
                  <a:cubicBezTo>
                    <a:pt x="1127" y="150"/>
                    <a:pt x="1141" y="148"/>
                    <a:pt x="1156" y="148"/>
                  </a:cubicBezTo>
                  <a:lnTo>
                    <a:pt x="1156" y="148"/>
                  </a:lnTo>
                  <a:cubicBezTo>
                    <a:pt x="1157" y="143"/>
                    <a:pt x="1159" y="137"/>
                    <a:pt x="1160" y="132"/>
                  </a:cubicBezTo>
                  <a:lnTo>
                    <a:pt x="1160" y="132"/>
                  </a:lnTo>
                  <a:cubicBezTo>
                    <a:pt x="1124" y="117"/>
                    <a:pt x="1089" y="97"/>
                    <a:pt x="1052" y="88"/>
                  </a:cubicBezTo>
                  <a:lnTo>
                    <a:pt x="1052" y="88"/>
                  </a:lnTo>
                  <a:cubicBezTo>
                    <a:pt x="711" y="0"/>
                    <a:pt x="359" y="137"/>
                    <a:pt x="156" y="426"/>
                  </a:cubicBezTo>
                  <a:lnTo>
                    <a:pt x="156" y="426"/>
                  </a:lnTo>
                  <a:cubicBezTo>
                    <a:pt x="9" y="636"/>
                    <a:pt x="0" y="853"/>
                    <a:pt x="97" y="1082"/>
                  </a:cubicBezTo>
                  <a:lnTo>
                    <a:pt x="97" y="1082"/>
                  </a:lnTo>
                  <a:cubicBezTo>
                    <a:pt x="121" y="1139"/>
                    <a:pt x="139" y="1198"/>
                    <a:pt x="168" y="1251"/>
                  </a:cubicBezTo>
                  <a:lnTo>
                    <a:pt x="168" y="1251"/>
                  </a:lnTo>
                  <a:cubicBezTo>
                    <a:pt x="221" y="1350"/>
                    <a:pt x="280" y="1444"/>
                    <a:pt x="337" y="1539"/>
                  </a:cubicBezTo>
                  <a:lnTo>
                    <a:pt x="337" y="1539"/>
                  </a:lnTo>
                  <a:cubicBezTo>
                    <a:pt x="343" y="1536"/>
                    <a:pt x="349" y="1533"/>
                    <a:pt x="356" y="153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3" name="Freeform 51">
              <a:extLst>
                <a:ext uri="{FF2B5EF4-FFF2-40B4-BE49-F238E27FC236}">
                  <a16:creationId xmlns:a16="http://schemas.microsoft.com/office/drawing/2014/main" id="{873E8246-138A-B944-B7FE-1431A5C35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7040" y="1823882"/>
              <a:ext cx="378241" cy="311040"/>
            </a:xfrm>
            <a:custGeom>
              <a:avLst/>
              <a:gdLst>
                <a:gd name="T0" fmla="*/ 0 w 867"/>
                <a:gd name="T1" fmla="*/ 177054 h 715"/>
                <a:gd name="T2" fmla="*/ 0 w 867"/>
                <a:gd name="T3" fmla="*/ 177054 h 715"/>
                <a:gd name="T4" fmla="*/ 14833 w 867"/>
                <a:gd name="T5" fmla="*/ 161828 h 715"/>
                <a:gd name="T6" fmla="*/ 14833 w 867"/>
                <a:gd name="T7" fmla="*/ 161828 h 715"/>
                <a:gd name="T8" fmla="*/ 139168 w 867"/>
                <a:gd name="T9" fmla="*/ 100490 h 715"/>
                <a:gd name="T10" fmla="*/ 139168 w 867"/>
                <a:gd name="T11" fmla="*/ 100490 h 715"/>
                <a:gd name="T12" fmla="*/ 219005 w 867"/>
                <a:gd name="T13" fmla="*/ 151387 h 715"/>
                <a:gd name="T14" fmla="*/ 219005 w 867"/>
                <a:gd name="T15" fmla="*/ 151387 h 715"/>
                <a:gd name="T16" fmla="*/ 173633 w 867"/>
                <a:gd name="T17" fmla="*/ 244482 h 715"/>
                <a:gd name="T18" fmla="*/ 173633 w 867"/>
                <a:gd name="T19" fmla="*/ 244482 h 715"/>
                <a:gd name="T20" fmla="*/ 94669 w 867"/>
                <a:gd name="T21" fmla="*/ 258837 h 715"/>
                <a:gd name="T22" fmla="*/ 94669 w 867"/>
                <a:gd name="T23" fmla="*/ 258837 h 715"/>
                <a:gd name="T24" fmla="*/ 104267 w 867"/>
                <a:gd name="T25" fmla="*/ 244482 h 715"/>
                <a:gd name="T26" fmla="*/ 104267 w 867"/>
                <a:gd name="T27" fmla="*/ 244482 h 715"/>
                <a:gd name="T28" fmla="*/ 54097 w 867"/>
                <a:gd name="T29" fmla="*/ 248397 h 715"/>
                <a:gd name="T30" fmla="*/ 54097 w 867"/>
                <a:gd name="T31" fmla="*/ 248397 h 715"/>
                <a:gd name="T32" fmla="*/ 54097 w 867"/>
                <a:gd name="T33" fmla="*/ 252747 h 715"/>
                <a:gd name="T34" fmla="*/ 54097 w 867"/>
                <a:gd name="T35" fmla="*/ 252747 h 715"/>
                <a:gd name="T36" fmla="*/ 66312 w 867"/>
                <a:gd name="T37" fmla="*/ 258402 h 715"/>
                <a:gd name="T38" fmla="*/ 66312 w 867"/>
                <a:gd name="T39" fmla="*/ 258402 h 715"/>
                <a:gd name="T40" fmla="*/ 65440 w 867"/>
                <a:gd name="T41" fmla="*/ 261448 h 715"/>
                <a:gd name="T42" fmla="*/ 65440 w 867"/>
                <a:gd name="T43" fmla="*/ 261448 h 715"/>
                <a:gd name="T44" fmla="*/ 20068 w 867"/>
                <a:gd name="T45" fmla="*/ 257967 h 715"/>
                <a:gd name="T46" fmla="*/ 20068 w 867"/>
                <a:gd name="T47" fmla="*/ 257967 h 715"/>
                <a:gd name="T48" fmla="*/ 80709 w 867"/>
                <a:gd name="T49" fmla="*/ 289289 h 715"/>
                <a:gd name="T50" fmla="*/ 80709 w 867"/>
                <a:gd name="T51" fmla="*/ 289289 h 715"/>
                <a:gd name="T52" fmla="*/ 362099 w 867"/>
                <a:gd name="T53" fmla="*/ 125286 h 715"/>
                <a:gd name="T54" fmla="*/ 362099 w 867"/>
                <a:gd name="T55" fmla="*/ 125286 h 715"/>
                <a:gd name="T56" fmla="*/ 311929 w 867"/>
                <a:gd name="T57" fmla="*/ 23926 h 715"/>
                <a:gd name="T58" fmla="*/ 311929 w 867"/>
                <a:gd name="T59" fmla="*/ 23926 h 715"/>
                <a:gd name="T60" fmla="*/ 133061 w 867"/>
                <a:gd name="T61" fmla="*/ 34367 h 715"/>
                <a:gd name="T62" fmla="*/ 133061 w 867"/>
                <a:gd name="T63" fmla="*/ 34367 h 715"/>
                <a:gd name="T64" fmla="*/ 0 w 867"/>
                <a:gd name="T65" fmla="*/ 177054 h 71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67" h="715">
                  <a:moveTo>
                    <a:pt x="0" y="407"/>
                  </a:moveTo>
                  <a:lnTo>
                    <a:pt x="0" y="407"/>
                  </a:lnTo>
                  <a:cubicBezTo>
                    <a:pt x="11" y="395"/>
                    <a:pt x="24" y="385"/>
                    <a:pt x="34" y="372"/>
                  </a:cubicBezTo>
                  <a:cubicBezTo>
                    <a:pt x="108" y="285"/>
                    <a:pt x="207" y="241"/>
                    <a:pt x="319" y="231"/>
                  </a:cubicBezTo>
                  <a:cubicBezTo>
                    <a:pt x="417" y="221"/>
                    <a:pt x="483" y="267"/>
                    <a:pt x="502" y="348"/>
                  </a:cubicBezTo>
                  <a:cubicBezTo>
                    <a:pt x="527" y="453"/>
                    <a:pt x="496" y="525"/>
                    <a:pt x="398" y="562"/>
                  </a:cubicBezTo>
                  <a:cubicBezTo>
                    <a:pt x="342" y="584"/>
                    <a:pt x="281" y="592"/>
                    <a:pt x="217" y="595"/>
                  </a:cubicBezTo>
                  <a:cubicBezTo>
                    <a:pt x="221" y="589"/>
                    <a:pt x="225" y="583"/>
                    <a:pt x="239" y="562"/>
                  </a:cubicBezTo>
                  <a:cubicBezTo>
                    <a:pt x="193" y="565"/>
                    <a:pt x="159" y="568"/>
                    <a:pt x="124" y="571"/>
                  </a:cubicBezTo>
                  <a:cubicBezTo>
                    <a:pt x="124" y="574"/>
                    <a:pt x="124" y="577"/>
                    <a:pt x="124" y="581"/>
                  </a:cubicBezTo>
                  <a:cubicBezTo>
                    <a:pt x="133" y="585"/>
                    <a:pt x="143" y="590"/>
                    <a:pt x="152" y="594"/>
                  </a:cubicBezTo>
                  <a:cubicBezTo>
                    <a:pt x="152" y="596"/>
                    <a:pt x="151" y="598"/>
                    <a:pt x="150" y="601"/>
                  </a:cubicBezTo>
                  <a:cubicBezTo>
                    <a:pt x="117" y="598"/>
                    <a:pt x="84" y="596"/>
                    <a:pt x="46" y="593"/>
                  </a:cubicBezTo>
                  <a:cubicBezTo>
                    <a:pt x="83" y="642"/>
                    <a:pt x="134" y="656"/>
                    <a:pt x="185" y="665"/>
                  </a:cubicBezTo>
                  <a:cubicBezTo>
                    <a:pt x="458" y="714"/>
                    <a:pt x="742" y="581"/>
                    <a:pt x="830" y="288"/>
                  </a:cubicBezTo>
                  <a:cubicBezTo>
                    <a:pt x="866" y="168"/>
                    <a:pt x="832" y="100"/>
                    <a:pt x="715" y="55"/>
                  </a:cubicBezTo>
                  <a:cubicBezTo>
                    <a:pt x="574" y="0"/>
                    <a:pt x="439" y="23"/>
                    <a:pt x="305" y="79"/>
                  </a:cubicBezTo>
                  <a:cubicBezTo>
                    <a:pt x="155" y="142"/>
                    <a:pt x="60" y="258"/>
                    <a:pt x="0" y="407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4" name="Freeform 52">
              <a:extLst>
                <a:ext uri="{FF2B5EF4-FFF2-40B4-BE49-F238E27FC236}">
                  <a16:creationId xmlns:a16="http://schemas.microsoft.com/office/drawing/2014/main" id="{2C0B8DBA-4F59-C44D-992E-A44E2384D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462" y="2055738"/>
              <a:ext cx="693380" cy="1341953"/>
            </a:xfrm>
            <a:custGeom>
              <a:avLst/>
              <a:gdLst>
                <a:gd name="T0" fmla="*/ 0 w 1593"/>
                <a:gd name="T1" fmla="*/ 1091 h 3083"/>
                <a:gd name="T2" fmla="*/ 0 w 1593"/>
                <a:gd name="T3" fmla="*/ 1091 h 3083"/>
                <a:gd name="T4" fmla="*/ 184 w 1593"/>
                <a:gd name="T5" fmla="*/ 1419 h 3083"/>
                <a:gd name="T6" fmla="*/ 184 w 1593"/>
                <a:gd name="T7" fmla="*/ 1419 h 3083"/>
                <a:gd name="T8" fmla="*/ 208 w 1593"/>
                <a:gd name="T9" fmla="*/ 1539 h 3083"/>
                <a:gd name="T10" fmla="*/ 208 w 1593"/>
                <a:gd name="T11" fmla="*/ 1539 h 3083"/>
                <a:gd name="T12" fmla="*/ 209 w 1593"/>
                <a:gd name="T13" fmla="*/ 2078 h 3083"/>
                <a:gd name="T14" fmla="*/ 209 w 1593"/>
                <a:gd name="T15" fmla="*/ 2078 h 3083"/>
                <a:gd name="T16" fmla="*/ 549 w 1593"/>
                <a:gd name="T17" fmla="*/ 3016 h 3083"/>
                <a:gd name="T18" fmla="*/ 549 w 1593"/>
                <a:gd name="T19" fmla="*/ 3016 h 3083"/>
                <a:gd name="T20" fmla="*/ 605 w 1593"/>
                <a:gd name="T21" fmla="*/ 3082 h 3083"/>
                <a:gd name="T22" fmla="*/ 605 w 1593"/>
                <a:gd name="T23" fmla="*/ 3082 h 3083"/>
                <a:gd name="T24" fmla="*/ 504 w 1593"/>
                <a:gd name="T25" fmla="*/ 2879 h 3083"/>
                <a:gd name="T26" fmla="*/ 504 w 1593"/>
                <a:gd name="T27" fmla="*/ 2879 h 3083"/>
                <a:gd name="T28" fmla="*/ 272 w 1593"/>
                <a:gd name="T29" fmla="*/ 2158 h 3083"/>
                <a:gd name="T30" fmla="*/ 272 w 1593"/>
                <a:gd name="T31" fmla="*/ 2158 h 3083"/>
                <a:gd name="T32" fmla="*/ 290 w 1593"/>
                <a:gd name="T33" fmla="*/ 1465 h 3083"/>
                <a:gd name="T34" fmla="*/ 290 w 1593"/>
                <a:gd name="T35" fmla="*/ 1465 h 3083"/>
                <a:gd name="T36" fmla="*/ 482 w 1593"/>
                <a:gd name="T37" fmla="*/ 1005 h 3083"/>
                <a:gd name="T38" fmla="*/ 482 w 1593"/>
                <a:gd name="T39" fmla="*/ 1005 h 3083"/>
                <a:gd name="T40" fmla="*/ 776 w 1593"/>
                <a:gd name="T41" fmla="*/ 786 h 3083"/>
                <a:gd name="T42" fmla="*/ 776 w 1593"/>
                <a:gd name="T43" fmla="*/ 786 h 3083"/>
                <a:gd name="T44" fmla="*/ 891 w 1593"/>
                <a:gd name="T45" fmla="*/ 738 h 3083"/>
                <a:gd name="T46" fmla="*/ 891 w 1593"/>
                <a:gd name="T47" fmla="*/ 738 h 3083"/>
                <a:gd name="T48" fmla="*/ 883 w 1593"/>
                <a:gd name="T49" fmla="*/ 718 h 3083"/>
                <a:gd name="T50" fmla="*/ 883 w 1593"/>
                <a:gd name="T51" fmla="*/ 718 h 3083"/>
                <a:gd name="T52" fmla="*/ 604 w 1593"/>
                <a:gd name="T53" fmla="*/ 810 h 3083"/>
                <a:gd name="T54" fmla="*/ 604 w 1593"/>
                <a:gd name="T55" fmla="*/ 810 h 3083"/>
                <a:gd name="T56" fmla="*/ 1592 w 1593"/>
                <a:gd name="T57" fmla="*/ 19 h 3083"/>
                <a:gd name="T58" fmla="*/ 1592 w 1593"/>
                <a:gd name="T59" fmla="*/ 19 h 3083"/>
                <a:gd name="T60" fmla="*/ 1583 w 1593"/>
                <a:gd name="T61" fmla="*/ 0 h 3083"/>
                <a:gd name="T62" fmla="*/ 1583 w 1593"/>
                <a:gd name="T63" fmla="*/ 0 h 3083"/>
                <a:gd name="T64" fmla="*/ 1416 w 1593"/>
                <a:gd name="T65" fmla="*/ 55 h 3083"/>
                <a:gd name="T66" fmla="*/ 1416 w 1593"/>
                <a:gd name="T67" fmla="*/ 55 h 3083"/>
                <a:gd name="T68" fmla="*/ 1247 w 1593"/>
                <a:gd name="T69" fmla="*/ 129 h 3083"/>
                <a:gd name="T70" fmla="*/ 1247 w 1593"/>
                <a:gd name="T71" fmla="*/ 129 h 3083"/>
                <a:gd name="T72" fmla="*/ 1093 w 1593"/>
                <a:gd name="T73" fmla="*/ 218 h 3083"/>
                <a:gd name="T74" fmla="*/ 1093 w 1593"/>
                <a:gd name="T75" fmla="*/ 218 h 3083"/>
                <a:gd name="T76" fmla="*/ 940 w 1593"/>
                <a:gd name="T77" fmla="*/ 326 h 3083"/>
                <a:gd name="T78" fmla="*/ 940 w 1593"/>
                <a:gd name="T79" fmla="*/ 326 h 3083"/>
                <a:gd name="T80" fmla="*/ 906 w 1593"/>
                <a:gd name="T81" fmla="*/ 97 h 3083"/>
                <a:gd name="T82" fmla="*/ 906 w 1593"/>
                <a:gd name="T83" fmla="*/ 97 h 3083"/>
                <a:gd name="T84" fmla="*/ 891 w 1593"/>
                <a:gd name="T85" fmla="*/ 96 h 3083"/>
                <a:gd name="T86" fmla="*/ 891 w 1593"/>
                <a:gd name="T87" fmla="*/ 96 h 3083"/>
                <a:gd name="T88" fmla="*/ 887 w 1593"/>
                <a:gd name="T89" fmla="*/ 266 h 3083"/>
                <a:gd name="T90" fmla="*/ 887 w 1593"/>
                <a:gd name="T91" fmla="*/ 266 h 3083"/>
                <a:gd name="T92" fmla="*/ 819 w 1593"/>
                <a:gd name="T93" fmla="*/ 448 h 3083"/>
                <a:gd name="T94" fmla="*/ 819 w 1593"/>
                <a:gd name="T95" fmla="*/ 448 h 3083"/>
                <a:gd name="T96" fmla="*/ 451 w 1593"/>
                <a:gd name="T97" fmla="*/ 924 h 3083"/>
                <a:gd name="T98" fmla="*/ 451 w 1593"/>
                <a:gd name="T99" fmla="*/ 924 h 3083"/>
                <a:gd name="T100" fmla="*/ 244 w 1593"/>
                <a:gd name="T101" fmla="*/ 1389 h 3083"/>
                <a:gd name="T102" fmla="*/ 244 w 1593"/>
                <a:gd name="T103" fmla="*/ 1389 h 3083"/>
                <a:gd name="T104" fmla="*/ 230 w 1593"/>
                <a:gd name="T105" fmla="*/ 1420 h 3083"/>
                <a:gd name="T106" fmla="*/ 230 w 1593"/>
                <a:gd name="T107" fmla="*/ 1420 h 3083"/>
                <a:gd name="T108" fmla="*/ 8 w 1593"/>
                <a:gd name="T109" fmla="*/ 1085 h 3083"/>
                <a:gd name="T110" fmla="*/ 0 w 1593"/>
                <a:gd name="T111" fmla="*/ 1091 h 3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93" h="3083">
                  <a:moveTo>
                    <a:pt x="0" y="1091"/>
                  </a:moveTo>
                  <a:lnTo>
                    <a:pt x="0" y="1091"/>
                  </a:lnTo>
                  <a:cubicBezTo>
                    <a:pt x="62" y="1200"/>
                    <a:pt x="126" y="1308"/>
                    <a:pt x="184" y="1419"/>
                  </a:cubicBezTo>
                  <a:lnTo>
                    <a:pt x="184" y="1419"/>
                  </a:lnTo>
                  <a:cubicBezTo>
                    <a:pt x="203" y="1454"/>
                    <a:pt x="215" y="1502"/>
                    <a:pt x="208" y="1539"/>
                  </a:cubicBezTo>
                  <a:lnTo>
                    <a:pt x="208" y="1539"/>
                  </a:lnTo>
                  <a:cubicBezTo>
                    <a:pt x="174" y="1720"/>
                    <a:pt x="186" y="1899"/>
                    <a:pt x="209" y="2078"/>
                  </a:cubicBezTo>
                  <a:lnTo>
                    <a:pt x="209" y="2078"/>
                  </a:lnTo>
                  <a:cubicBezTo>
                    <a:pt x="253" y="2416"/>
                    <a:pt x="378" y="2724"/>
                    <a:pt x="549" y="3016"/>
                  </a:cubicBezTo>
                  <a:lnTo>
                    <a:pt x="549" y="3016"/>
                  </a:lnTo>
                  <a:cubicBezTo>
                    <a:pt x="564" y="3041"/>
                    <a:pt x="580" y="3064"/>
                    <a:pt x="605" y="3082"/>
                  </a:cubicBezTo>
                  <a:lnTo>
                    <a:pt x="605" y="3082"/>
                  </a:lnTo>
                  <a:cubicBezTo>
                    <a:pt x="571" y="3015"/>
                    <a:pt x="535" y="2948"/>
                    <a:pt x="504" y="2879"/>
                  </a:cubicBezTo>
                  <a:lnTo>
                    <a:pt x="504" y="2879"/>
                  </a:lnTo>
                  <a:cubicBezTo>
                    <a:pt x="398" y="2648"/>
                    <a:pt x="317" y="2410"/>
                    <a:pt x="272" y="2158"/>
                  </a:cubicBezTo>
                  <a:lnTo>
                    <a:pt x="272" y="2158"/>
                  </a:lnTo>
                  <a:cubicBezTo>
                    <a:pt x="229" y="1925"/>
                    <a:pt x="236" y="1693"/>
                    <a:pt x="290" y="1465"/>
                  </a:cubicBezTo>
                  <a:lnTo>
                    <a:pt x="290" y="1465"/>
                  </a:lnTo>
                  <a:cubicBezTo>
                    <a:pt x="328" y="1302"/>
                    <a:pt x="390" y="1145"/>
                    <a:pt x="482" y="1005"/>
                  </a:cubicBezTo>
                  <a:lnTo>
                    <a:pt x="482" y="1005"/>
                  </a:lnTo>
                  <a:cubicBezTo>
                    <a:pt x="552" y="901"/>
                    <a:pt x="655" y="829"/>
                    <a:pt x="776" y="786"/>
                  </a:cubicBezTo>
                  <a:lnTo>
                    <a:pt x="776" y="786"/>
                  </a:lnTo>
                  <a:cubicBezTo>
                    <a:pt x="815" y="771"/>
                    <a:pt x="852" y="754"/>
                    <a:pt x="891" y="738"/>
                  </a:cubicBezTo>
                  <a:lnTo>
                    <a:pt x="891" y="738"/>
                  </a:lnTo>
                  <a:cubicBezTo>
                    <a:pt x="888" y="731"/>
                    <a:pt x="886" y="725"/>
                    <a:pt x="883" y="718"/>
                  </a:cubicBezTo>
                  <a:lnTo>
                    <a:pt x="883" y="718"/>
                  </a:lnTo>
                  <a:cubicBezTo>
                    <a:pt x="794" y="748"/>
                    <a:pt x="704" y="778"/>
                    <a:pt x="604" y="810"/>
                  </a:cubicBezTo>
                  <a:lnTo>
                    <a:pt x="604" y="810"/>
                  </a:lnTo>
                  <a:cubicBezTo>
                    <a:pt x="874" y="464"/>
                    <a:pt x="1167" y="161"/>
                    <a:pt x="1592" y="19"/>
                  </a:cubicBezTo>
                  <a:lnTo>
                    <a:pt x="1592" y="19"/>
                  </a:lnTo>
                  <a:cubicBezTo>
                    <a:pt x="1589" y="12"/>
                    <a:pt x="1586" y="6"/>
                    <a:pt x="1583" y="0"/>
                  </a:cubicBezTo>
                  <a:lnTo>
                    <a:pt x="1583" y="0"/>
                  </a:lnTo>
                  <a:cubicBezTo>
                    <a:pt x="1527" y="18"/>
                    <a:pt x="1470" y="34"/>
                    <a:pt x="1416" y="55"/>
                  </a:cubicBezTo>
                  <a:lnTo>
                    <a:pt x="1416" y="55"/>
                  </a:lnTo>
                  <a:cubicBezTo>
                    <a:pt x="1358" y="77"/>
                    <a:pt x="1302" y="101"/>
                    <a:pt x="1247" y="129"/>
                  </a:cubicBezTo>
                  <a:lnTo>
                    <a:pt x="1247" y="129"/>
                  </a:lnTo>
                  <a:cubicBezTo>
                    <a:pt x="1194" y="155"/>
                    <a:pt x="1143" y="187"/>
                    <a:pt x="1093" y="218"/>
                  </a:cubicBezTo>
                  <a:lnTo>
                    <a:pt x="1093" y="218"/>
                  </a:lnTo>
                  <a:cubicBezTo>
                    <a:pt x="1042" y="251"/>
                    <a:pt x="994" y="288"/>
                    <a:pt x="940" y="326"/>
                  </a:cubicBezTo>
                  <a:lnTo>
                    <a:pt x="940" y="326"/>
                  </a:lnTo>
                  <a:cubicBezTo>
                    <a:pt x="928" y="247"/>
                    <a:pt x="918" y="172"/>
                    <a:pt x="906" y="97"/>
                  </a:cubicBezTo>
                  <a:lnTo>
                    <a:pt x="906" y="97"/>
                  </a:lnTo>
                  <a:cubicBezTo>
                    <a:pt x="901" y="96"/>
                    <a:pt x="896" y="96"/>
                    <a:pt x="891" y="96"/>
                  </a:cubicBezTo>
                  <a:lnTo>
                    <a:pt x="891" y="96"/>
                  </a:lnTo>
                  <a:cubicBezTo>
                    <a:pt x="889" y="153"/>
                    <a:pt x="880" y="211"/>
                    <a:pt x="887" y="266"/>
                  </a:cubicBezTo>
                  <a:lnTo>
                    <a:pt x="887" y="266"/>
                  </a:lnTo>
                  <a:cubicBezTo>
                    <a:pt x="896" y="343"/>
                    <a:pt x="876" y="393"/>
                    <a:pt x="819" y="448"/>
                  </a:cubicBezTo>
                  <a:lnTo>
                    <a:pt x="819" y="448"/>
                  </a:lnTo>
                  <a:cubicBezTo>
                    <a:pt x="676" y="589"/>
                    <a:pt x="555" y="751"/>
                    <a:pt x="451" y="924"/>
                  </a:cubicBezTo>
                  <a:lnTo>
                    <a:pt x="451" y="924"/>
                  </a:lnTo>
                  <a:cubicBezTo>
                    <a:pt x="363" y="1071"/>
                    <a:pt x="297" y="1227"/>
                    <a:pt x="244" y="1389"/>
                  </a:cubicBezTo>
                  <a:lnTo>
                    <a:pt x="244" y="1389"/>
                  </a:lnTo>
                  <a:cubicBezTo>
                    <a:pt x="242" y="1395"/>
                    <a:pt x="239" y="1401"/>
                    <a:pt x="230" y="1420"/>
                  </a:cubicBezTo>
                  <a:lnTo>
                    <a:pt x="230" y="1420"/>
                  </a:lnTo>
                  <a:cubicBezTo>
                    <a:pt x="152" y="1303"/>
                    <a:pt x="81" y="1194"/>
                    <a:pt x="8" y="1085"/>
                  </a:cubicBezTo>
                  <a:lnTo>
                    <a:pt x="0" y="1091"/>
                  </a:ln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5" name="Freeform 53">
              <a:extLst>
                <a:ext uri="{FF2B5EF4-FFF2-40B4-BE49-F238E27FC236}">
                  <a16:creationId xmlns:a16="http://schemas.microsoft.com/office/drawing/2014/main" id="{2B59EA76-5905-DF43-9767-68F313A74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82" y="2666761"/>
              <a:ext cx="577919" cy="211200"/>
            </a:xfrm>
            <a:custGeom>
              <a:avLst/>
              <a:gdLst>
                <a:gd name="T0" fmla="*/ 577484 w 1329"/>
                <a:gd name="T1" fmla="*/ 204681 h 486"/>
                <a:gd name="T2" fmla="*/ 577484 w 1329"/>
                <a:gd name="T3" fmla="*/ 204681 h 486"/>
                <a:gd name="T4" fmla="*/ 383105 w 1329"/>
                <a:gd name="T5" fmla="*/ 63447 h 486"/>
                <a:gd name="T6" fmla="*/ 383105 w 1329"/>
                <a:gd name="T7" fmla="*/ 63447 h 486"/>
                <a:gd name="T8" fmla="*/ 113931 w 1329"/>
                <a:gd name="T9" fmla="*/ 8691 h 486"/>
                <a:gd name="T10" fmla="*/ 113931 w 1329"/>
                <a:gd name="T11" fmla="*/ 8691 h 486"/>
                <a:gd name="T12" fmla="*/ 18699 w 1329"/>
                <a:gd name="T13" fmla="*/ 50844 h 486"/>
                <a:gd name="T14" fmla="*/ 18699 w 1329"/>
                <a:gd name="T15" fmla="*/ 50844 h 486"/>
                <a:gd name="T16" fmla="*/ 3479 w 1329"/>
                <a:gd name="T17" fmla="*/ 88217 h 486"/>
                <a:gd name="T18" fmla="*/ 3479 w 1329"/>
                <a:gd name="T19" fmla="*/ 88217 h 486"/>
                <a:gd name="T20" fmla="*/ 37832 w 1329"/>
                <a:gd name="T21" fmla="*/ 116899 h 486"/>
                <a:gd name="T22" fmla="*/ 37832 w 1329"/>
                <a:gd name="T23" fmla="*/ 116899 h 486"/>
                <a:gd name="T24" fmla="*/ 84796 w 1329"/>
                <a:gd name="T25" fmla="*/ 111249 h 486"/>
                <a:gd name="T26" fmla="*/ 84796 w 1329"/>
                <a:gd name="T27" fmla="*/ 111249 h 486"/>
                <a:gd name="T28" fmla="*/ 488774 w 1329"/>
                <a:gd name="T29" fmla="*/ 153402 h 486"/>
                <a:gd name="T30" fmla="*/ 488774 w 1329"/>
                <a:gd name="T31" fmla="*/ 153402 h 486"/>
                <a:gd name="T32" fmla="*/ 573136 w 1329"/>
                <a:gd name="T33" fmla="*/ 210765 h 486"/>
                <a:gd name="T34" fmla="*/ 573136 w 1329"/>
                <a:gd name="T35" fmla="*/ 210765 h 486"/>
                <a:gd name="T36" fmla="*/ 577484 w 1329"/>
                <a:gd name="T37" fmla="*/ 204681 h 48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29" h="486">
                  <a:moveTo>
                    <a:pt x="1328" y="471"/>
                  </a:moveTo>
                  <a:lnTo>
                    <a:pt x="1328" y="471"/>
                  </a:lnTo>
                  <a:cubicBezTo>
                    <a:pt x="1193" y="345"/>
                    <a:pt x="1042" y="239"/>
                    <a:pt x="881" y="146"/>
                  </a:cubicBezTo>
                  <a:cubicBezTo>
                    <a:pt x="689" y="33"/>
                    <a:pt x="481" y="0"/>
                    <a:pt x="262" y="20"/>
                  </a:cubicBezTo>
                  <a:cubicBezTo>
                    <a:pt x="180" y="28"/>
                    <a:pt x="102" y="56"/>
                    <a:pt x="43" y="117"/>
                  </a:cubicBezTo>
                  <a:cubicBezTo>
                    <a:pt x="22" y="138"/>
                    <a:pt x="0" y="181"/>
                    <a:pt x="8" y="203"/>
                  </a:cubicBezTo>
                  <a:cubicBezTo>
                    <a:pt x="18" y="232"/>
                    <a:pt x="56" y="261"/>
                    <a:pt x="87" y="269"/>
                  </a:cubicBezTo>
                  <a:cubicBezTo>
                    <a:pt x="119" y="278"/>
                    <a:pt x="162" y="269"/>
                    <a:pt x="195" y="256"/>
                  </a:cubicBezTo>
                  <a:cubicBezTo>
                    <a:pt x="521" y="135"/>
                    <a:pt x="830" y="177"/>
                    <a:pt x="1124" y="353"/>
                  </a:cubicBezTo>
                  <a:cubicBezTo>
                    <a:pt x="1191" y="392"/>
                    <a:pt x="1254" y="440"/>
                    <a:pt x="1318" y="485"/>
                  </a:cubicBezTo>
                  <a:cubicBezTo>
                    <a:pt x="1321" y="480"/>
                    <a:pt x="1325" y="476"/>
                    <a:pt x="1328" y="47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6" name="Freeform 54">
              <a:extLst>
                <a:ext uri="{FF2B5EF4-FFF2-40B4-BE49-F238E27FC236}">
                  <a16:creationId xmlns:a16="http://schemas.microsoft.com/office/drawing/2014/main" id="{8E4E5727-1C0A-064A-8700-7F4648C157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3628" y="2573987"/>
              <a:ext cx="414149" cy="344244"/>
            </a:xfrm>
            <a:custGeom>
              <a:avLst/>
              <a:gdLst>
                <a:gd name="T0" fmla="*/ 951 w 952"/>
                <a:gd name="T1" fmla="*/ 790 h 791"/>
                <a:gd name="T2" fmla="*/ 951 w 952"/>
                <a:gd name="T3" fmla="*/ 790 h 791"/>
                <a:gd name="T4" fmla="*/ 772 w 952"/>
                <a:gd name="T5" fmla="*/ 503 h 791"/>
                <a:gd name="T6" fmla="*/ 772 w 952"/>
                <a:gd name="T7" fmla="*/ 503 h 791"/>
                <a:gd name="T8" fmla="*/ 295 w 952"/>
                <a:gd name="T9" fmla="*/ 74 h 791"/>
                <a:gd name="T10" fmla="*/ 295 w 952"/>
                <a:gd name="T11" fmla="*/ 74 h 791"/>
                <a:gd name="T12" fmla="*/ 194 w 952"/>
                <a:gd name="T13" fmla="*/ 16 h 791"/>
                <a:gd name="T14" fmla="*/ 194 w 952"/>
                <a:gd name="T15" fmla="*/ 16 h 791"/>
                <a:gd name="T16" fmla="*/ 120 w 952"/>
                <a:gd name="T17" fmla="*/ 0 h 791"/>
                <a:gd name="T18" fmla="*/ 120 w 952"/>
                <a:gd name="T19" fmla="*/ 0 h 791"/>
                <a:gd name="T20" fmla="*/ 17 w 952"/>
                <a:gd name="T21" fmla="*/ 61 h 791"/>
                <a:gd name="T22" fmla="*/ 17 w 952"/>
                <a:gd name="T23" fmla="*/ 61 h 791"/>
                <a:gd name="T24" fmla="*/ 62 w 952"/>
                <a:gd name="T25" fmla="*/ 159 h 791"/>
                <a:gd name="T26" fmla="*/ 62 w 952"/>
                <a:gd name="T27" fmla="*/ 159 h 791"/>
                <a:gd name="T28" fmla="*/ 312 w 952"/>
                <a:gd name="T29" fmla="*/ 283 h 791"/>
                <a:gd name="T30" fmla="*/ 312 w 952"/>
                <a:gd name="T31" fmla="*/ 283 h 791"/>
                <a:gd name="T32" fmla="*/ 951 w 952"/>
                <a:gd name="T33" fmla="*/ 79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2" h="791">
                  <a:moveTo>
                    <a:pt x="951" y="790"/>
                  </a:moveTo>
                  <a:lnTo>
                    <a:pt x="951" y="790"/>
                  </a:lnTo>
                  <a:cubicBezTo>
                    <a:pt x="911" y="682"/>
                    <a:pt x="847" y="587"/>
                    <a:pt x="772" y="503"/>
                  </a:cubicBezTo>
                  <a:lnTo>
                    <a:pt x="772" y="503"/>
                  </a:lnTo>
                  <a:cubicBezTo>
                    <a:pt x="628" y="343"/>
                    <a:pt x="475" y="193"/>
                    <a:pt x="295" y="74"/>
                  </a:cubicBezTo>
                  <a:lnTo>
                    <a:pt x="295" y="74"/>
                  </a:lnTo>
                  <a:cubicBezTo>
                    <a:pt x="263" y="52"/>
                    <a:pt x="229" y="32"/>
                    <a:pt x="194" y="16"/>
                  </a:cubicBezTo>
                  <a:lnTo>
                    <a:pt x="194" y="16"/>
                  </a:lnTo>
                  <a:cubicBezTo>
                    <a:pt x="171" y="6"/>
                    <a:pt x="144" y="0"/>
                    <a:pt x="120" y="0"/>
                  </a:cubicBezTo>
                  <a:lnTo>
                    <a:pt x="120" y="0"/>
                  </a:lnTo>
                  <a:cubicBezTo>
                    <a:pt x="75" y="1"/>
                    <a:pt x="34" y="16"/>
                    <a:pt x="17" y="61"/>
                  </a:cubicBezTo>
                  <a:lnTo>
                    <a:pt x="17" y="61"/>
                  </a:lnTo>
                  <a:cubicBezTo>
                    <a:pt x="0" y="106"/>
                    <a:pt x="29" y="140"/>
                    <a:pt x="62" y="159"/>
                  </a:cubicBezTo>
                  <a:lnTo>
                    <a:pt x="62" y="159"/>
                  </a:lnTo>
                  <a:cubicBezTo>
                    <a:pt x="143" y="204"/>
                    <a:pt x="228" y="242"/>
                    <a:pt x="312" y="283"/>
                  </a:cubicBezTo>
                  <a:lnTo>
                    <a:pt x="312" y="283"/>
                  </a:lnTo>
                  <a:cubicBezTo>
                    <a:pt x="562" y="405"/>
                    <a:pt x="788" y="557"/>
                    <a:pt x="951" y="79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7" name="Freeform 55">
              <a:extLst>
                <a:ext uri="{FF2B5EF4-FFF2-40B4-BE49-F238E27FC236}">
                  <a16:creationId xmlns:a16="http://schemas.microsoft.com/office/drawing/2014/main" id="{60CE207C-17BB-E945-BC1D-6BF237B84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801" y="1762442"/>
              <a:ext cx="176640" cy="226560"/>
            </a:xfrm>
            <a:custGeom>
              <a:avLst/>
              <a:gdLst>
                <a:gd name="T0" fmla="*/ 48532 w 404"/>
                <a:gd name="T1" fmla="*/ 226126 h 522"/>
                <a:gd name="T2" fmla="*/ 48532 w 404"/>
                <a:gd name="T3" fmla="*/ 226126 h 522"/>
                <a:gd name="T4" fmla="*/ 50281 w 404"/>
                <a:gd name="T5" fmla="*/ 144964 h 522"/>
                <a:gd name="T6" fmla="*/ 50281 w 404"/>
                <a:gd name="T7" fmla="*/ 144964 h 522"/>
                <a:gd name="T8" fmla="*/ 53779 w 404"/>
                <a:gd name="T9" fmla="*/ 123263 h 522"/>
                <a:gd name="T10" fmla="*/ 53779 w 404"/>
                <a:gd name="T11" fmla="*/ 123263 h 522"/>
                <a:gd name="T12" fmla="*/ 88320 w 404"/>
                <a:gd name="T13" fmla="*/ 79426 h 522"/>
                <a:gd name="T14" fmla="*/ 88320 w 404"/>
                <a:gd name="T15" fmla="*/ 79426 h 522"/>
                <a:gd name="T16" fmla="*/ 119363 w 404"/>
                <a:gd name="T17" fmla="*/ 111978 h 522"/>
                <a:gd name="T18" fmla="*/ 119363 w 404"/>
                <a:gd name="T19" fmla="*/ 111978 h 522"/>
                <a:gd name="T20" fmla="*/ 126359 w 404"/>
                <a:gd name="T21" fmla="*/ 210067 h 522"/>
                <a:gd name="T22" fmla="*/ 126359 w 404"/>
                <a:gd name="T23" fmla="*/ 210067 h 522"/>
                <a:gd name="T24" fmla="*/ 167458 w 404"/>
                <a:gd name="T25" fmla="*/ 70746 h 522"/>
                <a:gd name="T26" fmla="*/ 167458 w 404"/>
                <a:gd name="T27" fmla="*/ 70746 h 522"/>
                <a:gd name="T28" fmla="*/ 94878 w 404"/>
                <a:gd name="T29" fmla="*/ 1736 h 522"/>
                <a:gd name="T30" fmla="*/ 94878 w 404"/>
                <a:gd name="T31" fmla="*/ 1736 h 522"/>
                <a:gd name="T32" fmla="*/ 19675 w 404"/>
                <a:gd name="T33" fmla="*/ 59895 h 522"/>
                <a:gd name="T34" fmla="*/ 19675 w 404"/>
                <a:gd name="T35" fmla="*/ 59895 h 522"/>
                <a:gd name="T36" fmla="*/ 48532 w 404"/>
                <a:gd name="T37" fmla="*/ 226126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04" h="522">
                  <a:moveTo>
                    <a:pt x="111" y="521"/>
                  </a:moveTo>
                  <a:lnTo>
                    <a:pt x="111" y="521"/>
                  </a:lnTo>
                  <a:cubicBezTo>
                    <a:pt x="112" y="455"/>
                    <a:pt x="113" y="394"/>
                    <a:pt x="115" y="334"/>
                  </a:cubicBezTo>
                  <a:cubicBezTo>
                    <a:pt x="115" y="317"/>
                    <a:pt x="114" y="296"/>
                    <a:pt x="123" y="284"/>
                  </a:cubicBezTo>
                  <a:cubicBezTo>
                    <a:pt x="147" y="249"/>
                    <a:pt x="175" y="217"/>
                    <a:pt x="202" y="183"/>
                  </a:cubicBezTo>
                  <a:cubicBezTo>
                    <a:pt x="226" y="208"/>
                    <a:pt x="256" y="229"/>
                    <a:pt x="273" y="258"/>
                  </a:cubicBezTo>
                  <a:cubicBezTo>
                    <a:pt x="317" y="329"/>
                    <a:pt x="311" y="406"/>
                    <a:pt x="289" y="484"/>
                  </a:cubicBezTo>
                  <a:cubicBezTo>
                    <a:pt x="353" y="386"/>
                    <a:pt x="403" y="284"/>
                    <a:pt x="383" y="163"/>
                  </a:cubicBezTo>
                  <a:cubicBezTo>
                    <a:pt x="369" y="72"/>
                    <a:pt x="301" y="9"/>
                    <a:pt x="217" y="4"/>
                  </a:cubicBezTo>
                  <a:cubicBezTo>
                    <a:pt x="141" y="0"/>
                    <a:pt x="74" y="52"/>
                    <a:pt x="45" y="138"/>
                  </a:cubicBezTo>
                  <a:cubicBezTo>
                    <a:pt x="0" y="276"/>
                    <a:pt x="36" y="400"/>
                    <a:pt x="111" y="521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8" name="Freeform 56">
              <a:extLst>
                <a:ext uri="{FF2B5EF4-FFF2-40B4-BE49-F238E27FC236}">
                  <a16:creationId xmlns:a16="http://schemas.microsoft.com/office/drawing/2014/main" id="{97CA3980-6E7C-984B-8833-1A2CA7F32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1411" y="2407068"/>
              <a:ext cx="127234" cy="281887"/>
            </a:xfrm>
            <a:custGeom>
              <a:avLst/>
              <a:gdLst>
                <a:gd name="T0" fmla="*/ 73 w 291"/>
                <a:gd name="T1" fmla="*/ 0 h 648"/>
                <a:gd name="T2" fmla="*/ 73 w 291"/>
                <a:gd name="T3" fmla="*/ 0 h 648"/>
                <a:gd name="T4" fmla="*/ 20 w 291"/>
                <a:gd name="T5" fmla="*/ 330 h 648"/>
                <a:gd name="T6" fmla="*/ 20 w 291"/>
                <a:gd name="T7" fmla="*/ 330 h 648"/>
                <a:gd name="T8" fmla="*/ 172 w 291"/>
                <a:gd name="T9" fmla="*/ 619 h 648"/>
                <a:gd name="T10" fmla="*/ 172 w 291"/>
                <a:gd name="T11" fmla="*/ 619 h 648"/>
                <a:gd name="T12" fmla="*/ 249 w 291"/>
                <a:gd name="T13" fmla="*/ 636 h 648"/>
                <a:gd name="T14" fmla="*/ 249 w 291"/>
                <a:gd name="T15" fmla="*/ 636 h 648"/>
                <a:gd name="T16" fmla="*/ 286 w 291"/>
                <a:gd name="T17" fmla="*/ 557 h 648"/>
                <a:gd name="T18" fmla="*/ 286 w 291"/>
                <a:gd name="T19" fmla="*/ 557 h 648"/>
                <a:gd name="T20" fmla="*/ 232 w 291"/>
                <a:gd name="T21" fmla="*/ 388 h 648"/>
                <a:gd name="T22" fmla="*/ 232 w 291"/>
                <a:gd name="T23" fmla="*/ 388 h 648"/>
                <a:gd name="T24" fmla="*/ 73 w 291"/>
                <a:gd name="T25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1" h="648">
                  <a:moveTo>
                    <a:pt x="73" y="0"/>
                  </a:moveTo>
                  <a:lnTo>
                    <a:pt x="73" y="0"/>
                  </a:lnTo>
                  <a:cubicBezTo>
                    <a:pt x="42" y="109"/>
                    <a:pt x="0" y="216"/>
                    <a:pt x="20" y="330"/>
                  </a:cubicBezTo>
                  <a:lnTo>
                    <a:pt x="20" y="330"/>
                  </a:lnTo>
                  <a:cubicBezTo>
                    <a:pt x="39" y="443"/>
                    <a:pt x="73" y="550"/>
                    <a:pt x="172" y="619"/>
                  </a:cubicBezTo>
                  <a:lnTo>
                    <a:pt x="172" y="619"/>
                  </a:lnTo>
                  <a:cubicBezTo>
                    <a:pt x="193" y="634"/>
                    <a:pt x="234" y="647"/>
                    <a:pt x="249" y="636"/>
                  </a:cubicBezTo>
                  <a:lnTo>
                    <a:pt x="249" y="636"/>
                  </a:lnTo>
                  <a:cubicBezTo>
                    <a:pt x="271" y="621"/>
                    <a:pt x="290" y="582"/>
                    <a:pt x="286" y="557"/>
                  </a:cubicBezTo>
                  <a:lnTo>
                    <a:pt x="286" y="557"/>
                  </a:lnTo>
                  <a:cubicBezTo>
                    <a:pt x="276" y="499"/>
                    <a:pt x="261" y="438"/>
                    <a:pt x="232" y="388"/>
                  </a:cubicBezTo>
                  <a:lnTo>
                    <a:pt x="232" y="388"/>
                  </a:lnTo>
                  <a:cubicBezTo>
                    <a:pt x="162" y="266"/>
                    <a:pt x="81" y="149"/>
                    <a:pt x="73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9" name="Freeform 57">
              <a:extLst>
                <a:ext uri="{FF2B5EF4-FFF2-40B4-BE49-F238E27FC236}">
                  <a16:creationId xmlns:a16="http://schemas.microsoft.com/office/drawing/2014/main" id="{2860B47F-5B82-6248-B8A0-C10193F00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4179" y="2086074"/>
              <a:ext cx="344982" cy="99941"/>
            </a:xfrm>
            <a:custGeom>
              <a:avLst/>
              <a:gdLst>
                <a:gd name="T0" fmla="*/ 0 w 793"/>
                <a:gd name="T1" fmla="*/ 45 h 228"/>
                <a:gd name="T2" fmla="*/ 0 w 793"/>
                <a:gd name="T3" fmla="*/ 45 h 228"/>
                <a:gd name="T4" fmla="*/ 441 w 793"/>
                <a:gd name="T5" fmla="*/ 221 h 228"/>
                <a:gd name="T6" fmla="*/ 441 w 793"/>
                <a:gd name="T7" fmla="*/ 221 h 228"/>
                <a:gd name="T8" fmla="*/ 710 w 793"/>
                <a:gd name="T9" fmla="*/ 163 h 228"/>
                <a:gd name="T10" fmla="*/ 710 w 793"/>
                <a:gd name="T11" fmla="*/ 163 h 228"/>
                <a:gd name="T12" fmla="*/ 753 w 793"/>
                <a:gd name="T13" fmla="*/ 127 h 228"/>
                <a:gd name="T14" fmla="*/ 753 w 793"/>
                <a:gd name="T15" fmla="*/ 127 h 228"/>
                <a:gd name="T16" fmla="*/ 770 w 793"/>
                <a:gd name="T17" fmla="*/ 35 h 228"/>
                <a:gd name="T18" fmla="*/ 770 w 793"/>
                <a:gd name="T19" fmla="*/ 35 h 228"/>
                <a:gd name="T20" fmla="*/ 679 w 793"/>
                <a:gd name="T21" fmla="*/ 12 h 228"/>
                <a:gd name="T22" fmla="*/ 679 w 793"/>
                <a:gd name="T23" fmla="*/ 12 h 228"/>
                <a:gd name="T24" fmla="*/ 528 w 793"/>
                <a:gd name="T25" fmla="*/ 60 h 228"/>
                <a:gd name="T26" fmla="*/ 528 w 793"/>
                <a:gd name="T27" fmla="*/ 60 h 228"/>
                <a:gd name="T28" fmla="*/ 0 w 793"/>
                <a:gd name="T29" fmla="*/ 45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3" h="228">
                  <a:moveTo>
                    <a:pt x="0" y="45"/>
                  </a:moveTo>
                  <a:lnTo>
                    <a:pt x="0" y="45"/>
                  </a:lnTo>
                  <a:cubicBezTo>
                    <a:pt x="128" y="181"/>
                    <a:pt x="281" y="212"/>
                    <a:pt x="441" y="221"/>
                  </a:cubicBezTo>
                  <a:lnTo>
                    <a:pt x="441" y="221"/>
                  </a:lnTo>
                  <a:cubicBezTo>
                    <a:pt x="536" y="227"/>
                    <a:pt x="628" y="216"/>
                    <a:pt x="710" y="163"/>
                  </a:cubicBezTo>
                  <a:lnTo>
                    <a:pt x="710" y="163"/>
                  </a:lnTo>
                  <a:cubicBezTo>
                    <a:pt x="725" y="153"/>
                    <a:pt x="741" y="141"/>
                    <a:pt x="753" y="127"/>
                  </a:cubicBezTo>
                  <a:lnTo>
                    <a:pt x="753" y="127"/>
                  </a:lnTo>
                  <a:cubicBezTo>
                    <a:pt x="776" y="101"/>
                    <a:pt x="792" y="69"/>
                    <a:pt x="770" y="35"/>
                  </a:cubicBezTo>
                  <a:lnTo>
                    <a:pt x="770" y="35"/>
                  </a:lnTo>
                  <a:cubicBezTo>
                    <a:pt x="747" y="0"/>
                    <a:pt x="713" y="1"/>
                    <a:pt x="679" y="12"/>
                  </a:cubicBezTo>
                  <a:lnTo>
                    <a:pt x="679" y="12"/>
                  </a:lnTo>
                  <a:cubicBezTo>
                    <a:pt x="628" y="28"/>
                    <a:pt x="579" y="46"/>
                    <a:pt x="528" y="60"/>
                  </a:cubicBezTo>
                  <a:lnTo>
                    <a:pt x="528" y="60"/>
                  </a:lnTo>
                  <a:cubicBezTo>
                    <a:pt x="356" y="109"/>
                    <a:pt x="184" y="135"/>
                    <a:pt x="0" y="4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0" name="Freeform 58">
              <a:extLst>
                <a:ext uri="{FF2B5EF4-FFF2-40B4-BE49-F238E27FC236}">
                  <a16:creationId xmlns:a16="http://schemas.microsoft.com/office/drawing/2014/main" id="{76D5827C-517A-C544-9EBF-29D96BFFC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6826" y="2440044"/>
              <a:ext cx="280084" cy="234052"/>
            </a:xfrm>
            <a:custGeom>
              <a:avLst/>
              <a:gdLst>
                <a:gd name="T0" fmla="*/ 0 w 644"/>
                <a:gd name="T1" fmla="*/ 5 h 537"/>
                <a:gd name="T2" fmla="*/ 0 w 644"/>
                <a:gd name="T3" fmla="*/ 5 h 537"/>
                <a:gd name="T4" fmla="*/ 220 w 644"/>
                <a:gd name="T5" fmla="*/ 369 h 537"/>
                <a:gd name="T6" fmla="*/ 220 w 644"/>
                <a:gd name="T7" fmla="*/ 369 h 537"/>
                <a:gd name="T8" fmla="*/ 543 w 644"/>
                <a:gd name="T9" fmla="*/ 525 h 537"/>
                <a:gd name="T10" fmla="*/ 543 w 644"/>
                <a:gd name="T11" fmla="*/ 525 h 537"/>
                <a:gd name="T12" fmla="*/ 549 w 644"/>
                <a:gd name="T13" fmla="*/ 525 h 537"/>
                <a:gd name="T14" fmla="*/ 549 w 644"/>
                <a:gd name="T15" fmla="*/ 525 h 537"/>
                <a:gd name="T16" fmla="*/ 643 w 644"/>
                <a:gd name="T17" fmla="*/ 487 h 537"/>
                <a:gd name="T18" fmla="*/ 643 w 644"/>
                <a:gd name="T19" fmla="*/ 487 h 537"/>
                <a:gd name="T20" fmla="*/ 581 w 644"/>
                <a:gd name="T21" fmla="*/ 393 h 537"/>
                <a:gd name="T22" fmla="*/ 581 w 644"/>
                <a:gd name="T23" fmla="*/ 393 h 537"/>
                <a:gd name="T24" fmla="*/ 466 w 644"/>
                <a:gd name="T25" fmla="*/ 342 h 537"/>
                <a:gd name="T26" fmla="*/ 466 w 644"/>
                <a:gd name="T27" fmla="*/ 342 h 537"/>
                <a:gd name="T28" fmla="*/ 112 w 644"/>
                <a:gd name="T29" fmla="*/ 109 h 537"/>
                <a:gd name="T30" fmla="*/ 112 w 644"/>
                <a:gd name="T31" fmla="*/ 109 h 537"/>
                <a:gd name="T32" fmla="*/ 12 w 644"/>
                <a:gd name="T33" fmla="*/ 0 h 537"/>
                <a:gd name="T34" fmla="*/ 12 w 644"/>
                <a:gd name="T35" fmla="*/ 0 h 537"/>
                <a:gd name="T36" fmla="*/ 0 w 644"/>
                <a:gd name="T37" fmla="*/ 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4" h="537">
                  <a:moveTo>
                    <a:pt x="0" y="5"/>
                  </a:moveTo>
                  <a:lnTo>
                    <a:pt x="0" y="5"/>
                  </a:lnTo>
                  <a:cubicBezTo>
                    <a:pt x="72" y="127"/>
                    <a:pt x="133" y="258"/>
                    <a:pt x="220" y="369"/>
                  </a:cubicBezTo>
                  <a:lnTo>
                    <a:pt x="220" y="369"/>
                  </a:lnTo>
                  <a:cubicBezTo>
                    <a:pt x="297" y="466"/>
                    <a:pt x="406" y="536"/>
                    <a:pt x="543" y="525"/>
                  </a:cubicBezTo>
                  <a:lnTo>
                    <a:pt x="543" y="525"/>
                  </a:lnTo>
                  <a:cubicBezTo>
                    <a:pt x="545" y="525"/>
                    <a:pt x="547" y="526"/>
                    <a:pt x="549" y="525"/>
                  </a:cubicBezTo>
                  <a:lnTo>
                    <a:pt x="549" y="525"/>
                  </a:lnTo>
                  <a:cubicBezTo>
                    <a:pt x="580" y="512"/>
                    <a:pt x="611" y="500"/>
                    <a:pt x="643" y="487"/>
                  </a:cubicBezTo>
                  <a:lnTo>
                    <a:pt x="643" y="487"/>
                  </a:lnTo>
                  <a:cubicBezTo>
                    <a:pt x="623" y="455"/>
                    <a:pt x="609" y="415"/>
                    <a:pt x="581" y="393"/>
                  </a:cubicBezTo>
                  <a:lnTo>
                    <a:pt x="581" y="393"/>
                  </a:lnTo>
                  <a:cubicBezTo>
                    <a:pt x="549" y="367"/>
                    <a:pt x="506" y="353"/>
                    <a:pt x="466" y="342"/>
                  </a:cubicBezTo>
                  <a:lnTo>
                    <a:pt x="466" y="342"/>
                  </a:lnTo>
                  <a:cubicBezTo>
                    <a:pt x="322" y="302"/>
                    <a:pt x="198" y="235"/>
                    <a:pt x="112" y="109"/>
                  </a:cubicBezTo>
                  <a:lnTo>
                    <a:pt x="112" y="109"/>
                  </a:lnTo>
                  <a:cubicBezTo>
                    <a:pt x="84" y="69"/>
                    <a:pt x="45" y="36"/>
                    <a:pt x="12" y="0"/>
                  </a:cubicBezTo>
                  <a:lnTo>
                    <a:pt x="12" y="0"/>
                  </a:lnTo>
                  <a:cubicBezTo>
                    <a:pt x="8" y="2"/>
                    <a:pt x="4" y="3"/>
                    <a:pt x="0" y="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1" name="Freeform 59">
              <a:extLst>
                <a:ext uri="{FF2B5EF4-FFF2-40B4-BE49-F238E27FC236}">
                  <a16:creationId xmlns:a16="http://schemas.microsoft.com/office/drawing/2014/main" id="{34556391-5AD2-4E47-A456-30951BC11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386" y="2145791"/>
              <a:ext cx="155413" cy="292137"/>
            </a:xfrm>
            <a:custGeom>
              <a:avLst/>
              <a:gdLst>
                <a:gd name="T0" fmla="*/ 0 w 359"/>
                <a:gd name="T1" fmla="*/ 671 h 672"/>
                <a:gd name="T2" fmla="*/ 0 w 359"/>
                <a:gd name="T3" fmla="*/ 671 h 672"/>
                <a:gd name="T4" fmla="*/ 321 w 359"/>
                <a:gd name="T5" fmla="*/ 287 h 672"/>
                <a:gd name="T6" fmla="*/ 321 w 359"/>
                <a:gd name="T7" fmla="*/ 287 h 672"/>
                <a:gd name="T8" fmla="*/ 355 w 359"/>
                <a:gd name="T9" fmla="*/ 88 h 672"/>
                <a:gd name="T10" fmla="*/ 355 w 359"/>
                <a:gd name="T11" fmla="*/ 88 h 672"/>
                <a:gd name="T12" fmla="*/ 338 w 359"/>
                <a:gd name="T13" fmla="*/ 39 h 672"/>
                <a:gd name="T14" fmla="*/ 338 w 359"/>
                <a:gd name="T15" fmla="*/ 39 h 672"/>
                <a:gd name="T16" fmla="*/ 271 w 359"/>
                <a:gd name="T17" fmla="*/ 2 h 672"/>
                <a:gd name="T18" fmla="*/ 271 w 359"/>
                <a:gd name="T19" fmla="*/ 2 h 672"/>
                <a:gd name="T20" fmla="*/ 218 w 359"/>
                <a:gd name="T21" fmla="*/ 55 h 672"/>
                <a:gd name="T22" fmla="*/ 218 w 359"/>
                <a:gd name="T23" fmla="*/ 55 h 672"/>
                <a:gd name="T24" fmla="*/ 168 w 359"/>
                <a:gd name="T25" fmla="*/ 225 h 672"/>
                <a:gd name="T26" fmla="*/ 168 w 359"/>
                <a:gd name="T27" fmla="*/ 225 h 672"/>
                <a:gd name="T28" fmla="*/ 0 w 359"/>
                <a:gd name="T29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9" h="672">
                  <a:moveTo>
                    <a:pt x="0" y="671"/>
                  </a:moveTo>
                  <a:lnTo>
                    <a:pt x="0" y="671"/>
                  </a:lnTo>
                  <a:cubicBezTo>
                    <a:pt x="130" y="561"/>
                    <a:pt x="266" y="455"/>
                    <a:pt x="321" y="287"/>
                  </a:cubicBezTo>
                  <a:lnTo>
                    <a:pt x="321" y="287"/>
                  </a:lnTo>
                  <a:cubicBezTo>
                    <a:pt x="342" y="224"/>
                    <a:pt x="347" y="155"/>
                    <a:pt x="355" y="88"/>
                  </a:cubicBezTo>
                  <a:lnTo>
                    <a:pt x="355" y="88"/>
                  </a:lnTo>
                  <a:cubicBezTo>
                    <a:pt x="358" y="72"/>
                    <a:pt x="349" y="49"/>
                    <a:pt x="338" y="39"/>
                  </a:cubicBezTo>
                  <a:lnTo>
                    <a:pt x="338" y="39"/>
                  </a:lnTo>
                  <a:cubicBezTo>
                    <a:pt x="319" y="22"/>
                    <a:pt x="292" y="0"/>
                    <a:pt x="271" y="2"/>
                  </a:cubicBezTo>
                  <a:lnTo>
                    <a:pt x="271" y="2"/>
                  </a:lnTo>
                  <a:cubicBezTo>
                    <a:pt x="251" y="5"/>
                    <a:pt x="227" y="33"/>
                    <a:pt x="218" y="55"/>
                  </a:cubicBezTo>
                  <a:lnTo>
                    <a:pt x="218" y="55"/>
                  </a:lnTo>
                  <a:cubicBezTo>
                    <a:pt x="197" y="110"/>
                    <a:pt x="178" y="167"/>
                    <a:pt x="168" y="225"/>
                  </a:cubicBezTo>
                  <a:lnTo>
                    <a:pt x="168" y="225"/>
                  </a:lnTo>
                  <a:cubicBezTo>
                    <a:pt x="141" y="385"/>
                    <a:pt x="95" y="535"/>
                    <a:pt x="0" y="67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2" name="Freeform 60">
              <a:extLst>
                <a:ext uri="{FF2B5EF4-FFF2-40B4-BE49-F238E27FC236}">
                  <a16:creationId xmlns:a16="http://schemas.microsoft.com/office/drawing/2014/main" id="{64BA7A5A-4EEE-F644-B41B-E958DA30C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8456" y="2864600"/>
              <a:ext cx="401340" cy="197321"/>
            </a:xfrm>
            <a:custGeom>
              <a:avLst/>
              <a:gdLst>
                <a:gd name="T0" fmla="*/ 16 w 921"/>
                <a:gd name="T1" fmla="*/ 451 h 452"/>
                <a:gd name="T2" fmla="*/ 16 w 921"/>
                <a:gd name="T3" fmla="*/ 451 h 452"/>
                <a:gd name="T4" fmla="*/ 230 w 921"/>
                <a:gd name="T5" fmla="*/ 232 h 452"/>
                <a:gd name="T6" fmla="*/ 230 w 921"/>
                <a:gd name="T7" fmla="*/ 232 h 452"/>
                <a:gd name="T8" fmla="*/ 697 w 921"/>
                <a:gd name="T9" fmla="*/ 150 h 452"/>
                <a:gd name="T10" fmla="*/ 697 w 921"/>
                <a:gd name="T11" fmla="*/ 150 h 452"/>
                <a:gd name="T12" fmla="*/ 867 w 921"/>
                <a:gd name="T13" fmla="*/ 151 h 452"/>
                <a:gd name="T14" fmla="*/ 867 w 921"/>
                <a:gd name="T15" fmla="*/ 151 h 452"/>
                <a:gd name="T16" fmla="*/ 919 w 921"/>
                <a:gd name="T17" fmla="*/ 109 h 452"/>
                <a:gd name="T18" fmla="*/ 919 w 921"/>
                <a:gd name="T19" fmla="*/ 109 h 452"/>
                <a:gd name="T20" fmla="*/ 886 w 921"/>
                <a:gd name="T21" fmla="*/ 41 h 452"/>
                <a:gd name="T22" fmla="*/ 886 w 921"/>
                <a:gd name="T23" fmla="*/ 41 h 452"/>
                <a:gd name="T24" fmla="*/ 829 w 921"/>
                <a:gd name="T25" fmla="*/ 22 h 452"/>
                <a:gd name="T26" fmla="*/ 829 w 921"/>
                <a:gd name="T27" fmla="*/ 22 h 452"/>
                <a:gd name="T28" fmla="*/ 115 w 921"/>
                <a:gd name="T29" fmla="*/ 274 h 452"/>
                <a:gd name="T30" fmla="*/ 115 w 921"/>
                <a:gd name="T31" fmla="*/ 274 h 452"/>
                <a:gd name="T32" fmla="*/ 0 w 921"/>
                <a:gd name="T33" fmla="*/ 439 h 452"/>
                <a:gd name="T34" fmla="*/ 0 w 921"/>
                <a:gd name="T35" fmla="*/ 439 h 452"/>
                <a:gd name="T36" fmla="*/ 16 w 921"/>
                <a:gd name="T37" fmla="*/ 45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1" h="452">
                  <a:moveTo>
                    <a:pt x="16" y="451"/>
                  </a:moveTo>
                  <a:lnTo>
                    <a:pt x="16" y="451"/>
                  </a:lnTo>
                  <a:cubicBezTo>
                    <a:pt x="65" y="356"/>
                    <a:pt x="136" y="281"/>
                    <a:pt x="230" y="232"/>
                  </a:cubicBezTo>
                  <a:lnTo>
                    <a:pt x="230" y="232"/>
                  </a:lnTo>
                  <a:cubicBezTo>
                    <a:pt x="376" y="154"/>
                    <a:pt x="529" y="115"/>
                    <a:pt x="697" y="150"/>
                  </a:cubicBezTo>
                  <a:lnTo>
                    <a:pt x="697" y="150"/>
                  </a:lnTo>
                  <a:cubicBezTo>
                    <a:pt x="751" y="161"/>
                    <a:pt x="811" y="156"/>
                    <a:pt x="867" y="151"/>
                  </a:cubicBezTo>
                  <a:lnTo>
                    <a:pt x="867" y="151"/>
                  </a:lnTo>
                  <a:cubicBezTo>
                    <a:pt x="887" y="149"/>
                    <a:pt x="917" y="124"/>
                    <a:pt x="919" y="109"/>
                  </a:cubicBezTo>
                  <a:lnTo>
                    <a:pt x="919" y="109"/>
                  </a:lnTo>
                  <a:cubicBezTo>
                    <a:pt x="920" y="86"/>
                    <a:pt x="903" y="59"/>
                    <a:pt x="886" y="41"/>
                  </a:cubicBezTo>
                  <a:lnTo>
                    <a:pt x="886" y="41"/>
                  </a:lnTo>
                  <a:cubicBezTo>
                    <a:pt x="873" y="28"/>
                    <a:pt x="849" y="23"/>
                    <a:pt x="829" y="22"/>
                  </a:cubicBezTo>
                  <a:lnTo>
                    <a:pt x="829" y="22"/>
                  </a:lnTo>
                  <a:cubicBezTo>
                    <a:pt x="554" y="0"/>
                    <a:pt x="309" y="70"/>
                    <a:pt x="115" y="274"/>
                  </a:cubicBezTo>
                  <a:lnTo>
                    <a:pt x="115" y="274"/>
                  </a:lnTo>
                  <a:cubicBezTo>
                    <a:pt x="69" y="322"/>
                    <a:pt x="38" y="383"/>
                    <a:pt x="0" y="439"/>
                  </a:cubicBezTo>
                  <a:lnTo>
                    <a:pt x="0" y="439"/>
                  </a:lnTo>
                  <a:cubicBezTo>
                    <a:pt x="5" y="443"/>
                    <a:pt x="10" y="447"/>
                    <a:pt x="16" y="45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3" name="Freeform 61">
              <a:extLst>
                <a:ext uri="{FF2B5EF4-FFF2-40B4-BE49-F238E27FC236}">
                  <a16:creationId xmlns:a16="http://schemas.microsoft.com/office/drawing/2014/main" id="{4313A3CD-A2A7-EA43-AB44-4AED6B7CF76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8882" y="2672522"/>
              <a:ext cx="211200" cy="339839"/>
            </a:xfrm>
            <a:custGeom>
              <a:avLst/>
              <a:gdLst>
                <a:gd name="T0" fmla="*/ 210765 w 485"/>
                <a:gd name="T1" fmla="*/ 339404 h 781"/>
                <a:gd name="T2" fmla="*/ 210765 w 485"/>
                <a:gd name="T3" fmla="*/ 339404 h 781"/>
                <a:gd name="T4" fmla="*/ 186379 w 485"/>
                <a:gd name="T5" fmla="*/ 233667 h 781"/>
                <a:gd name="T6" fmla="*/ 186379 w 485"/>
                <a:gd name="T7" fmla="*/ 233667 h 781"/>
                <a:gd name="T8" fmla="*/ 55304 w 485"/>
                <a:gd name="T9" fmla="*/ 16970 h 781"/>
                <a:gd name="T10" fmla="*/ 55304 w 485"/>
                <a:gd name="T11" fmla="*/ 16970 h 781"/>
                <a:gd name="T12" fmla="*/ 37450 w 485"/>
                <a:gd name="T13" fmla="*/ 1741 h 781"/>
                <a:gd name="T14" fmla="*/ 37450 w 485"/>
                <a:gd name="T15" fmla="*/ 1741 h 781"/>
                <a:gd name="T16" fmla="*/ 3048 w 485"/>
                <a:gd name="T17" fmla="*/ 5222 h 781"/>
                <a:gd name="T18" fmla="*/ 3048 w 485"/>
                <a:gd name="T19" fmla="*/ 5222 h 781"/>
                <a:gd name="T20" fmla="*/ 5661 w 485"/>
                <a:gd name="T21" fmla="*/ 33070 h 781"/>
                <a:gd name="T22" fmla="*/ 5661 w 485"/>
                <a:gd name="T23" fmla="*/ 33070 h 781"/>
                <a:gd name="T24" fmla="*/ 114092 w 485"/>
                <a:gd name="T25" fmla="*/ 175794 h 781"/>
                <a:gd name="T26" fmla="*/ 114092 w 485"/>
                <a:gd name="T27" fmla="*/ 175794 h 781"/>
                <a:gd name="T28" fmla="*/ 201184 w 485"/>
                <a:gd name="T29" fmla="*/ 334182 h 781"/>
                <a:gd name="T30" fmla="*/ 201184 w 485"/>
                <a:gd name="T31" fmla="*/ 334182 h 781"/>
                <a:gd name="T32" fmla="*/ 210765 w 485"/>
                <a:gd name="T33" fmla="*/ 339404 h 78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85" h="781">
                  <a:moveTo>
                    <a:pt x="484" y="780"/>
                  </a:moveTo>
                  <a:lnTo>
                    <a:pt x="484" y="780"/>
                  </a:lnTo>
                  <a:cubicBezTo>
                    <a:pt x="464" y="693"/>
                    <a:pt x="454" y="612"/>
                    <a:pt x="428" y="537"/>
                  </a:cubicBezTo>
                  <a:cubicBezTo>
                    <a:pt x="363" y="350"/>
                    <a:pt x="257" y="187"/>
                    <a:pt x="127" y="39"/>
                  </a:cubicBezTo>
                  <a:cubicBezTo>
                    <a:pt x="115" y="25"/>
                    <a:pt x="101" y="6"/>
                    <a:pt x="86" y="4"/>
                  </a:cubicBezTo>
                  <a:cubicBezTo>
                    <a:pt x="60" y="0"/>
                    <a:pt x="30" y="1"/>
                    <a:pt x="7" y="12"/>
                  </a:cubicBezTo>
                  <a:cubicBezTo>
                    <a:pt x="0" y="15"/>
                    <a:pt x="1" y="61"/>
                    <a:pt x="13" y="76"/>
                  </a:cubicBezTo>
                  <a:cubicBezTo>
                    <a:pt x="94" y="187"/>
                    <a:pt x="178" y="296"/>
                    <a:pt x="262" y="404"/>
                  </a:cubicBezTo>
                  <a:cubicBezTo>
                    <a:pt x="348" y="515"/>
                    <a:pt x="415" y="636"/>
                    <a:pt x="462" y="768"/>
                  </a:cubicBezTo>
                  <a:cubicBezTo>
                    <a:pt x="463" y="771"/>
                    <a:pt x="467" y="771"/>
                    <a:pt x="484" y="780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4" name="Freeform 62">
              <a:extLst>
                <a:ext uri="{FF2B5EF4-FFF2-40B4-BE49-F238E27FC236}">
                  <a16:creationId xmlns:a16="http://schemas.microsoft.com/office/drawing/2014/main" id="{701DB616-542C-EA4B-A6BB-4B06E61B8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8859" y="1715868"/>
              <a:ext cx="244220" cy="251990"/>
            </a:xfrm>
            <a:custGeom>
              <a:avLst/>
              <a:gdLst>
                <a:gd name="T0" fmla="*/ 0 w 558"/>
                <a:gd name="T1" fmla="*/ 575 h 576"/>
                <a:gd name="T2" fmla="*/ 0 w 558"/>
                <a:gd name="T3" fmla="*/ 575 h 576"/>
                <a:gd name="T4" fmla="*/ 166 w 558"/>
                <a:gd name="T5" fmla="*/ 368 h 576"/>
                <a:gd name="T6" fmla="*/ 166 w 558"/>
                <a:gd name="T7" fmla="*/ 368 h 576"/>
                <a:gd name="T8" fmla="*/ 391 w 558"/>
                <a:gd name="T9" fmla="*/ 235 h 576"/>
                <a:gd name="T10" fmla="*/ 391 w 558"/>
                <a:gd name="T11" fmla="*/ 235 h 576"/>
                <a:gd name="T12" fmla="*/ 514 w 558"/>
                <a:gd name="T13" fmla="*/ 124 h 576"/>
                <a:gd name="T14" fmla="*/ 514 w 558"/>
                <a:gd name="T15" fmla="*/ 124 h 576"/>
                <a:gd name="T16" fmla="*/ 523 w 558"/>
                <a:gd name="T17" fmla="*/ 33 h 576"/>
                <a:gd name="T18" fmla="*/ 523 w 558"/>
                <a:gd name="T19" fmla="*/ 33 h 576"/>
                <a:gd name="T20" fmla="*/ 415 w 558"/>
                <a:gd name="T21" fmla="*/ 21 h 576"/>
                <a:gd name="T22" fmla="*/ 415 w 558"/>
                <a:gd name="T23" fmla="*/ 21 h 576"/>
                <a:gd name="T24" fmla="*/ 175 w 558"/>
                <a:gd name="T25" fmla="*/ 223 h 576"/>
                <a:gd name="T26" fmla="*/ 175 w 558"/>
                <a:gd name="T27" fmla="*/ 223 h 576"/>
                <a:gd name="T28" fmla="*/ 0 w 558"/>
                <a:gd name="T29" fmla="*/ 575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8" h="576">
                  <a:moveTo>
                    <a:pt x="0" y="575"/>
                  </a:moveTo>
                  <a:lnTo>
                    <a:pt x="0" y="575"/>
                  </a:lnTo>
                  <a:cubicBezTo>
                    <a:pt x="57" y="502"/>
                    <a:pt x="102" y="424"/>
                    <a:pt x="166" y="368"/>
                  </a:cubicBezTo>
                  <a:lnTo>
                    <a:pt x="166" y="368"/>
                  </a:lnTo>
                  <a:cubicBezTo>
                    <a:pt x="231" y="313"/>
                    <a:pt x="318" y="283"/>
                    <a:pt x="391" y="235"/>
                  </a:cubicBezTo>
                  <a:lnTo>
                    <a:pt x="391" y="235"/>
                  </a:lnTo>
                  <a:cubicBezTo>
                    <a:pt x="437" y="205"/>
                    <a:pt x="477" y="165"/>
                    <a:pt x="514" y="124"/>
                  </a:cubicBezTo>
                  <a:lnTo>
                    <a:pt x="514" y="124"/>
                  </a:lnTo>
                  <a:cubicBezTo>
                    <a:pt x="537" y="100"/>
                    <a:pt x="557" y="65"/>
                    <a:pt x="523" y="33"/>
                  </a:cubicBezTo>
                  <a:lnTo>
                    <a:pt x="523" y="33"/>
                  </a:lnTo>
                  <a:cubicBezTo>
                    <a:pt x="491" y="4"/>
                    <a:pt x="454" y="0"/>
                    <a:pt x="415" y="21"/>
                  </a:cubicBezTo>
                  <a:lnTo>
                    <a:pt x="415" y="21"/>
                  </a:lnTo>
                  <a:cubicBezTo>
                    <a:pt x="321" y="72"/>
                    <a:pt x="243" y="142"/>
                    <a:pt x="175" y="223"/>
                  </a:cubicBezTo>
                  <a:lnTo>
                    <a:pt x="175" y="223"/>
                  </a:lnTo>
                  <a:cubicBezTo>
                    <a:pt x="91" y="325"/>
                    <a:pt x="33" y="441"/>
                    <a:pt x="0" y="57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5" name="Freeform 63">
              <a:extLst>
                <a:ext uri="{FF2B5EF4-FFF2-40B4-BE49-F238E27FC236}">
                  <a16:creationId xmlns:a16="http://schemas.microsoft.com/office/drawing/2014/main" id="{875BA305-82AF-F34B-8228-B23B165B1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0378" y="2232656"/>
              <a:ext cx="199816" cy="224655"/>
            </a:xfrm>
            <a:custGeom>
              <a:avLst/>
              <a:gdLst>
                <a:gd name="T0" fmla="*/ 459 w 460"/>
                <a:gd name="T1" fmla="*/ 515 h 516"/>
                <a:gd name="T2" fmla="*/ 459 w 460"/>
                <a:gd name="T3" fmla="*/ 515 h 516"/>
                <a:gd name="T4" fmla="*/ 241 w 460"/>
                <a:gd name="T5" fmla="*/ 202 h 516"/>
                <a:gd name="T6" fmla="*/ 241 w 460"/>
                <a:gd name="T7" fmla="*/ 202 h 516"/>
                <a:gd name="T8" fmla="*/ 148 w 460"/>
                <a:gd name="T9" fmla="*/ 52 h 516"/>
                <a:gd name="T10" fmla="*/ 148 w 460"/>
                <a:gd name="T11" fmla="*/ 52 h 516"/>
                <a:gd name="T12" fmla="*/ 83 w 460"/>
                <a:gd name="T13" fmla="*/ 15 h 516"/>
                <a:gd name="T14" fmla="*/ 83 w 460"/>
                <a:gd name="T15" fmla="*/ 15 h 516"/>
                <a:gd name="T16" fmla="*/ 12 w 460"/>
                <a:gd name="T17" fmla="*/ 80 h 516"/>
                <a:gd name="T18" fmla="*/ 12 w 460"/>
                <a:gd name="T19" fmla="*/ 80 h 516"/>
                <a:gd name="T20" fmla="*/ 459 w 460"/>
                <a:gd name="T21" fmla="*/ 51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516">
                  <a:moveTo>
                    <a:pt x="459" y="515"/>
                  </a:moveTo>
                  <a:lnTo>
                    <a:pt x="459" y="515"/>
                  </a:lnTo>
                  <a:cubicBezTo>
                    <a:pt x="325" y="445"/>
                    <a:pt x="301" y="312"/>
                    <a:pt x="241" y="202"/>
                  </a:cubicBezTo>
                  <a:lnTo>
                    <a:pt x="241" y="202"/>
                  </a:lnTo>
                  <a:cubicBezTo>
                    <a:pt x="213" y="151"/>
                    <a:pt x="182" y="100"/>
                    <a:pt x="148" y="52"/>
                  </a:cubicBezTo>
                  <a:lnTo>
                    <a:pt x="148" y="52"/>
                  </a:lnTo>
                  <a:cubicBezTo>
                    <a:pt x="133" y="34"/>
                    <a:pt x="106" y="22"/>
                    <a:pt x="83" y="15"/>
                  </a:cubicBezTo>
                  <a:lnTo>
                    <a:pt x="83" y="15"/>
                  </a:lnTo>
                  <a:cubicBezTo>
                    <a:pt x="32" y="0"/>
                    <a:pt x="0" y="29"/>
                    <a:pt x="12" y="80"/>
                  </a:cubicBezTo>
                  <a:lnTo>
                    <a:pt x="12" y="80"/>
                  </a:lnTo>
                  <a:cubicBezTo>
                    <a:pt x="50" y="230"/>
                    <a:pt x="227" y="485"/>
                    <a:pt x="459" y="51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6" name="Freeform 64">
              <a:extLst>
                <a:ext uri="{FF2B5EF4-FFF2-40B4-BE49-F238E27FC236}">
                  <a16:creationId xmlns:a16="http://schemas.microsoft.com/office/drawing/2014/main" id="{EB0EBB15-AE85-C541-BA93-6A0086AA6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4578" y="2167174"/>
              <a:ext cx="267275" cy="164861"/>
            </a:xfrm>
            <a:custGeom>
              <a:avLst/>
              <a:gdLst>
                <a:gd name="T0" fmla="*/ 10 w 615"/>
                <a:gd name="T1" fmla="*/ 378 h 379"/>
                <a:gd name="T2" fmla="*/ 10 w 615"/>
                <a:gd name="T3" fmla="*/ 378 h 379"/>
                <a:gd name="T4" fmla="*/ 344 w 615"/>
                <a:gd name="T5" fmla="*/ 223 h 379"/>
                <a:gd name="T6" fmla="*/ 344 w 615"/>
                <a:gd name="T7" fmla="*/ 223 h 379"/>
                <a:gd name="T8" fmla="*/ 567 w 615"/>
                <a:gd name="T9" fmla="*/ 133 h 379"/>
                <a:gd name="T10" fmla="*/ 567 w 615"/>
                <a:gd name="T11" fmla="*/ 133 h 379"/>
                <a:gd name="T12" fmla="*/ 597 w 615"/>
                <a:gd name="T13" fmla="*/ 99 h 379"/>
                <a:gd name="T14" fmla="*/ 597 w 615"/>
                <a:gd name="T15" fmla="*/ 99 h 379"/>
                <a:gd name="T16" fmla="*/ 605 w 615"/>
                <a:gd name="T17" fmla="*/ 19 h 379"/>
                <a:gd name="T18" fmla="*/ 605 w 615"/>
                <a:gd name="T19" fmla="*/ 19 h 379"/>
                <a:gd name="T20" fmla="*/ 538 w 615"/>
                <a:gd name="T21" fmla="*/ 6 h 379"/>
                <a:gd name="T22" fmla="*/ 538 w 615"/>
                <a:gd name="T23" fmla="*/ 6 h 379"/>
                <a:gd name="T24" fmla="*/ 39 w 615"/>
                <a:gd name="T25" fmla="*/ 306 h 379"/>
                <a:gd name="T26" fmla="*/ 39 w 615"/>
                <a:gd name="T27" fmla="*/ 306 h 379"/>
                <a:gd name="T28" fmla="*/ 0 w 615"/>
                <a:gd name="T29" fmla="*/ 370 h 379"/>
                <a:gd name="T30" fmla="*/ 0 w 615"/>
                <a:gd name="T31" fmla="*/ 370 h 379"/>
                <a:gd name="T32" fmla="*/ 10 w 615"/>
                <a:gd name="T33" fmla="*/ 378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5" h="379">
                  <a:moveTo>
                    <a:pt x="10" y="378"/>
                  </a:moveTo>
                  <a:lnTo>
                    <a:pt x="10" y="378"/>
                  </a:lnTo>
                  <a:cubicBezTo>
                    <a:pt x="94" y="265"/>
                    <a:pt x="220" y="245"/>
                    <a:pt x="344" y="223"/>
                  </a:cubicBezTo>
                  <a:lnTo>
                    <a:pt x="344" y="223"/>
                  </a:lnTo>
                  <a:cubicBezTo>
                    <a:pt x="425" y="210"/>
                    <a:pt x="505" y="192"/>
                    <a:pt x="567" y="133"/>
                  </a:cubicBezTo>
                  <a:lnTo>
                    <a:pt x="567" y="133"/>
                  </a:lnTo>
                  <a:cubicBezTo>
                    <a:pt x="578" y="122"/>
                    <a:pt x="593" y="112"/>
                    <a:pt x="597" y="99"/>
                  </a:cubicBezTo>
                  <a:lnTo>
                    <a:pt x="597" y="99"/>
                  </a:lnTo>
                  <a:cubicBezTo>
                    <a:pt x="604" y="73"/>
                    <a:pt x="614" y="43"/>
                    <a:pt x="605" y="19"/>
                  </a:cubicBezTo>
                  <a:lnTo>
                    <a:pt x="605" y="19"/>
                  </a:lnTo>
                  <a:cubicBezTo>
                    <a:pt x="601" y="8"/>
                    <a:pt x="559" y="0"/>
                    <a:pt x="538" y="6"/>
                  </a:cubicBezTo>
                  <a:lnTo>
                    <a:pt x="538" y="6"/>
                  </a:lnTo>
                  <a:cubicBezTo>
                    <a:pt x="344" y="59"/>
                    <a:pt x="173" y="152"/>
                    <a:pt x="39" y="306"/>
                  </a:cubicBezTo>
                  <a:lnTo>
                    <a:pt x="39" y="306"/>
                  </a:lnTo>
                  <a:cubicBezTo>
                    <a:pt x="23" y="324"/>
                    <a:pt x="13" y="348"/>
                    <a:pt x="0" y="370"/>
                  </a:cubicBezTo>
                  <a:lnTo>
                    <a:pt x="0" y="370"/>
                  </a:lnTo>
                  <a:cubicBezTo>
                    <a:pt x="3" y="372"/>
                    <a:pt x="7" y="375"/>
                    <a:pt x="10" y="37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7" name="Freeform 65">
              <a:extLst>
                <a:ext uri="{FF2B5EF4-FFF2-40B4-BE49-F238E27FC236}">
                  <a16:creationId xmlns:a16="http://schemas.microsoft.com/office/drawing/2014/main" id="{DDB1E2B9-D6EC-7844-B28C-6602013CE6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4928" y="2403063"/>
              <a:ext cx="247636" cy="104213"/>
            </a:xfrm>
            <a:custGeom>
              <a:avLst/>
              <a:gdLst>
                <a:gd name="T0" fmla="*/ 569 w 570"/>
                <a:gd name="T1" fmla="*/ 185 h 236"/>
                <a:gd name="T2" fmla="*/ 569 w 570"/>
                <a:gd name="T3" fmla="*/ 185 h 236"/>
                <a:gd name="T4" fmla="*/ 483 w 570"/>
                <a:gd name="T5" fmla="*/ 165 h 236"/>
                <a:gd name="T6" fmla="*/ 483 w 570"/>
                <a:gd name="T7" fmla="*/ 165 h 236"/>
                <a:gd name="T8" fmla="*/ 272 w 570"/>
                <a:gd name="T9" fmla="*/ 58 h 236"/>
                <a:gd name="T10" fmla="*/ 272 w 570"/>
                <a:gd name="T11" fmla="*/ 58 h 236"/>
                <a:gd name="T12" fmla="*/ 74 w 570"/>
                <a:gd name="T13" fmla="*/ 15 h 236"/>
                <a:gd name="T14" fmla="*/ 74 w 570"/>
                <a:gd name="T15" fmla="*/ 15 h 236"/>
                <a:gd name="T16" fmla="*/ 4 w 570"/>
                <a:gd name="T17" fmla="*/ 85 h 236"/>
                <a:gd name="T18" fmla="*/ 4 w 570"/>
                <a:gd name="T19" fmla="*/ 85 h 236"/>
                <a:gd name="T20" fmla="*/ 60 w 570"/>
                <a:gd name="T21" fmla="*/ 147 h 236"/>
                <a:gd name="T22" fmla="*/ 60 w 570"/>
                <a:gd name="T23" fmla="*/ 147 h 236"/>
                <a:gd name="T24" fmla="*/ 517 w 570"/>
                <a:gd name="T25" fmla="*/ 201 h 236"/>
                <a:gd name="T26" fmla="*/ 517 w 570"/>
                <a:gd name="T27" fmla="*/ 201 h 236"/>
                <a:gd name="T28" fmla="*/ 569 w 570"/>
                <a:gd name="T29" fmla="*/ 185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0" h="236">
                  <a:moveTo>
                    <a:pt x="569" y="185"/>
                  </a:moveTo>
                  <a:lnTo>
                    <a:pt x="569" y="185"/>
                  </a:lnTo>
                  <a:cubicBezTo>
                    <a:pt x="531" y="177"/>
                    <a:pt x="505" y="176"/>
                    <a:pt x="483" y="165"/>
                  </a:cubicBezTo>
                  <a:lnTo>
                    <a:pt x="483" y="165"/>
                  </a:lnTo>
                  <a:cubicBezTo>
                    <a:pt x="412" y="132"/>
                    <a:pt x="338" y="101"/>
                    <a:pt x="272" y="58"/>
                  </a:cubicBezTo>
                  <a:lnTo>
                    <a:pt x="272" y="58"/>
                  </a:lnTo>
                  <a:cubicBezTo>
                    <a:pt x="209" y="17"/>
                    <a:pt x="147" y="0"/>
                    <a:pt x="74" y="15"/>
                  </a:cubicBezTo>
                  <a:lnTo>
                    <a:pt x="74" y="15"/>
                  </a:lnTo>
                  <a:cubicBezTo>
                    <a:pt x="38" y="23"/>
                    <a:pt x="9" y="42"/>
                    <a:pt x="4" y="85"/>
                  </a:cubicBezTo>
                  <a:lnTo>
                    <a:pt x="4" y="85"/>
                  </a:lnTo>
                  <a:cubicBezTo>
                    <a:pt x="0" y="126"/>
                    <a:pt x="32" y="136"/>
                    <a:pt x="60" y="147"/>
                  </a:cubicBezTo>
                  <a:lnTo>
                    <a:pt x="60" y="147"/>
                  </a:lnTo>
                  <a:cubicBezTo>
                    <a:pt x="207" y="207"/>
                    <a:pt x="359" y="235"/>
                    <a:pt x="517" y="201"/>
                  </a:cubicBezTo>
                  <a:lnTo>
                    <a:pt x="517" y="201"/>
                  </a:lnTo>
                  <a:cubicBezTo>
                    <a:pt x="530" y="198"/>
                    <a:pt x="542" y="193"/>
                    <a:pt x="569" y="18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8" name="Freeform 66">
              <a:extLst>
                <a:ext uri="{FF2B5EF4-FFF2-40B4-BE49-F238E27FC236}">
                  <a16:creationId xmlns:a16="http://schemas.microsoft.com/office/drawing/2014/main" id="{5E4AFD82-103B-334D-BA99-B7DECBCA68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655" y="1783010"/>
              <a:ext cx="102470" cy="224655"/>
            </a:xfrm>
            <a:custGeom>
              <a:avLst/>
              <a:gdLst>
                <a:gd name="T0" fmla="*/ 76 w 233"/>
                <a:gd name="T1" fmla="*/ 512 h 514"/>
                <a:gd name="T2" fmla="*/ 76 w 233"/>
                <a:gd name="T3" fmla="*/ 512 h 514"/>
                <a:gd name="T4" fmla="*/ 77 w 233"/>
                <a:gd name="T5" fmla="*/ 490 h 514"/>
                <a:gd name="T6" fmla="*/ 77 w 233"/>
                <a:gd name="T7" fmla="*/ 490 h 514"/>
                <a:gd name="T8" fmla="*/ 115 w 233"/>
                <a:gd name="T9" fmla="*/ 322 h 514"/>
                <a:gd name="T10" fmla="*/ 115 w 233"/>
                <a:gd name="T11" fmla="*/ 322 h 514"/>
                <a:gd name="T12" fmla="*/ 211 w 233"/>
                <a:gd name="T13" fmla="*/ 150 h 514"/>
                <a:gd name="T14" fmla="*/ 211 w 233"/>
                <a:gd name="T15" fmla="*/ 150 h 514"/>
                <a:gd name="T16" fmla="*/ 178 w 233"/>
                <a:gd name="T17" fmla="*/ 28 h 514"/>
                <a:gd name="T18" fmla="*/ 178 w 233"/>
                <a:gd name="T19" fmla="*/ 28 h 514"/>
                <a:gd name="T20" fmla="*/ 81 w 233"/>
                <a:gd name="T21" fmla="*/ 57 h 514"/>
                <a:gd name="T22" fmla="*/ 81 w 233"/>
                <a:gd name="T23" fmla="*/ 57 h 514"/>
                <a:gd name="T24" fmla="*/ 13 w 233"/>
                <a:gd name="T25" fmla="*/ 269 h 514"/>
                <a:gd name="T26" fmla="*/ 13 w 233"/>
                <a:gd name="T27" fmla="*/ 269 h 514"/>
                <a:gd name="T28" fmla="*/ 65 w 233"/>
                <a:gd name="T29" fmla="*/ 513 h 514"/>
                <a:gd name="T30" fmla="*/ 65 w 233"/>
                <a:gd name="T31" fmla="*/ 513 h 514"/>
                <a:gd name="T32" fmla="*/ 76 w 233"/>
                <a:gd name="T33" fmla="*/ 51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3" h="514">
                  <a:moveTo>
                    <a:pt x="76" y="512"/>
                  </a:moveTo>
                  <a:lnTo>
                    <a:pt x="76" y="512"/>
                  </a:lnTo>
                  <a:cubicBezTo>
                    <a:pt x="76" y="505"/>
                    <a:pt x="78" y="497"/>
                    <a:pt x="77" y="490"/>
                  </a:cubicBezTo>
                  <a:lnTo>
                    <a:pt x="77" y="490"/>
                  </a:lnTo>
                  <a:cubicBezTo>
                    <a:pt x="62" y="428"/>
                    <a:pt x="81" y="374"/>
                    <a:pt x="115" y="322"/>
                  </a:cubicBezTo>
                  <a:lnTo>
                    <a:pt x="115" y="322"/>
                  </a:lnTo>
                  <a:cubicBezTo>
                    <a:pt x="151" y="267"/>
                    <a:pt x="182" y="208"/>
                    <a:pt x="211" y="150"/>
                  </a:cubicBezTo>
                  <a:lnTo>
                    <a:pt x="211" y="150"/>
                  </a:lnTo>
                  <a:cubicBezTo>
                    <a:pt x="232" y="109"/>
                    <a:pt x="216" y="52"/>
                    <a:pt x="178" y="28"/>
                  </a:cubicBezTo>
                  <a:lnTo>
                    <a:pt x="178" y="28"/>
                  </a:lnTo>
                  <a:cubicBezTo>
                    <a:pt x="135" y="0"/>
                    <a:pt x="104" y="29"/>
                    <a:pt x="81" y="57"/>
                  </a:cubicBezTo>
                  <a:lnTo>
                    <a:pt x="81" y="57"/>
                  </a:lnTo>
                  <a:cubicBezTo>
                    <a:pt x="31" y="118"/>
                    <a:pt x="0" y="189"/>
                    <a:pt x="13" y="269"/>
                  </a:cubicBezTo>
                  <a:lnTo>
                    <a:pt x="13" y="269"/>
                  </a:lnTo>
                  <a:cubicBezTo>
                    <a:pt x="26" y="351"/>
                    <a:pt x="47" y="432"/>
                    <a:pt x="65" y="513"/>
                  </a:cubicBezTo>
                  <a:lnTo>
                    <a:pt x="65" y="513"/>
                  </a:lnTo>
                  <a:cubicBezTo>
                    <a:pt x="68" y="513"/>
                    <a:pt x="72" y="513"/>
                    <a:pt x="76" y="51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9" name="Freeform 67">
              <a:extLst>
                <a:ext uri="{FF2B5EF4-FFF2-40B4-BE49-F238E27FC236}">
                  <a16:creationId xmlns:a16="http://schemas.microsoft.com/office/drawing/2014/main" id="{8E161757-EFF5-2E42-B9FE-DB4A9C674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9280" y="2949001"/>
              <a:ext cx="232321" cy="159359"/>
            </a:xfrm>
            <a:custGeom>
              <a:avLst/>
              <a:gdLst>
                <a:gd name="T0" fmla="*/ 4367 w 532"/>
                <a:gd name="T1" fmla="*/ 158922 h 365"/>
                <a:gd name="T2" fmla="*/ 4367 w 532"/>
                <a:gd name="T3" fmla="*/ 158922 h 365"/>
                <a:gd name="T4" fmla="*/ 13538 w 532"/>
                <a:gd name="T5" fmla="*/ 140149 h 365"/>
                <a:gd name="T6" fmla="*/ 13538 w 532"/>
                <a:gd name="T7" fmla="*/ 140149 h 365"/>
                <a:gd name="T8" fmla="*/ 145856 w 532"/>
                <a:gd name="T9" fmla="*/ 53702 h 365"/>
                <a:gd name="T10" fmla="*/ 145856 w 532"/>
                <a:gd name="T11" fmla="*/ 53702 h 365"/>
                <a:gd name="T12" fmla="*/ 211360 w 532"/>
                <a:gd name="T13" fmla="*/ 41040 h 365"/>
                <a:gd name="T14" fmla="*/ 211360 w 532"/>
                <a:gd name="T15" fmla="*/ 41040 h 365"/>
                <a:gd name="T16" fmla="*/ 231884 w 532"/>
                <a:gd name="T17" fmla="*/ 24013 h 365"/>
                <a:gd name="T18" fmla="*/ 231884 w 532"/>
                <a:gd name="T19" fmla="*/ 24013 h 365"/>
                <a:gd name="T20" fmla="*/ 211360 w 532"/>
                <a:gd name="T21" fmla="*/ 5676 h 365"/>
                <a:gd name="T22" fmla="*/ 211360 w 532"/>
                <a:gd name="T23" fmla="*/ 5676 h 365"/>
                <a:gd name="T24" fmla="*/ 154590 w 532"/>
                <a:gd name="T25" fmla="*/ 4803 h 365"/>
                <a:gd name="T26" fmla="*/ 154590 w 532"/>
                <a:gd name="T27" fmla="*/ 4803 h 365"/>
                <a:gd name="T28" fmla="*/ 4367 w 532"/>
                <a:gd name="T29" fmla="*/ 137092 h 365"/>
                <a:gd name="T30" fmla="*/ 4367 w 532"/>
                <a:gd name="T31" fmla="*/ 137092 h 365"/>
                <a:gd name="T32" fmla="*/ 0 w 532"/>
                <a:gd name="T33" fmla="*/ 157613 h 365"/>
                <a:gd name="T34" fmla="*/ 0 w 532"/>
                <a:gd name="T35" fmla="*/ 157613 h 365"/>
                <a:gd name="T36" fmla="*/ 4367 w 532"/>
                <a:gd name="T37" fmla="*/ 158922 h 3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32" h="365">
                  <a:moveTo>
                    <a:pt x="10" y="364"/>
                  </a:moveTo>
                  <a:lnTo>
                    <a:pt x="10" y="364"/>
                  </a:lnTo>
                  <a:cubicBezTo>
                    <a:pt x="17" y="350"/>
                    <a:pt x="25" y="335"/>
                    <a:pt x="31" y="321"/>
                  </a:cubicBezTo>
                  <a:cubicBezTo>
                    <a:pt x="91" y="192"/>
                    <a:pt x="207" y="149"/>
                    <a:pt x="334" y="123"/>
                  </a:cubicBezTo>
                  <a:cubicBezTo>
                    <a:pt x="384" y="113"/>
                    <a:pt x="435" y="107"/>
                    <a:pt x="484" y="94"/>
                  </a:cubicBezTo>
                  <a:cubicBezTo>
                    <a:pt x="501" y="89"/>
                    <a:pt x="515" y="68"/>
                    <a:pt x="531" y="55"/>
                  </a:cubicBezTo>
                  <a:cubicBezTo>
                    <a:pt x="515" y="40"/>
                    <a:pt x="501" y="16"/>
                    <a:pt x="484" y="13"/>
                  </a:cubicBezTo>
                  <a:cubicBezTo>
                    <a:pt x="442" y="7"/>
                    <a:pt x="394" y="0"/>
                    <a:pt x="354" y="11"/>
                  </a:cubicBezTo>
                  <a:cubicBezTo>
                    <a:pt x="190" y="54"/>
                    <a:pt x="67" y="147"/>
                    <a:pt x="10" y="314"/>
                  </a:cubicBezTo>
                  <a:cubicBezTo>
                    <a:pt x="6" y="329"/>
                    <a:pt x="4" y="345"/>
                    <a:pt x="0" y="361"/>
                  </a:cubicBezTo>
                  <a:cubicBezTo>
                    <a:pt x="4" y="362"/>
                    <a:pt x="7" y="363"/>
                    <a:pt x="10" y="364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70" name="Freeform 68">
              <a:extLst>
                <a:ext uri="{FF2B5EF4-FFF2-40B4-BE49-F238E27FC236}">
                  <a16:creationId xmlns:a16="http://schemas.microsoft.com/office/drawing/2014/main" id="{4F5F1438-4A33-F543-B0AA-553B858E8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712" y="2136680"/>
              <a:ext cx="176760" cy="111046"/>
            </a:xfrm>
            <a:custGeom>
              <a:avLst/>
              <a:gdLst>
                <a:gd name="T0" fmla="*/ 0 w 406"/>
                <a:gd name="T1" fmla="*/ 4 h 256"/>
                <a:gd name="T2" fmla="*/ 0 w 406"/>
                <a:gd name="T3" fmla="*/ 4 h 256"/>
                <a:gd name="T4" fmla="*/ 199 w 406"/>
                <a:gd name="T5" fmla="*/ 213 h 256"/>
                <a:gd name="T6" fmla="*/ 199 w 406"/>
                <a:gd name="T7" fmla="*/ 213 h 256"/>
                <a:gd name="T8" fmla="*/ 332 w 406"/>
                <a:gd name="T9" fmla="*/ 253 h 256"/>
                <a:gd name="T10" fmla="*/ 332 w 406"/>
                <a:gd name="T11" fmla="*/ 253 h 256"/>
                <a:gd name="T12" fmla="*/ 399 w 406"/>
                <a:gd name="T13" fmla="*/ 209 h 256"/>
                <a:gd name="T14" fmla="*/ 399 w 406"/>
                <a:gd name="T15" fmla="*/ 209 h 256"/>
                <a:gd name="T16" fmla="*/ 366 w 406"/>
                <a:gd name="T17" fmla="*/ 140 h 256"/>
                <a:gd name="T18" fmla="*/ 366 w 406"/>
                <a:gd name="T19" fmla="*/ 140 h 256"/>
                <a:gd name="T20" fmla="*/ 204 w 406"/>
                <a:gd name="T21" fmla="*/ 68 h 256"/>
                <a:gd name="T22" fmla="*/ 204 w 406"/>
                <a:gd name="T23" fmla="*/ 68 h 256"/>
                <a:gd name="T24" fmla="*/ 9 w 406"/>
                <a:gd name="T25" fmla="*/ 0 h 256"/>
                <a:gd name="T26" fmla="*/ 9 w 406"/>
                <a:gd name="T27" fmla="*/ 0 h 256"/>
                <a:gd name="T28" fmla="*/ 0 w 406"/>
                <a:gd name="T29" fmla="*/ 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6" h="256">
                  <a:moveTo>
                    <a:pt x="0" y="4"/>
                  </a:moveTo>
                  <a:lnTo>
                    <a:pt x="0" y="4"/>
                  </a:lnTo>
                  <a:cubicBezTo>
                    <a:pt x="66" y="75"/>
                    <a:pt x="127" y="150"/>
                    <a:pt x="199" y="213"/>
                  </a:cubicBezTo>
                  <a:lnTo>
                    <a:pt x="199" y="213"/>
                  </a:lnTo>
                  <a:cubicBezTo>
                    <a:pt x="232" y="241"/>
                    <a:pt x="286" y="250"/>
                    <a:pt x="332" y="253"/>
                  </a:cubicBezTo>
                  <a:lnTo>
                    <a:pt x="332" y="253"/>
                  </a:lnTo>
                  <a:cubicBezTo>
                    <a:pt x="354" y="255"/>
                    <a:pt x="390" y="230"/>
                    <a:pt x="399" y="209"/>
                  </a:cubicBezTo>
                  <a:lnTo>
                    <a:pt x="399" y="209"/>
                  </a:lnTo>
                  <a:cubicBezTo>
                    <a:pt x="405" y="192"/>
                    <a:pt x="385" y="152"/>
                    <a:pt x="366" y="140"/>
                  </a:cubicBezTo>
                  <a:lnTo>
                    <a:pt x="366" y="140"/>
                  </a:lnTo>
                  <a:cubicBezTo>
                    <a:pt x="314" y="110"/>
                    <a:pt x="259" y="89"/>
                    <a:pt x="204" y="68"/>
                  </a:cubicBezTo>
                  <a:lnTo>
                    <a:pt x="204" y="68"/>
                  </a:lnTo>
                  <a:cubicBezTo>
                    <a:pt x="140" y="43"/>
                    <a:pt x="74" y="22"/>
                    <a:pt x="9" y="0"/>
                  </a:cubicBezTo>
                  <a:lnTo>
                    <a:pt x="9" y="0"/>
                  </a:lnTo>
                  <a:cubicBezTo>
                    <a:pt x="6" y="1"/>
                    <a:pt x="3" y="2"/>
                    <a:pt x="0" y="4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1" name="Freeform 69">
              <a:extLst>
                <a:ext uri="{FF2B5EF4-FFF2-40B4-BE49-F238E27FC236}">
                  <a16:creationId xmlns:a16="http://schemas.microsoft.com/office/drawing/2014/main" id="{37A97DB9-E19E-B84F-ADD5-C784F034C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6803" y="2384625"/>
              <a:ext cx="153705" cy="105067"/>
            </a:xfrm>
            <a:custGeom>
              <a:avLst/>
              <a:gdLst>
                <a:gd name="T0" fmla="*/ 0 w 352"/>
                <a:gd name="T1" fmla="*/ 196 h 242"/>
                <a:gd name="T2" fmla="*/ 0 w 352"/>
                <a:gd name="T3" fmla="*/ 196 h 242"/>
                <a:gd name="T4" fmla="*/ 281 w 352"/>
                <a:gd name="T5" fmla="*/ 165 h 242"/>
                <a:gd name="T6" fmla="*/ 281 w 352"/>
                <a:gd name="T7" fmla="*/ 165 h 242"/>
                <a:gd name="T8" fmla="*/ 328 w 352"/>
                <a:gd name="T9" fmla="*/ 42 h 242"/>
                <a:gd name="T10" fmla="*/ 328 w 352"/>
                <a:gd name="T11" fmla="*/ 42 h 242"/>
                <a:gd name="T12" fmla="*/ 202 w 352"/>
                <a:gd name="T13" fmla="*/ 28 h 242"/>
                <a:gd name="T14" fmla="*/ 202 w 352"/>
                <a:gd name="T15" fmla="*/ 28 h 242"/>
                <a:gd name="T16" fmla="*/ 120 w 352"/>
                <a:gd name="T17" fmla="*/ 86 h 242"/>
                <a:gd name="T18" fmla="*/ 120 w 352"/>
                <a:gd name="T19" fmla="*/ 86 h 242"/>
                <a:gd name="T20" fmla="*/ 0 w 352"/>
                <a:gd name="T21" fmla="*/ 19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242">
                  <a:moveTo>
                    <a:pt x="0" y="196"/>
                  </a:moveTo>
                  <a:lnTo>
                    <a:pt x="0" y="196"/>
                  </a:lnTo>
                  <a:cubicBezTo>
                    <a:pt x="98" y="208"/>
                    <a:pt x="194" y="241"/>
                    <a:pt x="281" y="165"/>
                  </a:cubicBezTo>
                  <a:lnTo>
                    <a:pt x="281" y="165"/>
                  </a:lnTo>
                  <a:cubicBezTo>
                    <a:pt x="327" y="123"/>
                    <a:pt x="351" y="69"/>
                    <a:pt x="328" y="42"/>
                  </a:cubicBezTo>
                  <a:lnTo>
                    <a:pt x="328" y="42"/>
                  </a:lnTo>
                  <a:cubicBezTo>
                    <a:pt x="292" y="0"/>
                    <a:pt x="244" y="12"/>
                    <a:pt x="202" y="28"/>
                  </a:cubicBezTo>
                  <a:lnTo>
                    <a:pt x="202" y="28"/>
                  </a:lnTo>
                  <a:cubicBezTo>
                    <a:pt x="171" y="40"/>
                    <a:pt x="146" y="65"/>
                    <a:pt x="120" y="86"/>
                  </a:cubicBezTo>
                  <a:lnTo>
                    <a:pt x="120" y="86"/>
                  </a:lnTo>
                  <a:cubicBezTo>
                    <a:pt x="81" y="120"/>
                    <a:pt x="43" y="156"/>
                    <a:pt x="0" y="19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 dirty="0">
                <a:latin typeface="+mn-lt"/>
              </a:endParaRPr>
            </a:p>
          </p:txBody>
        </p:sp>
        <p:sp>
          <p:nvSpPr>
            <p:cNvPr id="72" name="Freeform 70">
              <a:extLst>
                <a:ext uri="{FF2B5EF4-FFF2-40B4-BE49-F238E27FC236}">
                  <a16:creationId xmlns:a16="http://schemas.microsoft.com/office/drawing/2014/main" id="{6224B380-5191-9248-94CC-DB706B70D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937" y="1921236"/>
              <a:ext cx="164806" cy="124714"/>
            </a:xfrm>
            <a:custGeom>
              <a:avLst/>
              <a:gdLst>
                <a:gd name="T0" fmla="*/ 371 w 379"/>
                <a:gd name="T1" fmla="*/ 285 h 286"/>
                <a:gd name="T2" fmla="*/ 371 w 379"/>
                <a:gd name="T3" fmla="*/ 285 h 286"/>
                <a:gd name="T4" fmla="*/ 218 w 379"/>
                <a:gd name="T5" fmla="*/ 90 h 286"/>
                <a:gd name="T6" fmla="*/ 218 w 379"/>
                <a:gd name="T7" fmla="*/ 90 h 286"/>
                <a:gd name="T8" fmla="*/ 37 w 379"/>
                <a:gd name="T9" fmla="*/ 24 h 286"/>
                <a:gd name="T10" fmla="*/ 37 w 379"/>
                <a:gd name="T11" fmla="*/ 24 h 286"/>
                <a:gd name="T12" fmla="*/ 14 w 379"/>
                <a:gd name="T13" fmla="*/ 83 h 286"/>
                <a:gd name="T14" fmla="*/ 14 w 379"/>
                <a:gd name="T15" fmla="*/ 83 h 286"/>
                <a:gd name="T16" fmla="*/ 34 w 379"/>
                <a:gd name="T17" fmla="*/ 111 h 286"/>
                <a:gd name="T18" fmla="*/ 34 w 379"/>
                <a:gd name="T19" fmla="*/ 111 h 286"/>
                <a:gd name="T20" fmla="*/ 373 w 379"/>
                <a:gd name="T21" fmla="*/ 284 h 286"/>
                <a:gd name="T22" fmla="*/ 373 w 379"/>
                <a:gd name="T23" fmla="*/ 284 h 286"/>
                <a:gd name="T24" fmla="*/ 371 w 379"/>
                <a:gd name="T25" fmla="*/ 28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9" h="286">
                  <a:moveTo>
                    <a:pt x="371" y="285"/>
                  </a:moveTo>
                  <a:lnTo>
                    <a:pt x="371" y="285"/>
                  </a:lnTo>
                  <a:cubicBezTo>
                    <a:pt x="321" y="221"/>
                    <a:pt x="269" y="157"/>
                    <a:pt x="218" y="90"/>
                  </a:cubicBezTo>
                  <a:lnTo>
                    <a:pt x="218" y="90"/>
                  </a:lnTo>
                  <a:cubicBezTo>
                    <a:pt x="163" y="20"/>
                    <a:pt x="106" y="0"/>
                    <a:pt x="37" y="24"/>
                  </a:cubicBezTo>
                  <a:lnTo>
                    <a:pt x="37" y="24"/>
                  </a:lnTo>
                  <a:cubicBezTo>
                    <a:pt x="4" y="36"/>
                    <a:pt x="0" y="54"/>
                    <a:pt x="14" y="83"/>
                  </a:cubicBezTo>
                  <a:lnTo>
                    <a:pt x="14" y="83"/>
                  </a:lnTo>
                  <a:cubicBezTo>
                    <a:pt x="20" y="93"/>
                    <a:pt x="26" y="104"/>
                    <a:pt x="34" y="111"/>
                  </a:cubicBezTo>
                  <a:lnTo>
                    <a:pt x="34" y="111"/>
                  </a:lnTo>
                  <a:cubicBezTo>
                    <a:pt x="135" y="193"/>
                    <a:pt x="247" y="250"/>
                    <a:pt x="373" y="284"/>
                  </a:cubicBezTo>
                  <a:lnTo>
                    <a:pt x="373" y="284"/>
                  </a:lnTo>
                  <a:cubicBezTo>
                    <a:pt x="375" y="285"/>
                    <a:pt x="378" y="282"/>
                    <a:pt x="371" y="28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3" name="Freeform 71">
              <a:extLst>
                <a:ext uri="{FF2B5EF4-FFF2-40B4-BE49-F238E27FC236}">
                  <a16:creationId xmlns:a16="http://schemas.microsoft.com/office/drawing/2014/main" id="{7BF20B4E-6AB3-9D43-BD71-ADDF65466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484" y="2169283"/>
              <a:ext cx="128941" cy="155465"/>
            </a:xfrm>
            <a:custGeom>
              <a:avLst/>
              <a:gdLst>
                <a:gd name="T0" fmla="*/ 269 w 295"/>
                <a:gd name="T1" fmla="*/ 0 h 357"/>
                <a:gd name="T2" fmla="*/ 269 w 295"/>
                <a:gd name="T3" fmla="*/ 0 h 357"/>
                <a:gd name="T4" fmla="*/ 26 w 295"/>
                <a:gd name="T5" fmla="*/ 356 h 357"/>
                <a:gd name="T6" fmla="*/ 26 w 295"/>
                <a:gd name="T7" fmla="*/ 356 h 357"/>
                <a:gd name="T8" fmla="*/ 197 w 295"/>
                <a:gd name="T9" fmla="*/ 195 h 357"/>
                <a:gd name="T10" fmla="*/ 197 w 295"/>
                <a:gd name="T11" fmla="*/ 195 h 357"/>
                <a:gd name="T12" fmla="*/ 269 w 295"/>
                <a:gd name="T1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357">
                  <a:moveTo>
                    <a:pt x="269" y="0"/>
                  </a:moveTo>
                  <a:lnTo>
                    <a:pt x="269" y="0"/>
                  </a:lnTo>
                  <a:cubicBezTo>
                    <a:pt x="124" y="37"/>
                    <a:pt x="0" y="224"/>
                    <a:pt x="26" y="356"/>
                  </a:cubicBezTo>
                  <a:lnTo>
                    <a:pt x="26" y="356"/>
                  </a:lnTo>
                  <a:cubicBezTo>
                    <a:pt x="82" y="304"/>
                    <a:pt x="139" y="249"/>
                    <a:pt x="197" y="195"/>
                  </a:cubicBezTo>
                  <a:lnTo>
                    <a:pt x="197" y="195"/>
                  </a:lnTo>
                  <a:cubicBezTo>
                    <a:pt x="271" y="127"/>
                    <a:pt x="294" y="67"/>
                    <a:pt x="269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4" name="Freeform 72">
              <a:extLst>
                <a:ext uri="{FF2B5EF4-FFF2-40B4-BE49-F238E27FC236}">
                  <a16:creationId xmlns:a16="http://schemas.microsoft.com/office/drawing/2014/main" id="{579BF881-EFE1-604A-851C-8AC2F3B572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210" y="1794687"/>
              <a:ext cx="109301" cy="197321"/>
            </a:xfrm>
            <a:custGeom>
              <a:avLst/>
              <a:gdLst>
                <a:gd name="T0" fmla="*/ 0 w 253"/>
                <a:gd name="T1" fmla="*/ 454 h 455"/>
                <a:gd name="T2" fmla="*/ 0 w 253"/>
                <a:gd name="T3" fmla="*/ 454 h 455"/>
                <a:gd name="T4" fmla="*/ 244 w 253"/>
                <a:gd name="T5" fmla="*/ 126 h 455"/>
                <a:gd name="T6" fmla="*/ 244 w 253"/>
                <a:gd name="T7" fmla="*/ 126 h 455"/>
                <a:gd name="T8" fmla="*/ 230 w 253"/>
                <a:gd name="T9" fmla="*/ 16 h 455"/>
                <a:gd name="T10" fmla="*/ 230 w 253"/>
                <a:gd name="T11" fmla="*/ 16 h 455"/>
                <a:gd name="T12" fmla="*/ 142 w 253"/>
                <a:gd name="T13" fmla="*/ 82 h 455"/>
                <a:gd name="T14" fmla="*/ 142 w 253"/>
                <a:gd name="T15" fmla="*/ 82 h 455"/>
                <a:gd name="T16" fmla="*/ 129 w 253"/>
                <a:gd name="T17" fmla="*/ 120 h 455"/>
                <a:gd name="T18" fmla="*/ 129 w 253"/>
                <a:gd name="T19" fmla="*/ 120 h 455"/>
                <a:gd name="T20" fmla="*/ 0 w 253"/>
                <a:gd name="T21" fmla="*/ 45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455">
                  <a:moveTo>
                    <a:pt x="0" y="454"/>
                  </a:moveTo>
                  <a:lnTo>
                    <a:pt x="0" y="454"/>
                  </a:lnTo>
                  <a:cubicBezTo>
                    <a:pt x="109" y="364"/>
                    <a:pt x="213" y="270"/>
                    <a:pt x="244" y="126"/>
                  </a:cubicBezTo>
                  <a:lnTo>
                    <a:pt x="244" y="126"/>
                  </a:lnTo>
                  <a:cubicBezTo>
                    <a:pt x="252" y="90"/>
                    <a:pt x="247" y="22"/>
                    <a:pt x="230" y="16"/>
                  </a:cubicBezTo>
                  <a:lnTo>
                    <a:pt x="230" y="16"/>
                  </a:lnTo>
                  <a:cubicBezTo>
                    <a:pt x="187" y="0"/>
                    <a:pt x="164" y="49"/>
                    <a:pt x="142" y="82"/>
                  </a:cubicBezTo>
                  <a:lnTo>
                    <a:pt x="142" y="82"/>
                  </a:lnTo>
                  <a:cubicBezTo>
                    <a:pt x="134" y="92"/>
                    <a:pt x="131" y="106"/>
                    <a:pt x="129" y="120"/>
                  </a:cubicBezTo>
                  <a:lnTo>
                    <a:pt x="129" y="120"/>
                  </a:lnTo>
                  <a:cubicBezTo>
                    <a:pt x="113" y="242"/>
                    <a:pt x="65" y="351"/>
                    <a:pt x="0" y="454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5" name="Freeform 73">
              <a:extLst>
                <a:ext uri="{FF2B5EF4-FFF2-40B4-BE49-F238E27FC236}">
                  <a16:creationId xmlns:a16="http://schemas.microsoft.com/office/drawing/2014/main" id="{771BAAB0-5C54-B24B-95C4-669E927A4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9040" y="1916041"/>
              <a:ext cx="132481" cy="115200"/>
            </a:xfrm>
            <a:custGeom>
              <a:avLst/>
              <a:gdLst>
                <a:gd name="T0" fmla="*/ 0 w 305"/>
                <a:gd name="T1" fmla="*/ 114765 h 265"/>
                <a:gd name="T2" fmla="*/ 0 w 305"/>
                <a:gd name="T3" fmla="*/ 114765 h 265"/>
                <a:gd name="T4" fmla="*/ 117713 w 305"/>
                <a:gd name="T5" fmla="*/ 46080 h 265"/>
                <a:gd name="T6" fmla="*/ 117713 w 305"/>
                <a:gd name="T7" fmla="*/ 46080 h 265"/>
                <a:gd name="T8" fmla="*/ 127703 w 305"/>
                <a:gd name="T9" fmla="*/ 10433 h 265"/>
                <a:gd name="T10" fmla="*/ 127703 w 305"/>
                <a:gd name="T11" fmla="*/ 10433 h 265"/>
                <a:gd name="T12" fmla="*/ 92085 w 305"/>
                <a:gd name="T13" fmla="*/ 19128 h 265"/>
                <a:gd name="T14" fmla="*/ 92085 w 305"/>
                <a:gd name="T15" fmla="*/ 19128 h 265"/>
                <a:gd name="T16" fmla="*/ 83398 w 305"/>
                <a:gd name="T17" fmla="*/ 29126 h 265"/>
                <a:gd name="T18" fmla="*/ 83398 w 305"/>
                <a:gd name="T19" fmla="*/ 29126 h 265"/>
                <a:gd name="T20" fmla="*/ 0 w 305"/>
                <a:gd name="T21" fmla="*/ 114765 h 2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05" h="265">
                  <a:moveTo>
                    <a:pt x="0" y="264"/>
                  </a:moveTo>
                  <a:lnTo>
                    <a:pt x="0" y="264"/>
                  </a:lnTo>
                  <a:cubicBezTo>
                    <a:pt x="105" y="233"/>
                    <a:pt x="206" y="198"/>
                    <a:pt x="271" y="106"/>
                  </a:cubicBezTo>
                  <a:cubicBezTo>
                    <a:pt x="288" y="83"/>
                    <a:pt x="304" y="34"/>
                    <a:pt x="294" y="24"/>
                  </a:cubicBezTo>
                  <a:cubicBezTo>
                    <a:pt x="269" y="0"/>
                    <a:pt x="238" y="27"/>
                    <a:pt x="212" y="44"/>
                  </a:cubicBezTo>
                  <a:cubicBezTo>
                    <a:pt x="204" y="49"/>
                    <a:pt x="197" y="58"/>
                    <a:pt x="192" y="67"/>
                  </a:cubicBezTo>
                  <a:cubicBezTo>
                    <a:pt x="144" y="148"/>
                    <a:pt x="77" y="211"/>
                    <a:pt x="0" y="264"/>
                  </a:cubicBezTo>
                </a:path>
              </a:pathLst>
            </a:custGeom>
            <a:solidFill>
              <a:srgbClr val="6DC071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76" name="Freeform 74">
              <a:extLst>
                <a:ext uri="{FF2B5EF4-FFF2-40B4-BE49-F238E27FC236}">
                  <a16:creationId xmlns:a16="http://schemas.microsoft.com/office/drawing/2014/main" id="{B39064EF-9DAA-5A4C-B305-50E676012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2846" y="2394050"/>
              <a:ext cx="169075" cy="72607"/>
            </a:xfrm>
            <a:custGeom>
              <a:avLst/>
              <a:gdLst>
                <a:gd name="T0" fmla="*/ 0 w 387"/>
                <a:gd name="T1" fmla="*/ 14 h 166"/>
                <a:gd name="T2" fmla="*/ 0 w 387"/>
                <a:gd name="T3" fmla="*/ 14 h 166"/>
                <a:gd name="T4" fmla="*/ 290 w 387"/>
                <a:gd name="T5" fmla="*/ 161 h 166"/>
                <a:gd name="T6" fmla="*/ 290 w 387"/>
                <a:gd name="T7" fmla="*/ 161 h 166"/>
                <a:gd name="T8" fmla="*/ 353 w 387"/>
                <a:gd name="T9" fmla="*/ 154 h 166"/>
                <a:gd name="T10" fmla="*/ 353 w 387"/>
                <a:gd name="T11" fmla="*/ 154 h 166"/>
                <a:gd name="T12" fmla="*/ 385 w 387"/>
                <a:gd name="T13" fmla="*/ 107 h 166"/>
                <a:gd name="T14" fmla="*/ 385 w 387"/>
                <a:gd name="T15" fmla="*/ 107 h 166"/>
                <a:gd name="T16" fmla="*/ 348 w 387"/>
                <a:gd name="T17" fmla="*/ 73 h 166"/>
                <a:gd name="T18" fmla="*/ 348 w 387"/>
                <a:gd name="T19" fmla="*/ 73 h 166"/>
                <a:gd name="T20" fmla="*/ 6 w 387"/>
                <a:gd name="T21" fmla="*/ 0 h 166"/>
                <a:gd name="T22" fmla="*/ 6 w 387"/>
                <a:gd name="T23" fmla="*/ 0 h 166"/>
                <a:gd name="T24" fmla="*/ 0 w 387"/>
                <a:gd name="T25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7" h="166">
                  <a:moveTo>
                    <a:pt x="0" y="14"/>
                  </a:moveTo>
                  <a:lnTo>
                    <a:pt x="0" y="14"/>
                  </a:lnTo>
                  <a:cubicBezTo>
                    <a:pt x="92" y="74"/>
                    <a:pt x="179" y="139"/>
                    <a:pt x="290" y="161"/>
                  </a:cubicBezTo>
                  <a:lnTo>
                    <a:pt x="290" y="161"/>
                  </a:lnTo>
                  <a:cubicBezTo>
                    <a:pt x="310" y="165"/>
                    <a:pt x="336" y="164"/>
                    <a:pt x="353" y="154"/>
                  </a:cubicBezTo>
                  <a:lnTo>
                    <a:pt x="353" y="154"/>
                  </a:lnTo>
                  <a:cubicBezTo>
                    <a:pt x="369" y="146"/>
                    <a:pt x="383" y="124"/>
                    <a:pt x="385" y="107"/>
                  </a:cubicBezTo>
                  <a:lnTo>
                    <a:pt x="385" y="107"/>
                  </a:lnTo>
                  <a:cubicBezTo>
                    <a:pt x="386" y="97"/>
                    <a:pt x="363" y="76"/>
                    <a:pt x="348" y="73"/>
                  </a:cubicBezTo>
                  <a:lnTo>
                    <a:pt x="348" y="73"/>
                  </a:lnTo>
                  <a:cubicBezTo>
                    <a:pt x="235" y="47"/>
                    <a:pt x="120" y="24"/>
                    <a:pt x="6" y="0"/>
                  </a:cubicBezTo>
                  <a:lnTo>
                    <a:pt x="6" y="0"/>
                  </a:lnTo>
                  <a:cubicBezTo>
                    <a:pt x="4" y="4"/>
                    <a:pt x="2" y="10"/>
                    <a:pt x="0" y="1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7" name="Freeform 75">
              <a:extLst>
                <a:ext uri="{FF2B5EF4-FFF2-40B4-BE49-F238E27FC236}">
                  <a16:creationId xmlns:a16="http://schemas.microsoft.com/office/drawing/2014/main" id="{EC43A936-A4B9-454D-AAAF-79427394B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3739" y="1830485"/>
              <a:ext cx="88807" cy="170841"/>
            </a:xfrm>
            <a:custGeom>
              <a:avLst/>
              <a:gdLst>
                <a:gd name="T0" fmla="*/ 203 w 204"/>
                <a:gd name="T1" fmla="*/ 391 h 392"/>
                <a:gd name="T2" fmla="*/ 203 w 204"/>
                <a:gd name="T3" fmla="*/ 391 h 392"/>
                <a:gd name="T4" fmla="*/ 125 w 204"/>
                <a:gd name="T5" fmla="*/ 123 h 392"/>
                <a:gd name="T6" fmla="*/ 125 w 204"/>
                <a:gd name="T7" fmla="*/ 123 h 392"/>
                <a:gd name="T8" fmla="*/ 57 w 204"/>
                <a:gd name="T9" fmla="*/ 25 h 392"/>
                <a:gd name="T10" fmla="*/ 57 w 204"/>
                <a:gd name="T11" fmla="*/ 25 h 392"/>
                <a:gd name="T12" fmla="*/ 2 w 204"/>
                <a:gd name="T13" fmla="*/ 51 h 392"/>
                <a:gd name="T14" fmla="*/ 2 w 204"/>
                <a:gd name="T15" fmla="*/ 51 h 392"/>
                <a:gd name="T16" fmla="*/ 4 w 204"/>
                <a:gd name="T17" fmla="*/ 87 h 392"/>
                <a:gd name="T18" fmla="*/ 4 w 204"/>
                <a:gd name="T19" fmla="*/ 87 h 392"/>
                <a:gd name="T20" fmla="*/ 203 w 204"/>
                <a:gd name="T21" fmla="*/ 391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392">
                  <a:moveTo>
                    <a:pt x="203" y="391"/>
                  </a:moveTo>
                  <a:lnTo>
                    <a:pt x="203" y="391"/>
                  </a:lnTo>
                  <a:cubicBezTo>
                    <a:pt x="176" y="295"/>
                    <a:pt x="155" y="207"/>
                    <a:pt x="125" y="123"/>
                  </a:cubicBezTo>
                  <a:lnTo>
                    <a:pt x="125" y="123"/>
                  </a:lnTo>
                  <a:cubicBezTo>
                    <a:pt x="112" y="86"/>
                    <a:pt x="85" y="52"/>
                    <a:pt x="57" y="25"/>
                  </a:cubicBezTo>
                  <a:lnTo>
                    <a:pt x="57" y="25"/>
                  </a:lnTo>
                  <a:cubicBezTo>
                    <a:pt x="31" y="0"/>
                    <a:pt x="6" y="14"/>
                    <a:pt x="2" y="51"/>
                  </a:cubicBezTo>
                  <a:lnTo>
                    <a:pt x="2" y="51"/>
                  </a:lnTo>
                  <a:cubicBezTo>
                    <a:pt x="1" y="63"/>
                    <a:pt x="0" y="76"/>
                    <a:pt x="4" y="87"/>
                  </a:cubicBezTo>
                  <a:lnTo>
                    <a:pt x="4" y="87"/>
                  </a:lnTo>
                  <a:cubicBezTo>
                    <a:pt x="44" y="202"/>
                    <a:pt x="111" y="301"/>
                    <a:pt x="203" y="39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8" name="Freeform 76">
              <a:extLst>
                <a:ext uri="{FF2B5EF4-FFF2-40B4-BE49-F238E27FC236}">
                  <a16:creationId xmlns:a16="http://schemas.microsoft.com/office/drawing/2014/main" id="{05E2192E-E50F-3241-B023-E75232E4B6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946" y="2202940"/>
              <a:ext cx="46111" cy="193904"/>
            </a:xfrm>
            <a:custGeom>
              <a:avLst/>
              <a:gdLst>
                <a:gd name="T0" fmla="*/ 103 w 104"/>
                <a:gd name="T1" fmla="*/ 443 h 444"/>
                <a:gd name="T2" fmla="*/ 103 w 104"/>
                <a:gd name="T3" fmla="*/ 443 h 444"/>
                <a:gd name="T4" fmla="*/ 100 w 104"/>
                <a:gd name="T5" fmla="*/ 48 h 444"/>
                <a:gd name="T6" fmla="*/ 100 w 104"/>
                <a:gd name="T7" fmla="*/ 48 h 444"/>
                <a:gd name="T8" fmla="*/ 45 w 104"/>
                <a:gd name="T9" fmla="*/ 3 h 444"/>
                <a:gd name="T10" fmla="*/ 45 w 104"/>
                <a:gd name="T11" fmla="*/ 3 h 444"/>
                <a:gd name="T12" fmla="*/ 7 w 104"/>
                <a:gd name="T13" fmla="*/ 45 h 444"/>
                <a:gd name="T14" fmla="*/ 7 w 104"/>
                <a:gd name="T15" fmla="*/ 45 h 444"/>
                <a:gd name="T16" fmla="*/ 103 w 104"/>
                <a:gd name="T17" fmla="*/ 443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444">
                  <a:moveTo>
                    <a:pt x="103" y="443"/>
                  </a:moveTo>
                  <a:lnTo>
                    <a:pt x="103" y="443"/>
                  </a:lnTo>
                  <a:cubicBezTo>
                    <a:pt x="102" y="311"/>
                    <a:pt x="101" y="180"/>
                    <a:pt x="100" y="48"/>
                  </a:cubicBezTo>
                  <a:lnTo>
                    <a:pt x="100" y="48"/>
                  </a:lnTo>
                  <a:cubicBezTo>
                    <a:pt x="100" y="10"/>
                    <a:pt x="74" y="5"/>
                    <a:pt x="45" y="3"/>
                  </a:cubicBezTo>
                  <a:lnTo>
                    <a:pt x="45" y="3"/>
                  </a:lnTo>
                  <a:cubicBezTo>
                    <a:pt x="13" y="0"/>
                    <a:pt x="9" y="21"/>
                    <a:pt x="7" y="45"/>
                  </a:cubicBezTo>
                  <a:lnTo>
                    <a:pt x="7" y="45"/>
                  </a:lnTo>
                  <a:cubicBezTo>
                    <a:pt x="0" y="188"/>
                    <a:pt x="65" y="312"/>
                    <a:pt x="103" y="443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9" name="Freeform 77">
              <a:extLst>
                <a:ext uri="{FF2B5EF4-FFF2-40B4-BE49-F238E27FC236}">
                  <a16:creationId xmlns:a16="http://schemas.microsoft.com/office/drawing/2014/main" id="{C9A34138-5DBA-6048-8459-3F541232F0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0355" y="2251479"/>
              <a:ext cx="40134" cy="160590"/>
            </a:xfrm>
            <a:custGeom>
              <a:avLst/>
              <a:gdLst>
                <a:gd name="T0" fmla="*/ 73 w 93"/>
                <a:gd name="T1" fmla="*/ 365 h 371"/>
                <a:gd name="T2" fmla="*/ 73 w 93"/>
                <a:gd name="T3" fmla="*/ 365 h 371"/>
                <a:gd name="T4" fmla="*/ 92 w 93"/>
                <a:gd name="T5" fmla="*/ 51 h 371"/>
                <a:gd name="T6" fmla="*/ 92 w 93"/>
                <a:gd name="T7" fmla="*/ 51 h 371"/>
                <a:gd name="T8" fmla="*/ 54 w 93"/>
                <a:gd name="T9" fmla="*/ 0 h 371"/>
                <a:gd name="T10" fmla="*/ 54 w 93"/>
                <a:gd name="T11" fmla="*/ 0 h 371"/>
                <a:gd name="T12" fmla="*/ 11 w 93"/>
                <a:gd name="T13" fmla="*/ 39 h 371"/>
                <a:gd name="T14" fmla="*/ 11 w 93"/>
                <a:gd name="T15" fmla="*/ 39 h 371"/>
                <a:gd name="T16" fmla="*/ 2 w 93"/>
                <a:gd name="T17" fmla="*/ 93 h 371"/>
                <a:gd name="T18" fmla="*/ 2 w 93"/>
                <a:gd name="T19" fmla="*/ 93 h 371"/>
                <a:gd name="T20" fmla="*/ 36 w 93"/>
                <a:gd name="T21" fmla="*/ 370 h 371"/>
                <a:gd name="T22" fmla="*/ 36 w 93"/>
                <a:gd name="T23" fmla="*/ 370 h 371"/>
                <a:gd name="T24" fmla="*/ 73 w 93"/>
                <a:gd name="T25" fmla="*/ 365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371">
                  <a:moveTo>
                    <a:pt x="73" y="365"/>
                  </a:moveTo>
                  <a:lnTo>
                    <a:pt x="73" y="365"/>
                  </a:lnTo>
                  <a:cubicBezTo>
                    <a:pt x="80" y="260"/>
                    <a:pt x="89" y="156"/>
                    <a:pt x="92" y="51"/>
                  </a:cubicBezTo>
                  <a:lnTo>
                    <a:pt x="92" y="51"/>
                  </a:lnTo>
                  <a:cubicBezTo>
                    <a:pt x="92" y="35"/>
                    <a:pt x="68" y="18"/>
                    <a:pt x="54" y="0"/>
                  </a:cubicBezTo>
                  <a:lnTo>
                    <a:pt x="54" y="0"/>
                  </a:lnTo>
                  <a:cubicBezTo>
                    <a:pt x="39" y="13"/>
                    <a:pt x="20" y="23"/>
                    <a:pt x="11" y="39"/>
                  </a:cubicBezTo>
                  <a:lnTo>
                    <a:pt x="11" y="39"/>
                  </a:lnTo>
                  <a:cubicBezTo>
                    <a:pt x="2" y="53"/>
                    <a:pt x="0" y="75"/>
                    <a:pt x="2" y="93"/>
                  </a:cubicBezTo>
                  <a:lnTo>
                    <a:pt x="2" y="93"/>
                  </a:lnTo>
                  <a:cubicBezTo>
                    <a:pt x="12" y="185"/>
                    <a:pt x="25" y="277"/>
                    <a:pt x="36" y="370"/>
                  </a:cubicBezTo>
                  <a:lnTo>
                    <a:pt x="36" y="370"/>
                  </a:lnTo>
                  <a:cubicBezTo>
                    <a:pt x="48" y="368"/>
                    <a:pt x="61" y="366"/>
                    <a:pt x="73" y="36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0" name="Freeform 78">
              <a:extLst>
                <a:ext uri="{FF2B5EF4-FFF2-40B4-BE49-F238E27FC236}">
                  <a16:creationId xmlns:a16="http://schemas.microsoft.com/office/drawing/2014/main" id="{8B517AD2-4E99-EA49-8361-FE8E4DB00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2259" y="3027315"/>
              <a:ext cx="135773" cy="128130"/>
            </a:xfrm>
            <a:custGeom>
              <a:avLst/>
              <a:gdLst>
                <a:gd name="T0" fmla="*/ 313 w 314"/>
                <a:gd name="T1" fmla="*/ 53 h 294"/>
                <a:gd name="T2" fmla="*/ 313 w 314"/>
                <a:gd name="T3" fmla="*/ 53 h 294"/>
                <a:gd name="T4" fmla="*/ 0 w 314"/>
                <a:gd name="T5" fmla="*/ 293 h 294"/>
                <a:gd name="T6" fmla="*/ 0 w 314"/>
                <a:gd name="T7" fmla="*/ 293 h 294"/>
                <a:gd name="T8" fmla="*/ 235 w 314"/>
                <a:gd name="T9" fmla="*/ 124 h 294"/>
                <a:gd name="T10" fmla="*/ 235 w 314"/>
                <a:gd name="T11" fmla="*/ 124 h 294"/>
                <a:gd name="T12" fmla="*/ 313 w 314"/>
                <a:gd name="T13" fmla="*/ 53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294">
                  <a:moveTo>
                    <a:pt x="313" y="53"/>
                  </a:moveTo>
                  <a:lnTo>
                    <a:pt x="313" y="53"/>
                  </a:lnTo>
                  <a:cubicBezTo>
                    <a:pt x="202" y="0"/>
                    <a:pt x="13" y="139"/>
                    <a:pt x="0" y="293"/>
                  </a:cubicBezTo>
                  <a:lnTo>
                    <a:pt x="0" y="293"/>
                  </a:lnTo>
                  <a:cubicBezTo>
                    <a:pt x="50" y="182"/>
                    <a:pt x="131" y="137"/>
                    <a:pt x="235" y="124"/>
                  </a:cubicBezTo>
                  <a:lnTo>
                    <a:pt x="235" y="124"/>
                  </a:lnTo>
                  <a:cubicBezTo>
                    <a:pt x="273" y="119"/>
                    <a:pt x="306" y="100"/>
                    <a:pt x="313" y="5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1" name="Freeform 79">
              <a:extLst>
                <a:ext uri="{FF2B5EF4-FFF2-40B4-BE49-F238E27FC236}">
                  <a16:creationId xmlns:a16="http://schemas.microsoft.com/office/drawing/2014/main" id="{9B13DEEB-CB83-2D46-AFCB-B6581B2E95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9243" y="2405204"/>
              <a:ext cx="140042" cy="96525"/>
            </a:xfrm>
            <a:custGeom>
              <a:avLst/>
              <a:gdLst>
                <a:gd name="T0" fmla="*/ 0 w 320"/>
                <a:gd name="T1" fmla="*/ 0 h 221"/>
                <a:gd name="T2" fmla="*/ 0 w 320"/>
                <a:gd name="T3" fmla="*/ 0 h 221"/>
                <a:gd name="T4" fmla="*/ 274 w 320"/>
                <a:gd name="T5" fmla="*/ 215 h 221"/>
                <a:gd name="T6" fmla="*/ 274 w 320"/>
                <a:gd name="T7" fmla="*/ 215 h 221"/>
                <a:gd name="T8" fmla="*/ 319 w 320"/>
                <a:gd name="T9" fmla="*/ 207 h 221"/>
                <a:gd name="T10" fmla="*/ 319 w 320"/>
                <a:gd name="T11" fmla="*/ 207 h 221"/>
                <a:gd name="T12" fmla="*/ 307 w 320"/>
                <a:gd name="T13" fmla="*/ 163 h 221"/>
                <a:gd name="T14" fmla="*/ 307 w 320"/>
                <a:gd name="T15" fmla="*/ 163 h 221"/>
                <a:gd name="T16" fmla="*/ 269 w 320"/>
                <a:gd name="T17" fmla="*/ 130 h 221"/>
                <a:gd name="T18" fmla="*/ 269 w 320"/>
                <a:gd name="T19" fmla="*/ 130 h 221"/>
                <a:gd name="T20" fmla="*/ 0 w 320"/>
                <a:gd name="T2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0" h="221">
                  <a:moveTo>
                    <a:pt x="0" y="0"/>
                  </a:moveTo>
                  <a:lnTo>
                    <a:pt x="0" y="0"/>
                  </a:lnTo>
                  <a:cubicBezTo>
                    <a:pt x="90" y="72"/>
                    <a:pt x="160" y="172"/>
                    <a:pt x="274" y="215"/>
                  </a:cubicBezTo>
                  <a:lnTo>
                    <a:pt x="274" y="215"/>
                  </a:lnTo>
                  <a:cubicBezTo>
                    <a:pt x="287" y="220"/>
                    <a:pt x="303" y="210"/>
                    <a:pt x="319" y="207"/>
                  </a:cubicBezTo>
                  <a:lnTo>
                    <a:pt x="319" y="207"/>
                  </a:lnTo>
                  <a:cubicBezTo>
                    <a:pt x="315" y="192"/>
                    <a:pt x="315" y="175"/>
                    <a:pt x="307" y="163"/>
                  </a:cubicBezTo>
                  <a:lnTo>
                    <a:pt x="307" y="163"/>
                  </a:lnTo>
                  <a:cubicBezTo>
                    <a:pt x="298" y="150"/>
                    <a:pt x="283" y="137"/>
                    <a:pt x="269" y="130"/>
                  </a:cubicBezTo>
                  <a:lnTo>
                    <a:pt x="269" y="130"/>
                  </a:lnTo>
                  <a:cubicBezTo>
                    <a:pt x="180" y="86"/>
                    <a:pt x="90" y="43"/>
                    <a:pt x="0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id="{50FBF85F-D6C6-6A4F-B169-9121F510D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2855" y="2365915"/>
              <a:ext cx="151997" cy="50398"/>
            </a:xfrm>
            <a:custGeom>
              <a:avLst/>
              <a:gdLst>
                <a:gd name="T0" fmla="*/ 0 w 347"/>
                <a:gd name="T1" fmla="*/ 37 h 114"/>
                <a:gd name="T2" fmla="*/ 0 w 347"/>
                <a:gd name="T3" fmla="*/ 37 h 114"/>
                <a:gd name="T4" fmla="*/ 340 w 347"/>
                <a:gd name="T5" fmla="*/ 56 h 114"/>
                <a:gd name="T6" fmla="*/ 340 w 347"/>
                <a:gd name="T7" fmla="*/ 56 h 114"/>
                <a:gd name="T8" fmla="*/ 346 w 347"/>
                <a:gd name="T9" fmla="*/ 35 h 114"/>
                <a:gd name="T10" fmla="*/ 346 w 347"/>
                <a:gd name="T11" fmla="*/ 35 h 114"/>
                <a:gd name="T12" fmla="*/ 274 w 347"/>
                <a:gd name="T13" fmla="*/ 0 h 114"/>
                <a:gd name="T14" fmla="*/ 274 w 347"/>
                <a:gd name="T15" fmla="*/ 0 h 114"/>
                <a:gd name="T16" fmla="*/ 0 w 347"/>
                <a:gd name="T17" fmla="*/ 21 h 114"/>
                <a:gd name="T18" fmla="*/ 0 w 347"/>
                <a:gd name="T19" fmla="*/ 21 h 114"/>
                <a:gd name="T20" fmla="*/ 0 w 347"/>
                <a:gd name="T21" fmla="*/ 3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14">
                  <a:moveTo>
                    <a:pt x="0" y="37"/>
                  </a:moveTo>
                  <a:lnTo>
                    <a:pt x="0" y="37"/>
                  </a:lnTo>
                  <a:cubicBezTo>
                    <a:pt x="114" y="34"/>
                    <a:pt x="224" y="113"/>
                    <a:pt x="340" y="56"/>
                  </a:cubicBezTo>
                  <a:lnTo>
                    <a:pt x="340" y="56"/>
                  </a:lnTo>
                  <a:cubicBezTo>
                    <a:pt x="342" y="49"/>
                    <a:pt x="344" y="42"/>
                    <a:pt x="346" y="35"/>
                  </a:cubicBezTo>
                  <a:lnTo>
                    <a:pt x="346" y="35"/>
                  </a:lnTo>
                  <a:cubicBezTo>
                    <a:pt x="322" y="23"/>
                    <a:pt x="298" y="0"/>
                    <a:pt x="274" y="0"/>
                  </a:cubicBezTo>
                  <a:lnTo>
                    <a:pt x="274" y="0"/>
                  </a:lnTo>
                  <a:cubicBezTo>
                    <a:pt x="182" y="3"/>
                    <a:pt x="91" y="13"/>
                    <a:pt x="0" y="21"/>
                  </a:cubicBezTo>
                  <a:lnTo>
                    <a:pt x="0" y="21"/>
                  </a:lnTo>
                  <a:cubicBezTo>
                    <a:pt x="0" y="26"/>
                    <a:pt x="0" y="31"/>
                    <a:pt x="0" y="3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3" name="Freeform 81">
              <a:extLst>
                <a:ext uri="{FF2B5EF4-FFF2-40B4-BE49-F238E27FC236}">
                  <a16:creationId xmlns:a16="http://schemas.microsoft.com/office/drawing/2014/main" id="{7DD37551-62BB-DD4A-88D8-B2FE42C00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1847" y="2274504"/>
              <a:ext cx="57212" cy="137526"/>
            </a:xfrm>
            <a:custGeom>
              <a:avLst/>
              <a:gdLst>
                <a:gd name="T0" fmla="*/ 130 w 131"/>
                <a:gd name="T1" fmla="*/ 317 h 318"/>
                <a:gd name="T2" fmla="*/ 130 w 131"/>
                <a:gd name="T3" fmla="*/ 317 h 318"/>
                <a:gd name="T4" fmla="*/ 58 w 131"/>
                <a:gd name="T5" fmla="*/ 29 h 318"/>
                <a:gd name="T6" fmla="*/ 58 w 131"/>
                <a:gd name="T7" fmla="*/ 29 h 318"/>
                <a:gd name="T8" fmla="*/ 24 w 131"/>
                <a:gd name="T9" fmla="*/ 0 h 318"/>
                <a:gd name="T10" fmla="*/ 24 w 131"/>
                <a:gd name="T11" fmla="*/ 0 h 318"/>
                <a:gd name="T12" fmla="*/ 3 w 131"/>
                <a:gd name="T13" fmla="*/ 34 h 318"/>
                <a:gd name="T14" fmla="*/ 3 w 131"/>
                <a:gd name="T15" fmla="*/ 34 h 318"/>
                <a:gd name="T16" fmla="*/ 66 w 131"/>
                <a:gd name="T17" fmla="*/ 245 h 318"/>
                <a:gd name="T18" fmla="*/ 66 w 131"/>
                <a:gd name="T19" fmla="*/ 245 h 318"/>
                <a:gd name="T20" fmla="*/ 130 w 131"/>
                <a:gd name="T21" fmla="*/ 317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18">
                  <a:moveTo>
                    <a:pt x="130" y="317"/>
                  </a:moveTo>
                  <a:lnTo>
                    <a:pt x="130" y="317"/>
                  </a:lnTo>
                  <a:cubicBezTo>
                    <a:pt x="107" y="226"/>
                    <a:pt x="84" y="127"/>
                    <a:pt x="58" y="29"/>
                  </a:cubicBezTo>
                  <a:lnTo>
                    <a:pt x="58" y="29"/>
                  </a:lnTo>
                  <a:cubicBezTo>
                    <a:pt x="55" y="17"/>
                    <a:pt x="36" y="10"/>
                    <a:pt x="24" y="0"/>
                  </a:cubicBezTo>
                  <a:lnTo>
                    <a:pt x="24" y="0"/>
                  </a:lnTo>
                  <a:cubicBezTo>
                    <a:pt x="17" y="11"/>
                    <a:pt x="3" y="22"/>
                    <a:pt x="3" y="34"/>
                  </a:cubicBezTo>
                  <a:lnTo>
                    <a:pt x="3" y="34"/>
                  </a:lnTo>
                  <a:cubicBezTo>
                    <a:pt x="0" y="111"/>
                    <a:pt x="22" y="182"/>
                    <a:pt x="66" y="245"/>
                  </a:cubicBezTo>
                  <a:lnTo>
                    <a:pt x="66" y="245"/>
                  </a:lnTo>
                  <a:cubicBezTo>
                    <a:pt x="87" y="273"/>
                    <a:pt x="113" y="298"/>
                    <a:pt x="130" y="31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4" name="Freeform 82">
              <a:extLst>
                <a:ext uri="{FF2B5EF4-FFF2-40B4-BE49-F238E27FC236}">
                  <a16:creationId xmlns:a16="http://schemas.microsoft.com/office/drawing/2014/main" id="{FDE4C75B-BD75-BF45-B94B-09CFFFC8BC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7252" y="1974799"/>
              <a:ext cx="124672" cy="63211"/>
            </a:xfrm>
            <a:custGeom>
              <a:avLst/>
              <a:gdLst>
                <a:gd name="T0" fmla="*/ 4 w 286"/>
                <a:gd name="T1" fmla="*/ 146 h 147"/>
                <a:gd name="T2" fmla="*/ 4 w 286"/>
                <a:gd name="T3" fmla="*/ 146 h 147"/>
                <a:gd name="T4" fmla="*/ 255 w 286"/>
                <a:gd name="T5" fmla="*/ 68 h 147"/>
                <a:gd name="T6" fmla="*/ 255 w 286"/>
                <a:gd name="T7" fmla="*/ 68 h 147"/>
                <a:gd name="T8" fmla="*/ 285 w 286"/>
                <a:gd name="T9" fmla="*/ 19 h 147"/>
                <a:gd name="T10" fmla="*/ 285 w 286"/>
                <a:gd name="T11" fmla="*/ 19 h 147"/>
                <a:gd name="T12" fmla="*/ 227 w 286"/>
                <a:gd name="T13" fmla="*/ 7 h 147"/>
                <a:gd name="T14" fmla="*/ 227 w 286"/>
                <a:gd name="T15" fmla="*/ 7 h 147"/>
                <a:gd name="T16" fmla="*/ 0 w 286"/>
                <a:gd name="T17" fmla="*/ 136 h 147"/>
                <a:gd name="T18" fmla="*/ 0 w 286"/>
                <a:gd name="T19" fmla="*/ 136 h 147"/>
                <a:gd name="T20" fmla="*/ 4 w 286"/>
                <a:gd name="T21" fmla="*/ 146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6" h="147">
                  <a:moveTo>
                    <a:pt x="4" y="146"/>
                  </a:moveTo>
                  <a:lnTo>
                    <a:pt x="4" y="146"/>
                  </a:lnTo>
                  <a:cubicBezTo>
                    <a:pt x="87" y="120"/>
                    <a:pt x="172" y="97"/>
                    <a:pt x="255" y="68"/>
                  </a:cubicBezTo>
                  <a:lnTo>
                    <a:pt x="255" y="68"/>
                  </a:lnTo>
                  <a:cubicBezTo>
                    <a:pt x="269" y="63"/>
                    <a:pt x="275" y="36"/>
                    <a:pt x="285" y="19"/>
                  </a:cubicBezTo>
                  <a:lnTo>
                    <a:pt x="285" y="19"/>
                  </a:lnTo>
                  <a:cubicBezTo>
                    <a:pt x="265" y="15"/>
                    <a:pt x="241" y="0"/>
                    <a:pt x="227" y="7"/>
                  </a:cubicBezTo>
                  <a:lnTo>
                    <a:pt x="227" y="7"/>
                  </a:lnTo>
                  <a:cubicBezTo>
                    <a:pt x="150" y="47"/>
                    <a:pt x="75" y="92"/>
                    <a:pt x="0" y="136"/>
                  </a:cubicBezTo>
                  <a:lnTo>
                    <a:pt x="0" y="136"/>
                  </a:lnTo>
                  <a:cubicBezTo>
                    <a:pt x="1" y="138"/>
                    <a:pt x="2" y="142"/>
                    <a:pt x="4" y="146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5" name="Freeform 83">
              <a:extLst>
                <a:ext uri="{FF2B5EF4-FFF2-40B4-BE49-F238E27FC236}">
                  <a16:creationId xmlns:a16="http://schemas.microsoft.com/office/drawing/2014/main" id="{9A42456C-31DE-4B45-87A5-5D7EE2B64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7271" y="2025139"/>
              <a:ext cx="114425" cy="35022"/>
            </a:xfrm>
            <a:custGeom>
              <a:avLst/>
              <a:gdLst>
                <a:gd name="T0" fmla="*/ 0 w 264"/>
                <a:gd name="T1" fmla="*/ 56 h 81"/>
                <a:gd name="T2" fmla="*/ 0 w 264"/>
                <a:gd name="T3" fmla="*/ 56 h 81"/>
                <a:gd name="T4" fmla="*/ 234 w 264"/>
                <a:gd name="T5" fmla="*/ 71 h 81"/>
                <a:gd name="T6" fmla="*/ 234 w 264"/>
                <a:gd name="T7" fmla="*/ 71 h 81"/>
                <a:gd name="T8" fmla="*/ 263 w 264"/>
                <a:gd name="T9" fmla="*/ 32 h 81"/>
                <a:gd name="T10" fmla="*/ 263 w 264"/>
                <a:gd name="T11" fmla="*/ 32 h 81"/>
                <a:gd name="T12" fmla="*/ 226 w 264"/>
                <a:gd name="T13" fmla="*/ 4 h 81"/>
                <a:gd name="T14" fmla="*/ 226 w 264"/>
                <a:gd name="T15" fmla="*/ 4 h 81"/>
                <a:gd name="T16" fmla="*/ 202 w 264"/>
                <a:gd name="T17" fmla="*/ 6 h 81"/>
                <a:gd name="T18" fmla="*/ 202 w 264"/>
                <a:gd name="T19" fmla="*/ 6 h 81"/>
                <a:gd name="T20" fmla="*/ 0 w 264"/>
                <a:gd name="T21" fmla="*/ 5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81">
                  <a:moveTo>
                    <a:pt x="0" y="56"/>
                  </a:moveTo>
                  <a:lnTo>
                    <a:pt x="0" y="56"/>
                  </a:lnTo>
                  <a:cubicBezTo>
                    <a:pt x="78" y="75"/>
                    <a:pt x="156" y="80"/>
                    <a:pt x="234" y="71"/>
                  </a:cubicBezTo>
                  <a:lnTo>
                    <a:pt x="234" y="71"/>
                  </a:lnTo>
                  <a:cubicBezTo>
                    <a:pt x="246" y="70"/>
                    <a:pt x="261" y="46"/>
                    <a:pt x="263" y="32"/>
                  </a:cubicBezTo>
                  <a:lnTo>
                    <a:pt x="263" y="32"/>
                  </a:lnTo>
                  <a:cubicBezTo>
                    <a:pt x="263" y="23"/>
                    <a:pt x="240" y="11"/>
                    <a:pt x="226" y="4"/>
                  </a:cubicBezTo>
                  <a:lnTo>
                    <a:pt x="226" y="4"/>
                  </a:lnTo>
                  <a:cubicBezTo>
                    <a:pt x="220" y="0"/>
                    <a:pt x="210" y="4"/>
                    <a:pt x="202" y="6"/>
                  </a:cubicBezTo>
                  <a:lnTo>
                    <a:pt x="202" y="6"/>
                  </a:lnTo>
                  <a:cubicBezTo>
                    <a:pt x="136" y="22"/>
                    <a:pt x="70" y="39"/>
                    <a:pt x="0" y="56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6" name="Freeform 84">
              <a:extLst>
                <a:ext uri="{FF2B5EF4-FFF2-40B4-BE49-F238E27FC236}">
                  <a16:creationId xmlns:a16="http://schemas.microsoft.com/office/drawing/2014/main" id="{5F8F2E21-35E0-7C45-A812-90EE657881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8141" y="2015541"/>
              <a:ext cx="61482" cy="59794"/>
            </a:xfrm>
            <a:custGeom>
              <a:avLst/>
              <a:gdLst>
                <a:gd name="T0" fmla="*/ 21 w 139"/>
                <a:gd name="T1" fmla="*/ 134 h 135"/>
                <a:gd name="T2" fmla="*/ 21 w 139"/>
                <a:gd name="T3" fmla="*/ 134 h 135"/>
                <a:gd name="T4" fmla="*/ 105 w 139"/>
                <a:gd name="T5" fmla="*/ 98 h 135"/>
                <a:gd name="T6" fmla="*/ 105 w 139"/>
                <a:gd name="T7" fmla="*/ 98 h 135"/>
                <a:gd name="T8" fmla="*/ 101 w 139"/>
                <a:gd name="T9" fmla="*/ 9 h 135"/>
                <a:gd name="T10" fmla="*/ 101 w 139"/>
                <a:gd name="T11" fmla="*/ 9 h 135"/>
                <a:gd name="T12" fmla="*/ 11 w 139"/>
                <a:gd name="T13" fmla="*/ 42 h 135"/>
                <a:gd name="T14" fmla="*/ 11 w 139"/>
                <a:gd name="T15" fmla="*/ 42 h 135"/>
                <a:gd name="T16" fmla="*/ 21 w 139"/>
                <a:gd name="T17" fmla="*/ 13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35">
                  <a:moveTo>
                    <a:pt x="21" y="134"/>
                  </a:moveTo>
                  <a:lnTo>
                    <a:pt x="21" y="134"/>
                  </a:lnTo>
                  <a:cubicBezTo>
                    <a:pt x="60" y="119"/>
                    <a:pt x="92" y="116"/>
                    <a:pt x="105" y="98"/>
                  </a:cubicBezTo>
                  <a:lnTo>
                    <a:pt x="105" y="98"/>
                  </a:lnTo>
                  <a:cubicBezTo>
                    <a:pt x="125" y="72"/>
                    <a:pt x="138" y="25"/>
                    <a:pt x="101" y="9"/>
                  </a:cubicBezTo>
                  <a:lnTo>
                    <a:pt x="101" y="9"/>
                  </a:lnTo>
                  <a:cubicBezTo>
                    <a:pt x="79" y="0"/>
                    <a:pt x="35" y="22"/>
                    <a:pt x="11" y="42"/>
                  </a:cubicBezTo>
                  <a:lnTo>
                    <a:pt x="11" y="42"/>
                  </a:lnTo>
                  <a:cubicBezTo>
                    <a:pt x="0" y="52"/>
                    <a:pt x="15" y="92"/>
                    <a:pt x="21" y="13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7" name="Freeform 85">
              <a:extLst>
                <a:ext uri="{FF2B5EF4-FFF2-40B4-BE49-F238E27FC236}">
                  <a16:creationId xmlns:a16="http://schemas.microsoft.com/office/drawing/2014/main" id="{4433C6EE-F9CE-5D4F-B0FC-3D1F9209BD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9662" y="1865365"/>
              <a:ext cx="41842" cy="107630"/>
            </a:xfrm>
            <a:custGeom>
              <a:avLst/>
              <a:gdLst>
                <a:gd name="T0" fmla="*/ 31 w 96"/>
                <a:gd name="T1" fmla="*/ 0 h 246"/>
                <a:gd name="T2" fmla="*/ 31 w 96"/>
                <a:gd name="T3" fmla="*/ 0 h 246"/>
                <a:gd name="T4" fmla="*/ 36 w 96"/>
                <a:gd name="T5" fmla="*/ 245 h 246"/>
                <a:gd name="T6" fmla="*/ 36 w 96"/>
                <a:gd name="T7" fmla="*/ 245 h 246"/>
                <a:gd name="T8" fmla="*/ 31 w 96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46">
                  <a:moveTo>
                    <a:pt x="31" y="0"/>
                  </a:moveTo>
                  <a:lnTo>
                    <a:pt x="31" y="0"/>
                  </a:lnTo>
                  <a:cubicBezTo>
                    <a:pt x="0" y="85"/>
                    <a:pt x="15" y="164"/>
                    <a:pt x="36" y="245"/>
                  </a:cubicBezTo>
                  <a:lnTo>
                    <a:pt x="36" y="245"/>
                  </a:lnTo>
                  <a:cubicBezTo>
                    <a:pt x="95" y="154"/>
                    <a:pt x="93" y="25"/>
                    <a:pt x="31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8" name="Freeform 86">
              <a:extLst>
                <a:ext uri="{FF2B5EF4-FFF2-40B4-BE49-F238E27FC236}">
                  <a16:creationId xmlns:a16="http://schemas.microsoft.com/office/drawing/2014/main" id="{07FBFFC2-F0F0-F44D-B742-86B023A769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4427" y="2438023"/>
              <a:ext cx="49527" cy="51252"/>
            </a:xfrm>
            <a:custGeom>
              <a:avLst/>
              <a:gdLst>
                <a:gd name="T0" fmla="*/ 44 w 116"/>
                <a:gd name="T1" fmla="*/ 117 h 118"/>
                <a:gd name="T2" fmla="*/ 44 w 116"/>
                <a:gd name="T3" fmla="*/ 117 h 118"/>
                <a:gd name="T4" fmla="*/ 94 w 116"/>
                <a:gd name="T5" fmla="*/ 96 h 118"/>
                <a:gd name="T6" fmla="*/ 94 w 116"/>
                <a:gd name="T7" fmla="*/ 96 h 118"/>
                <a:gd name="T8" fmla="*/ 84 w 116"/>
                <a:gd name="T9" fmla="*/ 5 h 118"/>
                <a:gd name="T10" fmla="*/ 84 w 116"/>
                <a:gd name="T11" fmla="*/ 5 h 118"/>
                <a:gd name="T12" fmla="*/ 24 w 116"/>
                <a:gd name="T13" fmla="*/ 17 h 118"/>
                <a:gd name="T14" fmla="*/ 24 w 116"/>
                <a:gd name="T15" fmla="*/ 17 h 118"/>
                <a:gd name="T16" fmla="*/ 44 w 116"/>
                <a:gd name="T17" fmla="*/ 1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18">
                  <a:moveTo>
                    <a:pt x="44" y="117"/>
                  </a:moveTo>
                  <a:lnTo>
                    <a:pt x="44" y="117"/>
                  </a:lnTo>
                  <a:cubicBezTo>
                    <a:pt x="57" y="112"/>
                    <a:pt x="80" y="109"/>
                    <a:pt x="94" y="96"/>
                  </a:cubicBezTo>
                  <a:lnTo>
                    <a:pt x="94" y="96"/>
                  </a:lnTo>
                  <a:cubicBezTo>
                    <a:pt x="115" y="75"/>
                    <a:pt x="108" y="12"/>
                    <a:pt x="84" y="5"/>
                  </a:cubicBezTo>
                  <a:lnTo>
                    <a:pt x="84" y="5"/>
                  </a:lnTo>
                  <a:cubicBezTo>
                    <a:pt x="67" y="0"/>
                    <a:pt x="39" y="6"/>
                    <a:pt x="24" y="17"/>
                  </a:cubicBezTo>
                  <a:lnTo>
                    <a:pt x="24" y="17"/>
                  </a:lnTo>
                  <a:cubicBezTo>
                    <a:pt x="0" y="37"/>
                    <a:pt x="9" y="90"/>
                    <a:pt x="44" y="11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9" name="Freeform 87">
              <a:extLst>
                <a:ext uri="{FF2B5EF4-FFF2-40B4-BE49-F238E27FC236}">
                  <a16:creationId xmlns:a16="http://schemas.microsoft.com/office/drawing/2014/main" id="{7726913B-C551-594B-B493-DE9DFA6C4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9225" y="1955593"/>
              <a:ext cx="76852" cy="64065"/>
            </a:xfrm>
            <a:custGeom>
              <a:avLst/>
              <a:gdLst>
                <a:gd name="T0" fmla="*/ 6 w 178"/>
                <a:gd name="T1" fmla="*/ 144 h 145"/>
                <a:gd name="T2" fmla="*/ 6 w 178"/>
                <a:gd name="T3" fmla="*/ 144 h 145"/>
                <a:gd name="T4" fmla="*/ 158 w 178"/>
                <a:gd name="T5" fmla="*/ 53 h 145"/>
                <a:gd name="T6" fmla="*/ 158 w 178"/>
                <a:gd name="T7" fmla="*/ 53 h 145"/>
                <a:gd name="T8" fmla="*/ 177 w 178"/>
                <a:gd name="T9" fmla="*/ 3 h 145"/>
                <a:gd name="T10" fmla="*/ 177 w 178"/>
                <a:gd name="T11" fmla="*/ 3 h 145"/>
                <a:gd name="T12" fmla="*/ 122 w 178"/>
                <a:gd name="T13" fmla="*/ 10 h 145"/>
                <a:gd name="T14" fmla="*/ 122 w 178"/>
                <a:gd name="T15" fmla="*/ 10 h 145"/>
                <a:gd name="T16" fmla="*/ 0 w 178"/>
                <a:gd name="T17" fmla="*/ 132 h 145"/>
                <a:gd name="T18" fmla="*/ 0 w 178"/>
                <a:gd name="T19" fmla="*/ 132 h 145"/>
                <a:gd name="T20" fmla="*/ 6 w 178"/>
                <a:gd name="T21" fmla="*/ 1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45">
                  <a:moveTo>
                    <a:pt x="6" y="144"/>
                  </a:moveTo>
                  <a:lnTo>
                    <a:pt x="6" y="144"/>
                  </a:lnTo>
                  <a:cubicBezTo>
                    <a:pt x="57" y="114"/>
                    <a:pt x="109" y="86"/>
                    <a:pt x="158" y="53"/>
                  </a:cubicBezTo>
                  <a:lnTo>
                    <a:pt x="158" y="53"/>
                  </a:lnTo>
                  <a:cubicBezTo>
                    <a:pt x="170" y="45"/>
                    <a:pt x="171" y="20"/>
                    <a:pt x="177" y="3"/>
                  </a:cubicBezTo>
                  <a:lnTo>
                    <a:pt x="177" y="3"/>
                  </a:lnTo>
                  <a:cubicBezTo>
                    <a:pt x="158" y="6"/>
                    <a:pt x="133" y="0"/>
                    <a:pt x="122" y="10"/>
                  </a:cubicBezTo>
                  <a:lnTo>
                    <a:pt x="122" y="10"/>
                  </a:lnTo>
                  <a:cubicBezTo>
                    <a:pt x="79" y="48"/>
                    <a:pt x="40" y="91"/>
                    <a:pt x="0" y="132"/>
                  </a:cubicBezTo>
                  <a:lnTo>
                    <a:pt x="0" y="132"/>
                  </a:lnTo>
                  <a:cubicBezTo>
                    <a:pt x="2" y="136"/>
                    <a:pt x="4" y="139"/>
                    <a:pt x="6" y="14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0" name="Freeform 88">
              <a:extLst>
                <a:ext uri="{FF2B5EF4-FFF2-40B4-BE49-F238E27FC236}">
                  <a16:creationId xmlns:a16="http://schemas.microsoft.com/office/drawing/2014/main" id="{D5508753-1F79-4840-8F13-FCB7D3E01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246" y="2005539"/>
              <a:ext cx="44404" cy="46127"/>
            </a:xfrm>
            <a:custGeom>
              <a:avLst/>
              <a:gdLst>
                <a:gd name="T0" fmla="*/ 0 w 101"/>
                <a:gd name="T1" fmla="*/ 10 h 107"/>
                <a:gd name="T2" fmla="*/ 0 w 101"/>
                <a:gd name="T3" fmla="*/ 10 h 107"/>
                <a:gd name="T4" fmla="*/ 31 w 101"/>
                <a:gd name="T5" fmla="*/ 96 h 107"/>
                <a:gd name="T6" fmla="*/ 31 w 101"/>
                <a:gd name="T7" fmla="*/ 96 h 107"/>
                <a:gd name="T8" fmla="*/ 100 w 101"/>
                <a:gd name="T9" fmla="*/ 85 h 107"/>
                <a:gd name="T10" fmla="*/ 100 w 101"/>
                <a:gd name="T11" fmla="*/ 85 h 107"/>
                <a:gd name="T12" fmla="*/ 81 w 101"/>
                <a:gd name="T13" fmla="*/ 10 h 107"/>
                <a:gd name="T14" fmla="*/ 81 w 101"/>
                <a:gd name="T15" fmla="*/ 10 h 107"/>
                <a:gd name="T16" fmla="*/ 0 w 101"/>
                <a:gd name="T17" fmla="*/ 1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07">
                  <a:moveTo>
                    <a:pt x="0" y="10"/>
                  </a:moveTo>
                  <a:lnTo>
                    <a:pt x="0" y="10"/>
                  </a:lnTo>
                  <a:cubicBezTo>
                    <a:pt x="14" y="52"/>
                    <a:pt x="15" y="86"/>
                    <a:pt x="31" y="96"/>
                  </a:cubicBezTo>
                  <a:lnTo>
                    <a:pt x="31" y="96"/>
                  </a:lnTo>
                  <a:cubicBezTo>
                    <a:pt x="46" y="106"/>
                    <a:pt x="77" y="90"/>
                    <a:pt x="100" y="85"/>
                  </a:cubicBezTo>
                  <a:lnTo>
                    <a:pt x="100" y="85"/>
                  </a:lnTo>
                  <a:cubicBezTo>
                    <a:pt x="95" y="59"/>
                    <a:pt x="95" y="29"/>
                    <a:pt x="81" y="10"/>
                  </a:cubicBezTo>
                  <a:lnTo>
                    <a:pt x="81" y="10"/>
                  </a:lnTo>
                  <a:cubicBezTo>
                    <a:pt x="74" y="0"/>
                    <a:pt x="41" y="9"/>
                    <a:pt x="0" y="1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1" name="Freeform 89">
              <a:extLst>
                <a:ext uri="{FF2B5EF4-FFF2-40B4-BE49-F238E27FC236}">
                  <a16:creationId xmlns:a16="http://schemas.microsoft.com/office/drawing/2014/main" id="{0619C434-ECCF-7140-ABCF-9E8A5D0B1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0830" y="2368525"/>
              <a:ext cx="38426" cy="35877"/>
            </a:xfrm>
            <a:custGeom>
              <a:avLst/>
              <a:gdLst>
                <a:gd name="T0" fmla="*/ 86 w 87"/>
                <a:gd name="T1" fmla="*/ 66 h 84"/>
                <a:gd name="T2" fmla="*/ 86 w 87"/>
                <a:gd name="T3" fmla="*/ 66 h 84"/>
                <a:gd name="T4" fmla="*/ 66 w 87"/>
                <a:gd name="T5" fmla="*/ 0 h 84"/>
                <a:gd name="T6" fmla="*/ 66 w 87"/>
                <a:gd name="T7" fmla="*/ 0 h 84"/>
                <a:gd name="T8" fmla="*/ 8 w 87"/>
                <a:gd name="T9" fmla="*/ 20 h 84"/>
                <a:gd name="T10" fmla="*/ 8 w 87"/>
                <a:gd name="T11" fmla="*/ 20 h 84"/>
                <a:gd name="T12" fmla="*/ 17 w 87"/>
                <a:gd name="T13" fmla="*/ 74 h 84"/>
                <a:gd name="T14" fmla="*/ 17 w 87"/>
                <a:gd name="T15" fmla="*/ 74 h 84"/>
                <a:gd name="T16" fmla="*/ 86 w 87"/>
                <a:gd name="T17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4">
                  <a:moveTo>
                    <a:pt x="86" y="66"/>
                  </a:moveTo>
                  <a:lnTo>
                    <a:pt x="86" y="66"/>
                  </a:lnTo>
                  <a:cubicBezTo>
                    <a:pt x="77" y="36"/>
                    <a:pt x="71" y="18"/>
                    <a:pt x="66" y="0"/>
                  </a:cubicBezTo>
                  <a:lnTo>
                    <a:pt x="66" y="0"/>
                  </a:lnTo>
                  <a:cubicBezTo>
                    <a:pt x="46" y="6"/>
                    <a:pt x="18" y="6"/>
                    <a:pt x="8" y="20"/>
                  </a:cubicBezTo>
                  <a:lnTo>
                    <a:pt x="8" y="20"/>
                  </a:lnTo>
                  <a:cubicBezTo>
                    <a:pt x="0" y="30"/>
                    <a:pt x="6" y="64"/>
                    <a:pt x="17" y="74"/>
                  </a:cubicBezTo>
                  <a:lnTo>
                    <a:pt x="17" y="74"/>
                  </a:lnTo>
                  <a:cubicBezTo>
                    <a:pt x="27" y="83"/>
                    <a:pt x="53" y="71"/>
                    <a:pt x="86" y="66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2" name="Freeform 90">
              <a:extLst>
                <a:ext uri="{FF2B5EF4-FFF2-40B4-BE49-F238E27FC236}">
                  <a16:creationId xmlns:a16="http://schemas.microsoft.com/office/drawing/2014/main" id="{D78F6124-D456-664D-9D03-6B7D02605A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1950" y="1958392"/>
              <a:ext cx="46111" cy="53815"/>
            </a:xfrm>
            <a:custGeom>
              <a:avLst/>
              <a:gdLst>
                <a:gd name="T0" fmla="*/ 91 w 108"/>
                <a:gd name="T1" fmla="*/ 0 h 125"/>
                <a:gd name="T2" fmla="*/ 91 w 108"/>
                <a:gd name="T3" fmla="*/ 0 h 125"/>
                <a:gd name="T4" fmla="*/ 0 w 108"/>
                <a:gd name="T5" fmla="*/ 113 h 125"/>
                <a:gd name="T6" fmla="*/ 0 w 108"/>
                <a:gd name="T7" fmla="*/ 113 h 125"/>
                <a:gd name="T8" fmla="*/ 13 w 108"/>
                <a:gd name="T9" fmla="*/ 124 h 125"/>
                <a:gd name="T10" fmla="*/ 13 w 108"/>
                <a:gd name="T11" fmla="*/ 124 h 125"/>
                <a:gd name="T12" fmla="*/ 107 w 108"/>
                <a:gd name="T13" fmla="*/ 15 h 125"/>
                <a:gd name="T14" fmla="*/ 107 w 108"/>
                <a:gd name="T15" fmla="*/ 15 h 125"/>
                <a:gd name="T16" fmla="*/ 91 w 108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125">
                  <a:moveTo>
                    <a:pt x="91" y="0"/>
                  </a:moveTo>
                  <a:lnTo>
                    <a:pt x="91" y="0"/>
                  </a:lnTo>
                  <a:cubicBezTo>
                    <a:pt x="33" y="14"/>
                    <a:pt x="19" y="65"/>
                    <a:pt x="0" y="113"/>
                  </a:cubicBezTo>
                  <a:lnTo>
                    <a:pt x="0" y="113"/>
                  </a:lnTo>
                  <a:cubicBezTo>
                    <a:pt x="5" y="116"/>
                    <a:pt x="9" y="121"/>
                    <a:pt x="13" y="124"/>
                  </a:cubicBezTo>
                  <a:lnTo>
                    <a:pt x="13" y="124"/>
                  </a:lnTo>
                  <a:cubicBezTo>
                    <a:pt x="45" y="88"/>
                    <a:pt x="76" y="51"/>
                    <a:pt x="107" y="15"/>
                  </a:cubicBezTo>
                  <a:lnTo>
                    <a:pt x="107" y="15"/>
                  </a:lnTo>
                  <a:cubicBezTo>
                    <a:pt x="101" y="10"/>
                    <a:pt x="96" y="5"/>
                    <a:pt x="91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3" name="Freeform 91">
              <a:extLst>
                <a:ext uri="{FF2B5EF4-FFF2-40B4-BE49-F238E27FC236}">
                  <a16:creationId xmlns:a16="http://schemas.microsoft.com/office/drawing/2014/main" id="{FD274D47-951E-874E-AD17-8DFCBB9DF0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0721" y="4700042"/>
              <a:ext cx="712319" cy="347519"/>
            </a:xfrm>
            <a:custGeom>
              <a:avLst/>
              <a:gdLst>
                <a:gd name="T0" fmla="*/ 260530 w 1635"/>
                <a:gd name="T1" fmla="*/ 268893 h 800"/>
                <a:gd name="T2" fmla="*/ 260530 w 1635"/>
                <a:gd name="T3" fmla="*/ 268893 h 800"/>
                <a:gd name="T4" fmla="*/ 509297 w 1635"/>
                <a:gd name="T5" fmla="*/ 173325 h 800"/>
                <a:gd name="T6" fmla="*/ 509297 w 1635"/>
                <a:gd name="T7" fmla="*/ 173325 h 800"/>
                <a:gd name="T8" fmla="*/ 324573 w 1635"/>
                <a:gd name="T9" fmla="*/ 217634 h 800"/>
                <a:gd name="T10" fmla="*/ 324573 w 1635"/>
                <a:gd name="T11" fmla="*/ 217634 h 800"/>
                <a:gd name="T12" fmla="*/ 150742 w 1635"/>
                <a:gd name="T13" fmla="*/ 296694 h 800"/>
                <a:gd name="T14" fmla="*/ 150742 w 1635"/>
                <a:gd name="T15" fmla="*/ 296694 h 800"/>
                <a:gd name="T16" fmla="*/ 237440 w 1635"/>
                <a:gd name="T17" fmla="*/ 241960 h 800"/>
                <a:gd name="T18" fmla="*/ 237440 w 1635"/>
                <a:gd name="T19" fmla="*/ 241960 h 800"/>
                <a:gd name="T20" fmla="*/ 332416 w 1635"/>
                <a:gd name="T21" fmla="*/ 193742 h 800"/>
                <a:gd name="T22" fmla="*/ 332416 w 1635"/>
                <a:gd name="T23" fmla="*/ 193742 h 800"/>
                <a:gd name="T24" fmla="*/ 429570 w 1635"/>
                <a:gd name="T25" fmla="*/ 155515 h 800"/>
                <a:gd name="T26" fmla="*/ 429570 w 1635"/>
                <a:gd name="T27" fmla="*/ 155515 h 800"/>
                <a:gd name="T28" fmla="*/ 527595 w 1635"/>
                <a:gd name="T29" fmla="*/ 121632 h 800"/>
                <a:gd name="T30" fmla="*/ 527595 w 1635"/>
                <a:gd name="T31" fmla="*/ 121632 h 800"/>
                <a:gd name="T32" fmla="*/ 527160 w 1635"/>
                <a:gd name="T33" fmla="*/ 115984 h 800"/>
                <a:gd name="T34" fmla="*/ 527160 w 1635"/>
                <a:gd name="T35" fmla="*/ 115984 h 800"/>
                <a:gd name="T36" fmla="*/ 503633 w 1635"/>
                <a:gd name="T37" fmla="*/ 115116 h 800"/>
                <a:gd name="T38" fmla="*/ 503633 w 1635"/>
                <a:gd name="T39" fmla="*/ 115116 h 800"/>
                <a:gd name="T40" fmla="*/ 289720 w 1635"/>
                <a:gd name="T41" fmla="*/ 181144 h 800"/>
                <a:gd name="T42" fmla="*/ 289720 w 1635"/>
                <a:gd name="T43" fmla="*/ 181144 h 800"/>
                <a:gd name="T44" fmla="*/ 174703 w 1635"/>
                <a:gd name="T45" fmla="*/ 252386 h 800"/>
                <a:gd name="T46" fmla="*/ 174703 w 1635"/>
                <a:gd name="T47" fmla="*/ 252386 h 800"/>
                <a:gd name="T48" fmla="*/ 70143 w 1635"/>
                <a:gd name="T49" fmla="*/ 327537 h 800"/>
                <a:gd name="T50" fmla="*/ 70143 w 1635"/>
                <a:gd name="T51" fmla="*/ 327537 h 800"/>
                <a:gd name="T52" fmla="*/ 341129 w 1635"/>
                <a:gd name="T53" fmla="*/ 124672 h 800"/>
                <a:gd name="T54" fmla="*/ 341129 w 1635"/>
                <a:gd name="T55" fmla="*/ 124672 h 800"/>
                <a:gd name="T56" fmla="*/ 0 w 1635"/>
                <a:gd name="T57" fmla="*/ 347085 h 800"/>
                <a:gd name="T58" fmla="*/ 0 w 1635"/>
                <a:gd name="T59" fmla="*/ 347085 h 800"/>
                <a:gd name="T60" fmla="*/ 16991 w 1635"/>
                <a:gd name="T61" fmla="*/ 319283 h 800"/>
                <a:gd name="T62" fmla="*/ 16991 w 1635"/>
                <a:gd name="T63" fmla="*/ 319283 h 800"/>
                <a:gd name="T64" fmla="*/ 35289 w 1635"/>
                <a:gd name="T65" fmla="*/ 291482 h 800"/>
                <a:gd name="T66" fmla="*/ 35289 w 1635"/>
                <a:gd name="T67" fmla="*/ 291482 h 800"/>
                <a:gd name="T68" fmla="*/ 374675 w 1635"/>
                <a:gd name="T69" fmla="*/ 39096 h 800"/>
                <a:gd name="T70" fmla="*/ 374675 w 1635"/>
                <a:gd name="T71" fmla="*/ 39096 h 800"/>
                <a:gd name="T72" fmla="*/ 580747 w 1635"/>
                <a:gd name="T73" fmla="*/ 14770 h 800"/>
                <a:gd name="T74" fmla="*/ 580747 w 1635"/>
                <a:gd name="T75" fmla="*/ 14770 h 800"/>
                <a:gd name="T76" fmla="*/ 673544 w 1635"/>
                <a:gd name="T77" fmla="*/ 54734 h 800"/>
                <a:gd name="T78" fmla="*/ 673544 w 1635"/>
                <a:gd name="T79" fmla="*/ 54734 h 800"/>
                <a:gd name="T80" fmla="*/ 698813 w 1635"/>
                <a:gd name="T81" fmla="*/ 140311 h 800"/>
                <a:gd name="T82" fmla="*/ 698813 w 1635"/>
                <a:gd name="T83" fmla="*/ 140311 h 800"/>
                <a:gd name="T84" fmla="*/ 590332 w 1635"/>
                <a:gd name="T85" fmla="*/ 249779 h 800"/>
                <a:gd name="T86" fmla="*/ 590332 w 1635"/>
                <a:gd name="T87" fmla="*/ 249779 h 800"/>
                <a:gd name="T88" fmla="*/ 323266 w 1635"/>
                <a:gd name="T89" fmla="*/ 320152 h 800"/>
                <a:gd name="T90" fmla="*/ 323266 w 1635"/>
                <a:gd name="T91" fmla="*/ 320152 h 800"/>
                <a:gd name="T92" fmla="*/ 171218 w 1635"/>
                <a:gd name="T93" fmla="*/ 341003 h 800"/>
                <a:gd name="T94" fmla="*/ 171218 w 1635"/>
                <a:gd name="T95" fmla="*/ 341003 h 800"/>
                <a:gd name="T96" fmla="*/ 152920 w 1635"/>
                <a:gd name="T97" fmla="*/ 343175 h 800"/>
                <a:gd name="T98" fmla="*/ 152920 w 1635"/>
                <a:gd name="T99" fmla="*/ 343175 h 800"/>
                <a:gd name="T100" fmla="*/ 426520 w 1635"/>
                <a:gd name="T101" fmla="*/ 246738 h 800"/>
                <a:gd name="T102" fmla="*/ 425213 w 1635"/>
                <a:gd name="T103" fmla="*/ 240223 h 800"/>
                <a:gd name="T104" fmla="*/ 425213 w 1635"/>
                <a:gd name="T105" fmla="*/ 240223 h 800"/>
                <a:gd name="T106" fmla="*/ 262273 w 1635"/>
                <a:gd name="T107" fmla="*/ 272802 h 800"/>
                <a:gd name="T108" fmla="*/ 262273 w 1635"/>
                <a:gd name="T109" fmla="*/ 272802 h 800"/>
                <a:gd name="T110" fmla="*/ 260530 w 1635"/>
                <a:gd name="T111" fmla="*/ 268893 h 8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635" h="800">
                  <a:moveTo>
                    <a:pt x="598" y="619"/>
                  </a:moveTo>
                  <a:lnTo>
                    <a:pt x="598" y="619"/>
                  </a:lnTo>
                  <a:cubicBezTo>
                    <a:pt x="788" y="545"/>
                    <a:pt x="979" y="472"/>
                    <a:pt x="1169" y="399"/>
                  </a:cubicBezTo>
                  <a:cubicBezTo>
                    <a:pt x="1017" y="392"/>
                    <a:pt x="881" y="447"/>
                    <a:pt x="745" y="501"/>
                  </a:cubicBezTo>
                  <a:cubicBezTo>
                    <a:pt x="611" y="555"/>
                    <a:pt x="481" y="624"/>
                    <a:pt x="346" y="683"/>
                  </a:cubicBezTo>
                  <a:cubicBezTo>
                    <a:pt x="412" y="640"/>
                    <a:pt x="477" y="595"/>
                    <a:pt x="545" y="557"/>
                  </a:cubicBezTo>
                  <a:cubicBezTo>
                    <a:pt x="615" y="516"/>
                    <a:pt x="689" y="479"/>
                    <a:pt x="763" y="446"/>
                  </a:cubicBezTo>
                  <a:cubicBezTo>
                    <a:pt x="836" y="413"/>
                    <a:pt x="911" y="385"/>
                    <a:pt x="986" y="358"/>
                  </a:cubicBezTo>
                  <a:cubicBezTo>
                    <a:pt x="1060" y="330"/>
                    <a:pt x="1136" y="305"/>
                    <a:pt x="1211" y="280"/>
                  </a:cubicBezTo>
                  <a:cubicBezTo>
                    <a:pt x="1211" y="275"/>
                    <a:pt x="1210" y="271"/>
                    <a:pt x="1210" y="267"/>
                  </a:cubicBezTo>
                  <a:cubicBezTo>
                    <a:pt x="1192" y="266"/>
                    <a:pt x="1173" y="261"/>
                    <a:pt x="1156" y="265"/>
                  </a:cubicBezTo>
                  <a:cubicBezTo>
                    <a:pt x="988" y="301"/>
                    <a:pt x="820" y="338"/>
                    <a:pt x="665" y="417"/>
                  </a:cubicBezTo>
                  <a:cubicBezTo>
                    <a:pt x="573" y="464"/>
                    <a:pt x="487" y="523"/>
                    <a:pt x="401" y="581"/>
                  </a:cubicBezTo>
                  <a:cubicBezTo>
                    <a:pt x="320" y="636"/>
                    <a:pt x="242" y="697"/>
                    <a:pt x="161" y="754"/>
                  </a:cubicBezTo>
                  <a:cubicBezTo>
                    <a:pt x="336" y="554"/>
                    <a:pt x="556" y="416"/>
                    <a:pt x="783" y="287"/>
                  </a:cubicBezTo>
                  <a:cubicBezTo>
                    <a:pt x="466" y="370"/>
                    <a:pt x="220" y="562"/>
                    <a:pt x="0" y="799"/>
                  </a:cubicBezTo>
                  <a:cubicBezTo>
                    <a:pt x="13" y="778"/>
                    <a:pt x="25" y="756"/>
                    <a:pt x="39" y="735"/>
                  </a:cubicBezTo>
                  <a:cubicBezTo>
                    <a:pt x="53" y="713"/>
                    <a:pt x="67" y="692"/>
                    <a:pt x="81" y="671"/>
                  </a:cubicBezTo>
                  <a:cubicBezTo>
                    <a:pt x="277" y="393"/>
                    <a:pt x="548" y="216"/>
                    <a:pt x="860" y="90"/>
                  </a:cubicBezTo>
                  <a:cubicBezTo>
                    <a:pt x="1014" y="28"/>
                    <a:pt x="1171" y="0"/>
                    <a:pt x="1333" y="34"/>
                  </a:cubicBezTo>
                  <a:cubicBezTo>
                    <a:pt x="1408" y="50"/>
                    <a:pt x="1480" y="86"/>
                    <a:pt x="1546" y="126"/>
                  </a:cubicBezTo>
                  <a:cubicBezTo>
                    <a:pt x="1618" y="169"/>
                    <a:pt x="1634" y="244"/>
                    <a:pt x="1604" y="323"/>
                  </a:cubicBezTo>
                  <a:cubicBezTo>
                    <a:pt x="1557" y="443"/>
                    <a:pt x="1464" y="520"/>
                    <a:pt x="1355" y="575"/>
                  </a:cubicBezTo>
                  <a:cubicBezTo>
                    <a:pt x="1162" y="671"/>
                    <a:pt x="954" y="714"/>
                    <a:pt x="742" y="737"/>
                  </a:cubicBezTo>
                  <a:cubicBezTo>
                    <a:pt x="625" y="749"/>
                    <a:pt x="509" y="769"/>
                    <a:pt x="393" y="785"/>
                  </a:cubicBezTo>
                  <a:cubicBezTo>
                    <a:pt x="384" y="786"/>
                    <a:pt x="374" y="788"/>
                    <a:pt x="351" y="790"/>
                  </a:cubicBezTo>
                  <a:cubicBezTo>
                    <a:pt x="552" y="664"/>
                    <a:pt x="783" y="665"/>
                    <a:pt x="979" y="568"/>
                  </a:cubicBezTo>
                  <a:lnTo>
                    <a:pt x="976" y="553"/>
                  </a:lnTo>
                  <a:cubicBezTo>
                    <a:pt x="851" y="577"/>
                    <a:pt x="726" y="603"/>
                    <a:pt x="602" y="628"/>
                  </a:cubicBezTo>
                  <a:cubicBezTo>
                    <a:pt x="601" y="625"/>
                    <a:pt x="599" y="622"/>
                    <a:pt x="598" y="619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94" name="Freeform 92">
              <a:extLst>
                <a:ext uri="{FF2B5EF4-FFF2-40B4-BE49-F238E27FC236}">
                  <a16:creationId xmlns:a16="http://schemas.microsoft.com/office/drawing/2014/main" id="{3C2AF915-AB3E-AB4E-BCAD-630AF9A0C98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4721" y="4026121"/>
              <a:ext cx="460800" cy="334080"/>
            </a:xfrm>
            <a:custGeom>
              <a:avLst/>
              <a:gdLst>
                <a:gd name="T0" fmla="*/ 460364 w 1058"/>
                <a:gd name="T1" fmla="*/ 178147 h 767"/>
                <a:gd name="T2" fmla="*/ 460364 w 1058"/>
                <a:gd name="T3" fmla="*/ 178147 h 767"/>
                <a:gd name="T4" fmla="*/ 333623 w 1058"/>
                <a:gd name="T5" fmla="*/ 302284 h 767"/>
                <a:gd name="T6" fmla="*/ 333623 w 1058"/>
                <a:gd name="T7" fmla="*/ 302284 h 767"/>
                <a:gd name="T8" fmla="*/ 88850 w 1058"/>
                <a:gd name="T9" fmla="*/ 269616 h 767"/>
                <a:gd name="T10" fmla="*/ 88850 w 1058"/>
                <a:gd name="T11" fmla="*/ 269616 h 767"/>
                <a:gd name="T12" fmla="*/ 101045 w 1058"/>
                <a:gd name="T13" fmla="*/ 50090 h 767"/>
                <a:gd name="T14" fmla="*/ 101045 w 1058"/>
                <a:gd name="T15" fmla="*/ 50090 h 767"/>
                <a:gd name="T16" fmla="*/ 418988 w 1058"/>
                <a:gd name="T17" fmla="*/ 85371 h 767"/>
                <a:gd name="T18" fmla="*/ 418988 w 1058"/>
                <a:gd name="T19" fmla="*/ 85371 h 767"/>
                <a:gd name="T20" fmla="*/ 435539 w 1058"/>
                <a:gd name="T21" fmla="*/ 104972 h 767"/>
                <a:gd name="T22" fmla="*/ 435539 w 1058"/>
                <a:gd name="T23" fmla="*/ 104972 h 767"/>
                <a:gd name="T24" fmla="*/ 344511 w 1058"/>
                <a:gd name="T25" fmla="*/ 83193 h 767"/>
                <a:gd name="T26" fmla="*/ 344511 w 1058"/>
                <a:gd name="T27" fmla="*/ 83193 h 767"/>
                <a:gd name="T28" fmla="*/ 200348 w 1058"/>
                <a:gd name="T29" fmla="*/ 173791 h 767"/>
                <a:gd name="T30" fmla="*/ 200348 w 1058"/>
                <a:gd name="T31" fmla="*/ 173791 h 767"/>
                <a:gd name="T32" fmla="*/ 277874 w 1058"/>
                <a:gd name="T33" fmla="*/ 265260 h 767"/>
                <a:gd name="T34" fmla="*/ 277874 w 1058"/>
                <a:gd name="T35" fmla="*/ 265260 h 767"/>
                <a:gd name="T36" fmla="*/ 373692 w 1058"/>
                <a:gd name="T37" fmla="*/ 233900 h 767"/>
                <a:gd name="T38" fmla="*/ 373692 w 1058"/>
                <a:gd name="T39" fmla="*/ 233900 h 767"/>
                <a:gd name="T40" fmla="*/ 460364 w 1058"/>
                <a:gd name="T41" fmla="*/ 178147 h 76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58" h="767">
                  <a:moveTo>
                    <a:pt x="1057" y="409"/>
                  </a:moveTo>
                  <a:lnTo>
                    <a:pt x="1057" y="409"/>
                  </a:lnTo>
                  <a:cubicBezTo>
                    <a:pt x="1006" y="562"/>
                    <a:pt x="899" y="646"/>
                    <a:pt x="766" y="694"/>
                  </a:cubicBezTo>
                  <a:cubicBezTo>
                    <a:pt x="567" y="766"/>
                    <a:pt x="377" y="745"/>
                    <a:pt x="204" y="619"/>
                  </a:cubicBezTo>
                  <a:cubicBezTo>
                    <a:pt x="0" y="471"/>
                    <a:pt x="13" y="242"/>
                    <a:pt x="232" y="115"/>
                  </a:cubicBezTo>
                  <a:cubicBezTo>
                    <a:pt x="432" y="0"/>
                    <a:pt x="791" y="40"/>
                    <a:pt x="962" y="196"/>
                  </a:cubicBezTo>
                  <a:cubicBezTo>
                    <a:pt x="975" y="208"/>
                    <a:pt x="984" y="223"/>
                    <a:pt x="1000" y="241"/>
                  </a:cubicBezTo>
                  <a:cubicBezTo>
                    <a:pt x="925" y="223"/>
                    <a:pt x="858" y="204"/>
                    <a:pt x="791" y="191"/>
                  </a:cubicBezTo>
                  <a:cubicBezTo>
                    <a:pt x="656" y="167"/>
                    <a:pt x="498" y="268"/>
                    <a:pt x="460" y="399"/>
                  </a:cubicBezTo>
                  <a:cubicBezTo>
                    <a:pt x="426" y="516"/>
                    <a:pt x="505" y="608"/>
                    <a:pt x="638" y="609"/>
                  </a:cubicBezTo>
                  <a:cubicBezTo>
                    <a:pt x="720" y="609"/>
                    <a:pt x="791" y="577"/>
                    <a:pt x="858" y="537"/>
                  </a:cubicBezTo>
                  <a:cubicBezTo>
                    <a:pt x="923" y="498"/>
                    <a:pt x="984" y="456"/>
                    <a:pt x="1057" y="409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95" name="Freeform 93">
              <a:extLst>
                <a:ext uri="{FF2B5EF4-FFF2-40B4-BE49-F238E27FC236}">
                  <a16:creationId xmlns:a16="http://schemas.microsoft.com/office/drawing/2014/main" id="{8601654C-75E7-5E42-8459-0B65EA1CF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32983" y="4547917"/>
              <a:ext cx="944431" cy="703009"/>
            </a:xfrm>
            <a:custGeom>
              <a:avLst/>
              <a:gdLst>
                <a:gd name="T0" fmla="*/ 2170 w 2171"/>
                <a:gd name="T1" fmla="*/ 458 h 1614"/>
                <a:gd name="T2" fmla="*/ 2170 w 2171"/>
                <a:gd name="T3" fmla="*/ 458 h 1614"/>
                <a:gd name="T4" fmla="*/ 1271 w 2171"/>
                <a:gd name="T5" fmla="*/ 290 h 1614"/>
                <a:gd name="T6" fmla="*/ 1271 w 2171"/>
                <a:gd name="T7" fmla="*/ 290 h 1614"/>
                <a:gd name="T8" fmla="*/ 785 w 2171"/>
                <a:gd name="T9" fmla="*/ 660 h 1614"/>
                <a:gd name="T10" fmla="*/ 785 w 2171"/>
                <a:gd name="T11" fmla="*/ 660 h 1614"/>
                <a:gd name="T12" fmla="*/ 425 w 2171"/>
                <a:gd name="T13" fmla="*/ 1141 h 1614"/>
                <a:gd name="T14" fmla="*/ 425 w 2171"/>
                <a:gd name="T15" fmla="*/ 1141 h 1614"/>
                <a:gd name="T16" fmla="*/ 0 w 2171"/>
                <a:gd name="T17" fmla="*/ 1613 h 1614"/>
                <a:gd name="T18" fmla="*/ 0 w 2171"/>
                <a:gd name="T19" fmla="*/ 1613 h 1614"/>
                <a:gd name="T20" fmla="*/ 237 w 2171"/>
                <a:gd name="T21" fmla="*/ 1225 h 1614"/>
                <a:gd name="T22" fmla="*/ 237 w 2171"/>
                <a:gd name="T23" fmla="*/ 1225 h 1614"/>
                <a:gd name="T24" fmla="*/ 532 w 2171"/>
                <a:gd name="T25" fmla="*/ 724 h 1614"/>
                <a:gd name="T26" fmla="*/ 532 w 2171"/>
                <a:gd name="T27" fmla="*/ 724 h 1614"/>
                <a:gd name="T28" fmla="*/ 1067 w 2171"/>
                <a:gd name="T29" fmla="*/ 201 h 1614"/>
                <a:gd name="T30" fmla="*/ 1067 w 2171"/>
                <a:gd name="T31" fmla="*/ 201 h 1614"/>
                <a:gd name="T32" fmla="*/ 2140 w 2171"/>
                <a:gd name="T33" fmla="*/ 412 h 1614"/>
                <a:gd name="T34" fmla="*/ 2140 w 2171"/>
                <a:gd name="T35" fmla="*/ 412 h 1614"/>
                <a:gd name="T36" fmla="*/ 2170 w 2171"/>
                <a:gd name="T37" fmla="*/ 458 h 1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71" h="1614">
                  <a:moveTo>
                    <a:pt x="2170" y="458"/>
                  </a:moveTo>
                  <a:lnTo>
                    <a:pt x="2170" y="458"/>
                  </a:lnTo>
                  <a:cubicBezTo>
                    <a:pt x="1934" y="221"/>
                    <a:pt x="1599" y="159"/>
                    <a:pt x="1271" y="290"/>
                  </a:cubicBezTo>
                  <a:lnTo>
                    <a:pt x="1271" y="290"/>
                  </a:lnTo>
                  <a:cubicBezTo>
                    <a:pt x="1074" y="368"/>
                    <a:pt x="916" y="498"/>
                    <a:pt x="785" y="660"/>
                  </a:cubicBezTo>
                  <a:lnTo>
                    <a:pt x="785" y="660"/>
                  </a:lnTo>
                  <a:cubicBezTo>
                    <a:pt x="659" y="816"/>
                    <a:pt x="543" y="979"/>
                    <a:pt x="425" y="1141"/>
                  </a:cubicBezTo>
                  <a:lnTo>
                    <a:pt x="425" y="1141"/>
                  </a:lnTo>
                  <a:cubicBezTo>
                    <a:pt x="299" y="1313"/>
                    <a:pt x="161" y="1472"/>
                    <a:pt x="0" y="1613"/>
                  </a:cubicBezTo>
                  <a:lnTo>
                    <a:pt x="0" y="1613"/>
                  </a:lnTo>
                  <a:cubicBezTo>
                    <a:pt x="80" y="1482"/>
                    <a:pt x="160" y="1355"/>
                    <a:pt x="237" y="1225"/>
                  </a:cubicBezTo>
                  <a:lnTo>
                    <a:pt x="237" y="1225"/>
                  </a:lnTo>
                  <a:cubicBezTo>
                    <a:pt x="337" y="1059"/>
                    <a:pt x="427" y="886"/>
                    <a:pt x="532" y="724"/>
                  </a:cubicBezTo>
                  <a:lnTo>
                    <a:pt x="532" y="724"/>
                  </a:lnTo>
                  <a:cubicBezTo>
                    <a:pt x="671" y="512"/>
                    <a:pt x="841" y="328"/>
                    <a:pt x="1067" y="201"/>
                  </a:cubicBezTo>
                  <a:lnTo>
                    <a:pt x="1067" y="201"/>
                  </a:lnTo>
                  <a:cubicBezTo>
                    <a:pt x="1427" y="0"/>
                    <a:pt x="1887" y="87"/>
                    <a:pt x="2140" y="412"/>
                  </a:cubicBezTo>
                  <a:lnTo>
                    <a:pt x="2140" y="412"/>
                  </a:lnTo>
                  <a:cubicBezTo>
                    <a:pt x="2151" y="426"/>
                    <a:pt x="2160" y="443"/>
                    <a:pt x="2170" y="458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6" name="Freeform 94">
              <a:extLst>
                <a:ext uri="{FF2B5EF4-FFF2-40B4-BE49-F238E27FC236}">
                  <a16:creationId xmlns:a16="http://schemas.microsoft.com/office/drawing/2014/main" id="{BD96C675-4A97-F644-932C-61399494C0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1121" y="3786122"/>
              <a:ext cx="314880" cy="478079"/>
            </a:xfrm>
            <a:custGeom>
              <a:avLst/>
              <a:gdLst>
                <a:gd name="T0" fmla="*/ 86668 w 723"/>
                <a:gd name="T1" fmla="*/ 425442 h 1099"/>
                <a:gd name="T2" fmla="*/ 86668 w 723"/>
                <a:gd name="T3" fmla="*/ 425442 h 1099"/>
                <a:gd name="T4" fmla="*/ 77087 w 723"/>
                <a:gd name="T5" fmla="*/ 74822 h 1099"/>
                <a:gd name="T6" fmla="*/ 77087 w 723"/>
                <a:gd name="T7" fmla="*/ 74822 h 1099"/>
                <a:gd name="T8" fmla="*/ 245633 w 723"/>
                <a:gd name="T9" fmla="*/ 63947 h 1099"/>
                <a:gd name="T10" fmla="*/ 245633 w 723"/>
                <a:gd name="T11" fmla="*/ 63947 h 1099"/>
                <a:gd name="T12" fmla="*/ 293104 w 723"/>
                <a:gd name="T13" fmla="*/ 292764 h 1099"/>
                <a:gd name="T14" fmla="*/ 293104 w 723"/>
                <a:gd name="T15" fmla="*/ 292764 h 1099"/>
                <a:gd name="T16" fmla="*/ 220372 w 723"/>
                <a:gd name="T17" fmla="*/ 428488 h 1099"/>
                <a:gd name="T18" fmla="*/ 220372 w 723"/>
                <a:gd name="T19" fmla="*/ 428488 h 1099"/>
                <a:gd name="T20" fmla="*/ 164191 w 723"/>
                <a:gd name="T21" fmla="*/ 477644 h 1099"/>
                <a:gd name="T22" fmla="*/ 164191 w 723"/>
                <a:gd name="T23" fmla="*/ 477644 h 1099"/>
                <a:gd name="T24" fmla="*/ 165933 w 723"/>
                <a:gd name="T25" fmla="*/ 444583 h 1099"/>
                <a:gd name="T26" fmla="*/ 165933 w 723"/>
                <a:gd name="T27" fmla="*/ 444583 h 1099"/>
                <a:gd name="T28" fmla="*/ 232567 w 723"/>
                <a:gd name="T29" fmla="*/ 285803 h 1099"/>
                <a:gd name="T30" fmla="*/ 232567 w 723"/>
                <a:gd name="T31" fmla="*/ 285803 h 1099"/>
                <a:gd name="T32" fmla="*/ 174207 w 723"/>
                <a:gd name="T33" fmla="*/ 183575 h 1099"/>
                <a:gd name="T34" fmla="*/ 174207 w 723"/>
                <a:gd name="T35" fmla="*/ 183575 h 1099"/>
                <a:gd name="T36" fmla="*/ 148512 w 723"/>
                <a:gd name="T37" fmla="*/ 186185 h 1099"/>
                <a:gd name="T38" fmla="*/ 148512 w 723"/>
                <a:gd name="T39" fmla="*/ 186185 h 1099"/>
                <a:gd name="T40" fmla="*/ 82313 w 723"/>
                <a:gd name="T41" fmla="*/ 314949 h 1099"/>
                <a:gd name="T42" fmla="*/ 82313 w 723"/>
                <a:gd name="T43" fmla="*/ 314949 h 1099"/>
                <a:gd name="T44" fmla="*/ 86668 w 723"/>
                <a:gd name="T45" fmla="*/ 425442 h 10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23" h="1099">
                  <a:moveTo>
                    <a:pt x="199" y="978"/>
                  </a:moveTo>
                  <a:lnTo>
                    <a:pt x="199" y="978"/>
                  </a:lnTo>
                  <a:cubicBezTo>
                    <a:pt x="0" y="732"/>
                    <a:pt x="44" y="373"/>
                    <a:pt x="177" y="172"/>
                  </a:cubicBezTo>
                  <a:cubicBezTo>
                    <a:pt x="282" y="12"/>
                    <a:pt x="439" y="0"/>
                    <a:pt x="564" y="147"/>
                  </a:cubicBezTo>
                  <a:cubicBezTo>
                    <a:pt x="695" y="302"/>
                    <a:pt x="722" y="479"/>
                    <a:pt x="673" y="673"/>
                  </a:cubicBezTo>
                  <a:cubicBezTo>
                    <a:pt x="644" y="792"/>
                    <a:pt x="585" y="895"/>
                    <a:pt x="506" y="985"/>
                  </a:cubicBezTo>
                  <a:cubicBezTo>
                    <a:pt x="469" y="1028"/>
                    <a:pt x="421" y="1060"/>
                    <a:pt x="377" y="1098"/>
                  </a:cubicBezTo>
                  <a:cubicBezTo>
                    <a:pt x="342" y="1061"/>
                    <a:pt x="362" y="1042"/>
                    <a:pt x="381" y="1022"/>
                  </a:cubicBezTo>
                  <a:cubicBezTo>
                    <a:pt x="476" y="919"/>
                    <a:pt x="520" y="793"/>
                    <a:pt x="534" y="657"/>
                  </a:cubicBezTo>
                  <a:cubicBezTo>
                    <a:pt x="546" y="545"/>
                    <a:pt x="496" y="464"/>
                    <a:pt x="400" y="422"/>
                  </a:cubicBezTo>
                  <a:cubicBezTo>
                    <a:pt x="384" y="415"/>
                    <a:pt x="356" y="418"/>
                    <a:pt x="341" y="428"/>
                  </a:cubicBezTo>
                  <a:cubicBezTo>
                    <a:pt x="236" y="497"/>
                    <a:pt x="196" y="605"/>
                    <a:pt x="189" y="724"/>
                  </a:cubicBezTo>
                  <a:cubicBezTo>
                    <a:pt x="184" y="808"/>
                    <a:pt x="196" y="892"/>
                    <a:pt x="199" y="978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97" name="Freeform 95">
              <a:extLst>
                <a:ext uri="{FF2B5EF4-FFF2-40B4-BE49-F238E27FC236}">
                  <a16:creationId xmlns:a16="http://schemas.microsoft.com/office/drawing/2014/main" id="{32E4BF73-0001-D547-A614-200A08932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4899" y="4549635"/>
              <a:ext cx="495271" cy="675675"/>
            </a:xfrm>
            <a:custGeom>
              <a:avLst/>
              <a:gdLst>
                <a:gd name="T0" fmla="*/ 757 w 1136"/>
                <a:gd name="T1" fmla="*/ 1541 h 1552"/>
                <a:gd name="T2" fmla="*/ 757 w 1136"/>
                <a:gd name="T3" fmla="*/ 1541 h 1552"/>
                <a:gd name="T4" fmla="*/ 790 w 1136"/>
                <a:gd name="T5" fmla="*/ 1473 h 1552"/>
                <a:gd name="T6" fmla="*/ 790 w 1136"/>
                <a:gd name="T7" fmla="*/ 1473 h 1552"/>
                <a:gd name="T8" fmla="*/ 936 w 1136"/>
                <a:gd name="T9" fmla="*/ 942 h 1552"/>
                <a:gd name="T10" fmla="*/ 936 w 1136"/>
                <a:gd name="T11" fmla="*/ 942 h 1552"/>
                <a:gd name="T12" fmla="*/ 775 w 1136"/>
                <a:gd name="T13" fmla="*/ 490 h 1552"/>
                <a:gd name="T14" fmla="*/ 775 w 1136"/>
                <a:gd name="T15" fmla="*/ 490 h 1552"/>
                <a:gd name="T16" fmla="*/ 627 w 1136"/>
                <a:gd name="T17" fmla="*/ 314 h 1552"/>
                <a:gd name="T18" fmla="*/ 627 w 1136"/>
                <a:gd name="T19" fmla="*/ 314 h 1552"/>
                <a:gd name="T20" fmla="*/ 290 w 1136"/>
                <a:gd name="T21" fmla="*/ 149 h 1552"/>
                <a:gd name="T22" fmla="*/ 290 w 1136"/>
                <a:gd name="T23" fmla="*/ 149 h 1552"/>
                <a:gd name="T24" fmla="*/ 47 w 1136"/>
                <a:gd name="T25" fmla="*/ 136 h 1552"/>
                <a:gd name="T26" fmla="*/ 47 w 1136"/>
                <a:gd name="T27" fmla="*/ 136 h 1552"/>
                <a:gd name="T28" fmla="*/ 4 w 1136"/>
                <a:gd name="T29" fmla="*/ 132 h 1552"/>
                <a:gd name="T30" fmla="*/ 4 w 1136"/>
                <a:gd name="T31" fmla="*/ 132 h 1552"/>
                <a:gd name="T32" fmla="*/ 0 w 1136"/>
                <a:gd name="T33" fmla="*/ 116 h 1552"/>
                <a:gd name="T34" fmla="*/ 0 w 1136"/>
                <a:gd name="T35" fmla="*/ 116 h 1552"/>
                <a:gd name="T36" fmla="*/ 110 w 1136"/>
                <a:gd name="T37" fmla="*/ 76 h 1552"/>
                <a:gd name="T38" fmla="*/ 110 w 1136"/>
                <a:gd name="T39" fmla="*/ 76 h 1552"/>
                <a:gd name="T40" fmla="*/ 994 w 1136"/>
                <a:gd name="T41" fmla="*/ 443 h 1552"/>
                <a:gd name="T42" fmla="*/ 994 w 1136"/>
                <a:gd name="T43" fmla="*/ 443 h 1552"/>
                <a:gd name="T44" fmla="*/ 1031 w 1136"/>
                <a:gd name="T45" fmla="*/ 1102 h 1552"/>
                <a:gd name="T46" fmla="*/ 1031 w 1136"/>
                <a:gd name="T47" fmla="*/ 1102 h 1552"/>
                <a:gd name="T48" fmla="*/ 954 w 1136"/>
                <a:gd name="T49" fmla="*/ 1269 h 1552"/>
                <a:gd name="T50" fmla="*/ 954 w 1136"/>
                <a:gd name="T51" fmla="*/ 1269 h 1552"/>
                <a:gd name="T52" fmla="*/ 775 w 1136"/>
                <a:gd name="T53" fmla="*/ 1551 h 1552"/>
                <a:gd name="T54" fmla="*/ 775 w 1136"/>
                <a:gd name="T55" fmla="*/ 1551 h 1552"/>
                <a:gd name="T56" fmla="*/ 757 w 1136"/>
                <a:gd name="T57" fmla="*/ 1541 h 1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36" h="1552">
                  <a:moveTo>
                    <a:pt x="757" y="1541"/>
                  </a:moveTo>
                  <a:lnTo>
                    <a:pt x="757" y="1541"/>
                  </a:lnTo>
                  <a:cubicBezTo>
                    <a:pt x="768" y="1518"/>
                    <a:pt x="778" y="1495"/>
                    <a:pt x="790" y="1473"/>
                  </a:cubicBezTo>
                  <a:lnTo>
                    <a:pt x="790" y="1473"/>
                  </a:lnTo>
                  <a:cubicBezTo>
                    <a:pt x="878" y="1307"/>
                    <a:pt x="935" y="1131"/>
                    <a:pt x="936" y="942"/>
                  </a:cubicBezTo>
                  <a:lnTo>
                    <a:pt x="936" y="942"/>
                  </a:lnTo>
                  <a:cubicBezTo>
                    <a:pt x="938" y="774"/>
                    <a:pt x="877" y="623"/>
                    <a:pt x="775" y="490"/>
                  </a:cubicBezTo>
                  <a:lnTo>
                    <a:pt x="775" y="490"/>
                  </a:lnTo>
                  <a:cubicBezTo>
                    <a:pt x="728" y="429"/>
                    <a:pt x="679" y="371"/>
                    <a:pt x="627" y="314"/>
                  </a:cubicBezTo>
                  <a:lnTo>
                    <a:pt x="627" y="314"/>
                  </a:lnTo>
                  <a:cubicBezTo>
                    <a:pt x="536" y="217"/>
                    <a:pt x="418" y="167"/>
                    <a:pt x="290" y="149"/>
                  </a:cubicBezTo>
                  <a:lnTo>
                    <a:pt x="290" y="149"/>
                  </a:lnTo>
                  <a:cubicBezTo>
                    <a:pt x="210" y="137"/>
                    <a:pt x="128" y="140"/>
                    <a:pt x="47" y="136"/>
                  </a:cubicBezTo>
                  <a:lnTo>
                    <a:pt x="47" y="136"/>
                  </a:lnTo>
                  <a:cubicBezTo>
                    <a:pt x="33" y="135"/>
                    <a:pt x="19" y="134"/>
                    <a:pt x="4" y="132"/>
                  </a:cubicBezTo>
                  <a:lnTo>
                    <a:pt x="4" y="132"/>
                  </a:lnTo>
                  <a:cubicBezTo>
                    <a:pt x="3" y="127"/>
                    <a:pt x="1" y="122"/>
                    <a:pt x="0" y="116"/>
                  </a:cubicBezTo>
                  <a:lnTo>
                    <a:pt x="0" y="116"/>
                  </a:lnTo>
                  <a:cubicBezTo>
                    <a:pt x="36" y="102"/>
                    <a:pt x="72" y="84"/>
                    <a:pt x="110" y="76"/>
                  </a:cubicBezTo>
                  <a:lnTo>
                    <a:pt x="110" y="76"/>
                  </a:lnTo>
                  <a:cubicBezTo>
                    <a:pt x="454" y="0"/>
                    <a:pt x="801" y="148"/>
                    <a:pt x="994" y="443"/>
                  </a:cubicBezTo>
                  <a:lnTo>
                    <a:pt x="994" y="443"/>
                  </a:lnTo>
                  <a:cubicBezTo>
                    <a:pt x="1134" y="659"/>
                    <a:pt x="1135" y="876"/>
                    <a:pt x="1031" y="1102"/>
                  </a:cubicBezTo>
                  <a:lnTo>
                    <a:pt x="1031" y="1102"/>
                  </a:lnTo>
                  <a:cubicBezTo>
                    <a:pt x="1005" y="1158"/>
                    <a:pt x="984" y="1217"/>
                    <a:pt x="954" y="1269"/>
                  </a:cubicBezTo>
                  <a:lnTo>
                    <a:pt x="954" y="1269"/>
                  </a:lnTo>
                  <a:cubicBezTo>
                    <a:pt x="897" y="1364"/>
                    <a:pt x="835" y="1457"/>
                    <a:pt x="775" y="1551"/>
                  </a:cubicBezTo>
                  <a:lnTo>
                    <a:pt x="775" y="1551"/>
                  </a:lnTo>
                  <a:cubicBezTo>
                    <a:pt x="769" y="1547"/>
                    <a:pt x="763" y="1544"/>
                    <a:pt x="757" y="1541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8" name="Freeform 96">
              <a:extLst>
                <a:ext uri="{FF2B5EF4-FFF2-40B4-BE49-F238E27FC236}">
                  <a16:creationId xmlns:a16="http://schemas.microsoft.com/office/drawing/2014/main" id="{00B2BC54-3B9C-AF43-AC8B-F3BB68CFBE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481" y="3590281"/>
              <a:ext cx="374399" cy="312959"/>
            </a:xfrm>
            <a:custGeom>
              <a:avLst/>
              <a:gdLst>
                <a:gd name="T0" fmla="*/ 373963 w 859"/>
                <a:gd name="T1" fmla="*/ 185425 h 719"/>
                <a:gd name="T2" fmla="*/ 373963 w 859"/>
                <a:gd name="T3" fmla="*/ 185425 h 719"/>
                <a:gd name="T4" fmla="*/ 359580 w 859"/>
                <a:gd name="T5" fmla="*/ 169755 h 719"/>
                <a:gd name="T6" fmla="*/ 359580 w 859"/>
                <a:gd name="T7" fmla="*/ 169755 h 719"/>
                <a:gd name="T8" fmla="*/ 237541 w 859"/>
                <a:gd name="T9" fmla="*/ 104029 h 719"/>
                <a:gd name="T10" fmla="*/ 237541 w 859"/>
                <a:gd name="T11" fmla="*/ 104029 h 719"/>
                <a:gd name="T12" fmla="*/ 156036 w 859"/>
                <a:gd name="T13" fmla="*/ 152344 h 719"/>
                <a:gd name="T14" fmla="*/ 156036 w 859"/>
                <a:gd name="T15" fmla="*/ 152344 h 719"/>
                <a:gd name="T16" fmla="*/ 197878 w 859"/>
                <a:gd name="T17" fmla="*/ 247233 h 719"/>
                <a:gd name="T18" fmla="*/ 197878 w 859"/>
                <a:gd name="T19" fmla="*/ 247233 h 719"/>
                <a:gd name="T20" fmla="*/ 276768 w 859"/>
                <a:gd name="T21" fmla="*/ 264209 h 719"/>
                <a:gd name="T22" fmla="*/ 276768 w 859"/>
                <a:gd name="T23" fmla="*/ 264209 h 719"/>
                <a:gd name="T24" fmla="*/ 267179 w 859"/>
                <a:gd name="T25" fmla="*/ 248974 h 719"/>
                <a:gd name="T26" fmla="*/ 267179 w 859"/>
                <a:gd name="T27" fmla="*/ 248974 h 719"/>
                <a:gd name="T28" fmla="*/ 316866 w 859"/>
                <a:gd name="T29" fmla="*/ 254633 h 719"/>
                <a:gd name="T30" fmla="*/ 316866 w 859"/>
                <a:gd name="T31" fmla="*/ 254633 h 719"/>
                <a:gd name="T32" fmla="*/ 317302 w 859"/>
                <a:gd name="T33" fmla="*/ 258986 h 719"/>
                <a:gd name="T34" fmla="*/ 317302 w 859"/>
                <a:gd name="T35" fmla="*/ 258986 h 719"/>
                <a:gd name="T36" fmla="*/ 304662 w 859"/>
                <a:gd name="T37" fmla="*/ 264644 h 719"/>
                <a:gd name="T38" fmla="*/ 304662 w 859"/>
                <a:gd name="T39" fmla="*/ 264644 h 719"/>
                <a:gd name="T40" fmla="*/ 305534 w 859"/>
                <a:gd name="T41" fmla="*/ 267256 h 719"/>
                <a:gd name="T42" fmla="*/ 305534 w 859"/>
                <a:gd name="T43" fmla="*/ 267256 h 719"/>
                <a:gd name="T44" fmla="*/ 350863 w 859"/>
                <a:gd name="T45" fmla="*/ 265515 h 719"/>
                <a:gd name="T46" fmla="*/ 350863 w 859"/>
                <a:gd name="T47" fmla="*/ 265515 h 719"/>
                <a:gd name="T48" fmla="*/ 289407 w 859"/>
                <a:gd name="T49" fmla="*/ 295113 h 719"/>
                <a:gd name="T50" fmla="*/ 289407 w 859"/>
                <a:gd name="T51" fmla="*/ 295113 h 719"/>
                <a:gd name="T52" fmla="*/ 13947 w 859"/>
                <a:gd name="T53" fmla="*/ 121440 h 719"/>
                <a:gd name="T54" fmla="*/ 13947 w 859"/>
                <a:gd name="T55" fmla="*/ 121440 h 719"/>
                <a:gd name="T56" fmla="*/ 67557 w 859"/>
                <a:gd name="T57" fmla="*/ 22199 h 719"/>
                <a:gd name="T58" fmla="*/ 67557 w 859"/>
                <a:gd name="T59" fmla="*/ 22199 h 719"/>
                <a:gd name="T60" fmla="*/ 245822 w 859"/>
                <a:gd name="T61" fmla="*/ 38304 h 719"/>
                <a:gd name="T62" fmla="*/ 245822 w 859"/>
                <a:gd name="T63" fmla="*/ 38304 h 719"/>
                <a:gd name="T64" fmla="*/ 373963 w 859"/>
                <a:gd name="T65" fmla="*/ 185425 h 7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59" h="719">
                  <a:moveTo>
                    <a:pt x="858" y="426"/>
                  </a:moveTo>
                  <a:lnTo>
                    <a:pt x="858" y="426"/>
                  </a:lnTo>
                  <a:cubicBezTo>
                    <a:pt x="847" y="414"/>
                    <a:pt x="835" y="403"/>
                    <a:pt x="825" y="390"/>
                  </a:cubicBezTo>
                  <a:cubicBezTo>
                    <a:pt x="753" y="300"/>
                    <a:pt x="657" y="254"/>
                    <a:pt x="545" y="239"/>
                  </a:cubicBezTo>
                  <a:cubicBezTo>
                    <a:pt x="447" y="227"/>
                    <a:pt x="379" y="269"/>
                    <a:pt x="358" y="350"/>
                  </a:cubicBezTo>
                  <a:cubicBezTo>
                    <a:pt x="330" y="454"/>
                    <a:pt x="359" y="527"/>
                    <a:pt x="454" y="568"/>
                  </a:cubicBezTo>
                  <a:cubicBezTo>
                    <a:pt x="509" y="591"/>
                    <a:pt x="571" y="601"/>
                    <a:pt x="635" y="607"/>
                  </a:cubicBezTo>
                  <a:cubicBezTo>
                    <a:pt x="631" y="600"/>
                    <a:pt x="627" y="594"/>
                    <a:pt x="613" y="572"/>
                  </a:cubicBezTo>
                  <a:cubicBezTo>
                    <a:pt x="659" y="578"/>
                    <a:pt x="693" y="582"/>
                    <a:pt x="727" y="585"/>
                  </a:cubicBezTo>
                  <a:cubicBezTo>
                    <a:pt x="728" y="589"/>
                    <a:pt x="728" y="592"/>
                    <a:pt x="728" y="595"/>
                  </a:cubicBezTo>
                  <a:cubicBezTo>
                    <a:pt x="718" y="600"/>
                    <a:pt x="709" y="604"/>
                    <a:pt x="699" y="608"/>
                  </a:cubicBezTo>
                  <a:cubicBezTo>
                    <a:pt x="700" y="610"/>
                    <a:pt x="700" y="612"/>
                    <a:pt x="701" y="614"/>
                  </a:cubicBezTo>
                  <a:cubicBezTo>
                    <a:pt x="734" y="613"/>
                    <a:pt x="767" y="612"/>
                    <a:pt x="805" y="610"/>
                  </a:cubicBezTo>
                  <a:cubicBezTo>
                    <a:pt x="767" y="658"/>
                    <a:pt x="714" y="671"/>
                    <a:pt x="664" y="678"/>
                  </a:cubicBezTo>
                  <a:cubicBezTo>
                    <a:pt x="390" y="718"/>
                    <a:pt x="110" y="574"/>
                    <a:pt x="32" y="279"/>
                  </a:cubicBezTo>
                  <a:cubicBezTo>
                    <a:pt x="0" y="158"/>
                    <a:pt x="37" y="92"/>
                    <a:pt x="155" y="51"/>
                  </a:cubicBezTo>
                  <a:cubicBezTo>
                    <a:pt x="297" y="0"/>
                    <a:pt x="432" y="27"/>
                    <a:pt x="564" y="88"/>
                  </a:cubicBezTo>
                  <a:cubicBezTo>
                    <a:pt x="712" y="156"/>
                    <a:pt x="802" y="275"/>
                    <a:pt x="858" y="426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99" name="Freeform 97">
              <a:extLst>
                <a:ext uri="{FF2B5EF4-FFF2-40B4-BE49-F238E27FC236}">
                  <a16:creationId xmlns:a16="http://schemas.microsoft.com/office/drawing/2014/main" id="{381A5F8F-E0E1-8643-AF50-096D78605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2338" y="3831207"/>
              <a:ext cx="677155" cy="1355620"/>
            </a:xfrm>
            <a:custGeom>
              <a:avLst/>
              <a:gdLst>
                <a:gd name="T0" fmla="*/ 1556 w 1557"/>
                <a:gd name="T1" fmla="*/ 1144 h 3115"/>
                <a:gd name="T2" fmla="*/ 1556 w 1557"/>
                <a:gd name="T3" fmla="*/ 1144 h 3115"/>
                <a:gd name="T4" fmla="*/ 1360 w 1557"/>
                <a:gd name="T5" fmla="*/ 1465 h 3115"/>
                <a:gd name="T6" fmla="*/ 1360 w 1557"/>
                <a:gd name="T7" fmla="*/ 1465 h 3115"/>
                <a:gd name="T8" fmla="*/ 1332 w 1557"/>
                <a:gd name="T9" fmla="*/ 1585 h 3115"/>
                <a:gd name="T10" fmla="*/ 1332 w 1557"/>
                <a:gd name="T11" fmla="*/ 1585 h 3115"/>
                <a:gd name="T12" fmla="*/ 1313 w 1557"/>
                <a:gd name="T13" fmla="*/ 2123 h 3115"/>
                <a:gd name="T14" fmla="*/ 1313 w 1557"/>
                <a:gd name="T15" fmla="*/ 2123 h 3115"/>
                <a:gd name="T16" fmla="*/ 941 w 1557"/>
                <a:gd name="T17" fmla="*/ 3050 h 3115"/>
                <a:gd name="T18" fmla="*/ 941 w 1557"/>
                <a:gd name="T19" fmla="*/ 3050 h 3115"/>
                <a:gd name="T20" fmla="*/ 883 w 1557"/>
                <a:gd name="T21" fmla="*/ 3114 h 3115"/>
                <a:gd name="T22" fmla="*/ 883 w 1557"/>
                <a:gd name="T23" fmla="*/ 3114 h 3115"/>
                <a:gd name="T24" fmla="*/ 991 w 1557"/>
                <a:gd name="T25" fmla="*/ 2914 h 3115"/>
                <a:gd name="T26" fmla="*/ 991 w 1557"/>
                <a:gd name="T27" fmla="*/ 2914 h 3115"/>
                <a:gd name="T28" fmla="*/ 1248 w 1557"/>
                <a:gd name="T29" fmla="*/ 2201 h 3115"/>
                <a:gd name="T30" fmla="*/ 1248 w 1557"/>
                <a:gd name="T31" fmla="*/ 2201 h 3115"/>
                <a:gd name="T32" fmla="*/ 1253 w 1557"/>
                <a:gd name="T33" fmla="*/ 1508 h 3115"/>
                <a:gd name="T34" fmla="*/ 1253 w 1557"/>
                <a:gd name="T35" fmla="*/ 1508 h 3115"/>
                <a:gd name="T36" fmla="*/ 1076 w 1557"/>
                <a:gd name="T37" fmla="*/ 1043 h 3115"/>
                <a:gd name="T38" fmla="*/ 1076 w 1557"/>
                <a:gd name="T39" fmla="*/ 1043 h 3115"/>
                <a:gd name="T40" fmla="*/ 790 w 1557"/>
                <a:gd name="T41" fmla="*/ 813 h 3115"/>
                <a:gd name="T42" fmla="*/ 790 w 1557"/>
                <a:gd name="T43" fmla="*/ 813 h 3115"/>
                <a:gd name="T44" fmla="*/ 677 w 1557"/>
                <a:gd name="T45" fmla="*/ 761 h 3115"/>
                <a:gd name="T46" fmla="*/ 677 w 1557"/>
                <a:gd name="T47" fmla="*/ 761 h 3115"/>
                <a:gd name="T48" fmla="*/ 685 w 1557"/>
                <a:gd name="T49" fmla="*/ 741 h 3115"/>
                <a:gd name="T50" fmla="*/ 685 w 1557"/>
                <a:gd name="T51" fmla="*/ 741 h 3115"/>
                <a:gd name="T52" fmla="*/ 961 w 1557"/>
                <a:gd name="T53" fmla="*/ 844 h 3115"/>
                <a:gd name="T54" fmla="*/ 961 w 1557"/>
                <a:gd name="T55" fmla="*/ 844 h 3115"/>
                <a:gd name="T56" fmla="*/ 0 w 1557"/>
                <a:gd name="T57" fmla="*/ 18 h 3115"/>
                <a:gd name="T58" fmla="*/ 0 w 1557"/>
                <a:gd name="T59" fmla="*/ 18 h 3115"/>
                <a:gd name="T60" fmla="*/ 11 w 1557"/>
                <a:gd name="T61" fmla="*/ 0 h 3115"/>
                <a:gd name="T62" fmla="*/ 11 w 1557"/>
                <a:gd name="T63" fmla="*/ 0 h 3115"/>
                <a:gd name="T64" fmla="*/ 175 w 1557"/>
                <a:gd name="T65" fmla="*/ 61 h 3115"/>
                <a:gd name="T66" fmla="*/ 175 w 1557"/>
                <a:gd name="T67" fmla="*/ 61 h 3115"/>
                <a:gd name="T68" fmla="*/ 341 w 1557"/>
                <a:gd name="T69" fmla="*/ 140 h 3115"/>
                <a:gd name="T70" fmla="*/ 341 w 1557"/>
                <a:gd name="T71" fmla="*/ 140 h 3115"/>
                <a:gd name="T72" fmla="*/ 492 w 1557"/>
                <a:gd name="T73" fmla="*/ 235 h 3115"/>
                <a:gd name="T74" fmla="*/ 492 w 1557"/>
                <a:gd name="T75" fmla="*/ 235 h 3115"/>
                <a:gd name="T76" fmla="*/ 642 w 1557"/>
                <a:gd name="T77" fmla="*/ 347 h 3115"/>
                <a:gd name="T78" fmla="*/ 642 w 1557"/>
                <a:gd name="T79" fmla="*/ 347 h 3115"/>
                <a:gd name="T80" fmla="*/ 683 w 1557"/>
                <a:gd name="T81" fmla="*/ 119 h 3115"/>
                <a:gd name="T82" fmla="*/ 683 w 1557"/>
                <a:gd name="T83" fmla="*/ 119 h 3115"/>
                <a:gd name="T84" fmla="*/ 699 w 1557"/>
                <a:gd name="T85" fmla="*/ 120 h 3115"/>
                <a:gd name="T86" fmla="*/ 699 w 1557"/>
                <a:gd name="T87" fmla="*/ 120 h 3115"/>
                <a:gd name="T88" fmla="*/ 697 w 1557"/>
                <a:gd name="T89" fmla="*/ 290 h 3115"/>
                <a:gd name="T90" fmla="*/ 697 w 1557"/>
                <a:gd name="T91" fmla="*/ 290 h 3115"/>
                <a:gd name="T92" fmla="*/ 759 w 1557"/>
                <a:gd name="T93" fmla="*/ 475 h 3115"/>
                <a:gd name="T94" fmla="*/ 759 w 1557"/>
                <a:gd name="T95" fmla="*/ 475 h 3115"/>
                <a:gd name="T96" fmla="*/ 1110 w 1557"/>
                <a:gd name="T97" fmla="*/ 962 h 3115"/>
                <a:gd name="T98" fmla="*/ 1110 w 1557"/>
                <a:gd name="T99" fmla="*/ 962 h 3115"/>
                <a:gd name="T100" fmla="*/ 1301 w 1557"/>
                <a:gd name="T101" fmla="*/ 1434 h 3115"/>
                <a:gd name="T102" fmla="*/ 1301 w 1557"/>
                <a:gd name="T103" fmla="*/ 1434 h 3115"/>
                <a:gd name="T104" fmla="*/ 1314 w 1557"/>
                <a:gd name="T105" fmla="*/ 1465 h 3115"/>
                <a:gd name="T106" fmla="*/ 1314 w 1557"/>
                <a:gd name="T107" fmla="*/ 1465 h 3115"/>
                <a:gd name="T108" fmla="*/ 1547 w 1557"/>
                <a:gd name="T109" fmla="*/ 1138 h 3115"/>
                <a:gd name="T110" fmla="*/ 1547 w 1557"/>
                <a:gd name="T111" fmla="*/ 1138 h 3115"/>
                <a:gd name="T112" fmla="*/ 1556 w 1557"/>
                <a:gd name="T113" fmla="*/ 1144 h 3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57" h="3115">
                  <a:moveTo>
                    <a:pt x="1556" y="1144"/>
                  </a:moveTo>
                  <a:lnTo>
                    <a:pt x="1556" y="1144"/>
                  </a:lnTo>
                  <a:cubicBezTo>
                    <a:pt x="1490" y="1251"/>
                    <a:pt x="1422" y="1356"/>
                    <a:pt x="1360" y="1465"/>
                  </a:cubicBezTo>
                  <a:lnTo>
                    <a:pt x="1360" y="1465"/>
                  </a:lnTo>
                  <a:cubicBezTo>
                    <a:pt x="1341" y="1500"/>
                    <a:pt x="1327" y="1547"/>
                    <a:pt x="1332" y="1585"/>
                  </a:cubicBezTo>
                  <a:lnTo>
                    <a:pt x="1332" y="1585"/>
                  </a:lnTo>
                  <a:cubicBezTo>
                    <a:pt x="1360" y="1767"/>
                    <a:pt x="1342" y="1945"/>
                    <a:pt x="1313" y="2123"/>
                  </a:cubicBezTo>
                  <a:lnTo>
                    <a:pt x="1313" y="2123"/>
                  </a:lnTo>
                  <a:cubicBezTo>
                    <a:pt x="1257" y="2459"/>
                    <a:pt x="1122" y="2764"/>
                    <a:pt x="941" y="3050"/>
                  </a:cubicBezTo>
                  <a:lnTo>
                    <a:pt x="941" y="3050"/>
                  </a:lnTo>
                  <a:cubicBezTo>
                    <a:pt x="926" y="3074"/>
                    <a:pt x="908" y="3096"/>
                    <a:pt x="883" y="3114"/>
                  </a:cubicBezTo>
                  <a:lnTo>
                    <a:pt x="883" y="3114"/>
                  </a:lnTo>
                  <a:cubicBezTo>
                    <a:pt x="920" y="3047"/>
                    <a:pt x="957" y="2982"/>
                    <a:pt x="991" y="2914"/>
                  </a:cubicBezTo>
                  <a:lnTo>
                    <a:pt x="991" y="2914"/>
                  </a:lnTo>
                  <a:cubicBezTo>
                    <a:pt x="1105" y="2687"/>
                    <a:pt x="1194" y="2451"/>
                    <a:pt x="1248" y="2201"/>
                  </a:cubicBezTo>
                  <a:lnTo>
                    <a:pt x="1248" y="2201"/>
                  </a:lnTo>
                  <a:cubicBezTo>
                    <a:pt x="1298" y="1969"/>
                    <a:pt x="1299" y="1738"/>
                    <a:pt x="1253" y="1508"/>
                  </a:cubicBezTo>
                  <a:lnTo>
                    <a:pt x="1253" y="1508"/>
                  </a:lnTo>
                  <a:cubicBezTo>
                    <a:pt x="1220" y="1344"/>
                    <a:pt x="1164" y="1185"/>
                    <a:pt x="1076" y="1043"/>
                  </a:cubicBezTo>
                  <a:lnTo>
                    <a:pt x="1076" y="1043"/>
                  </a:lnTo>
                  <a:cubicBezTo>
                    <a:pt x="1010" y="935"/>
                    <a:pt x="910" y="860"/>
                    <a:pt x="790" y="813"/>
                  </a:cubicBezTo>
                  <a:lnTo>
                    <a:pt x="790" y="813"/>
                  </a:lnTo>
                  <a:cubicBezTo>
                    <a:pt x="752" y="798"/>
                    <a:pt x="715" y="778"/>
                    <a:pt x="677" y="761"/>
                  </a:cubicBezTo>
                  <a:lnTo>
                    <a:pt x="677" y="761"/>
                  </a:lnTo>
                  <a:cubicBezTo>
                    <a:pt x="680" y="754"/>
                    <a:pt x="682" y="748"/>
                    <a:pt x="685" y="741"/>
                  </a:cubicBezTo>
                  <a:lnTo>
                    <a:pt x="685" y="741"/>
                  </a:lnTo>
                  <a:cubicBezTo>
                    <a:pt x="774" y="774"/>
                    <a:pt x="863" y="806"/>
                    <a:pt x="961" y="844"/>
                  </a:cubicBezTo>
                  <a:lnTo>
                    <a:pt x="961" y="844"/>
                  </a:lnTo>
                  <a:cubicBezTo>
                    <a:pt x="703" y="489"/>
                    <a:pt x="420" y="175"/>
                    <a:pt x="0" y="18"/>
                  </a:cubicBezTo>
                  <a:lnTo>
                    <a:pt x="0" y="18"/>
                  </a:lnTo>
                  <a:cubicBezTo>
                    <a:pt x="3" y="13"/>
                    <a:pt x="7" y="6"/>
                    <a:pt x="11" y="0"/>
                  </a:cubicBezTo>
                  <a:lnTo>
                    <a:pt x="11" y="0"/>
                  </a:lnTo>
                  <a:cubicBezTo>
                    <a:pt x="66" y="20"/>
                    <a:pt x="122" y="38"/>
                    <a:pt x="175" y="61"/>
                  </a:cubicBezTo>
                  <a:lnTo>
                    <a:pt x="175" y="61"/>
                  </a:lnTo>
                  <a:cubicBezTo>
                    <a:pt x="232" y="85"/>
                    <a:pt x="288" y="111"/>
                    <a:pt x="341" y="140"/>
                  </a:cubicBezTo>
                  <a:lnTo>
                    <a:pt x="341" y="140"/>
                  </a:lnTo>
                  <a:cubicBezTo>
                    <a:pt x="393" y="169"/>
                    <a:pt x="443" y="202"/>
                    <a:pt x="492" y="235"/>
                  </a:cubicBezTo>
                  <a:lnTo>
                    <a:pt x="492" y="235"/>
                  </a:lnTo>
                  <a:cubicBezTo>
                    <a:pt x="542" y="270"/>
                    <a:pt x="589" y="308"/>
                    <a:pt x="642" y="347"/>
                  </a:cubicBezTo>
                  <a:lnTo>
                    <a:pt x="642" y="347"/>
                  </a:lnTo>
                  <a:cubicBezTo>
                    <a:pt x="656" y="269"/>
                    <a:pt x="669" y="195"/>
                    <a:pt x="683" y="119"/>
                  </a:cubicBezTo>
                  <a:lnTo>
                    <a:pt x="683" y="119"/>
                  </a:lnTo>
                  <a:cubicBezTo>
                    <a:pt x="688" y="119"/>
                    <a:pt x="693" y="120"/>
                    <a:pt x="699" y="120"/>
                  </a:cubicBezTo>
                  <a:lnTo>
                    <a:pt x="699" y="120"/>
                  </a:lnTo>
                  <a:cubicBezTo>
                    <a:pt x="699" y="177"/>
                    <a:pt x="706" y="235"/>
                    <a:pt x="697" y="290"/>
                  </a:cubicBezTo>
                  <a:lnTo>
                    <a:pt x="697" y="290"/>
                  </a:lnTo>
                  <a:cubicBezTo>
                    <a:pt x="685" y="366"/>
                    <a:pt x="703" y="417"/>
                    <a:pt x="759" y="475"/>
                  </a:cubicBezTo>
                  <a:lnTo>
                    <a:pt x="759" y="475"/>
                  </a:lnTo>
                  <a:cubicBezTo>
                    <a:pt x="897" y="620"/>
                    <a:pt x="1012" y="786"/>
                    <a:pt x="1110" y="962"/>
                  </a:cubicBezTo>
                  <a:lnTo>
                    <a:pt x="1110" y="962"/>
                  </a:lnTo>
                  <a:cubicBezTo>
                    <a:pt x="1193" y="1112"/>
                    <a:pt x="1254" y="1270"/>
                    <a:pt x="1301" y="1434"/>
                  </a:cubicBezTo>
                  <a:lnTo>
                    <a:pt x="1301" y="1434"/>
                  </a:lnTo>
                  <a:cubicBezTo>
                    <a:pt x="1303" y="1440"/>
                    <a:pt x="1306" y="1445"/>
                    <a:pt x="1314" y="1465"/>
                  </a:cubicBezTo>
                  <a:lnTo>
                    <a:pt x="1314" y="1465"/>
                  </a:lnTo>
                  <a:cubicBezTo>
                    <a:pt x="1396" y="1351"/>
                    <a:pt x="1471" y="1245"/>
                    <a:pt x="1547" y="1138"/>
                  </a:cubicBezTo>
                  <a:lnTo>
                    <a:pt x="1547" y="1138"/>
                  </a:lnTo>
                  <a:cubicBezTo>
                    <a:pt x="1550" y="1140"/>
                    <a:pt x="1553" y="1142"/>
                    <a:pt x="1556" y="1144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0" name="Freeform 98">
              <a:extLst>
                <a:ext uri="{FF2B5EF4-FFF2-40B4-BE49-F238E27FC236}">
                  <a16:creationId xmlns:a16="http://schemas.microsoft.com/office/drawing/2014/main" id="{8F38804C-9DDE-B440-9E58-9EE8CAF8A1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1601" y="4479241"/>
              <a:ext cx="581761" cy="199680"/>
            </a:xfrm>
            <a:custGeom>
              <a:avLst/>
              <a:gdLst>
                <a:gd name="T0" fmla="*/ 0 w 1338"/>
                <a:gd name="T1" fmla="*/ 193126 h 457"/>
                <a:gd name="T2" fmla="*/ 0 w 1338"/>
                <a:gd name="T3" fmla="*/ 193126 h 457"/>
                <a:gd name="T4" fmla="*/ 198703 w 1338"/>
                <a:gd name="T5" fmla="*/ 57676 h 457"/>
                <a:gd name="T6" fmla="*/ 198703 w 1338"/>
                <a:gd name="T7" fmla="*/ 57676 h 457"/>
                <a:gd name="T8" fmla="*/ 469583 w 1338"/>
                <a:gd name="T9" fmla="*/ 12234 h 457"/>
                <a:gd name="T10" fmla="*/ 469583 w 1338"/>
                <a:gd name="T11" fmla="*/ 12234 h 457"/>
                <a:gd name="T12" fmla="*/ 563499 w 1338"/>
                <a:gd name="T13" fmla="*/ 57676 h 457"/>
                <a:gd name="T14" fmla="*/ 563499 w 1338"/>
                <a:gd name="T15" fmla="*/ 57676 h 457"/>
                <a:gd name="T16" fmla="*/ 577413 w 1338"/>
                <a:gd name="T17" fmla="*/ 95689 h 457"/>
                <a:gd name="T18" fmla="*/ 577413 w 1338"/>
                <a:gd name="T19" fmla="*/ 95689 h 457"/>
                <a:gd name="T20" fmla="*/ 542194 w 1338"/>
                <a:gd name="T21" fmla="*/ 123653 h 457"/>
                <a:gd name="T22" fmla="*/ 542194 w 1338"/>
                <a:gd name="T23" fmla="*/ 123653 h 457"/>
                <a:gd name="T24" fmla="*/ 495236 w 1338"/>
                <a:gd name="T25" fmla="*/ 116225 h 457"/>
                <a:gd name="T26" fmla="*/ 495236 w 1338"/>
                <a:gd name="T27" fmla="*/ 116225 h 457"/>
                <a:gd name="T28" fmla="*/ 90003 w 1338"/>
                <a:gd name="T29" fmla="*/ 144626 h 457"/>
                <a:gd name="T30" fmla="*/ 90003 w 1338"/>
                <a:gd name="T31" fmla="*/ 144626 h 457"/>
                <a:gd name="T32" fmla="*/ 3913 w 1338"/>
                <a:gd name="T33" fmla="*/ 199243 h 457"/>
                <a:gd name="T34" fmla="*/ 3913 w 1338"/>
                <a:gd name="T35" fmla="*/ 199243 h 457"/>
                <a:gd name="T36" fmla="*/ 0 w 1338"/>
                <a:gd name="T37" fmla="*/ 193126 h 45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38" h="457">
                  <a:moveTo>
                    <a:pt x="0" y="442"/>
                  </a:moveTo>
                  <a:lnTo>
                    <a:pt x="0" y="442"/>
                  </a:lnTo>
                  <a:cubicBezTo>
                    <a:pt x="139" y="321"/>
                    <a:pt x="293" y="220"/>
                    <a:pt x="457" y="132"/>
                  </a:cubicBezTo>
                  <a:cubicBezTo>
                    <a:pt x="654" y="26"/>
                    <a:pt x="862" y="0"/>
                    <a:pt x="1080" y="28"/>
                  </a:cubicBezTo>
                  <a:cubicBezTo>
                    <a:pt x="1162" y="38"/>
                    <a:pt x="1239" y="69"/>
                    <a:pt x="1296" y="132"/>
                  </a:cubicBezTo>
                  <a:cubicBezTo>
                    <a:pt x="1316" y="154"/>
                    <a:pt x="1337" y="197"/>
                    <a:pt x="1328" y="219"/>
                  </a:cubicBezTo>
                  <a:cubicBezTo>
                    <a:pt x="1316" y="247"/>
                    <a:pt x="1279" y="276"/>
                    <a:pt x="1247" y="283"/>
                  </a:cubicBezTo>
                  <a:cubicBezTo>
                    <a:pt x="1214" y="290"/>
                    <a:pt x="1172" y="279"/>
                    <a:pt x="1139" y="266"/>
                  </a:cubicBezTo>
                  <a:cubicBezTo>
                    <a:pt x="817" y="134"/>
                    <a:pt x="507" y="165"/>
                    <a:pt x="207" y="331"/>
                  </a:cubicBezTo>
                  <a:cubicBezTo>
                    <a:pt x="139" y="368"/>
                    <a:pt x="75" y="414"/>
                    <a:pt x="9" y="456"/>
                  </a:cubicBezTo>
                  <a:cubicBezTo>
                    <a:pt x="6" y="452"/>
                    <a:pt x="3" y="447"/>
                    <a:pt x="0" y="442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01" name="Freeform 99">
              <a:extLst>
                <a:ext uri="{FF2B5EF4-FFF2-40B4-BE49-F238E27FC236}">
                  <a16:creationId xmlns:a16="http://schemas.microsoft.com/office/drawing/2014/main" id="{B00C1DBD-0F2F-8B46-B1D1-58B4AD74E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2895" y="4384971"/>
              <a:ext cx="424396" cy="332285"/>
            </a:xfrm>
            <a:custGeom>
              <a:avLst/>
              <a:gdLst>
                <a:gd name="T0" fmla="*/ 0 w 974"/>
                <a:gd name="T1" fmla="*/ 762 h 763"/>
                <a:gd name="T2" fmla="*/ 0 w 974"/>
                <a:gd name="T3" fmla="*/ 762 h 763"/>
                <a:gd name="T4" fmla="*/ 189 w 974"/>
                <a:gd name="T5" fmla="*/ 481 h 763"/>
                <a:gd name="T6" fmla="*/ 189 w 974"/>
                <a:gd name="T7" fmla="*/ 481 h 763"/>
                <a:gd name="T8" fmla="*/ 679 w 974"/>
                <a:gd name="T9" fmla="*/ 68 h 763"/>
                <a:gd name="T10" fmla="*/ 679 w 974"/>
                <a:gd name="T11" fmla="*/ 68 h 763"/>
                <a:gd name="T12" fmla="*/ 782 w 974"/>
                <a:gd name="T13" fmla="*/ 14 h 763"/>
                <a:gd name="T14" fmla="*/ 782 w 974"/>
                <a:gd name="T15" fmla="*/ 14 h 763"/>
                <a:gd name="T16" fmla="*/ 856 w 974"/>
                <a:gd name="T17" fmla="*/ 1 h 763"/>
                <a:gd name="T18" fmla="*/ 856 w 974"/>
                <a:gd name="T19" fmla="*/ 1 h 763"/>
                <a:gd name="T20" fmla="*/ 957 w 974"/>
                <a:gd name="T21" fmla="*/ 65 h 763"/>
                <a:gd name="T22" fmla="*/ 957 w 974"/>
                <a:gd name="T23" fmla="*/ 65 h 763"/>
                <a:gd name="T24" fmla="*/ 909 w 974"/>
                <a:gd name="T25" fmla="*/ 161 h 763"/>
                <a:gd name="T26" fmla="*/ 909 w 974"/>
                <a:gd name="T27" fmla="*/ 161 h 763"/>
                <a:gd name="T28" fmla="*/ 656 w 974"/>
                <a:gd name="T29" fmla="*/ 277 h 763"/>
                <a:gd name="T30" fmla="*/ 656 w 974"/>
                <a:gd name="T31" fmla="*/ 277 h 763"/>
                <a:gd name="T32" fmla="*/ 0 w 974"/>
                <a:gd name="T33" fmla="*/ 76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4" h="763">
                  <a:moveTo>
                    <a:pt x="0" y="762"/>
                  </a:moveTo>
                  <a:lnTo>
                    <a:pt x="0" y="762"/>
                  </a:lnTo>
                  <a:cubicBezTo>
                    <a:pt x="42" y="655"/>
                    <a:pt x="110" y="563"/>
                    <a:pt x="189" y="481"/>
                  </a:cubicBezTo>
                  <a:lnTo>
                    <a:pt x="189" y="481"/>
                  </a:lnTo>
                  <a:cubicBezTo>
                    <a:pt x="337" y="325"/>
                    <a:pt x="495" y="182"/>
                    <a:pt x="679" y="68"/>
                  </a:cubicBezTo>
                  <a:lnTo>
                    <a:pt x="679" y="68"/>
                  </a:lnTo>
                  <a:cubicBezTo>
                    <a:pt x="712" y="48"/>
                    <a:pt x="747" y="29"/>
                    <a:pt x="782" y="14"/>
                  </a:cubicBezTo>
                  <a:lnTo>
                    <a:pt x="782" y="14"/>
                  </a:lnTo>
                  <a:cubicBezTo>
                    <a:pt x="805" y="5"/>
                    <a:pt x="832" y="0"/>
                    <a:pt x="856" y="1"/>
                  </a:cubicBezTo>
                  <a:lnTo>
                    <a:pt x="856" y="1"/>
                  </a:lnTo>
                  <a:cubicBezTo>
                    <a:pt x="901" y="2"/>
                    <a:pt x="942" y="19"/>
                    <a:pt x="957" y="65"/>
                  </a:cubicBezTo>
                  <a:lnTo>
                    <a:pt x="957" y="65"/>
                  </a:lnTo>
                  <a:cubicBezTo>
                    <a:pt x="973" y="110"/>
                    <a:pt x="943" y="143"/>
                    <a:pt x="909" y="161"/>
                  </a:cubicBezTo>
                  <a:lnTo>
                    <a:pt x="909" y="161"/>
                  </a:lnTo>
                  <a:cubicBezTo>
                    <a:pt x="826" y="203"/>
                    <a:pt x="740" y="239"/>
                    <a:pt x="656" y="277"/>
                  </a:cubicBezTo>
                  <a:lnTo>
                    <a:pt x="656" y="277"/>
                  </a:lnTo>
                  <a:cubicBezTo>
                    <a:pt x="401" y="390"/>
                    <a:pt x="171" y="535"/>
                    <a:pt x="0" y="762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2" name="Freeform 100">
              <a:extLst>
                <a:ext uri="{FF2B5EF4-FFF2-40B4-BE49-F238E27FC236}">
                  <a16:creationId xmlns:a16="http://schemas.microsoft.com/office/drawing/2014/main" id="{51B9A945-2074-3E4D-823E-43555B5442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8241" y="3548041"/>
              <a:ext cx="176640" cy="228479"/>
            </a:xfrm>
            <a:custGeom>
              <a:avLst/>
              <a:gdLst>
                <a:gd name="T0" fmla="*/ 123866 w 405"/>
                <a:gd name="T1" fmla="*/ 228042 h 523"/>
                <a:gd name="T2" fmla="*/ 123866 w 405"/>
                <a:gd name="T3" fmla="*/ 228042 h 523"/>
                <a:gd name="T4" fmla="*/ 124738 w 405"/>
                <a:gd name="T5" fmla="*/ 146349 h 523"/>
                <a:gd name="T6" fmla="*/ 124738 w 405"/>
                <a:gd name="T7" fmla="*/ 146349 h 523"/>
                <a:gd name="T8" fmla="*/ 122121 w 405"/>
                <a:gd name="T9" fmla="*/ 124506 h 523"/>
                <a:gd name="T10" fmla="*/ 122121 w 405"/>
                <a:gd name="T11" fmla="*/ 124506 h 523"/>
                <a:gd name="T12" fmla="*/ 88974 w 405"/>
                <a:gd name="T13" fmla="*/ 79509 h 523"/>
                <a:gd name="T14" fmla="*/ 88974 w 405"/>
                <a:gd name="T15" fmla="*/ 79509 h 523"/>
                <a:gd name="T16" fmla="*/ 57135 w 405"/>
                <a:gd name="T17" fmla="*/ 110963 h 523"/>
                <a:gd name="T18" fmla="*/ 57135 w 405"/>
                <a:gd name="T19" fmla="*/ 110963 h 523"/>
                <a:gd name="T20" fmla="*/ 47104 w 405"/>
                <a:gd name="T21" fmla="*/ 209257 h 523"/>
                <a:gd name="T22" fmla="*/ 47104 w 405"/>
                <a:gd name="T23" fmla="*/ 209257 h 523"/>
                <a:gd name="T24" fmla="*/ 10468 w 405"/>
                <a:gd name="T25" fmla="*/ 68151 h 523"/>
                <a:gd name="T26" fmla="*/ 10468 w 405"/>
                <a:gd name="T27" fmla="*/ 68151 h 523"/>
                <a:gd name="T28" fmla="*/ 85485 w 405"/>
                <a:gd name="T29" fmla="*/ 874 h 523"/>
                <a:gd name="T30" fmla="*/ 85485 w 405"/>
                <a:gd name="T31" fmla="*/ 874 h 523"/>
                <a:gd name="T32" fmla="*/ 158322 w 405"/>
                <a:gd name="T33" fmla="*/ 62034 h 523"/>
                <a:gd name="T34" fmla="*/ 158322 w 405"/>
                <a:gd name="T35" fmla="*/ 62034 h 523"/>
                <a:gd name="T36" fmla="*/ 123866 w 405"/>
                <a:gd name="T37" fmla="*/ 228042 h 52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05" h="523">
                  <a:moveTo>
                    <a:pt x="284" y="522"/>
                  </a:moveTo>
                  <a:lnTo>
                    <a:pt x="284" y="522"/>
                  </a:lnTo>
                  <a:cubicBezTo>
                    <a:pt x="285" y="456"/>
                    <a:pt x="286" y="396"/>
                    <a:pt x="286" y="335"/>
                  </a:cubicBezTo>
                  <a:cubicBezTo>
                    <a:pt x="286" y="318"/>
                    <a:pt x="288" y="298"/>
                    <a:pt x="280" y="285"/>
                  </a:cubicBezTo>
                  <a:cubicBezTo>
                    <a:pt x="257" y="249"/>
                    <a:pt x="230" y="216"/>
                    <a:pt x="204" y="182"/>
                  </a:cubicBezTo>
                  <a:cubicBezTo>
                    <a:pt x="179" y="206"/>
                    <a:pt x="149" y="226"/>
                    <a:pt x="131" y="254"/>
                  </a:cubicBezTo>
                  <a:cubicBezTo>
                    <a:pt x="85" y="324"/>
                    <a:pt x="88" y="401"/>
                    <a:pt x="108" y="479"/>
                  </a:cubicBezTo>
                  <a:cubicBezTo>
                    <a:pt x="47" y="379"/>
                    <a:pt x="0" y="277"/>
                    <a:pt x="24" y="156"/>
                  </a:cubicBezTo>
                  <a:cubicBezTo>
                    <a:pt x="41" y="65"/>
                    <a:pt x="111" y="4"/>
                    <a:pt x="196" y="2"/>
                  </a:cubicBezTo>
                  <a:cubicBezTo>
                    <a:pt x="272" y="0"/>
                    <a:pt x="337" y="55"/>
                    <a:pt x="363" y="142"/>
                  </a:cubicBezTo>
                  <a:cubicBezTo>
                    <a:pt x="404" y="282"/>
                    <a:pt x="363" y="405"/>
                    <a:pt x="284" y="522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03" name="Freeform 101">
              <a:extLst>
                <a:ext uri="{FF2B5EF4-FFF2-40B4-BE49-F238E27FC236}">
                  <a16:creationId xmlns:a16="http://schemas.microsoft.com/office/drawing/2014/main" id="{074545CB-088D-6844-A4E6-DED26240B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2517" y="4190681"/>
              <a:ext cx="132357" cy="280179"/>
            </a:xfrm>
            <a:custGeom>
              <a:avLst/>
              <a:gdLst>
                <a:gd name="T0" fmla="*/ 236 w 303"/>
                <a:gd name="T1" fmla="*/ 0 h 643"/>
                <a:gd name="T2" fmla="*/ 236 w 303"/>
                <a:gd name="T3" fmla="*/ 0 h 643"/>
                <a:gd name="T4" fmla="*/ 278 w 303"/>
                <a:gd name="T5" fmla="*/ 332 h 643"/>
                <a:gd name="T6" fmla="*/ 278 w 303"/>
                <a:gd name="T7" fmla="*/ 332 h 643"/>
                <a:gd name="T8" fmla="*/ 117 w 303"/>
                <a:gd name="T9" fmla="*/ 616 h 643"/>
                <a:gd name="T10" fmla="*/ 117 w 303"/>
                <a:gd name="T11" fmla="*/ 616 h 643"/>
                <a:gd name="T12" fmla="*/ 39 w 303"/>
                <a:gd name="T13" fmla="*/ 631 h 643"/>
                <a:gd name="T14" fmla="*/ 39 w 303"/>
                <a:gd name="T15" fmla="*/ 631 h 643"/>
                <a:gd name="T16" fmla="*/ 5 w 303"/>
                <a:gd name="T17" fmla="*/ 549 h 643"/>
                <a:gd name="T18" fmla="*/ 5 w 303"/>
                <a:gd name="T19" fmla="*/ 549 h 643"/>
                <a:gd name="T20" fmla="*/ 64 w 303"/>
                <a:gd name="T21" fmla="*/ 383 h 643"/>
                <a:gd name="T22" fmla="*/ 64 w 303"/>
                <a:gd name="T23" fmla="*/ 383 h 643"/>
                <a:gd name="T24" fmla="*/ 236 w 303"/>
                <a:gd name="T25" fmla="*/ 0 h 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3" h="643">
                  <a:moveTo>
                    <a:pt x="236" y="0"/>
                  </a:moveTo>
                  <a:lnTo>
                    <a:pt x="236" y="0"/>
                  </a:lnTo>
                  <a:cubicBezTo>
                    <a:pt x="264" y="111"/>
                    <a:pt x="302" y="218"/>
                    <a:pt x="278" y="332"/>
                  </a:cubicBezTo>
                  <a:lnTo>
                    <a:pt x="278" y="332"/>
                  </a:lnTo>
                  <a:cubicBezTo>
                    <a:pt x="256" y="444"/>
                    <a:pt x="218" y="550"/>
                    <a:pt x="117" y="616"/>
                  </a:cubicBezTo>
                  <a:lnTo>
                    <a:pt x="117" y="616"/>
                  </a:lnTo>
                  <a:cubicBezTo>
                    <a:pt x="95" y="630"/>
                    <a:pt x="53" y="642"/>
                    <a:pt x="39" y="631"/>
                  </a:cubicBezTo>
                  <a:lnTo>
                    <a:pt x="39" y="631"/>
                  </a:lnTo>
                  <a:cubicBezTo>
                    <a:pt x="18" y="614"/>
                    <a:pt x="0" y="574"/>
                    <a:pt x="5" y="549"/>
                  </a:cubicBezTo>
                  <a:lnTo>
                    <a:pt x="5" y="549"/>
                  </a:lnTo>
                  <a:cubicBezTo>
                    <a:pt x="16" y="492"/>
                    <a:pt x="34" y="433"/>
                    <a:pt x="64" y="383"/>
                  </a:cubicBezTo>
                  <a:lnTo>
                    <a:pt x="64" y="383"/>
                  </a:lnTo>
                  <a:cubicBezTo>
                    <a:pt x="138" y="263"/>
                    <a:pt x="223" y="149"/>
                    <a:pt x="236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4" name="Freeform 102">
              <a:extLst>
                <a:ext uri="{FF2B5EF4-FFF2-40B4-BE49-F238E27FC236}">
                  <a16:creationId xmlns:a16="http://schemas.microsoft.com/office/drawing/2014/main" id="{06A1E2FD-8F93-D446-B244-5285ED600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855" y="3846377"/>
              <a:ext cx="345836" cy="104213"/>
            </a:xfrm>
            <a:custGeom>
              <a:avLst/>
              <a:gdLst>
                <a:gd name="T0" fmla="*/ 792 w 793"/>
                <a:gd name="T1" fmla="*/ 70 h 236"/>
                <a:gd name="T2" fmla="*/ 792 w 793"/>
                <a:gd name="T3" fmla="*/ 70 h 236"/>
                <a:gd name="T4" fmla="*/ 345 w 793"/>
                <a:gd name="T5" fmla="*/ 232 h 236"/>
                <a:gd name="T6" fmla="*/ 345 w 793"/>
                <a:gd name="T7" fmla="*/ 232 h 236"/>
                <a:gd name="T8" fmla="*/ 79 w 793"/>
                <a:gd name="T9" fmla="*/ 164 h 236"/>
                <a:gd name="T10" fmla="*/ 79 w 793"/>
                <a:gd name="T11" fmla="*/ 164 h 236"/>
                <a:gd name="T12" fmla="*/ 37 w 793"/>
                <a:gd name="T13" fmla="*/ 128 h 236"/>
                <a:gd name="T14" fmla="*/ 37 w 793"/>
                <a:gd name="T15" fmla="*/ 128 h 236"/>
                <a:gd name="T16" fmla="*/ 24 w 793"/>
                <a:gd name="T17" fmla="*/ 35 h 236"/>
                <a:gd name="T18" fmla="*/ 24 w 793"/>
                <a:gd name="T19" fmla="*/ 35 h 236"/>
                <a:gd name="T20" fmla="*/ 116 w 793"/>
                <a:gd name="T21" fmla="*/ 15 h 236"/>
                <a:gd name="T22" fmla="*/ 116 w 793"/>
                <a:gd name="T23" fmla="*/ 15 h 236"/>
                <a:gd name="T24" fmla="*/ 264 w 793"/>
                <a:gd name="T25" fmla="*/ 68 h 236"/>
                <a:gd name="T26" fmla="*/ 264 w 793"/>
                <a:gd name="T27" fmla="*/ 68 h 236"/>
                <a:gd name="T28" fmla="*/ 792 w 793"/>
                <a:gd name="T29" fmla="*/ 7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3" h="236">
                  <a:moveTo>
                    <a:pt x="792" y="70"/>
                  </a:moveTo>
                  <a:lnTo>
                    <a:pt x="792" y="70"/>
                  </a:lnTo>
                  <a:cubicBezTo>
                    <a:pt x="659" y="203"/>
                    <a:pt x="505" y="228"/>
                    <a:pt x="345" y="232"/>
                  </a:cubicBezTo>
                  <a:lnTo>
                    <a:pt x="345" y="232"/>
                  </a:lnTo>
                  <a:cubicBezTo>
                    <a:pt x="251" y="235"/>
                    <a:pt x="159" y="221"/>
                    <a:pt x="79" y="164"/>
                  </a:cubicBezTo>
                  <a:lnTo>
                    <a:pt x="79" y="164"/>
                  </a:lnTo>
                  <a:cubicBezTo>
                    <a:pt x="63" y="154"/>
                    <a:pt x="49" y="142"/>
                    <a:pt x="37" y="128"/>
                  </a:cubicBezTo>
                  <a:lnTo>
                    <a:pt x="37" y="128"/>
                  </a:lnTo>
                  <a:cubicBezTo>
                    <a:pt x="15" y="100"/>
                    <a:pt x="0" y="69"/>
                    <a:pt x="24" y="35"/>
                  </a:cubicBezTo>
                  <a:lnTo>
                    <a:pt x="24" y="35"/>
                  </a:lnTo>
                  <a:cubicBezTo>
                    <a:pt x="47" y="0"/>
                    <a:pt x="81" y="3"/>
                    <a:pt x="116" y="15"/>
                  </a:cubicBezTo>
                  <a:lnTo>
                    <a:pt x="116" y="15"/>
                  </a:lnTo>
                  <a:cubicBezTo>
                    <a:pt x="165" y="32"/>
                    <a:pt x="214" y="52"/>
                    <a:pt x="264" y="68"/>
                  </a:cubicBezTo>
                  <a:lnTo>
                    <a:pt x="264" y="68"/>
                  </a:lnTo>
                  <a:cubicBezTo>
                    <a:pt x="434" y="122"/>
                    <a:pt x="606" y="154"/>
                    <a:pt x="792" y="7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5" name="Freeform 103">
              <a:extLst>
                <a:ext uri="{FF2B5EF4-FFF2-40B4-BE49-F238E27FC236}">
                  <a16:creationId xmlns:a16="http://schemas.microsoft.com/office/drawing/2014/main" id="{26BF4E50-1AF8-5A4E-93AC-B0F29C11E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3065" y="4223759"/>
              <a:ext cx="287769" cy="228072"/>
            </a:xfrm>
            <a:custGeom>
              <a:avLst/>
              <a:gdLst>
                <a:gd name="T0" fmla="*/ 659 w 660"/>
                <a:gd name="T1" fmla="*/ 6 h 523"/>
                <a:gd name="T2" fmla="*/ 659 w 660"/>
                <a:gd name="T3" fmla="*/ 6 h 523"/>
                <a:gd name="T4" fmla="*/ 426 w 660"/>
                <a:gd name="T5" fmla="*/ 361 h 523"/>
                <a:gd name="T6" fmla="*/ 426 w 660"/>
                <a:gd name="T7" fmla="*/ 361 h 523"/>
                <a:gd name="T8" fmla="*/ 98 w 660"/>
                <a:gd name="T9" fmla="*/ 507 h 523"/>
                <a:gd name="T10" fmla="*/ 98 w 660"/>
                <a:gd name="T11" fmla="*/ 507 h 523"/>
                <a:gd name="T12" fmla="*/ 93 w 660"/>
                <a:gd name="T13" fmla="*/ 506 h 523"/>
                <a:gd name="T14" fmla="*/ 93 w 660"/>
                <a:gd name="T15" fmla="*/ 506 h 523"/>
                <a:gd name="T16" fmla="*/ 0 w 660"/>
                <a:gd name="T17" fmla="*/ 465 h 523"/>
                <a:gd name="T18" fmla="*/ 0 w 660"/>
                <a:gd name="T19" fmla="*/ 465 h 523"/>
                <a:gd name="T20" fmla="*/ 65 w 660"/>
                <a:gd name="T21" fmla="*/ 374 h 523"/>
                <a:gd name="T22" fmla="*/ 65 w 660"/>
                <a:gd name="T23" fmla="*/ 374 h 523"/>
                <a:gd name="T24" fmla="*/ 181 w 660"/>
                <a:gd name="T25" fmla="*/ 326 h 523"/>
                <a:gd name="T26" fmla="*/ 181 w 660"/>
                <a:gd name="T27" fmla="*/ 326 h 523"/>
                <a:gd name="T28" fmla="*/ 544 w 660"/>
                <a:gd name="T29" fmla="*/ 105 h 523"/>
                <a:gd name="T30" fmla="*/ 544 w 660"/>
                <a:gd name="T31" fmla="*/ 105 h 523"/>
                <a:gd name="T32" fmla="*/ 647 w 660"/>
                <a:gd name="T33" fmla="*/ 0 h 523"/>
                <a:gd name="T34" fmla="*/ 647 w 660"/>
                <a:gd name="T35" fmla="*/ 0 h 523"/>
                <a:gd name="T36" fmla="*/ 659 w 660"/>
                <a:gd name="T37" fmla="*/ 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0" h="523">
                  <a:moveTo>
                    <a:pt x="659" y="6"/>
                  </a:moveTo>
                  <a:lnTo>
                    <a:pt x="659" y="6"/>
                  </a:lnTo>
                  <a:cubicBezTo>
                    <a:pt x="582" y="125"/>
                    <a:pt x="517" y="255"/>
                    <a:pt x="426" y="361"/>
                  </a:cubicBezTo>
                  <a:lnTo>
                    <a:pt x="426" y="361"/>
                  </a:lnTo>
                  <a:cubicBezTo>
                    <a:pt x="346" y="456"/>
                    <a:pt x="235" y="522"/>
                    <a:pt x="98" y="507"/>
                  </a:cubicBezTo>
                  <a:lnTo>
                    <a:pt x="98" y="507"/>
                  </a:lnTo>
                  <a:cubicBezTo>
                    <a:pt x="96" y="507"/>
                    <a:pt x="94" y="507"/>
                    <a:pt x="93" y="506"/>
                  </a:cubicBezTo>
                  <a:lnTo>
                    <a:pt x="93" y="506"/>
                  </a:lnTo>
                  <a:cubicBezTo>
                    <a:pt x="62" y="493"/>
                    <a:pt x="31" y="479"/>
                    <a:pt x="0" y="465"/>
                  </a:cubicBezTo>
                  <a:lnTo>
                    <a:pt x="0" y="465"/>
                  </a:lnTo>
                  <a:cubicBezTo>
                    <a:pt x="21" y="434"/>
                    <a:pt x="36" y="395"/>
                    <a:pt x="65" y="374"/>
                  </a:cubicBezTo>
                  <a:lnTo>
                    <a:pt x="65" y="374"/>
                  </a:lnTo>
                  <a:cubicBezTo>
                    <a:pt x="97" y="349"/>
                    <a:pt x="141" y="336"/>
                    <a:pt x="181" y="326"/>
                  </a:cubicBezTo>
                  <a:lnTo>
                    <a:pt x="181" y="326"/>
                  </a:lnTo>
                  <a:cubicBezTo>
                    <a:pt x="327" y="291"/>
                    <a:pt x="452" y="229"/>
                    <a:pt x="544" y="105"/>
                  </a:cubicBezTo>
                  <a:lnTo>
                    <a:pt x="544" y="105"/>
                  </a:lnTo>
                  <a:cubicBezTo>
                    <a:pt x="573" y="66"/>
                    <a:pt x="612" y="35"/>
                    <a:pt x="647" y="0"/>
                  </a:cubicBezTo>
                  <a:lnTo>
                    <a:pt x="647" y="0"/>
                  </a:lnTo>
                  <a:cubicBezTo>
                    <a:pt x="651" y="2"/>
                    <a:pt x="655" y="4"/>
                    <a:pt x="659" y="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6" name="Freeform 104">
              <a:extLst>
                <a:ext uri="{FF2B5EF4-FFF2-40B4-BE49-F238E27FC236}">
                  <a16:creationId xmlns:a16="http://schemas.microsoft.com/office/drawing/2014/main" id="{B9333BB4-1E6B-3543-BC5D-69A75A7D0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7486" y="3937192"/>
              <a:ext cx="147728" cy="295554"/>
            </a:xfrm>
            <a:custGeom>
              <a:avLst/>
              <a:gdLst>
                <a:gd name="T0" fmla="*/ 338 w 339"/>
                <a:gd name="T1" fmla="*/ 680 h 681"/>
                <a:gd name="T2" fmla="*/ 338 w 339"/>
                <a:gd name="T3" fmla="*/ 680 h 681"/>
                <a:gd name="T4" fmla="*/ 29 w 339"/>
                <a:gd name="T5" fmla="*/ 286 h 681"/>
                <a:gd name="T6" fmla="*/ 29 w 339"/>
                <a:gd name="T7" fmla="*/ 286 h 681"/>
                <a:gd name="T8" fmla="*/ 2 w 339"/>
                <a:gd name="T9" fmla="*/ 86 h 681"/>
                <a:gd name="T10" fmla="*/ 2 w 339"/>
                <a:gd name="T11" fmla="*/ 86 h 681"/>
                <a:gd name="T12" fmla="*/ 22 w 339"/>
                <a:gd name="T13" fmla="*/ 37 h 681"/>
                <a:gd name="T14" fmla="*/ 22 w 339"/>
                <a:gd name="T15" fmla="*/ 37 h 681"/>
                <a:gd name="T16" fmla="*/ 89 w 339"/>
                <a:gd name="T17" fmla="*/ 3 h 681"/>
                <a:gd name="T18" fmla="*/ 89 w 339"/>
                <a:gd name="T19" fmla="*/ 3 h 681"/>
                <a:gd name="T20" fmla="*/ 140 w 339"/>
                <a:gd name="T21" fmla="*/ 57 h 681"/>
                <a:gd name="T22" fmla="*/ 140 w 339"/>
                <a:gd name="T23" fmla="*/ 57 h 681"/>
                <a:gd name="T24" fmla="*/ 185 w 339"/>
                <a:gd name="T25" fmla="*/ 229 h 681"/>
                <a:gd name="T26" fmla="*/ 185 w 339"/>
                <a:gd name="T27" fmla="*/ 229 h 681"/>
                <a:gd name="T28" fmla="*/ 338 w 339"/>
                <a:gd name="T29" fmla="*/ 68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9" h="681">
                  <a:moveTo>
                    <a:pt x="338" y="680"/>
                  </a:moveTo>
                  <a:lnTo>
                    <a:pt x="338" y="680"/>
                  </a:lnTo>
                  <a:cubicBezTo>
                    <a:pt x="212" y="567"/>
                    <a:pt x="79" y="456"/>
                    <a:pt x="29" y="286"/>
                  </a:cubicBezTo>
                  <a:lnTo>
                    <a:pt x="29" y="286"/>
                  </a:lnTo>
                  <a:cubicBezTo>
                    <a:pt x="10" y="222"/>
                    <a:pt x="8" y="153"/>
                    <a:pt x="2" y="86"/>
                  </a:cubicBezTo>
                  <a:lnTo>
                    <a:pt x="2" y="86"/>
                  </a:lnTo>
                  <a:cubicBezTo>
                    <a:pt x="0" y="70"/>
                    <a:pt x="10" y="47"/>
                    <a:pt x="22" y="37"/>
                  </a:cubicBezTo>
                  <a:lnTo>
                    <a:pt x="22" y="37"/>
                  </a:lnTo>
                  <a:cubicBezTo>
                    <a:pt x="41" y="20"/>
                    <a:pt x="69" y="0"/>
                    <a:pt x="89" y="3"/>
                  </a:cubicBezTo>
                  <a:lnTo>
                    <a:pt x="89" y="3"/>
                  </a:lnTo>
                  <a:cubicBezTo>
                    <a:pt x="109" y="6"/>
                    <a:pt x="132" y="35"/>
                    <a:pt x="140" y="57"/>
                  </a:cubicBezTo>
                  <a:lnTo>
                    <a:pt x="140" y="57"/>
                  </a:lnTo>
                  <a:cubicBezTo>
                    <a:pt x="160" y="113"/>
                    <a:pt x="177" y="171"/>
                    <a:pt x="185" y="229"/>
                  </a:cubicBezTo>
                  <a:lnTo>
                    <a:pt x="185" y="229"/>
                  </a:lnTo>
                  <a:cubicBezTo>
                    <a:pt x="206" y="390"/>
                    <a:pt x="248" y="542"/>
                    <a:pt x="338" y="68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7" name="Freeform 105">
              <a:extLst>
                <a:ext uri="{FF2B5EF4-FFF2-40B4-BE49-F238E27FC236}">
                  <a16:creationId xmlns:a16="http://schemas.microsoft.com/office/drawing/2014/main" id="{D46B3B63-72BF-1D47-B487-E3379F557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3442" y="4642035"/>
              <a:ext cx="395363" cy="205009"/>
            </a:xfrm>
            <a:custGeom>
              <a:avLst/>
              <a:gdLst>
                <a:gd name="T0" fmla="*/ 891 w 908"/>
                <a:gd name="T1" fmla="*/ 469 h 470"/>
                <a:gd name="T2" fmla="*/ 891 w 908"/>
                <a:gd name="T3" fmla="*/ 469 h 470"/>
                <a:gd name="T4" fmla="*/ 685 w 908"/>
                <a:gd name="T5" fmla="*/ 242 h 470"/>
                <a:gd name="T6" fmla="*/ 685 w 908"/>
                <a:gd name="T7" fmla="*/ 242 h 470"/>
                <a:gd name="T8" fmla="*/ 221 w 908"/>
                <a:gd name="T9" fmla="*/ 145 h 470"/>
                <a:gd name="T10" fmla="*/ 221 w 908"/>
                <a:gd name="T11" fmla="*/ 145 h 470"/>
                <a:gd name="T12" fmla="*/ 50 w 908"/>
                <a:gd name="T13" fmla="*/ 140 h 470"/>
                <a:gd name="T14" fmla="*/ 50 w 908"/>
                <a:gd name="T15" fmla="*/ 140 h 470"/>
                <a:gd name="T16" fmla="*/ 0 w 908"/>
                <a:gd name="T17" fmla="*/ 96 h 470"/>
                <a:gd name="T18" fmla="*/ 0 w 908"/>
                <a:gd name="T19" fmla="*/ 96 h 470"/>
                <a:gd name="T20" fmla="*/ 35 w 908"/>
                <a:gd name="T21" fmla="*/ 30 h 470"/>
                <a:gd name="T22" fmla="*/ 35 w 908"/>
                <a:gd name="T23" fmla="*/ 30 h 470"/>
                <a:gd name="T24" fmla="*/ 93 w 908"/>
                <a:gd name="T25" fmla="*/ 13 h 470"/>
                <a:gd name="T26" fmla="*/ 93 w 908"/>
                <a:gd name="T27" fmla="*/ 13 h 470"/>
                <a:gd name="T28" fmla="*/ 797 w 908"/>
                <a:gd name="T29" fmla="*/ 289 h 470"/>
                <a:gd name="T30" fmla="*/ 797 w 908"/>
                <a:gd name="T31" fmla="*/ 289 h 470"/>
                <a:gd name="T32" fmla="*/ 907 w 908"/>
                <a:gd name="T33" fmla="*/ 457 h 470"/>
                <a:gd name="T34" fmla="*/ 907 w 908"/>
                <a:gd name="T35" fmla="*/ 457 h 470"/>
                <a:gd name="T36" fmla="*/ 891 w 908"/>
                <a:gd name="T37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8" h="470">
                  <a:moveTo>
                    <a:pt x="891" y="469"/>
                  </a:moveTo>
                  <a:lnTo>
                    <a:pt x="891" y="469"/>
                  </a:lnTo>
                  <a:cubicBezTo>
                    <a:pt x="845" y="372"/>
                    <a:pt x="777" y="295"/>
                    <a:pt x="685" y="242"/>
                  </a:cubicBezTo>
                  <a:lnTo>
                    <a:pt x="685" y="242"/>
                  </a:lnTo>
                  <a:cubicBezTo>
                    <a:pt x="541" y="161"/>
                    <a:pt x="390" y="116"/>
                    <a:pt x="221" y="145"/>
                  </a:cubicBezTo>
                  <a:lnTo>
                    <a:pt x="221" y="145"/>
                  </a:lnTo>
                  <a:cubicBezTo>
                    <a:pt x="166" y="155"/>
                    <a:pt x="106" y="148"/>
                    <a:pt x="50" y="140"/>
                  </a:cubicBezTo>
                  <a:lnTo>
                    <a:pt x="50" y="140"/>
                  </a:lnTo>
                  <a:cubicBezTo>
                    <a:pt x="30" y="138"/>
                    <a:pt x="1" y="112"/>
                    <a:pt x="0" y="96"/>
                  </a:cubicBezTo>
                  <a:lnTo>
                    <a:pt x="0" y="96"/>
                  </a:lnTo>
                  <a:cubicBezTo>
                    <a:pt x="0" y="74"/>
                    <a:pt x="18" y="47"/>
                    <a:pt x="35" y="30"/>
                  </a:cubicBezTo>
                  <a:lnTo>
                    <a:pt x="35" y="30"/>
                  </a:lnTo>
                  <a:cubicBezTo>
                    <a:pt x="48" y="17"/>
                    <a:pt x="73" y="14"/>
                    <a:pt x="93" y="13"/>
                  </a:cubicBezTo>
                  <a:lnTo>
                    <a:pt x="93" y="13"/>
                  </a:lnTo>
                  <a:cubicBezTo>
                    <a:pt x="368" y="0"/>
                    <a:pt x="610" y="78"/>
                    <a:pt x="797" y="289"/>
                  </a:cubicBezTo>
                  <a:lnTo>
                    <a:pt x="797" y="289"/>
                  </a:lnTo>
                  <a:cubicBezTo>
                    <a:pt x="841" y="338"/>
                    <a:pt x="871" y="401"/>
                    <a:pt x="907" y="457"/>
                  </a:cubicBezTo>
                  <a:lnTo>
                    <a:pt x="907" y="457"/>
                  </a:lnTo>
                  <a:cubicBezTo>
                    <a:pt x="902" y="461"/>
                    <a:pt x="897" y="465"/>
                    <a:pt x="891" y="46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8" name="Freeform 106">
              <a:extLst>
                <a:ext uri="{FF2B5EF4-FFF2-40B4-BE49-F238E27FC236}">
                  <a16:creationId xmlns:a16="http://schemas.microsoft.com/office/drawing/2014/main" id="{A06608FA-B74D-0443-926E-B4D9A82E8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7201" y="4475401"/>
              <a:ext cx="222720" cy="334080"/>
            </a:xfrm>
            <a:custGeom>
              <a:avLst/>
              <a:gdLst>
                <a:gd name="T0" fmla="*/ 0 w 511"/>
                <a:gd name="T1" fmla="*/ 333644 h 767"/>
                <a:gd name="T2" fmla="*/ 0 w 511"/>
                <a:gd name="T3" fmla="*/ 333644 h 767"/>
                <a:gd name="T4" fmla="*/ 27894 w 511"/>
                <a:gd name="T5" fmla="*/ 228673 h 767"/>
                <a:gd name="T6" fmla="*/ 27894 w 511"/>
                <a:gd name="T7" fmla="*/ 228673 h 767"/>
                <a:gd name="T8" fmla="*/ 166495 w 511"/>
                <a:gd name="T9" fmla="*/ 16116 h 767"/>
                <a:gd name="T10" fmla="*/ 166495 w 511"/>
                <a:gd name="T11" fmla="*/ 16116 h 767"/>
                <a:gd name="T12" fmla="*/ 185237 w 511"/>
                <a:gd name="T13" fmla="*/ 1307 h 767"/>
                <a:gd name="T14" fmla="*/ 185237 w 511"/>
                <a:gd name="T15" fmla="*/ 1307 h 767"/>
                <a:gd name="T16" fmla="*/ 218797 w 511"/>
                <a:gd name="T17" fmla="*/ 6098 h 767"/>
                <a:gd name="T18" fmla="*/ 218797 w 511"/>
                <a:gd name="T19" fmla="*/ 6098 h 767"/>
                <a:gd name="T20" fmla="*/ 215746 w 511"/>
                <a:gd name="T21" fmla="*/ 34410 h 767"/>
                <a:gd name="T22" fmla="*/ 215746 w 511"/>
                <a:gd name="T23" fmla="*/ 34410 h 767"/>
                <a:gd name="T24" fmla="*/ 101989 w 511"/>
                <a:gd name="T25" fmla="*/ 173356 h 767"/>
                <a:gd name="T26" fmla="*/ 101989 w 511"/>
                <a:gd name="T27" fmla="*/ 173356 h 767"/>
                <a:gd name="T28" fmla="*/ 9589 w 511"/>
                <a:gd name="T29" fmla="*/ 328853 h 767"/>
                <a:gd name="T30" fmla="*/ 9589 w 511"/>
                <a:gd name="T31" fmla="*/ 328853 h 767"/>
                <a:gd name="T32" fmla="*/ 0 w 511"/>
                <a:gd name="T33" fmla="*/ 333644 h 7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11" h="767">
                  <a:moveTo>
                    <a:pt x="0" y="766"/>
                  </a:moveTo>
                  <a:lnTo>
                    <a:pt x="0" y="766"/>
                  </a:lnTo>
                  <a:cubicBezTo>
                    <a:pt x="23" y="679"/>
                    <a:pt x="36" y="599"/>
                    <a:pt x="64" y="525"/>
                  </a:cubicBezTo>
                  <a:cubicBezTo>
                    <a:pt x="135" y="340"/>
                    <a:pt x="247" y="181"/>
                    <a:pt x="382" y="37"/>
                  </a:cubicBezTo>
                  <a:cubicBezTo>
                    <a:pt x="395" y="24"/>
                    <a:pt x="409" y="6"/>
                    <a:pt x="425" y="3"/>
                  </a:cubicBezTo>
                  <a:cubicBezTo>
                    <a:pt x="450" y="0"/>
                    <a:pt x="480" y="3"/>
                    <a:pt x="502" y="14"/>
                  </a:cubicBezTo>
                  <a:cubicBezTo>
                    <a:pt x="510" y="18"/>
                    <a:pt x="507" y="64"/>
                    <a:pt x="495" y="79"/>
                  </a:cubicBezTo>
                  <a:cubicBezTo>
                    <a:pt x="410" y="187"/>
                    <a:pt x="322" y="292"/>
                    <a:pt x="234" y="398"/>
                  </a:cubicBezTo>
                  <a:cubicBezTo>
                    <a:pt x="145" y="506"/>
                    <a:pt x="74" y="625"/>
                    <a:pt x="22" y="755"/>
                  </a:cubicBezTo>
                  <a:cubicBezTo>
                    <a:pt x="22" y="757"/>
                    <a:pt x="17" y="758"/>
                    <a:pt x="0" y="766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09" name="Freeform 107">
              <a:extLst>
                <a:ext uri="{FF2B5EF4-FFF2-40B4-BE49-F238E27FC236}">
                  <a16:creationId xmlns:a16="http://schemas.microsoft.com/office/drawing/2014/main" id="{6BF3F6AA-B37E-264D-A506-33F4EADB6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9235" y="3481651"/>
              <a:ext cx="233973" cy="257969"/>
            </a:xfrm>
            <a:custGeom>
              <a:avLst/>
              <a:gdLst>
                <a:gd name="T0" fmla="*/ 538 w 539"/>
                <a:gd name="T1" fmla="*/ 590 h 591"/>
                <a:gd name="T2" fmla="*/ 538 w 539"/>
                <a:gd name="T3" fmla="*/ 590 h 591"/>
                <a:gd name="T4" fmla="*/ 379 w 539"/>
                <a:gd name="T5" fmla="*/ 378 h 591"/>
                <a:gd name="T6" fmla="*/ 379 w 539"/>
                <a:gd name="T7" fmla="*/ 378 h 591"/>
                <a:gd name="T8" fmla="*/ 159 w 539"/>
                <a:gd name="T9" fmla="*/ 237 h 591"/>
                <a:gd name="T10" fmla="*/ 159 w 539"/>
                <a:gd name="T11" fmla="*/ 237 h 591"/>
                <a:gd name="T12" fmla="*/ 40 w 539"/>
                <a:gd name="T13" fmla="*/ 122 h 591"/>
                <a:gd name="T14" fmla="*/ 40 w 539"/>
                <a:gd name="T15" fmla="*/ 122 h 591"/>
                <a:gd name="T16" fmla="*/ 34 w 539"/>
                <a:gd name="T17" fmla="*/ 31 h 591"/>
                <a:gd name="T18" fmla="*/ 34 w 539"/>
                <a:gd name="T19" fmla="*/ 31 h 591"/>
                <a:gd name="T20" fmla="*/ 142 w 539"/>
                <a:gd name="T21" fmla="*/ 22 h 591"/>
                <a:gd name="T22" fmla="*/ 142 w 539"/>
                <a:gd name="T23" fmla="*/ 22 h 591"/>
                <a:gd name="T24" fmla="*/ 375 w 539"/>
                <a:gd name="T25" fmla="*/ 233 h 591"/>
                <a:gd name="T26" fmla="*/ 375 w 539"/>
                <a:gd name="T27" fmla="*/ 233 h 591"/>
                <a:gd name="T28" fmla="*/ 538 w 539"/>
                <a:gd name="T29" fmla="*/ 59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9" h="591">
                  <a:moveTo>
                    <a:pt x="538" y="590"/>
                  </a:moveTo>
                  <a:lnTo>
                    <a:pt x="538" y="590"/>
                  </a:lnTo>
                  <a:cubicBezTo>
                    <a:pt x="484" y="515"/>
                    <a:pt x="442" y="435"/>
                    <a:pt x="379" y="378"/>
                  </a:cubicBezTo>
                  <a:lnTo>
                    <a:pt x="379" y="378"/>
                  </a:lnTo>
                  <a:cubicBezTo>
                    <a:pt x="316" y="320"/>
                    <a:pt x="230" y="287"/>
                    <a:pt x="159" y="237"/>
                  </a:cubicBezTo>
                  <a:lnTo>
                    <a:pt x="159" y="237"/>
                  </a:lnTo>
                  <a:cubicBezTo>
                    <a:pt x="114" y="206"/>
                    <a:pt x="75" y="164"/>
                    <a:pt x="40" y="122"/>
                  </a:cubicBezTo>
                  <a:lnTo>
                    <a:pt x="40" y="122"/>
                  </a:lnTo>
                  <a:cubicBezTo>
                    <a:pt x="18" y="97"/>
                    <a:pt x="0" y="62"/>
                    <a:pt x="34" y="31"/>
                  </a:cubicBezTo>
                  <a:lnTo>
                    <a:pt x="34" y="31"/>
                  </a:lnTo>
                  <a:cubicBezTo>
                    <a:pt x="67" y="2"/>
                    <a:pt x="104" y="0"/>
                    <a:pt x="142" y="22"/>
                  </a:cubicBezTo>
                  <a:lnTo>
                    <a:pt x="142" y="22"/>
                  </a:lnTo>
                  <a:cubicBezTo>
                    <a:pt x="235" y="76"/>
                    <a:pt x="310" y="149"/>
                    <a:pt x="375" y="233"/>
                  </a:cubicBezTo>
                  <a:lnTo>
                    <a:pt x="375" y="233"/>
                  </a:lnTo>
                  <a:cubicBezTo>
                    <a:pt x="456" y="337"/>
                    <a:pt x="510" y="455"/>
                    <a:pt x="538" y="59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0" name="Freeform 108">
              <a:extLst>
                <a:ext uri="{FF2B5EF4-FFF2-40B4-BE49-F238E27FC236}">
                  <a16:creationId xmlns:a16="http://schemas.microsoft.com/office/drawing/2014/main" id="{F36E4B80-2C1A-9C46-B7D6-2C2F1110C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6198" y="4040683"/>
              <a:ext cx="207501" cy="219530"/>
            </a:xfrm>
            <a:custGeom>
              <a:avLst/>
              <a:gdLst>
                <a:gd name="T0" fmla="*/ 0 w 477"/>
                <a:gd name="T1" fmla="*/ 501 h 502"/>
                <a:gd name="T2" fmla="*/ 0 w 477"/>
                <a:gd name="T3" fmla="*/ 501 h 502"/>
                <a:gd name="T4" fmla="*/ 229 w 477"/>
                <a:gd name="T5" fmla="*/ 195 h 502"/>
                <a:gd name="T6" fmla="*/ 229 w 477"/>
                <a:gd name="T7" fmla="*/ 195 h 502"/>
                <a:gd name="T8" fmla="*/ 328 w 477"/>
                <a:gd name="T9" fmla="*/ 49 h 502"/>
                <a:gd name="T10" fmla="*/ 328 w 477"/>
                <a:gd name="T11" fmla="*/ 49 h 502"/>
                <a:gd name="T12" fmla="*/ 394 w 477"/>
                <a:gd name="T13" fmla="*/ 14 h 502"/>
                <a:gd name="T14" fmla="*/ 394 w 477"/>
                <a:gd name="T15" fmla="*/ 14 h 502"/>
                <a:gd name="T16" fmla="*/ 462 w 477"/>
                <a:gd name="T17" fmla="*/ 81 h 502"/>
                <a:gd name="T18" fmla="*/ 462 w 477"/>
                <a:gd name="T19" fmla="*/ 81 h 502"/>
                <a:gd name="T20" fmla="*/ 0 w 477"/>
                <a:gd name="T21" fmla="*/ 50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7" h="502">
                  <a:moveTo>
                    <a:pt x="0" y="501"/>
                  </a:moveTo>
                  <a:lnTo>
                    <a:pt x="0" y="501"/>
                  </a:lnTo>
                  <a:cubicBezTo>
                    <a:pt x="137" y="435"/>
                    <a:pt x="166" y="303"/>
                    <a:pt x="229" y="195"/>
                  </a:cubicBezTo>
                  <a:lnTo>
                    <a:pt x="229" y="195"/>
                  </a:lnTo>
                  <a:cubicBezTo>
                    <a:pt x="259" y="145"/>
                    <a:pt x="291" y="95"/>
                    <a:pt x="328" y="49"/>
                  </a:cubicBezTo>
                  <a:lnTo>
                    <a:pt x="328" y="49"/>
                  </a:lnTo>
                  <a:cubicBezTo>
                    <a:pt x="343" y="31"/>
                    <a:pt x="370" y="20"/>
                    <a:pt x="394" y="14"/>
                  </a:cubicBezTo>
                  <a:lnTo>
                    <a:pt x="394" y="14"/>
                  </a:lnTo>
                  <a:cubicBezTo>
                    <a:pt x="445" y="0"/>
                    <a:pt x="476" y="31"/>
                    <a:pt x="462" y="81"/>
                  </a:cubicBezTo>
                  <a:lnTo>
                    <a:pt x="462" y="81"/>
                  </a:lnTo>
                  <a:cubicBezTo>
                    <a:pt x="420" y="229"/>
                    <a:pt x="235" y="479"/>
                    <a:pt x="0" y="50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1" name="Freeform 109">
              <a:extLst>
                <a:ext uri="{FF2B5EF4-FFF2-40B4-BE49-F238E27FC236}">
                  <a16:creationId xmlns:a16="http://schemas.microsoft.com/office/drawing/2014/main" id="{26497F1A-EE72-D34C-A57F-B03B2FA29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4100" y="3941702"/>
              <a:ext cx="263006" cy="172549"/>
            </a:xfrm>
            <a:custGeom>
              <a:avLst/>
              <a:gdLst>
                <a:gd name="T0" fmla="*/ 591 w 603"/>
                <a:gd name="T1" fmla="*/ 396 h 397"/>
                <a:gd name="T2" fmla="*/ 591 w 603"/>
                <a:gd name="T3" fmla="*/ 396 h 397"/>
                <a:gd name="T4" fmla="*/ 262 w 603"/>
                <a:gd name="T5" fmla="*/ 230 h 397"/>
                <a:gd name="T6" fmla="*/ 262 w 603"/>
                <a:gd name="T7" fmla="*/ 230 h 397"/>
                <a:gd name="T8" fmla="*/ 43 w 603"/>
                <a:gd name="T9" fmla="*/ 132 h 397"/>
                <a:gd name="T10" fmla="*/ 43 w 603"/>
                <a:gd name="T11" fmla="*/ 132 h 397"/>
                <a:gd name="T12" fmla="*/ 14 w 603"/>
                <a:gd name="T13" fmla="*/ 97 h 397"/>
                <a:gd name="T14" fmla="*/ 14 w 603"/>
                <a:gd name="T15" fmla="*/ 97 h 397"/>
                <a:gd name="T16" fmla="*/ 9 w 603"/>
                <a:gd name="T17" fmla="*/ 17 h 397"/>
                <a:gd name="T18" fmla="*/ 9 w 603"/>
                <a:gd name="T19" fmla="*/ 17 h 397"/>
                <a:gd name="T20" fmla="*/ 76 w 603"/>
                <a:gd name="T21" fmla="*/ 6 h 397"/>
                <a:gd name="T22" fmla="*/ 76 w 603"/>
                <a:gd name="T23" fmla="*/ 6 h 397"/>
                <a:gd name="T24" fmla="*/ 564 w 603"/>
                <a:gd name="T25" fmla="*/ 322 h 397"/>
                <a:gd name="T26" fmla="*/ 564 w 603"/>
                <a:gd name="T27" fmla="*/ 322 h 397"/>
                <a:gd name="T28" fmla="*/ 602 w 603"/>
                <a:gd name="T29" fmla="*/ 388 h 397"/>
                <a:gd name="T30" fmla="*/ 602 w 603"/>
                <a:gd name="T31" fmla="*/ 388 h 397"/>
                <a:gd name="T32" fmla="*/ 591 w 603"/>
                <a:gd name="T33" fmla="*/ 396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3" h="397">
                  <a:moveTo>
                    <a:pt x="591" y="396"/>
                  </a:moveTo>
                  <a:lnTo>
                    <a:pt x="591" y="396"/>
                  </a:lnTo>
                  <a:cubicBezTo>
                    <a:pt x="511" y="280"/>
                    <a:pt x="386" y="256"/>
                    <a:pt x="262" y="230"/>
                  </a:cubicBezTo>
                  <a:lnTo>
                    <a:pt x="262" y="230"/>
                  </a:lnTo>
                  <a:cubicBezTo>
                    <a:pt x="183" y="214"/>
                    <a:pt x="103" y="194"/>
                    <a:pt x="43" y="132"/>
                  </a:cubicBezTo>
                  <a:lnTo>
                    <a:pt x="43" y="132"/>
                  </a:lnTo>
                  <a:cubicBezTo>
                    <a:pt x="32" y="121"/>
                    <a:pt x="17" y="110"/>
                    <a:pt x="14" y="97"/>
                  </a:cubicBezTo>
                  <a:lnTo>
                    <a:pt x="14" y="97"/>
                  </a:lnTo>
                  <a:cubicBezTo>
                    <a:pt x="7" y="71"/>
                    <a:pt x="0" y="40"/>
                    <a:pt x="9" y="17"/>
                  </a:cubicBezTo>
                  <a:lnTo>
                    <a:pt x="9" y="17"/>
                  </a:lnTo>
                  <a:cubicBezTo>
                    <a:pt x="13" y="6"/>
                    <a:pt x="56" y="0"/>
                    <a:pt x="76" y="6"/>
                  </a:cubicBezTo>
                  <a:lnTo>
                    <a:pt x="76" y="6"/>
                  </a:lnTo>
                  <a:cubicBezTo>
                    <a:pt x="268" y="66"/>
                    <a:pt x="436" y="165"/>
                    <a:pt x="564" y="322"/>
                  </a:cubicBezTo>
                  <a:lnTo>
                    <a:pt x="564" y="322"/>
                  </a:lnTo>
                  <a:cubicBezTo>
                    <a:pt x="580" y="342"/>
                    <a:pt x="590" y="366"/>
                    <a:pt x="602" y="388"/>
                  </a:cubicBezTo>
                  <a:lnTo>
                    <a:pt x="602" y="388"/>
                  </a:lnTo>
                  <a:cubicBezTo>
                    <a:pt x="598" y="391"/>
                    <a:pt x="595" y="393"/>
                    <a:pt x="591" y="39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2" name="Freeform 110">
              <a:extLst>
                <a:ext uri="{FF2B5EF4-FFF2-40B4-BE49-F238E27FC236}">
                  <a16:creationId xmlns:a16="http://schemas.microsoft.com/office/drawing/2014/main" id="{51EB5F6A-8C13-A743-9B88-0E0B849A0B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3149" y="4209981"/>
              <a:ext cx="248490" cy="99942"/>
            </a:xfrm>
            <a:custGeom>
              <a:avLst/>
              <a:gdLst>
                <a:gd name="T0" fmla="*/ 0 w 571"/>
                <a:gd name="T1" fmla="*/ 172 h 230"/>
                <a:gd name="T2" fmla="*/ 0 w 571"/>
                <a:gd name="T3" fmla="*/ 172 h 230"/>
                <a:gd name="T4" fmla="*/ 86 w 571"/>
                <a:gd name="T5" fmla="*/ 155 h 230"/>
                <a:gd name="T6" fmla="*/ 86 w 571"/>
                <a:gd name="T7" fmla="*/ 155 h 230"/>
                <a:gd name="T8" fmla="*/ 301 w 571"/>
                <a:gd name="T9" fmla="*/ 55 h 230"/>
                <a:gd name="T10" fmla="*/ 301 w 571"/>
                <a:gd name="T11" fmla="*/ 55 h 230"/>
                <a:gd name="T12" fmla="*/ 499 w 571"/>
                <a:gd name="T13" fmla="*/ 18 h 230"/>
                <a:gd name="T14" fmla="*/ 499 w 571"/>
                <a:gd name="T15" fmla="*/ 18 h 230"/>
                <a:gd name="T16" fmla="*/ 568 w 571"/>
                <a:gd name="T17" fmla="*/ 91 h 230"/>
                <a:gd name="T18" fmla="*/ 568 w 571"/>
                <a:gd name="T19" fmla="*/ 91 h 230"/>
                <a:gd name="T20" fmla="*/ 510 w 571"/>
                <a:gd name="T21" fmla="*/ 151 h 230"/>
                <a:gd name="T22" fmla="*/ 510 w 571"/>
                <a:gd name="T23" fmla="*/ 151 h 230"/>
                <a:gd name="T24" fmla="*/ 51 w 571"/>
                <a:gd name="T25" fmla="*/ 189 h 230"/>
                <a:gd name="T26" fmla="*/ 51 w 571"/>
                <a:gd name="T27" fmla="*/ 189 h 230"/>
                <a:gd name="T28" fmla="*/ 0 w 571"/>
                <a:gd name="T29" fmla="*/ 17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1" h="230">
                  <a:moveTo>
                    <a:pt x="0" y="172"/>
                  </a:moveTo>
                  <a:lnTo>
                    <a:pt x="0" y="172"/>
                  </a:lnTo>
                  <a:cubicBezTo>
                    <a:pt x="38" y="165"/>
                    <a:pt x="64" y="164"/>
                    <a:pt x="86" y="155"/>
                  </a:cubicBezTo>
                  <a:lnTo>
                    <a:pt x="86" y="155"/>
                  </a:lnTo>
                  <a:cubicBezTo>
                    <a:pt x="159" y="124"/>
                    <a:pt x="234" y="95"/>
                    <a:pt x="301" y="55"/>
                  </a:cubicBezTo>
                  <a:lnTo>
                    <a:pt x="301" y="55"/>
                  </a:lnTo>
                  <a:cubicBezTo>
                    <a:pt x="365" y="16"/>
                    <a:pt x="428" y="0"/>
                    <a:pt x="499" y="18"/>
                  </a:cubicBezTo>
                  <a:lnTo>
                    <a:pt x="499" y="18"/>
                  </a:lnTo>
                  <a:cubicBezTo>
                    <a:pt x="536" y="28"/>
                    <a:pt x="565" y="48"/>
                    <a:pt x="568" y="91"/>
                  </a:cubicBezTo>
                  <a:lnTo>
                    <a:pt x="568" y="91"/>
                  </a:lnTo>
                  <a:cubicBezTo>
                    <a:pt x="570" y="132"/>
                    <a:pt x="538" y="141"/>
                    <a:pt x="510" y="151"/>
                  </a:cubicBezTo>
                  <a:lnTo>
                    <a:pt x="510" y="151"/>
                  </a:lnTo>
                  <a:cubicBezTo>
                    <a:pt x="361" y="206"/>
                    <a:pt x="208" y="229"/>
                    <a:pt x="51" y="189"/>
                  </a:cubicBezTo>
                  <a:lnTo>
                    <a:pt x="51" y="189"/>
                  </a:lnTo>
                  <a:cubicBezTo>
                    <a:pt x="39" y="186"/>
                    <a:pt x="26" y="181"/>
                    <a:pt x="0" y="17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3" name="Freeform 111">
              <a:extLst>
                <a:ext uri="{FF2B5EF4-FFF2-40B4-BE49-F238E27FC236}">
                  <a16:creationId xmlns:a16="http://schemas.microsoft.com/office/drawing/2014/main" id="{17969D2A-B3AF-5F46-9102-A231A0772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7008" y="3557413"/>
              <a:ext cx="99908" cy="224655"/>
            </a:xfrm>
            <a:custGeom>
              <a:avLst/>
              <a:gdLst>
                <a:gd name="T0" fmla="*/ 143 w 230"/>
                <a:gd name="T1" fmla="*/ 515 h 517"/>
                <a:gd name="T2" fmla="*/ 143 w 230"/>
                <a:gd name="T3" fmla="*/ 515 h 517"/>
                <a:gd name="T4" fmla="*/ 142 w 230"/>
                <a:gd name="T5" fmla="*/ 493 h 517"/>
                <a:gd name="T6" fmla="*/ 142 w 230"/>
                <a:gd name="T7" fmla="*/ 493 h 517"/>
                <a:gd name="T8" fmla="*/ 110 w 230"/>
                <a:gd name="T9" fmla="*/ 323 h 517"/>
                <a:gd name="T10" fmla="*/ 110 w 230"/>
                <a:gd name="T11" fmla="*/ 323 h 517"/>
                <a:gd name="T12" fmla="*/ 19 w 230"/>
                <a:gd name="T13" fmla="*/ 148 h 517"/>
                <a:gd name="T14" fmla="*/ 19 w 230"/>
                <a:gd name="T15" fmla="*/ 148 h 517"/>
                <a:gd name="T16" fmla="*/ 57 w 230"/>
                <a:gd name="T17" fmla="*/ 27 h 517"/>
                <a:gd name="T18" fmla="*/ 57 w 230"/>
                <a:gd name="T19" fmla="*/ 27 h 517"/>
                <a:gd name="T20" fmla="*/ 152 w 230"/>
                <a:gd name="T21" fmla="*/ 60 h 517"/>
                <a:gd name="T22" fmla="*/ 152 w 230"/>
                <a:gd name="T23" fmla="*/ 60 h 517"/>
                <a:gd name="T24" fmla="*/ 213 w 230"/>
                <a:gd name="T25" fmla="*/ 274 h 517"/>
                <a:gd name="T26" fmla="*/ 213 w 230"/>
                <a:gd name="T27" fmla="*/ 274 h 517"/>
                <a:gd name="T28" fmla="*/ 153 w 230"/>
                <a:gd name="T29" fmla="*/ 516 h 517"/>
                <a:gd name="T30" fmla="*/ 153 w 230"/>
                <a:gd name="T31" fmla="*/ 516 h 517"/>
                <a:gd name="T32" fmla="*/ 143 w 230"/>
                <a:gd name="T33" fmla="*/ 515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517">
                  <a:moveTo>
                    <a:pt x="143" y="515"/>
                  </a:moveTo>
                  <a:lnTo>
                    <a:pt x="143" y="515"/>
                  </a:lnTo>
                  <a:cubicBezTo>
                    <a:pt x="143" y="508"/>
                    <a:pt x="140" y="500"/>
                    <a:pt x="142" y="493"/>
                  </a:cubicBezTo>
                  <a:lnTo>
                    <a:pt x="142" y="493"/>
                  </a:lnTo>
                  <a:cubicBezTo>
                    <a:pt x="159" y="431"/>
                    <a:pt x="141" y="377"/>
                    <a:pt x="110" y="323"/>
                  </a:cubicBezTo>
                  <a:lnTo>
                    <a:pt x="110" y="323"/>
                  </a:lnTo>
                  <a:cubicBezTo>
                    <a:pt x="75" y="267"/>
                    <a:pt x="47" y="208"/>
                    <a:pt x="19" y="148"/>
                  </a:cubicBezTo>
                  <a:lnTo>
                    <a:pt x="19" y="148"/>
                  </a:lnTo>
                  <a:cubicBezTo>
                    <a:pt x="0" y="107"/>
                    <a:pt x="18" y="51"/>
                    <a:pt x="57" y="27"/>
                  </a:cubicBezTo>
                  <a:lnTo>
                    <a:pt x="57" y="27"/>
                  </a:lnTo>
                  <a:cubicBezTo>
                    <a:pt x="100" y="0"/>
                    <a:pt x="130" y="31"/>
                    <a:pt x="152" y="60"/>
                  </a:cubicBezTo>
                  <a:lnTo>
                    <a:pt x="152" y="60"/>
                  </a:lnTo>
                  <a:cubicBezTo>
                    <a:pt x="201" y="122"/>
                    <a:pt x="229" y="194"/>
                    <a:pt x="213" y="274"/>
                  </a:cubicBezTo>
                  <a:lnTo>
                    <a:pt x="213" y="274"/>
                  </a:lnTo>
                  <a:cubicBezTo>
                    <a:pt x="197" y="355"/>
                    <a:pt x="174" y="435"/>
                    <a:pt x="153" y="516"/>
                  </a:cubicBezTo>
                  <a:lnTo>
                    <a:pt x="153" y="516"/>
                  </a:lnTo>
                  <a:cubicBezTo>
                    <a:pt x="150" y="516"/>
                    <a:pt x="146" y="515"/>
                    <a:pt x="143" y="51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4" name="Freeform 112">
              <a:extLst>
                <a:ext uri="{FF2B5EF4-FFF2-40B4-BE49-F238E27FC236}">
                  <a16:creationId xmlns:a16="http://schemas.microsoft.com/office/drawing/2014/main" id="{718D2DA8-BE09-AF4B-BEAE-45ACD98223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7602" y="4730762"/>
              <a:ext cx="226560" cy="163199"/>
            </a:xfrm>
            <a:custGeom>
              <a:avLst/>
              <a:gdLst>
                <a:gd name="T0" fmla="*/ 221777 w 521"/>
                <a:gd name="T1" fmla="*/ 162766 h 377"/>
                <a:gd name="T2" fmla="*/ 221777 w 521"/>
                <a:gd name="T3" fmla="*/ 162766 h 377"/>
                <a:gd name="T4" fmla="*/ 213079 w 521"/>
                <a:gd name="T5" fmla="*/ 143719 h 377"/>
                <a:gd name="T6" fmla="*/ 213079 w 521"/>
                <a:gd name="T7" fmla="*/ 143719 h 377"/>
                <a:gd name="T8" fmla="*/ 84797 w 521"/>
                <a:gd name="T9" fmla="*/ 54111 h 377"/>
                <a:gd name="T10" fmla="*/ 84797 w 521"/>
                <a:gd name="T11" fmla="*/ 54111 h 377"/>
                <a:gd name="T12" fmla="*/ 20003 w 521"/>
                <a:gd name="T13" fmla="*/ 38960 h 377"/>
                <a:gd name="T14" fmla="*/ 20003 w 521"/>
                <a:gd name="T15" fmla="*/ 38960 h 377"/>
                <a:gd name="T16" fmla="*/ 0 w 521"/>
                <a:gd name="T17" fmla="*/ 21212 h 377"/>
                <a:gd name="T18" fmla="*/ 0 w 521"/>
                <a:gd name="T19" fmla="*/ 21212 h 377"/>
                <a:gd name="T20" fmla="*/ 20873 w 521"/>
                <a:gd name="T21" fmla="*/ 4329 h 377"/>
                <a:gd name="T22" fmla="*/ 20873 w 521"/>
                <a:gd name="T23" fmla="*/ 4329 h 377"/>
                <a:gd name="T24" fmla="*/ 77404 w 521"/>
                <a:gd name="T25" fmla="*/ 4762 h 377"/>
                <a:gd name="T26" fmla="*/ 77404 w 521"/>
                <a:gd name="T27" fmla="*/ 4762 h 377"/>
                <a:gd name="T28" fmla="*/ 222211 w 521"/>
                <a:gd name="T29" fmla="*/ 141122 h 377"/>
                <a:gd name="T30" fmla="*/ 222211 w 521"/>
                <a:gd name="T31" fmla="*/ 141122 h 377"/>
                <a:gd name="T32" fmla="*/ 226125 w 521"/>
                <a:gd name="T33" fmla="*/ 161900 h 377"/>
                <a:gd name="T34" fmla="*/ 226125 w 521"/>
                <a:gd name="T35" fmla="*/ 161900 h 377"/>
                <a:gd name="T36" fmla="*/ 221777 w 521"/>
                <a:gd name="T37" fmla="*/ 162766 h 3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21" h="377">
                  <a:moveTo>
                    <a:pt x="510" y="376"/>
                  </a:moveTo>
                  <a:lnTo>
                    <a:pt x="510" y="376"/>
                  </a:lnTo>
                  <a:cubicBezTo>
                    <a:pt x="503" y="362"/>
                    <a:pt x="496" y="347"/>
                    <a:pt x="490" y="332"/>
                  </a:cubicBezTo>
                  <a:cubicBezTo>
                    <a:pt x="435" y="202"/>
                    <a:pt x="320" y="155"/>
                    <a:pt x="195" y="125"/>
                  </a:cubicBezTo>
                  <a:cubicBezTo>
                    <a:pt x="145" y="112"/>
                    <a:pt x="94" y="105"/>
                    <a:pt x="46" y="90"/>
                  </a:cubicBezTo>
                  <a:cubicBezTo>
                    <a:pt x="28" y="84"/>
                    <a:pt x="15" y="64"/>
                    <a:pt x="0" y="49"/>
                  </a:cubicBezTo>
                  <a:cubicBezTo>
                    <a:pt x="16" y="35"/>
                    <a:pt x="31" y="12"/>
                    <a:pt x="48" y="10"/>
                  </a:cubicBezTo>
                  <a:cubicBezTo>
                    <a:pt x="91" y="4"/>
                    <a:pt x="138" y="0"/>
                    <a:pt x="178" y="11"/>
                  </a:cubicBezTo>
                  <a:cubicBezTo>
                    <a:pt x="340" y="60"/>
                    <a:pt x="460" y="158"/>
                    <a:pt x="511" y="326"/>
                  </a:cubicBezTo>
                  <a:cubicBezTo>
                    <a:pt x="516" y="341"/>
                    <a:pt x="517" y="358"/>
                    <a:pt x="520" y="374"/>
                  </a:cubicBezTo>
                  <a:cubicBezTo>
                    <a:pt x="516" y="374"/>
                    <a:pt x="513" y="376"/>
                    <a:pt x="510" y="376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15" name="Freeform 113">
              <a:extLst>
                <a:ext uri="{FF2B5EF4-FFF2-40B4-BE49-F238E27FC236}">
                  <a16:creationId xmlns:a16="http://schemas.microsoft.com/office/drawing/2014/main" id="{C34D797B-3D95-CD49-96EC-446E3B72A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2716" y="3907794"/>
              <a:ext cx="180176" cy="105921"/>
            </a:xfrm>
            <a:custGeom>
              <a:avLst/>
              <a:gdLst>
                <a:gd name="T0" fmla="*/ 412 w 413"/>
                <a:gd name="T1" fmla="*/ 4 h 244"/>
                <a:gd name="T2" fmla="*/ 412 w 413"/>
                <a:gd name="T3" fmla="*/ 4 h 244"/>
                <a:gd name="T4" fmla="*/ 205 w 413"/>
                <a:gd name="T5" fmla="*/ 207 h 244"/>
                <a:gd name="T6" fmla="*/ 205 w 413"/>
                <a:gd name="T7" fmla="*/ 207 h 244"/>
                <a:gd name="T8" fmla="*/ 72 w 413"/>
                <a:gd name="T9" fmla="*/ 243 h 244"/>
                <a:gd name="T10" fmla="*/ 72 w 413"/>
                <a:gd name="T11" fmla="*/ 243 h 244"/>
                <a:gd name="T12" fmla="*/ 6 w 413"/>
                <a:gd name="T13" fmla="*/ 195 h 244"/>
                <a:gd name="T14" fmla="*/ 6 w 413"/>
                <a:gd name="T15" fmla="*/ 195 h 244"/>
                <a:gd name="T16" fmla="*/ 42 w 413"/>
                <a:gd name="T17" fmla="*/ 128 h 244"/>
                <a:gd name="T18" fmla="*/ 42 w 413"/>
                <a:gd name="T19" fmla="*/ 128 h 244"/>
                <a:gd name="T20" fmla="*/ 206 w 413"/>
                <a:gd name="T21" fmla="*/ 61 h 244"/>
                <a:gd name="T22" fmla="*/ 206 w 413"/>
                <a:gd name="T23" fmla="*/ 61 h 244"/>
                <a:gd name="T24" fmla="*/ 403 w 413"/>
                <a:gd name="T25" fmla="*/ 0 h 244"/>
                <a:gd name="T26" fmla="*/ 403 w 413"/>
                <a:gd name="T27" fmla="*/ 0 h 244"/>
                <a:gd name="T28" fmla="*/ 412 w 413"/>
                <a:gd name="T29" fmla="*/ 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44">
                  <a:moveTo>
                    <a:pt x="412" y="4"/>
                  </a:moveTo>
                  <a:lnTo>
                    <a:pt x="412" y="4"/>
                  </a:lnTo>
                  <a:cubicBezTo>
                    <a:pt x="344" y="72"/>
                    <a:pt x="280" y="146"/>
                    <a:pt x="205" y="207"/>
                  </a:cubicBezTo>
                  <a:lnTo>
                    <a:pt x="205" y="207"/>
                  </a:lnTo>
                  <a:cubicBezTo>
                    <a:pt x="173" y="234"/>
                    <a:pt x="117" y="240"/>
                    <a:pt x="72" y="243"/>
                  </a:cubicBezTo>
                  <a:lnTo>
                    <a:pt x="72" y="243"/>
                  </a:lnTo>
                  <a:cubicBezTo>
                    <a:pt x="49" y="243"/>
                    <a:pt x="14" y="217"/>
                    <a:pt x="6" y="195"/>
                  </a:cubicBezTo>
                  <a:lnTo>
                    <a:pt x="6" y="195"/>
                  </a:lnTo>
                  <a:cubicBezTo>
                    <a:pt x="0" y="179"/>
                    <a:pt x="22" y="139"/>
                    <a:pt x="42" y="128"/>
                  </a:cubicBezTo>
                  <a:lnTo>
                    <a:pt x="42" y="128"/>
                  </a:lnTo>
                  <a:cubicBezTo>
                    <a:pt x="93" y="100"/>
                    <a:pt x="150" y="80"/>
                    <a:pt x="206" y="61"/>
                  </a:cubicBezTo>
                  <a:lnTo>
                    <a:pt x="206" y="61"/>
                  </a:lnTo>
                  <a:cubicBezTo>
                    <a:pt x="271" y="38"/>
                    <a:pt x="337" y="20"/>
                    <a:pt x="403" y="0"/>
                  </a:cubicBezTo>
                  <a:lnTo>
                    <a:pt x="403" y="0"/>
                  </a:lnTo>
                  <a:cubicBezTo>
                    <a:pt x="406" y="1"/>
                    <a:pt x="409" y="3"/>
                    <a:pt x="412" y="4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6" name="Freeform 114">
              <a:extLst>
                <a:ext uri="{FF2B5EF4-FFF2-40B4-BE49-F238E27FC236}">
                  <a16:creationId xmlns:a16="http://schemas.microsoft.com/office/drawing/2014/main" id="{60CF9BDA-6970-1349-86AB-9254B3DFFC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7294" y="4177075"/>
              <a:ext cx="151143" cy="107630"/>
            </a:xfrm>
            <a:custGeom>
              <a:avLst/>
              <a:gdLst>
                <a:gd name="T0" fmla="*/ 347 w 348"/>
                <a:gd name="T1" fmla="*/ 206 h 245"/>
                <a:gd name="T2" fmla="*/ 347 w 348"/>
                <a:gd name="T3" fmla="*/ 206 h 245"/>
                <a:gd name="T4" fmla="*/ 68 w 348"/>
                <a:gd name="T5" fmla="*/ 164 h 245"/>
                <a:gd name="T6" fmla="*/ 68 w 348"/>
                <a:gd name="T7" fmla="*/ 164 h 245"/>
                <a:gd name="T8" fmla="*/ 24 w 348"/>
                <a:gd name="T9" fmla="*/ 41 h 245"/>
                <a:gd name="T10" fmla="*/ 24 w 348"/>
                <a:gd name="T11" fmla="*/ 41 h 245"/>
                <a:gd name="T12" fmla="*/ 151 w 348"/>
                <a:gd name="T13" fmla="*/ 31 h 245"/>
                <a:gd name="T14" fmla="*/ 151 w 348"/>
                <a:gd name="T15" fmla="*/ 31 h 245"/>
                <a:gd name="T16" fmla="*/ 231 w 348"/>
                <a:gd name="T17" fmla="*/ 92 h 245"/>
                <a:gd name="T18" fmla="*/ 231 w 348"/>
                <a:gd name="T19" fmla="*/ 92 h 245"/>
                <a:gd name="T20" fmla="*/ 347 w 348"/>
                <a:gd name="T21" fmla="*/ 20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245">
                  <a:moveTo>
                    <a:pt x="347" y="206"/>
                  </a:moveTo>
                  <a:lnTo>
                    <a:pt x="347" y="206"/>
                  </a:lnTo>
                  <a:cubicBezTo>
                    <a:pt x="249" y="215"/>
                    <a:pt x="151" y="244"/>
                    <a:pt x="68" y="164"/>
                  </a:cubicBezTo>
                  <a:lnTo>
                    <a:pt x="68" y="164"/>
                  </a:lnTo>
                  <a:cubicBezTo>
                    <a:pt x="23" y="121"/>
                    <a:pt x="0" y="67"/>
                    <a:pt x="24" y="41"/>
                  </a:cubicBezTo>
                  <a:lnTo>
                    <a:pt x="24" y="41"/>
                  </a:lnTo>
                  <a:cubicBezTo>
                    <a:pt x="61" y="0"/>
                    <a:pt x="110" y="13"/>
                    <a:pt x="151" y="31"/>
                  </a:cubicBezTo>
                  <a:lnTo>
                    <a:pt x="151" y="31"/>
                  </a:lnTo>
                  <a:cubicBezTo>
                    <a:pt x="181" y="44"/>
                    <a:pt x="206" y="70"/>
                    <a:pt x="231" y="92"/>
                  </a:cubicBezTo>
                  <a:lnTo>
                    <a:pt x="231" y="92"/>
                  </a:lnTo>
                  <a:cubicBezTo>
                    <a:pt x="269" y="127"/>
                    <a:pt x="305" y="164"/>
                    <a:pt x="347" y="20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7" name="Freeform 115">
              <a:extLst>
                <a:ext uri="{FF2B5EF4-FFF2-40B4-BE49-F238E27FC236}">
                  <a16:creationId xmlns:a16="http://schemas.microsoft.com/office/drawing/2014/main" id="{66A57F2B-F68E-3047-9412-80054DB66D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7180" y="3710629"/>
              <a:ext cx="169075" cy="120443"/>
            </a:xfrm>
            <a:custGeom>
              <a:avLst/>
              <a:gdLst>
                <a:gd name="T0" fmla="*/ 7 w 386"/>
                <a:gd name="T1" fmla="*/ 276 h 277"/>
                <a:gd name="T2" fmla="*/ 7 w 386"/>
                <a:gd name="T3" fmla="*/ 276 h 277"/>
                <a:gd name="T4" fmla="*/ 166 w 386"/>
                <a:gd name="T5" fmla="*/ 87 h 277"/>
                <a:gd name="T6" fmla="*/ 166 w 386"/>
                <a:gd name="T7" fmla="*/ 87 h 277"/>
                <a:gd name="T8" fmla="*/ 348 w 386"/>
                <a:gd name="T9" fmla="*/ 27 h 277"/>
                <a:gd name="T10" fmla="*/ 348 w 386"/>
                <a:gd name="T11" fmla="*/ 27 h 277"/>
                <a:gd name="T12" fmla="*/ 370 w 386"/>
                <a:gd name="T13" fmla="*/ 85 h 277"/>
                <a:gd name="T14" fmla="*/ 370 w 386"/>
                <a:gd name="T15" fmla="*/ 85 h 277"/>
                <a:gd name="T16" fmla="*/ 348 w 386"/>
                <a:gd name="T17" fmla="*/ 113 h 277"/>
                <a:gd name="T18" fmla="*/ 348 w 386"/>
                <a:gd name="T19" fmla="*/ 113 h 277"/>
                <a:gd name="T20" fmla="*/ 5 w 386"/>
                <a:gd name="T21" fmla="*/ 275 h 277"/>
                <a:gd name="T22" fmla="*/ 5 w 386"/>
                <a:gd name="T23" fmla="*/ 275 h 277"/>
                <a:gd name="T24" fmla="*/ 7 w 386"/>
                <a:gd name="T25" fmla="*/ 27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6" h="277">
                  <a:moveTo>
                    <a:pt x="7" y="276"/>
                  </a:moveTo>
                  <a:lnTo>
                    <a:pt x="7" y="276"/>
                  </a:lnTo>
                  <a:cubicBezTo>
                    <a:pt x="59" y="214"/>
                    <a:pt x="113" y="151"/>
                    <a:pt x="166" y="87"/>
                  </a:cubicBezTo>
                  <a:lnTo>
                    <a:pt x="166" y="87"/>
                  </a:lnTo>
                  <a:cubicBezTo>
                    <a:pt x="223" y="18"/>
                    <a:pt x="280" y="0"/>
                    <a:pt x="348" y="27"/>
                  </a:cubicBezTo>
                  <a:lnTo>
                    <a:pt x="348" y="27"/>
                  </a:lnTo>
                  <a:cubicBezTo>
                    <a:pt x="381" y="40"/>
                    <a:pt x="385" y="58"/>
                    <a:pt x="370" y="85"/>
                  </a:cubicBezTo>
                  <a:lnTo>
                    <a:pt x="370" y="85"/>
                  </a:lnTo>
                  <a:cubicBezTo>
                    <a:pt x="364" y="96"/>
                    <a:pt x="358" y="107"/>
                    <a:pt x="348" y="113"/>
                  </a:cubicBezTo>
                  <a:lnTo>
                    <a:pt x="348" y="113"/>
                  </a:lnTo>
                  <a:cubicBezTo>
                    <a:pt x="246" y="192"/>
                    <a:pt x="131" y="245"/>
                    <a:pt x="5" y="275"/>
                  </a:cubicBezTo>
                  <a:lnTo>
                    <a:pt x="5" y="275"/>
                  </a:lnTo>
                  <a:cubicBezTo>
                    <a:pt x="2" y="276"/>
                    <a:pt x="0" y="273"/>
                    <a:pt x="7" y="27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8" name="Freeform 116">
              <a:extLst>
                <a:ext uri="{FF2B5EF4-FFF2-40B4-BE49-F238E27FC236}">
                  <a16:creationId xmlns:a16="http://schemas.microsoft.com/office/drawing/2014/main" id="{ABA5141A-EB74-B642-83D3-E831FAB91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2696" y="3947017"/>
              <a:ext cx="126380" cy="159736"/>
            </a:xfrm>
            <a:custGeom>
              <a:avLst/>
              <a:gdLst>
                <a:gd name="T0" fmla="*/ 28 w 290"/>
                <a:gd name="T1" fmla="*/ 0 h 365"/>
                <a:gd name="T2" fmla="*/ 28 w 290"/>
                <a:gd name="T3" fmla="*/ 0 h 365"/>
                <a:gd name="T4" fmla="*/ 258 w 290"/>
                <a:gd name="T5" fmla="*/ 364 h 365"/>
                <a:gd name="T6" fmla="*/ 258 w 290"/>
                <a:gd name="T7" fmla="*/ 364 h 365"/>
                <a:gd name="T8" fmla="*/ 94 w 290"/>
                <a:gd name="T9" fmla="*/ 197 h 365"/>
                <a:gd name="T10" fmla="*/ 94 w 290"/>
                <a:gd name="T11" fmla="*/ 197 h 365"/>
                <a:gd name="T12" fmla="*/ 28 w 290"/>
                <a:gd name="T1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0" h="365">
                  <a:moveTo>
                    <a:pt x="28" y="0"/>
                  </a:moveTo>
                  <a:lnTo>
                    <a:pt x="28" y="0"/>
                  </a:lnTo>
                  <a:cubicBezTo>
                    <a:pt x="172" y="41"/>
                    <a:pt x="289" y="232"/>
                    <a:pt x="258" y="364"/>
                  </a:cubicBezTo>
                  <a:lnTo>
                    <a:pt x="258" y="364"/>
                  </a:lnTo>
                  <a:cubicBezTo>
                    <a:pt x="205" y="310"/>
                    <a:pt x="150" y="253"/>
                    <a:pt x="94" y="197"/>
                  </a:cubicBezTo>
                  <a:lnTo>
                    <a:pt x="94" y="197"/>
                  </a:lnTo>
                  <a:cubicBezTo>
                    <a:pt x="21" y="127"/>
                    <a:pt x="0" y="66"/>
                    <a:pt x="28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19" name="Freeform 117">
              <a:extLst>
                <a:ext uri="{FF2B5EF4-FFF2-40B4-BE49-F238E27FC236}">
                  <a16:creationId xmlns:a16="http://schemas.microsoft.com/office/drawing/2014/main" id="{DA8F622D-AAE9-AA43-A01E-030C1E5D1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7687" y="3573768"/>
              <a:ext cx="105886" cy="201592"/>
            </a:xfrm>
            <a:custGeom>
              <a:avLst/>
              <a:gdLst>
                <a:gd name="T0" fmla="*/ 240 w 241"/>
                <a:gd name="T1" fmla="*/ 460 h 461"/>
                <a:gd name="T2" fmla="*/ 240 w 241"/>
                <a:gd name="T3" fmla="*/ 460 h 461"/>
                <a:gd name="T4" fmla="*/ 7 w 241"/>
                <a:gd name="T5" fmla="*/ 125 h 461"/>
                <a:gd name="T6" fmla="*/ 7 w 241"/>
                <a:gd name="T7" fmla="*/ 125 h 461"/>
                <a:gd name="T8" fmla="*/ 24 w 241"/>
                <a:gd name="T9" fmla="*/ 15 h 461"/>
                <a:gd name="T10" fmla="*/ 24 w 241"/>
                <a:gd name="T11" fmla="*/ 15 h 461"/>
                <a:gd name="T12" fmla="*/ 110 w 241"/>
                <a:gd name="T13" fmla="*/ 84 h 461"/>
                <a:gd name="T14" fmla="*/ 110 w 241"/>
                <a:gd name="T15" fmla="*/ 84 h 461"/>
                <a:gd name="T16" fmla="*/ 122 w 241"/>
                <a:gd name="T17" fmla="*/ 122 h 461"/>
                <a:gd name="T18" fmla="*/ 122 w 241"/>
                <a:gd name="T19" fmla="*/ 122 h 461"/>
                <a:gd name="T20" fmla="*/ 240 w 241"/>
                <a:gd name="T21" fmla="*/ 46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1" h="461">
                  <a:moveTo>
                    <a:pt x="240" y="460"/>
                  </a:moveTo>
                  <a:lnTo>
                    <a:pt x="240" y="460"/>
                  </a:lnTo>
                  <a:cubicBezTo>
                    <a:pt x="134" y="367"/>
                    <a:pt x="33" y="269"/>
                    <a:pt x="7" y="125"/>
                  </a:cubicBezTo>
                  <a:lnTo>
                    <a:pt x="7" y="125"/>
                  </a:lnTo>
                  <a:cubicBezTo>
                    <a:pt x="0" y="88"/>
                    <a:pt x="8" y="21"/>
                    <a:pt x="24" y="15"/>
                  </a:cubicBezTo>
                  <a:lnTo>
                    <a:pt x="24" y="15"/>
                  </a:lnTo>
                  <a:cubicBezTo>
                    <a:pt x="68" y="0"/>
                    <a:pt x="89" y="50"/>
                    <a:pt x="110" y="84"/>
                  </a:cubicBezTo>
                  <a:lnTo>
                    <a:pt x="110" y="84"/>
                  </a:lnTo>
                  <a:cubicBezTo>
                    <a:pt x="117" y="95"/>
                    <a:pt x="121" y="109"/>
                    <a:pt x="122" y="122"/>
                  </a:cubicBezTo>
                  <a:lnTo>
                    <a:pt x="122" y="122"/>
                  </a:lnTo>
                  <a:cubicBezTo>
                    <a:pt x="134" y="245"/>
                    <a:pt x="178" y="356"/>
                    <a:pt x="240" y="46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0" name="Freeform 118">
              <a:extLst>
                <a:ext uri="{FF2B5EF4-FFF2-40B4-BE49-F238E27FC236}">
                  <a16:creationId xmlns:a16="http://schemas.microsoft.com/office/drawing/2014/main" id="{B8602FA8-8BEB-194C-9F8A-17FCE882A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572" y="3693609"/>
              <a:ext cx="128087" cy="118734"/>
            </a:xfrm>
            <a:custGeom>
              <a:avLst/>
              <a:gdLst>
                <a:gd name="T0" fmla="*/ 296 w 297"/>
                <a:gd name="T1" fmla="*/ 273 h 274"/>
                <a:gd name="T2" fmla="*/ 296 w 297"/>
                <a:gd name="T3" fmla="*/ 273 h 274"/>
                <a:gd name="T4" fmla="*/ 30 w 297"/>
                <a:gd name="T5" fmla="*/ 106 h 274"/>
                <a:gd name="T6" fmla="*/ 30 w 297"/>
                <a:gd name="T7" fmla="*/ 106 h 274"/>
                <a:gd name="T8" fmla="*/ 10 w 297"/>
                <a:gd name="T9" fmla="*/ 24 h 274"/>
                <a:gd name="T10" fmla="*/ 10 w 297"/>
                <a:gd name="T11" fmla="*/ 24 h 274"/>
                <a:gd name="T12" fmla="*/ 91 w 297"/>
                <a:gd name="T13" fmla="*/ 46 h 274"/>
                <a:gd name="T14" fmla="*/ 91 w 297"/>
                <a:gd name="T15" fmla="*/ 46 h 274"/>
                <a:gd name="T16" fmla="*/ 111 w 297"/>
                <a:gd name="T17" fmla="*/ 70 h 274"/>
                <a:gd name="T18" fmla="*/ 111 w 297"/>
                <a:gd name="T19" fmla="*/ 70 h 274"/>
                <a:gd name="T20" fmla="*/ 296 w 297"/>
                <a:gd name="T21" fmla="*/ 273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7" h="274">
                  <a:moveTo>
                    <a:pt x="296" y="273"/>
                  </a:moveTo>
                  <a:lnTo>
                    <a:pt x="296" y="273"/>
                  </a:lnTo>
                  <a:cubicBezTo>
                    <a:pt x="192" y="239"/>
                    <a:pt x="92" y="200"/>
                    <a:pt x="30" y="106"/>
                  </a:cubicBezTo>
                  <a:lnTo>
                    <a:pt x="30" y="106"/>
                  </a:lnTo>
                  <a:cubicBezTo>
                    <a:pt x="14" y="83"/>
                    <a:pt x="0" y="33"/>
                    <a:pt x="10" y="24"/>
                  </a:cubicBezTo>
                  <a:lnTo>
                    <a:pt x="10" y="24"/>
                  </a:lnTo>
                  <a:cubicBezTo>
                    <a:pt x="36" y="0"/>
                    <a:pt x="66" y="29"/>
                    <a:pt x="91" y="46"/>
                  </a:cubicBezTo>
                  <a:lnTo>
                    <a:pt x="91" y="46"/>
                  </a:lnTo>
                  <a:cubicBezTo>
                    <a:pt x="100" y="51"/>
                    <a:pt x="106" y="61"/>
                    <a:pt x="111" y="70"/>
                  </a:cubicBezTo>
                  <a:lnTo>
                    <a:pt x="111" y="70"/>
                  </a:lnTo>
                  <a:cubicBezTo>
                    <a:pt x="156" y="152"/>
                    <a:pt x="221" y="218"/>
                    <a:pt x="296" y="27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1" name="Freeform 119">
              <a:extLst>
                <a:ext uri="{FF2B5EF4-FFF2-40B4-BE49-F238E27FC236}">
                  <a16:creationId xmlns:a16="http://schemas.microsoft.com/office/drawing/2014/main" id="{75005711-7202-E54F-94EA-802DAF609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5320" y="4173794"/>
              <a:ext cx="169075" cy="68336"/>
            </a:xfrm>
            <a:custGeom>
              <a:avLst/>
              <a:gdLst>
                <a:gd name="T0" fmla="*/ 388 w 389"/>
                <a:gd name="T1" fmla="*/ 16 h 157"/>
                <a:gd name="T2" fmla="*/ 388 w 389"/>
                <a:gd name="T3" fmla="*/ 16 h 157"/>
                <a:gd name="T4" fmla="*/ 93 w 389"/>
                <a:gd name="T5" fmla="*/ 152 h 157"/>
                <a:gd name="T6" fmla="*/ 93 w 389"/>
                <a:gd name="T7" fmla="*/ 152 h 157"/>
                <a:gd name="T8" fmla="*/ 30 w 389"/>
                <a:gd name="T9" fmla="*/ 144 h 157"/>
                <a:gd name="T10" fmla="*/ 30 w 389"/>
                <a:gd name="T11" fmla="*/ 144 h 157"/>
                <a:gd name="T12" fmla="*/ 0 w 389"/>
                <a:gd name="T13" fmla="*/ 96 h 157"/>
                <a:gd name="T14" fmla="*/ 0 w 389"/>
                <a:gd name="T15" fmla="*/ 96 h 157"/>
                <a:gd name="T16" fmla="*/ 38 w 389"/>
                <a:gd name="T17" fmla="*/ 62 h 157"/>
                <a:gd name="T18" fmla="*/ 38 w 389"/>
                <a:gd name="T19" fmla="*/ 62 h 157"/>
                <a:gd name="T20" fmla="*/ 383 w 389"/>
                <a:gd name="T21" fmla="*/ 0 h 157"/>
                <a:gd name="T22" fmla="*/ 383 w 389"/>
                <a:gd name="T23" fmla="*/ 0 h 157"/>
                <a:gd name="T24" fmla="*/ 388 w 389"/>
                <a:gd name="T25" fmla="*/ 16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9" h="157">
                  <a:moveTo>
                    <a:pt x="388" y="16"/>
                  </a:moveTo>
                  <a:lnTo>
                    <a:pt x="388" y="16"/>
                  </a:lnTo>
                  <a:cubicBezTo>
                    <a:pt x="295" y="71"/>
                    <a:pt x="205" y="135"/>
                    <a:pt x="93" y="152"/>
                  </a:cubicBezTo>
                  <a:lnTo>
                    <a:pt x="93" y="152"/>
                  </a:lnTo>
                  <a:cubicBezTo>
                    <a:pt x="73" y="156"/>
                    <a:pt x="47" y="153"/>
                    <a:pt x="30" y="144"/>
                  </a:cubicBezTo>
                  <a:lnTo>
                    <a:pt x="30" y="144"/>
                  </a:lnTo>
                  <a:cubicBezTo>
                    <a:pt x="15" y="135"/>
                    <a:pt x="1" y="113"/>
                    <a:pt x="0" y="96"/>
                  </a:cubicBezTo>
                  <a:lnTo>
                    <a:pt x="0" y="96"/>
                  </a:lnTo>
                  <a:cubicBezTo>
                    <a:pt x="0" y="84"/>
                    <a:pt x="23" y="65"/>
                    <a:pt x="38" y="62"/>
                  </a:cubicBezTo>
                  <a:lnTo>
                    <a:pt x="38" y="62"/>
                  </a:lnTo>
                  <a:cubicBezTo>
                    <a:pt x="153" y="40"/>
                    <a:pt x="267" y="20"/>
                    <a:pt x="383" y="0"/>
                  </a:cubicBezTo>
                  <a:lnTo>
                    <a:pt x="383" y="0"/>
                  </a:lnTo>
                  <a:cubicBezTo>
                    <a:pt x="385" y="6"/>
                    <a:pt x="386" y="10"/>
                    <a:pt x="388" y="16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2" name="Freeform 120">
              <a:extLst>
                <a:ext uri="{FF2B5EF4-FFF2-40B4-BE49-F238E27FC236}">
                  <a16:creationId xmlns:a16="http://schemas.microsoft.com/office/drawing/2014/main" id="{1A35DD3C-F56C-E843-9D31-CEF2EE3B1B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225" y="3620305"/>
              <a:ext cx="93931" cy="167424"/>
            </a:xfrm>
            <a:custGeom>
              <a:avLst/>
              <a:gdLst>
                <a:gd name="T0" fmla="*/ 0 w 214"/>
                <a:gd name="T1" fmla="*/ 384 h 385"/>
                <a:gd name="T2" fmla="*/ 0 w 214"/>
                <a:gd name="T3" fmla="*/ 384 h 385"/>
                <a:gd name="T4" fmla="*/ 87 w 214"/>
                <a:gd name="T5" fmla="*/ 119 h 385"/>
                <a:gd name="T6" fmla="*/ 87 w 214"/>
                <a:gd name="T7" fmla="*/ 119 h 385"/>
                <a:gd name="T8" fmla="*/ 158 w 214"/>
                <a:gd name="T9" fmla="*/ 24 h 385"/>
                <a:gd name="T10" fmla="*/ 158 w 214"/>
                <a:gd name="T11" fmla="*/ 24 h 385"/>
                <a:gd name="T12" fmla="*/ 212 w 214"/>
                <a:gd name="T13" fmla="*/ 52 h 385"/>
                <a:gd name="T14" fmla="*/ 212 w 214"/>
                <a:gd name="T15" fmla="*/ 52 h 385"/>
                <a:gd name="T16" fmla="*/ 209 w 214"/>
                <a:gd name="T17" fmla="*/ 87 h 385"/>
                <a:gd name="T18" fmla="*/ 209 w 214"/>
                <a:gd name="T19" fmla="*/ 87 h 385"/>
                <a:gd name="T20" fmla="*/ 0 w 214"/>
                <a:gd name="T21" fmla="*/ 384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" h="385">
                  <a:moveTo>
                    <a:pt x="0" y="384"/>
                  </a:moveTo>
                  <a:lnTo>
                    <a:pt x="0" y="384"/>
                  </a:lnTo>
                  <a:cubicBezTo>
                    <a:pt x="31" y="289"/>
                    <a:pt x="55" y="202"/>
                    <a:pt x="87" y="119"/>
                  </a:cubicBezTo>
                  <a:lnTo>
                    <a:pt x="87" y="119"/>
                  </a:lnTo>
                  <a:cubicBezTo>
                    <a:pt x="101" y="83"/>
                    <a:pt x="129" y="50"/>
                    <a:pt x="158" y="24"/>
                  </a:cubicBezTo>
                  <a:lnTo>
                    <a:pt x="158" y="24"/>
                  </a:lnTo>
                  <a:cubicBezTo>
                    <a:pt x="185" y="0"/>
                    <a:pt x="209" y="14"/>
                    <a:pt x="212" y="52"/>
                  </a:cubicBezTo>
                  <a:lnTo>
                    <a:pt x="212" y="52"/>
                  </a:lnTo>
                  <a:cubicBezTo>
                    <a:pt x="213" y="64"/>
                    <a:pt x="213" y="76"/>
                    <a:pt x="209" y="87"/>
                  </a:cubicBezTo>
                  <a:lnTo>
                    <a:pt x="209" y="87"/>
                  </a:lnTo>
                  <a:cubicBezTo>
                    <a:pt x="165" y="202"/>
                    <a:pt x="95" y="297"/>
                    <a:pt x="0" y="384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3" name="Freeform 121">
              <a:extLst>
                <a:ext uri="{FF2B5EF4-FFF2-40B4-BE49-F238E27FC236}">
                  <a16:creationId xmlns:a16="http://schemas.microsoft.com/office/drawing/2014/main" id="{42B22AF9-3BAF-2E41-9EA5-094BE972A1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3996" y="4001860"/>
              <a:ext cx="49527" cy="192195"/>
            </a:xfrm>
            <a:custGeom>
              <a:avLst/>
              <a:gdLst>
                <a:gd name="T0" fmla="*/ 0 w 113"/>
                <a:gd name="T1" fmla="*/ 440 h 441"/>
                <a:gd name="T2" fmla="*/ 0 w 113"/>
                <a:gd name="T3" fmla="*/ 440 h 441"/>
                <a:gd name="T4" fmla="*/ 16 w 113"/>
                <a:gd name="T5" fmla="*/ 45 h 441"/>
                <a:gd name="T6" fmla="*/ 16 w 113"/>
                <a:gd name="T7" fmla="*/ 45 h 441"/>
                <a:gd name="T8" fmla="*/ 73 w 113"/>
                <a:gd name="T9" fmla="*/ 2 h 441"/>
                <a:gd name="T10" fmla="*/ 73 w 113"/>
                <a:gd name="T11" fmla="*/ 2 h 441"/>
                <a:gd name="T12" fmla="*/ 109 w 113"/>
                <a:gd name="T13" fmla="*/ 44 h 441"/>
                <a:gd name="T14" fmla="*/ 109 w 113"/>
                <a:gd name="T15" fmla="*/ 44 h 441"/>
                <a:gd name="T16" fmla="*/ 0 w 113"/>
                <a:gd name="T17" fmla="*/ 44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441">
                  <a:moveTo>
                    <a:pt x="0" y="440"/>
                  </a:moveTo>
                  <a:lnTo>
                    <a:pt x="0" y="440"/>
                  </a:lnTo>
                  <a:cubicBezTo>
                    <a:pt x="6" y="308"/>
                    <a:pt x="11" y="177"/>
                    <a:pt x="16" y="45"/>
                  </a:cubicBezTo>
                  <a:lnTo>
                    <a:pt x="16" y="45"/>
                  </a:lnTo>
                  <a:cubicBezTo>
                    <a:pt x="18" y="7"/>
                    <a:pt x="43" y="3"/>
                    <a:pt x="73" y="2"/>
                  </a:cubicBezTo>
                  <a:lnTo>
                    <a:pt x="73" y="2"/>
                  </a:lnTo>
                  <a:cubicBezTo>
                    <a:pt x="104" y="0"/>
                    <a:pt x="108" y="21"/>
                    <a:pt x="109" y="44"/>
                  </a:cubicBezTo>
                  <a:lnTo>
                    <a:pt x="109" y="44"/>
                  </a:lnTo>
                  <a:cubicBezTo>
                    <a:pt x="112" y="188"/>
                    <a:pt x="42" y="310"/>
                    <a:pt x="0" y="44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4" name="Freeform 122">
              <a:extLst>
                <a:ext uri="{FF2B5EF4-FFF2-40B4-BE49-F238E27FC236}">
                  <a16:creationId xmlns:a16="http://schemas.microsoft.com/office/drawing/2014/main" id="{BAF29B30-CF06-E24C-92F9-DA4DFFB1F9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2079" y="4048100"/>
              <a:ext cx="40134" cy="161445"/>
            </a:xfrm>
            <a:custGeom>
              <a:avLst/>
              <a:gdLst>
                <a:gd name="T0" fmla="*/ 9 w 92"/>
                <a:gd name="T1" fmla="*/ 364 h 371"/>
                <a:gd name="T2" fmla="*/ 9 w 92"/>
                <a:gd name="T3" fmla="*/ 364 h 371"/>
                <a:gd name="T4" fmla="*/ 0 w 92"/>
                <a:gd name="T5" fmla="*/ 50 h 371"/>
                <a:gd name="T6" fmla="*/ 0 w 92"/>
                <a:gd name="T7" fmla="*/ 50 h 371"/>
                <a:gd name="T8" fmla="*/ 40 w 92"/>
                <a:gd name="T9" fmla="*/ 0 h 371"/>
                <a:gd name="T10" fmla="*/ 40 w 92"/>
                <a:gd name="T11" fmla="*/ 0 h 371"/>
                <a:gd name="T12" fmla="*/ 81 w 92"/>
                <a:gd name="T13" fmla="*/ 40 h 371"/>
                <a:gd name="T14" fmla="*/ 81 w 92"/>
                <a:gd name="T15" fmla="*/ 40 h 371"/>
                <a:gd name="T16" fmla="*/ 89 w 92"/>
                <a:gd name="T17" fmla="*/ 94 h 371"/>
                <a:gd name="T18" fmla="*/ 89 w 92"/>
                <a:gd name="T19" fmla="*/ 94 h 371"/>
                <a:gd name="T20" fmla="*/ 45 w 92"/>
                <a:gd name="T21" fmla="*/ 370 h 371"/>
                <a:gd name="T22" fmla="*/ 45 w 92"/>
                <a:gd name="T23" fmla="*/ 370 h 371"/>
                <a:gd name="T24" fmla="*/ 9 w 92"/>
                <a:gd name="T25" fmla="*/ 36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371">
                  <a:moveTo>
                    <a:pt x="9" y="364"/>
                  </a:moveTo>
                  <a:lnTo>
                    <a:pt x="9" y="364"/>
                  </a:lnTo>
                  <a:cubicBezTo>
                    <a:pt x="5" y="259"/>
                    <a:pt x="0" y="154"/>
                    <a:pt x="0" y="50"/>
                  </a:cubicBezTo>
                  <a:lnTo>
                    <a:pt x="0" y="50"/>
                  </a:lnTo>
                  <a:cubicBezTo>
                    <a:pt x="1" y="33"/>
                    <a:pt x="26" y="17"/>
                    <a:pt x="40" y="0"/>
                  </a:cubicBezTo>
                  <a:lnTo>
                    <a:pt x="40" y="0"/>
                  </a:lnTo>
                  <a:cubicBezTo>
                    <a:pt x="54" y="13"/>
                    <a:pt x="73" y="24"/>
                    <a:pt x="81" y="40"/>
                  </a:cubicBezTo>
                  <a:lnTo>
                    <a:pt x="81" y="40"/>
                  </a:lnTo>
                  <a:cubicBezTo>
                    <a:pt x="90" y="55"/>
                    <a:pt x="91" y="77"/>
                    <a:pt x="89" y="94"/>
                  </a:cubicBezTo>
                  <a:lnTo>
                    <a:pt x="89" y="94"/>
                  </a:lnTo>
                  <a:cubicBezTo>
                    <a:pt x="76" y="186"/>
                    <a:pt x="60" y="278"/>
                    <a:pt x="45" y="370"/>
                  </a:cubicBezTo>
                  <a:lnTo>
                    <a:pt x="45" y="370"/>
                  </a:lnTo>
                  <a:cubicBezTo>
                    <a:pt x="33" y="367"/>
                    <a:pt x="21" y="365"/>
                    <a:pt x="9" y="36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5" name="Freeform 123">
              <a:extLst>
                <a:ext uri="{FF2B5EF4-FFF2-40B4-BE49-F238E27FC236}">
                  <a16:creationId xmlns:a16="http://schemas.microsoft.com/office/drawing/2014/main" id="{99C63A1D-9261-A64A-ABB0-320586384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8969" y="4813144"/>
              <a:ext cx="132357" cy="130693"/>
            </a:xfrm>
            <a:custGeom>
              <a:avLst/>
              <a:gdLst>
                <a:gd name="T0" fmla="*/ 0 w 306"/>
                <a:gd name="T1" fmla="*/ 49 h 300"/>
                <a:gd name="T2" fmla="*/ 0 w 306"/>
                <a:gd name="T3" fmla="*/ 49 h 300"/>
                <a:gd name="T4" fmla="*/ 305 w 306"/>
                <a:gd name="T5" fmla="*/ 299 h 300"/>
                <a:gd name="T6" fmla="*/ 305 w 306"/>
                <a:gd name="T7" fmla="*/ 299 h 300"/>
                <a:gd name="T8" fmla="*/ 76 w 306"/>
                <a:gd name="T9" fmla="*/ 123 h 300"/>
                <a:gd name="T10" fmla="*/ 76 w 306"/>
                <a:gd name="T11" fmla="*/ 123 h 300"/>
                <a:gd name="T12" fmla="*/ 0 w 306"/>
                <a:gd name="T13" fmla="*/ 4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300">
                  <a:moveTo>
                    <a:pt x="0" y="49"/>
                  </a:moveTo>
                  <a:lnTo>
                    <a:pt x="0" y="49"/>
                  </a:lnTo>
                  <a:cubicBezTo>
                    <a:pt x="113" y="0"/>
                    <a:pt x="297" y="145"/>
                    <a:pt x="305" y="299"/>
                  </a:cubicBezTo>
                  <a:lnTo>
                    <a:pt x="305" y="299"/>
                  </a:lnTo>
                  <a:cubicBezTo>
                    <a:pt x="260" y="187"/>
                    <a:pt x="180" y="139"/>
                    <a:pt x="76" y="123"/>
                  </a:cubicBezTo>
                  <a:lnTo>
                    <a:pt x="76" y="123"/>
                  </a:lnTo>
                  <a:cubicBezTo>
                    <a:pt x="38" y="117"/>
                    <a:pt x="6" y="97"/>
                    <a:pt x="0" y="4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6" name="Freeform 124">
              <a:extLst>
                <a:ext uri="{FF2B5EF4-FFF2-40B4-BE49-F238E27FC236}">
                  <a16:creationId xmlns:a16="http://schemas.microsoft.com/office/drawing/2014/main" id="{5E9AB87E-66DF-374D-BAFB-70C09998B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5712" y="4185039"/>
              <a:ext cx="142604" cy="92254"/>
            </a:xfrm>
            <a:custGeom>
              <a:avLst/>
              <a:gdLst>
                <a:gd name="T0" fmla="*/ 325 w 326"/>
                <a:gd name="T1" fmla="*/ 0 h 212"/>
                <a:gd name="T2" fmla="*/ 325 w 326"/>
                <a:gd name="T3" fmla="*/ 0 h 212"/>
                <a:gd name="T4" fmla="*/ 45 w 326"/>
                <a:gd name="T5" fmla="*/ 206 h 212"/>
                <a:gd name="T6" fmla="*/ 45 w 326"/>
                <a:gd name="T7" fmla="*/ 206 h 212"/>
                <a:gd name="T8" fmla="*/ 0 w 326"/>
                <a:gd name="T9" fmla="*/ 197 h 212"/>
                <a:gd name="T10" fmla="*/ 0 w 326"/>
                <a:gd name="T11" fmla="*/ 197 h 212"/>
                <a:gd name="T12" fmla="*/ 13 w 326"/>
                <a:gd name="T13" fmla="*/ 153 h 212"/>
                <a:gd name="T14" fmla="*/ 13 w 326"/>
                <a:gd name="T15" fmla="*/ 153 h 212"/>
                <a:gd name="T16" fmla="*/ 52 w 326"/>
                <a:gd name="T17" fmla="*/ 122 h 212"/>
                <a:gd name="T18" fmla="*/ 52 w 326"/>
                <a:gd name="T19" fmla="*/ 122 h 212"/>
                <a:gd name="T20" fmla="*/ 325 w 326"/>
                <a:gd name="T21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6" h="212">
                  <a:moveTo>
                    <a:pt x="325" y="0"/>
                  </a:moveTo>
                  <a:lnTo>
                    <a:pt x="325" y="0"/>
                  </a:lnTo>
                  <a:cubicBezTo>
                    <a:pt x="233" y="70"/>
                    <a:pt x="160" y="168"/>
                    <a:pt x="45" y="206"/>
                  </a:cubicBezTo>
                  <a:lnTo>
                    <a:pt x="45" y="206"/>
                  </a:lnTo>
                  <a:cubicBezTo>
                    <a:pt x="32" y="211"/>
                    <a:pt x="15" y="201"/>
                    <a:pt x="0" y="197"/>
                  </a:cubicBezTo>
                  <a:lnTo>
                    <a:pt x="0" y="197"/>
                  </a:lnTo>
                  <a:cubicBezTo>
                    <a:pt x="4" y="182"/>
                    <a:pt x="5" y="165"/>
                    <a:pt x="13" y="153"/>
                  </a:cubicBezTo>
                  <a:lnTo>
                    <a:pt x="13" y="153"/>
                  </a:lnTo>
                  <a:cubicBezTo>
                    <a:pt x="23" y="141"/>
                    <a:pt x="38" y="128"/>
                    <a:pt x="52" y="122"/>
                  </a:cubicBezTo>
                  <a:lnTo>
                    <a:pt x="52" y="122"/>
                  </a:lnTo>
                  <a:cubicBezTo>
                    <a:pt x="143" y="80"/>
                    <a:pt x="234" y="41"/>
                    <a:pt x="325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7" name="Freeform 125">
              <a:extLst>
                <a:ext uri="{FF2B5EF4-FFF2-40B4-BE49-F238E27FC236}">
                  <a16:creationId xmlns:a16="http://schemas.microsoft.com/office/drawing/2014/main" id="{C7CDD255-5299-D848-916B-65ADAFD08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4422" y="4142848"/>
              <a:ext cx="151997" cy="51252"/>
            </a:xfrm>
            <a:custGeom>
              <a:avLst/>
              <a:gdLst>
                <a:gd name="T0" fmla="*/ 346 w 348"/>
                <a:gd name="T1" fmla="*/ 47 h 118"/>
                <a:gd name="T2" fmla="*/ 346 w 348"/>
                <a:gd name="T3" fmla="*/ 47 h 118"/>
                <a:gd name="T4" fmla="*/ 6 w 348"/>
                <a:gd name="T5" fmla="*/ 56 h 118"/>
                <a:gd name="T6" fmla="*/ 6 w 348"/>
                <a:gd name="T7" fmla="*/ 56 h 118"/>
                <a:gd name="T8" fmla="*/ 0 w 348"/>
                <a:gd name="T9" fmla="*/ 34 h 118"/>
                <a:gd name="T10" fmla="*/ 0 w 348"/>
                <a:gd name="T11" fmla="*/ 34 h 118"/>
                <a:gd name="T12" fmla="*/ 74 w 348"/>
                <a:gd name="T13" fmla="*/ 2 h 118"/>
                <a:gd name="T14" fmla="*/ 74 w 348"/>
                <a:gd name="T15" fmla="*/ 2 h 118"/>
                <a:gd name="T16" fmla="*/ 347 w 348"/>
                <a:gd name="T17" fmla="*/ 32 h 118"/>
                <a:gd name="T18" fmla="*/ 347 w 348"/>
                <a:gd name="T19" fmla="*/ 32 h 118"/>
                <a:gd name="T20" fmla="*/ 346 w 348"/>
                <a:gd name="T21" fmla="*/ 4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118">
                  <a:moveTo>
                    <a:pt x="346" y="47"/>
                  </a:moveTo>
                  <a:lnTo>
                    <a:pt x="346" y="47"/>
                  </a:lnTo>
                  <a:cubicBezTo>
                    <a:pt x="233" y="41"/>
                    <a:pt x="120" y="117"/>
                    <a:pt x="6" y="56"/>
                  </a:cubicBezTo>
                  <a:lnTo>
                    <a:pt x="6" y="56"/>
                  </a:lnTo>
                  <a:cubicBezTo>
                    <a:pt x="4" y="48"/>
                    <a:pt x="2" y="41"/>
                    <a:pt x="0" y="34"/>
                  </a:cubicBezTo>
                  <a:lnTo>
                    <a:pt x="0" y="34"/>
                  </a:lnTo>
                  <a:cubicBezTo>
                    <a:pt x="25" y="23"/>
                    <a:pt x="50" y="0"/>
                    <a:pt x="74" y="2"/>
                  </a:cubicBezTo>
                  <a:lnTo>
                    <a:pt x="74" y="2"/>
                  </a:lnTo>
                  <a:cubicBezTo>
                    <a:pt x="165" y="8"/>
                    <a:pt x="256" y="21"/>
                    <a:pt x="347" y="32"/>
                  </a:cubicBezTo>
                  <a:lnTo>
                    <a:pt x="347" y="32"/>
                  </a:lnTo>
                  <a:cubicBezTo>
                    <a:pt x="347" y="37"/>
                    <a:pt x="347" y="42"/>
                    <a:pt x="346" y="4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8" name="Freeform 126">
              <a:extLst>
                <a:ext uri="{FF2B5EF4-FFF2-40B4-BE49-F238E27FC236}">
                  <a16:creationId xmlns:a16="http://schemas.microsoft.com/office/drawing/2014/main" id="{33E662E9-56DB-144A-A7B8-6EB292A00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0772" y="4075380"/>
              <a:ext cx="59774" cy="135818"/>
            </a:xfrm>
            <a:custGeom>
              <a:avLst/>
              <a:gdLst>
                <a:gd name="T0" fmla="*/ 0 w 138"/>
                <a:gd name="T1" fmla="*/ 314 h 315"/>
                <a:gd name="T2" fmla="*/ 0 w 138"/>
                <a:gd name="T3" fmla="*/ 314 h 315"/>
                <a:gd name="T4" fmla="*/ 81 w 138"/>
                <a:gd name="T5" fmla="*/ 29 h 315"/>
                <a:gd name="T6" fmla="*/ 81 w 138"/>
                <a:gd name="T7" fmla="*/ 29 h 315"/>
                <a:gd name="T8" fmla="*/ 116 w 138"/>
                <a:gd name="T9" fmla="*/ 0 h 315"/>
                <a:gd name="T10" fmla="*/ 116 w 138"/>
                <a:gd name="T11" fmla="*/ 0 h 315"/>
                <a:gd name="T12" fmla="*/ 136 w 138"/>
                <a:gd name="T13" fmla="*/ 35 h 315"/>
                <a:gd name="T14" fmla="*/ 136 w 138"/>
                <a:gd name="T15" fmla="*/ 35 h 315"/>
                <a:gd name="T16" fmla="*/ 65 w 138"/>
                <a:gd name="T17" fmla="*/ 243 h 315"/>
                <a:gd name="T18" fmla="*/ 65 w 138"/>
                <a:gd name="T19" fmla="*/ 243 h 315"/>
                <a:gd name="T20" fmla="*/ 0 w 138"/>
                <a:gd name="T21" fmla="*/ 31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315">
                  <a:moveTo>
                    <a:pt x="0" y="314"/>
                  </a:moveTo>
                  <a:lnTo>
                    <a:pt x="0" y="314"/>
                  </a:lnTo>
                  <a:cubicBezTo>
                    <a:pt x="25" y="223"/>
                    <a:pt x="52" y="126"/>
                    <a:pt x="81" y="29"/>
                  </a:cubicBezTo>
                  <a:lnTo>
                    <a:pt x="81" y="29"/>
                  </a:lnTo>
                  <a:cubicBezTo>
                    <a:pt x="85" y="17"/>
                    <a:pt x="104" y="10"/>
                    <a:pt x="116" y="0"/>
                  </a:cubicBezTo>
                  <a:lnTo>
                    <a:pt x="116" y="0"/>
                  </a:lnTo>
                  <a:cubicBezTo>
                    <a:pt x="123" y="12"/>
                    <a:pt x="136" y="23"/>
                    <a:pt x="136" y="35"/>
                  </a:cubicBezTo>
                  <a:lnTo>
                    <a:pt x="136" y="35"/>
                  </a:lnTo>
                  <a:cubicBezTo>
                    <a:pt x="137" y="112"/>
                    <a:pt x="111" y="182"/>
                    <a:pt x="65" y="243"/>
                  </a:cubicBezTo>
                  <a:lnTo>
                    <a:pt x="65" y="243"/>
                  </a:lnTo>
                  <a:cubicBezTo>
                    <a:pt x="44" y="272"/>
                    <a:pt x="17" y="296"/>
                    <a:pt x="0" y="31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9" name="Freeform 127">
              <a:extLst>
                <a:ext uri="{FF2B5EF4-FFF2-40B4-BE49-F238E27FC236}">
                  <a16:creationId xmlns:a16="http://schemas.microsoft.com/office/drawing/2014/main" id="{A1290FCB-1CA4-014C-9E4A-80671147C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694" y="3741524"/>
              <a:ext cx="122964" cy="66628"/>
            </a:xfrm>
            <a:custGeom>
              <a:avLst/>
              <a:gdLst>
                <a:gd name="T0" fmla="*/ 276 w 282"/>
                <a:gd name="T1" fmla="*/ 154 h 155"/>
                <a:gd name="T2" fmla="*/ 276 w 282"/>
                <a:gd name="T3" fmla="*/ 154 h 155"/>
                <a:gd name="T4" fmla="*/ 29 w 282"/>
                <a:gd name="T5" fmla="*/ 68 h 155"/>
                <a:gd name="T6" fmla="*/ 29 w 282"/>
                <a:gd name="T7" fmla="*/ 68 h 155"/>
                <a:gd name="T8" fmla="*/ 0 w 282"/>
                <a:gd name="T9" fmla="*/ 18 h 155"/>
                <a:gd name="T10" fmla="*/ 0 w 282"/>
                <a:gd name="T11" fmla="*/ 18 h 155"/>
                <a:gd name="T12" fmla="*/ 58 w 282"/>
                <a:gd name="T13" fmla="*/ 7 h 155"/>
                <a:gd name="T14" fmla="*/ 58 w 282"/>
                <a:gd name="T15" fmla="*/ 7 h 155"/>
                <a:gd name="T16" fmla="*/ 281 w 282"/>
                <a:gd name="T17" fmla="*/ 144 h 155"/>
                <a:gd name="T18" fmla="*/ 281 w 282"/>
                <a:gd name="T19" fmla="*/ 144 h 155"/>
                <a:gd name="T20" fmla="*/ 276 w 282"/>
                <a:gd name="T21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2" h="155">
                  <a:moveTo>
                    <a:pt x="276" y="154"/>
                  </a:moveTo>
                  <a:lnTo>
                    <a:pt x="276" y="154"/>
                  </a:lnTo>
                  <a:cubicBezTo>
                    <a:pt x="194" y="126"/>
                    <a:pt x="110" y="99"/>
                    <a:pt x="29" y="68"/>
                  </a:cubicBezTo>
                  <a:lnTo>
                    <a:pt x="29" y="68"/>
                  </a:lnTo>
                  <a:cubicBezTo>
                    <a:pt x="15" y="63"/>
                    <a:pt x="9" y="35"/>
                    <a:pt x="0" y="18"/>
                  </a:cubicBezTo>
                  <a:lnTo>
                    <a:pt x="0" y="18"/>
                  </a:lnTo>
                  <a:cubicBezTo>
                    <a:pt x="20" y="14"/>
                    <a:pt x="45" y="0"/>
                    <a:pt x="58" y="7"/>
                  </a:cubicBezTo>
                  <a:lnTo>
                    <a:pt x="58" y="7"/>
                  </a:lnTo>
                  <a:cubicBezTo>
                    <a:pt x="134" y="50"/>
                    <a:pt x="207" y="98"/>
                    <a:pt x="281" y="144"/>
                  </a:cubicBezTo>
                  <a:lnTo>
                    <a:pt x="281" y="144"/>
                  </a:lnTo>
                  <a:cubicBezTo>
                    <a:pt x="280" y="147"/>
                    <a:pt x="278" y="151"/>
                    <a:pt x="276" y="15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0" name="Freeform 128">
              <a:extLst>
                <a:ext uri="{FF2B5EF4-FFF2-40B4-BE49-F238E27FC236}">
                  <a16:creationId xmlns:a16="http://schemas.microsoft.com/office/drawing/2014/main" id="{294F2B05-5D72-724E-835D-801C231D43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8559" y="3792676"/>
              <a:ext cx="115278" cy="36731"/>
            </a:xfrm>
            <a:custGeom>
              <a:avLst/>
              <a:gdLst>
                <a:gd name="T0" fmla="*/ 262 w 263"/>
                <a:gd name="T1" fmla="*/ 63 h 84"/>
                <a:gd name="T2" fmla="*/ 262 w 263"/>
                <a:gd name="T3" fmla="*/ 63 h 84"/>
                <a:gd name="T4" fmla="*/ 27 w 263"/>
                <a:gd name="T5" fmla="*/ 70 h 84"/>
                <a:gd name="T6" fmla="*/ 27 w 263"/>
                <a:gd name="T7" fmla="*/ 70 h 84"/>
                <a:gd name="T8" fmla="*/ 1 w 263"/>
                <a:gd name="T9" fmla="*/ 30 h 84"/>
                <a:gd name="T10" fmla="*/ 1 w 263"/>
                <a:gd name="T11" fmla="*/ 30 h 84"/>
                <a:gd name="T12" fmla="*/ 37 w 263"/>
                <a:gd name="T13" fmla="*/ 4 h 84"/>
                <a:gd name="T14" fmla="*/ 37 w 263"/>
                <a:gd name="T15" fmla="*/ 4 h 84"/>
                <a:gd name="T16" fmla="*/ 62 w 263"/>
                <a:gd name="T17" fmla="*/ 7 h 84"/>
                <a:gd name="T18" fmla="*/ 62 w 263"/>
                <a:gd name="T19" fmla="*/ 7 h 84"/>
                <a:gd name="T20" fmla="*/ 262 w 263"/>
                <a:gd name="T21" fmla="*/ 6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3" h="84">
                  <a:moveTo>
                    <a:pt x="262" y="63"/>
                  </a:moveTo>
                  <a:lnTo>
                    <a:pt x="262" y="63"/>
                  </a:lnTo>
                  <a:cubicBezTo>
                    <a:pt x="183" y="80"/>
                    <a:pt x="105" y="83"/>
                    <a:pt x="27" y="70"/>
                  </a:cubicBezTo>
                  <a:lnTo>
                    <a:pt x="27" y="70"/>
                  </a:lnTo>
                  <a:cubicBezTo>
                    <a:pt x="15" y="69"/>
                    <a:pt x="1" y="45"/>
                    <a:pt x="1" y="30"/>
                  </a:cubicBezTo>
                  <a:lnTo>
                    <a:pt x="1" y="30"/>
                  </a:lnTo>
                  <a:cubicBezTo>
                    <a:pt x="0" y="22"/>
                    <a:pt x="23" y="10"/>
                    <a:pt x="37" y="4"/>
                  </a:cubicBezTo>
                  <a:lnTo>
                    <a:pt x="37" y="4"/>
                  </a:lnTo>
                  <a:cubicBezTo>
                    <a:pt x="43" y="0"/>
                    <a:pt x="53" y="4"/>
                    <a:pt x="62" y="7"/>
                  </a:cubicBezTo>
                  <a:lnTo>
                    <a:pt x="62" y="7"/>
                  </a:lnTo>
                  <a:cubicBezTo>
                    <a:pt x="127" y="25"/>
                    <a:pt x="193" y="43"/>
                    <a:pt x="262" y="63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1" name="Freeform 129">
              <a:extLst>
                <a:ext uri="{FF2B5EF4-FFF2-40B4-BE49-F238E27FC236}">
                  <a16:creationId xmlns:a16="http://schemas.microsoft.com/office/drawing/2014/main" id="{008B9471-D84B-9947-82CB-A0780871B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0534" y="3787321"/>
              <a:ext cx="59774" cy="58940"/>
            </a:xfrm>
            <a:custGeom>
              <a:avLst/>
              <a:gdLst>
                <a:gd name="T0" fmla="*/ 114 w 138"/>
                <a:gd name="T1" fmla="*/ 137 h 138"/>
                <a:gd name="T2" fmla="*/ 114 w 138"/>
                <a:gd name="T3" fmla="*/ 137 h 138"/>
                <a:gd name="T4" fmla="*/ 31 w 138"/>
                <a:gd name="T5" fmla="*/ 98 h 138"/>
                <a:gd name="T6" fmla="*/ 31 w 138"/>
                <a:gd name="T7" fmla="*/ 98 h 138"/>
                <a:gd name="T8" fmla="*/ 38 w 138"/>
                <a:gd name="T9" fmla="*/ 9 h 138"/>
                <a:gd name="T10" fmla="*/ 38 w 138"/>
                <a:gd name="T11" fmla="*/ 9 h 138"/>
                <a:gd name="T12" fmla="*/ 126 w 138"/>
                <a:gd name="T13" fmla="*/ 45 h 138"/>
                <a:gd name="T14" fmla="*/ 126 w 138"/>
                <a:gd name="T15" fmla="*/ 45 h 138"/>
                <a:gd name="T16" fmla="*/ 114 w 138"/>
                <a:gd name="T17" fmla="*/ 13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138">
                  <a:moveTo>
                    <a:pt x="114" y="137"/>
                  </a:moveTo>
                  <a:lnTo>
                    <a:pt x="114" y="137"/>
                  </a:lnTo>
                  <a:cubicBezTo>
                    <a:pt x="75" y="120"/>
                    <a:pt x="44" y="116"/>
                    <a:pt x="31" y="98"/>
                  </a:cubicBezTo>
                  <a:lnTo>
                    <a:pt x="31" y="98"/>
                  </a:lnTo>
                  <a:cubicBezTo>
                    <a:pt x="12" y="71"/>
                    <a:pt x="0" y="23"/>
                    <a:pt x="38" y="9"/>
                  </a:cubicBezTo>
                  <a:lnTo>
                    <a:pt x="38" y="9"/>
                  </a:lnTo>
                  <a:cubicBezTo>
                    <a:pt x="61" y="0"/>
                    <a:pt x="104" y="24"/>
                    <a:pt x="126" y="45"/>
                  </a:cubicBezTo>
                  <a:lnTo>
                    <a:pt x="126" y="45"/>
                  </a:lnTo>
                  <a:cubicBezTo>
                    <a:pt x="137" y="56"/>
                    <a:pt x="121" y="94"/>
                    <a:pt x="114" y="13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2" name="Freeform 130">
              <a:extLst>
                <a:ext uri="{FF2B5EF4-FFF2-40B4-BE49-F238E27FC236}">
                  <a16:creationId xmlns:a16="http://schemas.microsoft.com/office/drawing/2014/main" id="{2D4DDDAF-FB54-BC41-950E-E5E50F45C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3486" y="3650956"/>
              <a:ext cx="41842" cy="107630"/>
            </a:xfrm>
            <a:custGeom>
              <a:avLst/>
              <a:gdLst>
                <a:gd name="T0" fmla="*/ 68 w 98"/>
                <a:gd name="T1" fmla="*/ 0 h 245"/>
                <a:gd name="T2" fmla="*/ 68 w 98"/>
                <a:gd name="T3" fmla="*/ 0 h 245"/>
                <a:gd name="T4" fmla="*/ 56 w 98"/>
                <a:gd name="T5" fmla="*/ 244 h 245"/>
                <a:gd name="T6" fmla="*/ 56 w 98"/>
                <a:gd name="T7" fmla="*/ 244 h 245"/>
                <a:gd name="T8" fmla="*/ 68 w 98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45">
                  <a:moveTo>
                    <a:pt x="68" y="0"/>
                  </a:moveTo>
                  <a:lnTo>
                    <a:pt x="68" y="0"/>
                  </a:lnTo>
                  <a:cubicBezTo>
                    <a:pt x="97" y="86"/>
                    <a:pt x="79" y="164"/>
                    <a:pt x="56" y="244"/>
                  </a:cubicBezTo>
                  <a:lnTo>
                    <a:pt x="56" y="244"/>
                  </a:lnTo>
                  <a:cubicBezTo>
                    <a:pt x="0" y="151"/>
                    <a:pt x="6" y="23"/>
                    <a:pt x="68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3" name="Freeform 131">
              <a:extLst>
                <a:ext uri="{FF2B5EF4-FFF2-40B4-BE49-F238E27FC236}">
                  <a16:creationId xmlns:a16="http://schemas.microsoft.com/office/drawing/2014/main" id="{83351E83-33D4-3441-B3CF-30DF2952A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1719" y="4234130"/>
              <a:ext cx="50381" cy="52107"/>
            </a:xfrm>
            <a:custGeom>
              <a:avLst/>
              <a:gdLst>
                <a:gd name="T0" fmla="*/ 68 w 116"/>
                <a:gd name="T1" fmla="*/ 118 h 119"/>
                <a:gd name="T2" fmla="*/ 68 w 116"/>
                <a:gd name="T3" fmla="*/ 118 h 119"/>
                <a:gd name="T4" fmla="*/ 20 w 116"/>
                <a:gd name="T5" fmla="*/ 95 h 119"/>
                <a:gd name="T6" fmla="*/ 20 w 116"/>
                <a:gd name="T7" fmla="*/ 95 h 119"/>
                <a:gd name="T8" fmla="*/ 32 w 116"/>
                <a:gd name="T9" fmla="*/ 5 h 119"/>
                <a:gd name="T10" fmla="*/ 32 w 116"/>
                <a:gd name="T11" fmla="*/ 5 h 119"/>
                <a:gd name="T12" fmla="*/ 92 w 116"/>
                <a:gd name="T13" fmla="*/ 19 h 119"/>
                <a:gd name="T14" fmla="*/ 92 w 116"/>
                <a:gd name="T15" fmla="*/ 19 h 119"/>
                <a:gd name="T16" fmla="*/ 68 w 116"/>
                <a:gd name="T17" fmla="*/ 11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119">
                  <a:moveTo>
                    <a:pt x="68" y="118"/>
                  </a:moveTo>
                  <a:lnTo>
                    <a:pt x="68" y="118"/>
                  </a:lnTo>
                  <a:cubicBezTo>
                    <a:pt x="56" y="112"/>
                    <a:pt x="32" y="108"/>
                    <a:pt x="20" y="95"/>
                  </a:cubicBezTo>
                  <a:lnTo>
                    <a:pt x="20" y="95"/>
                  </a:lnTo>
                  <a:cubicBezTo>
                    <a:pt x="0" y="73"/>
                    <a:pt x="9" y="11"/>
                    <a:pt x="32" y="5"/>
                  </a:cubicBezTo>
                  <a:lnTo>
                    <a:pt x="32" y="5"/>
                  </a:lnTo>
                  <a:cubicBezTo>
                    <a:pt x="50" y="0"/>
                    <a:pt x="78" y="7"/>
                    <a:pt x="92" y="19"/>
                  </a:cubicBezTo>
                  <a:lnTo>
                    <a:pt x="92" y="19"/>
                  </a:lnTo>
                  <a:cubicBezTo>
                    <a:pt x="115" y="39"/>
                    <a:pt x="104" y="92"/>
                    <a:pt x="68" y="118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4" name="Freeform 132">
              <a:extLst>
                <a:ext uri="{FF2B5EF4-FFF2-40B4-BE49-F238E27FC236}">
                  <a16:creationId xmlns:a16="http://schemas.microsoft.com/office/drawing/2014/main" id="{9B5D1BD9-1A7B-314D-87C8-D70F3492C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6617" y="3725893"/>
              <a:ext cx="75145" cy="64919"/>
            </a:xfrm>
            <a:custGeom>
              <a:avLst/>
              <a:gdLst>
                <a:gd name="T0" fmla="*/ 166 w 174"/>
                <a:gd name="T1" fmla="*/ 147 h 148"/>
                <a:gd name="T2" fmla="*/ 166 w 174"/>
                <a:gd name="T3" fmla="*/ 147 h 148"/>
                <a:gd name="T4" fmla="*/ 18 w 174"/>
                <a:gd name="T5" fmla="*/ 52 h 148"/>
                <a:gd name="T6" fmla="*/ 18 w 174"/>
                <a:gd name="T7" fmla="*/ 52 h 148"/>
                <a:gd name="T8" fmla="*/ 0 w 174"/>
                <a:gd name="T9" fmla="*/ 1 h 148"/>
                <a:gd name="T10" fmla="*/ 0 w 174"/>
                <a:gd name="T11" fmla="*/ 1 h 148"/>
                <a:gd name="T12" fmla="*/ 55 w 174"/>
                <a:gd name="T13" fmla="*/ 10 h 148"/>
                <a:gd name="T14" fmla="*/ 55 w 174"/>
                <a:gd name="T15" fmla="*/ 10 h 148"/>
                <a:gd name="T16" fmla="*/ 173 w 174"/>
                <a:gd name="T17" fmla="*/ 136 h 148"/>
                <a:gd name="T18" fmla="*/ 173 w 174"/>
                <a:gd name="T19" fmla="*/ 136 h 148"/>
                <a:gd name="T20" fmla="*/ 166 w 174"/>
                <a:gd name="T21" fmla="*/ 1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148">
                  <a:moveTo>
                    <a:pt x="166" y="147"/>
                  </a:moveTo>
                  <a:lnTo>
                    <a:pt x="166" y="147"/>
                  </a:lnTo>
                  <a:cubicBezTo>
                    <a:pt x="116" y="116"/>
                    <a:pt x="65" y="86"/>
                    <a:pt x="18" y="52"/>
                  </a:cubicBezTo>
                  <a:lnTo>
                    <a:pt x="18" y="52"/>
                  </a:lnTo>
                  <a:cubicBezTo>
                    <a:pt x="6" y="43"/>
                    <a:pt x="5" y="19"/>
                    <a:pt x="0" y="1"/>
                  </a:cubicBezTo>
                  <a:lnTo>
                    <a:pt x="0" y="1"/>
                  </a:lnTo>
                  <a:cubicBezTo>
                    <a:pt x="18" y="4"/>
                    <a:pt x="44" y="0"/>
                    <a:pt x="55" y="10"/>
                  </a:cubicBezTo>
                  <a:lnTo>
                    <a:pt x="55" y="10"/>
                  </a:lnTo>
                  <a:cubicBezTo>
                    <a:pt x="96" y="50"/>
                    <a:pt x="134" y="94"/>
                    <a:pt x="173" y="136"/>
                  </a:cubicBezTo>
                  <a:lnTo>
                    <a:pt x="173" y="136"/>
                  </a:lnTo>
                  <a:cubicBezTo>
                    <a:pt x="170" y="140"/>
                    <a:pt x="168" y="144"/>
                    <a:pt x="166" y="14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5" name="Freeform 133">
              <a:extLst>
                <a:ext uri="{FF2B5EF4-FFF2-40B4-BE49-F238E27FC236}">
                  <a16:creationId xmlns:a16="http://schemas.microsoft.com/office/drawing/2014/main" id="{770775B9-84A5-A04B-8DC4-F274347695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470" y="3791045"/>
              <a:ext cx="46111" cy="46127"/>
            </a:xfrm>
            <a:custGeom>
              <a:avLst/>
              <a:gdLst>
                <a:gd name="T0" fmla="*/ 103 w 104"/>
                <a:gd name="T1" fmla="*/ 11 h 107"/>
                <a:gd name="T2" fmla="*/ 103 w 104"/>
                <a:gd name="T3" fmla="*/ 11 h 107"/>
                <a:gd name="T4" fmla="*/ 69 w 104"/>
                <a:gd name="T5" fmla="*/ 97 h 107"/>
                <a:gd name="T6" fmla="*/ 69 w 104"/>
                <a:gd name="T7" fmla="*/ 97 h 107"/>
                <a:gd name="T8" fmla="*/ 0 w 104"/>
                <a:gd name="T9" fmla="*/ 84 h 107"/>
                <a:gd name="T10" fmla="*/ 0 w 104"/>
                <a:gd name="T11" fmla="*/ 84 h 107"/>
                <a:gd name="T12" fmla="*/ 22 w 104"/>
                <a:gd name="T13" fmla="*/ 9 h 107"/>
                <a:gd name="T14" fmla="*/ 22 w 104"/>
                <a:gd name="T15" fmla="*/ 9 h 107"/>
                <a:gd name="T16" fmla="*/ 103 w 104"/>
                <a:gd name="T17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107">
                  <a:moveTo>
                    <a:pt x="103" y="11"/>
                  </a:moveTo>
                  <a:lnTo>
                    <a:pt x="103" y="11"/>
                  </a:lnTo>
                  <a:cubicBezTo>
                    <a:pt x="88" y="53"/>
                    <a:pt x="86" y="87"/>
                    <a:pt x="69" y="97"/>
                  </a:cubicBezTo>
                  <a:lnTo>
                    <a:pt x="69" y="97"/>
                  </a:lnTo>
                  <a:cubicBezTo>
                    <a:pt x="55" y="106"/>
                    <a:pt x="24" y="89"/>
                    <a:pt x="0" y="84"/>
                  </a:cubicBezTo>
                  <a:lnTo>
                    <a:pt x="0" y="84"/>
                  </a:lnTo>
                  <a:cubicBezTo>
                    <a:pt x="7" y="58"/>
                    <a:pt x="7" y="28"/>
                    <a:pt x="22" y="9"/>
                  </a:cubicBezTo>
                  <a:lnTo>
                    <a:pt x="22" y="9"/>
                  </a:lnTo>
                  <a:cubicBezTo>
                    <a:pt x="30" y="0"/>
                    <a:pt x="63" y="10"/>
                    <a:pt x="103" y="1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6" name="Freeform 134">
              <a:extLst>
                <a:ext uri="{FF2B5EF4-FFF2-40B4-BE49-F238E27FC236}">
                  <a16:creationId xmlns:a16="http://schemas.microsoft.com/office/drawing/2014/main" id="{4381A0CD-6366-C143-ADF8-A6AC7FC6F4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118" y="4150576"/>
              <a:ext cx="38426" cy="35877"/>
            </a:xfrm>
            <a:custGeom>
              <a:avLst/>
              <a:gdLst>
                <a:gd name="T0" fmla="*/ 0 w 89"/>
                <a:gd name="T1" fmla="*/ 65 h 85"/>
                <a:gd name="T2" fmla="*/ 0 w 89"/>
                <a:gd name="T3" fmla="*/ 65 h 85"/>
                <a:gd name="T4" fmla="*/ 23 w 89"/>
                <a:gd name="T5" fmla="*/ 0 h 85"/>
                <a:gd name="T6" fmla="*/ 23 w 89"/>
                <a:gd name="T7" fmla="*/ 0 h 85"/>
                <a:gd name="T8" fmla="*/ 80 w 89"/>
                <a:gd name="T9" fmla="*/ 22 h 85"/>
                <a:gd name="T10" fmla="*/ 80 w 89"/>
                <a:gd name="T11" fmla="*/ 22 h 85"/>
                <a:gd name="T12" fmla="*/ 69 w 89"/>
                <a:gd name="T13" fmla="*/ 76 h 85"/>
                <a:gd name="T14" fmla="*/ 69 w 89"/>
                <a:gd name="T15" fmla="*/ 76 h 85"/>
                <a:gd name="T16" fmla="*/ 0 w 89"/>
                <a:gd name="T17" fmla="*/ 6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85">
                  <a:moveTo>
                    <a:pt x="0" y="65"/>
                  </a:moveTo>
                  <a:lnTo>
                    <a:pt x="0" y="65"/>
                  </a:lnTo>
                  <a:cubicBezTo>
                    <a:pt x="10" y="36"/>
                    <a:pt x="17" y="18"/>
                    <a:pt x="23" y="0"/>
                  </a:cubicBezTo>
                  <a:lnTo>
                    <a:pt x="23" y="0"/>
                  </a:lnTo>
                  <a:cubicBezTo>
                    <a:pt x="43" y="7"/>
                    <a:pt x="70" y="8"/>
                    <a:pt x="80" y="22"/>
                  </a:cubicBezTo>
                  <a:lnTo>
                    <a:pt x="80" y="22"/>
                  </a:lnTo>
                  <a:cubicBezTo>
                    <a:pt x="88" y="33"/>
                    <a:pt x="80" y="67"/>
                    <a:pt x="69" y="76"/>
                  </a:cubicBezTo>
                  <a:lnTo>
                    <a:pt x="69" y="76"/>
                  </a:lnTo>
                  <a:cubicBezTo>
                    <a:pt x="59" y="84"/>
                    <a:pt x="32" y="72"/>
                    <a:pt x="0" y="6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7" name="Freeform 135">
              <a:extLst>
                <a:ext uri="{FF2B5EF4-FFF2-40B4-BE49-F238E27FC236}">
                  <a16:creationId xmlns:a16="http://schemas.microsoft.com/office/drawing/2014/main" id="{70AB7020-F258-CD4B-BF27-9A2063127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4555" y="3727978"/>
              <a:ext cx="46111" cy="55523"/>
            </a:xfrm>
            <a:custGeom>
              <a:avLst/>
              <a:gdLst>
                <a:gd name="T0" fmla="*/ 16 w 104"/>
                <a:gd name="T1" fmla="*/ 0 h 129"/>
                <a:gd name="T2" fmla="*/ 16 w 104"/>
                <a:gd name="T3" fmla="*/ 0 h 129"/>
                <a:gd name="T4" fmla="*/ 103 w 104"/>
                <a:gd name="T5" fmla="*/ 116 h 129"/>
                <a:gd name="T6" fmla="*/ 103 w 104"/>
                <a:gd name="T7" fmla="*/ 116 h 129"/>
                <a:gd name="T8" fmla="*/ 90 w 104"/>
                <a:gd name="T9" fmla="*/ 128 h 129"/>
                <a:gd name="T10" fmla="*/ 0 w 104"/>
                <a:gd name="T11" fmla="*/ 15 h 129"/>
                <a:gd name="T12" fmla="*/ 0 w 104"/>
                <a:gd name="T13" fmla="*/ 15 h 129"/>
                <a:gd name="T14" fmla="*/ 16 w 104"/>
                <a:gd name="T1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129">
                  <a:moveTo>
                    <a:pt x="16" y="0"/>
                  </a:moveTo>
                  <a:lnTo>
                    <a:pt x="16" y="0"/>
                  </a:lnTo>
                  <a:cubicBezTo>
                    <a:pt x="74" y="17"/>
                    <a:pt x="86" y="69"/>
                    <a:pt x="103" y="116"/>
                  </a:cubicBezTo>
                  <a:lnTo>
                    <a:pt x="103" y="116"/>
                  </a:lnTo>
                  <a:cubicBezTo>
                    <a:pt x="98" y="120"/>
                    <a:pt x="94" y="124"/>
                    <a:pt x="90" y="128"/>
                  </a:cubicBezTo>
                  <a:lnTo>
                    <a:pt x="0" y="15"/>
                  </a:lnTo>
                  <a:lnTo>
                    <a:pt x="0" y="15"/>
                  </a:lnTo>
                  <a:cubicBezTo>
                    <a:pt x="5" y="10"/>
                    <a:pt x="10" y="5"/>
                    <a:pt x="16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8" name="Freeform 136">
              <a:extLst>
                <a:ext uri="{FF2B5EF4-FFF2-40B4-BE49-F238E27FC236}">
                  <a16:creationId xmlns:a16="http://schemas.microsoft.com/office/drawing/2014/main" id="{931DAD30-B0F2-1B4B-A785-5BC9EDFFC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1922" y="6355082"/>
              <a:ext cx="702720" cy="364800"/>
            </a:xfrm>
            <a:custGeom>
              <a:avLst/>
              <a:gdLst>
                <a:gd name="T0" fmla="*/ 445129 w 1615"/>
                <a:gd name="T1" fmla="*/ 277405 h 839"/>
                <a:gd name="T2" fmla="*/ 445129 w 1615"/>
                <a:gd name="T3" fmla="*/ 277405 h 839"/>
                <a:gd name="T4" fmla="*/ 199720 w 1615"/>
                <a:gd name="T5" fmla="*/ 173487 h 839"/>
                <a:gd name="T6" fmla="*/ 199720 w 1615"/>
                <a:gd name="T7" fmla="*/ 173487 h 839"/>
                <a:gd name="T8" fmla="*/ 382471 w 1615"/>
                <a:gd name="T9" fmla="*/ 224359 h 839"/>
                <a:gd name="T10" fmla="*/ 382471 w 1615"/>
                <a:gd name="T11" fmla="*/ 224359 h 839"/>
                <a:gd name="T12" fmla="*/ 553474 w 1615"/>
                <a:gd name="T13" fmla="*/ 309145 h 839"/>
                <a:gd name="T14" fmla="*/ 553474 w 1615"/>
                <a:gd name="T15" fmla="*/ 309145 h 839"/>
                <a:gd name="T16" fmla="*/ 469060 w 1615"/>
                <a:gd name="T17" fmla="*/ 251316 h 839"/>
                <a:gd name="T18" fmla="*/ 469060 w 1615"/>
                <a:gd name="T19" fmla="*/ 251316 h 839"/>
                <a:gd name="T20" fmla="*/ 375509 w 1615"/>
                <a:gd name="T21" fmla="*/ 199575 h 839"/>
                <a:gd name="T22" fmla="*/ 375509 w 1615"/>
                <a:gd name="T23" fmla="*/ 199575 h 839"/>
                <a:gd name="T24" fmla="*/ 279783 w 1615"/>
                <a:gd name="T25" fmla="*/ 158268 h 839"/>
                <a:gd name="T26" fmla="*/ 279783 w 1615"/>
                <a:gd name="T27" fmla="*/ 158268 h 839"/>
                <a:gd name="T28" fmla="*/ 183186 w 1615"/>
                <a:gd name="T29" fmla="*/ 120875 h 839"/>
                <a:gd name="T30" fmla="*/ 183186 w 1615"/>
                <a:gd name="T31" fmla="*/ 120875 h 839"/>
                <a:gd name="T32" fmla="*/ 184056 w 1615"/>
                <a:gd name="T33" fmla="*/ 115658 h 839"/>
                <a:gd name="T34" fmla="*/ 184056 w 1615"/>
                <a:gd name="T35" fmla="*/ 115658 h 839"/>
                <a:gd name="T36" fmla="*/ 207553 w 1615"/>
                <a:gd name="T37" fmla="*/ 115658 h 839"/>
                <a:gd name="T38" fmla="*/ 207553 w 1615"/>
                <a:gd name="T39" fmla="*/ 115658 h 839"/>
                <a:gd name="T40" fmla="*/ 418586 w 1615"/>
                <a:gd name="T41" fmla="*/ 188705 h 839"/>
                <a:gd name="T42" fmla="*/ 418586 w 1615"/>
                <a:gd name="T43" fmla="*/ 188705 h 839"/>
                <a:gd name="T44" fmla="*/ 531282 w 1615"/>
                <a:gd name="T45" fmla="*/ 263926 h 839"/>
                <a:gd name="T46" fmla="*/ 531282 w 1615"/>
                <a:gd name="T47" fmla="*/ 263926 h 839"/>
                <a:gd name="T48" fmla="*/ 632666 w 1615"/>
                <a:gd name="T49" fmla="*/ 342190 h 839"/>
                <a:gd name="T50" fmla="*/ 632666 w 1615"/>
                <a:gd name="T51" fmla="*/ 342190 h 839"/>
                <a:gd name="T52" fmla="*/ 368982 w 1615"/>
                <a:gd name="T53" fmla="*/ 130441 h 839"/>
                <a:gd name="T54" fmla="*/ 368982 w 1615"/>
                <a:gd name="T55" fmla="*/ 130441 h 839"/>
                <a:gd name="T56" fmla="*/ 702285 w 1615"/>
                <a:gd name="T57" fmla="*/ 364365 h 839"/>
                <a:gd name="T58" fmla="*/ 702285 w 1615"/>
                <a:gd name="T59" fmla="*/ 364365 h 839"/>
                <a:gd name="T60" fmla="*/ 686185 w 1615"/>
                <a:gd name="T61" fmla="*/ 336103 h 839"/>
                <a:gd name="T62" fmla="*/ 686185 w 1615"/>
                <a:gd name="T63" fmla="*/ 336103 h 839"/>
                <a:gd name="T64" fmla="*/ 668781 w 1615"/>
                <a:gd name="T65" fmla="*/ 307841 h 839"/>
                <a:gd name="T66" fmla="*/ 668781 w 1615"/>
                <a:gd name="T67" fmla="*/ 307841 h 839"/>
                <a:gd name="T68" fmla="*/ 338959 w 1615"/>
                <a:gd name="T69" fmla="*/ 43915 h 839"/>
                <a:gd name="T70" fmla="*/ 338959 w 1615"/>
                <a:gd name="T71" fmla="*/ 43915 h 839"/>
                <a:gd name="T72" fmla="*/ 133582 w 1615"/>
                <a:gd name="T73" fmla="*/ 12609 h 839"/>
                <a:gd name="T74" fmla="*/ 133582 w 1615"/>
                <a:gd name="T75" fmla="*/ 12609 h 839"/>
                <a:gd name="T76" fmla="*/ 39596 w 1615"/>
                <a:gd name="T77" fmla="*/ 49133 h 839"/>
                <a:gd name="T78" fmla="*/ 39596 w 1615"/>
                <a:gd name="T79" fmla="*/ 49133 h 839"/>
                <a:gd name="T80" fmla="*/ 11748 w 1615"/>
                <a:gd name="T81" fmla="*/ 133919 h 839"/>
                <a:gd name="T82" fmla="*/ 11748 w 1615"/>
                <a:gd name="T83" fmla="*/ 133919 h 839"/>
                <a:gd name="T84" fmla="*/ 116612 w 1615"/>
                <a:gd name="T85" fmla="*/ 247403 h 839"/>
                <a:gd name="T86" fmla="*/ 116612 w 1615"/>
                <a:gd name="T87" fmla="*/ 247403 h 839"/>
                <a:gd name="T88" fmla="*/ 380731 w 1615"/>
                <a:gd name="T89" fmla="*/ 326537 h 839"/>
                <a:gd name="T90" fmla="*/ 380731 w 1615"/>
                <a:gd name="T91" fmla="*/ 326537 h 839"/>
                <a:gd name="T92" fmla="*/ 531282 w 1615"/>
                <a:gd name="T93" fmla="*/ 352626 h 839"/>
                <a:gd name="T94" fmla="*/ 531282 w 1615"/>
                <a:gd name="T95" fmla="*/ 352626 h 839"/>
                <a:gd name="T96" fmla="*/ 549993 w 1615"/>
                <a:gd name="T97" fmla="*/ 355669 h 839"/>
                <a:gd name="T98" fmla="*/ 549993 w 1615"/>
                <a:gd name="T99" fmla="*/ 355669 h 839"/>
                <a:gd name="T100" fmla="*/ 279783 w 1615"/>
                <a:gd name="T101" fmla="*/ 250012 h 839"/>
                <a:gd name="T102" fmla="*/ 279783 w 1615"/>
                <a:gd name="T103" fmla="*/ 250012 h 839"/>
                <a:gd name="T104" fmla="*/ 281523 w 1615"/>
                <a:gd name="T105" fmla="*/ 243055 h 839"/>
                <a:gd name="T106" fmla="*/ 281523 w 1615"/>
                <a:gd name="T107" fmla="*/ 243055 h 839"/>
                <a:gd name="T108" fmla="*/ 443388 w 1615"/>
                <a:gd name="T109" fmla="*/ 281318 h 839"/>
                <a:gd name="T110" fmla="*/ 443388 w 1615"/>
                <a:gd name="T111" fmla="*/ 281318 h 839"/>
                <a:gd name="T112" fmla="*/ 445129 w 1615"/>
                <a:gd name="T113" fmla="*/ 277405 h 83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615" h="839">
                  <a:moveTo>
                    <a:pt x="1023" y="638"/>
                  </a:moveTo>
                  <a:lnTo>
                    <a:pt x="1023" y="638"/>
                  </a:lnTo>
                  <a:cubicBezTo>
                    <a:pt x="835" y="559"/>
                    <a:pt x="647" y="479"/>
                    <a:pt x="459" y="399"/>
                  </a:cubicBezTo>
                  <a:cubicBezTo>
                    <a:pt x="611" y="397"/>
                    <a:pt x="746" y="457"/>
                    <a:pt x="879" y="516"/>
                  </a:cubicBezTo>
                  <a:cubicBezTo>
                    <a:pt x="1012" y="575"/>
                    <a:pt x="1139" y="647"/>
                    <a:pt x="1272" y="711"/>
                  </a:cubicBezTo>
                  <a:cubicBezTo>
                    <a:pt x="1207" y="666"/>
                    <a:pt x="1144" y="619"/>
                    <a:pt x="1078" y="578"/>
                  </a:cubicBezTo>
                  <a:cubicBezTo>
                    <a:pt x="1009" y="535"/>
                    <a:pt x="936" y="496"/>
                    <a:pt x="863" y="459"/>
                  </a:cubicBezTo>
                  <a:cubicBezTo>
                    <a:pt x="791" y="424"/>
                    <a:pt x="717" y="394"/>
                    <a:pt x="643" y="364"/>
                  </a:cubicBezTo>
                  <a:cubicBezTo>
                    <a:pt x="570" y="334"/>
                    <a:pt x="495" y="307"/>
                    <a:pt x="421" y="278"/>
                  </a:cubicBezTo>
                  <a:cubicBezTo>
                    <a:pt x="422" y="274"/>
                    <a:pt x="422" y="270"/>
                    <a:pt x="423" y="266"/>
                  </a:cubicBezTo>
                  <a:cubicBezTo>
                    <a:pt x="441" y="266"/>
                    <a:pt x="459" y="262"/>
                    <a:pt x="477" y="266"/>
                  </a:cubicBezTo>
                  <a:cubicBezTo>
                    <a:pt x="643" y="307"/>
                    <a:pt x="811" y="350"/>
                    <a:pt x="962" y="434"/>
                  </a:cubicBezTo>
                  <a:cubicBezTo>
                    <a:pt x="1052" y="484"/>
                    <a:pt x="1137" y="546"/>
                    <a:pt x="1221" y="607"/>
                  </a:cubicBezTo>
                  <a:cubicBezTo>
                    <a:pt x="1300" y="664"/>
                    <a:pt x="1375" y="728"/>
                    <a:pt x="1454" y="787"/>
                  </a:cubicBezTo>
                  <a:cubicBezTo>
                    <a:pt x="1286" y="583"/>
                    <a:pt x="1071" y="437"/>
                    <a:pt x="848" y="300"/>
                  </a:cubicBezTo>
                  <a:cubicBezTo>
                    <a:pt x="1163" y="394"/>
                    <a:pt x="1402" y="594"/>
                    <a:pt x="1614" y="838"/>
                  </a:cubicBezTo>
                  <a:cubicBezTo>
                    <a:pt x="1602" y="817"/>
                    <a:pt x="1590" y="794"/>
                    <a:pt x="1577" y="773"/>
                  </a:cubicBezTo>
                  <a:cubicBezTo>
                    <a:pt x="1564" y="751"/>
                    <a:pt x="1551" y="729"/>
                    <a:pt x="1537" y="708"/>
                  </a:cubicBezTo>
                  <a:cubicBezTo>
                    <a:pt x="1350" y="423"/>
                    <a:pt x="1086" y="237"/>
                    <a:pt x="779" y="101"/>
                  </a:cubicBezTo>
                  <a:cubicBezTo>
                    <a:pt x="627" y="33"/>
                    <a:pt x="470" y="0"/>
                    <a:pt x="307" y="29"/>
                  </a:cubicBezTo>
                  <a:cubicBezTo>
                    <a:pt x="232" y="42"/>
                    <a:pt x="158" y="76"/>
                    <a:pt x="91" y="113"/>
                  </a:cubicBezTo>
                  <a:cubicBezTo>
                    <a:pt x="18" y="154"/>
                    <a:pt x="0" y="229"/>
                    <a:pt x="27" y="308"/>
                  </a:cubicBezTo>
                  <a:cubicBezTo>
                    <a:pt x="70" y="430"/>
                    <a:pt x="161" y="510"/>
                    <a:pt x="268" y="569"/>
                  </a:cubicBezTo>
                  <a:cubicBezTo>
                    <a:pt x="457" y="671"/>
                    <a:pt x="663" y="721"/>
                    <a:pt x="875" y="751"/>
                  </a:cubicBezTo>
                  <a:cubicBezTo>
                    <a:pt x="991" y="768"/>
                    <a:pt x="1106" y="791"/>
                    <a:pt x="1221" y="811"/>
                  </a:cubicBezTo>
                  <a:cubicBezTo>
                    <a:pt x="1231" y="813"/>
                    <a:pt x="1240" y="814"/>
                    <a:pt x="1264" y="818"/>
                  </a:cubicBezTo>
                  <a:cubicBezTo>
                    <a:pt x="1067" y="684"/>
                    <a:pt x="835" y="678"/>
                    <a:pt x="643" y="575"/>
                  </a:cubicBezTo>
                  <a:cubicBezTo>
                    <a:pt x="644" y="570"/>
                    <a:pt x="646" y="565"/>
                    <a:pt x="647" y="559"/>
                  </a:cubicBezTo>
                  <a:cubicBezTo>
                    <a:pt x="771" y="589"/>
                    <a:pt x="895" y="618"/>
                    <a:pt x="1019" y="647"/>
                  </a:cubicBezTo>
                  <a:cubicBezTo>
                    <a:pt x="1020" y="644"/>
                    <a:pt x="1022" y="641"/>
                    <a:pt x="1023" y="638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39" name="Freeform 137">
              <a:extLst>
                <a:ext uri="{FF2B5EF4-FFF2-40B4-BE49-F238E27FC236}">
                  <a16:creationId xmlns:a16="http://schemas.microsoft.com/office/drawing/2014/main" id="{FD9937A6-FEBD-CC40-9DDC-F3A05220D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561" y="5723400"/>
              <a:ext cx="460800" cy="332161"/>
            </a:xfrm>
            <a:custGeom>
              <a:avLst/>
              <a:gdLst>
                <a:gd name="T0" fmla="*/ 0 w 1057"/>
                <a:gd name="T1" fmla="*/ 169354 h 761"/>
                <a:gd name="T2" fmla="*/ 0 w 1057"/>
                <a:gd name="T3" fmla="*/ 169354 h 761"/>
                <a:gd name="T4" fmla="*/ 123374 w 1057"/>
                <a:gd name="T5" fmla="*/ 297679 h 761"/>
                <a:gd name="T6" fmla="*/ 123374 w 1057"/>
                <a:gd name="T7" fmla="*/ 297679 h 761"/>
                <a:gd name="T8" fmla="*/ 368814 w 1057"/>
                <a:gd name="T9" fmla="*/ 273236 h 761"/>
                <a:gd name="T10" fmla="*/ 368814 w 1057"/>
                <a:gd name="T11" fmla="*/ 273236 h 761"/>
                <a:gd name="T12" fmla="*/ 364019 w 1057"/>
                <a:gd name="T13" fmla="*/ 53251 h 761"/>
                <a:gd name="T14" fmla="*/ 364019 w 1057"/>
                <a:gd name="T15" fmla="*/ 53251 h 761"/>
                <a:gd name="T16" fmla="*/ 44903 w 1057"/>
                <a:gd name="T17" fmla="*/ 77693 h 761"/>
                <a:gd name="T18" fmla="*/ 44903 w 1057"/>
                <a:gd name="T19" fmla="*/ 77693 h 761"/>
                <a:gd name="T20" fmla="*/ 27901 w 1057"/>
                <a:gd name="T21" fmla="*/ 96462 h 761"/>
                <a:gd name="T22" fmla="*/ 27901 w 1057"/>
                <a:gd name="T23" fmla="*/ 96462 h 761"/>
                <a:gd name="T24" fmla="*/ 119451 w 1057"/>
                <a:gd name="T25" fmla="*/ 78130 h 761"/>
                <a:gd name="T26" fmla="*/ 119451 w 1057"/>
                <a:gd name="T27" fmla="*/ 78130 h 761"/>
                <a:gd name="T28" fmla="*/ 260699 w 1057"/>
                <a:gd name="T29" fmla="*/ 173719 h 761"/>
                <a:gd name="T30" fmla="*/ 260699 w 1057"/>
                <a:gd name="T31" fmla="*/ 173719 h 761"/>
                <a:gd name="T32" fmla="*/ 179612 w 1057"/>
                <a:gd name="T33" fmla="*/ 262324 h 761"/>
                <a:gd name="T34" fmla="*/ 179612 w 1057"/>
                <a:gd name="T35" fmla="*/ 262324 h 761"/>
                <a:gd name="T36" fmla="*/ 85010 w 1057"/>
                <a:gd name="T37" fmla="*/ 227842 h 761"/>
                <a:gd name="T38" fmla="*/ 85010 w 1057"/>
                <a:gd name="T39" fmla="*/ 227842 h 761"/>
                <a:gd name="T40" fmla="*/ 0 w 1057"/>
                <a:gd name="T41" fmla="*/ 169354 h 76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57" h="761">
                  <a:moveTo>
                    <a:pt x="0" y="388"/>
                  </a:moveTo>
                  <a:lnTo>
                    <a:pt x="0" y="388"/>
                  </a:lnTo>
                  <a:cubicBezTo>
                    <a:pt x="47" y="542"/>
                    <a:pt x="150" y="630"/>
                    <a:pt x="283" y="682"/>
                  </a:cubicBezTo>
                  <a:cubicBezTo>
                    <a:pt x="478" y="760"/>
                    <a:pt x="669" y="745"/>
                    <a:pt x="846" y="626"/>
                  </a:cubicBezTo>
                  <a:cubicBezTo>
                    <a:pt x="1056" y="485"/>
                    <a:pt x="1049" y="256"/>
                    <a:pt x="835" y="122"/>
                  </a:cubicBezTo>
                  <a:cubicBezTo>
                    <a:pt x="639" y="0"/>
                    <a:pt x="279" y="27"/>
                    <a:pt x="103" y="178"/>
                  </a:cubicBezTo>
                  <a:cubicBezTo>
                    <a:pt x="90" y="189"/>
                    <a:pt x="79" y="204"/>
                    <a:pt x="64" y="221"/>
                  </a:cubicBezTo>
                  <a:cubicBezTo>
                    <a:pt x="139" y="206"/>
                    <a:pt x="206" y="189"/>
                    <a:pt x="274" y="179"/>
                  </a:cubicBezTo>
                  <a:cubicBezTo>
                    <a:pt x="409" y="159"/>
                    <a:pt x="564" y="266"/>
                    <a:pt x="598" y="398"/>
                  </a:cubicBezTo>
                  <a:cubicBezTo>
                    <a:pt x="628" y="515"/>
                    <a:pt x="546" y="605"/>
                    <a:pt x="412" y="601"/>
                  </a:cubicBezTo>
                  <a:cubicBezTo>
                    <a:pt x="331" y="599"/>
                    <a:pt x="261" y="564"/>
                    <a:pt x="195" y="522"/>
                  </a:cubicBezTo>
                  <a:cubicBezTo>
                    <a:pt x="132" y="481"/>
                    <a:pt x="71" y="437"/>
                    <a:pt x="0" y="388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40" name="Freeform 138">
              <a:extLst>
                <a:ext uri="{FF2B5EF4-FFF2-40B4-BE49-F238E27FC236}">
                  <a16:creationId xmlns:a16="http://schemas.microsoft.com/office/drawing/2014/main" id="{8EFC5A76-992F-374F-9949-40018E74F7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9023" y="6206722"/>
              <a:ext cx="927353" cy="721802"/>
            </a:xfrm>
            <a:custGeom>
              <a:avLst/>
              <a:gdLst>
                <a:gd name="T0" fmla="*/ 0 w 2131"/>
                <a:gd name="T1" fmla="*/ 432 h 1660"/>
                <a:gd name="T2" fmla="*/ 0 w 2131"/>
                <a:gd name="T3" fmla="*/ 432 h 1660"/>
                <a:gd name="T4" fmla="*/ 904 w 2131"/>
                <a:gd name="T5" fmla="*/ 294 h 1660"/>
                <a:gd name="T6" fmla="*/ 904 w 2131"/>
                <a:gd name="T7" fmla="*/ 294 h 1660"/>
                <a:gd name="T8" fmla="*/ 1377 w 2131"/>
                <a:gd name="T9" fmla="*/ 680 h 1660"/>
                <a:gd name="T10" fmla="*/ 1377 w 2131"/>
                <a:gd name="T11" fmla="*/ 680 h 1660"/>
                <a:gd name="T12" fmla="*/ 1721 w 2131"/>
                <a:gd name="T13" fmla="*/ 1173 h 1660"/>
                <a:gd name="T14" fmla="*/ 1721 w 2131"/>
                <a:gd name="T15" fmla="*/ 1173 h 1660"/>
                <a:gd name="T16" fmla="*/ 2130 w 2131"/>
                <a:gd name="T17" fmla="*/ 1659 h 1660"/>
                <a:gd name="T18" fmla="*/ 2130 w 2131"/>
                <a:gd name="T19" fmla="*/ 1659 h 1660"/>
                <a:gd name="T20" fmla="*/ 1905 w 2131"/>
                <a:gd name="T21" fmla="*/ 1263 h 1660"/>
                <a:gd name="T22" fmla="*/ 1905 w 2131"/>
                <a:gd name="T23" fmla="*/ 1263 h 1660"/>
                <a:gd name="T24" fmla="*/ 1628 w 2131"/>
                <a:gd name="T25" fmla="*/ 753 h 1660"/>
                <a:gd name="T26" fmla="*/ 1628 w 2131"/>
                <a:gd name="T27" fmla="*/ 753 h 1660"/>
                <a:gd name="T28" fmla="*/ 1111 w 2131"/>
                <a:gd name="T29" fmla="*/ 213 h 1660"/>
                <a:gd name="T30" fmla="*/ 1111 w 2131"/>
                <a:gd name="T31" fmla="*/ 213 h 1660"/>
                <a:gd name="T32" fmla="*/ 32 w 2131"/>
                <a:gd name="T33" fmla="*/ 387 h 1660"/>
                <a:gd name="T34" fmla="*/ 32 w 2131"/>
                <a:gd name="T35" fmla="*/ 387 h 1660"/>
                <a:gd name="T36" fmla="*/ 0 w 2131"/>
                <a:gd name="T37" fmla="*/ 432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131" h="1660">
                  <a:moveTo>
                    <a:pt x="0" y="432"/>
                  </a:moveTo>
                  <a:lnTo>
                    <a:pt x="0" y="432"/>
                  </a:lnTo>
                  <a:cubicBezTo>
                    <a:pt x="244" y="203"/>
                    <a:pt x="581" y="152"/>
                    <a:pt x="904" y="294"/>
                  </a:cubicBezTo>
                  <a:lnTo>
                    <a:pt x="904" y="294"/>
                  </a:lnTo>
                  <a:cubicBezTo>
                    <a:pt x="1098" y="379"/>
                    <a:pt x="1252" y="514"/>
                    <a:pt x="1377" y="680"/>
                  </a:cubicBezTo>
                  <a:lnTo>
                    <a:pt x="1377" y="680"/>
                  </a:lnTo>
                  <a:cubicBezTo>
                    <a:pt x="1498" y="840"/>
                    <a:pt x="1609" y="1008"/>
                    <a:pt x="1721" y="1173"/>
                  </a:cubicBezTo>
                  <a:lnTo>
                    <a:pt x="1721" y="1173"/>
                  </a:lnTo>
                  <a:cubicBezTo>
                    <a:pt x="1840" y="1349"/>
                    <a:pt x="1974" y="1513"/>
                    <a:pt x="2130" y="1659"/>
                  </a:cubicBezTo>
                  <a:lnTo>
                    <a:pt x="2130" y="1659"/>
                  </a:lnTo>
                  <a:cubicBezTo>
                    <a:pt x="2054" y="1527"/>
                    <a:pt x="1978" y="1396"/>
                    <a:pt x="1905" y="1263"/>
                  </a:cubicBezTo>
                  <a:lnTo>
                    <a:pt x="1905" y="1263"/>
                  </a:lnTo>
                  <a:cubicBezTo>
                    <a:pt x="1812" y="1094"/>
                    <a:pt x="1728" y="919"/>
                    <a:pt x="1628" y="753"/>
                  </a:cubicBezTo>
                  <a:lnTo>
                    <a:pt x="1628" y="753"/>
                  </a:lnTo>
                  <a:cubicBezTo>
                    <a:pt x="1496" y="536"/>
                    <a:pt x="1333" y="347"/>
                    <a:pt x="1111" y="213"/>
                  </a:cubicBezTo>
                  <a:lnTo>
                    <a:pt x="1111" y="213"/>
                  </a:lnTo>
                  <a:cubicBezTo>
                    <a:pt x="758" y="0"/>
                    <a:pt x="295" y="71"/>
                    <a:pt x="32" y="387"/>
                  </a:cubicBezTo>
                  <a:lnTo>
                    <a:pt x="32" y="387"/>
                  </a:lnTo>
                  <a:cubicBezTo>
                    <a:pt x="20" y="401"/>
                    <a:pt x="11" y="417"/>
                    <a:pt x="0" y="432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41" name="Freeform 139">
              <a:extLst>
                <a:ext uri="{FF2B5EF4-FFF2-40B4-BE49-F238E27FC236}">
                  <a16:creationId xmlns:a16="http://schemas.microsoft.com/office/drawing/2014/main" id="{A93BA103-B939-334D-96A0-C26274AA9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7761" y="5454601"/>
              <a:ext cx="311040" cy="480000"/>
            </a:xfrm>
            <a:custGeom>
              <a:avLst/>
              <a:gdLst>
                <a:gd name="T0" fmla="*/ 219993 w 714"/>
                <a:gd name="T1" fmla="*/ 429864 h 1101"/>
                <a:gd name="T2" fmla="*/ 219993 w 714"/>
                <a:gd name="T3" fmla="*/ 429864 h 1101"/>
                <a:gd name="T4" fmla="*/ 241775 w 714"/>
                <a:gd name="T5" fmla="*/ 78910 h 1101"/>
                <a:gd name="T6" fmla="*/ 241775 w 714"/>
                <a:gd name="T7" fmla="*/ 78910 h 1101"/>
                <a:gd name="T8" fmla="*/ 73622 w 714"/>
                <a:gd name="T9" fmla="*/ 62343 h 1101"/>
                <a:gd name="T10" fmla="*/ 73622 w 714"/>
                <a:gd name="T11" fmla="*/ 62343 h 1101"/>
                <a:gd name="T12" fmla="*/ 18296 w 714"/>
                <a:gd name="T13" fmla="*/ 289918 h 1101"/>
                <a:gd name="T14" fmla="*/ 18296 w 714"/>
                <a:gd name="T15" fmla="*/ 289918 h 1101"/>
                <a:gd name="T16" fmla="*/ 86255 w 714"/>
                <a:gd name="T17" fmla="*/ 428120 h 1101"/>
                <a:gd name="T18" fmla="*/ 86255 w 714"/>
                <a:gd name="T19" fmla="*/ 428120 h 1101"/>
                <a:gd name="T20" fmla="*/ 141144 w 714"/>
                <a:gd name="T21" fmla="*/ 479564 h 1101"/>
                <a:gd name="T22" fmla="*/ 141144 w 714"/>
                <a:gd name="T23" fmla="*/ 479564 h 1101"/>
                <a:gd name="T24" fmla="*/ 140273 w 714"/>
                <a:gd name="T25" fmla="*/ 445995 h 1101"/>
                <a:gd name="T26" fmla="*/ 140273 w 714"/>
                <a:gd name="T27" fmla="*/ 445995 h 1101"/>
                <a:gd name="T28" fmla="*/ 79285 w 714"/>
                <a:gd name="T29" fmla="*/ 284687 h 1101"/>
                <a:gd name="T30" fmla="*/ 79285 w 714"/>
                <a:gd name="T31" fmla="*/ 284687 h 1101"/>
                <a:gd name="T32" fmla="*/ 141144 w 714"/>
                <a:gd name="T33" fmla="*/ 184850 h 1101"/>
                <a:gd name="T34" fmla="*/ 141144 w 714"/>
                <a:gd name="T35" fmla="*/ 184850 h 1101"/>
                <a:gd name="T36" fmla="*/ 166411 w 714"/>
                <a:gd name="T37" fmla="*/ 187902 h 1101"/>
                <a:gd name="T38" fmla="*/ 166411 w 714"/>
                <a:gd name="T39" fmla="*/ 187902 h 1101"/>
                <a:gd name="T40" fmla="*/ 228270 w 714"/>
                <a:gd name="T41" fmla="*/ 319128 h 1101"/>
                <a:gd name="T42" fmla="*/ 228270 w 714"/>
                <a:gd name="T43" fmla="*/ 319128 h 1101"/>
                <a:gd name="T44" fmla="*/ 219993 w 714"/>
                <a:gd name="T45" fmla="*/ 429864 h 11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14" h="1101">
                  <a:moveTo>
                    <a:pt x="505" y="986"/>
                  </a:moveTo>
                  <a:lnTo>
                    <a:pt x="505" y="986"/>
                  </a:lnTo>
                  <a:cubicBezTo>
                    <a:pt x="713" y="747"/>
                    <a:pt x="681" y="387"/>
                    <a:pt x="555" y="181"/>
                  </a:cubicBezTo>
                  <a:cubicBezTo>
                    <a:pt x="455" y="17"/>
                    <a:pt x="299" y="0"/>
                    <a:pt x="169" y="143"/>
                  </a:cubicBezTo>
                  <a:cubicBezTo>
                    <a:pt x="33" y="293"/>
                    <a:pt x="0" y="470"/>
                    <a:pt x="42" y="665"/>
                  </a:cubicBezTo>
                  <a:cubicBezTo>
                    <a:pt x="68" y="785"/>
                    <a:pt x="122" y="889"/>
                    <a:pt x="198" y="982"/>
                  </a:cubicBezTo>
                  <a:cubicBezTo>
                    <a:pt x="234" y="1026"/>
                    <a:pt x="281" y="1060"/>
                    <a:pt x="324" y="1100"/>
                  </a:cubicBezTo>
                  <a:cubicBezTo>
                    <a:pt x="360" y="1064"/>
                    <a:pt x="340" y="1044"/>
                    <a:pt x="322" y="1023"/>
                  </a:cubicBezTo>
                  <a:cubicBezTo>
                    <a:pt x="232" y="917"/>
                    <a:pt x="192" y="789"/>
                    <a:pt x="182" y="653"/>
                  </a:cubicBezTo>
                  <a:cubicBezTo>
                    <a:pt x="174" y="541"/>
                    <a:pt x="226" y="462"/>
                    <a:pt x="324" y="424"/>
                  </a:cubicBezTo>
                  <a:cubicBezTo>
                    <a:pt x="340" y="417"/>
                    <a:pt x="368" y="421"/>
                    <a:pt x="382" y="431"/>
                  </a:cubicBezTo>
                  <a:cubicBezTo>
                    <a:pt x="485" y="505"/>
                    <a:pt x="521" y="613"/>
                    <a:pt x="524" y="732"/>
                  </a:cubicBezTo>
                  <a:cubicBezTo>
                    <a:pt x="526" y="816"/>
                    <a:pt x="512" y="900"/>
                    <a:pt x="505" y="986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42" name="Freeform 140">
              <a:extLst>
                <a:ext uri="{FF2B5EF4-FFF2-40B4-BE49-F238E27FC236}">
                  <a16:creationId xmlns:a16="http://schemas.microsoft.com/office/drawing/2014/main" id="{2D3297DF-407D-AB43-B5DE-41ED30686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2265" y="6236227"/>
              <a:ext cx="506372" cy="669695"/>
            </a:xfrm>
            <a:custGeom>
              <a:avLst/>
              <a:gdLst>
                <a:gd name="T0" fmla="*/ 356 w 1162"/>
                <a:gd name="T1" fmla="*/ 1530 h 1540"/>
                <a:gd name="T2" fmla="*/ 356 w 1162"/>
                <a:gd name="T3" fmla="*/ 1530 h 1540"/>
                <a:gd name="T4" fmla="*/ 325 w 1162"/>
                <a:gd name="T5" fmla="*/ 1462 h 1540"/>
                <a:gd name="T6" fmla="*/ 325 w 1162"/>
                <a:gd name="T7" fmla="*/ 1462 h 1540"/>
                <a:gd name="T8" fmla="*/ 197 w 1162"/>
                <a:gd name="T9" fmla="*/ 926 h 1540"/>
                <a:gd name="T10" fmla="*/ 197 w 1162"/>
                <a:gd name="T11" fmla="*/ 926 h 1540"/>
                <a:gd name="T12" fmla="*/ 374 w 1162"/>
                <a:gd name="T13" fmla="*/ 479 h 1540"/>
                <a:gd name="T14" fmla="*/ 374 w 1162"/>
                <a:gd name="T15" fmla="*/ 479 h 1540"/>
                <a:gd name="T16" fmla="*/ 528 w 1162"/>
                <a:gd name="T17" fmla="*/ 309 h 1540"/>
                <a:gd name="T18" fmla="*/ 528 w 1162"/>
                <a:gd name="T19" fmla="*/ 309 h 1540"/>
                <a:gd name="T20" fmla="*/ 870 w 1162"/>
                <a:gd name="T21" fmla="*/ 155 h 1540"/>
                <a:gd name="T22" fmla="*/ 870 w 1162"/>
                <a:gd name="T23" fmla="*/ 155 h 1540"/>
                <a:gd name="T24" fmla="*/ 1113 w 1162"/>
                <a:gd name="T25" fmla="*/ 150 h 1540"/>
                <a:gd name="T26" fmla="*/ 1113 w 1162"/>
                <a:gd name="T27" fmla="*/ 150 h 1540"/>
                <a:gd name="T28" fmla="*/ 1156 w 1162"/>
                <a:gd name="T29" fmla="*/ 148 h 1540"/>
                <a:gd name="T30" fmla="*/ 1156 w 1162"/>
                <a:gd name="T31" fmla="*/ 148 h 1540"/>
                <a:gd name="T32" fmla="*/ 1161 w 1162"/>
                <a:gd name="T33" fmla="*/ 132 h 1540"/>
                <a:gd name="T34" fmla="*/ 1161 w 1162"/>
                <a:gd name="T35" fmla="*/ 132 h 1540"/>
                <a:gd name="T36" fmla="*/ 1052 w 1162"/>
                <a:gd name="T37" fmla="*/ 88 h 1540"/>
                <a:gd name="T38" fmla="*/ 1052 w 1162"/>
                <a:gd name="T39" fmla="*/ 88 h 1540"/>
                <a:gd name="T40" fmla="*/ 156 w 1162"/>
                <a:gd name="T41" fmla="*/ 426 h 1540"/>
                <a:gd name="T42" fmla="*/ 156 w 1162"/>
                <a:gd name="T43" fmla="*/ 426 h 1540"/>
                <a:gd name="T44" fmla="*/ 97 w 1162"/>
                <a:gd name="T45" fmla="*/ 1083 h 1540"/>
                <a:gd name="T46" fmla="*/ 97 w 1162"/>
                <a:gd name="T47" fmla="*/ 1083 h 1540"/>
                <a:gd name="T48" fmla="*/ 168 w 1162"/>
                <a:gd name="T49" fmla="*/ 1252 h 1540"/>
                <a:gd name="T50" fmla="*/ 168 w 1162"/>
                <a:gd name="T51" fmla="*/ 1252 h 1540"/>
                <a:gd name="T52" fmla="*/ 337 w 1162"/>
                <a:gd name="T53" fmla="*/ 1539 h 1540"/>
                <a:gd name="T54" fmla="*/ 337 w 1162"/>
                <a:gd name="T55" fmla="*/ 1539 h 1540"/>
                <a:gd name="T56" fmla="*/ 356 w 1162"/>
                <a:gd name="T57" fmla="*/ 1530 h 1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62" h="1540">
                  <a:moveTo>
                    <a:pt x="356" y="1530"/>
                  </a:moveTo>
                  <a:lnTo>
                    <a:pt x="356" y="1530"/>
                  </a:lnTo>
                  <a:cubicBezTo>
                    <a:pt x="346" y="1507"/>
                    <a:pt x="336" y="1484"/>
                    <a:pt x="325" y="1462"/>
                  </a:cubicBezTo>
                  <a:lnTo>
                    <a:pt x="325" y="1462"/>
                  </a:lnTo>
                  <a:cubicBezTo>
                    <a:pt x="244" y="1292"/>
                    <a:pt x="192" y="1115"/>
                    <a:pt x="197" y="926"/>
                  </a:cubicBezTo>
                  <a:lnTo>
                    <a:pt x="197" y="926"/>
                  </a:lnTo>
                  <a:cubicBezTo>
                    <a:pt x="201" y="757"/>
                    <a:pt x="267" y="609"/>
                    <a:pt x="374" y="479"/>
                  </a:cubicBezTo>
                  <a:lnTo>
                    <a:pt x="374" y="479"/>
                  </a:lnTo>
                  <a:cubicBezTo>
                    <a:pt x="422" y="420"/>
                    <a:pt x="474" y="363"/>
                    <a:pt x="528" y="309"/>
                  </a:cubicBezTo>
                  <a:lnTo>
                    <a:pt x="528" y="309"/>
                  </a:lnTo>
                  <a:cubicBezTo>
                    <a:pt x="622" y="214"/>
                    <a:pt x="741" y="169"/>
                    <a:pt x="870" y="155"/>
                  </a:cubicBezTo>
                  <a:lnTo>
                    <a:pt x="870" y="155"/>
                  </a:lnTo>
                  <a:cubicBezTo>
                    <a:pt x="950" y="146"/>
                    <a:pt x="1032" y="151"/>
                    <a:pt x="1113" y="150"/>
                  </a:cubicBezTo>
                  <a:lnTo>
                    <a:pt x="1113" y="150"/>
                  </a:lnTo>
                  <a:cubicBezTo>
                    <a:pt x="1127" y="150"/>
                    <a:pt x="1141" y="149"/>
                    <a:pt x="1156" y="148"/>
                  </a:cubicBezTo>
                  <a:lnTo>
                    <a:pt x="1156" y="148"/>
                  </a:lnTo>
                  <a:cubicBezTo>
                    <a:pt x="1157" y="143"/>
                    <a:pt x="1159" y="137"/>
                    <a:pt x="1161" y="132"/>
                  </a:cubicBezTo>
                  <a:lnTo>
                    <a:pt x="1161" y="132"/>
                  </a:lnTo>
                  <a:cubicBezTo>
                    <a:pt x="1125" y="117"/>
                    <a:pt x="1090" y="98"/>
                    <a:pt x="1052" y="88"/>
                  </a:cubicBezTo>
                  <a:lnTo>
                    <a:pt x="1052" y="88"/>
                  </a:lnTo>
                  <a:cubicBezTo>
                    <a:pt x="712" y="0"/>
                    <a:pt x="359" y="137"/>
                    <a:pt x="156" y="426"/>
                  </a:cubicBezTo>
                  <a:lnTo>
                    <a:pt x="156" y="426"/>
                  </a:lnTo>
                  <a:cubicBezTo>
                    <a:pt x="9" y="636"/>
                    <a:pt x="0" y="853"/>
                    <a:pt x="97" y="1083"/>
                  </a:cubicBezTo>
                  <a:lnTo>
                    <a:pt x="97" y="1083"/>
                  </a:lnTo>
                  <a:cubicBezTo>
                    <a:pt x="121" y="1139"/>
                    <a:pt x="139" y="1198"/>
                    <a:pt x="168" y="1252"/>
                  </a:cubicBezTo>
                  <a:lnTo>
                    <a:pt x="168" y="1252"/>
                  </a:lnTo>
                  <a:cubicBezTo>
                    <a:pt x="222" y="1349"/>
                    <a:pt x="280" y="1444"/>
                    <a:pt x="337" y="1539"/>
                  </a:cubicBezTo>
                  <a:lnTo>
                    <a:pt x="337" y="1539"/>
                  </a:lnTo>
                  <a:cubicBezTo>
                    <a:pt x="343" y="1536"/>
                    <a:pt x="350" y="1533"/>
                    <a:pt x="356" y="153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43" name="Freeform 141">
              <a:extLst>
                <a:ext uri="{FF2B5EF4-FFF2-40B4-BE49-F238E27FC236}">
                  <a16:creationId xmlns:a16="http://schemas.microsoft.com/office/drawing/2014/main" id="{E1843BE1-EBED-4948-B119-E57A3E460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6642" y="5293321"/>
              <a:ext cx="378239" cy="311040"/>
            </a:xfrm>
            <a:custGeom>
              <a:avLst/>
              <a:gdLst>
                <a:gd name="T0" fmla="*/ 0 w 867"/>
                <a:gd name="T1" fmla="*/ 176372 h 716"/>
                <a:gd name="T2" fmla="*/ 0 w 867"/>
                <a:gd name="T3" fmla="*/ 176372 h 716"/>
                <a:gd name="T4" fmla="*/ 14833 w 867"/>
                <a:gd name="T5" fmla="*/ 162036 h 716"/>
                <a:gd name="T6" fmla="*/ 14833 w 867"/>
                <a:gd name="T7" fmla="*/ 162036 h 716"/>
                <a:gd name="T8" fmla="*/ 139168 w 867"/>
                <a:gd name="T9" fmla="*/ 100349 h 716"/>
                <a:gd name="T10" fmla="*/ 139168 w 867"/>
                <a:gd name="T11" fmla="*/ 100349 h 716"/>
                <a:gd name="T12" fmla="*/ 219003 w 867"/>
                <a:gd name="T13" fmla="*/ 151176 h 716"/>
                <a:gd name="T14" fmla="*/ 219003 w 867"/>
                <a:gd name="T15" fmla="*/ 151176 h 716"/>
                <a:gd name="T16" fmla="*/ 174068 w 867"/>
                <a:gd name="T17" fmla="*/ 244140 h 716"/>
                <a:gd name="T18" fmla="*/ 174068 w 867"/>
                <a:gd name="T19" fmla="*/ 244140 h 716"/>
                <a:gd name="T20" fmla="*/ 94669 w 867"/>
                <a:gd name="T21" fmla="*/ 258476 h 716"/>
                <a:gd name="T22" fmla="*/ 94669 w 867"/>
                <a:gd name="T23" fmla="*/ 258476 h 716"/>
                <a:gd name="T24" fmla="*/ 104703 w 867"/>
                <a:gd name="T25" fmla="*/ 243706 h 716"/>
                <a:gd name="T26" fmla="*/ 104703 w 867"/>
                <a:gd name="T27" fmla="*/ 243706 h 716"/>
                <a:gd name="T28" fmla="*/ 54533 w 867"/>
                <a:gd name="T29" fmla="*/ 248050 h 716"/>
                <a:gd name="T30" fmla="*/ 54533 w 867"/>
                <a:gd name="T31" fmla="*/ 248050 h 716"/>
                <a:gd name="T32" fmla="*/ 54096 w 867"/>
                <a:gd name="T33" fmla="*/ 252394 h 716"/>
                <a:gd name="T34" fmla="*/ 54096 w 867"/>
                <a:gd name="T35" fmla="*/ 252394 h 716"/>
                <a:gd name="T36" fmla="*/ 66312 w 867"/>
                <a:gd name="T37" fmla="*/ 258042 h 716"/>
                <a:gd name="T38" fmla="*/ 66312 w 867"/>
                <a:gd name="T39" fmla="*/ 258042 h 716"/>
                <a:gd name="T40" fmla="*/ 65876 w 867"/>
                <a:gd name="T41" fmla="*/ 260648 h 716"/>
                <a:gd name="T42" fmla="*/ 65876 w 867"/>
                <a:gd name="T43" fmla="*/ 260648 h 716"/>
                <a:gd name="T44" fmla="*/ 20504 w 867"/>
                <a:gd name="T45" fmla="*/ 257607 h 716"/>
                <a:gd name="T46" fmla="*/ 20504 w 867"/>
                <a:gd name="T47" fmla="*/ 257607 h 716"/>
                <a:gd name="T48" fmla="*/ 80708 w 867"/>
                <a:gd name="T49" fmla="*/ 288885 h 716"/>
                <a:gd name="T50" fmla="*/ 80708 w 867"/>
                <a:gd name="T51" fmla="*/ 288885 h 716"/>
                <a:gd name="T52" fmla="*/ 362097 w 867"/>
                <a:gd name="T53" fmla="*/ 125111 h 716"/>
                <a:gd name="T54" fmla="*/ 362097 w 867"/>
                <a:gd name="T55" fmla="*/ 125111 h 716"/>
                <a:gd name="T56" fmla="*/ 312363 w 867"/>
                <a:gd name="T57" fmla="*/ 23893 h 716"/>
                <a:gd name="T58" fmla="*/ 312363 w 867"/>
                <a:gd name="T59" fmla="*/ 23893 h 716"/>
                <a:gd name="T60" fmla="*/ 133060 w 867"/>
                <a:gd name="T61" fmla="*/ 34319 h 716"/>
                <a:gd name="T62" fmla="*/ 133060 w 867"/>
                <a:gd name="T63" fmla="*/ 34319 h 716"/>
                <a:gd name="T64" fmla="*/ 0 w 867"/>
                <a:gd name="T65" fmla="*/ 176372 h 7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67" h="716">
                  <a:moveTo>
                    <a:pt x="0" y="406"/>
                  </a:moveTo>
                  <a:lnTo>
                    <a:pt x="0" y="406"/>
                  </a:lnTo>
                  <a:cubicBezTo>
                    <a:pt x="12" y="395"/>
                    <a:pt x="24" y="385"/>
                    <a:pt x="34" y="373"/>
                  </a:cubicBezTo>
                  <a:cubicBezTo>
                    <a:pt x="109" y="285"/>
                    <a:pt x="207" y="242"/>
                    <a:pt x="319" y="231"/>
                  </a:cubicBezTo>
                  <a:cubicBezTo>
                    <a:pt x="417" y="222"/>
                    <a:pt x="483" y="267"/>
                    <a:pt x="502" y="348"/>
                  </a:cubicBezTo>
                  <a:cubicBezTo>
                    <a:pt x="527" y="453"/>
                    <a:pt x="496" y="525"/>
                    <a:pt x="399" y="562"/>
                  </a:cubicBezTo>
                  <a:cubicBezTo>
                    <a:pt x="343" y="584"/>
                    <a:pt x="281" y="592"/>
                    <a:pt x="217" y="595"/>
                  </a:cubicBezTo>
                  <a:cubicBezTo>
                    <a:pt x="221" y="589"/>
                    <a:pt x="225" y="583"/>
                    <a:pt x="240" y="561"/>
                  </a:cubicBezTo>
                  <a:cubicBezTo>
                    <a:pt x="194" y="565"/>
                    <a:pt x="159" y="568"/>
                    <a:pt x="125" y="571"/>
                  </a:cubicBezTo>
                  <a:cubicBezTo>
                    <a:pt x="125" y="574"/>
                    <a:pt x="124" y="577"/>
                    <a:pt x="124" y="581"/>
                  </a:cubicBezTo>
                  <a:cubicBezTo>
                    <a:pt x="134" y="585"/>
                    <a:pt x="143" y="589"/>
                    <a:pt x="152" y="594"/>
                  </a:cubicBezTo>
                  <a:cubicBezTo>
                    <a:pt x="152" y="597"/>
                    <a:pt x="151" y="598"/>
                    <a:pt x="151" y="600"/>
                  </a:cubicBezTo>
                  <a:cubicBezTo>
                    <a:pt x="118" y="598"/>
                    <a:pt x="85" y="596"/>
                    <a:pt x="47" y="593"/>
                  </a:cubicBezTo>
                  <a:cubicBezTo>
                    <a:pt x="84" y="642"/>
                    <a:pt x="135" y="656"/>
                    <a:pt x="185" y="665"/>
                  </a:cubicBezTo>
                  <a:cubicBezTo>
                    <a:pt x="458" y="715"/>
                    <a:pt x="743" y="581"/>
                    <a:pt x="830" y="288"/>
                  </a:cubicBezTo>
                  <a:cubicBezTo>
                    <a:pt x="866" y="168"/>
                    <a:pt x="832" y="101"/>
                    <a:pt x="716" y="55"/>
                  </a:cubicBezTo>
                  <a:cubicBezTo>
                    <a:pt x="575" y="0"/>
                    <a:pt x="439" y="22"/>
                    <a:pt x="305" y="79"/>
                  </a:cubicBezTo>
                  <a:cubicBezTo>
                    <a:pt x="155" y="142"/>
                    <a:pt x="61" y="258"/>
                    <a:pt x="0" y="406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44" name="Freeform 142">
              <a:extLst>
                <a:ext uri="{FF2B5EF4-FFF2-40B4-BE49-F238E27FC236}">
                  <a16:creationId xmlns:a16="http://schemas.microsoft.com/office/drawing/2014/main" id="{8B0F1A0D-A56C-F045-BBBD-CA4F0D234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3810" y="5525051"/>
              <a:ext cx="693380" cy="1341953"/>
            </a:xfrm>
            <a:custGeom>
              <a:avLst/>
              <a:gdLst>
                <a:gd name="T0" fmla="*/ 0 w 1594"/>
                <a:gd name="T1" fmla="*/ 1091 h 3083"/>
                <a:gd name="T2" fmla="*/ 0 w 1594"/>
                <a:gd name="T3" fmla="*/ 1091 h 3083"/>
                <a:gd name="T4" fmla="*/ 185 w 1594"/>
                <a:gd name="T5" fmla="*/ 1419 h 3083"/>
                <a:gd name="T6" fmla="*/ 185 w 1594"/>
                <a:gd name="T7" fmla="*/ 1419 h 3083"/>
                <a:gd name="T8" fmla="*/ 208 w 1594"/>
                <a:gd name="T9" fmla="*/ 1540 h 3083"/>
                <a:gd name="T10" fmla="*/ 208 w 1594"/>
                <a:gd name="T11" fmla="*/ 1540 h 3083"/>
                <a:gd name="T12" fmla="*/ 210 w 1594"/>
                <a:gd name="T13" fmla="*/ 2078 h 3083"/>
                <a:gd name="T14" fmla="*/ 210 w 1594"/>
                <a:gd name="T15" fmla="*/ 2078 h 3083"/>
                <a:gd name="T16" fmla="*/ 550 w 1594"/>
                <a:gd name="T17" fmla="*/ 3017 h 3083"/>
                <a:gd name="T18" fmla="*/ 550 w 1594"/>
                <a:gd name="T19" fmla="*/ 3017 h 3083"/>
                <a:gd name="T20" fmla="*/ 606 w 1594"/>
                <a:gd name="T21" fmla="*/ 3082 h 3083"/>
                <a:gd name="T22" fmla="*/ 606 w 1594"/>
                <a:gd name="T23" fmla="*/ 3082 h 3083"/>
                <a:gd name="T24" fmla="*/ 505 w 1594"/>
                <a:gd name="T25" fmla="*/ 2879 h 3083"/>
                <a:gd name="T26" fmla="*/ 505 w 1594"/>
                <a:gd name="T27" fmla="*/ 2879 h 3083"/>
                <a:gd name="T28" fmla="*/ 272 w 1594"/>
                <a:gd name="T29" fmla="*/ 2158 h 3083"/>
                <a:gd name="T30" fmla="*/ 272 w 1594"/>
                <a:gd name="T31" fmla="*/ 2158 h 3083"/>
                <a:gd name="T32" fmla="*/ 290 w 1594"/>
                <a:gd name="T33" fmla="*/ 1465 h 3083"/>
                <a:gd name="T34" fmla="*/ 290 w 1594"/>
                <a:gd name="T35" fmla="*/ 1465 h 3083"/>
                <a:gd name="T36" fmla="*/ 483 w 1594"/>
                <a:gd name="T37" fmla="*/ 1006 h 3083"/>
                <a:gd name="T38" fmla="*/ 483 w 1594"/>
                <a:gd name="T39" fmla="*/ 1006 h 3083"/>
                <a:gd name="T40" fmla="*/ 776 w 1594"/>
                <a:gd name="T41" fmla="*/ 786 h 3083"/>
                <a:gd name="T42" fmla="*/ 776 w 1594"/>
                <a:gd name="T43" fmla="*/ 786 h 3083"/>
                <a:gd name="T44" fmla="*/ 891 w 1594"/>
                <a:gd name="T45" fmla="*/ 738 h 3083"/>
                <a:gd name="T46" fmla="*/ 891 w 1594"/>
                <a:gd name="T47" fmla="*/ 738 h 3083"/>
                <a:gd name="T48" fmla="*/ 884 w 1594"/>
                <a:gd name="T49" fmla="*/ 718 h 3083"/>
                <a:gd name="T50" fmla="*/ 884 w 1594"/>
                <a:gd name="T51" fmla="*/ 718 h 3083"/>
                <a:gd name="T52" fmla="*/ 604 w 1594"/>
                <a:gd name="T53" fmla="*/ 811 h 3083"/>
                <a:gd name="T54" fmla="*/ 604 w 1594"/>
                <a:gd name="T55" fmla="*/ 811 h 3083"/>
                <a:gd name="T56" fmla="*/ 1593 w 1594"/>
                <a:gd name="T57" fmla="*/ 18 h 3083"/>
                <a:gd name="T58" fmla="*/ 1593 w 1594"/>
                <a:gd name="T59" fmla="*/ 18 h 3083"/>
                <a:gd name="T60" fmla="*/ 1583 w 1594"/>
                <a:gd name="T61" fmla="*/ 0 h 3083"/>
                <a:gd name="T62" fmla="*/ 1583 w 1594"/>
                <a:gd name="T63" fmla="*/ 0 h 3083"/>
                <a:gd name="T64" fmla="*/ 1416 w 1594"/>
                <a:gd name="T65" fmla="*/ 55 h 3083"/>
                <a:gd name="T66" fmla="*/ 1416 w 1594"/>
                <a:gd name="T67" fmla="*/ 55 h 3083"/>
                <a:gd name="T68" fmla="*/ 1247 w 1594"/>
                <a:gd name="T69" fmla="*/ 129 h 3083"/>
                <a:gd name="T70" fmla="*/ 1247 w 1594"/>
                <a:gd name="T71" fmla="*/ 129 h 3083"/>
                <a:gd name="T72" fmla="*/ 1094 w 1594"/>
                <a:gd name="T73" fmla="*/ 218 h 3083"/>
                <a:gd name="T74" fmla="*/ 1094 w 1594"/>
                <a:gd name="T75" fmla="*/ 218 h 3083"/>
                <a:gd name="T76" fmla="*/ 940 w 1594"/>
                <a:gd name="T77" fmla="*/ 326 h 3083"/>
                <a:gd name="T78" fmla="*/ 940 w 1594"/>
                <a:gd name="T79" fmla="*/ 326 h 3083"/>
                <a:gd name="T80" fmla="*/ 907 w 1594"/>
                <a:gd name="T81" fmla="*/ 96 h 3083"/>
                <a:gd name="T82" fmla="*/ 907 w 1594"/>
                <a:gd name="T83" fmla="*/ 96 h 3083"/>
                <a:gd name="T84" fmla="*/ 891 w 1594"/>
                <a:gd name="T85" fmla="*/ 96 h 3083"/>
                <a:gd name="T86" fmla="*/ 891 w 1594"/>
                <a:gd name="T87" fmla="*/ 96 h 3083"/>
                <a:gd name="T88" fmla="*/ 887 w 1594"/>
                <a:gd name="T89" fmla="*/ 267 h 3083"/>
                <a:gd name="T90" fmla="*/ 887 w 1594"/>
                <a:gd name="T91" fmla="*/ 267 h 3083"/>
                <a:gd name="T92" fmla="*/ 819 w 1594"/>
                <a:gd name="T93" fmla="*/ 449 h 3083"/>
                <a:gd name="T94" fmla="*/ 819 w 1594"/>
                <a:gd name="T95" fmla="*/ 449 h 3083"/>
                <a:gd name="T96" fmla="*/ 452 w 1594"/>
                <a:gd name="T97" fmla="*/ 925 h 3083"/>
                <a:gd name="T98" fmla="*/ 452 w 1594"/>
                <a:gd name="T99" fmla="*/ 925 h 3083"/>
                <a:gd name="T100" fmla="*/ 244 w 1594"/>
                <a:gd name="T101" fmla="*/ 1390 h 3083"/>
                <a:gd name="T102" fmla="*/ 244 w 1594"/>
                <a:gd name="T103" fmla="*/ 1390 h 3083"/>
                <a:gd name="T104" fmla="*/ 230 w 1594"/>
                <a:gd name="T105" fmla="*/ 1420 h 3083"/>
                <a:gd name="T106" fmla="*/ 230 w 1594"/>
                <a:gd name="T107" fmla="*/ 1420 h 3083"/>
                <a:gd name="T108" fmla="*/ 9 w 1594"/>
                <a:gd name="T109" fmla="*/ 1086 h 3083"/>
                <a:gd name="T110" fmla="*/ 9 w 1594"/>
                <a:gd name="T111" fmla="*/ 1086 h 3083"/>
                <a:gd name="T112" fmla="*/ 0 w 1594"/>
                <a:gd name="T113" fmla="*/ 1091 h 3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594" h="3083">
                  <a:moveTo>
                    <a:pt x="0" y="1091"/>
                  </a:moveTo>
                  <a:lnTo>
                    <a:pt x="0" y="1091"/>
                  </a:lnTo>
                  <a:cubicBezTo>
                    <a:pt x="62" y="1200"/>
                    <a:pt x="127" y="1308"/>
                    <a:pt x="185" y="1419"/>
                  </a:cubicBezTo>
                  <a:lnTo>
                    <a:pt x="185" y="1419"/>
                  </a:lnTo>
                  <a:cubicBezTo>
                    <a:pt x="203" y="1454"/>
                    <a:pt x="215" y="1502"/>
                    <a:pt x="208" y="1540"/>
                  </a:cubicBezTo>
                  <a:lnTo>
                    <a:pt x="208" y="1540"/>
                  </a:lnTo>
                  <a:cubicBezTo>
                    <a:pt x="174" y="1720"/>
                    <a:pt x="186" y="1899"/>
                    <a:pt x="210" y="2078"/>
                  </a:cubicBezTo>
                  <a:lnTo>
                    <a:pt x="210" y="2078"/>
                  </a:lnTo>
                  <a:cubicBezTo>
                    <a:pt x="254" y="2416"/>
                    <a:pt x="379" y="2725"/>
                    <a:pt x="550" y="3017"/>
                  </a:cubicBezTo>
                  <a:lnTo>
                    <a:pt x="550" y="3017"/>
                  </a:lnTo>
                  <a:cubicBezTo>
                    <a:pt x="564" y="3041"/>
                    <a:pt x="581" y="3064"/>
                    <a:pt x="606" y="3082"/>
                  </a:cubicBezTo>
                  <a:lnTo>
                    <a:pt x="606" y="3082"/>
                  </a:lnTo>
                  <a:cubicBezTo>
                    <a:pt x="571" y="3015"/>
                    <a:pt x="536" y="2948"/>
                    <a:pt x="505" y="2879"/>
                  </a:cubicBezTo>
                  <a:lnTo>
                    <a:pt x="505" y="2879"/>
                  </a:lnTo>
                  <a:cubicBezTo>
                    <a:pt x="398" y="2648"/>
                    <a:pt x="317" y="2410"/>
                    <a:pt x="272" y="2158"/>
                  </a:cubicBezTo>
                  <a:lnTo>
                    <a:pt x="272" y="2158"/>
                  </a:lnTo>
                  <a:cubicBezTo>
                    <a:pt x="230" y="1924"/>
                    <a:pt x="236" y="1693"/>
                    <a:pt x="290" y="1465"/>
                  </a:cubicBezTo>
                  <a:lnTo>
                    <a:pt x="290" y="1465"/>
                  </a:lnTo>
                  <a:cubicBezTo>
                    <a:pt x="328" y="1302"/>
                    <a:pt x="390" y="1145"/>
                    <a:pt x="483" y="1006"/>
                  </a:cubicBezTo>
                  <a:lnTo>
                    <a:pt x="483" y="1006"/>
                  </a:lnTo>
                  <a:cubicBezTo>
                    <a:pt x="552" y="900"/>
                    <a:pt x="655" y="829"/>
                    <a:pt x="776" y="786"/>
                  </a:cubicBezTo>
                  <a:lnTo>
                    <a:pt x="776" y="786"/>
                  </a:lnTo>
                  <a:cubicBezTo>
                    <a:pt x="815" y="772"/>
                    <a:pt x="853" y="754"/>
                    <a:pt x="891" y="738"/>
                  </a:cubicBezTo>
                  <a:lnTo>
                    <a:pt x="891" y="738"/>
                  </a:lnTo>
                  <a:cubicBezTo>
                    <a:pt x="889" y="731"/>
                    <a:pt x="886" y="724"/>
                    <a:pt x="884" y="718"/>
                  </a:cubicBezTo>
                  <a:lnTo>
                    <a:pt x="884" y="718"/>
                  </a:lnTo>
                  <a:cubicBezTo>
                    <a:pt x="794" y="748"/>
                    <a:pt x="704" y="777"/>
                    <a:pt x="604" y="811"/>
                  </a:cubicBezTo>
                  <a:lnTo>
                    <a:pt x="604" y="811"/>
                  </a:lnTo>
                  <a:cubicBezTo>
                    <a:pt x="874" y="465"/>
                    <a:pt x="1167" y="161"/>
                    <a:pt x="1593" y="18"/>
                  </a:cubicBezTo>
                  <a:lnTo>
                    <a:pt x="1593" y="18"/>
                  </a:lnTo>
                  <a:cubicBezTo>
                    <a:pt x="1590" y="12"/>
                    <a:pt x="1586" y="6"/>
                    <a:pt x="1583" y="0"/>
                  </a:cubicBezTo>
                  <a:lnTo>
                    <a:pt x="1583" y="0"/>
                  </a:lnTo>
                  <a:cubicBezTo>
                    <a:pt x="1528" y="18"/>
                    <a:pt x="1470" y="34"/>
                    <a:pt x="1416" y="55"/>
                  </a:cubicBezTo>
                  <a:lnTo>
                    <a:pt x="1416" y="55"/>
                  </a:lnTo>
                  <a:cubicBezTo>
                    <a:pt x="1359" y="77"/>
                    <a:pt x="1302" y="101"/>
                    <a:pt x="1247" y="129"/>
                  </a:cubicBezTo>
                  <a:lnTo>
                    <a:pt x="1247" y="129"/>
                  </a:lnTo>
                  <a:cubicBezTo>
                    <a:pt x="1195" y="156"/>
                    <a:pt x="1144" y="186"/>
                    <a:pt x="1094" y="218"/>
                  </a:cubicBezTo>
                  <a:lnTo>
                    <a:pt x="1094" y="218"/>
                  </a:lnTo>
                  <a:cubicBezTo>
                    <a:pt x="1042" y="251"/>
                    <a:pt x="994" y="288"/>
                    <a:pt x="940" y="326"/>
                  </a:cubicBezTo>
                  <a:lnTo>
                    <a:pt x="940" y="326"/>
                  </a:lnTo>
                  <a:cubicBezTo>
                    <a:pt x="929" y="247"/>
                    <a:pt x="918" y="172"/>
                    <a:pt x="907" y="96"/>
                  </a:cubicBezTo>
                  <a:lnTo>
                    <a:pt x="907" y="96"/>
                  </a:lnTo>
                  <a:cubicBezTo>
                    <a:pt x="901" y="96"/>
                    <a:pt x="896" y="96"/>
                    <a:pt x="891" y="96"/>
                  </a:cubicBezTo>
                  <a:lnTo>
                    <a:pt x="891" y="96"/>
                  </a:lnTo>
                  <a:cubicBezTo>
                    <a:pt x="889" y="153"/>
                    <a:pt x="880" y="211"/>
                    <a:pt x="887" y="267"/>
                  </a:cubicBezTo>
                  <a:lnTo>
                    <a:pt x="887" y="267"/>
                  </a:lnTo>
                  <a:cubicBezTo>
                    <a:pt x="897" y="342"/>
                    <a:pt x="876" y="393"/>
                    <a:pt x="819" y="449"/>
                  </a:cubicBezTo>
                  <a:lnTo>
                    <a:pt x="819" y="449"/>
                  </a:lnTo>
                  <a:cubicBezTo>
                    <a:pt x="676" y="590"/>
                    <a:pt x="556" y="751"/>
                    <a:pt x="452" y="925"/>
                  </a:cubicBezTo>
                  <a:lnTo>
                    <a:pt x="452" y="925"/>
                  </a:lnTo>
                  <a:cubicBezTo>
                    <a:pt x="364" y="1071"/>
                    <a:pt x="297" y="1227"/>
                    <a:pt x="244" y="1390"/>
                  </a:cubicBezTo>
                  <a:lnTo>
                    <a:pt x="244" y="1390"/>
                  </a:lnTo>
                  <a:cubicBezTo>
                    <a:pt x="243" y="1395"/>
                    <a:pt x="239" y="1401"/>
                    <a:pt x="230" y="1420"/>
                  </a:cubicBezTo>
                  <a:lnTo>
                    <a:pt x="230" y="1420"/>
                  </a:lnTo>
                  <a:cubicBezTo>
                    <a:pt x="153" y="1303"/>
                    <a:pt x="81" y="1194"/>
                    <a:pt x="9" y="1086"/>
                  </a:cubicBezTo>
                  <a:lnTo>
                    <a:pt x="9" y="1086"/>
                  </a:lnTo>
                  <a:cubicBezTo>
                    <a:pt x="6" y="1087"/>
                    <a:pt x="3" y="1089"/>
                    <a:pt x="0" y="109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45" name="Freeform 143">
              <a:extLst>
                <a:ext uri="{FF2B5EF4-FFF2-40B4-BE49-F238E27FC236}">
                  <a16:creationId xmlns:a16="http://schemas.microsoft.com/office/drawing/2014/main" id="{8B3422C4-F678-044B-82B9-04C7273F1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9281" y="6134281"/>
              <a:ext cx="579840" cy="211200"/>
            </a:xfrm>
            <a:custGeom>
              <a:avLst/>
              <a:gdLst>
                <a:gd name="T0" fmla="*/ 579404 w 1330"/>
                <a:gd name="T1" fmla="*/ 204681 h 486"/>
                <a:gd name="T2" fmla="*/ 579404 w 1330"/>
                <a:gd name="T3" fmla="*/ 204681 h 486"/>
                <a:gd name="T4" fmla="*/ 384525 w 1330"/>
                <a:gd name="T5" fmla="*/ 63012 h 486"/>
                <a:gd name="T6" fmla="*/ 384525 w 1330"/>
                <a:gd name="T7" fmla="*/ 63012 h 486"/>
                <a:gd name="T8" fmla="*/ 114660 w 1330"/>
                <a:gd name="T9" fmla="*/ 8691 h 486"/>
                <a:gd name="T10" fmla="*/ 114660 w 1330"/>
                <a:gd name="T11" fmla="*/ 8691 h 486"/>
                <a:gd name="T12" fmla="*/ 18747 w 1330"/>
                <a:gd name="T13" fmla="*/ 50844 h 486"/>
                <a:gd name="T14" fmla="*/ 18747 w 1330"/>
                <a:gd name="T15" fmla="*/ 50844 h 486"/>
                <a:gd name="T16" fmla="*/ 3488 w 1330"/>
                <a:gd name="T17" fmla="*/ 88217 h 486"/>
                <a:gd name="T18" fmla="*/ 3488 w 1330"/>
                <a:gd name="T19" fmla="*/ 88217 h 486"/>
                <a:gd name="T20" fmla="*/ 37929 w 1330"/>
                <a:gd name="T21" fmla="*/ 116899 h 486"/>
                <a:gd name="T22" fmla="*/ 37929 w 1330"/>
                <a:gd name="T23" fmla="*/ 116899 h 486"/>
                <a:gd name="T24" fmla="*/ 85450 w 1330"/>
                <a:gd name="T25" fmla="*/ 111249 h 486"/>
                <a:gd name="T26" fmla="*/ 85450 w 1330"/>
                <a:gd name="T27" fmla="*/ 111249 h 486"/>
                <a:gd name="T28" fmla="*/ 490466 w 1330"/>
                <a:gd name="T29" fmla="*/ 152968 h 486"/>
                <a:gd name="T30" fmla="*/ 490466 w 1330"/>
                <a:gd name="T31" fmla="*/ 152968 h 486"/>
                <a:gd name="T32" fmla="*/ 574608 w 1330"/>
                <a:gd name="T33" fmla="*/ 210765 h 486"/>
                <a:gd name="T34" fmla="*/ 574608 w 1330"/>
                <a:gd name="T35" fmla="*/ 210765 h 486"/>
                <a:gd name="T36" fmla="*/ 579404 w 1330"/>
                <a:gd name="T37" fmla="*/ 204681 h 48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30" h="486">
                  <a:moveTo>
                    <a:pt x="1329" y="471"/>
                  </a:moveTo>
                  <a:lnTo>
                    <a:pt x="1329" y="471"/>
                  </a:lnTo>
                  <a:cubicBezTo>
                    <a:pt x="1193" y="345"/>
                    <a:pt x="1043" y="239"/>
                    <a:pt x="882" y="145"/>
                  </a:cubicBezTo>
                  <a:cubicBezTo>
                    <a:pt x="689" y="33"/>
                    <a:pt x="481" y="0"/>
                    <a:pt x="263" y="20"/>
                  </a:cubicBezTo>
                  <a:cubicBezTo>
                    <a:pt x="180" y="28"/>
                    <a:pt x="102" y="56"/>
                    <a:pt x="43" y="117"/>
                  </a:cubicBezTo>
                  <a:cubicBezTo>
                    <a:pt x="22" y="139"/>
                    <a:pt x="0" y="181"/>
                    <a:pt x="8" y="203"/>
                  </a:cubicBezTo>
                  <a:cubicBezTo>
                    <a:pt x="19" y="232"/>
                    <a:pt x="56" y="261"/>
                    <a:pt x="87" y="269"/>
                  </a:cubicBezTo>
                  <a:cubicBezTo>
                    <a:pt x="120" y="278"/>
                    <a:pt x="162" y="269"/>
                    <a:pt x="196" y="256"/>
                  </a:cubicBezTo>
                  <a:cubicBezTo>
                    <a:pt x="522" y="135"/>
                    <a:pt x="830" y="177"/>
                    <a:pt x="1125" y="352"/>
                  </a:cubicBezTo>
                  <a:cubicBezTo>
                    <a:pt x="1192" y="392"/>
                    <a:pt x="1254" y="440"/>
                    <a:pt x="1318" y="485"/>
                  </a:cubicBezTo>
                  <a:cubicBezTo>
                    <a:pt x="1322" y="480"/>
                    <a:pt x="1325" y="476"/>
                    <a:pt x="1329" y="47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46" name="Freeform 144">
              <a:extLst>
                <a:ext uri="{FF2B5EF4-FFF2-40B4-BE49-F238E27FC236}">
                  <a16:creationId xmlns:a16="http://schemas.microsoft.com/office/drawing/2014/main" id="{E917E520-DAE8-0C42-AA10-B0E81A2D4B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1721" y="6041713"/>
              <a:ext cx="415003" cy="343390"/>
            </a:xfrm>
            <a:custGeom>
              <a:avLst/>
              <a:gdLst>
                <a:gd name="T0" fmla="*/ 951 w 952"/>
                <a:gd name="T1" fmla="*/ 790 h 791"/>
                <a:gd name="T2" fmla="*/ 951 w 952"/>
                <a:gd name="T3" fmla="*/ 790 h 791"/>
                <a:gd name="T4" fmla="*/ 772 w 952"/>
                <a:gd name="T5" fmla="*/ 503 h 791"/>
                <a:gd name="T6" fmla="*/ 772 w 952"/>
                <a:gd name="T7" fmla="*/ 503 h 791"/>
                <a:gd name="T8" fmla="*/ 296 w 952"/>
                <a:gd name="T9" fmla="*/ 74 h 791"/>
                <a:gd name="T10" fmla="*/ 296 w 952"/>
                <a:gd name="T11" fmla="*/ 74 h 791"/>
                <a:gd name="T12" fmla="*/ 194 w 952"/>
                <a:gd name="T13" fmla="*/ 16 h 791"/>
                <a:gd name="T14" fmla="*/ 194 w 952"/>
                <a:gd name="T15" fmla="*/ 16 h 791"/>
                <a:gd name="T16" fmla="*/ 121 w 952"/>
                <a:gd name="T17" fmla="*/ 0 h 791"/>
                <a:gd name="T18" fmla="*/ 121 w 952"/>
                <a:gd name="T19" fmla="*/ 0 h 791"/>
                <a:gd name="T20" fmla="*/ 17 w 952"/>
                <a:gd name="T21" fmla="*/ 61 h 791"/>
                <a:gd name="T22" fmla="*/ 17 w 952"/>
                <a:gd name="T23" fmla="*/ 61 h 791"/>
                <a:gd name="T24" fmla="*/ 63 w 952"/>
                <a:gd name="T25" fmla="*/ 159 h 791"/>
                <a:gd name="T26" fmla="*/ 63 w 952"/>
                <a:gd name="T27" fmla="*/ 159 h 791"/>
                <a:gd name="T28" fmla="*/ 312 w 952"/>
                <a:gd name="T29" fmla="*/ 283 h 791"/>
                <a:gd name="T30" fmla="*/ 312 w 952"/>
                <a:gd name="T31" fmla="*/ 283 h 791"/>
                <a:gd name="T32" fmla="*/ 951 w 952"/>
                <a:gd name="T33" fmla="*/ 790 h 7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2" h="791">
                  <a:moveTo>
                    <a:pt x="951" y="790"/>
                  </a:moveTo>
                  <a:lnTo>
                    <a:pt x="951" y="790"/>
                  </a:lnTo>
                  <a:cubicBezTo>
                    <a:pt x="912" y="681"/>
                    <a:pt x="848" y="588"/>
                    <a:pt x="772" y="503"/>
                  </a:cubicBezTo>
                  <a:lnTo>
                    <a:pt x="772" y="503"/>
                  </a:lnTo>
                  <a:cubicBezTo>
                    <a:pt x="629" y="343"/>
                    <a:pt x="475" y="193"/>
                    <a:pt x="296" y="74"/>
                  </a:cubicBezTo>
                  <a:lnTo>
                    <a:pt x="296" y="74"/>
                  </a:lnTo>
                  <a:cubicBezTo>
                    <a:pt x="263" y="52"/>
                    <a:pt x="229" y="32"/>
                    <a:pt x="194" y="16"/>
                  </a:cubicBezTo>
                  <a:lnTo>
                    <a:pt x="194" y="16"/>
                  </a:lnTo>
                  <a:cubicBezTo>
                    <a:pt x="171" y="6"/>
                    <a:pt x="145" y="0"/>
                    <a:pt x="121" y="0"/>
                  </a:cubicBezTo>
                  <a:lnTo>
                    <a:pt x="121" y="0"/>
                  </a:lnTo>
                  <a:cubicBezTo>
                    <a:pt x="76" y="0"/>
                    <a:pt x="34" y="16"/>
                    <a:pt x="17" y="61"/>
                  </a:cubicBezTo>
                  <a:lnTo>
                    <a:pt x="17" y="61"/>
                  </a:lnTo>
                  <a:cubicBezTo>
                    <a:pt x="0" y="106"/>
                    <a:pt x="29" y="140"/>
                    <a:pt x="63" y="159"/>
                  </a:cubicBezTo>
                  <a:lnTo>
                    <a:pt x="63" y="159"/>
                  </a:lnTo>
                  <a:cubicBezTo>
                    <a:pt x="144" y="204"/>
                    <a:pt x="229" y="243"/>
                    <a:pt x="312" y="283"/>
                  </a:cubicBezTo>
                  <a:lnTo>
                    <a:pt x="312" y="283"/>
                  </a:lnTo>
                  <a:cubicBezTo>
                    <a:pt x="562" y="405"/>
                    <a:pt x="788" y="557"/>
                    <a:pt x="951" y="79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47" name="Freeform 145">
              <a:extLst>
                <a:ext uri="{FF2B5EF4-FFF2-40B4-BE49-F238E27FC236}">
                  <a16:creationId xmlns:a16="http://schemas.microsoft.com/office/drawing/2014/main" id="{CE55EAA9-6316-C144-BBCA-B8DF5DD2B2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0401" y="5229962"/>
              <a:ext cx="176640" cy="226560"/>
            </a:xfrm>
            <a:custGeom>
              <a:avLst/>
              <a:gdLst>
                <a:gd name="T0" fmla="*/ 48970 w 404"/>
                <a:gd name="T1" fmla="*/ 226126 h 522"/>
                <a:gd name="T2" fmla="*/ 48970 w 404"/>
                <a:gd name="T3" fmla="*/ 226126 h 522"/>
                <a:gd name="T4" fmla="*/ 50281 w 404"/>
                <a:gd name="T5" fmla="*/ 145398 h 522"/>
                <a:gd name="T6" fmla="*/ 50281 w 404"/>
                <a:gd name="T7" fmla="*/ 145398 h 522"/>
                <a:gd name="T8" fmla="*/ 53779 w 404"/>
                <a:gd name="T9" fmla="*/ 123697 h 522"/>
                <a:gd name="T10" fmla="*/ 53779 w 404"/>
                <a:gd name="T11" fmla="*/ 123697 h 522"/>
                <a:gd name="T12" fmla="*/ 88757 w 404"/>
                <a:gd name="T13" fmla="*/ 80294 h 522"/>
                <a:gd name="T14" fmla="*/ 88757 w 404"/>
                <a:gd name="T15" fmla="*/ 80294 h 522"/>
                <a:gd name="T16" fmla="*/ 119800 w 404"/>
                <a:gd name="T17" fmla="*/ 112412 h 522"/>
                <a:gd name="T18" fmla="*/ 119800 w 404"/>
                <a:gd name="T19" fmla="*/ 112412 h 522"/>
                <a:gd name="T20" fmla="*/ 126359 w 404"/>
                <a:gd name="T21" fmla="*/ 210501 h 522"/>
                <a:gd name="T22" fmla="*/ 126359 w 404"/>
                <a:gd name="T23" fmla="*/ 210501 h 522"/>
                <a:gd name="T24" fmla="*/ 167895 w 404"/>
                <a:gd name="T25" fmla="*/ 71180 h 522"/>
                <a:gd name="T26" fmla="*/ 167895 w 404"/>
                <a:gd name="T27" fmla="*/ 71180 h 522"/>
                <a:gd name="T28" fmla="*/ 94878 w 404"/>
                <a:gd name="T29" fmla="*/ 2170 h 522"/>
                <a:gd name="T30" fmla="*/ 94878 w 404"/>
                <a:gd name="T31" fmla="*/ 2170 h 522"/>
                <a:gd name="T32" fmla="*/ 20112 w 404"/>
                <a:gd name="T33" fmla="*/ 60329 h 522"/>
                <a:gd name="T34" fmla="*/ 20112 w 404"/>
                <a:gd name="T35" fmla="*/ 60329 h 522"/>
                <a:gd name="T36" fmla="*/ 48970 w 404"/>
                <a:gd name="T37" fmla="*/ 226126 h 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04" h="522">
                  <a:moveTo>
                    <a:pt x="112" y="521"/>
                  </a:moveTo>
                  <a:lnTo>
                    <a:pt x="112" y="521"/>
                  </a:lnTo>
                  <a:cubicBezTo>
                    <a:pt x="113" y="456"/>
                    <a:pt x="113" y="395"/>
                    <a:pt x="115" y="335"/>
                  </a:cubicBezTo>
                  <a:cubicBezTo>
                    <a:pt x="116" y="318"/>
                    <a:pt x="115" y="297"/>
                    <a:pt x="123" y="285"/>
                  </a:cubicBezTo>
                  <a:cubicBezTo>
                    <a:pt x="147" y="250"/>
                    <a:pt x="176" y="217"/>
                    <a:pt x="203" y="185"/>
                  </a:cubicBezTo>
                  <a:cubicBezTo>
                    <a:pt x="227" y="209"/>
                    <a:pt x="256" y="230"/>
                    <a:pt x="274" y="259"/>
                  </a:cubicBezTo>
                  <a:cubicBezTo>
                    <a:pt x="317" y="330"/>
                    <a:pt x="312" y="407"/>
                    <a:pt x="289" y="485"/>
                  </a:cubicBezTo>
                  <a:cubicBezTo>
                    <a:pt x="353" y="387"/>
                    <a:pt x="403" y="286"/>
                    <a:pt x="384" y="164"/>
                  </a:cubicBezTo>
                  <a:cubicBezTo>
                    <a:pt x="369" y="73"/>
                    <a:pt x="302" y="10"/>
                    <a:pt x="217" y="5"/>
                  </a:cubicBezTo>
                  <a:cubicBezTo>
                    <a:pt x="141" y="0"/>
                    <a:pt x="74" y="53"/>
                    <a:pt x="46" y="139"/>
                  </a:cubicBezTo>
                  <a:cubicBezTo>
                    <a:pt x="0" y="277"/>
                    <a:pt x="36" y="401"/>
                    <a:pt x="112" y="521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48" name="Freeform 146">
              <a:extLst>
                <a:ext uri="{FF2B5EF4-FFF2-40B4-BE49-F238E27FC236}">
                  <a16:creationId xmlns:a16="http://schemas.microsoft.com/office/drawing/2014/main" id="{E75980CF-36F8-404C-85B9-B47DF7305C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0848" y="5876454"/>
              <a:ext cx="126380" cy="282741"/>
            </a:xfrm>
            <a:custGeom>
              <a:avLst/>
              <a:gdLst>
                <a:gd name="T0" fmla="*/ 72 w 290"/>
                <a:gd name="T1" fmla="*/ 0 h 648"/>
                <a:gd name="T2" fmla="*/ 72 w 290"/>
                <a:gd name="T3" fmla="*/ 0 h 648"/>
                <a:gd name="T4" fmla="*/ 19 w 290"/>
                <a:gd name="T5" fmla="*/ 331 h 648"/>
                <a:gd name="T6" fmla="*/ 19 w 290"/>
                <a:gd name="T7" fmla="*/ 331 h 648"/>
                <a:gd name="T8" fmla="*/ 171 w 290"/>
                <a:gd name="T9" fmla="*/ 619 h 648"/>
                <a:gd name="T10" fmla="*/ 171 w 290"/>
                <a:gd name="T11" fmla="*/ 619 h 648"/>
                <a:gd name="T12" fmla="*/ 248 w 290"/>
                <a:gd name="T13" fmla="*/ 637 h 648"/>
                <a:gd name="T14" fmla="*/ 248 w 290"/>
                <a:gd name="T15" fmla="*/ 637 h 648"/>
                <a:gd name="T16" fmla="*/ 285 w 290"/>
                <a:gd name="T17" fmla="*/ 556 h 648"/>
                <a:gd name="T18" fmla="*/ 285 w 290"/>
                <a:gd name="T19" fmla="*/ 556 h 648"/>
                <a:gd name="T20" fmla="*/ 231 w 290"/>
                <a:gd name="T21" fmla="*/ 388 h 648"/>
                <a:gd name="T22" fmla="*/ 231 w 290"/>
                <a:gd name="T23" fmla="*/ 388 h 648"/>
                <a:gd name="T24" fmla="*/ 72 w 290"/>
                <a:gd name="T25" fmla="*/ 0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0" h="648">
                  <a:moveTo>
                    <a:pt x="72" y="0"/>
                  </a:moveTo>
                  <a:lnTo>
                    <a:pt x="72" y="0"/>
                  </a:lnTo>
                  <a:cubicBezTo>
                    <a:pt x="41" y="110"/>
                    <a:pt x="0" y="216"/>
                    <a:pt x="19" y="331"/>
                  </a:cubicBezTo>
                  <a:lnTo>
                    <a:pt x="19" y="331"/>
                  </a:lnTo>
                  <a:cubicBezTo>
                    <a:pt x="38" y="443"/>
                    <a:pt x="72" y="550"/>
                    <a:pt x="171" y="619"/>
                  </a:cubicBezTo>
                  <a:lnTo>
                    <a:pt x="171" y="619"/>
                  </a:lnTo>
                  <a:cubicBezTo>
                    <a:pt x="192" y="634"/>
                    <a:pt x="233" y="647"/>
                    <a:pt x="248" y="637"/>
                  </a:cubicBezTo>
                  <a:lnTo>
                    <a:pt x="248" y="637"/>
                  </a:lnTo>
                  <a:cubicBezTo>
                    <a:pt x="270" y="621"/>
                    <a:pt x="289" y="581"/>
                    <a:pt x="285" y="556"/>
                  </a:cubicBezTo>
                  <a:lnTo>
                    <a:pt x="285" y="556"/>
                  </a:lnTo>
                  <a:cubicBezTo>
                    <a:pt x="276" y="498"/>
                    <a:pt x="260" y="439"/>
                    <a:pt x="231" y="388"/>
                  </a:cubicBezTo>
                  <a:lnTo>
                    <a:pt x="231" y="388"/>
                  </a:lnTo>
                  <a:cubicBezTo>
                    <a:pt x="161" y="266"/>
                    <a:pt x="81" y="149"/>
                    <a:pt x="72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49" name="Freeform 147">
              <a:extLst>
                <a:ext uri="{FF2B5EF4-FFF2-40B4-BE49-F238E27FC236}">
                  <a16:creationId xmlns:a16="http://schemas.microsoft.com/office/drawing/2014/main" id="{4E903120-237F-7C42-B76D-21D7CF637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361" y="5553874"/>
              <a:ext cx="344982" cy="99941"/>
            </a:xfrm>
            <a:custGeom>
              <a:avLst/>
              <a:gdLst>
                <a:gd name="T0" fmla="*/ 0 w 792"/>
                <a:gd name="T1" fmla="*/ 46 h 229"/>
                <a:gd name="T2" fmla="*/ 0 w 792"/>
                <a:gd name="T3" fmla="*/ 46 h 229"/>
                <a:gd name="T4" fmla="*/ 441 w 792"/>
                <a:gd name="T5" fmla="*/ 222 h 229"/>
                <a:gd name="T6" fmla="*/ 441 w 792"/>
                <a:gd name="T7" fmla="*/ 222 h 229"/>
                <a:gd name="T8" fmla="*/ 710 w 792"/>
                <a:gd name="T9" fmla="*/ 164 h 229"/>
                <a:gd name="T10" fmla="*/ 710 w 792"/>
                <a:gd name="T11" fmla="*/ 164 h 229"/>
                <a:gd name="T12" fmla="*/ 752 w 792"/>
                <a:gd name="T13" fmla="*/ 128 h 229"/>
                <a:gd name="T14" fmla="*/ 752 w 792"/>
                <a:gd name="T15" fmla="*/ 128 h 229"/>
                <a:gd name="T16" fmla="*/ 769 w 792"/>
                <a:gd name="T17" fmla="*/ 35 h 229"/>
                <a:gd name="T18" fmla="*/ 769 w 792"/>
                <a:gd name="T19" fmla="*/ 35 h 229"/>
                <a:gd name="T20" fmla="*/ 678 w 792"/>
                <a:gd name="T21" fmla="*/ 13 h 229"/>
                <a:gd name="T22" fmla="*/ 678 w 792"/>
                <a:gd name="T23" fmla="*/ 13 h 229"/>
                <a:gd name="T24" fmla="*/ 528 w 792"/>
                <a:gd name="T25" fmla="*/ 61 h 229"/>
                <a:gd name="T26" fmla="*/ 528 w 792"/>
                <a:gd name="T27" fmla="*/ 61 h 229"/>
                <a:gd name="T28" fmla="*/ 0 w 792"/>
                <a:gd name="T29" fmla="*/ 4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2" h="229">
                  <a:moveTo>
                    <a:pt x="0" y="46"/>
                  </a:moveTo>
                  <a:lnTo>
                    <a:pt x="0" y="46"/>
                  </a:lnTo>
                  <a:cubicBezTo>
                    <a:pt x="128" y="182"/>
                    <a:pt x="281" y="212"/>
                    <a:pt x="441" y="222"/>
                  </a:cubicBezTo>
                  <a:lnTo>
                    <a:pt x="441" y="222"/>
                  </a:lnTo>
                  <a:cubicBezTo>
                    <a:pt x="535" y="228"/>
                    <a:pt x="627" y="217"/>
                    <a:pt x="710" y="164"/>
                  </a:cubicBezTo>
                  <a:lnTo>
                    <a:pt x="710" y="164"/>
                  </a:lnTo>
                  <a:cubicBezTo>
                    <a:pt x="725" y="154"/>
                    <a:pt x="740" y="142"/>
                    <a:pt x="752" y="128"/>
                  </a:cubicBezTo>
                  <a:lnTo>
                    <a:pt x="752" y="128"/>
                  </a:lnTo>
                  <a:cubicBezTo>
                    <a:pt x="775" y="101"/>
                    <a:pt x="791" y="70"/>
                    <a:pt x="769" y="35"/>
                  </a:cubicBezTo>
                  <a:lnTo>
                    <a:pt x="769" y="35"/>
                  </a:lnTo>
                  <a:cubicBezTo>
                    <a:pt x="746" y="0"/>
                    <a:pt x="713" y="2"/>
                    <a:pt x="678" y="13"/>
                  </a:cubicBezTo>
                  <a:lnTo>
                    <a:pt x="678" y="13"/>
                  </a:lnTo>
                  <a:cubicBezTo>
                    <a:pt x="628" y="29"/>
                    <a:pt x="578" y="47"/>
                    <a:pt x="528" y="61"/>
                  </a:cubicBezTo>
                  <a:lnTo>
                    <a:pt x="528" y="61"/>
                  </a:lnTo>
                  <a:cubicBezTo>
                    <a:pt x="356" y="109"/>
                    <a:pt x="183" y="136"/>
                    <a:pt x="0" y="4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0" name="Freeform 148">
              <a:extLst>
                <a:ext uri="{FF2B5EF4-FFF2-40B4-BE49-F238E27FC236}">
                  <a16:creationId xmlns:a16="http://schemas.microsoft.com/office/drawing/2014/main" id="{DA4EFB42-4506-D044-A14A-769B0F8A8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4415" y="5908838"/>
              <a:ext cx="280084" cy="234906"/>
            </a:xfrm>
            <a:custGeom>
              <a:avLst/>
              <a:gdLst>
                <a:gd name="T0" fmla="*/ 0 w 644"/>
                <a:gd name="T1" fmla="*/ 5 h 537"/>
                <a:gd name="T2" fmla="*/ 0 w 644"/>
                <a:gd name="T3" fmla="*/ 5 h 537"/>
                <a:gd name="T4" fmla="*/ 221 w 644"/>
                <a:gd name="T5" fmla="*/ 369 h 537"/>
                <a:gd name="T6" fmla="*/ 221 w 644"/>
                <a:gd name="T7" fmla="*/ 369 h 537"/>
                <a:gd name="T8" fmla="*/ 544 w 644"/>
                <a:gd name="T9" fmla="*/ 525 h 537"/>
                <a:gd name="T10" fmla="*/ 544 w 644"/>
                <a:gd name="T11" fmla="*/ 525 h 537"/>
                <a:gd name="T12" fmla="*/ 549 w 644"/>
                <a:gd name="T13" fmla="*/ 524 h 537"/>
                <a:gd name="T14" fmla="*/ 549 w 644"/>
                <a:gd name="T15" fmla="*/ 524 h 537"/>
                <a:gd name="T16" fmla="*/ 643 w 644"/>
                <a:gd name="T17" fmla="*/ 487 h 537"/>
                <a:gd name="T18" fmla="*/ 643 w 644"/>
                <a:gd name="T19" fmla="*/ 487 h 537"/>
                <a:gd name="T20" fmla="*/ 582 w 644"/>
                <a:gd name="T21" fmla="*/ 393 h 537"/>
                <a:gd name="T22" fmla="*/ 582 w 644"/>
                <a:gd name="T23" fmla="*/ 393 h 537"/>
                <a:gd name="T24" fmla="*/ 467 w 644"/>
                <a:gd name="T25" fmla="*/ 342 h 537"/>
                <a:gd name="T26" fmla="*/ 467 w 644"/>
                <a:gd name="T27" fmla="*/ 342 h 537"/>
                <a:gd name="T28" fmla="*/ 112 w 644"/>
                <a:gd name="T29" fmla="*/ 109 h 537"/>
                <a:gd name="T30" fmla="*/ 112 w 644"/>
                <a:gd name="T31" fmla="*/ 109 h 537"/>
                <a:gd name="T32" fmla="*/ 13 w 644"/>
                <a:gd name="T33" fmla="*/ 0 h 537"/>
                <a:gd name="T34" fmla="*/ 13 w 644"/>
                <a:gd name="T35" fmla="*/ 0 h 537"/>
                <a:gd name="T36" fmla="*/ 0 w 644"/>
                <a:gd name="T37" fmla="*/ 5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4" h="537">
                  <a:moveTo>
                    <a:pt x="0" y="5"/>
                  </a:moveTo>
                  <a:lnTo>
                    <a:pt x="0" y="5"/>
                  </a:lnTo>
                  <a:cubicBezTo>
                    <a:pt x="73" y="127"/>
                    <a:pt x="134" y="258"/>
                    <a:pt x="221" y="369"/>
                  </a:cubicBezTo>
                  <a:lnTo>
                    <a:pt x="221" y="369"/>
                  </a:lnTo>
                  <a:cubicBezTo>
                    <a:pt x="298" y="466"/>
                    <a:pt x="406" y="536"/>
                    <a:pt x="544" y="525"/>
                  </a:cubicBezTo>
                  <a:lnTo>
                    <a:pt x="544" y="525"/>
                  </a:lnTo>
                  <a:cubicBezTo>
                    <a:pt x="545" y="525"/>
                    <a:pt x="548" y="525"/>
                    <a:pt x="549" y="524"/>
                  </a:cubicBezTo>
                  <a:lnTo>
                    <a:pt x="549" y="524"/>
                  </a:lnTo>
                  <a:cubicBezTo>
                    <a:pt x="580" y="512"/>
                    <a:pt x="612" y="499"/>
                    <a:pt x="643" y="487"/>
                  </a:cubicBezTo>
                  <a:lnTo>
                    <a:pt x="643" y="487"/>
                  </a:lnTo>
                  <a:cubicBezTo>
                    <a:pt x="623" y="455"/>
                    <a:pt x="610" y="415"/>
                    <a:pt x="582" y="393"/>
                  </a:cubicBezTo>
                  <a:lnTo>
                    <a:pt x="582" y="393"/>
                  </a:lnTo>
                  <a:cubicBezTo>
                    <a:pt x="550" y="368"/>
                    <a:pt x="507" y="353"/>
                    <a:pt x="467" y="342"/>
                  </a:cubicBezTo>
                  <a:lnTo>
                    <a:pt x="467" y="342"/>
                  </a:lnTo>
                  <a:cubicBezTo>
                    <a:pt x="323" y="302"/>
                    <a:pt x="199" y="235"/>
                    <a:pt x="112" y="109"/>
                  </a:cubicBezTo>
                  <a:lnTo>
                    <a:pt x="112" y="109"/>
                  </a:lnTo>
                  <a:cubicBezTo>
                    <a:pt x="84" y="69"/>
                    <a:pt x="46" y="36"/>
                    <a:pt x="13" y="0"/>
                  </a:cubicBezTo>
                  <a:lnTo>
                    <a:pt x="13" y="0"/>
                  </a:lnTo>
                  <a:cubicBezTo>
                    <a:pt x="9" y="2"/>
                    <a:pt x="5" y="4"/>
                    <a:pt x="0" y="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1" name="Freeform 149">
              <a:extLst>
                <a:ext uri="{FF2B5EF4-FFF2-40B4-BE49-F238E27FC236}">
                  <a16:creationId xmlns:a16="http://schemas.microsoft.com/office/drawing/2014/main" id="{04C60239-7CC5-1748-A15E-779B89DDD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0405" y="5612753"/>
              <a:ext cx="155413" cy="292137"/>
            </a:xfrm>
            <a:custGeom>
              <a:avLst/>
              <a:gdLst>
                <a:gd name="T0" fmla="*/ 0 w 359"/>
                <a:gd name="T1" fmla="*/ 670 h 671"/>
                <a:gd name="T2" fmla="*/ 0 w 359"/>
                <a:gd name="T3" fmla="*/ 670 h 671"/>
                <a:gd name="T4" fmla="*/ 322 w 359"/>
                <a:gd name="T5" fmla="*/ 287 h 671"/>
                <a:gd name="T6" fmla="*/ 322 w 359"/>
                <a:gd name="T7" fmla="*/ 287 h 671"/>
                <a:gd name="T8" fmla="*/ 356 w 359"/>
                <a:gd name="T9" fmla="*/ 88 h 671"/>
                <a:gd name="T10" fmla="*/ 356 w 359"/>
                <a:gd name="T11" fmla="*/ 88 h 671"/>
                <a:gd name="T12" fmla="*/ 338 w 359"/>
                <a:gd name="T13" fmla="*/ 38 h 671"/>
                <a:gd name="T14" fmla="*/ 338 w 359"/>
                <a:gd name="T15" fmla="*/ 38 h 671"/>
                <a:gd name="T16" fmla="*/ 272 w 359"/>
                <a:gd name="T17" fmla="*/ 2 h 671"/>
                <a:gd name="T18" fmla="*/ 272 w 359"/>
                <a:gd name="T19" fmla="*/ 2 h 671"/>
                <a:gd name="T20" fmla="*/ 219 w 359"/>
                <a:gd name="T21" fmla="*/ 55 h 671"/>
                <a:gd name="T22" fmla="*/ 219 w 359"/>
                <a:gd name="T23" fmla="*/ 55 h 671"/>
                <a:gd name="T24" fmla="*/ 168 w 359"/>
                <a:gd name="T25" fmla="*/ 225 h 671"/>
                <a:gd name="T26" fmla="*/ 168 w 359"/>
                <a:gd name="T27" fmla="*/ 225 h 671"/>
                <a:gd name="T28" fmla="*/ 0 w 359"/>
                <a:gd name="T29" fmla="*/ 67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9" h="671">
                  <a:moveTo>
                    <a:pt x="0" y="670"/>
                  </a:moveTo>
                  <a:lnTo>
                    <a:pt x="0" y="670"/>
                  </a:lnTo>
                  <a:cubicBezTo>
                    <a:pt x="130" y="561"/>
                    <a:pt x="266" y="456"/>
                    <a:pt x="322" y="287"/>
                  </a:cubicBezTo>
                  <a:lnTo>
                    <a:pt x="322" y="287"/>
                  </a:lnTo>
                  <a:cubicBezTo>
                    <a:pt x="343" y="224"/>
                    <a:pt x="347" y="155"/>
                    <a:pt x="356" y="88"/>
                  </a:cubicBezTo>
                  <a:lnTo>
                    <a:pt x="356" y="88"/>
                  </a:lnTo>
                  <a:cubicBezTo>
                    <a:pt x="358" y="72"/>
                    <a:pt x="350" y="49"/>
                    <a:pt x="338" y="38"/>
                  </a:cubicBezTo>
                  <a:lnTo>
                    <a:pt x="338" y="38"/>
                  </a:lnTo>
                  <a:cubicBezTo>
                    <a:pt x="319" y="21"/>
                    <a:pt x="292" y="0"/>
                    <a:pt x="272" y="2"/>
                  </a:cubicBezTo>
                  <a:lnTo>
                    <a:pt x="272" y="2"/>
                  </a:lnTo>
                  <a:cubicBezTo>
                    <a:pt x="252" y="5"/>
                    <a:pt x="227" y="33"/>
                    <a:pt x="219" y="55"/>
                  </a:cubicBezTo>
                  <a:lnTo>
                    <a:pt x="219" y="55"/>
                  </a:lnTo>
                  <a:cubicBezTo>
                    <a:pt x="197" y="110"/>
                    <a:pt x="178" y="167"/>
                    <a:pt x="168" y="225"/>
                  </a:cubicBezTo>
                  <a:lnTo>
                    <a:pt x="168" y="225"/>
                  </a:lnTo>
                  <a:cubicBezTo>
                    <a:pt x="142" y="385"/>
                    <a:pt x="95" y="536"/>
                    <a:pt x="0" y="67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2" name="Freeform 150">
              <a:extLst>
                <a:ext uri="{FF2B5EF4-FFF2-40B4-BE49-F238E27FC236}">
                  <a16:creationId xmlns:a16="http://schemas.microsoft.com/office/drawing/2014/main" id="{2433317F-021A-3D40-A8C3-9CDBDF182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7312" y="6331398"/>
              <a:ext cx="401340" cy="197321"/>
            </a:xfrm>
            <a:custGeom>
              <a:avLst/>
              <a:gdLst>
                <a:gd name="T0" fmla="*/ 16 w 921"/>
                <a:gd name="T1" fmla="*/ 451 h 452"/>
                <a:gd name="T2" fmla="*/ 16 w 921"/>
                <a:gd name="T3" fmla="*/ 451 h 452"/>
                <a:gd name="T4" fmla="*/ 230 w 921"/>
                <a:gd name="T5" fmla="*/ 231 h 452"/>
                <a:gd name="T6" fmla="*/ 230 w 921"/>
                <a:gd name="T7" fmla="*/ 231 h 452"/>
                <a:gd name="T8" fmla="*/ 697 w 921"/>
                <a:gd name="T9" fmla="*/ 150 h 452"/>
                <a:gd name="T10" fmla="*/ 697 w 921"/>
                <a:gd name="T11" fmla="*/ 150 h 452"/>
                <a:gd name="T12" fmla="*/ 868 w 921"/>
                <a:gd name="T13" fmla="*/ 151 h 452"/>
                <a:gd name="T14" fmla="*/ 868 w 921"/>
                <a:gd name="T15" fmla="*/ 151 h 452"/>
                <a:gd name="T16" fmla="*/ 919 w 921"/>
                <a:gd name="T17" fmla="*/ 108 h 452"/>
                <a:gd name="T18" fmla="*/ 919 w 921"/>
                <a:gd name="T19" fmla="*/ 108 h 452"/>
                <a:gd name="T20" fmla="*/ 886 w 921"/>
                <a:gd name="T21" fmla="*/ 41 h 452"/>
                <a:gd name="T22" fmla="*/ 886 w 921"/>
                <a:gd name="T23" fmla="*/ 41 h 452"/>
                <a:gd name="T24" fmla="*/ 830 w 921"/>
                <a:gd name="T25" fmla="*/ 22 h 452"/>
                <a:gd name="T26" fmla="*/ 830 w 921"/>
                <a:gd name="T27" fmla="*/ 22 h 452"/>
                <a:gd name="T28" fmla="*/ 115 w 921"/>
                <a:gd name="T29" fmla="*/ 274 h 452"/>
                <a:gd name="T30" fmla="*/ 115 w 921"/>
                <a:gd name="T31" fmla="*/ 274 h 452"/>
                <a:gd name="T32" fmla="*/ 0 w 921"/>
                <a:gd name="T33" fmla="*/ 439 h 452"/>
                <a:gd name="T34" fmla="*/ 0 w 921"/>
                <a:gd name="T35" fmla="*/ 439 h 452"/>
                <a:gd name="T36" fmla="*/ 16 w 921"/>
                <a:gd name="T37" fmla="*/ 45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1" h="452">
                  <a:moveTo>
                    <a:pt x="16" y="451"/>
                  </a:moveTo>
                  <a:lnTo>
                    <a:pt x="16" y="451"/>
                  </a:lnTo>
                  <a:cubicBezTo>
                    <a:pt x="65" y="356"/>
                    <a:pt x="136" y="281"/>
                    <a:pt x="230" y="231"/>
                  </a:cubicBezTo>
                  <a:lnTo>
                    <a:pt x="230" y="231"/>
                  </a:lnTo>
                  <a:cubicBezTo>
                    <a:pt x="376" y="155"/>
                    <a:pt x="529" y="115"/>
                    <a:pt x="697" y="150"/>
                  </a:cubicBezTo>
                  <a:lnTo>
                    <a:pt x="697" y="150"/>
                  </a:lnTo>
                  <a:cubicBezTo>
                    <a:pt x="752" y="162"/>
                    <a:pt x="812" y="156"/>
                    <a:pt x="868" y="151"/>
                  </a:cubicBezTo>
                  <a:lnTo>
                    <a:pt x="868" y="151"/>
                  </a:lnTo>
                  <a:cubicBezTo>
                    <a:pt x="887" y="149"/>
                    <a:pt x="918" y="124"/>
                    <a:pt x="919" y="108"/>
                  </a:cubicBezTo>
                  <a:lnTo>
                    <a:pt x="919" y="108"/>
                  </a:lnTo>
                  <a:cubicBezTo>
                    <a:pt x="920" y="86"/>
                    <a:pt x="903" y="59"/>
                    <a:pt x="886" y="41"/>
                  </a:cubicBezTo>
                  <a:lnTo>
                    <a:pt x="886" y="41"/>
                  </a:lnTo>
                  <a:cubicBezTo>
                    <a:pt x="874" y="28"/>
                    <a:pt x="849" y="24"/>
                    <a:pt x="830" y="22"/>
                  </a:cubicBezTo>
                  <a:lnTo>
                    <a:pt x="830" y="22"/>
                  </a:lnTo>
                  <a:cubicBezTo>
                    <a:pt x="554" y="0"/>
                    <a:pt x="310" y="70"/>
                    <a:pt x="115" y="274"/>
                  </a:cubicBezTo>
                  <a:lnTo>
                    <a:pt x="115" y="274"/>
                  </a:lnTo>
                  <a:cubicBezTo>
                    <a:pt x="70" y="322"/>
                    <a:pt x="38" y="384"/>
                    <a:pt x="0" y="439"/>
                  </a:cubicBezTo>
                  <a:lnTo>
                    <a:pt x="0" y="439"/>
                  </a:lnTo>
                  <a:cubicBezTo>
                    <a:pt x="6" y="443"/>
                    <a:pt x="11" y="447"/>
                    <a:pt x="16" y="45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3" name="Freeform 151">
              <a:extLst>
                <a:ext uri="{FF2B5EF4-FFF2-40B4-BE49-F238E27FC236}">
                  <a16:creationId xmlns:a16="http://schemas.microsoft.com/office/drawing/2014/main" id="{2BB532BF-8CE2-EC40-A7F7-97F9B59870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562" y="6140042"/>
              <a:ext cx="211200" cy="339839"/>
            </a:xfrm>
            <a:custGeom>
              <a:avLst/>
              <a:gdLst>
                <a:gd name="T0" fmla="*/ 210765 w 486"/>
                <a:gd name="T1" fmla="*/ 339404 h 782"/>
                <a:gd name="T2" fmla="*/ 210765 w 486"/>
                <a:gd name="T3" fmla="*/ 339404 h 782"/>
                <a:gd name="T4" fmla="*/ 185995 w 486"/>
                <a:gd name="T5" fmla="*/ 233368 h 782"/>
                <a:gd name="T6" fmla="*/ 185995 w 486"/>
                <a:gd name="T7" fmla="*/ 233368 h 782"/>
                <a:gd name="T8" fmla="*/ 55625 w 486"/>
                <a:gd name="T9" fmla="*/ 17383 h 782"/>
                <a:gd name="T10" fmla="*/ 55625 w 486"/>
                <a:gd name="T11" fmla="*/ 17383 h 782"/>
                <a:gd name="T12" fmla="*/ 37373 w 486"/>
                <a:gd name="T13" fmla="*/ 2173 h 782"/>
                <a:gd name="T14" fmla="*/ 37373 w 486"/>
                <a:gd name="T15" fmla="*/ 2173 h 782"/>
                <a:gd name="T16" fmla="*/ 3477 w 486"/>
                <a:gd name="T17" fmla="*/ 5649 h 782"/>
                <a:gd name="T18" fmla="*/ 3477 w 486"/>
                <a:gd name="T19" fmla="*/ 5649 h 782"/>
                <a:gd name="T20" fmla="*/ 5649 w 486"/>
                <a:gd name="T21" fmla="*/ 33897 h 782"/>
                <a:gd name="T22" fmla="*/ 5649 w 486"/>
                <a:gd name="T23" fmla="*/ 33897 h 782"/>
                <a:gd name="T24" fmla="*/ 114291 w 486"/>
                <a:gd name="T25" fmla="*/ 176004 h 782"/>
                <a:gd name="T26" fmla="*/ 114291 w 486"/>
                <a:gd name="T27" fmla="*/ 176004 h 782"/>
                <a:gd name="T28" fmla="*/ 200770 w 486"/>
                <a:gd name="T29" fmla="*/ 334624 h 782"/>
                <a:gd name="T30" fmla="*/ 200770 w 486"/>
                <a:gd name="T31" fmla="*/ 334624 h 782"/>
                <a:gd name="T32" fmla="*/ 210765 w 486"/>
                <a:gd name="T33" fmla="*/ 339404 h 78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486" h="782">
                  <a:moveTo>
                    <a:pt x="485" y="781"/>
                  </a:moveTo>
                  <a:lnTo>
                    <a:pt x="485" y="781"/>
                  </a:lnTo>
                  <a:cubicBezTo>
                    <a:pt x="465" y="693"/>
                    <a:pt x="455" y="613"/>
                    <a:pt x="428" y="537"/>
                  </a:cubicBezTo>
                  <a:cubicBezTo>
                    <a:pt x="364" y="351"/>
                    <a:pt x="257" y="188"/>
                    <a:pt x="128" y="40"/>
                  </a:cubicBezTo>
                  <a:cubicBezTo>
                    <a:pt x="115" y="26"/>
                    <a:pt x="101" y="7"/>
                    <a:pt x="86" y="5"/>
                  </a:cubicBezTo>
                  <a:cubicBezTo>
                    <a:pt x="60" y="0"/>
                    <a:pt x="30" y="2"/>
                    <a:pt x="8" y="13"/>
                  </a:cubicBezTo>
                  <a:cubicBezTo>
                    <a:pt x="0" y="17"/>
                    <a:pt x="1" y="62"/>
                    <a:pt x="13" y="78"/>
                  </a:cubicBezTo>
                  <a:cubicBezTo>
                    <a:pt x="94" y="189"/>
                    <a:pt x="179" y="296"/>
                    <a:pt x="263" y="405"/>
                  </a:cubicBezTo>
                  <a:cubicBezTo>
                    <a:pt x="348" y="516"/>
                    <a:pt x="415" y="637"/>
                    <a:pt x="462" y="770"/>
                  </a:cubicBezTo>
                  <a:cubicBezTo>
                    <a:pt x="463" y="771"/>
                    <a:pt x="468" y="772"/>
                    <a:pt x="485" y="78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54" name="Freeform 152">
              <a:extLst>
                <a:ext uri="{FF2B5EF4-FFF2-40B4-BE49-F238E27FC236}">
                  <a16:creationId xmlns:a16="http://schemas.microsoft.com/office/drawing/2014/main" id="{07ADF628-FC52-B04A-88B8-393D7E06A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6975" y="5183840"/>
              <a:ext cx="242512" cy="251136"/>
            </a:xfrm>
            <a:custGeom>
              <a:avLst/>
              <a:gdLst>
                <a:gd name="T0" fmla="*/ 0 w 557"/>
                <a:gd name="T1" fmla="*/ 575 h 576"/>
                <a:gd name="T2" fmla="*/ 0 w 557"/>
                <a:gd name="T3" fmla="*/ 575 h 576"/>
                <a:gd name="T4" fmla="*/ 165 w 557"/>
                <a:gd name="T5" fmla="*/ 369 h 576"/>
                <a:gd name="T6" fmla="*/ 165 w 557"/>
                <a:gd name="T7" fmla="*/ 369 h 576"/>
                <a:gd name="T8" fmla="*/ 391 w 557"/>
                <a:gd name="T9" fmla="*/ 235 h 576"/>
                <a:gd name="T10" fmla="*/ 391 w 557"/>
                <a:gd name="T11" fmla="*/ 235 h 576"/>
                <a:gd name="T12" fmla="*/ 514 w 557"/>
                <a:gd name="T13" fmla="*/ 124 h 576"/>
                <a:gd name="T14" fmla="*/ 514 w 557"/>
                <a:gd name="T15" fmla="*/ 124 h 576"/>
                <a:gd name="T16" fmla="*/ 522 w 557"/>
                <a:gd name="T17" fmla="*/ 34 h 576"/>
                <a:gd name="T18" fmla="*/ 522 w 557"/>
                <a:gd name="T19" fmla="*/ 34 h 576"/>
                <a:gd name="T20" fmla="*/ 414 w 557"/>
                <a:gd name="T21" fmla="*/ 21 h 576"/>
                <a:gd name="T22" fmla="*/ 414 w 557"/>
                <a:gd name="T23" fmla="*/ 21 h 576"/>
                <a:gd name="T24" fmla="*/ 175 w 557"/>
                <a:gd name="T25" fmla="*/ 223 h 576"/>
                <a:gd name="T26" fmla="*/ 175 w 557"/>
                <a:gd name="T27" fmla="*/ 223 h 576"/>
                <a:gd name="T28" fmla="*/ 0 w 557"/>
                <a:gd name="T29" fmla="*/ 575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7" h="576">
                  <a:moveTo>
                    <a:pt x="0" y="575"/>
                  </a:moveTo>
                  <a:lnTo>
                    <a:pt x="0" y="575"/>
                  </a:lnTo>
                  <a:cubicBezTo>
                    <a:pt x="57" y="502"/>
                    <a:pt x="101" y="424"/>
                    <a:pt x="165" y="369"/>
                  </a:cubicBezTo>
                  <a:lnTo>
                    <a:pt x="165" y="369"/>
                  </a:lnTo>
                  <a:cubicBezTo>
                    <a:pt x="230" y="313"/>
                    <a:pt x="318" y="283"/>
                    <a:pt x="391" y="235"/>
                  </a:cubicBezTo>
                  <a:lnTo>
                    <a:pt x="391" y="235"/>
                  </a:lnTo>
                  <a:cubicBezTo>
                    <a:pt x="437" y="205"/>
                    <a:pt x="477" y="165"/>
                    <a:pt x="514" y="124"/>
                  </a:cubicBezTo>
                  <a:lnTo>
                    <a:pt x="514" y="124"/>
                  </a:lnTo>
                  <a:cubicBezTo>
                    <a:pt x="537" y="99"/>
                    <a:pt x="556" y="66"/>
                    <a:pt x="522" y="34"/>
                  </a:cubicBezTo>
                  <a:lnTo>
                    <a:pt x="522" y="34"/>
                  </a:lnTo>
                  <a:cubicBezTo>
                    <a:pt x="490" y="3"/>
                    <a:pt x="454" y="0"/>
                    <a:pt x="414" y="21"/>
                  </a:cubicBezTo>
                  <a:lnTo>
                    <a:pt x="414" y="21"/>
                  </a:lnTo>
                  <a:cubicBezTo>
                    <a:pt x="320" y="71"/>
                    <a:pt x="243" y="142"/>
                    <a:pt x="175" y="223"/>
                  </a:cubicBezTo>
                  <a:lnTo>
                    <a:pt x="175" y="223"/>
                  </a:lnTo>
                  <a:cubicBezTo>
                    <a:pt x="90" y="324"/>
                    <a:pt x="32" y="441"/>
                    <a:pt x="0" y="57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5" name="Freeform 153">
              <a:extLst>
                <a:ext uri="{FF2B5EF4-FFF2-40B4-BE49-F238E27FC236}">
                  <a16:creationId xmlns:a16="http://schemas.microsoft.com/office/drawing/2014/main" id="{66823821-204D-F142-A8FA-C3B7321F6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8034" y="5702132"/>
              <a:ext cx="201524" cy="224655"/>
            </a:xfrm>
            <a:custGeom>
              <a:avLst/>
              <a:gdLst>
                <a:gd name="T0" fmla="*/ 460 w 461"/>
                <a:gd name="T1" fmla="*/ 516 h 517"/>
                <a:gd name="T2" fmla="*/ 460 w 461"/>
                <a:gd name="T3" fmla="*/ 516 h 517"/>
                <a:gd name="T4" fmla="*/ 241 w 461"/>
                <a:gd name="T5" fmla="*/ 202 h 517"/>
                <a:gd name="T6" fmla="*/ 241 w 461"/>
                <a:gd name="T7" fmla="*/ 202 h 517"/>
                <a:gd name="T8" fmla="*/ 148 w 461"/>
                <a:gd name="T9" fmla="*/ 53 h 517"/>
                <a:gd name="T10" fmla="*/ 148 w 461"/>
                <a:gd name="T11" fmla="*/ 53 h 517"/>
                <a:gd name="T12" fmla="*/ 83 w 461"/>
                <a:gd name="T13" fmla="*/ 15 h 517"/>
                <a:gd name="T14" fmla="*/ 83 w 461"/>
                <a:gd name="T15" fmla="*/ 15 h 517"/>
                <a:gd name="T16" fmla="*/ 13 w 461"/>
                <a:gd name="T17" fmla="*/ 80 h 517"/>
                <a:gd name="T18" fmla="*/ 13 w 461"/>
                <a:gd name="T19" fmla="*/ 80 h 517"/>
                <a:gd name="T20" fmla="*/ 460 w 461"/>
                <a:gd name="T21" fmla="*/ 516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517">
                  <a:moveTo>
                    <a:pt x="460" y="516"/>
                  </a:moveTo>
                  <a:lnTo>
                    <a:pt x="460" y="516"/>
                  </a:lnTo>
                  <a:cubicBezTo>
                    <a:pt x="326" y="445"/>
                    <a:pt x="301" y="312"/>
                    <a:pt x="241" y="202"/>
                  </a:cubicBezTo>
                  <a:lnTo>
                    <a:pt x="241" y="202"/>
                  </a:lnTo>
                  <a:cubicBezTo>
                    <a:pt x="213" y="150"/>
                    <a:pt x="182" y="100"/>
                    <a:pt x="148" y="53"/>
                  </a:cubicBezTo>
                  <a:lnTo>
                    <a:pt x="148" y="53"/>
                  </a:lnTo>
                  <a:cubicBezTo>
                    <a:pt x="134" y="34"/>
                    <a:pt x="107" y="22"/>
                    <a:pt x="83" y="15"/>
                  </a:cubicBezTo>
                  <a:lnTo>
                    <a:pt x="83" y="15"/>
                  </a:lnTo>
                  <a:cubicBezTo>
                    <a:pt x="32" y="0"/>
                    <a:pt x="0" y="29"/>
                    <a:pt x="13" y="80"/>
                  </a:cubicBezTo>
                  <a:lnTo>
                    <a:pt x="13" y="80"/>
                  </a:lnTo>
                  <a:cubicBezTo>
                    <a:pt x="50" y="229"/>
                    <a:pt x="227" y="485"/>
                    <a:pt x="460" y="51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6" name="Freeform 154">
              <a:extLst>
                <a:ext uri="{FF2B5EF4-FFF2-40B4-BE49-F238E27FC236}">
                  <a16:creationId xmlns:a16="http://schemas.microsoft.com/office/drawing/2014/main" id="{983989BD-9D80-DD48-9651-7A2E4B6E1E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4016" y="5636561"/>
              <a:ext cx="266422" cy="165715"/>
            </a:xfrm>
            <a:custGeom>
              <a:avLst/>
              <a:gdLst>
                <a:gd name="T0" fmla="*/ 10 w 614"/>
                <a:gd name="T1" fmla="*/ 377 h 378"/>
                <a:gd name="T2" fmla="*/ 10 w 614"/>
                <a:gd name="T3" fmla="*/ 377 h 378"/>
                <a:gd name="T4" fmla="*/ 344 w 614"/>
                <a:gd name="T5" fmla="*/ 223 h 378"/>
                <a:gd name="T6" fmla="*/ 344 w 614"/>
                <a:gd name="T7" fmla="*/ 223 h 378"/>
                <a:gd name="T8" fmla="*/ 567 w 614"/>
                <a:gd name="T9" fmla="*/ 132 h 378"/>
                <a:gd name="T10" fmla="*/ 567 w 614"/>
                <a:gd name="T11" fmla="*/ 132 h 378"/>
                <a:gd name="T12" fmla="*/ 597 w 614"/>
                <a:gd name="T13" fmla="*/ 98 h 378"/>
                <a:gd name="T14" fmla="*/ 597 w 614"/>
                <a:gd name="T15" fmla="*/ 98 h 378"/>
                <a:gd name="T16" fmla="*/ 605 w 614"/>
                <a:gd name="T17" fmla="*/ 18 h 378"/>
                <a:gd name="T18" fmla="*/ 605 w 614"/>
                <a:gd name="T19" fmla="*/ 18 h 378"/>
                <a:gd name="T20" fmla="*/ 537 w 614"/>
                <a:gd name="T21" fmla="*/ 5 h 378"/>
                <a:gd name="T22" fmla="*/ 537 w 614"/>
                <a:gd name="T23" fmla="*/ 5 h 378"/>
                <a:gd name="T24" fmla="*/ 39 w 614"/>
                <a:gd name="T25" fmla="*/ 304 h 378"/>
                <a:gd name="T26" fmla="*/ 39 w 614"/>
                <a:gd name="T27" fmla="*/ 304 h 378"/>
                <a:gd name="T28" fmla="*/ 0 w 614"/>
                <a:gd name="T29" fmla="*/ 368 h 378"/>
                <a:gd name="T30" fmla="*/ 0 w 614"/>
                <a:gd name="T31" fmla="*/ 368 h 378"/>
                <a:gd name="T32" fmla="*/ 10 w 614"/>
                <a:gd name="T33" fmla="*/ 377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14" h="378">
                  <a:moveTo>
                    <a:pt x="10" y="377"/>
                  </a:moveTo>
                  <a:lnTo>
                    <a:pt x="10" y="377"/>
                  </a:lnTo>
                  <a:cubicBezTo>
                    <a:pt x="94" y="264"/>
                    <a:pt x="219" y="244"/>
                    <a:pt x="344" y="223"/>
                  </a:cubicBezTo>
                  <a:lnTo>
                    <a:pt x="344" y="223"/>
                  </a:lnTo>
                  <a:cubicBezTo>
                    <a:pt x="424" y="209"/>
                    <a:pt x="504" y="192"/>
                    <a:pt x="567" y="132"/>
                  </a:cubicBezTo>
                  <a:lnTo>
                    <a:pt x="567" y="132"/>
                  </a:lnTo>
                  <a:cubicBezTo>
                    <a:pt x="578" y="122"/>
                    <a:pt x="593" y="111"/>
                    <a:pt x="597" y="98"/>
                  </a:cubicBezTo>
                  <a:lnTo>
                    <a:pt x="597" y="98"/>
                  </a:lnTo>
                  <a:cubicBezTo>
                    <a:pt x="604" y="72"/>
                    <a:pt x="613" y="41"/>
                    <a:pt x="605" y="18"/>
                  </a:cubicBezTo>
                  <a:lnTo>
                    <a:pt x="605" y="18"/>
                  </a:lnTo>
                  <a:cubicBezTo>
                    <a:pt x="601" y="7"/>
                    <a:pt x="558" y="0"/>
                    <a:pt x="537" y="5"/>
                  </a:cubicBezTo>
                  <a:lnTo>
                    <a:pt x="537" y="5"/>
                  </a:lnTo>
                  <a:cubicBezTo>
                    <a:pt x="343" y="58"/>
                    <a:pt x="172" y="151"/>
                    <a:pt x="39" y="304"/>
                  </a:cubicBezTo>
                  <a:lnTo>
                    <a:pt x="39" y="304"/>
                  </a:lnTo>
                  <a:cubicBezTo>
                    <a:pt x="23" y="323"/>
                    <a:pt x="13" y="347"/>
                    <a:pt x="0" y="368"/>
                  </a:cubicBezTo>
                  <a:lnTo>
                    <a:pt x="0" y="368"/>
                  </a:lnTo>
                  <a:cubicBezTo>
                    <a:pt x="3" y="371"/>
                    <a:pt x="6" y="374"/>
                    <a:pt x="10" y="37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7" name="Freeform 155">
              <a:extLst>
                <a:ext uri="{FF2B5EF4-FFF2-40B4-BE49-F238E27FC236}">
                  <a16:creationId xmlns:a16="http://schemas.microsoft.com/office/drawing/2014/main" id="{E569311A-3627-364F-9F2F-9E12C63B8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2518" y="5872711"/>
              <a:ext cx="247636" cy="103359"/>
            </a:xfrm>
            <a:custGeom>
              <a:avLst/>
              <a:gdLst>
                <a:gd name="T0" fmla="*/ 570 w 571"/>
                <a:gd name="T1" fmla="*/ 186 h 237"/>
                <a:gd name="T2" fmla="*/ 570 w 571"/>
                <a:gd name="T3" fmla="*/ 186 h 237"/>
                <a:gd name="T4" fmla="*/ 484 w 571"/>
                <a:gd name="T5" fmla="*/ 166 h 237"/>
                <a:gd name="T6" fmla="*/ 484 w 571"/>
                <a:gd name="T7" fmla="*/ 166 h 237"/>
                <a:gd name="T8" fmla="*/ 272 w 571"/>
                <a:gd name="T9" fmla="*/ 59 h 237"/>
                <a:gd name="T10" fmla="*/ 272 w 571"/>
                <a:gd name="T11" fmla="*/ 59 h 237"/>
                <a:gd name="T12" fmla="*/ 75 w 571"/>
                <a:gd name="T13" fmla="*/ 16 h 237"/>
                <a:gd name="T14" fmla="*/ 75 w 571"/>
                <a:gd name="T15" fmla="*/ 16 h 237"/>
                <a:gd name="T16" fmla="*/ 4 w 571"/>
                <a:gd name="T17" fmla="*/ 85 h 237"/>
                <a:gd name="T18" fmla="*/ 4 w 571"/>
                <a:gd name="T19" fmla="*/ 85 h 237"/>
                <a:gd name="T20" fmla="*/ 60 w 571"/>
                <a:gd name="T21" fmla="*/ 148 h 237"/>
                <a:gd name="T22" fmla="*/ 60 w 571"/>
                <a:gd name="T23" fmla="*/ 148 h 237"/>
                <a:gd name="T24" fmla="*/ 518 w 571"/>
                <a:gd name="T25" fmla="*/ 201 h 237"/>
                <a:gd name="T26" fmla="*/ 518 w 571"/>
                <a:gd name="T27" fmla="*/ 201 h 237"/>
                <a:gd name="T28" fmla="*/ 570 w 571"/>
                <a:gd name="T29" fmla="*/ 18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1" h="237">
                  <a:moveTo>
                    <a:pt x="570" y="186"/>
                  </a:moveTo>
                  <a:lnTo>
                    <a:pt x="570" y="186"/>
                  </a:lnTo>
                  <a:cubicBezTo>
                    <a:pt x="532" y="178"/>
                    <a:pt x="506" y="176"/>
                    <a:pt x="484" y="166"/>
                  </a:cubicBezTo>
                  <a:lnTo>
                    <a:pt x="484" y="166"/>
                  </a:lnTo>
                  <a:cubicBezTo>
                    <a:pt x="412" y="133"/>
                    <a:pt x="339" y="101"/>
                    <a:pt x="272" y="59"/>
                  </a:cubicBezTo>
                  <a:lnTo>
                    <a:pt x="272" y="59"/>
                  </a:lnTo>
                  <a:cubicBezTo>
                    <a:pt x="209" y="18"/>
                    <a:pt x="147" y="0"/>
                    <a:pt x="75" y="16"/>
                  </a:cubicBezTo>
                  <a:lnTo>
                    <a:pt x="75" y="16"/>
                  </a:lnTo>
                  <a:cubicBezTo>
                    <a:pt x="38" y="24"/>
                    <a:pt x="9" y="43"/>
                    <a:pt x="4" y="85"/>
                  </a:cubicBezTo>
                  <a:lnTo>
                    <a:pt x="4" y="85"/>
                  </a:lnTo>
                  <a:cubicBezTo>
                    <a:pt x="0" y="126"/>
                    <a:pt x="33" y="137"/>
                    <a:pt x="60" y="148"/>
                  </a:cubicBezTo>
                  <a:lnTo>
                    <a:pt x="60" y="148"/>
                  </a:lnTo>
                  <a:cubicBezTo>
                    <a:pt x="208" y="207"/>
                    <a:pt x="359" y="236"/>
                    <a:pt x="518" y="201"/>
                  </a:cubicBezTo>
                  <a:lnTo>
                    <a:pt x="518" y="201"/>
                  </a:lnTo>
                  <a:cubicBezTo>
                    <a:pt x="530" y="199"/>
                    <a:pt x="542" y="194"/>
                    <a:pt x="570" y="18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8" name="Freeform 156">
              <a:extLst>
                <a:ext uri="{FF2B5EF4-FFF2-40B4-BE49-F238E27FC236}">
                  <a16:creationId xmlns:a16="http://schemas.microsoft.com/office/drawing/2014/main" id="{30991EF2-513D-0144-B379-78C79E23B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0851" y="5252915"/>
              <a:ext cx="101616" cy="224656"/>
            </a:xfrm>
            <a:custGeom>
              <a:avLst/>
              <a:gdLst>
                <a:gd name="T0" fmla="*/ 75 w 233"/>
                <a:gd name="T1" fmla="*/ 512 h 514"/>
                <a:gd name="T2" fmla="*/ 75 w 233"/>
                <a:gd name="T3" fmla="*/ 512 h 514"/>
                <a:gd name="T4" fmla="*/ 76 w 233"/>
                <a:gd name="T5" fmla="*/ 490 h 514"/>
                <a:gd name="T6" fmla="*/ 76 w 233"/>
                <a:gd name="T7" fmla="*/ 490 h 514"/>
                <a:gd name="T8" fmla="*/ 114 w 233"/>
                <a:gd name="T9" fmla="*/ 322 h 514"/>
                <a:gd name="T10" fmla="*/ 114 w 233"/>
                <a:gd name="T11" fmla="*/ 322 h 514"/>
                <a:gd name="T12" fmla="*/ 211 w 233"/>
                <a:gd name="T13" fmla="*/ 150 h 514"/>
                <a:gd name="T14" fmla="*/ 211 w 233"/>
                <a:gd name="T15" fmla="*/ 150 h 514"/>
                <a:gd name="T16" fmla="*/ 178 w 233"/>
                <a:gd name="T17" fmla="*/ 27 h 514"/>
                <a:gd name="T18" fmla="*/ 178 w 233"/>
                <a:gd name="T19" fmla="*/ 27 h 514"/>
                <a:gd name="T20" fmla="*/ 81 w 233"/>
                <a:gd name="T21" fmla="*/ 57 h 514"/>
                <a:gd name="T22" fmla="*/ 81 w 233"/>
                <a:gd name="T23" fmla="*/ 57 h 514"/>
                <a:gd name="T24" fmla="*/ 12 w 233"/>
                <a:gd name="T25" fmla="*/ 269 h 514"/>
                <a:gd name="T26" fmla="*/ 12 w 233"/>
                <a:gd name="T27" fmla="*/ 269 h 514"/>
                <a:gd name="T28" fmla="*/ 64 w 233"/>
                <a:gd name="T29" fmla="*/ 513 h 514"/>
                <a:gd name="T30" fmla="*/ 64 w 233"/>
                <a:gd name="T31" fmla="*/ 513 h 514"/>
                <a:gd name="T32" fmla="*/ 75 w 233"/>
                <a:gd name="T33" fmla="*/ 512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3" h="514">
                  <a:moveTo>
                    <a:pt x="75" y="512"/>
                  </a:moveTo>
                  <a:lnTo>
                    <a:pt x="75" y="512"/>
                  </a:lnTo>
                  <a:cubicBezTo>
                    <a:pt x="75" y="505"/>
                    <a:pt x="78" y="497"/>
                    <a:pt x="76" y="490"/>
                  </a:cubicBezTo>
                  <a:lnTo>
                    <a:pt x="76" y="490"/>
                  </a:lnTo>
                  <a:cubicBezTo>
                    <a:pt x="61" y="427"/>
                    <a:pt x="81" y="375"/>
                    <a:pt x="114" y="322"/>
                  </a:cubicBezTo>
                  <a:lnTo>
                    <a:pt x="114" y="322"/>
                  </a:lnTo>
                  <a:cubicBezTo>
                    <a:pt x="150" y="266"/>
                    <a:pt x="181" y="208"/>
                    <a:pt x="211" y="150"/>
                  </a:cubicBezTo>
                  <a:lnTo>
                    <a:pt x="211" y="150"/>
                  </a:lnTo>
                  <a:cubicBezTo>
                    <a:pt x="232" y="110"/>
                    <a:pt x="215" y="53"/>
                    <a:pt x="178" y="27"/>
                  </a:cubicBezTo>
                  <a:lnTo>
                    <a:pt x="178" y="27"/>
                  </a:lnTo>
                  <a:cubicBezTo>
                    <a:pt x="135" y="0"/>
                    <a:pt x="104" y="30"/>
                    <a:pt x="81" y="57"/>
                  </a:cubicBezTo>
                  <a:lnTo>
                    <a:pt x="81" y="57"/>
                  </a:lnTo>
                  <a:cubicBezTo>
                    <a:pt x="30" y="117"/>
                    <a:pt x="0" y="189"/>
                    <a:pt x="12" y="269"/>
                  </a:cubicBezTo>
                  <a:lnTo>
                    <a:pt x="12" y="269"/>
                  </a:lnTo>
                  <a:cubicBezTo>
                    <a:pt x="26" y="351"/>
                    <a:pt x="47" y="431"/>
                    <a:pt x="64" y="513"/>
                  </a:cubicBezTo>
                  <a:lnTo>
                    <a:pt x="64" y="513"/>
                  </a:lnTo>
                  <a:cubicBezTo>
                    <a:pt x="68" y="513"/>
                    <a:pt x="71" y="512"/>
                    <a:pt x="75" y="51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9" name="Freeform 157">
              <a:extLst>
                <a:ext uri="{FF2B5EF4-FFF2-40B4-BE49-F238E27FC236}">
                  <a16:creationId xmlns:a16="http://schemas.microsoft.com/office/drawing/2014/main" id="{E8616828-388C-E34D-8614-98D217533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8881" y="6416521"/>
              <a:ext cx="230400" cy="159359"/>
            </a:xfrm>
            <a:custGeom>
              <a:avLst/>
              <a:gdLst>
                <a:gd name="T0" fmla="*/ 4339 w 531"/>
                <a:gd name="T1" fmla="*/ 158922 h 365"/>
                <a:gd name="T2" fmla="*/ 4339 w 531"/>
                <a:gd name="T3" fmla="*/ 158922 h 365"/>
                <a:gd name="T4" fmla="*/ 13451 w 531"/>
                <a:gd name="T5" fmla="*/ 140149 h 365"/>
                <a:gd name="T6" fmla="*/ 13451 w 531"/>
                <a:gd name="T7" fmla="*/ 140149 h 365"/>
                <a:gd name="T8" fmla="*/ 144488 w 531"/>
                <a:gd name="T9" fmla="*/ 53702 h 365"/>
                <a:gd name="T10" fmla="*/ 144488 w 531"/>
                <a:gd name="T11" fmla="*/ 53702 h 365"/>
                <a:gd name="T12" fmla="*/ 209573 w 531"/>
                <a:gd name="T13" fmla="*/ 41040 h 365"/>
                <a:gd name="T14" fmla="*/ 209573 w 531"/>
                <a:gd name="T15" fmla="*/ 41040 h 365"/>
                <a:gd name="T16" fmla="*/ 229966 w 531"/>
                <a:gd name="T17" fmla="*/ 24013 h 365"/>
                <a:gd name="T18" fmla="*/ 229966 w 531"/>
                <a:gd name="T19" fmla="*/ 24013 h 365"/>
                <a:gd name="T20" fmla="*/ 209573 w 531"/>
                <a:gd name="T21" fmla="*/ 5676 h 365"/>
                <a:gd name="T22" fmla="*/ 209573 w 531"/>
                <a:gd name="T23" fmla="*/ 5676 h 365"/>
                <a:gd name="T24" fmla="*/ 153166 w 531"/>
                <a:gd name="T25" fmla="*/ 4803 h 365"/>
                <a:gd name="T26" fmla="*/ 153166 w 531"/>
                <a:gd name="T27" fmla="*/ 4803 h 365"/>
                <a:gd name="T28" fmla="*/ 4339 w 531"/>
                <a:gd name="T29" fmla="*/ 137092 h 365"/>
                <a:gd name="T30" fmla="*/ 4339 w 531"/>
                <a:gd name="T31" fmla="*/ 137092 h 365"/>
                <a:gd name="T32" fmla="*/ 0 w 531"/>
                <a:gd name="T33" fmla="*/ 157613 h 365"/>
                <a:gd name="T34" fmla="*/ 0 w 531"/>
                <a:gd name="T35" fmla="*/ 157613 h 365"/>
                <a:gd name="T36" fmla="*/ 4339 w 531"/>
                <a:gd name="T37" fmla="*/ 158922 h 3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31" h="365">
                  <a:moveTo>
                    <a:pt x="10" y="364"/>
                  </a:moveTo>
                  <a:lnTo>
                    <a:pt x="10" y="364"/>
                  </a:lnTo>
                  <a:cubicBezTo>
                    <a:pt x="17" y="350"/>
                    <a:pt x="24" y="336"/>
                    <a:pt x="31" y="321"/>
                  </a:cubicBezTo>
                  <a:cubicBezTo>
                    <a:pt x="91" y="192"/>
                    <a:pt x="207" y="150"/>
                    <a:pt x="333" y="123"/>
                  </a:cubicBezTo>
                  <a:cubicBezTo>
                    <a:pt x="383" y="112"/>
                    <a:pt x="434" y="107"/>
                    <a:pt x="483" y="94"/>
                  </a:cubicBezTo>
                  <a:cubicBezTo>
                    <a:pt x="501" y="88"/>
                    <a:pt x="515" y="68"/>
                    <a:pt x="530" y="55"/>
                  </a:cubicBezTo>
                  <a:cubicBezTo>
                    <a:pt x="515" y="40"/>
                    <a:pt x="501" y="16"/>
                    <a:pt x="483" y="13"/>
                  </a:cubicBezTo>
                  <a:cubicBezTo>
                    <a:pt x="441" y="7"/>
                    <a:pt x="394" y="0"/>
                    <a:pt x="353" y="11"/>
                  </a:cubicBezTo>
                  <a:cubicBezTo>
                    <a:pt x="190" y="54"/>
                    <a:pt x="67" y="147"/>
                    <a:pt x="10" y="314"/>
                  </a:cubicBezTo>
                  <a:cubicBezTo>
                    <a:pt x="5" y="328"/>
                    <a:pt x="3" y="345"/>
                    <a:pt x="0" y="361"/>
                  </a:cubicBezTo>
                  <a:cubicBezTo>
                    <a:pt x="3" y="362"/>
                    <a:pt x="6" y="363"/>
                    <a:pt x="10" y="364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60" name="Freeform 158">
              <a:extLst>
                <a:ext uri="{FF2B5EF4-FFF2-40B4-BE49-F238E27FC236}">
                  <a16:creationId xmlns:a16="http://schemas.microsoft.com/office/drawing/2014/main" id="{7693EFBB-DB17-A249-9658-22846BB93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3730" y="5603641"/>
              <a:ext cx="176761" cy="111046"/>
            </a:xfrm>
            <a:custGeom>
              <a:avLst/>
              <a:gdLst>
                <a:gd name="T0" fmla="*/ 0 w 407"/>
                <a:gd name="T1" fmla="*/ 4 h 256"/>
                <a:gd name="T2" fmla="*/ 0 w 407"/>
                <a:gd name="T3" fmla="*/ 4 h 256"/>
                <a:gd name="T4" fmla="*/ 200 w 407"/>
                <a:gd name="T5" fmla="*/ 214 h 256"/>
                <a:gd name="T6" fmla="*/ 200 w 407"/>
                <a:gd name="T7" fmla="*/ 214 h 256"/>
                <a:gd name="T8" fmla="*/ 332 w 407"/>
                <a:gd name="T9" fmla="*/ 254 h 256"/>
                <a:gd name="T10" fmla="*/ 332 w 407"/>
                <a:gd name="T11" fmla="*/ 254 h 256"/>
                <a:gd name="T12" fmla="*/ 400 w 407"/>
                <a:gd name="T13" fmla="*/ 209 h 256"/>
                <a:gd name="T14" fmla="*/ 400 w 407"/>
                <a:gd name="T15" fmla="*/ 209 h 256"/>
                <a:gd name="T16" fmla="*/ 366 w 407"/>
                <a:gd name="T17" fmla="*/ 140 h 256"/>
                <a:gd name="T18" fmla="*/ 366 w 407"/>
                <a:gd name="T19" fmla="*/ 140 h 256"/>
                <a:gd name="T20" fmla="*/ 204 w 407"/>
                <a:gd name="T21" fmla="*/ 67 h 256"/>
                <a:gd name="T22" fmla="*/ 204 w 407"/>
                <a:gd name="T23" fmla="*/ 67 h 256"/>
                <a:gd name="T24" fmla="*/ 10 w 407"/>
                <a:gd name="T25" fmla="*/ 0 h 256"/>
                <a:gd name="T26" fmla="*/ 10 w 407"/>
                <a:gd name="T27" fmla="*/ 0 h 256"/>
                <a:gd name="T28" fmla="*/ 0 w 407"/>
                <a:gd name="T29" fmla="*/ 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7" h="256">
                  <a:moveTo>
                    <a:pt x="0" y="4"/>
                  </a:moveTo>
                  <a:lnTo>
                    <a:pt x="0" y="4"/>
                  </a:lnTo>
                  <a:cubicBezTo>
                    <a:pt x="66" y="74"/>
                    <a:pt x="127" y="151"/>
                    <a:pt x="200" y="214"/>
                  </a:cubicBezTo>
                  <a:lnTo>
                    <a:pt x="200" y="214"/>
                  </a:lnTo>
                  <a:cubicBezTo>
                    <a:pt x="232" y="241"/>
                    <a:pt x="287" y="250"/>
                    <a:pt x="332" y="254"/>
                  </a:cubicBezTo>
                  <a:lnTo>
                    <a:pt x="332" y="254"/>
                  </a:lnTo>
                  <a:cubicBezTo>
                    <a:pt x="354" y="255"/>
                    <a:pt x="391" y="230"/>
                    <a:pt x="400" y="209"/>
                  </a:cubicBezTo>
                  <a:lnTo>
                    <a:pt x="400" y="209"/>
                  </a:lnTo>
                  <a:cubicBezTo>
                    <a:pt x="406" y="192"/>
                    <a:pt x="385" y="151"/>
                    <a:pt x="366" y="140"/>
                  </a:cubicBezTo>
                  <a:lnTo>
                    <a:pt x="366" y="140"/>
                  </a:lnTo>
                  <a:cubicBezTo>
                    <a:pt x="315" y="110"/>
                    <a:pt x="260" y="88"/>
                    <a:pt x="204" y="67"/>
                  </a:cubicBezTo>
                  <a:lnTo>
                    <a:pt x="204" y="67"/>
                  </a:lnTo>
                  <a:cubicBezTo>
                    <a:pt x="140" y="43"/>
                    <a:pt x="75" y="23"/>
                    <a:pt x="10" y="0"/>
                  </a:cubicBezTo>
                  <a:lnTo>
                    <a:pt x="10" y="0"/>
                  </a:lnTo>
                  <a:cubicBezTo>
                    <a:pt x="7" y="2"/>
                    <a:pt x="4" y="3"/>
                    <a:pt x="0" y="4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1" name="Freeform 159">
              <a:extLst>
                <a:ext uri="{FF2B5EF4-FFF2-40B4-BE49-F238E27FC236}">
                  <a16:creationId xmlns:a16="http://schemas.microsoft.com/office/drawing/2014/main" id="{234B8EF8-C5BF-754B-9509-2DD1408583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7753" y="5852846"/>
              <a:ext cx="152851" cy="105921"/>
            </a:xfrm>
            <a:custGeom>
              <a:avLst/>
              <a:gdLst>
                <a:gd name="T0" fmla="*/ 0 w 352"/>
                <a:gd name="T1" fmla="*/ 196 h 242"/>
                <a:gd name="T2" fmla="*/ 0 w 352"/>
                <a:gd name="T3" fmla="*/ 196 h 242"/>
                <a:gd name="T4" fmla="*/ 281 w 352"/>
                <a:gd name="T5" fmla="*/ 164 h 242"/>
                <a:gd name="T6" fmla="*/ 281 w 352"/>
                <a:gd name="T7" fmla="*/ 164 h 242"/>
                <a:gd name="T8" fmla="*/ 329 w 352"/>
                <a:gd name="T9" fmla="*/ 42 h 242"/>
                <a:gd name="T10" fmla="*/ 329 w 352"/>
                <a:gd name="T11" fmla="*/ 42 h 242"/>
                <a:gd name="T12" fmla="*/ 202 w 352"/>
                <a:gd name="T13" fmla="*/ 28 h 242"/>
                <a:gd name="T14" fmla="*/ 202 w 352"/>
                <a:gd name="T15" fmla="*/ 28 h 242"/>
                <a:gd name="T16" fmla="*/ 121 w 352"/>
                <a:gd name="T17" fmla="*/ 87 h 242"/>
                <a:gd name="T18" fmla="*/ 121 w 352"/>
                <a:gd name="T19" fmla="*/ 87 h 242"/>
                <a:gd name="T20" fmla="*/ 0 w 352"/>
                <a:gd name="T21" fmla="*/ 196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2" h="242">
                  <a:moveTo>
                    <a:pt x="0" y="196"/>
                  </a:moveTo>
                  <a:lnTo>
                    <a:pt x="0" y="196"/>
                  </a:lnTo>
                  <a:cubicBezTo>
                    <a:pt x="98" y="209"/>
                    <a:pt x="195" y="241"/>
                    <a:pt x="281" y="164"/>
                  </a:cubicBezTo>
                  <a:lnTo>
                    <a:pt x="281" y="164"/>
                  </a:lnTo>
                  <a:cubicBezTo>
                    <a:pt x="328" y="122"/>
                    <a:pt x="351" y="69"/>
                    <a:pt x="329" y="42"/>
                  </a:cubicBezTo>
                  <a:lnTo>
                    <a:pt x="329" y="42"/>
                  </a:lnTo>
                  <a:cubicBezTo>
                    <a:pt x="293" y="0"/>
                    <a:pt x="244" y="11"/>
                    <a:pt x="202" y="28"/>
                  </a:cubicBezTo>
                  <a:lnTo>
                    <a:pt x="202" y="28"/>
                  </a:lnTo>
                  <a:cubicBezTo>
                    <a:pt x="172" y="40"/>
                    <a:pt x="146" y="65"/>
                    <a:pt x="121" y="87"/>
                  </a:cubicBezTo>
                  <a:lnTo>
                    <a:pt x="121" y="87"/>
                  </a:lnTo>
                  <a:cubicBezTo>
                    <a:pt x="81" y="120"/>
                    <a:pt x="44" y="156"/>
                    <a:pt x="0" y="19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2" name="Freeform 160">
              <a:extLst>
                <a:ext uri="{FF2B5EF4-FFF2-40B4-BE49-F238E27FC236}">
                  <a16:creationId xmlns:a16="http://schemas.microsoft.com/office/drawing/2014/main" id="{703112ED-8C8B-1B40-A8CD-AC5E60D37D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6109" y="5388279"/>
              <a:ext cx="165660" cy="124714"/>
            </a:xfrm>
            <a:custGeom>
              <a:avLst/>
              <a:gdLst>
                <a:gd name="T0" fmla="*/ 371 w 379"/>
                <a:gd name="T1" fmla="*/ 285 h 286"/>
                <a:gd name="T2" fmla="*/ 371 w 379"/>
                <a:gd name="T3" fmla="*/ 285 h 286"/>
                <a:gd name="T4" fmla="*/ 218 w 379"/>
                <a:gd name="T5" fmla="*/ 90 h 286"/>
                <a:gd name="T6" fmla="*/ 218 w 379"/>
                <a:gd name="T7" fmla="*/ 90 h 286"/>
                <a:gd name="T8" fmla="*/ 38 w 379"/>
                <a:gd name="T9" fmla="*/ 25 h 286"/>
                <a:gd name="T10" fmla="*/ 38 w 379"/>
                <a:gd name="T11" fmla="*/ 25 h 286"/>
                <a:gd name="T12" fmla="*/ 15 w 379"/>
                <a:gd name="T13" fmla="*/ 82 h 286"/>
                <a:gd name="T14" fmla="*/ 15 w 379"/>
                <a:gd name="T15" fmla="*/ 82 h 286"/>
                <a:gd name="T16" fmla="*/ 35 w 379"/>
                <a:gd name="T17" fmla="*/ 110 h 286"/>
                <a:gd name="T18" fmla="*/ 35 w 379"/>
                <a:gd name="T19" fmla="*/ 110 h 286"/>
                <a:gd name="T20" fmla="*/ 373 w 379"/>
                <a:gd name="T21" fmla="*/ 284 h 286"/>
                <a:gd name="T22" fmla="*/ 373 w 379"/>
                <a:gd name="T23" fmla="*/ 284 h 286"/>
                <a:gd name="T24" fmla="*/ 371 w 379"/>
                <a:gd name="T25" fmla="*/ 28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9" h="286">
                  <a:moveTo>
                    <a:pt x="371" y="285"/>
                  </a:moveTo>
                  <a:lnTo>
                    <a:pt x="371" y="285"/>
                  </a:lnTo>
                  <a:cubicBezTo>
                    <a:pt x="321" y="221"/>
                    <a:pt x="269" y="156"/>
                    <a:pt x="218" y="90"/>
                  </a:cubicBezTo>
                  <a:lnTo>
                    <a:pt x="218" y="90"/>
                  </a:lnTo>
                  <a:cubicBezTo>
                    <a:pt x="164" y="20"/>
                    <a:pt x="107" y="0"/>
                    <a:pt x="38" y="25"/>
                  </a:cubicBezTo>
                  <a:lnTo>
                    <a:pt x="38" y="25"/>
                  </a:lnTo>
                  <a:cubicBezTo>
                    <a:pt x="5" y="36"/>
                    <a:pt x="0" y="55"/>
                    <a:pt x="15" y="82"/>
                  </a:cubicBezTo>
                  <a:lnTo>
                    <a:pt x="15" y="82"/>
                  </a:lnTo>
                  <a:cubicBezTo>
                    <a:pt x="20" y="93"/>
                    <a:pt x="26" y="103"/>
                    <a:pt x="35" y="110"/>
                  </a:cubicBezTo>
                  <a:lnTo>
                    <a:pt x="35" y="110"/>
                  </a:lnTo>
                  <a:cubicBezTo>
                    <a:pt x="135" y="193"/>
                    <a:pt x="248" y="250"/>
                    <a:pt x="373" y="284"/>
                  </a:cubicBezTo>
                  <a:lnTo>
                    <a:pt x="373" y="284"/>
                  </a:lnTo>
                  <a:cubicBezTo>
                    <a:pt x="375" y="285"/>
                    <a:pt x="378" y="282"/>
                    <a:pt x="371" y="28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3" name="Freeform 161">
              <a:extLst>
                <a:ext uri="{FF2B5EF4-FFF2-40B4-BE49-F238E27FC236}">
                  <a16:creationId xmlns:a16="http://schemas.microsoft.com/office/drawing/2014/main" id="{410674A6-DD84-AB47-B0CF-0D652EE295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1665" y="5636408"/>
              <a:ext cx="128941" cy="155465"/>
            </a:xfrm>
            <a:custGeom>
              <a:avLst/>
              <a:gdLst>
                <a:gd name="T0" fmla="*/ 268 w 295"/>
                <a:gd name="T1" fmla="*/ 0 h 357"/>
                <a:gd name="T2" fmla="*/ 268 w 295"/>
                <a:gd name="T3" fmla="*/ 0 h 357"/>
                <a:gd name="T4" fmla="*/ 26 w 295"/>
                <a:gd name="T5" fmla="*/ 356 h 357"/>
                <a:gd name="T6" fmla="*/ 26 w 295"/>
                <a:gd name="T7" fmla="*/ 356 h 357"/>
                <a:gd name="T8" fmla="*/ 196 w 295"/>
                <a:gd name="T9" fmla="*/ 195 h 357"/>
                <a:gd name="T10" fmla="*/ 196 w 295"/>
                <a:gd name="T11" fmla="*/ 195 h 357"/>
                <a:gd name="T12" fmla="*/ 268 w 295"/>
                <a:gd name="T13" fmla="*/ 0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357">
                  <a:moveTo>
                    <a:pt x="268" y="0"/>
                  </a:moveTo>
                  <a:lnTo>
                    <a:pt x="268" y="0"/>
                  </a:lnTo>
                  <a:cubicBezTo>
                    <a:pt x="124" y="37"/>
                    <a:pt x="0" y="223"/>
                    <a:pt x="26" y="356"/>
                  </a:cubicBezTo>
                  <a:lnTo>
                    <a:pt x="26" y="356"/>
                  </a:lnTo>
                  <a:cubicBezTo>
                    <a:pt x="81" y="303"/>
                    <a:pt x="138" y="248"/>
                    <a:pt x="196" y="195"/>
                  </a:cubicBezTo>
                  <a:lnTo>
                    <a:pt x="196" y="195"/>
                  </a:lnTo>
                  <a:cubicBezTo>
                    <a:pt x="271" y="127"/>
                    <a:pt x="294" y="68"/>
                    <a:pt x="268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4" name="Freeform 162">
              <a:extLst>
                <a:ext uri="{FF2B5EF4-FFF2-40B4-BE49-F238E27FC236}">
                  <a16:creationId xmlns:a16="http://schemas.microsoft.com/office/drawing/2014/main" id="{BF5D4605-F1CB-AA46-9FF5-07842A199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6799" y="5263481"/>
              <a:ext cx="109301" cy="198175"/>
            </a:xfrm>
            <a:custGeom>
              <a:avLst/>
              <a:gdLst>
                <a:gd name="T0" fmla="*/ 0 w 253"/>
                <a:gd name="T1" fmla="*/ 454 h 455"/>
                <a:gd name="T2" fmla="*/ 0 w 253"/>
                <a:gd name="T3" fmla="*/ 454 h 455"/>
                <a:gd name="T4" fmla="*/ 245 w 253"/>
                <a:gd name="T5" fmla="*/ 126 h 455"/>
                <a:gd name="T6" fmla="*/ 245 w 253"/>
                <a:gd name="T7" fmla="*/ 126 h 455"/>
                <a:gd name="T8" fmla="*/ 231 w 253"/>
                <a:gd name="T9" fmla="*/ 16 h 455"/>
                <a:gd name="T10" fmla="*/ 231 w 253"/>
                <a:gd name="T11" fmla="*/ 16 h 455"/>
                <a:gd name="T12" fmla="*/ 142 w 253"/>
                <a:gd name="T13" fmla="*/ 81 h 455"/>
                <a:gd name="T14" fmla="*/ 142 w 253"/>
                <a:gd name="T15" fmla="*/ 81 h 455"/>
                <a:gd name="T16" fmla="*/ 129 w 253"/>
                <a:gd name="T17" fmla="*/ 119 h 455"/>
                <a:gd name="T18" fmla="*/ 129 w 253"/>
                <a:gd name="T19" fmla="*/ 119 h 455"/>
                <a:gd name="T20" fmla="*/ 0 w 253"/>
                <a:gd name="T21" fmla="*/ 45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455">
                  <a:moveTo>
                    <a:pt x="0" y="454"/>
                  </a:moveTo>
                  <a:lnTo>
                    <a:pt x="0" y="454"/>
                  </a:lnTo>
                  <a:cubicBezTo>
                    <a:pt x="110" y="364"/>
                    <a:pt x="213" y="269"/>
                    <a:pt x="245" y="126"/>
                  </a:cubicBezTo>
                  <a:lnTo>
                    <a:pt x="245" y="126"/>
                  </a:lnTo>
                  <a:cubicBezTo>
                    <a:pt x="252" y="90"/>
                    <a:pt x="247" y="23"/>
                    <a:pt x="231" y="16"/>
                  </a:cubicBezTo>
                  <a:lnTo>
                    <a:pt x="231" y="16"/>
                  </a:lnTo>
                  <a:cubicBezTo>
                    <a:pt x="188" y="0"/>
                    <a:pt x="165" y="49"/>
                    <a:pt x="142" y="81"/>
                  </a:cubicBezTo>
                  <a:lnTo>
                    <a:pt x="142" y="81"/>
                  </a:lnTo>
                  <a:cubicBezTo>
                    <a:pt x="135" y="93"/>
                    <a:pt x="131" y="107"/>
                    <a:pt x="129" y="119"/>
                  </a:cubicBezTo>
                  <a:lnTo>
                    <a:pt x="129" y="119"/>
                  </a:lnTo>
                  <a:cubicBezTo>
                    <a:pt x="113" y="242"/>
                    <a:pt x="65" y="351"/>
                    <a:pt x="0" y="454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5" name="Freeform 163">
              <a:extLst>
                <a:ext uri="{FF2B5EF4-FFF2-40B4-BE49-F238E27FC236}">
                  <a16:creationId xmlns:a16="http://schemas.microsoft.com/office/drawing/2014/main" id="{2A3AD3C7-3A1B-C643-91A0-13B14E288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0073" y="5383387"/>
              <a:ext cx="132357" cy="114463"/>
            </a:xfrm>
            <a:custGeom>
              <a:avLst/>
              <a:gdLst>
                <a:gd name="T0" fmla="*/ 0 w 304"/>
                <a:gd name="T1" fmla="*/ 265 h 266"/>
                <a:gd name="T2" fmla="*/ 0 w 304"/>
                <a:gd name="T3" fmla="*/ 265 h 266"/>
                <a:gd name="T4" fmla="*/ 271 w 304"/>
                <a:gd name="T5" fmla="*/ 107 h 266"/>
                <a:gd name="T6" fmla="*/ 271 w 304"/>
                <a:gd name="T7" fmla="*/ 107 h 266"/>
                <a:gd name="T8" fmla="*/ 293 w 304"/>
                <a:gd name="T9" fmla="*/ 25 h 266"/>
                <a:gd name="T10" fmla="*/ 293 w 304"/>
                <a:gd name="T11" fmla="*/ 25 h 266"/>
                <a:gd name="T12" fmla="*/ 212 w 304"/>
                <a:gd name="T13" fmla="*/ 45 h 266"/>
                <a:gd name="T14" fmla="*/ 212 w 304"/>
                <a:gd name="T15" fmla="*/ 45 h 266"/>
                <a:gd name="T16" fmla="*/ 191 w 304"/>
                <a:gd name="T17" fmla="*/ 68 h 266"/>
                <a:gd name="T18" fmla="*/ 191 w 304"/>
                <a:gd name="T19" fmla="*/ 68 h 266"/>
                <a:gd name="T20" fmla="*/ 0 w 304"/>
                <a:gd name="T21" fmla="*/ 265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4" h="266">
                  <a:moveTo>
                    <a:pt x="0" y="265"/>
                  </a:moveTo>
                  <a:lnTo>
                    <a:pt x="0" y="265"/>
                  </a:lnTo>
                  <a:cubicBezTo>
                    <a:pt x="104" y="234"/>
                    <a:pt x="206" y="199"/>
                    <a:pt x="271" y="107"/>
                  </a:cubicBezTo>
                  <a:lnTo>
                    <a:pt x="271" y="107"/>
                  </a:lnTo>
                  <a:cubicBezTo>
                    <a:pt x="287" y="84"/>
                    <a:pt x="303" y="34"/>
                    <a:pt x="293" y="25"/>
                  </a:cubicBezTo>
                  <a:lnTo>
                    <a:pt x="293" y="25"/>
                  </a:lnTo>
                  <a:cubicBezTo>
                    <a:pt x="268" y="0"/>
                    <a:pt x="238" y="28"/>
                    <a:pt x="212" y="45"/>
                  </a:cubicBezTo>
                  <a:lnTo>
                    <a:pt x="212" y="45"/>
                  </a:lnTo>
                  <a:cubicBezTo>
                    <a:pt x="203" y="50"/>
                    <a:pt x="196" y="59"/>
                    <a:pt x="191" y="68"/>
                  </a:cubicBezTo>
                  <a:lnTo>
                    <a:pt x="191" y="68"/>
                  </a:lnTo>
                  <a:cubicBezTo>
                    <a:pt x="143" y="149"/>
                    <a:pt x="76" y="212"/>
                    <a:pt x="0" y="26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6" name="Freeform 164">
              <a:extLst>
                <a:ext uri="{FF2B5EF4-FFF2-40B4-BE49-F238E27FC236}">
                  <a16:creationId xmlns:a16="http://schemas.microsoft.com/office/drawing/2014/main" id="{7B622196-8967-8447-A3B2-9EEEDE9F7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0517" y="5863690"/>
              <a:ext cx="169075" cy="72607"/>
            </a:xfrm>
            <a:custGeom>
              <a:avLst/>
              <a:gdLst>
                <a:gd name="T0" fmla="*/ 0 w 387"/>
                <a:gd name="T1" fmla="*/ 16 h 167"/>
                <a:gd name="T2" fmla="*/ 0 w 387"/>
                <a:gd name="T3" fmla="*/ 16 h 167"/>
                <a:gd name="T4" fmla="*/ 291 w 387"/>
                <a:gd name="T5" fmla="*/ 162 h 167"/>
                <a:gd name="T6" fmla="*/ 291 w 387"/>
                <a:gd name="T7" fmla="*/ 162 h 167"/>
                <a:gd name="T8" fmla="*/ 354 w 387"/>
                <a:gd name="T9" fmla="*/ 155 h 167"/>
                <a:gd name="T10" fmla="*/ 354 w 387"/>
                <a:gd name="T11" fmla="*/ 155 h 167"/>
                <a:gd name="T12" fmla="*/ 385 w 387"/>
                <a:gd name="T13" fmla="*/ 108 h 167"/>
                <a:gd name="T14" fmla="*/ 385 w 387"/>
                <a:gd name="T15" fmla="*/ 108 h 167"/>
                <a:gd name="T16" fmla="*/ 349 w 387"/>
                <a:gd name="T17" fmla="*/ 74 h 167"/>
                <a:gd name="T18" fmla="*/ 349 w 387"/>
                <a:gd name="T19" fmla="*/ 74 h 167"/>
                <a:gd name="T20" fmla="*/ 7 w 387"/>
                <a:gd name="T21" fmla="*/ 0 h 167"/>
                <a:gd name="T22" fmla="*/ 7 w 387"/>
                <a:gd name="T23" fmla="*/ 0 h 167"/>
                <a:gd name="T24" fmla="*/ 0 w 387"/>
                <a:gd name="T25" fmla="*/ 1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7" h="167">
                  <a:moveTo>
                    <a:pt x="0" y="16"/>
                  </a:moveTo>
                  <a:lnTo>
                    <a:pt x="0" y="16"/>
                  </a:lnTo>
                  <a:cubicBezTo>
                    <a:pt x="92" y="75"/>
                    <a:pt x="180" y="141"/>
                    <a:pt x="291" y="162"/>
                  </a:cubicBezTo>
                  <a:lnTo>
                    <a:pt x="291" y="162"/>
                  </a:lnTo>
                  <a:cubicBezTo>
                    <a:pt x="311" y="166"/>
                    <a:pt x="336" y="165"/>
                    <a:pt x="354" y="155"/>
                  </a:cubicBezTo>
                  <a:lnTo>
                    <a:pt x="354" y="155"/>
                  </a:lnTo>
                  <a:cubicBezTo>
                    <a:pt x="369" y="147"/>
                    <a:pt x="384" y="125"/>
                    <a:pt x="385" y="108"/>
                  </a:cubicBezTo>
                  <a:lnTo>
                    <a:pt x="385" y="108"/>
                  </a:lnTo>
                  <a:cubicBezTo>
                    <a:pt x="386" y="98"/>
                    <a:pt x="364" y="77"/>
                    <a:pt x="349" y="74"/>
                  </a:cubicBezTo>
                  <a:lnTo>
                    <a:pt x="349" y="74"/>
                  </a:lnTo>
                  <a:cubicBezTo>
                    <a:pt x="235" y="48"/>
                    <a:pt x="121" y="24"/>
                    <a:pt x="7" y="0"/>
                  </a:cubicBezTo>
                  <a:lnTo>
                    <a:pt x="7" y="0"/>
                  </a:lnTo>
                  <a:cubicBezTo>
                    <a:pt x="4" y="6"/>
                    <a:pt x="3" y="10"/>
                    <a:pt x="0" y="16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7" name="Freeform 165">
              <a:extLst>
                <a:ext uri="{FF2B5EF4-FFF2-40B4-BE49-F238E27FC236}">
                  <a16:creationId xmlns:a16="http://schemas.microsoft.com/office/drawing/2014/main" id="{12371A29-AEE9-214E-B8E4-2570853B45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1410" y="5300125"/>
              <a:ext cx="88807" cy="170841"/>
            </a:xfrm>
            <a:custGeom>
              <a:avLst/>
              <a:gdLst>
                <a:gd name="T0" fmla="*/ 203 w 204"/>
                <a:gd name="T1" fmla="*/ 390 h 391"/>
                <a:gd name="T2" fmla="*/ 203 w 204"/>
                <a:gd name="T3" fmla="*/ 390 h 391"/>
                <a:gd name="T4" fmla="*/ 125 w 204"/>
                <a:gd name="T5" fmla="*/ 121 h 391"/>
                <a:gd name="T6" fmla="*/ 125 w 204"/>
                <a:gd name="T7" fmla="*/ 121 h 391"/>
                <a:gd name="T8" fmla="*/ 57 w 204"/>
                <a:gd name="T9" fmla="*/ 24 h 391"/>
                <a:gd name="T10" fmla="*/ 57 w 204"/>
                <a:gd name="T11" fmla="*/ 24 h 391"/>
                <a:gd name="T12" fmla="*/ 2 w 204"/>
                <a:gd name="T13" fmla="*/ 51 h 391"/>
                <a:gd name="T14" fmla="*/ 2 w 204"/>
                <a:gd name="T15" fmla="*/ 51 h 391"/>
                <a:gd name="T16" fmla="*/ 5 w 204"/>
                <a:gd name="T17" fmla="*/ 86 h 391"/>
                <a:gd name="T18" fmla="*/ 5 w 204"/>
                <a:gd name="T19" fmla="*/ 86 h 391"/>
                <a:gd name="T20" fmla="*/ 203 w 204"/>
                <a:gd name="T21" fmla="*/ 39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391">
                  <a:moveTo>
                    <a:pt x="203" y="390"/>
                  </a:moveTo>
                  <a:lnTo>
                    <a:pt x="203" y="390"/>
                  </a:lnTo>
                  <a:cubicBezTo>
                    <a:pt x="176" y="294"/>
                    <a:pt x="155" y="206"/>
                    <a:pt x="125" y="121"/>
                  </a:cubicBezTo>
                  <a:lnTo>
                    <a:pt x="125" y="121"/>
                  </a:lnTo>
                  <a:cubicBezTo>
                    <a:pt x="112" y="85"/>
                    <a:pt x="86" y="51"/>
                    <a:pt x="57" y="24"/>
                  </a:cubicBezTo>
                  <a:lnTo>
                    <a:pt x="57" y="24"/>
                  </a:lnTo>
                  <a:cubicBezTo>
                    <a:pt x="31" y="0"/>
                    <a:pt x="6" y="13"/>
                    <a:pt x="2" y="51"/>
                  </a:cubicBezTo>
                  <a:lnTo>
                    <a:pt x="2" y="51"/>
                  </a:lnTo>
                  <a:cubicBezTo>
                    <a:pt x="1" y="63"/>
                    <a:pt x="0" y="75"/>
                    <a:pt x="5" y="86"/>
                  </a:cubicBezTo>
                  <a:lnTo>
                    <a:pt x="5" y="86"/>
                  </a:lnTo>
                  <a:cubicBezTo>
                    <a:pt x="45" y="202"/>
                    <a:pt x="111" y="300"/>
                    <a:pt x="203" y="39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8" name="Freeform 166">
              <a:extLst>
                <a:ext uri="{FF2B5EF4-FFF2-40B4-BE49-F238E27FC236}">
                  <a16:creationId xmlns:a16="http://schemas.microsoft.com/office/drawing/2014/main" id="{EF2B60D3-2CB4-7E49-8966-28FCD342C7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6454" y="5671742"/>
              <a:ext cx="46111" cy="193904"/>
            </a:xfrm>
            <a:custGeom>
              <a:avLst/>
              <a:gdLst>
                <a:gd name="T0" fmla="*/ 103 w 104"/>
                <a:gd name="T1" fmla="*/ 443 h 444"/>
                <a:gd name="T2" fmla="*/ 103 w 104"/>
                <a:gd name="T3" fmla="*/ 443 h 444"/>
                <a:gd name="T4" fmla="*/ 101 w 104"/>
                <a:gd name="T5" fmla="*/ 48 h 444"/>
                <a:gd name="T6" fmla="*/ 101 w 104"/>
                <a:gd name="T7" fmla="*/ 48 h 444"/>
                <a:gd name="T8" fmla="*/ 45 w 104"/>
                <a:gd name="T9" fmla="*/ 3 h 444"/>
                <a:gd name="T10" fmla="*/ 45 w 104"/>
                <a:gd name="T11" fmla="*/ 3 h 444"/>
                <a:gd name="T12" fmla="*/ 8 w 104"/>
                <a:gd name="T13" fmla="*/ 45 h 444"/>
                <a:gd name="T14" fmla="*/ 8 w 104"/>
                <a:gd name="T15" fmla="*/ 45 h 444"/>
                <a:gd name="T16" fmla="*/ 103 w 104"/>
                <a:gd name="T17" fmla="*/ 443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444">
                  <a:moveTo>
                    <a:pt x="103" y="443"/>
                  </a:moveTo>
                  <a:lnTo>
                    <a:pt x="103" y="443"/>
                  </a:lnTo>
                  <a:cubicBezTo>
                    <a:pt x="102" y="311"/>
                    <a:pt x="101" y="180"/>
                    <a:pt x="101" y="48"/>
                  </a:cubicBezTo>
                  <a:lnTo>
                    <a:pt x="101" y="48"/>
                  </a:lnTo>
                  <a:cubicBezTo>
                    <a:pt x="100" y="11"/>
                    <a:pt x="75" y="5"/>
                    <a:pt x="45" y="3"/>
                  </a:cubicBezTo>
                  <a:lnTo>
                    <a:pt x="45" y="3"/>
                  </a:lnTo>
                  <a:cubicBezTo>
                    <a:pt x="14" y="0"/>
                    <a:pt x="9" y="21"/>
                    <a:pt x="8" y="45"/>
                  </a:cubicBezTo>
                  <a:lnTo>
                    <a:pt x="8" y="45"/>
                  </a:lnTo>
                  <a:cubicBezTo>
                    <a:pt x="0" y="187"/>
                    <a:pt x="66" y="313"/>
                    <a:pt x="103" y="443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9" name="Freeform 167">
              <a:extLst>
                <a:ext uri="{FF2B5EF4-FFF2-40B4-BE49-F238E27FC236}">
                  <a16:creationId xmlns:a16="http://schemas.microsoft.com/office/drawing/2014/main" id="{FEC72DFF-56E6-3345-B9A8-1B34FEFAD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9785" y="5720784"/>
              <a:ext cx="40134" cy="161445"/>
            </a:xfrm>
            <a:custGeom>
              <a:avLst/>
              <a:gdLst>
                <a:gd name="T0" fmla="*/ 73 w 94"/>
                <a:gd name="T1" fmla="*/ 364 h 370"/>
                <a:gd name="T2" fmla="*/ 73 w 94"/>
                <a:gd name="T3" fmla="*/ 364 h 370"/>
                <a:gd name="T4" fmla="*/ 92 w 94"/>
                <a:gd name="T5" fmla="*/ 50 h 370"/>
                <a:gd name="T6" fmla="*/ 92 w 94"/>
                <a:gd name="T7" fmla="*/ 50 h 370"/>
                <a:gd name="T8" fmla="*/ 55 w 94"/>
                <a:gd name="T9" fmla="*/ 0 h 370"/>
                <a:gd name="T10" fmla="*/ 55 w 94"/>
                <a:gd name="T11" fmla="*/ 0 h 370"/>
                <a:gd name="T12" fmla="*/ 11 w 94"/>
                <a:gd name="T13" fmla="*/ 38 h 370"/>
                <a:gd name="T14" fmla="*/ 11 w 94"/>
                <a:gd name="T15" fmla="*/ 38 h 370"/>
                <a:gd name="T16" fmla="*/ 2 w 94"/>
                <a:gd name="T17" fmla="*/ 92 h 370"/>
                <a:gd name="T18" fmla="*/ 2 w 94"/>
                <a:gd name="T19" fmla="*/ 92 h 370"/>
                <a:gd name="T20" fmla="*/ 36 w 94"/>
                <a:gd name="T21" fmla="*/ 369 h 370"/>
                <a:gd name="T22" fmla="*/ 36 w 94"/>
                <a:gd name="T23" fmla="*/ 369 h 370"/>
                <a:gd name="T24" fmla="*/ 73 w 94"/>
                <a:gd name="T25" fmla="*/ 36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370">
                  <a:moveTo>
                    <a:pt x="73" y="364"/>
                  </a:moveTo>
                  <a:lnTo>
                    <a:pt x="73" y="364"/>
                  </a:lnTo>
                  <a:cubicBezTo>
                    <a:pt x="80" y="259"/>
                    <a:pt x="89" y="155"/>
                    <a:pt x="92" y="50"/>
                  </a:cubicBezTo>
                  <a:lnTo>
                    <a:pt x="92" y="50"/>
                  </a:lnTo>
                  <a:cubicBezTo>
                    <a:pt x="93" y="34"/>
                    <a:pt x="68" y="16"/>
                    <a:pt x="55" y="0"/>
                  </a:cubicBezTo>
                  <a:lnTo>
                    <a:pt x="55" y="0"/>
                  </a:lnTo>
                  <a:cubicBezTo>
                    <a:pt x="40" y="12"/>
                    <a:pt x="20" y="22"/>
                    <a:pt x="11" y="38"/>
                  </a:cubicBezTo>
                  <a:lnTo>
                    <a:pt x="11" y="38"/>
                  </a:lnTo>
                  <a:cubicBezTo>
                    <a:pt x="3" y="53"/>
                    <a:pt x="0" y="74"/>
                    <a:pt x="2" y="92"/>
                  </a:cubicBezTo>
                  <a:lnTo>
                    <a:pt x="2" y="92"/>
                  </a:lnTo>
                  <a:cubicBezTo>
                    <a:pt x="12" y="184"/>
                    <a:pt x="25" y="276"/>
                    <a:pt x="36" y="369"/>
                  </a:cubicBezTo>
                  <a:lnTo>
                    <a:pt x="36" y="369"/>
                  </a:lnTo>
                  <a:cubicBezTo>
                    <a:pt x="49" y="367"/>
                    <a:pt x="61" y="366"/>
                    <a:pt x="73" y="36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0" name="Freeform 168">
              <a:extLst>
                <a:ext uri="{FF2B5EF4-FFF2-40B4-BE49-F238E27FC236}">
                  <a16:creationId xmlns:a16="http://schemas.microsoft.com/office/drawing/2014/main" id="{F07723B6-1794-8F41-A113-281D82D02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0679" y="6496717"/>
              <a:ext cx="136627" cy="127276"/>
            </a:xfrm>
            <a:custGeom>
              <a:avLst/>
              <a:gdLst>
                <a:gd name="T0" fmla="*/ 313 w 314"/>
                <a:gd name="T1" fmla="*/ 52 h 293"/>
                <a:gd name="T2" fmla="*/ 313 w 314"/>
                <a:gd name="T3" fmla="*/ 52 h 293"/>
                <a:gd name="T4" fmla="*/ 0 w 314"/>
                <a:gd name="T5" fmla="*/ 292 h 293"/>
                <a:gd name="T6" fmla="*/ 0 w 314"/>
                <a:gd name="T7" fmla="*/ 292 h 293"/>
                <a:gd name="T8" fmla="*/ 235 w 314"/>
                <a:gd name="T9" fmla="*/ 124 h 293"/>
                <a:gd name="T10" fmla="*/ 235 w 314"/>
                <a:gd name="T11" fmla="*/ 124 h 293"/>
                <a:gd name="T12" fmla="*/ 313 w 314"/>
                <a:gd name="T13" fmla="*/ 52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4" h="293">
                  <a:moveTo>
                    <a:pt x="313" y="52"/>
                  </a:moveTo>
                  <a:lnTo>
                    <a:pt x="313" y="52"/>
                  </a:lnTo>
                  <a:cubicBezTo>
                    <a:pt x="201" y="0"/>
                    <a:pt x="13" y="139"/>
                    <a:pt x="0" y="292"/>
                  </a:cubicBezTo>
                  <a:lnTo>
                    <a:pt x="0" y="292"/>
                  </a:lnTo>
                  <a:cubicBezTo>
                    <a:pt x="49" y="182"/>
                    <a:pt x="130" y="137"/>
                    <a:pt x="235" y="124"/>
                  </a:cubicBezTo>
                  <a:lnTo>
                    <a:pt x="235" y="124"/>
                  </a:lnTo>
                  <a:cubicBezTo>
                    <a:pt x="273" y="120"/>
                    <a:pt x="306" y="100"/>
                    <a:pt x="313" y="5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1" name="Freeform 169">
              <a:extLst>
                <a:ext uri="{FF2B5EF4-FFF2-40B4-BE49-F238E27FC236}">
                  <a16:creationId xmlns:a16="http://schemas.microsoft.com/office/drawing/2014/main" id="{AA1F2CA3-72E5-0443-BC92-D6D99D3474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9035" y="5872848"/>
              <a:ext cx="138334" cy="95671"/>
            </a:xfrm>
            <a:custGeom>
              <a:avLst/>
              <a:gdLst>
                <a:gd name="T0" fmla="*/ 0 w 319"/>
                <a:gd name="T1" fmla="*/ 0 h 222"/>
                <a:gd name="T2" fmla="*/ 0 w 319"/>
                <a:gd name="T3" fmla="*/ 0 h 222"/>
                <a:gd name="T4" fmla="*/ 273 w 319"/>
                <a:gd name="T5" fmla="*/ 216 h 222"/>
                <a:gd name="T6" fmla="*/ 273 w 319"/>
                <a:gd name="T7" fmla="*/ 216 h 222"/>
                <a:gd name="T8" fmla="*/ 318 w 319"/>
                <a:gd name="T9" fmla="*/ 208 h 222"/>
                <a:gd name="T10" fmla="*/ 318 w 319"/>
                <a:gd name="T11" fmla="*/ 208 h 222"/>
                <a:gd name="T12" fmla="*/ 306 w 319"/>
                <a:gd name="T13" fmla="*/ 164 h 222"/>
                <a:gd name="T14" fmla="*/ 306 w 319"/>
                <a:gd name="T15" fmla="*/ 164 h 222"/>
                <a:gd name="T16" fmla="*/ 268 w 319"/>
                <a:gd name="T17" fmla="*/ 131 h 222"/>
                <a:gd name="T18" fmla="*/ 268 w 319"/>
                <a:gd name="T19" fmla="*/ 131 h 222"/>
                <a:gd name="T20" fmla="*/ 0 w 319"/>
                <a:gd name="T21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9" h="222">
                  <a:moveTo>
                    <a:pt x="0" y="0"/>
                  </a:moveTo>
                  <a:lnTo>
                    <a:pt x="0" y="0"/>
                  </a:lnTo>
                  <a:cubicBezTo>
                    <a:pt x="89" y="73"/>
                    <a:pt x="159" y="173"/>
                    <a:pt x="273" y="216"/>
                  </a:cubicBezTo>
                  <a:lnTo>
                    <a:pt x="273" y="216"/>
                  </a:lnTo>
                  <a:cubicBezTo>
                    <a:pt x="286" y="221"/>
                    <a:pt x="303" y="211"/>
                    <a:pt x="318" y="208"/>
                  </a:cubicBezTo>
                  <a:lnTo>
                    <a:pt x="318" y="208"/>
                  </a:lnTo>
                  <a:cubicBezTo>
                    <a:pt x="315" y="193"/>
                    <a:pt x="314" y="177"/>
                    <a:pt x="306" y="164"/>
                  </a:cubicBezTo>
                  <a:lnTo>
                    <a:pt x="306" y="164"/>
                  </a:lnTo>
                  <a:cubicBezTo>
                    <a:pt x="297" y="151"/>
                    <a:pt x="283" y="138"/>
                    <a:pt x="268" y="131"/>
                  </a:cubicBezTo>
                  <a:lnTo>
                    <a:pt x="268" y="131"/>
                  </a:lnTo>
                  <a:cubicBezTo>
                    <a:pt x="179" y="87"/>
                    <a:pt x="89" y="44"/>
                    <a:pt x="0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2" name="Freeform 170">
              <a:extLst>
                <a:ext uri="{FF2B5EF4-FFF2-40B4-BE49-F238E27FC236}">
                  <a16:creationId xmlns:a16="http://schemas.microsoft.com/office/drawing/2014/main" id="{802810EF-49C9-6046-9DE2-A8D241A3F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0608" y="5836401"/>
              <a:ext cx="151997" cy="49544"/>
            </a:xfrm>
            <a:custGeom>
              <a:avLst/>
              <a:gdLst>
                <a:gd name="T0" fmla="*/ 1 w 348"/>
                <a:gd name="T1" fmla="*/ 37 h 114"/>
                <a:gd name="T2" fmla="*/ 1 w 348"/>
                <a:gd name="T3" fmla="*/ 37 h 114"/>
                <a:gd name="T4" fmla="*/ 341 w 348"/>
                <a:gd name="T5" fmla="*/ 57 h 114"/>
                <a:gd name="T6" fmla="*/ 341 w 348"/>
                <a:gd name="T7" fmla="*/ 57 h 114"/>
                <a:gd name="T8" fmla="*/ 347 w 348"/>
                <a:gd name="T9" fmla="*/ 36 h 114"/>
                <a:gd name="T10" fmla="*/ 347 w 348"/>
                <a:gd name="T11" fmla="*/ 36 h 114"/>
                <a:gd name="T12" fmla="*/ 274 w 348"/>
                <a:gd name="T13" fmla="*/ 1 h 114"/>
                <a:gd name="T14" fmla="*/ 274 w 348"/>
                <a:gd name="T15" fmla="*/ 1 h 114"/>
                <a:gd name="T16" fmla="*/ 0 w 348"/>
                <a:gd name="T17" fmla="*/ 21 h 114"/>
                <a:gd name="T18" fmla="*/ 0 w 348"/>
                <a:gd name="T19" fmla="*/ 21 h 114"/>
                <a:gd name="T20" fmla="*/ 1 w 348"/>
                <a:gd name="T21" fmla="*/ 37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8" h="114">
                  <a:moveTo>
                    <a:pt x="1" y="37"/>
                  </a:moveTo>
                  <a:lnTo>
                    <a:pt x="1" y="37"/>
                  </a:lnTo>
                  <a:cubicBezTo>
                    <a:pt x="115" y="35"/>
                    <a:pt x="224" y="113"/>
                    <a:pt x="341" y="57"/>
                  </a:cubicBezTo>
                  <a:lnTo>
                    <a:pt x="341" y="57"/>
                  </a:lnTo>
                  <a:cubicBezTo>
                    <a:pt x="343" y="50"/>
                    <a:pt x="345" y="43"/>
                    <a:pt x="347" y="36"/>
                  </a:cubicBezTo>
                  <a:lnTo>
                    <a:pt x="347" y="36"/>
                  </a:lnTo>
                  <a:cubicBezTo>
                    <a:pt x="322" y="24"/>
                    <a:pt x="299" y="0"/>
                    <a:pt x="274" y="1"/>
                  </a:cubicBezTo>
                  <a:lnTo>
                    <a:pt x="274" y="1"/>
                  </a:lnTo>
                  <a:cubicBezTo>
                    <a:pt x="183" y="4"/>
                    <a:pt x="92" y="14"/>
                    <a:pt x="0" y="21"/>
                  </a:cubicBezTo>
                  <a:lnTo>
                    <a:pt x="0" y="21"/>
                  </a:lnTo>
                  <a:cubicBezTo>
                    <a:pt x="0" y="27"/>
                    <a:pt x="0" y="32"/>
                    <a:pt x="1" y="3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3" name="Freeform 171">
              <a:extLst>
                <a:ext uri="{FF2B5EF4-FFF2-40B4-BE49-F238E27FC236}">
                  <a16:creationId xmlns:a16="http://schemas.microsoft.com/office/drawing/2014/main" id="{2BB4C8A5-7584-9F49-82BE-11F9066B2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9600" y="5744136"/>
              <a:ext cx="57212" cy="138381"/>
            </a:xfrm>
            <a:custGeom>
              <a:avLst/>
              <a:gdLst>
                <a:gd name="T0" fmla="*/ 130 w 131"/>
                <a:gd name="T1" fmla="*/ 318 h 319"/>
                <a:gd name="T2" fmla="*/ 130 w 131"/>
                <a:gd name="T3" fmla="*/ 318 h 319"/>
                <a:gd name="T4" fmla="*/ 58 w 131"/>
                <a:gd name="T5" fmla="*/ 29 h 319"/>
                <a:gd name="T6" fmla="*/ 58 w 131"/>
                <a:gd name="T7" fmla="*/ 29 h 319"/>
                <a:gd name="T8" fmla="*/ 24 w 131"/>
                <a:gd name="T9" fmla="*/ 0 h 319"/>
                <a:gd name="T10" fmla="*/ 24 w 131"/>
                <a:gd name="T11" fmla="*/ 0 h 319"/>
                <a:gd name="T12" fmla="*/ 3 w 131"/>
                <a:gd name="T13" fmla="*/ 34 h 319"/>
                <a:gd name="T14" fmla="*/ 3 w 131"/>
                <a:gd name="T15" fmla="*/ 34 h 319"/>
                <a:gd name="T16" fmla="*/ 67 w 131"/>
                <a:gd name="T17" fmla="*/ 245 h 319"/>
                <a:gd name="T18" fmla="*/ 67 w 131"/>
                <a:gd name="T19" fmla="*/ 245 h 319"/>
                <a:gd name="T20" fmla="*/ 130 w 131"/>
                <a:gd name="T21" fmla="*/ 318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319">
                  <a:moveTo>
                    <a:pt x="130" y="318"/>
                  </a:moveTo>
                  <a:lnTo>
                    <a:pt x="130" y="318"/>
                  </a:lnTo>
                  <a:cubicBezTo>
                    <a:pt x="108" y="226"/>
                    <a:pt x="84" y="127"/>
                    <a:pt x="58" y="29"/>
                  </a:cubicBezTo>
                  <a:lnTo>
                    <a:pt x="58" y="29"/>
                  </a:lnTo>
                  <a:cubicBezTo>
                    <a:pt x="56" y="17"/>
                    <a:pt x="36" y="9"/>
                    <a:pt x="24" y="0"/>
                  </a:cubicBezTo>
                  <a:lnTo>
                    <a:pt x="24" y="0"/>
                  </a:lnTo>
                  <a:cubicBezTo>
                    <a:pt x="17" y="11"/>
                    <a:pt x="3" y="22"/>
                    <a:pt x="3" y="34"/>
                  </a:cubicBezTo>
                  <a:lnTo>
                    <a:pt x="3" y="34"/>
                  </a:lnTo>
                  <a:cubicBezTo>
                    <a:pt x="0" y="111"/>
                    <a:pt x="23" y="182"/>
                    <a:pt x="67" y="245"/>
                  </a:cubicBezTo>
                  <a:lnTo>
                    <a:pt x="67" y="245"/>
                  </a:lnTo>
                  <a:cubicBezTo>
                    <a:pt x="87" y="273"/>
                    <a:pt x="113" y="298"/>
                    <a:pt x="130" y="318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4" name="Freeform 172">
              <a:extLst>
                <a:ext uri="{FF2B5EF4-FFF2-40B4-BE49-F238E27FC236}">
                  <a16:creationId xmlns:a16="http://schemas.microsoft.com/office/drawing/2014/main" id="{BDC2F642-4BF2-8D49-AC5D-0CF4987567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4842" y="5442738"/>
              <a:ext cx="124672" cy="65774"/>
            </a:xfrm>
            <a:custGeom>
              <a:avLst/>
              <a:gdLst>
                <a:gd name="T0" fmla="*/ 4 w 287"/>
                <a:gd name="T1" fmla="*/ 147 h 148"/>
                <a:gd name="T2" fmla="*/ 4 w 287"/>
                <a:gd name="T3" fmla="*/ 147 h 148"/>
                <a:gd name="T4" fmla="*/ 255 w 287"/>
                <a:gd name="T5" fmla="*/ 69 h 148"/>
                <a:gd name="T6" fmla="*/ 255 w 287"/>
                <a:gd name="T7" fmla="*/ 69 h 148"/>
                <a:gd name="T8" fmla="*/ 286 w 287"/>
                <a:gd name="T9" fmla="*/ 20 h 148"/>
                <a:gd name="T10" fmla="*/ 286 w 287"/>
                <a:gd name="T11" fmla="*/ 20 h 148"/>
                <a:gd name="T12" fmla="*/ 228 w 287"/>
                <a:gd name="T13" fmla="*/ 8 h 148"/>
                <a:gd name="T14" fmla="*/ 228 w 287"/>
                <a:gd name="T15" fmla="*/ 8 h 148"/>
                <a:gd name="T16" fmla="*/ 0 w 287"/>
                <a:gd name="T17" fmla="*/ 136 h 148"/>
                <a:gd name="T18" fmla="*/ 0 w 287"/>
                <a:gd name="T19" fmla="*/ 136 h 148"/>
                <a:gd name="T20" fmla="*/ 4 w 287"/>
                <a:gd name="T21" fmla="*/ 14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148">
                  <a:moveTo>
                    <a:pt x="4" y="147"/>
                  </a:moveTo>
                  <a:lnTo>
                    <a:pt x="4" y="147"/>
                  </a:lnTo>
                  <a:cubicBezTo>
                    <a:pt x="88" y="122"/>
                    <a:pt x="172" y="98"/>
                    <a:pt x="255" y="69"/>
                  </a:cubicBezTo>
                  <a:lnTo>
                    <a:pt x="255" y="69"/>
                  </a:lnTo>
                  <a:cubicBezTo>
                    <a:pt x="269" y="64"/>
                    <a:pt x="276" y="37"/>
                    <a:pt x="286" y="20"/>
                  </a:cubicBezTo>
                  <a:lnTo>
                    <a:pt x="286" y="20"/>
                  </a:lnTo>
                  <a:cubicBezTo>
                    <a:pt x="266" y="15"/>
                    <a:pt x="241" y="0"/>
                    <a:pt x="228" y="8"/>
                  </a:cubicBezTo>
                  <a:lnTo>
                    <a:pt x="228" y="8"/>
                  </a:lnTo>
                  <a:cubicBezTo>
                    <a:pt x="150" y="48"/>
                    <a:pt x="75" y="93"/>
                    <a:pt x="0" y="136"/>
                  </a:cubicBezTo>
                  <a:lnTo>
                    <a:pt x="0" y="136"/>
                  </a:lnTo>
                  <a:cubicBezTo>
                    <a:pt x="2" y="140"/>
                    <a:pt x="3" y="143"/>
                    <a:pt x="4" y="14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5" name="Freeform 173">
              <a:extLst>
                <a:ext uri="{FF2B5EF4-FFF2-40B4-BE49-F238E27FC236}">
                  <a16:creationId xmlns:a16="http://schemas.microsoft.com/office/drawing/2014/main" id="{26C7C2F2-58FF-0042-B289-4A68C314D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5690" y="5494541"/>
              <a:ext cx="115279" cy="34168"/>
            </a:xfrm>
            <a:custGeom>
              <a:avLst/>
              <a:gdLst>
                <a:gd name="T0" fmla="*/ 0 w 265"/>
                <a:gd name="T1" fmla="*/ 55 h 81"/>
                <a:gd name="T2" fmla="*/ 0 w 265"/>
                <a:gd name="T3" fmla="*/ 55 h 81"/>
                <a:gd name="T4" fmla="*/ 235 w 265"/>
                <a:gd name="T5" fmla="*/ 70 h 81"/>
                <a:gd name="T6" fmla="*/ 235 w 265"/>
                <a:gd name="T7" fmla="*/ 70 h 81"/>
                <a:gd name="T8" fmla="*/ 263 w 265"/>
                <a:gd name="T9" fmla="*/ 31 h 81"/>
                <a:gd name="T10" fmla="*/ 263 w 265"/>
                <a:gd name="T11" fmla="*/ 31 h 81"/>
                <a:gd name="T12" fmla="*/ 227 w 265"/>
                <a:gd name="T13" fmla="*/ 3 h 81"/>
                <a:gd name="T14" fmla="*/ 227 w 265"/>
                <a:gd name="T15" fmla="*/ 3 h 81"/>
                <a:gd name="T16" fmla="*/ 203 w 265"/>
                <a:gd name="T17" fmla="*/ 5 h 81"/>
                <a:gd name="T18" fmla="*/ 203 w 265"/>
                <a:gd name="T19" fmla="*/ 5 h 81"/>
                <a:gd name="T20" fmla="*/ 0 w 265"/>
                <a:gd name="T21" fmla="*/ 5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5" h="81">
                  <a:moveTo>
                    <a:pt x="0" y="55"/>
                  </a:moveTo>
                  <a:lnTo>
                    <a:pt x="0" y="55"/>
                  </a:lnTo>
                  <a:cubicBezTo>
                    <a:pt x="78" y="74"/>
                    <a:pt x="156" y="80"/>
                    <a:pt x="235" y="70"/>
                  </a:cubicBezTo>
                  <a:lnTo>
                    <a:pt x="235" y="70"/>
                  </a:lnTo>
                  <a:cubicBezTo>
                    <a:pt x="247" y="69"/>
                    <a:pt x="261" y="45"/>
                    <a:pt x="263" y="31"/>
                  </a:cubicBezTo>
                  <a:lnTo>
                    <a:pt x="263" y="31"/>
                  </a:lnTo>
                  <a:cubicBezTo>
                    <a:pt x="264" y="23"/>
                    <a:pt x="241" y="10"/>
                    <a:pt x="227" y="3"/>
                  </a:cubicBezTo>
                  <a:lnTo>
                    <a:pt x="227" y="3"/>
                  </a:lnTo>
                  <a:cubicBezTo>
                    <a:pt x="221" y="0"/>
                    <a:pt x="210" y="3"/>
                    <a:pt x="203" y="5"/>
                  </a:cubicBezTo>
                  <a:lnTo>
                    <a:pt x="203" y="5"/>
                  </a:lnTo>
                  <a:cubicBezTo>
                    <a:pt x="136" y="21"/>
                    <a:pt x="70" y="38"/>
                    <a:pt x="0" y="5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6" name="Freeform 174">
              <a:extLst>
                <a:ext uri="{FF2B5EF4-FFF2-40B4-BE49-F238E27FC236}">
                  <a16:creationId xmlns:a16="http://schemas.microsoft.com/office/drawing/2014/main" id="{416599F9-B826-7F40-83A0-D06463AED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8245" y="5484697"/>
              <a:ext cx="61482" cy="58940"/>
            </a:xfrm>
            <a:custGeom>
              <a:avLst/>
              <a:gdLst>
                <a:gd name="T0" fmla="*/ 21 w 140"/>
                <a:gd name="T1" fmla="*/ 135 h 136"/>
                <a:gd name="T2" fmla="*/ 21 w 140"/>
                <a:gd name="T3" fmla="*/ 135 h 136"/>
                <a:gd name="T4" fmla="*/ 105 w 140"/>
                <a:gd name="T5" fmla="*/ 98 h 136"/>
                <a:gd name="T6" fmla="*/ 105 w 140"/>
                <a:gd name="T7" fmla="*/ 98 h 136"/>
                <a:gd name="T8" fmla="*/ 101 w 140"/>
                <a:gd name="T9" fmla="*/ 9 h 136"/>
                <a:gd name="T10" fmla="*/ 101 w 140"/>
                <a:gd name="T11" fmla="*/ 9 h 136"/>
                <a:gd name="T12" fmla="*/ 11 w 140"/>
                <a:gd name="T13" fmla="*/ 43 h 136"/>
                <a:gd name="T14" fmla="*/ 11 w 140"/>
                <a:gd name="T15" fmla="*/ 43 h 136"/>
                <a:gd name="T16" fmla="*/ 21 w 140"/>
                <a:gd name="T17" fmla="*/ 13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36">
                  <a:moveTo>
                    <a:pt x="21" y="135"/>
                  </a:moveTo>
                  <a:lnTo>
                    <a:pt x="21" y="135"/>
                  </a:lnTo>
                  <a:cubicBezTo>
                    <a:pt x="60" y="119"/>
                    <a:pt x="92" y="115"/>
                    <a:pt x="105" y="98"/>
                  </a:cubicBezTo>
                  <a:lnTo>
                    <a:pt x="105" y="98"/>
                  </a:lnTo>
                  <a:cubicBezTo>
                    <a:pt x="125" y="71"/>
                    <a:pt x="139" y="25"/>
                    <a:pt x="101" y="9"/>
                  </a:cubicBezTo>
                  <a:lnTo>
                    <a:pt x="101" y="9"/>
                  </a:lnTo>
                  <a:cubicBezTo>
                    <a:pt x="79" y="0"/>
                    <a:pt x="35" y="22"/>
                    <a:pt x="11" y="43"/>
                  </a:cubicBezTo>
                  <a:lnTo>
                    <a:pt x="11" y="43"/>
                  </a:lnTo>
                  <a:cubicBezTo>
                    <a:pt x="0" y="53"/>
                    <a:pt x="16" y="92"/>
                    <a:pt x="21" y="13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7" name="Freeform 175">
              <a:extLst>
                <a:ext uri="{FF2B5EF4-FFF2-40B4-BE49-F238E27FC236}">
                  <a16:creationId xmlns:a16="http://schemas.microsoft.com/office/drawing/2014/main" id="{EBB42498-F6FD-874E-B201-A65AE14B7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8682" y="5333001"/>
              <a:ext cx="41842" cy="107630"/>
            </a:xfrm>
            <a:custGeom>
              <a:avLst/>
              <a:gdLst>
                <a:gd name="T0" fmla="*/ 31 w 96"/>
                <a:gd name="T1" fmla="*/ 0 h 245"/>
                <a:gd name="T2" fmla="*/ 31 w 96"/>
                <a:gd name="T3" fmla="*/ 0 h 245"/>
                <a:gd name="T4" fmla="*/ 36 w 96"/>
                <a:gd name="T5" fmla="*/ 244 h 245"/>
                <a:gd name="T6" fmla="*/ 36 w 96"/>
                <a:gd name="T7" fmla="*/ 244 h 245"/>
                <a:gd name="T8" fmla="*/ 31 w 96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245">
                  <a:moveTo>
                    <a:pt x="31" y="0"/>
                  </a:moveTo>
                  <a:lnTo>
                    <a:pt x="31" y="0"/>
                  </a:lnTo>
                  <a:cubicBezTo>
                    <a:pt x="0" y="85"/>
                    <a:pt x="16" y="163"/>
                    <a:pt x="36" y="244"/>
                  </a:cubicBezTo>
                  <a:lnTo>
                    <a:pt x="36" y="244"/>
                  </a:lnTo>
                  <a:cubicBezTo>
                    <a:pt x="95" y="153"/>
                    <a:pt x="94" y="25"/>
                    <a:pt x="31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8" name="Freeform 176">
              <a:extLst>
                <a:ext uri="{FF2B5EF4-FFF2-40B4-BE49-F238E27FC236}">
                  <a16:creationId xmlns:a16="http://schemas.microsoft.com/office/drawing/2014/main" id="{0E63C509-25CD-0046-9184-6E3D7A27C9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4360" y="5905406"/>
              <a:ext cx="50381" cy="52106"/>
            </a:xfrm>
            <a:custGeom>
              <a:avLst/>
              <a:gdLst>
                <a:gd name="T0" fmla="*/ 44 w 115"/>
                <a:gd name="T1" fmla="*/ 117 h 118"/>
                <a:gd name="T2" fmla="*/ 44 w 115"/>
                <a:gd name="T3" fmla="*/ 117 h 118"/>
                <a:gd name="T4" fmla="*/ 93 w 115"/>
                <a:gd name="T5" fmla="*/ 95 h 118"/>
                <a:gd name="T6" fmla="*/ 93 w 115"/>
                <a:gd name="T7" fmla="*/ 95 h 118"/>
                <a:gd name="T8" fmla="*/ 84 w 115"/>
                <a:gd name="T9" fmla="*/ 5 h 118"/>
                <a:gd name="T10" fmla="*/ 84 w 115"/>
                <a:gd name="T11" fmla="*/ 5 h 118"/>
                <a:gd name="T12" fmla="*/ 23 w 115"/>
                <a:gd name="T13" fmla="*/ 18 h 118"/>
                <a:gd name="T14" fmla="*/ 23 w 115"/>
                <a:gd name="T15" fmla="*/ 18 h 118"/>
                <a:gd name="T16" fmla="*/ 44 w 115"/>
                <a:gd name="T17" fmla="*/ 11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5" h="118">
                  <a:moveTo>
                    <a:pt x="44" y="117"/>
                  </a:moveTo>
                  <a:lnTo>
                    <a:pt x="44" y="117"/>
                  </a:lnTo>
                  <a:cubicBezTo>
                    <a:pt x="56" y="112"/>
                    <a:pt x="80" y="109"/>
                    <a:pt x="93" y="95"/>
                  </a:cubicBezTo>
                  <a:lnTo>
                    <a:pt x="93" y="95"/>
                  </a:lnTo>
                  <a:cubicBezTo>
                    <a:pt x="114" y="75"/>
                    <a:pt x="107" y="12"/>
                    <a:pt x="84" y="5"/>
                  </a:cubicBezTo>
                  <a:lnTo>
                    <a:pt x="84" y="5"/>
                  </a:lnTo>
                  <a:cubicBezTo>
                    <a:pt x="66" y="0"/>
                    <a:pt x="38" y="5"/>
                    <a:pt x="23" y="18"/>
                  </a:cubicBezTo>
                  <a:lnTo>
                    <a:pt x="23" y="18"/>
                  </a:lnTo>
                  <a:cubicBezTo>
                    <a:pt x="0" y="37"/>
                    <a:pt x="9" y="90"/>
                    <a:pt x="44" y="11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9" name="Freeform 177">
              <a:extLst>
                <a:ext uri="{FF2B5EF4-FFF2-40B4-BE49-F238E27FC236}">
                  <a16:creationId xmlns:a16="http://schemas.microsoft.com/office/drawing/2014/main" id="{2417D43B-9001-3143-ACF3-486D59EA5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6815" y="5425241"/>
              <a:ext cx="76852" cy="63211"/>
            </a:xfrm>
            <a:custGeom>
              <a:avLst/>
              <a:gdLst>
                <a:gd name="T0" fmla="*/ 7 w 178"/>
                <a:gd name="T1" fmla="*/ 144 h 145"/>
                <a:gd name="T2" fmla="*/ 7 w 178"/>
                <a:gd name="T3" fmla="*/ 144 h 145"/>
                <a:gd name="T4" fmla="*/ 158 w 178"/>
                <a:gd name="T5" fmla="*/ 53 h 145"/>
                <a:gd name="T6" fmla="*/ 158 w 178"/>
                <a:gd name="T7" fmla="*/ 53 h 145"/>
                <a:gd name="T8" fmla="*/ 177 w 178"/>
                <a:gd name="T9" fmla="*/ 3 h 145"/>
                <a:gd name="T10" fmla="*/ 177 w 178"/>
                <a:gd name="T11" fmla="*/ 3 h 145"/>
                <a:gd name="T12" fmla="*/ 123 w 178"/>
                <a:gd name="T13" fmla="*/ 10 h 145"/>
                <a:gd name="T14" fmla="*/ 123 w 178"/>
                <a:gd name="T15" fmla="*/ 10 h 145"/>
                <a:gd name="T16" fmla="*/ 0 w 178"/>
                <a:gd name="T17" fmla="*/ 132 h 145"/>
                <a:gd name="T18" fmla="*/ 0 w 178"/>
                <a:gd name="T19" fmla="*/ 132 h 145"/>
                <a:gd name="T20" fmla="*/ 7 w 178"/>
                <a:gd name="T21" fmla="*/ 14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145">
                  <a:moveTo>
                    <a:pt x="7" y="144"/>
                  </a:moveTo>
                  <a:lnTo>
                    <a:pt x="7" y="144"/>
                  </a:lnTo>
                  <a:cubicBezTo>
                    <a:pt x="58" y="114"/>
                    <a:pt x="109" y="86"/>
                    <a:pt x="158" y="53"/>
                  </a:cubicBezTo>
                  <a:lnTo>
                    <a:pt x="158" y="53"/>
                  </a:lnTo>
                  <a:cubicBezTo>
                    <a:pt x="170" y="45"/>
                    <a:pt x="171" y="20"/>
                    <a:pt x="177" y="3"/>
                  </a:cubicBezTo>
                  <a:lnTo>
                    <a:pt x="177" y="3"/>
                  </a:lnTo>
                  <a:cubicBezTo>
                    <a:pt x="159" y="5"/>
                    <a:pt x="134" y="0"/>
                    <a:pt x="123" y="10"/>
                  </a:cubicBezTo>
                  <a:lnTo>
                    <a:pt x="123" y="10"/>
                  </a:lnTo>
                  <a:cubicBezTo>
                    <a:pt x="79" y="48"/>
                    <a:pt x="40" y="91"/>
                    <a:pt x="0" y="132"/>
                  </a:cubicBezTo>
                  <a:lnTo>
                    <a:pt x="0" y="132"/>
                  </a:lnTo>
                  <a:cubicBezTo>
                    <a:pt x="2" y="135"/>
                    <a:pt x="5" y="140"/>
                    <a:pt x="7" y="14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80" name="Freeform 178">
              <a:extLst>
                <a:ext uri="{FF2B5EF4-FFF2-40B4-BE49-F238E27FC236}">
                  <a16:creationId xmlns:a16="http://schemas.microsoft.com/office/drawing/2014/main" id="{E3AF9699-14A4-994A-9D59-087A0EEBE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7277" y="5474606"/>
              <a:ext cx="43549" cy="46127"/>
            </a:xfrm>
            <a:custGeom>
              <a:avLst/>
              <a:gdLst>
                <a:gd name="T0" fmla="*/ 0 w 101"/>
                <a:gd name="T1" fmla="*/ 9 h 107"/>
                <a:gd name="T2" fmla="*/ 0 w 101"/>
                <a:gd name="T3" fmla="*/ 9 h 107"/>
                <a:gd name="T4" fmla="*/ 31 w 101"/>
                <a:gd name="T5" fmla="*/ 96 h 107"/>
                <a:gd name="T6" fmla="*/ 31 w 101"/>
                <a:gd name="T7" fmla="*/ 96 h 107"/>
                <a:gd name="T8" fmla="*/ 100 w 101"/>
                <a:gd name="T9" fmla="*/ 85 h 107"/>
                <a:gd name="T10" fmla="*/ 100 w 101"/>
                <a:gd name="T11" fmla="*/ 85 h 107"/>
                <a:gd name="T12" fmla="*/ 80 w 101"/>
                <a:gd name="T13" fmla="*/ 10 h 107"/>
                <a:gd name="T14" fmla="*/ 80 w 101"/>
                <a:gd name="T15" fmla="*/ 10 h 107"/>
                <a:gd name="T16" fmla="*/ 0 w 101"/>
                <a:gd name="T17" fmla="*/ 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07">
                  <a:moveTo>
                    <a:pt x="0" y="9"/>
                  </a:moveTo>
                  <a:lnTo>
                    <a:pt x="0" y="9"/>
                  </a:lnTo>
                  <a:cubicBezTo>
                    <a:pt x="13" y="52"/>
                    <a:pt x="14" y="85"/>
                    <a:pt x="31" y="96"/>
                  </a:cubicBezTo>
                  <a:lnTo>
                    <a:pt x="31" y="96"/>
                  </a:lnTo>
                  <a:cubicBezTo>
                    <a:pt x="45" y="106"/>
                    <a:pt x="76" y="90"/>
                    <a:pt x="100" y="85"/>
                  </a:cubicBezTo>
                  <a:lnTo>
                    <a:pt x="100" y="85"/>
                  </a:lnTo>
                  <a:cubicBezTo>
                    <a:pt x="94" y="59"/>
                    <a:pt x="95" y="29"/>
                    <a:pt x="80" y="10"/>
                  </a:cubicBezTo>
                  <a:lnTo>
                    <a:pt x="80" y="10"/>
                  </a:lnTo>
                  <a:cubicBezTo>
                    <a:pt x="73" y="0"/>
                    <a:pt x="40" y="9"/>
                    <a:pt x="0" y="9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81" name="Freeform 179">
              <a:extLst>
                <a:ext uri="{FF2B5EF4-FFF2-40B4-BE49-F238E27FC236}">
                  <a16:creationId xmlns:a16="http://schemas.microsoft.com/office/drawing/2014/main" id="{0B306EF4-432B-0A44-B791-289DCFA236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0770" y="5835989"/>
              <a:ext cx="38426" cy="36730"/>
            </a:xfrm>
            <a:custGeom>
              <a:avLst/>
              <a:gdLst>
                <a:gd name="T0" fmla="*/ 85 w 86"/>
                <a:gd name="T1" fmla="*/ 67 h 85"/>
                <a:gd name="T2" fmla="*/ 85 w 86"/>
                <a:gd name="T3" fmla="*/ 67 h 85"/>
                <a:gd name="T4" fmla="*/ 65 w 86"/>
                <a:gd name="T5" fmla="*/ 0 h 85"/>
                <a:gd name="T6" fmla="*/ 65 w 86"/>
                <a:gd name="T7" fmla="*/ 0 h 85"/>
                <a:gd name="T8" fmla="*/ 8 w 86"/>
                <a:gd name="T9" fmla="*/ 21 h 85"/>
                <a:gd name="T10" fmla="*/ 8 w 86"/>
                <a:gd name="T11" fmla="*/ 21 h 85"/>
                <a:gd name="T12" fmla="*/ 17 w 86"/>
                <a:gd name="T13" fmla="*/ 76 h 85"/>
                <a:gd name="T14" fmla="*/ 17 w 86"/>
                <a:gd name="T15" fmla="*/ 76 h 85"/>
                <a:gd name="T16" fmla="*/ 85 w 86"/>
                <a:gd name="T17" fmla="*/ 6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85">
                  <a:moveTo>
                    <a:pt x="85" y="67"/>
                  </a:moveTo>
                  <a:lnTo>
                    <a:pt x="85" y="67"/>
                  </a:lnTo>
                  <a:cubicBezTo>
                    <a:pt x="76" y="37"/>
                    <a:pt x="71" y="19"/>
                    <a:pt x="65" y="0"/>
                  </a:cubicBezTo>
                  <a:lnTo>
                    <a:pt x="65" y="0"/>
                  </a:lnTo>
                  <a:cubicBezTo>
                    <a:pt x="45" y="7"/>
                    <a:pt x="18" y="7"/>
                    <a:pt x="8" y="21"/>
                  </a:cubicBezTo>
                  <a:lnTo>
                    <a:pt x="8" y="21"/>
                  </a:lnTo>
                  <a:cubicBezTo>
                    <a:pt x="0" y="31"/>
                    <a:pt x="5" y="66"/>
                    <a:pt x="17" y="76"/>
                  </a:cubicBezTo>
                  <a:lnTo>
                    <a:pt x="17" y="76"/>
                  </a:lnTo>
                  <a:cubicBezTo>
                    <a:pt x="27" y="84"/>
                    <a:pt x="53" y="72"/>
                    <a:pt x="85" y="6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82" name="Freeform 180">
              <a:extLst>
                <a:ext uri="{FF2B5EF4-FFF2-40B4-BE49-F238E27FC236}">
                  <a16:creationId xmlns:a16="http://schemas.microsoft.com/office/drawing/2014/main" id="{6BA75459-8B7B-7045-91C4-78EABDF0FA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621" y="5427178"/>
              <a:ext cx="46111" cy="55523"/>
            </a:xfrm>
            <a:custGeom>
              <a:avLst/>
              <a:gdLst>
                <a:gd name="T0" fmla="*/ 91 w 107"/>
                <a:gd name="T1" fmla="*/ 0 h 126"/>
                <a:gd name="T2" fmla="*/ 91 w 107"/>
                <a:gd name="T3" fmla="*/ 0 h 126"/>
                <a:gd name="T4" fmla="*/ 0 w 107"/>
                <a:gd name="T5" fmla="*/ 113 h 126"/>
                <a:gd name="T6" fmla="*/ 0 w 107"/>
                <a:gd name="T7" fmla="*/ 113 h 126"/>
                <a:gd name="T8" fmla="*/ 13 w 107"/>
                <a:gd name="T9" fmla="*/ 125 h 126"/>
                <a:gd name="T10" fmla="*/ 13 w 107"/>
                <a:gd name="T11" fmla="*/ 125 h 126"/>
                <a:gd name="T12" fmla="*/ 106 w 107"/>
                <a:gd name="T13" fmla="*/ 15 h 126"/>
                <a:gd name="T14" fmla="*/ 106 w 107"/>
                <a:gd name="T15" fmla="*/ 15 h 126"/>
                <a:gd name="T16" fmla="*/ 91 w 107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126">
                  <a:moveTo>
                    <a:pt x="91" y="0"/>
                  </a:moveTo>
                  <a:lnTo>
                    <a:pt x="91" y="0"/>
                  </a:lnTo>
                  <a:cubicBezTo>
                    <a:pt x="32" y="15"/>
                    <a:pt x="18" y="66"/>
                    <a:pt x="0" y="113"/>
                  </a:cubicBezTo>
                  <a:lnTo>
                    <a:pt x="0" y="113"/>
                  </a:lnTo>
                  <a:cubicBezTo>
                    <a:pt x="4" y="117"/>
                    <a:pt x="8" y="120"/>
                    <a:pt x="13" y="125"/>
                  </a:cubicBezTo>
                  <a:lnTo>
                    <a:pt x="13" y="125"/>
                  </a:lnTo>
                  <a:cubicBezTo>
                    <a:pt x="44" y="88"/>
                    <a:pt x="75" y="52"/>
                    <a:pt x="106" y="15"/>
                  </a:cubicBezTo>
                  <a:lnTo>
                    <a:pt x="106" y="15"/>
                  </a:lnTo>
                  <a:cubicBezTo>
                    <a:pt x="101" y="10"/>
                    <a:pt x="96" y="5"/>
                    <a:pt x="91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38">
            <a:extLst>
              <a:ext uri="{FF2B5EF4-FFF2-40B4-BE49-F238E27FC236}">
                <a16:creationId xmlns:a16="http://schemas.microsoft.com/office/drawing/2014/main" id="{86C95B81-9448-4244-B195-72BBD388B04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-884238" y="-1109663"/>
            <a:ext cx="13957301" cy="9150351"/>
            <a:chOff x="-884851" y="-1110421"/>
            <a:chExt cx="13958497" cy="9150850"/>
          </a:xfrm>
        </p:grpSpPr>
        <p:grpSp>
          <p:nvGrpSpPr>
            <p:cNvPr id="3" name="Group 1">
              <a:extLst>
                <a:ext uri="{FF2B5EF4-FFF2-40B4-BE49-F238E27FC236}">
                  <a16:creationId xmlns:a16="http://schemas.microsoft.com/office/drawing/2014/main" id="{9E6CDF8D-8FD3-154F-B5E3-8BDD48E5C867}"/>
                </a:ext>
              </a:extLst>
            </p:cNvPr>
            <p:cNvGrpSpPr>
              <a:grpSpLocks/>
            </p:cNvGrpSpPr>
            <p:nvPr/>
          </p:nvGrpSpPr>
          <p:grpSpPr bwMode="auto">
            <a:xfrm rot="5914166">
              <a:off x="1320268" y="-3315540"/>
              <a:ext cx="2503681" cy="6913919"/>
              <a:chOff x="1879681" y="15242"/>
              <a:chExt cx="2503681" cy="6913919"/>
            </a:xfrm>
          </p:grpSpPr>
          <p:sp>
            <p:nvSpPr>
              <p:cNvPr id="185" name="Freeform 1">
                <a:extLst>
                  <a:ext uri="{FF2B5EF4-FFF2-40B4-BE49-F238E27FC236}">
                    <a16:creationId xmlns:a16="http://schemas.microsoft.com/office/drawing/2014/main" id="{C12D9C3B-24E6-2548-AE98-A60AB4694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6" name="Freeform 2">
                <a:extLst>
                  <a:ext uri="{FF2B5EF4-FFF2-40B4-BE49-F238E27FC236}">
                    <a16:creationId xmlns:a16="http://schemas.microsoft.com/office/drawing/2014/main" id="{B975E37B-9169-084E-A8EE-5E8CAC5E2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7" name="Freeform 3">
                <a:extLst>
                  <a:ext uri="{FF2B5EF4-FFF2-40B4-BE49-F238E27FC236}">
                    <a16:creationId xmlns:a16="http://schemas.microsoft.com/office/drawing/2014/main" id="{09908706-DBE0-EA4D-B035-712B1A6903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2595" y="1080399"/>
                <a:ext cx="944615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8" name="Freeform 4">
                <a:extLst>
                  <a:ext uri="{FF2B5EF4-FFF2-40B4-BE49-F238E27FC236}">
                    <a16:creationId xmlns:a16="http://schemas.microsoft.com/office/drawing/2014/main" id="{A1C0AE49-AE19-8849-884F-6298CDE90A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9" name="Freeform 5">
                <a:extLst>
                  <a:ext uri="{FF2B5EF4-FFF2-40B4-BE49-F238E27FC236}">
                    <a16:creationId xmlns:a16="http://schemas.microsoft.com/office/drawing/2014/main" id="{96992887-41FF-324B-8B76-D72FCDD2A2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4065" y="1081230"/>
                <a:ext cx="495328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0" name="Freeform 6">
                <a:extLst>
                  <a:ext uri="{FF2B5EF4-FFF2-40B4-BE49-F238E27FC236}">
                    <a16:creationId xmlns:a16="http://schemas.microsoft.com/office/drawing/2014/main" id="{89BCFE23-6213-BE41-972B-40FFBF3BA6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1" name="Freeform 7">
                <a:extLst>
                  <a:ext uri="{FF2B5EF4-FFF2-40B4-BE49-F238E27FC236}">
                    <a16:creationId xmlns:a16="http://schemas.microsoft.com/office/drawing/2014/main" id="{B8B35907-BE6D-744E-9617-20F241C999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9345" y="362363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2" name="Freeform 8">
                <a:extLst>
                  <a:ext uri="{FF2B5EF4-FFF2-40B4-BE49-F238E27FC236}">
                    <a16:creationId xmlns:a16="http://schemas.microsoft.com/office/drawing/2014/main" id="{F5165A34-193B-154C-BCC9-A92FC1D88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3" name="Freeform 9">
                <a:extLst>
                  <a:ext uri="{FF2B5EF4-FFF2-40B4-BE49-F238E27FC236}">
                    <a16:creationId xmlns:a16="http://schemas.microsoft.com/office/drawing/2014/main" id="{1CD4D538-92B8-6A4C-951C-51D2343881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042" y="916621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4" name="Freeform 10">
                <a:extLst>
                  <a:ext uri="{FF2B5EF4-FFF2-40B4-BE49-F238E27FC236}">
                    <a16:creationId xmlns:a16="http://schemas.microsoft.com/office/drawing/2014/main" id="{14A25A9E-B54A-BF4D-8CC7-08465D2A0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5" name="Freeform 11">
                <a:extLst>
                  <a:ext uri="{FF2B5EF4-FFF2-40B4-BE49-F238E27FC236}">
                    <a16:creationId xmlns:a16="http://schemas.microsoft.com/office/drawing/2014/main" id="{6578A1E7-2FBF-2B4B-9762-B7C7E3EB40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1229" y="721645"/>
                <a:ext cx="131769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6" name="Freeform 12">
                <a:extLst>
                  <a:ext uri="{FF2B5EF4-FFF2-40B4-BE49-F238E27FC236}">
                    <a16:creationId xmlns:a16="http://schemas.microsoft.com/office/drawing/2014/main" id="{7BBF4110-E88A-6F47-B63A-21E733DF46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8396" y="381111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7" name="Freeform 13">
                <a:extLst>
                  <a:ext uri="{FF2B5EF4-FFF2-40B4-BE49-F238E27FC236}">
                    <a16:creationId xmlns:a16="http://schemas.microsoft.com/office/drawing/2014/main" id="{575F05DF-E8B8-4C4A-B2CC-69D75CA14E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1473" y="755575"/>
                <a:ext cx="288942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8" name="Freeform 14">
                <a:extLst>
                  <a:ext uri="{FF2B5EF4-FFF2-40B4-BE49-F238E27FC236}">
                    <a16:creationId xmlns:a16="http://schemas.microsoft.com/office/drawing/2014/main" id="{DFEB61BD-90BA-4447-A870-8C149F25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8242" y="472081"/>
                <a:ext cx="147645" cy="296887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9" name="Freeform 15">
                <a:extLst>
                  <a:ext uri="{FF2B5EF4-FFF2-40B4-BE49-F238E27FC236}">
                    <a16:creationId xmlns:a16="http://schemas.microsoft.com/office/drawing/2014/main" id="{BA655C9C-7531-DA49-81B7-548543D21C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0688" y="1173026"/>
                <a:ext cx="395310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0" name="Freeform 16">
                <a:extLst>
                  <a:ext uri="{FF2B5EF4-FFF2-40B4-BE49-F238E27FC236}">
                    <a16:creationId xmlns:a16="http://schemas.microsoft.com/office/drawing/2014/main" id="{01B300A4-A740-F841-BDA0-F0CDAA90F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1" name="Freeform 17">
                <a:extLst>
                  <a:ext uri="{FF2B5EF4-FFF2-40B4-BE49-F238E27FC236}">
                    <a16:creationId xmlns:a16="http://schemas.microsoft.com/office/drawing/2014/main" id="{FF80678A-F833-4443-B37A-10B4911AEA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8752" y="14493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2" name="Freeform 18">
                <a:extLst>
                  <a:ext uri="{FF2B5EF4-FFF2-40B4-BE49-F238E27FC236}">
                    <a16:creationId xmlns:a16="http://schemas.microsoft.com/office/drawing/2014/main" id="{5F83DAF1-A29D-2C40-B384-C13DAE6FE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802" y="57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3" name="Freeform 19">
                <a:extLst>
                  <a:ext uri="{FF2B5EF4-FFF2-40B4-BE49-F238E27FC236}">
                    <a16:creationId xmlns:a16="http://schemas.microsoft.com/office/drawing/2014/main" id="{07BF4A43-ECD7-324A-8A64-B65EB4F45B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172" y="474247"/>
                <a:ext cx="263540" cy="173052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4" name="Freeform 20">
                <a:extLst>
                  <a:ext uri="{FF2B5EF4-FFF2-40B4-BE49-F238E27FC236}">
                    <a16:creationId xmlns:a16="http://schemas.microsoft.com/office/drawing/2014/main" id="{4EA153BE-D7FF-E340-953F-3C68D9CE68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304" y="741375"/>
                <a:ext cx="249252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5" name="Freeform 21">
                <a:extLst>
                  <a:ext uri="{FF2B5EF4-FFF2-40B4-BE49-F238E27FC236}">
                    <a16:creationId xmlns:a16="http://schemas.microsoft.com/office/drawing/2014/main" id="{1083A118-512A-3B4C-B5DC-8804000AF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5870" y="89475"/>
                <a:ext cx="100018" cy="223856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6" name="Freeform 22">
                <a:extLst>
                  <a:ext uri="{FF2B5EF4-FFF2-40B4-BE49-F238E27FC236}">
                    <a16:creationId xmlns:a16="http://schemas.microsoft.com/office/drawing/2014/main" id="{1119DC79-A473-8F45-B486-40D62D631F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7" name="Freeform 23">
                <a:extLst>
                  <a:ext uri="{FF2B5EF4-FFF2-40B4-BE49-F238E27FC236}">
                    <a16:creationId xmlns:a16="http://schemas.microsoft.com/office/drawing/2014/main" id="{62B61864-24B7-9441-9F98-995D7F28CB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0454" y="44320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8" name="Freeform 24">
                <a:extLst>
                  <a:ext uri="{FF2B5EF4-FFF2-40B4-BE49-F238E27FC236}">
                    <a16:creationId xmlns:a16="http://schemas.microsoft.com/office/drawing/2014/main" id="{984FD47C-5306-CD4D-8384-229A51C9EF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387" y="712061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9" name="Freeform 25">
                <a:extLst>
                  <a:ext uri="{FF2B5EF4-FFF2-40B4-BE49-F238E27FC236}">
                    <a16:creationId xmlns:a16="http://schemas.microsoft.com/office/drawing/2014/main" id="{11F1C2B1-82E7-9145-9DBB-5520C2B57E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5300" y="245223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0" name="Freeform 26">
                <a:extLst>
                  <a:ext uri="{FF2B5EF4-FFF2-40B4-BE49-F238E27FC236}">
                    <a16:creationId xmlns:a16="http://schemas.microsoft.com/office/drawing/2014/main" id="{948F2D62-F07F-B641-8D18-ADDECAB5F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4727" y="479392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1" name="Freeform 27">
                <a:extLst>
                  <a:ext uri="{FF2B5EF4-FFF2-40B4-BE49-F238E27FC236}">
                    <a16:creationId xmlns:a16="http://schemas.microsoft.com/office/drawing/2014/main" id="{79C79E2A-2F73-564C-AB92-D4BB83CA2C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8615" y="106575"/>
                <a:ext cx="106369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2" name="Freeform 28">
                <a:extLst>
                  <a:ext uri="{FF2B5EF4-FFF2-40B4-BE49-F238E27FC236}">
                    <a16:creationId xmlns:a16="http://schemas.microsoft.com/office/drawing/2014/main" id="{3FAB024B-5FCE-9248-A313-86E45EC27B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0718" y="227458"/>
                <a:ext cx="128594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3" name="Freeform 29">
                <a:extLst>
                  <a:ext uri="{FF2B5EF4-FFF2-40B4-BE49-F238E27FC236}">
                    <a16:creationId xmlns:a16="http://schemas.microsoft.com/office/drawing/2014/main" id="{AC46CD48-F8AF-8647-AFB5-6122D8C268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5017" y="708836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4" name="Freeform 30">
                <a:extLst>
                  <a:ext uri="{FF2B5EF4-FFF2-40B4-BE49-F238E27FC236}">
                    <a16:creationId xmlns:a16="http://schemas.microsoft.com/office/drawing/2014/main" id="{6CF801A9-77EF-FF45-A071-1BD4F66B4C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6814" y="154621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5" name="Freeform 31">
                <a:extLst>
                  <a:ext uri="{FF2B5EF4-FFF2-40B4-BE49-F238E27FC236}">
                    <a16:creationId xmlns:a16="http://schemas.microsoft.com/office/drawing/2014/main" id="{6DE8E1A0-5377-814F-8118-FBED2937E6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3023" y="536450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6" name="Freeform 32">
                <a:extLst>
                  <a:ext uri="{FF2B5EF4-FFF2-40B4-BE49-F238E27FC236}">
                    <a16:creationId xmlns:a16="http://schemas.microsoft.com/office/drawing/2014/main" id="{16A3164E-C4E3-0A4B-A1D7-05BD2385DC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7951" y="583800"/>
                <a:ext cx="41277" cy="160352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7" name="Freeform 33">
                <a:extLst>
                  <a:ext uri="{FF2B5EF4-FFF2-40B4-BE49-F238E27FC236}">
                    <a16:creationId xmlns:a16="http://schemas.microsoft.com/office/drawing/2014/main" id="{2B5BCF73-61E7-B143-BFEE-0ABFB49F1C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080" y="1343174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8" name="Freeform 34">
                <a:extLst>
                  <a:ext uri="{FF2B5EF4-FFF2-40B4-BE49-F238E27FC236}">
                    <a16:creationId xmlns:a16="http://schemas.microsoft.com/office/drawing/2014/main" id="{6ADFF045-924A-A448-9F51-9D5D764918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3255" y="719670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9" name="Freeform 35">
                <a:extLst>
                  <a:ext uri="{FF2B5EF4-FFF2-40B4-BE49-F238E27FC236}">
                    <a16:creationId xmlns:a16="http://schemas.microsoft.com/office/drawing/2014/main" id="{FCBF88B9-713F-0B4E-9B35-B75BC843CC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4546" y="678081"/>
                <a:ext cx="152408" cy="49216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0" name="Freeform 36">
                <a:extLst>
                  <a:ext uri="{FF2B5EF4-FFF2-40B4-BE49-F238E27FC236}">
                    <a16:creationId xmlns:a16="http://schemas.microsoft.com/office/drawing/2014/main" id="{BCA57D78-7559-354C-A7F2-0FE4A47C7B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722" y="609978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1" name="Freeform 37">
                <a:extLst>
                  <a:ext uri="{FF2B5EF4-FFF2-40B4-BE49-F238E27FC236}">
                    <a16:creationId xmlns:a16="http://schemas.microsoft.com/office/drawing/2014/main" id="{20375A84-ADC5-A148-9B66-A149A8655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8622" y="275971"/>
                <a:ext cx="123832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2" name="Freeform 38">
                <a:extLst>
                  <a:ext uri="{FF2B5EF4-FFF2-40B4-BE49-F238E27FC236}">
                    <a16:creationId xmlns:a16="http://schemas.microsoft.com/office/drawing/2014/main" id="{1595525A-DD3D-4143-81DE-54BD801C78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8815" y="327836"/>
                <a:ext cx="115894" cy="36516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3" name="Freeform 39">
                <a:extLst>
                  <a:ext uri="{FF2B5EF4-FFF2-40B4-BE49-F238E27FC236}">
                    <a16:creationId xmlns:a16="http://schemas.microsoft.com/office/drawing/2014/main" id="{72FB0363-0BD1-984C-989A-441A49E37A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2154" y="318605"/>
                <a:ext cx="58741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4" name="Freeform 40">
                <a:extLst>
                  <a:ext uri="{FF2B5EF4-FFF2-40B4-BE49-F238E27FC236}">
                    <a16:creationId xmlns:a16="http://schemas.microsoft.com/office/drawing/2014/main" id="{60D89968-AD21-A649-B1CE-F9F6CC50E5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516" y="180573"/>
                <a:ext cx="42864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5" name="Freeform 41">
                <a:extLst>
                  <a:ext uri="{FF2B5EF4-FFF2-40B4-BE49-F238E27FC236}">
                    <a16:creationId xmlns:a16="http://schemas.microsoft.com/office/drawing/2014/main" id="{5D19DF1A-8007-8349-8C31-B9359BDDB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693" y="770211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6" name="Freeform 42">
                <a:extLst>
                  <a:ext uri="{FF2B5EF4-FFF2-40B4-BE49-F238E27FC236}">
                    <a16:creationId xmlns:a16="http://schemas.microsoft.com/office/drawing/2014/main" id="{C7BBE13C-3AEB-9945-B1CB-DDFFF72EC6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5305" y="258064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7" name="Freeform 43">
                <a:extLst>
                  <a:ext uri="{FF2B5EF4-FFF2-40B4-BE49-F238E27FC236}">
                    <a16:creationId xmlns:a16="http://schemas.microsoft.com/office/drawing/2014/main" id="{6869D972-F3A2-3F49-971E-E3F9D82556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9775" y="323630"/>
                <a:ext cx="42864" cy="46042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8" name="Freeform 44">
                <a:extLst>
                  <a:ext uri="{FF2B5EF4-FFF2-40B4-BE49-F238E27FC236}">
                    <a16:creationId xmlns:a16="http://schemas.microsoft.com/office/drawing/2014/main" id="{9AFBD6F4-F79E-294B-92DA-2F77367421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8213" y="684731"/>
                <a:ext cx="38102" cy="36516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9" name="Freeform 45">
                <a:extLst>
                  <a:ext uri="{FF2B5EF4-FFF2-40B4-BE49-F238E27FC236}">
                    <a16:creationId xmlns:a16="http://schemas.microsoft.com/office/drawing/2014/main" id="{20D4AE9A-EB3C-044E-BEFC-66E4B29B61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4731" y="262460"/>
                <a:ext cx="46040" cy="55568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0" name="Freeform 46">
                <a:extLst>
                  <a:ext uri="{FF2B5EF4-FFF2-40B4-BE49-F238E27FC236}">
                    <a16:creationId xmlns:a16="http://schemas.microsoft.com/office/drawing/2014/main" id="{3A2948FE-B096-0040-B702-736FD7661B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1" name="Freeform 47">
                <a:extLst>
                  <a:ext uri="{FF2B5EF4-FFF2-40B4-BE49-F238E27FC236}">
                    <a16:creationId xmlns:a16="http://schemas.microsoft.com/office/drawing/2014/main" id="{3644D831-775C-1440-B62F-A21BB741E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2" name="Freeform 48">
                <a:extLst>
                  <a:ext uri="{FF2B5EF4-FFF2-40B4-BE49-F238E27FC236}">
                    <a16:creationId xmlns:a16="http://schemas.microsoft.com/office/drawing/2014/main" id="{F75D09FA-D221-994F-BAAF-9C8A2E112A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773" y="2741879"/>
                <a:ext cx="927151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3" name="Freeform 49">
                <a:extLst>
                  <a:ext uri="{FF2B5EF4-FFF2-40B4-BE49-F238E27FC236}">
                    <a16:creationId xmlns:a16="http://schemas.microsoft.com/office/drawing/2014/main" id="{7EF6CB77-8833-E943-B897-E9CCCCB93E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4" name="Freeform 50">
                <a:extLst>
                  <a:ext uri="{FF2B5EF4-FFF2-40B4-BE49-F238E27FC236}">
                    <a16:creationId xmlns:a16="http://schemas.microsoft.com/office/drawing/2014/main" id="{A2B5DC37-832F-4C40-B85F-3CA0E5DD6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071" y="2768448"/>
                <a:ext cx="504854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5" name="Freeform 51">
                <a:extLst>
                  <a:ext uri="{FF2B5EF4-FFF2-40B4-BE49-F238E27FC236}">
                    <a16:creationId xmlns:a16="http://schemas.microsoft.com/office/drawing/2014/main" id="{CCED712A-51B2-6D4A-844C-EE74415E1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6" name="Freeform 52">
                <a:extLst>
                  <a:ext uri="{FF2B5EF4-FFF2-40B4-BE49-F238E27FC236}">
                    <a16:creationId xmlns:a16="http://schemas.microsoft.com/office/drawing/2014/main" id="{8D96C01D-5D18-6248-A8D2-4D49A9552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2460" y="2057497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7" name="Freeform 53">
                <a:extLst>
                  <a:ext uri="{FF2B5EF4-FFF2-40B4-BE49-F238E27FC236}">
                    <a16:creationId xmlns:a16="http://schemas.microsoft.com/office/drawing/2014/main" id="{7C35C276-482D-1646-9CD4-B566AE17A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8" name="Freeform 54">
                <a:extLst>
                  <a:ext uri="{FF2B5EF4-FFF2-40B4-BE49-F238E27FC236}">
                    <a16:creationId xmlns:a16="http://schemas.microsoft.com/office/drawing/2014/main" id="{3DE6129B-4140-9143-B23D-704CAF7B67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223" y="2576308"/>
                <a:ext cx="415948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9" name="Freeform 55">
                <a:extLst>
                  <a:ext uri="{FF2B5EF4-FFF2-40B4-BE49-F238E27FC236}">
                    <a16:creationId xmlns:a16="http://schemas.microsoft.com/office/drawing/2014/main" id="{3A5C793E-E6C8-9B4F-9E09-9EDBE355BC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0" name="Freeform 56">
                <a:extLst>
                  <a:ext uri="{FF2B5EF4-FFF2-40B4-BE49-F238E27FC236}">
                    <a16:creationId xmlns:a16="http://schemas.microsoft.com/office/drawing/2014/main" id="{6B461427-9D32-624F-87F4-59DB610F4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7325" y="2408519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1" name="Freeform 57">
                <a:extLst>
                  <a:ext uri="{FF2B5EF4-FFF2-40B4-BE49-F238E27FC236}">
                    <a16:creationId xmlns:a16="http://schemas.microsoft.com/office/drawing/2014/main" id="{989AC6C7-C15A-BA4B-A0A4-FDA58F0D02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0707" y="2089359"/>
                <a:ext cx="346094" cy="100022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2" name="Freeform 58">
                <a:extLst>
                  <a:ext uri="{FF2B5EF4-FFF2-40B4-BE49-F238E27FC236}">
                    <a16:creationId xmlns:a16="http://schemas.microsoft.com/office/drawing/2014/main" id="{D3016727-49DD-5B42-9A84-859F86CE03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5434" y="2439269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3" name="Freeform 59">
                <a:extLst>
                  <a:ext uri="{FF2B5EF4-FFF2-40B4-BE49-F238E27FC236}">
                    <a16:creationId xmlns:a16="http://schemas.microsoft.com/office/drawing/2014/main" id="{E3CA8B28-5E80-494E-9595-11355D92F6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450" y="2147260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4" name="Freeform 60">
                <a:extLst>
                  <a:ext uri="{FF2B5EF4-FFF2-40B4-BE49-F238E27FC236}">
                    <a16:creationId xmlns:a16="http://schemas.microsoft.com/office/drawing/2014/main" id="{8FE2B77B-BFF2-C54C-B985-0B5C281A2F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140" y="2863680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5" name="Freeform 61">
                <a:extLst>
                  <a:ext uri="{FF2B5EF4-FFF2-40B4-BE49-F238E27FC236}">
                    <a16:creationId xmlns:a16="http://schemas.microsoft.com/office/drawing/2014/main" id="{AED22D7C-D0AD-3949-91CA-4D62FB11F2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6" name="Freeform 62">
                <a:extLst>
                  <a:ext uri="{FF2B5EF4-FFF2-40B4-BE49-F238E27FC236}">
                    <a16:creationId xmlns:a16="http://schemas.microsoft.com/office/drawing/2014/main" id="{926D1924-7CD1-5D49-885C-A296396E25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291" y="1715878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7" name="Freeform 63">
                <a:extLst>
                  <a:ext uri="{FF2B5EF4-FFF2-40B4-BE49-F238E27FC236}">
                    <a16:creationId xmlns:a16="http://schemas.microsoft.com/office/drawing/2014/main" id="{5D353656-63E0-724A-A30D-EEF1AB0726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886" y="2235536"/>
                <a:ext cx="200036" cy="223857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8" name="Freeform 64">
                <a:extLst>
                  <a:ext uri="{FF2B5EF4-FFF2-40B4-BE49-F238E27FC236}">
                    <a16:creationId xmlns:a16="http://schemas.microsoft.com/office/drawing/2014/main" id="{8705B941-AF5B-F148-AC1E-699343EDBC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639" y="2168268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9" name="Freeform 65">
                <a:extLst>
                  <a:ext uri="{FF2B5EF4-FFF2-40B4-BE49-F238E27FC236}">
                    <a16:creationId xmlns:a16="http://schemas.microsoft.com/office/drawing/2014/main" id="{152A2BCF-323E-3444-9B74-34DD033AD1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426" y="2403794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0" name="Freeform 66">
                <a:extLst>
                  <a:ext uri="{FF2B5EF4-FFF2-40B4-BE49-F238E27FC236}">
                    <a16:creationId xmlns:a16="http://schemas.microsoft.com/office/drawing/2014/main" id="{704F6CEB-4298-0A47-97A6-D744FBFB56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909" y="1787052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1" name="Freeform 67">
                <a:extLst>
                  <a:ext uri="{FF2B5EF4-FFF2-40B4-BE49-F238E27FC236}">
                    <a16:creationId xmlns:a16="http://schemas.microsoft.com/office/drawing/2014/main" id="{11992747-BD3F-2447-8397-34AB221081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52" name="Freeform 68">
                <a:extLst>
                  <a:ext uri="{FF2B5EF4-FFF2-40B4-BE49-F238E27FC236}">
                    <a16:creationId xmlns:a16="http://schemas.microsoft.com/office/drawing/2014/main" id="{FF6BC59C-8930-9E4B-9E5C-08100B19D2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442" y="2138580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3" name="Freeform 69">
                <a:extLst>
                  <a:ext uri="{FF2B5EF4-FFF2-40B4-BE49-F238E27FC236}">
                    <a16:creationId xmlns:a16="http://schemas.microsoft.com/office/drawing/2014/main" id="{02C12306-1720-A04F-8A34-C385BDE453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944" y="2384784"/>
                <a:ext cx="153995" cy="106372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254" name="Freeform 70">
                <a:extLst>
                  <a:ext uri="{FF2B5EF4-FFF2-40B4-BE49-F238E27FC236}">
                    <a16:creationId xmlns:a16="http://schemas.microsoft.com/office/drawing/2014/main" id="{D5965A89-75D8-9E4C-9512-810EF046A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6113" y="1924811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5" name="Freeform 71">
                <a:extLst>
                  <a:ext uri="{FF2B5EF4-FFF2-40B4-BE49-F238E27FC236}">
                    <a16:creationId xmlns:a16="http://schemas.microsoft.com/office/drawing/2014/main" id="{5721E571-1A40-134C-93A5-6B1DD879C4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658" y="2168590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6" name="Freeform 72">
                <a:extLst>
                  <a:ext uri="{FF2B5EF4-FFF2-40B4-BE49-F238E27FC236}">
                    <a16:creationId xmlns:a16="http://schemas.microsoft.com/office/drawing/2014/main" id="{194769EC-059B-0646-85DE-4227FE34B9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923" y="1795228"/>
                <a:ext cx="109544" cy="198455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7" name="Freeform 73">
                <a:extLst>
                  <a:ext uri="{FF2B5EF4-FFF2-40B4-BE49-F238E27FC236}">
                    <a16:creationId xmlns:a16="http://schemas.microsoft.com/office/drawing/2014/main" id="{1C356D61-48B0-EA4B-AC6A-D6D29CBCCD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58" name="Freeform 74">
                <a:extLst>
                  <a:ext uri="{FF2B5EF4-FFF2-40B4-BE49-F238E27FC236}">
                    <a16:creationId xmlns:a16="http://schemas.microsoft.com/office/drawing/2014/main" id="{2D80E29B-4F61-0244-A629-DC78E1FAC3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780" y="2394096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9" name="Freeform 75">
                <a:extLst>
                  <a:ext uri="{FF2B5EF4-FFF2-40B4-BE49-F238E27FC236}">
                    <a16:creationId xmlns:a16="http://schemas.microsoft.com/office/drawing/2014/main" id="{6F528A07-FE39-6047-B74A-83AE028B96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3998" y="1830692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0" name="Freeform 76">
                <a:extLst>
                  <a:ext uri="{FF2B5EF4-FFF2-40B4-BE49-F238E27FC236}">
                    <a16:creationId xmlns:a16="http://schemas.microsoft.com/office/drawing/2014/main" id="{A19BAF3A-9727-F24C-AC29-73C8D1E1ED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7999" y="220416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1" name="Freeform 77">
                <a:extLst>
                  <a:ext uri="{FF2B5EF4-FFF2-40B4-BE49-F238E27FC236}">
                    <a16:creationId xmlns:a16="http://schemas.microsoft.com/office/drawing/2014/main" id="{AA60D1EE-3C80-0D48-9606-F35A21DD90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9237" y="2251332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2" name="Freeform 78">
                <a:extLst>
                  <a:ext uri="{FF2B5EF4-FFF2-40B4-BE49-F238E27FC236}">
                    <a16:creationId xmlns:a16="http://schemas.microsoft.com/office/drawing/2014/main" id="{384A3540-7EA3-2B41-9D22-9E822128A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8255" y="3030764"/>
                <a:ext cx="136532" cy="128598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3" name="Freeform 79">
                <a:extLst>
                  <a:ext uri="{FF2B5EF4-FFF2-40B4-BE49-F238E27FC236}">
                    <a16:creationId xmlns:a16="http://schemas.microsoft.com/office/drawing/2014/main" id="{611F77CA-E1A3-8541-A412-5A3C293E1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7415" y="2406048"/>
                <a:ext cx="141296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4" name="Freeform 80">
                <a:extLst>
                  <a:ext uri="{FF2B5EF4-FFF2-40B4-BE49-F238E27FC236}">
                    <a16:creationId xmlns:a16="http://schemas.microsoft.com/office/drawing/2014/main" id="{E775721D-597E-1646-9613-8A6A26A3A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0470" y="2367769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5" name="Freeform 81">
                <a:extLst>
                  <a:ext uri="{FF2B5EF4-FFF2-40B4-BE49-F238E27FC236}">
                    <a16:creationId xmlns:a16="http://schemas.microsoft.com/office/drawing/2014/main" id="{9C00AE00-EF14-B648-AE3E-B1353B177E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744" y="2275016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6" name="Freeform 82">
                <a:extLst>
                  <a:ext uri="{FF2B5EF4-FFF2-40B4-BE49-F238E27FC236}">
                    <a16:creationId xmlns:a16="http://schemas.microsoft.com/office/drawing/2014/main" id="{E98BCC20-2672-F243-83D2-C57D4E7FB4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056" y="1975122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7" name="Freeform 83">
                <a:extLst>
                  <a:ext uri="{FF2B5EF4-FFF2-40B4-BE49-F238E27FC236}">
                    <a16:creationId xmlns:a16="http://schemas.microsoft.com/office/drawing/2014/main" id="{8131E2CD-FFFF-E740-BA5D-95167A8AA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041" y="202572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8" name="Freeform 84">
                <a:extLst>
                  <a:ext uri="{FF2B5EF4-FFF2-40B4-BE49-F238E27FC236}">
                    <a16:creationId xmlns:a16="http://schemas.microsoft.com/office/drawing/2014/main" id="{67ED8294-03A2-7640-ADBF-E443D75497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282" y="201438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9" name="Freeform 85">
                <a:extLst>
                  <a:ext uri="{FF2B5EF4-FFF2-40B4-BE49-F238E27FC236}">
                    <a16:creationId xmlns:a16="http://schemas.microsoft.com/office/drawing/2014/main" id="{DB2E25C6-F920-764C-BBC5-F89AF8EEE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83" y="1864960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0" name="Freeform 86">
                <a:extLst>
                  <a:ext uri="{FF2B5EF4-FFF2-40B4-BE49-F238E27FC236}">
                    <a16:creationId xmlns:a16="http://schemas.microsoft.com/office/drawing/2014/main" id="{B5C433F3-6679-3E43-8C7B-4F227C7339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2358" y="2438785"/>
                <a:ext cx="49215" cy="52392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1" name="Freeform 87">
                <a:extLst>
                  <a:ext uri="{FF2B5EF4-FFF2-40B4-BE49-F238E27FC236}">
                    <a16:creationId xmlns:a16="http://schemas.microsoft.com/office/drawing/2014/main" id="{44138BB7-13ED-D349-B4BD-2385EA3CE3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394" y="1957906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2" name="Freeform 88">
                <a:extLst>
                  <a:ext uri="{FF2B5EF4-FFF2-40B4-BE49-F238E27FC236}">
                    <a16:creationId xmlns:a16="http://schemas.microsoft.com/office/drawing/2014/main" id="{D7391B08-6202-DF46-A4F1-26D5ADEC7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3752" y="2007834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3" name="Freeform 89">
                <a:extLst>
                  <a:ext uri="{FF2B5EF4-FFF2-40B4-BE49-F238E27FC236}">
                    <a16:creationId xmlns:a16="http://schemas.microsoft.com/office/drawing/2014/main" id="{AE18A97F-3BD9-6849-8191-CDD696402A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7616" y="2372731"/>
                <a:ext cx="38102" cy="36515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4" name="Freeform 90">
                <a:extLst>
                  <a:ext uri="{FF2B5EF4-FFF2-40B4-BE49-F238E27FC236}">
                    <a16:creationId xmlns:a16="http://schemas.microsoft.com/office/drawing/2014/main" id="{01C7847E-48FF-184F-A787-9C74EE01DC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015" y="1957626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5" name="Freeform 91">
                <a:extLst>
                  <a:ext uri="{FF2B5EF4-FFF2-40B4-BE49-F238E27FC236}">
                    <a16:creationId xmlns:a16="http://schemas.microsoft.com/office/drawing/2014/main" id="{504B709B-3A9A-A440-AA60-D2B9872CE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6" name="Freeform 92">
                <a:extLst>
                  <a:ext uri="{FF2B5EF4-FFF2-40B4-BE49-F238E27FC236}">
                    <a16:creationId xmlns:a16="http://schemas.microsoft.com/office/drawing/2014/main" id="{FF81AACF-6BAA-884F-BE53-C64F42CFD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7" name="Freeform 93">
                <a:extLst>
                  <a:ext uri="{FF2B5EF4-FFF2-40B4-BE49-F238E27FC236}">
                    <a16:creationId xmlns:a16="http://schemas.microsoft.com/office/drawing/2014/main" id="{B805CC21-B5CC-2346-9F2E-FD690B3E8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1485" y="4548592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8" name="Freeform 94">
                <a:extLst>
                  <a:ext uri="{FF2B5EF4-FFF2-40B4-BE49-F238E27FC236}">
                    <a16:creationId xmlns:a16="http://schemas.microsoft.com/office/drawing/2014/main" id="{9FDA03E0-986D-F242-B85C-7843FDF36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9" name="Freeform 95">
                <a:extLst>
                  <a:ext uri="{FF2B5EF4-FFF2-40B4-BE49-F238E27FC236}">
                    <a16:creationId xmlns:a16="http://schemas.microsoft.com/office/drawing/2014/main" id="{A64C0F1F-8A6E-B848-88FD-F71D296E9A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3075" y="4551001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0" name="Freeform 96">
                <a:extLst>
                  <a:ext uri="{FF2B5EF4-FFF2-40B4-BE49-F238E27FC236}">
                    <a16:creationId xmlns:a16="http://schemas.microsoft.com/office/drawing/2014/main" id="{402C89C3-B328-3B4E-8BBB-979359B3C8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1" name="Freeform 97">
                <a:extLst>
                  <a:ext uri="{FF2B5EF4-FFF2-40B4-BE49-F238E27FC236}">
                    <a16:creationId xmlns:a16="http://schemas.microsoft.com/office/drawing/2014/main" id="{9052A852-20B1-EF47-9520-1A1B0AE5C0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9806" y="3830320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2" name="Freeform 98">
                <a:extLst>
                  <a:ext uri="{FF2B5EF4-FFF2-40B4-BE49-F238E27FC236}">
                    <a16:creationId xmlns:a16="http://schemas.microsoft.com/office/drawing/2014/main" id="{FD853400-B80C-C147-AAE1-20C09A26A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3" name="Freeform 99">
                <a:extLst>
                  <a:ext uri="{FF2B5EF4-FFF2-40B4-BE49-F238E27FC236}">
                    <a16:creationId xmlns:a16="http://schemas.microsoft.com/office/drawing/2014/main" id="{D9DD578D-74A5-974C-A19F-E6BF07A2F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0600" y="4386620"/>
                <a:ext cx="423886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4" name="Freeform 100">
                <a:extLst>
                  <a:ext uri="{FF2B5EF4-FFF2-40B4-BE49-F238E27FC236}">
                    <a16:creationId xmlns:a16="http://schemas.microsoft.com/office/drawing/2014/main" id="{E458C57A-2213-FF4E-AA79-6CF0D4FAD4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5" name="Freeform 101">
                <a:extLst>
                  <a:ext uri="{FF2B5EF4-FFF2-40B4-BE49-F238E27FC236}">
                    <a16:creationId xmlns:a16="http://schemas.microsoft.com/office/drawing/2014/main" id="{59A121FE-E433-4A4A-8737-56526A2AED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465" y="4191281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6" name="Freeform 102">
                <a:extLst>
                  <a:ext uri="{FF2B5EF4-FFF2-40B4-BE49-F238E27FC236}">
                    <a16:creationId xmlns:a16="http://schemas.microsoft.com/office/drawing/2014/main" id="{3EA82153-EA83-7445-A2F0-4347D50CD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8865" y="3849185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7" name="Freeform 103">
                <a:extLst>
                  <a:ext uri="{FF2B5EF4-FFF2-40B4-BE49-F238E27FC236}">
                    <a16:creationId xmlns:a16="http://schemas.microsoft.com/office/drawing/2014/main" id="{A21FD2CC-03EC-E14A-BBB2-EA5F7319E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942" y="4223650"/>
                <a:ext cx="287354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8" name="Freeform 104">
                <a:extLst>
                  <a:ext uri="{FF2B5EF4-FFF2-40B4-BE49-F238E27FC236}">
                    <a16:creationId xmlns:a16="http://schemas.microsoft.com/office/drawing/2014/main" id="{589D6C37-42C1-7446-B9B7-36CC587E82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39" y="3937142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9" name="Freeform 105">
                <a:extLst>
                  <a:ext uri="{FF2B5EF4-FFF2-40B4-BE49-F238E27FC236}">
                    <a16:creationId xmlns:a16="http://schemas.microsoft.com/office/drawing/2014/main" id="{8E39B41D-5F21-AD49-A1B2-3506287360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504" y="4644131"/>
                <a:ext cx="395310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0" name="Freeform 106">
                <a:extLst>
                  <a:ext uri="{FF2B5EF4-FFF2-40B4-BE49-F238E27FC236}">
                    <a16:creationId xmlns:a16="http://schemas.microsoft.com/office/drawing/2014/main" id="{3218E87D-FF97-494E-99B8-5E053B92D1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1" name="Freeform 107">
                <a:extLst>
                  <a:ext uri="{FF2B5EF4-FFF2-40B4-BE49-F238E27FC236}">
                    <a16:creationId xmlns:a16="http://schemas.microsoft.com/office/drawing/2014/main" id="{79726FCB-9A53-2048-BB69-DC3681A571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7406" y="3481116"/>
                <a:ext cx="233376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2" name="Freeform 108">
                <a:extLst>
                  <a:ext uri="{FF2B5EF4-FFF2-40B4-BE49-F238E27FC236}">
                    <a16:creationId xmlns:a16="http://schemas.microsoft.com/office/drawing/2014/main" id="{B32D71A0-9BA4-2E4E-B3A3-A8BA7EE8C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360" y="404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3" name="Freeform 109">
                <a:extLst>
                  <a:ext uri="{FF2B5EF4-FFF2-40B4-BE49-F238E27FC236}">
                    <a16:creationId xmlns:a16="http://schemas.microsoft.com/office/drawing/2014/main" id="{CF9925B7-9B14-2F49-96B5-F03C338E66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1633" y="3942203"/>
                <a:ext cx="263540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4" name="Freeform 110">
                <a:extLst>
                  <a:ext uri="{FF2B5EF4-FFF2-40B4-BE49-F238E27FC236}">
                    <a16:creationId xmlns:a16="http://schemas.microsoft.com/office/drawing/2014/main" id="{7C55AD33-ECEB-5442-91DA-D275213A4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1891" y="4211027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5" name="Freeform 111">
                <a:extLst>
                  <a:ext uri="{FF2B5EF4-FFF2-40B4-BE49-F238E27FC236}">
                    <a16:creationId xmlns:a16="http://schemas.microsoft.com/office/drawing/2014/main" id="{BE555BE7-E6CC-A94B-964D-F536731B9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6220" y="3555971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6" name="Freeform 112">
                <a:extLst>
                  <a:ext uri="{FF2B5EF4-FFF2-40B4-BE49-F238E27FC236}">
                    <a16:creationId xmlns:a16="http://schemas.microsoft.com/office/drawing/2014/main" id="{74E4EE14-C605-5E48-B533-752AE22CC0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7" name="Freeform 113">
                <a:extLst>
                  <a:ext uri="{FF2B5EF4-FFF2-40B4-BE49-F238E27FC236}">
                    <a16:creationId xmlns:a16="http://schemas.microsoft.com/office/drawing/2014/main" id="{EA41989A-B738-6149-8310-B15579301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0331" y="3908144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8" name="Freeform 114">
                <a:extLst>
                  <a:ext uri="{FF2B5EF4-FFF2-40B4-BE49-F238E27FC236}">
                    <a16:creationId xmlns:a16="http://schemas.microsoft.com/office/drawing/2014/main" id="{640AA002-54C7-F44E-9EF6-AE48102DAD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072" y="4176751"/>
                <a:ext cx="150821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9" name="Freeform 115">
                <a:extLst>
                  <a:ext uri="{FF2B5EF4-FFF2-40B4-BE49-F238E27FC236}">
                    <a16:creationId xmlns:a16="http://schemas.microsoft.com/office/drawing/2014/main" id="{867D6257-7A19-1B44-926A-551331AB2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5278" y="3709921"/>
                <a:ext cx="169871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0" name="Freeform 116">
                <a:extLst>
                  <a:ext uri="{FF2B5EF4-FFF2-40B4-BE49-F238E27FC236}">
                    <a16:creationId xmlns:a16="http://schemas.microsoft.com/office/drawing/2014/main" id="{B61F7AAA-4286-BE44-94DC-8FD91F6DEB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801" y="3946132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1" name="Freeform 117">
                <a:extLst>
                  <a:ext uri="{FF2B5EF4-FFF2-40B4-BE49-F238E27FC236}">
                    <a16:creationId xmlns:a16="http://schemas.microsoft.com/office/drawing/2014/main" id="{729ADA75-6B18-AB42-8E48-02A1A75A7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7633" y="3574877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2" name="Freeform 118">
                <a:extLst>
                  <a:ext uri="{FF2B5EF4-FFF2-40B4-BE49-F238E27FC236}">
                    <a16:creationId xmlns:a16="http://schemas.microsoft.com/office/drawing/2014/main" id="{48A96649-1BD6-C947-9581-B928D7D8E0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9372" y="3694082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3" name="Freeform 119">
                <a:extLst>
                  <a:ext uri="{FF2B5EF4-FFF2-40B4-BE49-F238E27FC236}">
                    <a16:creationId xmlns:a16="http://schemas.microsoft.com/office/drawing/2014/main" id="{5384F9A0-5BD2-C848-BF8E-780B1C86F4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3662" y="4175340"/>
                <a:ext cx="169872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4" name="Freeform 120">
                <a:extLst>
                  <a:ext uri="{FF2B5EF4-FFF2-40B4-BE49-F238E27FC236}">
                    <a16:creationId xmlns:a16="http://schemas.microsoft.com/office/drawing/2014/main" id="{A57B51B0-EBF9-7A49-979A-34C114B040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7046" y="3621125"/>
                <a:ext cx="93667" cy="166701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5" name="Freeform 121">
                <a:extLst>
                  <a:ext uri="{FF2B5EF4-FFF2-40B4-BE49-F238E27FC236}">
                    <a16:creationId xmlns:a16="http://schemas.microsoft.com/office/drawing/2014/main" id="{A53F860E-D91B-FB47-AB2D-BE9E7D9C4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904" y="4004524"/>
                <a:ext cx="50803" cy="192103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6" name="Freeform 122">
                <a:extLst>
                  <a:ext uri="{FF2B5EF4-FFF2-40B4-BE49-F238E27FC236}">
                    <a16:creationId xmlns:a16="http://schemas.microsoft.com/office/drawing/2014/main" id="{C1118FB0-22A0-C44D-B5A4-588648DC08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204" y="4048253"/>
                <a:ext cx="39689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7" name="Freeform 123">
                <a:extLst>
                  <a:ext uri="{FF2B5EF4-FFF2-40B4-BE49-F238E27FC236}">
                    <a16:creationId xmlns:a16="http://schemas.microsoft.com/office/drawing/2014/main" id="{46573A90-B990-1241-BD62-FD5BF1F35E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198" y="481281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8" name="Freeform 124">
                <a:extLst>
                  <a:ext uri="{FF2B5EF4-FFF2-40B4-BE49-F238E27FC236}">
                    <a16:creationId xmlns:a16="http://schemas.microsoft.com/office/drawing/2014/main" id="{DECEDFBA-A0CE-DF43-B13F-C9452EFE1C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4820" y="4184368"/>
                <a:ext cx="141296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9" name="Freeform 125">
                <a:extLst>
                  <a:ext uri="{FF2B5EF4-FFF2-40B4-BE49-F238E27FC236}">
                    <a16:creationId xmlns:a16="http://schemas.microsoft.com/office/drawing/2014/main" id="{E58CE49B-24A2-134A-9521-0BF58F76EC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3199" y="4143116"/>
                <a:ext cx="152409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0" name="Freeform 126">
                <a:extLst>
                  <a:ext uri="{FF2B5EF4-FFF2-40B4-BE49-F238E27FC236}">
                    <a16:creationId xmlns:a16="http://schemas.microsoft.com/office/drawing/2014/main" id="{2E8CAA23-0882-3D4B-B972-F16A4C91F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583" y="4074685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1" name="Freeform 127">
                <a:extLst>
                  <a:ext uri="{FF2B5EF4-FFF2-40B4-BE49-F238E27FC236}">
                    <a16:creationId xmlns:a16="http://schemas.microsoft.com/office/drawing/2014/main" id="{0035FBAA-9523-7B4C-9684-EB0D34829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0423" y="3742238"/>
                <a:ext cx="122245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2" name="Freeform 128">
                <a:extLst>
                  <a:ext uri="{FF2B5EF4-FFF2-40B4-BE49-F238E27FC236}">
                    <a16:creationId xmlns:a16="http://schemas.microsoft.com/office/drawing/2014/main" id="{393B07B8-5B1A-BF4B-A0E4-112726B6C5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5900" y="3794696"/>
                <a:ext cx="115894" cy="36515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3" name="Freeform 129">
                <a:extLst>
                  <a:ext uri="{FF2B5EF4-FFF2-40B4-BE49-F238E27FC236}">
                    <a16:creationId xmlns:a16="http://schemas.microsoft.com/office/drawing/2014/main" id="{B429C6E2-305E-2E43-8D8B-6205505362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9475" y="3787035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4" name="Freeform 130">
                <a:extLst>
                  <a:ext uri="{FF2B5EF4-FFF2-40B4-BE49-F238E27FC236}">
                    <a16:creationId xmlns:a16="http://schemas.microsoft.com/office/drawing/2014/main" id="{AD9D37E2-2337-974C-9E2A-D72D12D2A5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0428" y="3653722"/>
                <a:ext cx="42864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5" name="Freeform 131">
                <a:extLst>
                  <a:ext uri="{FF2B5EF4-FFF2-40B4-BE49-F238E27FC236}">
                    <a16:creationId xmlns:a16="http://schemas.microsoft.com/office/drawing/2014/main" id="{B0A3F867-5229-EC47-923C-44DEEBAB78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496" y="4236480"/>
                <a:ext cx="49216" cy="52392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6" name="Freeform 132">
                <a:extLst>
                  <a:ext uri="{FF2B5EF4-FFF2-40B4-BE49-F238E27FC236}">
                    <a16:creationId xmlns:a16="http://schemas.microsoft.com/office/drawing/2014/main" id="{8E015051-7B75-BB45-9B0D-0A30564BDB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5893" y="3727719"/>
                <a:ext cx="74617" cy="65093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7" name="Freeform 133">
                <a:extLst>
                  <a:ext uri="{FF2B5EF4-FFF2-40B4-BE49-F238E27FC236}">
                    <a16:creationId xmlns:a16="http://schemas.microsoft.com/office/drawing/2014/main" id="{8C674E94-64F2-1540-AF75-8D636C2AF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7314" y="3793393"/>
                <a:ext cx="46040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8" name="Freeform 134">
                <a:extLst>
                  <a:ext uri="{FF2B5EF4-FFF2-40B4-BE49-F238E27FC236}">
                    <a16:creationId xmlns:a16="http://schemas.microsoft.com/office/drawing/2014/main" id="{7C03339C-9333-594B-A720-2BD36278F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858" y="4151237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9" name="Freeform 135">
                <a:extLst>
                  <a:ext uri="{FF2B5EF4-FFF2-40B4-BE49-F238E27FC236}">
                    <a16:creationId xmlns:a16="http://schemas.microsoft.com/office/drawing/2014/main" id="{03E8C9AD-2073-9145-957B-D52957F4F1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3385" y="3729084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0" name="Freeform 136">
                <a:extLst>
                  <a:ext uri="{FF2B5EF4-FFF2-40B4-BE49-F238E27FC236}">
                    <a16:creationId xmlns:a16="http://schemas.microsoft.com/office/drawing/2014/main" id="{0976EFE7-C7D2-134E-9393-2B7EA3D43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1" name="Freeform 137">
                <a:extLst>
                  <a:ext uri="{FF2B5EF4-FFF2-40B4-BE49-F238E27FC236}">
                    <a16:creationId xmlns:a16="http://schemas.microsoft.com/office/drawing/2014/main" id="{5E6AB4A6-7AED-FE4F-900A-41B1CD66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2" name="Freeform 138">
                <a:extLst>
                  <a:ext uri="{FF2B5EF4-FFF2-40B4-BE49-F238E27FC236}">
                    <a16:creationId xmlns:a16="http://schemas.microsoft.com/office/drawing/2014/main" id="{43640152-9647-7842-A00E-AAA25FF0B8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7989" y="6208148"/>
                <a:ext cx="928738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3" name="Freeform 139">
                <a:extLst>
                  <a:ext uri="{FF2B5EF4-FFF2-40B4-BE49-F238E27FC236}">
                    <a16:creationId xmlns:a16="http://schemas.microsoft.com/office/drawing/2014/main" id="{838355C2-81CC-8A4B-BE97-FCAF5EE84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4" name="Freeform 140">
                <a:extLst>
                  <a:ext uri="{FF2B5EF4-FFF2-40B4-BE49-F238E27FC236}">
                    <a16:creationId xmlns:a16="http://schemas.microsoft.com/office/drawing/2014/main" id="{A9F61043-9BC2-4941-9E2F-122F3D7F44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0857" y="6234480"/>
                <a:ext cx="506441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5" name="Freeform 141">
                <a:extLst>
                  <a:ext uri="{FF2B5EF4-FFF2-40B4-BE49-F238E27FC236}">
                    <a16:creationId xmlns:a16="http://schemas.microsoft.com/office/drawing/2014/main" id="{04E3EC6F-ADCA-BB4D-849A-997E43C05F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6" name="Freeform 142">
                <a:extLst>
                  <a:ext uri="{FF2B5EF4-FFF2-40B4-BE49-F238E27FC236}">
                    <a16:creationId xmlns:a16="http://schemas.microsoft.com/office/drawing/2014/main" id="{D66941C4-29DE-8A48-BB74-2DE9121354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3166" y="5527142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7" name="Freeform 143">
                <a:extLst>
                  <a:ext uri="{FF2B5EF4-FFF2-40B4-BE49-F238E27FC236}">
                    <a16:creationId xmlns:a16="http://schemas.microsoft.com/office/drawing/2014/main" id="{D01F9978-BD5B-7142-A35A-DBE3609B42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8" name="Freeform 144">
                <a:extLst>
                  <a:ext uri="{FF2B5EF4-FFF2-40B4-BE49-F238E27FC236}">
                    <a16:creationId xmlns:a16="http://schemas.microsoft.com/office/drawing/2014/main" id="{CB4D956C-BD41-3446-AB3A-82B0DBCAE5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1026" y="6042577"/>
                <a:ext cx="414360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9" name="Freeform 145">
                <a:extLst>
                  <a:ext uri="{FF2B5EF4-FFF2-40B4-BE49-F238E27FC236}">
                    <a16:creationId xmlns:a16="http://schemas.microsoft.com/office/drawing/2014/main" id="{7ADDF5FA-06E8-BC4B-83CE-FDB5A38F9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0" name="Freeform 146">
                <a:extLst>
                  <a:ext uri="{FF2B5EF4-FFF2-40B4-BE49-F238E27FC236}">
                    <a16:creationId xmlns:a16="http://schemas.microsoft.com/office/drawing/2014/main" id="{2F08FC7A-4C6B-494A-82DD-F8C5DAEB43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356" y="5876239"/>
                <a:ext cx="127007" cy="282600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1" name="Freeform 147">
                <a:extLst>
                  <a:ext uri="{FF2B5EF4-FFF2-40B4-BE49-F238E27FC236}">
                    <a16:creationId xmlns:a16="http://schemas.microsoft.com/office/drawing/2014/main" id="{9EC5BF99-3C78-4A4A-8223-3B0C6A022A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0940" y="5555865"/>
                <a:ext cx="344506" cy="100021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2" name="Freeform 148">
                <a:extLst>
                  <a:ext uri="{FF2B5EF4-FFF2-40B4-BE49-F238E27FC236}">
                    <a16:creationId xmlns:a16="http://schemas.microsoft.com/office/drawing/2014/main" id="{10E16F15-1223-A843-B7EF-5C136478CF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117" y="5910964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3" name="Freeform 149">
                <a:extLst>
                  <a:ext uri="{FF2B5EF4-FFF2-40B4-BE49-F238E27FC236}">
                    <a16:creationId xmlns:a16="http://schemas.microsoft.com/office/drawing/2014/main" id="{865A87E8-8CE2-EE4E-9372-FF6CCCFDE4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0222" y="5615462"/>
                <a:ext cx="155584" cy="290538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4" name="Freeform 150">
                <a:extLst>
                  <a:ext uri="{FF2B5EF4-FFF2-40B4-BE49-F238E27FC236}">
                    <a16:creationId xmlns:a16="http://schemas.microsoft.com/office/drawing/2014/main" id="{7332D087-5E35-B046-ABF2-AB7666E6FB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6600" y="6331638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5" name="Freeform 151">
                <a:extLst>
                  <a:ext uri="{FF2B5EF4-FFF2-40B4-BE49-F238E27FC236}">
                    <a16:creationId xmlns:a16="http://schemas.microsoft.com/office/drawing/2014/main" id="{90AA7684-1B31-7B4A-AECB-F723282703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6" name="Freeform 152">
                <a:extLst>
                  <a:ext uri="{FF2B5EF4-FFF2-40B4-BE49-F238E27FC236}">
                    <a16:creationId xmlns:a16="http://schemas.microsoft.com/office/drawing/2014/main" id="{1F5A9D19-5724-7148-909D-4156D68249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6384" y="5182857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7" name="Freeform 153">
                <a:extLst>
                  <a:ext uri="{FF2B5EF4-FFF2-40B4-BE49-F238E27FC236}">
                    <a16:creationId xmlns:a16="http://schemas.microsoft.com/office/drawing/2014/main" id="{59BF11EA-D078-E14C-86D2-E9F7D4B478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218" y="5701795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8" name="Freeform 154">
                <a:extLst>
                  <a:ext uri="{FF2B5EF4-FFF2-40B4-BE49-F238E27FC236}">
                    <a16:creationId xmlns:a16="http://schemas.microsoft.com/office/drawing/2014/main" id="{0868D5AE-4ADD-174D-A473-48AA3BE3E6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2100" y="5636224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9" name="Freeform 155">
                <a:extLst>
                  <a:ext uri="{FF2B5EF4-FFF2-40B4-BE49-F238E27FC236}">
                    <a16:creationId xmlns:a16="http://schemas.microsoft.com/office/drawing/2014/main" id="{8E776B76-2F6F-6440-8171-790B721A36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1435" y="5873566"/>
                <a:ext cx="247664" cy="103196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0" name="Freeform 156">
                <a:extLst>
                  <a:ext uri="{FF2B5EF4-FFF2-40B4-BE49-F238E27FC236}">
                    <a16:creationId xmlns:a16="http://schemas.microsoft.com/office/drawing/2014/main" id="{1088967F-CD70-C74E-B1AC-CD275B927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8585" y="5251623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1" name="Freeform 157">
                <a:extLst>
                  <a:ext uri="{FF2B5EF4-FFF2-40B4-BE49-F238E27FC236}">
                    <a16:creationId xmlns:a16="http://schemas.microsoft.com/office/drawing/2014/main" id="{C84DAD8B-DE95-8645-8C72-5E98862200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42" name="Freeform 158">
                <a:extLst>
                  <a:ext uri="{FF2B5EF4-FFF2-40B4-BE49-F238E27FC236}">
                    <a16:creationId xmlns:a16="http://schemas.microsoft.com/office/drawing/2014/main" id="{FA0B6520-B7B3-C94A-BB24-162432B240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0740" y="5603642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3" name="Freeform 159">
                <a:extLst>
                  <a:ext uri="{FF2B5EF4-FFF2-40B4-BE49-F238E27FC236}">
                    <a16:creationId xmlns:a16="http://schemas.microsoft.com/office/drawing/2014/main" id="{749B427C-AD83-1A4F-A979-7EFADD1498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4715" y="5852985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4" name="Freeform 160">
                <a:extLst>
                  <a:ext uri="{FF2B5EF4-FFF2-40B4-BE49-F238E27FC236}">
                    <a16:creationId xmlns:a16="http://schemas.microsoft.com/office/drawing/2014/main" id="{665ECB57-9C84-4848-9E50-C6E5308B2F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4530" y="5389864"/>
                <a:ext cx="165110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5" name="Freeform 161">
                <a:extLst>
                  <a:ext uri="{FF2B5EF4-FFF2-40B4-BE49-F238E27FC236}">
                    <a16:creationId xmlns:a16="http://schemas.microsoft.com/office/drawing/2014/main" id="{830D017E-66B4-AA44-AD2E-3D3D20157A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0548" y="5636783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6" name="Freeform 162">
                <a:extLst>
                  <a:ext uri="{FF2B5EF4-FFF2-40B4-BE49-F238E27FC236}">
                    <a16:creationId xmlns:a16="http://schemas.microsoft.com/office/drawing/2014/main" id="{0B371F40-5511-254E-808D-50FF27A1F4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480" y="5265227"/>
                <a:ext cx="109544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7" name="Freeform 163">
                <a:extLst>
                  <a:ext uri="{FF2B5EF4-FFF2-40B4-BE49-F238E27FC236}">
                    <a16:creationId xmlns:a16="http://schemas.microsoft.com/office/drawing/2014/main" id="{EF3938FD-E13B-574D-A224-6152D0401C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520" y="5383076"/>
                <a:ext cx="133357" cy="115898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8" name="Freeform 164">
                <a:extLst>
                  <a:ext uri="{FF2B5EF4-FFF2-40B4-BE49-F238E27FC236}">
                    <a16:creationId xmlns:a16="http://schemas.microsoft.com/office/drawing/2014/main" id="{8B9DFFB5-71B1-3E41-B801-7113725EF4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898" y="5863741"/>
                <a:ext cx="169871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9" name="Freeform 165">
                <a:extLst>
                  <a:ext uri="{FF2B5EF4-FFF2-40B4-BE49-F238E27FC236}">
                    <a16:creationId xmlns:a16="http://schemas.microsoft.com/office/drawing/2014/main" id="{A640D8DB-0954-AD4C-A877-04008796F7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1319" y="5299121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0" name="Freeform 166">
                <a:extLst>
                  <a:ext uri="{FF2B5EF4-FFF2-40B4-BE49-F238E27FC236}">
                    <a16:creationId xmlns:a16="http://schemas.microsoft.com/office/drawing/2014/main" id="{7153FF83-647E-6142-855D-57C5D4A633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5083" y="567102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1" name="Freeform 167">
                <a:extLst>
                  <a:ext uri="{FF2B5EF4-FFF2-40B4-BE49-F238E27FC236}">
                    <a16:creationId xmlns:a16="http://schemas.microsoft.com/office/drawing/2014/main" id="{585D61A9-E1CB-2D40-9770-24D8ED7AF0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129" y="5719525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2" name="Freeform 168">
                <a:extLst>
                  <a:ext uri="{FF2B5EF4-FFF2-40B4-BE49-F238E27FC236}">
                    <a16:creationId xmlns:a16="http://schemas.microsoft.com/office/drawing/2014/main" id="{FAB412FA-A653-6F48-AA9F-E7121A8F3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930" y="6496923"/>
                <a:ext cx="136533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3" name="Freeform 169">
                <a:extLst>
                  <a:ext uri="{FF2B5EF4-FFF2-40B4-BE49-F238E27FC236}">
                    <a16:creationId xmlns:a16="http://schemas.microsoft.com/office/drawing/2014/main" id="{6426F358-5108-5649-8EF6-1B8106856D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7657" y="5872672"/>
                <a:ext cx="138121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4" name="Freeform 170">
                <a:extLst>
                  <a:ext uri="{FF2B5EF4-FFF2-40B4-BE49-F238E27FC236}">
                    <a16:creationId xmlns:a16="http://schemas.microsoft.com/office/drawing/2014/main" id="{E813E54D-DE40-DF48-8105-951E8313B9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9479" y="5837540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5" name="Freeform 171">
                <a:extLst>
                  <a:ext uri="{FF2B5EF4-FFF2-40B4-BE49-F238E27FC236}">
                    <a16:creationId xmlns:a16="http://schemas.microsoft.com/office/drawing/2014/main" id="{F73A8851-3A38-C146-A19E-B43B05CF0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6981" y="5746240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6" name="Freeform 172">
                <a:extLst>
                  <a:ext uri="{FF2B5EF4-FFF2-40B4-BE49-F238E27FC236}">
                    <a16:creationId xmlns:a16="http://schemas.microsoft.com/office/drawing/2014/main" id="{BF2021CE-B9EA-5C4F-B20F-A6AD57EA4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494" y="5443542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7" name="Freeform 173">
                <a:extLst>
                  <a:ext uri="{FF2B5EF4-FFF2-40B4-BE49-F238E27FC236}">
                    <a16:creationId xmlns:a16="http://schemas.microsoft.com/office/drawing/2014/main" id="{7472EEC5-BC51-B34C-94D3-347A9519C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280" y="5496946"/>
                <a:ext cx="115893" cy="33341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8" name="Freeform 174">
                <a:extLst>
                  <a:ext uri="{FF2B5EF4-FFF2-40B4-BE49-F238E27FC236}">
                    <a16:creationId xmlns:a16="http://schemas.microsoft.com/office/drawing/2014/main" id="{0460352B-B9CD-0949-899A-AD72F6DD87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344" y="5487181"/>
                <a:ext cx="60328" cy="58743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9" name="Freeform 175">
                <a:extLst>
                  <a:ext uri="{FF2B5EF4-FFF2-40B4-BE49-F238E27FC236}">
                    <a16:creationId xmlns:a16="http://schemas.microsoft.com/office/drawing/2014/main" id="{C5EC3345-723B-2640-9C0D-586D0C44B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853" y="5333035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0" name="Freeform 176">
                <a:extLst>
                  <a:ext uri="{FF2B5EF4-FFF2-40B4-BE49-F238E27FC236}">
                    <a16:creationId xmlns:a16="http://schemas.microsoft.com/office/drawing/2014/main" id="{27411C2E-6BA0-F943-95DC-E260F42FFF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002" y="5905290"/>
                <a:ext cx="50803" cy="52391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1" name="Freeform 177">
                <a:extLst>
                  <a:ext uri="{FF2B5EF4-FFF2-40B4-BE49-F238E27FC236}">
                    <a16:creationId xmlns:a16="http://schemas.microsoft.com/office/drawing/2014/main" id="{DFD40EF4-F154-B042-A235-3853592F7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40" y="5424412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2" name="Freeform 178">
                <a:extLst>
                  <a:ext uri="{FF2B5EF4-FFF2-40B4-BE49-F238E27FC236}">
                    <a16:creationId xmlns:a16="http://schemas.microsoft.com/office/drawing/2014/main" id="{4EC6BE34-089F-A445-B27D-B46CEE9391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4093" y="5474212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3" name="Freeform 179">
                <a:extLst>
                  <a:ext uri="{FF2B5EF4-FFF2-40B4-BE49-F238E27FC236}">
                    <a16:creationId xmlns:a16="http://schemas.microsoft.com/office/drawing/2014/main" id="{2A73E04B-CEA7-CB49-91E6-D05A232E51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7595" y="583743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4" name="Freeform 180">
                <a:extLst>
                  <a:ext uri="{FF2B5EF4-FFF2-40B4-BE49-F238E27FC236}">
                    <a16:creationId xmlns:a16="http://schemas.microsoft.com/office/drawing/2014/main" id="{217BE265-4EC0-6E4F-97D3-0C4DAE2D6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7119" y="5427853"/>
                <a:ext cx="46041" cy="55568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  <p:grpSp>
          <p:nvGrpSpPr>
            <p:cNvPr id="4" name="Group 363">
              <a:extLst>
                <a:ext uri="{FF2B5EF4-FFF2-40B4-BE49-F238E27FC236}">
                  <a16:creationId xmlns:a16="http://schemas.microsoft.com/office/drawing/2014/main" id="{C5625EC5-C54F-3346-B906-DE1FB2D524B7}"/>
                </a:ext>
              </a:extLst>
            </p:cNvPr>
            <p:cNvGrpSpPr>
              <a:grpSpLocks/>
            </p:cNvGrpSpPr>
            <p:nvPr/>
          </p:nvGrpSpPr>
          <p:grpSpPr bwMode="auto">
            <a:xfrm rot="-4870417">
              <a:off x="8364846" y="3331629"/>
              <a:ext cx="2503681" cy="6913919"/>
              <a:chOff x="1879681" y="15242"/>
              <a:chExt cx="2503681" cy="6913919"/>
            </a:xfrm>
          </p:grpSpPr>
          <p:sp>
            <p:nvSpPr>
              <p:cNvPr id="5" name="Freeform 1">
                <a:extLst>
                  <a:ext uri="{FF2B5EF4-FFF2-40B4-BE49-F238E27FC236}">
                    <a16:creationId xmlns:a16="http://schemas.microsoft.com/office/drawing/2014/main" id="{6DBC9315-F6D4-C442-8ACC-E97F92D55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" name="Freeform 2">
                <a:extLst>
                  <a:ext uri="{FF2B5EF4-FFF2-40B4-BE49-F238E27FC236}">
                    <a16:creationId xmlns:a16="http://schemas.microsoft.com/office/drawing/2014/main" id="{319F491D-3859-2E4B-991F-3D627DD746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" name="Freeform 3">
                <a:extLst>
                  <a:ext uri="{FF2B5EF4-FFF2-40B4-BE49-F238E27FC236}">
                    <a16:creationId xmlns:a16="http://schemas.microsoft.com/office/drawing/2014/main" id="{1D8790FB-966A-CB4A-84B6-7D7C27718D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4424" y="1077444"/>
                <a:ext cx="944615" cy="703323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" name="Freeform 4">
                <a:extLst>
                  <a:ext uri="{FF2B5EF4-FFF2-40B4-BE49-F238E27FC236}">
                    <a16:creationId xmlns:a16="http://schemas.microsoft.com/office/drawing/2014/main" id="{CB4FDA7A-6148-CF49-A436-273EB00BC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A6C55F1F-1E06-114B-B086-43E5CA76A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5602" y="1079413"/>
                <a:ext cx="495327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4BCC2966-411D-204E-ACE5-148F99EC6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FC909C49-4380-304D-9EDD-4D643626F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0992" y="361486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B23BDF6F-CDFC-3E43-AC98-1F67B2A28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id="{0DC22383-27A2-F944-BCE3-429CF4EB5E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547" y="915014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AB570FC2-4D77-C642-B95F-FF5A240B02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6FF35FDD-F687-5E4D-9ABE-6066FB388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2317" y="722747"/>
                <a:ext cx="131770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id="{46EEF001-4B6E-EC4C-A0C8-4A43ED738F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730" y="377677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194A6C6D-503E-FB4D-8DBB-B4E65FFD7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683" y="753884"/>
                <a:ext cx="288941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id="{896CE039-C660-1F47-942F-9CE24D6E1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572" y="469915"/>
                <a:ext cx="147645" cy="296888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7720EF03-79FF-0642-9D3A-708D03AA38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395" y="1172910"/>
                <a:ext cx="395309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84E5FA50-7192-0F44-AD52-51A0DF5E0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id="{9C019BB9-FCD7-BE45-B276-6809E7DAA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0843" y="13581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id="{7D22B516-0AA0-1345-B8BF-EEF722C601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888" y="570967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id="{358D431C-AF95-A64F-9D6C-FFCB12A20C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3322" y="470984"/>
                <a:ext cx="263539" cy="173053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689674BA-2DD1-2244-8393-D66C6AA01F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2073" y="739703"/>
                <a:ext cx="249251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D134970B-12AB-1B43-8DA9-49E790157B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6409" y="86607"/>
                <a:ext cx="100017" cy="223857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0E03BDBE-3725-E94C-86AC-947B5083E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CB40BF0D-8424-DC43-B6B8-CCD4F6875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073" y="43932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" name="Freeform 24">
                <a:extLst>
                  <a:ext uri="{FF2B5EF4-FFF2-40B4-BE49-F238E27FC236}">
                    <a16:creationId xmlns:a16="http://schemas.microsoft.com/office/drawing/2014/main" id="{C4A84C76-3B12-1740-81AF-BEE96797B2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554" y="708576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" name="Freeform 25">
                <a:extLst>
                  <a:ext uri="{FF2B5EF4-FFF2-40B4-BE49-F238E27FC236}">
                    <a16:creationId xmlns:a16="http://schemas.microsoft.com/office/drawing/2014/main" id="{010F3F7B-1446-5C45-B943-D99862DD24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6787" y="243502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E73DF796-E40D-EE48-A9C7-847105D87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783" y="478996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27B85ABF-C97B-2943-AF03-91049D8EE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663" y="105877"/>
                <a:ext cx="106368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id="{02A517F2-D628-AF43-B090-60B4FCB330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1882" y="225266"/>
                <a:ext cx="128595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" name="Freeform 29">
                <a:extLst>
                  <a:ext uri="{FF2B5EF4-FFF2-40B4-BE49-F238E27FC236}">
                    <a16:creationId xmlns:a16="http://schemas.microsoft.com/office/drawing/2014/main" id="{05C7399B-520A-4C47-BC90-5B7ADDDC6D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6170" y="704173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" name="Freeform 30">
                <a:extLst>
                  <a:ext uri="{FF2B5EF4-FFF2-40B4-BE49-F238E27FC236}">
                    <a16:creationId xmlns:a16="http://schemas.microsoft.com/office/drawing/2014/main" id="{653C1201-E0EF-2B4C-844B-06F065F2E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9324" y="151155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" name="Freeform 31">
                <a:extLst>
                  <a:ext uri="{FF2B5EF4-FFF2-40B4-BE49-F238E27FC236}">
                    <a16:creationId xmlns:a16="http://schemas.microsoft.com/office/drawing/2014/main" id="{6F4D62E4-E526-924E-8543-92836434C8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4649" y="535112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id="{367E899F-1D33-8E49-BD69-8CB281E85C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475" y="581113"/>
                <a:ext cx="41277" cy="160351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7" name="Freeform 33">
                <a:extLst>
                  <a:ext uri="{FF2B5EF4-FFF2-40B4-BE49-F238E27FC236}">
                    <a16:creationId xmlns:a16="http://schemas.microsoft.com/office/drawing/2014/main" id="{372A8B08-211F-304F-A83D-876DD35F23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8809" y="1342785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DD8A3EAC-978C-944E-B91C-EA0B61F3A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4997" y="717986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9" name="Freeform 35">
                <a:extLst>
                  <a:ext uri="{FF2B5EF4-FFF2-40B4-BE49-F238E27FC236}">
                    <a16:creationId xmlns:a16="http://schemas.microsoft.com/office/drawing/2014/main" id="{5962673F-B875-9B41-91D2-37B663F464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763" y="674936"/>
                <a:ext cx="152408" cy="49217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0" name="Freeform 36">
                <a:extLst>
                  <a:ext uri="{FF2B5EF4-FFF2-40B4-BE49-F238E27FC236}">
                    <a16:creationId xmlns:a16="http://schemas.microsoft.com/office/drawing/2014/main" id="{37ADF193-6841-074E-A5EA-B78AF389E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1557" y="608543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1" name="Freeform 37">
                <a:extLst>
                  <a:ext uri="{FF2B5EF4-FFF2-40B4-BE49-F238E27FC236}">
                    <a16:creationId xmlns:a16="http://schemas.microsoft.com/office/drawing/2014/main" id="{D72456D6-771C-EB4E-AFE9-0FBE458348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1218" y="273464"/>
                <a:ext cx="123832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2" name="Freeform 38">
                <a:extLst>
                  <a:ext uri="{FF2B5EF4-FFF2-40B4-BE49-F238E27FC236}">
                    <a16:creationId xmlns:a16="http://schemas.microsoft.com/office/drawing/2014/main" id="{83259DBA-3878-BD4B-B2B8-672CB25FB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0005" y="325546"/>
                <a:ext cx="115894" cy="36515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3" name="Freeform 39">
                <a:extLst>
                  <a:ext uri="{FF2B5EF4-FFF2-40B4-BE49-F238E27FC236}">
                    <a16:creationId xmlns:a16="http://schemas.microsoft.com/office/drawing/2014/main" id="{6DA4D5D0-32A0-4444-8565-EED81E6CB2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3842" y="318984"/>
                <a:ext cx="58740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4" name="Freeform 40">
                <a:extLst>
                  <a:ext uri="{FF2B5EF4-FFF2-40B4-BE49-F238E27FC236}">
                    <a16:creationId xmlns:a16="http://schemas.microsoft.com/office/drawing/2014/main" id="{56FF896E-18B6-4E4E-A0B6-8762D7821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930" y="180984"/>
                <a:ext cx="42865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5" name="Freeform 41">
                <a:extLst>
                  <a:ext uri="{FF2B5EF4-FFF2-40B4-BE49-F238E27FC236}">
                    <a16:creationId xmlns:a16="http://schemas.microsoft.com/office/drawing/2014/main" id="{17E23C95-B414-D147-97C2-A2CA75728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999" y="766173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6" name="Freeform 42">
                <a:extLst>
                  <a:ext uri="{FF2B5EF4-FFF2-40B4-BE49-F238E27FC236}">
                    <a16:creationId xmlns:a16="http://schemas.microsoft.com/office/drawing/2014/main" id="{E81B046F-5BD6-F54B-9C7E-099F2ADE4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6250" y="255701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2A75C091-A56E-694A-BF1B-EA1ACC38BC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1448" y="322440"/>
                <a:ext cx="42865" cy="46041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8" name="Freeform 44">
                <a:extLst>
                  <a:ext uri="{FF2B5EF4-FFF2-40B4-BE49-F238E27FC236}">
                    <a16:creationId xmlns:a16="http://schemas.microsoft.com/office/drawing/2014/main" id="{E94C1299-5639-EE4E-ADC4-1C92CBC32A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430" y="680975"/>
                <a:ext cx="38102" cy="36515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9" name="Freeform 45">
                <a:extLst>
                  <a:ext uri="{FF2B5EF4-FFF2-40B4-BE49-F238E27FC236}">
                    <a16:creationId xmlns:a16="http://schemas.microsoft.com/office/drawing/2014/main" id="{94504753-17C7-3B4B-B062-DFF716A5E6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5669" y="259941"/>
                <a:ext cx="46040" cy="55567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0" name="Freeform 46">
                <a:extLst>
                  <a:ext uri="{FF2B5EF4-FFF2-40B4-BE49-F238E27FC236}">
                    <a16:creationId xmlns:a16="http://schemas.microsoft.com/office/drawing/2014/main" id="{B90ED381-59FE-D646-BF35-ABC36C8FD9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1" name="Freeform 47">
                <a:extLst>
                  <a:ext uri="{FF2B5EF4-FFF2-40B4-BE49-F238E27FC236}">
                    <a16:creationId xmlns:a16="http://schemas.microsoft.com/office/drawing/2014/main" id="{B2D3CDA1-830C-ED47-B153-23CF71AB3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2" name="Freeform 48">
                <a:extLst>
                  <a:ext uri="{FF2B5EF4-FFF2-40B4-BE49-F238E27FC236}">
                    <a16:creationId xmlns:a16="http://schemas.microsoft.com/office/drawing/2014/main" id="{8498F3CA-B1A3-724F-873F-C095730C13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8290" y="2738665"/>
                <a:ext cx="927151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3" name="Freeform 49">
                <a:extLst>
                  <a:ext uri="{FF2B5EF4-FFF2-40B4-BE49-F238E27FC236}">
                    <a16:creationId xmlns:a16="http://schemas.microsoft.com/office/drawing/2014/main" id="{3B56877A-A7DB-1342-BB30-AEC5980B79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4" name="Freeform 50">
                <a:extLst>
                  <a:ext uri="{FF2B5EF4-FFF2-40B4-BE49-F238E27FC236}">
                    <a16:creationId xmlns:a16="http://schemas.microsoft.com/office/drawing/2014/main" id="{05776BFB-48B9-5F45-A8AE-38F1A734AE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1884" y="2766961"/>
                <a:ext cx="504853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5" name="Freeform 51">
                <a:extLst>
                  <a:ext uri="{FF2B5EF4-FFF2-40B4-BE49-F238E27FC236}">
                    <a16:creationId xmlns:a16="http://schemas.microsoft.com/office/drawing/2014/main" id="{1283C8BD-A299-F64C-96C0-75B1D583A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6" name="Freeform 52">
                <a:extLst>
                  <a:ext uri="{FF2B5EF4-FFF2-40B4-BE49-F238E27FC236}">
                    <a16:creationId xmlns:a16="http://schemas.microsoft.com/office/drawing/2014/main" id="{F4C31EBA-A1FD-1B40-942D-22FAA8DF7B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588" y="2056292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7" name="Freeform 53">
                <a:extLst>
                  <a:ext uri="{FF2B5EF4-FFF2-40B4-BE49-F238E27FC236}">
                    <a16:creationId xmlns:a16="http://schemas.microsoft.com/office/drawing/2014/main" id="{B93D54B7-C09D-0640-8F87-5E20A05C5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8" name="Freeform 54">
                <a:extLst>
                  <a:ext uri="{FF2B5EF4-FFF2-40B4-BE49-F238E27FC236}">
                    <a16:creationId xmlns:a16="http://schemas.microsoft.com/office/drawing/2014/main" id="{355F7B4D-CB45-3C44-A409-8C8C815AA1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1286" y="2572764"/>
                <a:ext cx="415948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9" name="Freeform 55">
                <a:extLst>
                  <a:ext uri="{FF2B5EF4-FFF2-40B4-BE49-F238E27FC236}">
                    <a16:creationId xmlns:a16="http://schemas.microsoft.com/office/drawing/2014/main" id="{E9E5AD76-E973-594D-BD72-00E44598FC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0" name="Freeform 56">
                <a:extLst>
                  <a:ext uri="{FF2B5EF4-FFF2-40B4-BE49-F238E27FC236}">
                    <a16:creationId xmlns:a16="http://schemas.microsoft.com/office/drawing/2014/main" id="{76403FD1-1DE1-844E-B933-267CF9E275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9223" y="2406708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1" name="Freeform 57">
                <a:extLst>
                  <a:ext uri="{FF2B5EF4-FFF2-40B4-BE49-F238E27FC236}">
                    <a16:creationId xmlns:a16="http://schemas.microsoft.com/office/drawing/2014/main" id="{00565B4D-25FA-7946-925A-93A5D5AE6E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2569" y="2086577"/>
                <a:ext cx="346094" cy="100021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2" name="Freeform 58">
                <a:extLst>
                  <a:ext uri="{FF2B5EF4-FFF2-40B4-BE49-F238E27FC236}">
                    <a16:creationId xmlns:a16="http://schemas.microsoft.com/office/drawing/2014/main" id="{8ED4C80C-B40F-8A4C-B0B4-657AFAD939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034" y="2438663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3" name="Freeform 59">
                <a:extLst>
                  <a:ext uri="{FF2B5EF4-FFF2-40B4-BE49-F238E27FC236}">
                    <a16:creationId xmlns:a16="http://schemas.microsoft.com/office/drawing/2014/main" id="{17FA9484-7177-6044-BA64-BE678B2C3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955" y="2145279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4" name="Freeform 60">
                <a:extLst>
                  <a:ext uri="{FF2B5EF4-FFF2-40B4-BE49-F238E27FC236}">
                    <a16:creationId xmlns:a16="http://schemas.microsoft.com/office/drawing/2014/main" id="{2B0BCED0-82BF-B942-939E-3847CE302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91" y="2863624"/>
                <a:ext cx="401659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5" name="Freeform 61">
                <a:extLst>
                  <a:ext uri="{FF2B5EF4-FFF2-40B4-BE49-F238E27FC236}">
                    <a16:creationId xmlns:a16="http://schemas.microsoft.com/office/drawing/2014/main" id="{6A1B2E41-3628-324D-9C18-81EAE1C7FB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6" name="Freeform 62">
                <a:extLst>
                  <a:ext uri="{FF2B5EF4-FFF2-40B4-BE49-F238E27FC236}">
                    <a16:creationId xmlns:a16="http://schemas.microsoft.com/office/drawing/2014/main" id="{652E9981-76A0-2A48-8498-3803B2E0A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0307" y="1716565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7" name="Freeform 63">
                <a:extLst>
                  <a:ext uri="{FF2B5EF4-FFF2-40B4-BE49-F238E27FC236}">
                    <a16:creationId xmlns:a16="http://schemas.microsoft.com/office/drawing/2014/main" id="{C2A29D1D-95DD-9F4C-8C84-E49D174026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151" y="2231814"/>
                <a:ext cx="200036" cy="223856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8" name="Freeform 64">
                <a:extLst>
                  <a:ext uri="{FF2B5EF4-FFF2-40B4-BE49-F238E27FC236}">
                    <a16:creationId xmlns:a16="http://schemas.microsoft.com/office/drawing/2014/main" id="{C3DED826-6544-E540-A488-13F66C6E7C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436" y="2167157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9" name="Freeform 65">
                <a:extLst>
                  <a:ext uri="{FF2B5EF4-FFF2-40B4-BE49-F238E27FC236}">
                    <a16:creationId xmlns:a16="http://schemas.microsoft.com/office/drawing/2014/main" id="{31140D9F-2B63-D342-8368-BC696C6708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4992" y="2401359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0" name="Freeform 66">
                <a:extLst>
                  <a:ext uri="{FF2B5EF4-FFF2-40B4-BE49-F238E27FC236}">
                    <a16:creationId xmlns:a16="http://schemas.microsoft.com/office/drawing/2014/main" id="{063DD1E5-8132-604B-98B0-C82C1FE46F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023" y="1783429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1" name="Freeform 67">
                <a:extLst>
                  <a:ext uri="{FF2B5EF4-FFF2-40B4-BE49-F238E27FC236}">
                    <a16:creationId xmlns:a16="http://schemas.microsoft.com/office/drawing/2014/main" id="{C807FCD4-0305-9645-BE1B-C5FAD3A5A3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2" name="Freeform 68">
                <a:extLst>
                  <a:ext uri="{FF2B5EF4-FFF2-40B4-BE49-F238E27FC236}">
                    <a16:creationId xmlns:a16="http://schemas.microsoft.com/office/drawing/2014/main" id="{98FC3BB4-E93C-1544-98E4-A42210C48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743" y="2134931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3" name="Freeform 69">
                <a:extLst>
                  <a:ext uri="{FF2B5EF4-FFF2-40B4-BE49-F238E27FC236}">
                    <a16:creationId xmlns:a16="http://schemas.microsoft.com/office/drawing/2014/main" id="{820D9710-1AEF-D54E-A50F-2B0548D26A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7098" y="2382830"/>
                <a:ext cx="153995" cy="106371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74" name="Freeform 70">
                <a:extLst>
                  <a:ext uri="{FF2B5EF4-FFF2-40B4-BE49-F238E27FC236}">
                    <a16:creationId xmlns:a16="http://schemas.microsoft.com/office/drawing/2014/main" id="{678BDE4E-8C9D-BF46-9126-10B07885B2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384" y="1921631"/>
                <a:ext cx="165109" cy="125424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5" name="Freeform 71">
                <a:extLst>
                  <a:ext uri="{FF2B5EF4-FFF2-40B4-BE49-F238E27FC236}">
                    <a16:creationId xmlns:a16="http://schemas.microsoft.com/office/drawing/2014/main" id="{20F23AAE-512E-B84B-AD66-61D743F42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4005" y="2167725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6" name="Freeform 72">
                <a:extLst>
                  <a:ext uri="{FF2B5EF4-FFF2-40B4-BE49-F238E27FC236}">
                    <a16:creationId xmlns:a16="http://schemas.microsoft.com/office/drawing/2014/main" id="{4923F701-A0D4-6D4B-9E20-DD71820B5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0262" y="1794137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7" name="Freeform 73">
                <a:extLst>
                  <a:ext uri="{FF2B5EF4-FFF2-40B4-BE49-F238E27FC236}">
                    <a16:creationId xmlns:a16="http://schemas.microsoft.com/office/drawing/2014/main" id="{7240DCC5-E619-7B45-B309-05B70C8F8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8" name="Freeform 74">
                <a:extLst>
                  <a:ext uri="{FF2B5EF4-FFF2-40B4-BE49-F238E27FC236}">
                    <a16:creationId xmlns:a16="http://schemas.microsoft.com/office/drawing/2014/main" id="{92ED78F5-E0B5-294F-8FA1-CF96AB022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384" y="2393079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9" name="Freeform 75">
                <a:extLst>
                  <a:ext uri="{FF2B5EF4-FFF2-40B4-BE49-F238E27FC236}">
                    <a16:creationId xmlns:a16="http://schemas.microsoft.com/office/drawing/2014/main" id="{F59546F0-7258-BE42-895E-856E0C8BAE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4868" y="1830809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0" name="Freeform 76">
                <a:extLst>
                  <a:ext uri="{FF2B5EF4-FFF2-40B4-BE49-F238E27FC236}">
                    <a16:creationId xmlns:a16="http://schemas.microsoft.com/office/drawing/2014/main" id="{3B100926-BEFA-6B41-8306-F947D21884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110" y="2202697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1" name="Freeform 77">
                <a:extLst>
                  <a:ext uri="{FF2B5EF4-FFF2-40B4-BE49-F238E27FC236}">
                    <a16:creationId xmlns:a16="http://schemas.microsoft.com/office/drawing/2014/main" id="{6F61CA76-7445-5441-A2F6-70467FE88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164" y="2251459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2" name="Freeform 78">
                <a:extLst>
                  <a:ext uri="{FF2B5EF4-FFF2-40B4-BE49-F238E27FC236}">
                    <a16:creationId xmlns:a16="http://schemas.microsoft.com/office/drawing/2014/main" id="{F3009019-2CFD-E447-A2E9-F0983F6D01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0784" y="3027864"/>
                <a:ext cx="136532" cy="128599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3" name="Freeform 79">
                <a:extLst>
                  <a:ext uri="{FF2B5EF4-FFF2-40B4-BE49-F238E27FC236}">
                    <a16:creationId xmlns:a16="http://schemas.microsoft.com/office/drawing/2014/main" id="{E6502DF9-91F7-7E46-A718-44080E925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9122" y="2405190"/>
                <a:ext cx="141295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4" name="Freeform 80">
                <a:extLst>
                  <a:ext uri="{FF2B5EF4-FFF2-40B4-BE49-F238E27FC236}">
                    <a16:creationId xmlns:a16="http://schemas.microsoft.com/office/drawing/2014/main" id="{05E8DE7F-A1B0-714F-B97B-713A277D5C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663" y="2365215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5" name="Freeform 81">
                <a:extLst>
                  <a:ext uri="{FF2B5EF4-FFF2-40B4-BE49-F238E27FC236}">
                    <a16:creationId xmlns:a16="http://schemas.microsoft.com/office/drawing/2014/main" id="{236232ED-488A-5A4B-BF92-85DBD1E8ED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052" y="2273657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6" name="Freeform 82">
                <a:extLst>
                  <a:ext uri="{FF2B5EF4-FFF2-40B4-BE49-F238E27FC236}">
                    <a16:creationId xmlns:a16="http://schemas.microsoft.com/office/drawing/2014/main" id="{9B9A7126-EAE7-524F-B362-7AB1F0A4B8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68" y="1974290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7" name="Freeform 83">
                <a:extLst>
                  <a:ext uri="{FF2B5EF4-FFF2-40B4-BE49-F238E27FC236}">
                    <a16:creationId xmlns:a16="http://schemas.microsoft.com/office/drawing/2014/main" id="{CADCDACE-CB84-DF4C-8BA4-D236910F4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475" y="202335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8" name="Freeform 84">
                <a:extLst>
                  <a:ext uri="{FF2B5EF4-FFF2-40B4-BE49-F238E27FC236}">
                    <a16:creationId xmlns:a16="http://schemas.microsoft.com/office/drawing/2014/main" id="{D25CE8E0-C587-9B42-8892-495ECA939F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7967" y="201405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9" name="Freeform 85">
                <a:extLst>
                  <a:ext uri="{FF2B5EF4-FFF2-40B4-BE49-F238E27FC236}">
                    <a16:creationId xmlns:a16="http://schemas.microsoft.com/office/drawing/2014/main" id="{3BD90E4D-1D7A-7749-88C1-19E4E90D2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262" y="1864579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0" name="Freeform 86">
                <a:extLst>
                  <a:ext uri="{FF2B5EF4-FFF2-40B4-BE49-F238E27FC236}">
                    <a16:creationId xmlns:a16="http://schemas.microsoft.com/office/drawing/2014/main" id="{026F5CF0-D12A-884A-9C53-AB54B47FBC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3636" y="2437397"/>
                <a:ext cx="49215" cy="52391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1" name="Freeform 87">
                <a:extLst>
                  <a:ext uri="{FF2B5EF4-FFF2-40B4-BE49-F238E27FC236}">
                    <a16:creationId xmlns:a16="http://schemas.microsoft.com/office/drawing/2014/main" id="{8F6C420B-E1C3-544E-A8C0-A407ADEBB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87" y="1955615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2" name="Freeform 88">
                <a:extLst>
                  <a:ext uri="{FF2B5EF4-FFF2-40B4-BE49-F238E27FC236}">
                    <a16:creationId xmlns:a16="http://schemas.microsoft.com/office/drawing/2014/main" id="{14AF68E2-F032-9447-9F91-D818759B48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890" y="2005940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3" name="Freeform 89">
                <a:extLst>
                  <a:ext uri="{FF2B5EF4-FFF2-40B4-BE49-F238E27FC236}">
                    <a16:creationId xmlns:a16="http://schemas.microsoft.com/office/drawing/2014/main" id="{4D49C7A4-2AF6-6C4E-8DC7-6694C0F7A4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8556" y="2369236"/>
                <a:ext cx="38102" cy="36516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4" name="Freeform 90">
                <a:extLst>
                  <a:ext uri="{FF2B5EF4-FFF2-40B4-BE49-F238E27FC236}">
                    <a16:creationId xmlns:a16="http://schemas.microsoft.com/office/drawing/2014/main" id="{EE2AB5E3-7081-A44B-B07A-81F1FD9D5F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2429" y="1957041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5" name="Freeform 91">
                <a:extLst>
                  <a:ext uri="{FF2B5EF4-FFF2-40B4-BE49-F238E27FC236}">
                    <a16:creationId xmlns:a16="http://schemas.microsoft.com/office/drawing/2014/main" id="{4A460B92-82D1-1B4A-A617-222EC4F785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6" name="Freeform 92">
                <a:extLst>
                  <a:ext uri="{FF2B5EF4-FFF2-40B4-BE49-F238E27FC236}">
                    <a16:creationId xmlns:a16="http://schemas.microsoft.com/office/drawing/2014/main" id="{BB3030AB-631B-3442-9363-2F61EECE3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7" name="Freeform 93">
                <a:extLst>
                  <a:ext uri="{FF2B5EF4-FFF2-40B4-BE49-F238E27FC236}">
                    <a16:creationId xmlns:a16="http://schemas.microsoft.com/office/drawing/2014/main" id="{E602CE7F-8C4A-6C4F-8F4B-BDF06823A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3418" y="4547415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8" name="Freeform 94">
                <a:extLst>
                  <a:ext uri="{FF2B5EF4-FFF2-40B4-BE49-F238E27FC236}">
                    <a16:creationId xmlns:a16="http://schemas.microsoft.com/office/drawing/2014/main" id="{7C63C850-7FC3-AA48-A720-1BF6734BD0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9" name="Freeform 95">
                <a:extLst>
                  <a:ext uri="{FF2B5EF4-FFF2-40B4-BE49-F238E27FC236}">
                    <a16:creationId xmlns:a16="http://schemas.microsoft.com/office/drawing/2014/main" id="{5E5F5DEC-FEF4-A944-B85B-5D150D686B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2905" y="4549635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0" name="Freeform 96">
                <a:extLst>
                  <a:ext uri="{FF2B5EF4-FFF2-40B4-BE49-F238E27FC236}">
                    <a16:creationId xmlns:a16="http://schemas.microsoft.com/office/drawing/2014/main" id="{F6F53F93-EC9C-B44A-9DEA-F8D4E91345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1" name="Freeform 97">
                <a:extLst>
                  <a:ext uri="{FF2B5EF4-FFF2-40B4-BE49-F238E27FC236}">
                    <a16:creationId xmlns:a16="http://schemas.microsoft.com/office/drawing/2014/main" id="{A488976D-A22F-A54F-946D-4C04AA186C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556" y="3831213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2" name="Freeform 98">
                <a:extLst>
                  <a:ext uri="{FF2B5EF4-FFF2-40B4-BE49-F238E27FC236}">
                    <a16:creationId xmlns:a16="http://schemas.microsoft.com/office/drawing/2014/main" id="{7DB8E030-8DB2-5849-9DF9-E4627D376F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3" name="Freeform 99">
                <a:extLst>
                  <a:ext uri="{FF2B5EF4-FFF2-40B4-BE49-F238E27FC236}">
                    <a16:creationId xmlns:a16="http://schemas.microsoft.com/office/drawing/2014/main" id="{30405059-07C7-9E42-B9A9-A652196E8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542" y="4384984"/>
                <a:ext cx="423885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4" name="Freeform 100">
                <a:extLst>
                  <a:ext uri="{FF2B5EF4-FFF2-40B4-BE49-F238E27FC236}">
                    <a16:creationId xmlns:a16="http://schemas.microsoft.com/office/drawing/2014/main" id="{CA3E9109-1802-5647-82B0-3EBE1EF1B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5" name="Freeform 101">
                <a:extLst>
                  <a:ext uri="{FF2B5EF4-FFF2-40B4-BE49-F238E27FC236}">
                    <a16:creationId xmlns:a16="http://schemas.microsoft.com/office/drawing/2014/main" id="{747DDED3-6979-5546-9E63-BFD7F90E2F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369" y="4189694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6" name="Freeform 102">
                <a:extLst>
                  <a:ext uri="{FF2B5EF4-FFF2-40B4-BE49-F238E27FC236}">
                    <a16:creationId xmlns:a16="http://schemas.microsoft.com/office/drawing/2014/main" id="{A8A745D3-7F51-5845-9469-05590385F1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0059" y="3845957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7" name="Freeform 103">
                <a:extLst>
                  <a:ext uri="{FF2B5EF4-FFF2-40B4-BE49-F238E27FC236}">
                    <a16:creationId xmlns:a16="http://schemas.microsoft.com/office/drawing/2014/main" id="{C3F5E8AA-0BCA-E347-976E-B65C8C5A0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4012" y="4222164"/>
                <a:ext cx="287353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8" name="Freeform 104">
                <a:extLst>
                  <a:ext uri="{FF2B5EF4-FFF2-40B4-BE49-F238E27FC236}">
                    <a16:creationId xmlns:a16="http://schemas.microsoft.com/office/drawing/2014/main" id="{C2DC7459-619B-6A4D-9733-6CEDEF755E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7957" y="3936758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9" name="Freeform 105">
                <a:extLst>
                  <a:ext uri="{FF2B5EF4-FFF2-40B4-BE49-F238E27FC236}">
                    <a16:creationId xmlns:a16="http://schemas.microsoft.com/office/drawing/2014/main" id="{D1247F1B-65BC-D54F-AFE2-FDB0582587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3836" y="4642645"/>
                <a:ext cx="395309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0" name="Freeform 106">
                <a:extLst>
                  <a:ext uri="{FF2B5EF4-FFF2-40B4-BE49-F238E27FC236}">
                    <a16:creationId xmlns:a16="http://schemas.microsoft.com/office/drawing/2014/main" id="{23D711AD-A7F5-4345-A90A-4DB40105B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1" name="Freeform 107">
                <a:extLst>
                  <a:ext uri="{FF2B5EF4-FFF2-40B4-BE49-F238E27FC236}">
                    <a16:creationId xmlns:a16="http://schemas.microsoft.com/office/drawing/2014/main" id="{41AC3801-9A67-2D49-B129-3293B2C8F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595" y="3481983"/>
                <a:ext cx="233375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2" name="Freeform 108">
                <a:extLst>
                  <a:ext uri="{FF2B5EF4-FFF2-40B4-BE49-F238E27FC236}">
                    <a16:creationId xmlns:a16="http://schemas.microsoft.com/office/drawing/2014/main" id="{CAAAA033-487A-514A-9216-B7B8B29335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70" y="4039612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3" name="Freeform 109">
                <a:extLst>
                  <a:ext uri="{FF2B5EF4-FFF2-40B4-BE49-F238E27FC236}">
                    <a16:creationId xmlns:a16="http://schemas.microsoft.com/office/drawing/2014/main" id="{AC238674-A6A7-A440-88CF-7BF37B0E7A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318" y="3940956"/>
                <a:ext cx="263539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4" name="Freeform 110">
                <a:extLst>
                  <a:ext uri="{FF2B5EF4-FFF2-40B4-BE49-F238E27FC236}">
                    <a16:creationId xmlns:a16="http://schemas.microsoft.com/office/drawing/2014/main" id="{6DCE1CE8-6204-A44F-8981-DE0D20C5B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2525" y="4209561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5" name="Freeform 111">
                <a:extLst>
                  <a:ext uri="{FF2B5EF4-FFF2-40B4-BE49-F238E27FC236}">
                    <a16:creationId xmlns:a16="http://schemas.microsoft.com/office/drawing/2014/main" id="{8EA4D133-357C-1E41-9BC2-9A81FE5FC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534" y="3556690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6" name="Freeform 112">
                <a:extLst>
                  <a:ext uri="{FF2B5EF4-FFF2-40B4-BE49-F238E27FC236}">
                    <a16:creationId xmlns:a16="http://schemas.microsoft.com/office/drawing/2014/main" id="{993ED356-D1E2-AC43-9EC7-E411019B0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7" name="Freeform 113">
                <a:extLst>
                  <a:ext uri="{FF2B5EF4-FFF2-40B4-BE49-F238E27FC236}">
                    <a16:creationId xmlns:a16="http://schemas.microsoft.com/office/drawing/2014/main" id="{F9538F50-9178-DA4D-915E-B406A8EA5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2525" y="3909180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8" name="Freeform 114">
                <a:extLst>
                  <a:ext uri="{FF2B5EF4-FFF2-40B4-BE49-F238E27FC236}">
                    <a16:creationId xmlns:a16="http://schemas.microsoft.com/office/drawing/2014/main" id="{BEB2124F-D9CB-4A4D-8A9B-FBE2157D15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74" y="4176603"/>
                <a:ext cx="150820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9" name="Freeform 115">
                <a:extLst>
                  <a:ext uri="{FF2B5EF4-FFF2-40B4-BE49-F238E27FC236}">
                    <a16:creationId xmlns:a16="http://schemas.microsoft.com/office/drawing/2014/main" id="{B51B03B5-E553-4E45-8D6D-A7A184ECF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6853" y="3709969"/>
                <a:ext cx="169872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0" name="Freeform 116">
                <a:extLst>
                  <a:ext uri="{FF2B5EF4-FFF2-40B4-BE49-F238E27FC236}">
                    <a16:creationId xmlns:a16="http://schemas.microsoft.com/office/drawing/2014/main" id="{E492BC09-1FFC-BC46-90D3-AB13428FAB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145" y="3946195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1" name="Freeform 117">
                <a:extLst>
                  <a:ext uri="{FF2B5EF4-FFF2-40B4-BE49-F238E27FC236}">
                    <a16:creationId xmlns:a16="http://schemas.microsoft.com/office/drawing/2014/main" id="{15BA17AF-4B56-B94B-AC83-508ECEAC26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732" y="3573065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2" name="Freeform 118">
                <a:extLst>
                  <a:ext uri="{FF2B5EF4-FFF2-40B4-BE49-F238E27FC236}">
                    <a16:creationId xmlns:a16="http://schemas.microsoft.com/office/drawing/2014/main" id="{5FDB8871-96B2-024F-99C6-5E740BF7BA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958" y="3691855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3" name="Freeform 119">
                <a:extLst>
                  <a:ext uri="{FF2B5EF4-FFF2-40B4-BE49-F238E27FC236}">
                    <a16:creationId xmlns:a16="http://schemas.microsoft.com/office/drawing/2014/main" id="{01B16826-C94C-5548-AB53-48E2D4476A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5157" y="4174022"/>
                <a:ext cx="169871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4" name="Freeform 120">
                <a:extLst>
                  <a:ext uri="{FF2B5EF4-FFF2-40B4-BE49-F238E27FC236}">
                    <a16:creationId xmlns:a16="http://schemas.microsoft.com/office/drawing/2014/main" id="{4C42BA8F-D6DB-6B4D-9ECB-4D2614DA45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9653" y="3619435"/>
                <a:ext cx="93667" cy="166702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5" name="Freeform 121">
                <a:extLst>
                  <a:ext uri="{FF2B5EF4-FFF2-40B4-BE49-F238E27FC236}">
                    <a16:creationId xmlns:a16="http://schemas.microsoft.com/office/drawing/2014/main" id="{7A54F896-BA3F-DB4E-B440-103DAE8E08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578" y="4002066"/>
                <a:ext cx="50803" cy="192104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6" name="Freeform 122">
                <a:extLst>
                  <a:ext uri="{FF2B5EF4-FFF2-40B4-BE49-F238E27FC236}">
                    <a16:creationId xmlns:a16="http://schemas.microsoft.com/office/drawing/2014/main" id="{F08C21D8-F0A4-5A42-BFF4-FBC63C89E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494" y="4049140"/>
                <a:ext cx="39690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7" name="Freeform 123">
                <a:extLst>
                  <a:ext uri="{FF2B5EF4-FFF2-40B4-BE49-F238E27FC236}">
                    <a16:creationId xmlns:a16="http://schemas.microsoft.com/office/drawing/2014/main" id="{B9E29300-2790-3945-955E-D333B6F89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226" y="481287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8" name="Freeform 124">
                <a:extLst>
                  <a:ext uri="{FF2B5EF4-FFF2-40B4-BE49-F238E27FC236}">
                    <a16:creationId xmlns:a16="http://schemas.microsoft.com/office/drawing/2014/main" id="{E9B1D034-6A4D-224F-8CAE-D32DFA0C7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652" y="4184453"/>
                <a:ext cx="141295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9" name="Freeform 125">
                <a:extLst>
                  <a:ext uri="{FF2B5EF4-FFF2-40B4-BE49-F238E27FC236}">
                    <a16:creationId xmlns:a16="http://schemas.microsoft.com/office/drawing/2014/main" id="{3B65EC9C-B4B0-3C4A-A2BC-52AB7F7B0B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2945" y="4141994"/>
                <a:ext cx="152408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0" name="Freeform 126">
                <a:extLst>
                  <a:ext uri="{FF2B5EF4-FFF2-40B4-BE49-F238E27FC236}">
                    <a16:creationId xmlns:a16="http://schemas.microsoft.com/office/drawing/2014/main" id="{1640A6A3-29E0-0D4C-A099-D640CDE4C9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933" y="4075263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1" name="Freeform 127">
                <a:extLst>
                  <a:ext uri="{FF2B5EF4-FFF2-40B4-BE49-F238E27FC236}">
                    <a16:creationId xmlns:a16="http://schemas.microsoft.com/office/drawing/2014/main" id="{6AC755FD-8AB5-864D-A407-2C62131E79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1303" y="3740176"/>
                <a:ext cx="122245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2" name="Freeform 128">
                <a:extLst>
                  <a:ext uri="{FF2B5EF4-FFF2-40B4-BE49-F238E27FC236}">
                    <a16:creationId xmlns:a16="http://schemas.microsoft.com/office/drawing/2014/main" id="{735498A4-2B99-E14A-B24D-B119CBAB5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44" y="3792623"/>
                <a:ext cx="115894" cy="36516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3" name="Freeform 129">
                <a:extLst>
                  <a:ext uri="{FF2B5EF4-FFF2-40B4-BE49-F238E27FC236}">
                    <a16:creationId xmlns:a16="http://schemas.microsoft.com/office/drawing/2014/main" id="{014FF9D5-4764-2E4C-8DDA-FB08D0238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0780" y="3786060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4" name="Freeform 130">
                <a:extLst>
                  <a:ext uri="{FF2B5EF4-FFF2-40B4-BE49-F238E27FC236}">
                    <a16:creationId xmlns:a16="http://schemas.microsoft.com/office/drawing/2014/main" id="{29641557-7590-8D4C-A17A-9AE8F53D5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234" y="3651208"/>
                <a:ext cx="42865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5" name="Freeform 131">
                <a:extLst>
                  <a:ext uri="{FF2B5EF4-FFF2-40B4-BE49-F238E27FC236}">
                    <a16:creationId xmlns:a16="http://schemas.microsoft.com/office/drawing/2014/main" id="{0BA1C4CF-A64E-894C-9ED7-F0D1B01DE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2465" y="4233965"/>
                <a:ext cx="49216" cy="52391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6" name="Freeform 132">
                <a:extLst>
                  <a:ext uri="{FF2B5EF4-FFF2-40B4-BE49-F238E27FC236}">
                    <a16:creationId xmlns:a16="http://schemas.microsoft.com/office/drawing/2014/main" id="{9E3C4FCD-F2A0-4041-A32B-C8EDA17D2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6699" y="3725558"/>
                <a:ext cx="74617" cy="65094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7" name="Freeform 133">
                <a:extLst>
                  <a:ext uri="{FF2B5EF4-FFF2-40B4-BE49-F238E27FC236}">
                    <a16:creationId xmlns:a16="http://schemas.microsoft.com/office/drawing/2014/main" id="{626C7753-B853-DD49-93DD-449F8FE283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612" y="3790842"/>
                <a:ext cx="46041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8" name="Freeform 134">
                <a:extLst>
                  <a:ext uri="{FF2B5EF4-FFF2-40B4-BE49-F238E27FC236}">
                    <a16:creationId xmlns:a16="http://schemas.microsoft.com/office/drawing/2014/main" id="{F33DE4D0-7226-3342-AAAF-0C24A15FC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8171" y="4149255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9" name="Freeform 135">
                <a:extLst>
                  <a:ext uri="{FF2B5EF4-FFF2-40B4-BE49-F238E27FC236}">
                    <a16:creationId xmlns:a16="http://schemas.microsoft.com/office/drawing/2014/main" id="{3EC0E4BC-D64C-8540-B679-BBF1E7576F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4420" y="3728343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0" name="Freeform 136">
                <a:extLst>
                  <a:ext uri="{FF2B5EF4-FFF2-40B4-BE49-F238E27FC236}">
                    <a16:creationId xmlns:a16="http://schemas.microsoft.com/office/drawing/2014/main" id="{5CF6E8B3-7488-C645-9B51-AF7C4534B4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1" name="Freeform 137">
                <a:extLst>
                  <a:ext uri="{FF2B5EF4-FFF2-40B4-BE49-F238E27FC236}">
                    <a16:creationId xmlns:a16="http://schemas.microsoft.com/office/drawing/2014/main" id="{61C38CAB-87FE-704E-AEBB-734E2D78D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2" name="Freeform 138">
                <a:extLst>
                  <a:ext uri="{FF2B5EF4-FFF2-40B4-BE49-F238E27FC236}">
                    <a16:creationId xmlns:a16="http://schemas.microsoft.com/office/drawing/2014/main" id="{8CFF495E-5F0F-0746-BBE0-86FC88E2F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0168" y="6206458"/>
                <a:ext cx="928739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3" name="Freeform 139">
                <a:extLst>
                  <a:ext uri="{FF2B5EF4-FFF2-40B4-BE49-F238E27FC236}">
                    <a16:creationId xmlns:a16="http://schemas.microsoft.com/office/drawing/2014/main" id="{C59AE1EE-E5D1-D347-8843-58F4C990A9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4" name="Freeform 140">
                <a:extLst>
                  <a:ext uri="{FF2B5EF4-FFF2-40B4-BE49-F238E27FC236}">
                    <a16:creationId xmlns:a16="http://schemas.microsoft.com/office/drawing/2014/main" id="{F4D41E18-B44B-F240-8552-E6DB01F27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2194" y="6234998"/>
                <a:ext cx="506440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5" name="Freeform 141">
                <a:extLst>
                  <a:ext uri="{FF2B5EF4-FFF2-40B4-BE49-F238E27FC236}">
                    <a16:creationId xmlns:a16="http://schemas.microsoft.com/office/drawing/2014/main" id="{32891C08-E182-114A-866D-D697BACFC1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6" name="Freeform 142">
                <a:extLst>
                  <a:ext uri="{FF2B5EF4-FFF2-40B4-BE49-F238E27FC236}">
                    <a16:creationId xmlns:a16="http://schemas.microsoft.com/office/drawing/2014/main" id="{A72794F8-71DB-1147-9F29-F369BE7143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349" y="5524816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7" name="Freeform 143">
                <a:extLst>
                  <a:ext uri="{FF2B5EF4-FFF2-40B4-BE49-F238E27FC236}">
                    <a16:creationId xmlns:a16="http://schemas.microsoft.com/office/drawing/2014/main" id="{B2E1A196-6765-694C-96F6-F9256D2D6D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8" name="Freeform 144">
                <a:extLst>
                  <a:ext uri="{FF2B5EF4-FFF2-40B4-BE49-F238E27FC236}">
                    <a16:creationId xmlns:a16="http://schemas.microsoft.com/office/drawing/2014/main" id="{2D575198-521B-E244-B466-92B75981E3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3185" y="6040801"/>
                <a:ext cx="414360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9" name="Freeform 145">
                <a:extLst>
                  <a:ext uri="{FF2B5EF4-FFF2-40B4-BE49-F238E27FC236}">
                    <a16:creationId xmlns:a16="http://schemas.microsoft.com/office/drawing/2014/main" id="{6ACF2438-D28C-D247-B5F3-23CD857F18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0" name="Freeform 146">
                <a:extLst>
                  <a:ext uri="{FF2B5EF4-FFF2-40B4-BE49-F238E27FC236}">
                    <a16:creationId xmlns:a16="http://schemas.microsoft.com/office/drawing/2014/main" id="{81EE4E06-0EF1-8D40-A5FC-E31243D000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786" y="5876435"/>
                <a:ext cx="127007" cy="282599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1" name="Freeform 147">
                <a:extLst>
                  <a:ext uri="{FF2B5EF4-FFF2-40B4-BE49-F238E27FC236}">
                    <a16:creationId xmlns:a16="http://schemas.microsoft.com/office/drawing/2014/main" id="{3DEE57BA-AE18-FC47-AA3C-B994B8BBE4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2655" y="5553287"/>
                <a:ext cx="344506" cy="100022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2" name="Freeform 148">
                <a:extLst>
                  <a:ext uri="{FF2B5EF4-FFF2-40B4-BE49-F238E27FC236}">
                    <a16:creationId xmlns:a16="http://schemas.microsoft.com/office/drawing/2014/main" id="{60288E06-F67F-BD4B-9F55-52B991BDAE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348" y="5909009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3" name="Freeform 149">
                <a:extLst>
                  <a:ext uri="{FF2B5EF4-FFF2-40B4-BE49-F238E27FC236}">
                    <a16:creationId xmlns:a16="http://schemas.microsoft.com/office/drawing/2014/main" id="{502E8872-0174-864A-BD81-8A6F9E3C70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9015" y="5613934"/>
                <a:ext cx="155584" cy="290537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4" name="Freeform 150">
                <a:extLst>
                  <a:ext uri="{FF2B5EF4-FFF2-40B4-BE49-F238E27FC236}">
                    <a16:creationId xmlns:a16="http://schemas.microsoft.com/office/drawing/2014/main" id="{E2B97BC7-2466-184F-8A39-9188C1D924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879" y="6331539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5" name="Freeform 151">
                <a:extLst>
                  <a:ext uri="{FF2B5EF4-FFF2-40B4-BE49-F238E27FC236}">
                    <a16:creationId xmlns:a16="http://schemas.microsoft.com/office/drawing/2014/main" id="{1A0C5F2B-2DB3-CF40-B665-6BD512AB0C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6" name="Freeform 152">
                <a:extLst>
                  <a:ext uri="{FF2B5EF4-FFF2-40B4-BE49-F238E27FC236}">
                    <a16:creationId xmlns:a16="http://schemas.microsoft.com/office/drawing/2014/main" id="{BF0763D1-C6BB-844F-ADA9-18100E7CE9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5686" y="5184006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7" name="Freeform 153">
                <a:extLst>
                  <a:ext uri="{FF2B5EF4-FFF2-40B4-BE49-F238E27FC236}">
                    <a16:creationId xmlns:a16="http://schemas.microsoft.com/office/drawing/2014/main" id="{D2DE0D85-6F85-8940-B371-B220436E2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827" y="5701409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8" name="Freeform 154">
                <a:extLst>
                  <a:ext uri="{FF2B5EF4-FFF2-40B4-BE49-F238E27FC236}">
                    <a16:creationId xmlns:a16="http://schemas.microsoft.com/office/drawing/2014/main" id="{3292A97E-2F88-8B47-AA73-B69E77E6D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187" y="5635558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9" name="Freeform 155">
                <a:extLst>
                  <a:ext uri="{FF2B5EF4-FFF2-40B4-BE49-F238E27FC236}">
                    <a16:creationId xmlns:a16="http://schemas.microsoft.com/office/drawing/2014/main" id="{66C7401F-C125-3144-B6EC-B62AEA25E0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2539" y="5873150"/>
                <a:ext cx="247664" cy="103197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0" name="Freeform 156">
                <a:extLst>
                  <a:ext uri="{FF2B5EF4-FFF2-40B4-BE49-F238E27FC236}">
                    <a16:creationId xmlns:a16="http://schemas.microsoft.com/office/drawing/2014/main" id="{8C9945BF-844C-404E-A1E3-DCB27D083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9465" y="5251578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1" name="Freeform 157">
                <a:extLst>
                  <a:ext uri="{FF2B5EF4-FFF2-40B4-BE49-F238E27FC236}">
                    <a16:creationId xmlns:a16="http://schemas.microsoft.com/office/drawing/2014/main" id="{43D57F60-3D78-8740-9232-2488FB17A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62" name="Freeform 158">
                <a:extLst>
                  <a:ext uri="{FF2B5EF4-FFF2-40B4-BE49-F238E27FC236}">
                    <a16:creationId xmlns:a16="http://schemas.microsoft.com/office/drawing/2014/main" id="{41F4478E-8B94-2942-87CB-94EC845BB1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616" y="5604911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3" name="Freeform 159">
                <a:extLst>
                  <a:ext uri="{FF2B5EF4-FFF2-40B4-BE49-F238E27FC236}">
                    <a16:creationId xmlns:a16="http://schemas.microsoft.com/office/drawing/2014/main" id="{C092A753-1475-D748-90F9-D625911FC4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971" y="5852810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4" name="Freeform 160">
                <a:extLst>
                  <a:ext uri="{FF2B5EF4-FFF2-40B4-BE49-F238E27FC236}">
                    <a16:creationId xmlns:a16="http://schemas.microsoft.com/office/drawing/2014/main" id="{40CE19B4-CF7B-564C-AFF1-D85AA93D2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322" y="5388707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5" name="Freeform 161">
                <a:extLst>
                  <a:ext uri="{FF2B5EF4-FFF2-40B4-BE49-F238E27FC236}">
                    <a16:creationId xmlns:a16="http://schemas.microsoft.com/office/drawing/2014/main" id="{6EF364D0-4DE6-2C46-A4DE-F1505E4953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2756" y="5636127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6" name="Freeform 162">
                <a:extLst>
                  <a:ext uri="{FF2B5EF4-FFF2-40B4-BE49-F238E27FC236}">
                    <a16:creationId xmlns:a16="http://schemas.microsoft.com/office/drawing/2014/main" id="{4A0BC6D2-8128-5344-B5B1-D47F9D284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444" y="5262783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7" name="Freeform 163">
                <a:extLst>
                  <a:ext uri="{FF2B5EF4-FFF2-40B4-BE49-F238E27FC236}">
                    <a16:creationId xmlns:a16="http://schemas.microsoft.com/office/drawing/2014/main" id="{5D0AB36A-3747-6248-BFF6-4804027E58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6933" y="5382625"/>
                <a:ext cx="133357" cy="115897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8" name="Freeform 164">
                <a:extLst>
                  <a:ext uri="{FF2B5EF4-FFF2-40B4-BE49-F238E27FC236}">
                    <a16:creationId xmlns:a16="http://schemas.microsoft.com/office/drawing/2014/main" id="{F0DA1FF0-F909-0C47-A79F-C79993DF1E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0369" y="5862927"/>
                <a:ext cx="169872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9" name="Freeform 165">
                <a:extLst>
                  <a:ext uri="{FF2B5EF4-FFF2-40B4-BE49-F238E27FC236}">
                    <a16:creationId xmlns:a16="http://schemas.microsoft.com/office/drawing/2014/main" id="{D2D0801F-43EF-2B4E-BCEC-DC400C71A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2050" y="5299454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0" name="Freeform 166">
                <a:extLst>
                  <a:ext uri="{FF2B5EF4-FFF2-40B4-BE49-F238E27FC236}">
                    <a16:creationId xmlns:a16="http://schemas.microsoft.com/office/drawing/2014/main" id="{0C242F65-3D8B-1749-89CD-433E6F0974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7292" y="5671342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1" name="Freeform 167">
                <a:extLst>
                  <a:ext uri="{FF2B5EF4-FFF2-40B4-BE49-F238E27FC236}">
                    <a16:creationId xmlns:a16="http://schemas.microsoft.com/office/drawing/2014/main" id="{F5E4860E-88D2-F64A-9A6B-DDA1A54CF9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915" y="5719861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2" name="Freeform 168">
                <a:extLst>
                  <a:ext uri="{FF2B5EF4-FFF2-40B4-BE49-F238E27FC236}">
                    <a16:creationId xmlns:a16="http://schemas.microsoft.com/office/drawing/2014/main" id="{CB1BD998-C6E9-D645-A9CB-7CE4500290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413" y="6496275"/>
                <a:ext cx="136532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3" name="Freeform 169">
                <a:extLst>
                  <a:ext uri="{FF2B5EF4-FFF2-40B4-BE49-F238E27FC236}">
                    <a16:creationId xmlns:a16="http://schemas.microsoft.com/office/drawing/2014/main" id="{F2D06E62-6F33-8046-8127-FC859AF71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9218" y="5872023"/>
                <a:ext cx="138120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4" name="Freeform 170">
                <a:extLst>
                  <a:ext uri="{FF2B5EF4-FFF2-40B4-BE49-F238E27FC236}">
                    <a16:creationId xmlns:a16="http://schemas.microsoft.com/office/drawing/2014/main" id="{88854F35-BDC1-B448-9DB3-56CB26C44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968" y="5835438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5" name="Freeform 171">
                <a:extLst>
                  <a:ext uri="{FF2B5EF4-FFF2-40B4-BE49-F238E27FC236}">
                    <a16:creationId xmlns:a16="http://schemas.microsoft.com/office/drawing/2014/main" id="{4BE7DAAD-2880-E94B-8079-8FCD48D80B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47" y="5743758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6" name="Freeform 172">
                <a:extLst>
                  <a:ext uri="{FF2B5EF4-FFF2-40B4-BE49-F238E27FC236}">
                    <a16:creationId xmlns:a16="http://schemas.microsoft.com/office/drawing/2014/main" id="{60A3E774-C89A-3243-9457-A6AFC75CF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872" y="5442926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7" name="Freeform 173">
                <a:extLst>
                  <a:ext uri="{FF2B5EF4-FFF2-40B4-BE49-F238E27FC236}">
                    <a16:creationId xmlns:a16="http://schemas.microsoft.com/office/drawing/2014/main" id="{E16D5753-AA7E-BE4C-91D1-6F4778993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582" y="5494778"/>
                <a:ext cx="115893" cy="33340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8" name="Freeform 174">
                <a:extLst>
                  <a:ext uri="{FF2B5EF4-FFF2-40B4-BE49-F238E27FC236}">
                    <a16:creationId xmlns:a16="http://schemas.microsoft.com/office/drawing/2014/main" id="{E8C4D6C3-BF8E-A143-A685-7DEB9AA63C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091" y="5485727"/>
                <a:ext cx="60328" cy="58742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9" name="Freeform 175">
                <a:extLst>
                  <a:ext uri="{FF2B5EF4-FFF2-40B4-BE49-F238E27FC236}">
                    <a16:creationId xmlns:a16="http://schemas.microsoft.com/office/drawing/2014/main" id="{4C650CB1-A86B-B742-8617-1051E01172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023" y="5333102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0" name="Freeform 176">
                <a:extLst>
                  <a:ext uri="{FF2B5EF4-FFF2-40B4-BE49-F238E27FC236}">
                    <a16:creationId xmlns:a16="http://schemas.microsoft.com/office/drawing/2014/main" id="{9D7EFF89-6135-A44B-B810-83623196EE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2133" y="5904107"/>
                <a:ext cx="50803" cy="52392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1" name="Freeform 177">
                <a:extLst>
                  <a:ext uri="{FF2B5EF4-FFF2-40B4-BE49-F238E27FC236}">
                    <a16:creationId xmlns:a16="http://schemas.microsoft.com/office/drawing/2014/main" id="{F9D42C8A-0D84-6941-8C9A-E8C0936B2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6572" y="5425463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2" name="Freeform 178">
                <a:extLst>
                  <a:ext uri="{FF2B5EF4-FFF2-40B4-BE49-F238E27FC236}">
                    <a16:creationId xmlns:a16="http://schemas.microsoft.com/office/drawing/2014/main" id="{E3BD16F2-8096-3147-8632-2143051CC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5332" y="5474089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3" name="Freeform 179">
                <a:extLst>
                  <a:ext uri="{FF2B5EF4-FFF2-40B4-BE49-F238E27FC236}">
                    <a16:creationId xmlns:a16="http://schemas.microsoft.com/office/drawing/2014/main" id="{8495C9B9-1F03-B742-AA1C-D6CE8C78C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0191" y="583546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4" name="Freeform 180">
                <a:extLst>
                  <a:ext uri="{FF2B5EF4-FFF2-40B4-BE49-F238E27FC236}">
                    <a16:creationId xmlns:a16="http://schemas.microsoft.com/office/drawing/2014/main" id="{10BC78AF-F12A-3540-B259-FD021005D1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732" y="5425676"/>
                <a:ext cx="46040" cy="55567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 Slid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roup 364">
            <a:extLst>
              <a:ext uri="{FF2B5EF4-FFF2-40B4-BE49-F238E27FC236}">
                <a16:creationId xmlns:a16="http://schemas.microsoft.com/office/drawing/2014/main" id="{B349CE9F-4404-934A-A6C2-70A64ADC8C64}"/>
              </a:ext>
            </a:extLst>
          </p:cNvPr>
          <p:cNvGrpSpPr/>
          <p:nvPr userDrawn="1"/>
        </p:nvGrpSpPr>
        <p:grpSpPr>
          <a:xfrm>
            <a:off x="-199501" y="-901844"/>
            <a:ext cx="12650170" cy="8651587"/>
            <a:chOff x="-199501" y="-901844"/>
            <a:chExt cx="12650170" cy="8651587"/>
          </a:xfrm>
        </p:grpSpPr>
        <p:grpSp>
          <p:nvGrpSpPr>
            <p:cNvPr id="3" name="Group 1">
              <a:extLst>
                <a:ext uri="{FF2B5EF4-FFF2-40B4-BE49-F238E27FC236}">
                  <a16:creationId xmlns:a16="http://schemas.microsoft.com/office/drawing/2014/main" id="{30E02879-49A1-DF48-A47F-4B3F0446DA8C}"/>
                </a:ext>
              </a:extLst>
            </p:cNvPr>
            <p:cNvGrpSpPr>
              <a:grpSpLocks/>
            </p:cNvGrpSpPr>
            <p:nvPr/>
          </p:nvGrpSpPr>
          <p:grpSpPr bwMode="auto">
            <a:xfrm rot="5914166">
              <a:off x="7742234" y="-3106736"/>
              <a:ext cx="2503544" cy="6913327"/>
              <a:chOff x="1879681" y="15242"/>
              <a:chExt cx="2503681" cy="6913919"/>
            </a:xfrm>
          </p:grpSpPr>
          <p:sp>
            <p:nvSpPr>
              <p:cNvPr id="185" name="Freeform 1">
                <a:extLst>
                  <a:ext uri="{FF2B5EF4-FFF2-40B4-BE49-F238E27FC236}">
                    <a16:creationId xmlns:a16="http://schemas.microsoft.com/office/drawing/2014/main" id="{EA49C8D1-A40B-FA41-8824-EC5866F8F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6" name="Freeform 2">
                <a:extLst>
                  <a:ext uri="{FF2B5EF4-FFF2-40B4-BE49-F238E27FC236}">
                    <a16:creationId xmlns:a16="http://schemas.microsoft.com/office/drawing/2014/main" id="{809E248D-08A5-EA4A-83CE-1963595E3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7" name="Freeform 3">
                <a:extLst>
                  <a:ext uri="{FF2B5EF4-FFF2-40B4-BE49-F238E27FC236}">
                    <a16:creationId xmlns:a16="http://schemas.microsoft.com/office/drawing/2014/main" id="{BDA9D1C4-6235-944A-B23B-1386D8C14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2595" y="1080399"/>
                <a:ext cx="944615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8" name="Freeform 4">
                <a:extLst>
                  <a:ext uri="{FF2B5EF4-FFF2-40B4-BE49-F238E27FC236}">
                    <a16:creationId xmlns:a16="http://schemas.microsoft.com/office/drawing/2014/main" id="{33666BCA-82B8-C24F-AA84-805A7BD82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89" name="Freeform 5">
                <a:extLst>
                  <a:ext uri="{FF2B5EF4-FFF2-40B4-BE49-F238E27FC236}">
                    <a16:creationId xmlns:a16="http://schemas.microsoft.com/office/drawing/2014/main" id="{5BE93E20-5EC9-0443-93E9-5D68523D3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4065" y="1081230"/>
                <a:ext cx="495328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0" name="Freeform 6">
                <a:extLst>
                  <a:ext uri="{FF2B5EF4-FFF2-40B4-BE49-F238E27FC236}">
                    <a16:creationId xmlns:a16="http://schemas.microsoft.com/office/drawing/2014/main" id="{32E8FE6A-90DF-9847-890C-272062457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1" name="Freeform 7">
                <a:extLst>
                  <a:ext uri="{FF2B5EF4-FFF2-40B4-BE49-F238E27FC236}">
                    <a16:creationId xmlns:a16="http://schemas.microsoft.com/office/drawing/2014/main" id="{AFD3D166-7AE8-894C-86FA-DAE23AF7E1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9345" y="362363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2" name="Freeform 8">
                <a:extLst>
                  <a:ext uri="{FF2B5EF4-FFF2-40B4-BE49-F238E27FC236}">
                    <a16:creationId xmlns:a16="http://schemas.microsoft.com/office/drawing/2014/main" id="{EBE213F0-510C-8546-876B-71368255FF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3" name="Freeform 9">
                <a:extLst>
                  <a:ext uri="{FF2B5EF4-FFF2-40B4-BE49-F238E27FC236}">
                    <a16:creationId xmlns:a16="http://schemas.microsoft.com/office/drawing/2014/main" id="{22B520FF-8B79-BC4F-899F-755D83E0B5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042" y="916621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4" name="Freeform 10">
                <a:extLst>
                  <a:ext uri="{FF2B5EF4-FFF2-40B4-BE49-F238E27FC236}">
                    <a16:creationId xmlns:a16="http://schemas.microsoft.com/office/drawing/2014/main" id="{C5355528-AA3A-534E-B554-F4586F429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95" name="Freeform 11">
                <a:extLst>
                  <a:ext uri="{FF2B5EF4-FFF2-40B4-BE49-F238E27FC236}">
                    <a16:creationId xmlns:a16="http://schemas.microsoft.com/office/drawing/2014/main" id="{697FB38F-BF90-B441-B96C-F7C9965060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1229" y="721645"/>
                <a:ext cx="131769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6" name="Freeform 12">
                <a:extLst>
                  <a:ext uri="{FF2B5EF4-FFF2-40B4-BE49-F238E27FC236}">
                    <a16:creationId xmlns:a16="http://schemas.microsoft.com/office/drawing/2014/main" id="{6BC3971C-0F6A-394F-8114-A13ACD0F0E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8396" y="381111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7" name="Freeform 13">
                <a:extLst>
                  <a:ext uri="{FF2B5EF4-FFF2-40B4-BE49-F238E27FC236}">
                    <a16:creationId xmlns:a16="http://schemas.microsoft.com/office/drawing/2014/main" id="{760BCD6F-FC11-394B-8B7E-E49055881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1473" y="755575"/>
                <a:ext cx="288942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8" name="Freeform 14">
                <a:extLst>
                  <a:ext uri="{FF2B5EF4-FFF2-40B4-BE49-F238E27FC236}">
                    <a16:creationId xmlns:a16="http://schemas.microsoft.com/office/drawing/2014/main" id="{793321FA-0A0C-AE43-960B-9603EFB6D3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8242" y="472081"/>
                <a:ext cx="147645" cy="296887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9" name="Freeform 15">
                <a:extLst>
                  <a:ext uri="{FF2B5EF4-FFF2-40B4-BE49-F238E27FC236}">
                    <a16:creationId xmlns:a16="http://schemas.microsoft.com/office/drawing/2014/main" id="{F1E2499A-7223-7B4B-A384-6BF36F154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0688" y="1173026"/>
                <a:ext cx="395310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0" name="Freeform 16">
                <a:extLst>
                  <a:ext uri="{FF2B5EF4-FFF2-40B4-BE49-F238E27FC236}">
                    <a16:creationId xmlns:a16="http://schemas.microsoft.com/office/drawing/2014/main" id="{A7D9C5D9-6FCB-2849-9E9A-9498115D9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1" name="Freeform 17">
                <a:extLst>
                  <a:ext uri="{FF2B5EF4-FFF2-40B4-BE49-F238E27FC236}">
                    <a16:creationId xmlns:a16="http://schemas.microsoft.com/office/drawing/2014/main" id="{A6462445-5FB4-374F-822A-A1D0E36C4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8752" y="14493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2" name="Freeform 18">
                <a:extLst>
                  <a:ext uri="{FF2B5EF4-FFF2-40B4-BE49-F238E27FC236}">
                    <a16:creationId xmlns:a16="http://schemas.microsoft.com/office/drawing/2014/main" id="{05552B94-B242-5343-B85D-46005F92E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802" y="57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3" name="Freeform 19">
                <a:extLst>
                  <a:ext uri="{FF2B5EF4-FFF2-40B4-BE49-F238E27FC236}">
                    <a16:creationId xmlns:a16="http://schemas.microsoft.com/office/drawing/2014/main" id="{960B5210-5297-634D-9286-30B5BF2B7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172" y="474247"/>
                <a:ext cx="263540" cy="173052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4" name="Freeform 20">
                <a:extLst>
                  <a:ext uri="{FF2B5EF4-FFF2-40B4-BE49-F238E27FC236}">
                    <a16:creationId xmlns:a16="http://schemas.microsoft.com/office/drawing/2014/main" id="{32D41C0E-3C1B-D848-8894-C6E8547908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1304" y="741375"/>
                <a:ext cx="249252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5" name="Freeform 21">
                <a:extLst>
                  <a:ext uri="{FF2B5EF4-FFF2-40B4-BE49-F238E27FC236}">
                    <a16:creationId xmlns:a16="http://schemas.microsoft.com/office/drawing/2014/main" id="{1935F9A5-6EE0-4A44-8DCC-38BAF0E2E0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5870" y="89475"/>
                <a:ext cx="100018" cy="223856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6" name="Freeform 22">
                <a:extLst>
                  <a:ext uri="{FF2B5EF4-FFF2-40B4-BE49-F238E27FC236}">
                    <a16:creationId xmlns:a16="http://schemas.microsoft.com/office/drawing/2014/main" id="{3F90D6AE-FF9B-C84A-B4B9-6DD1434FAB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07" name="Freeform 23">
                <a:extLst>
                  <a:ext uri="{FF2B5EF4-FFF2-40B4-BE49-F238E27FC236}">
                    <a16:creationId xmlns:a16="http://schemas.microsoft.com/office/drawing/2014/main" id="{8F205371-EB20-AA4E-B27C-5B8084EF1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0454" y="44320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8" name="Freeform 24">
                <a:extLst>
                  <a:ext uri="{FF2B5EF4-FFF2-40B4-BE49-F238E27FC236}">
                    <a16:creationId xmlns:a16="http://schemas.microsoft.com/office/drawing/2014/main" id="{560CD1F7-D372-5F46-A31D-2ACD1253D6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387" y="712061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9" name="Freeform 25">
                <a:extLst>
                  <a:ext uri="{FF2B5EF4-FFF2-40B4-BE49-F238E27FC236}">
                    <a16:creationId xmlns:a16="http://schemas.microsoft.com/office/drawing/2014/main" id="{FF255732-1AB6-4A4A-B0EE-C20491A7A8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5300" y="245223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0" name="Freeform 26">
                <a:extLst>
                  <a:ext uri="{FF2B5EF4-FFF2-40B4-BE49-F238E27FC236}">
                    <a16:creationId xmlns:a16="http://schemas.microsoft.com/office/drawing/2014/main" id="{2E57FB82-9BB9-B44F-AAC1-FFC940AEEB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4727" y="479392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1" name="Freeform 27">
                <a:extLst>
                  <a:ext uri="{FF2B5EF4-FFF2-40B4-BE49-F238E27FC236}">
                    <a16:creationId xmlns:a16="http://schemas.microsoft.com/office/drawing/2014/main" id="{F56911FE-8ABF-4049-A6E5-F9E1F5FFA3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8615" y="106575"/>
                <a:ext cx="106369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2" name="Freeform 28">
                <a:extLst>
                  <a:ext uri="{FF2B5EF4-FFF2-40B4-BE49-F238E27FC236}">
                    <a16:creationId xmlns:a16="http://schemas.microsoft.com/office/drawing/2014/main" id="{918594E3-EB59-C04E-91BD-BA028ED51C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0718" y="227458"/>
                <a:ext cx="128594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3" name="Freeform 29">
                <a:extLst>
                  <a:ext uri="{FF2B5EF4-FFF2-40B4-BE49-F238E27FC236}">
                    <a16:creationId xmlns:a16="http://schemas.microsoft.com/office/drawing/2014/main" id="{6F820C6F-ECCF-E944-8996-ED443EC06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5017" y="708836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4" name="Freeform 30">
                <a:extLst>
                  <a:ext uri="{FF2B5EF4-FFF2-40B4-BE49-F238E27FC236}">
                    <a16:creationId xmlns:a16="http://schemas.microsoft.com/office/drawing/2014/main" id="{B8F4DF21-6801-A64D-9CD7-E209B49D72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6814" y="154621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5" name="Freeform 31">
                <a:extLst>
                  <a:ext uri="{FF2B5EF4-FFF2-40B4-BE49-F238E27FC236}">
                    <a16:creationId xmlns:a16="http://schemas.microsoft.com/office/drawing/2014/main" id="{6AF837A0-45AA-2140-B354-53486A33E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3023" y="536450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6" name="Freeform 32">
                <a:extLst>
                  <a:ext uri="{FF2B5EF4-FFF2-40B4-BE49-F238E27FC236}">
                    <a16:creationId xmlns:a16="http://schemas.microsoft.com/office/drawing/2014/main" id="{30CD3153-B3BB-A54E-BEF7-EB292124F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7951" y="583800"/>
                <a:ext cx="41277" cy="160352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7" name="Freeform 33">
                <a:extLst>
                  <a:ext uri="{FF2B5EF4-FFF2-40B4-BE49-F238E27FC236}">
                    <a16:creationId xmlns:a16="http://schemas.microsoft.com/office/drawing/2014/main" id="{279AFCBE-1D3E-0C49-A94A-DD1741F68E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080" y="1343174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8" name="Freeform 34">
                <a:extLst>
                  <a:ext uri="{FF2B5EF4-FFF2-40B4-BE49-F238E27FC236}">
                    <a16:creationId xmlns:a16="http://schemas.microsoft.com/office/drawing/2014/main" id="{29A85A88-BCDD-9F49-9AD4-8E12BE48A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3255" y="719670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19" name="Freeform 35">
                <a:extLst>
                  <a:ext uri="{FF2B5EF4-FFF2-40B4-BE49-F238E27FC236}">
                    <a16:creationId xmlns:a16="http://schemas.microsoft.com/office/drawing/2014/main" id="{E730FCC2-5750-D348-BFDE-116F6D9E53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4546" y="678081"/>
                <a:ext cx="152408" cy="49216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0" name="Freeform 36">
                <a:extLst>
                  <a:ext uri="{FF2B5EF4-FFF2-40B4-BE49-F238E27FC236}">
                    <a16:creationId xmlns:a16="http://schemas.microsoft.com/office/drawing/2014/main" id="{F9CA3B97-0C6C-3240-A863-E63F1BBCF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722" y="609978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1" name="Freeform 37">
                <a:extLst>
                  <a:ext uri="{FF2B5EF4-FFF2-40B4-BE49-F238E27FC236}">
                    <a16:creationId xmlns:a16="http://schemas.microsoft.com/office/drawing/2014/main" id="{C17A5A25-CAE8-1249-AAFD-1DC147519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8622" y="275971"/>
                <a:ext cx="123832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2" name="Freeform 38">
                <a:extLst>
                  <a:ext uri="{FF2B5EF4-FFF2-40B4-BE49-F238E27FC236}">
                    <a16:creationId xmlns:a16="http://schemas.microsoft.com/office/drawing/2014/main" id="{13771918-0518-7746-87FE-A95747BB8F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8815" y="327836"/>
                <a:ext cx="115894" cy="36516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3" name="Freeform 39">
                <a:extLst>
                  <a:ext uri="{FF2B5EF4-FFF2-40B4-BE49-F238E27FC236}">
                    <a16:creationId xmlns:a16="http://schemas.microsoft.com/office/drawing/2014/main" id="{87F52373-8793-2848-8A64-8661BD29CD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2154" y="318605"/>
                <a:ext cx="58741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4" name="Freeform 40">
                <a:extLst>
                  <a:ext uri="{FF2B5EF4-FFF2-40B4-BE49-F238E27FC236}">
                    <a16:creationId xmlns:a16="http://schemas.microsoft.com/office/drawing/2014/main" id="{F5E10335-0EC8-794D-876C-F47437E19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516" y="180573"/>
                <a:ext cx="42864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5" name="Freeform 41">
                <a:extLst>
                  <a:ext uri="{FF2B5EF4-FFF2-40B4-BE49-F238E27FC236}">
                    <a16:creationId xmlns:a16="http://schemas.microsoft.com/office/drawing/2014/main" id="{E10CD805-6F7B-6E46-B3C4-7E856ADC80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693" y="770211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6" name="Freeform 42">
                <a:extLst>
                  <a:ext uri="{FF2B5EF4-FFF2-40B4-BE49-F238E27FC236}">
                    <a16:creationId xmlns:a16="http://schemas.microsoft.com/office/drawing/2014/main" id="{F74C42E2-8657-EB40-9B0B-9818A058B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5305" y="258064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7" name="Freeform 43">
                <a:extLst>
                  <a:ext uri="{FF2B5EF4-FFF2-40B4-BE49-F238E27FC236}">
                    <a16:creationId xmlns:a16="http://schemas.microsoft.com/office/drawing/2014/main" id="{848BFF77-5595-984E-87FA-583F84D0A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9775" y="323630"/>
                <a:ext cx="42864" cy="46042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8" name="Freeform 44">
                <a:extLst>
                  <a:ext uri="{FF2B5EF4-FFF2-40B4-BE49-F238E27FC236}">
                    <a16:creationId xmlns:a16="http://schemas.microsoft.com/office/drawing/2014/main" id="{4BDB4ED1-3B6F-FE44-87D4-56B9C8B73D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8213" y="684731"/>
                <a:ext cx="38102" cy="36516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9" name="Freeform 45">
                <a:extLst>
                  <a:ext uri="{FF2B5EF4-FFF2-40B4-BE49-F238E27FC236}">
                    <a16:creationId xmlns:a16="http://schemas.microsoft.com/office/drawing/2014/main" id="{73545BFF-DB8A-B648-90A1-7B21B0E0A5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4731" y="262460"/>
                <a:ext cx="46040" cy="55568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0" name="Freeform 46">
                <a:extLst>
                  <a:ext uri="{FF2B5EF4-FFF2-40B4-BE49-F238E27FC236}">
                    <a16:creationId xmlns:a16="http://schemas.microsoft.com/office/drawing/2014/main" id="{C9C5590F-DB8A-1048-A2F7-42C3DBAE7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1" name="Freeform 47">
                <a:extLst>
                  <a:ext uri="{FF2B5EF4-FFF2-40B4-BE49-F238E27FC236}">
                    <a16:creationId xmlns:a16="http://schemas.microsoft.com/office/drawing/2014/main" id="{929358C0-F773-8B4F-80E4-387973D59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2" name="Freeform 48">
                <a:extLst>
                  <a:ext uri="{FF2B5EF4-FFF2-40B4-BE49-F238E27FC236}">
                    <a16:creationId xmlns:a16="http://schemas.microsoft.com/office/drawing/2014/main" id="{5DDD7977-0D48-514C-AB13-CD3427B425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773" y="2741879"/>
                <a:ext cx="927151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3" name="Freeform 49">
                <a:extLst>
                  <a:ext uri="{FF2B5EF4-FFF2-40B4-BE49-F238E27FC236}">
                    <a16:creationId xmlns:a16="http://schemas.microsoft.com/office/drawing/2014/main" id="{E134AAD8-EDAE-3C4B-9ABE-8A0061371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4" name="Freeform 50">
                <a:extLst>
                  <a:ext uri="{FF2B5EF4-FFF2-40B4-BE49-F238E27FC236}">
                    <a16:creationId xmlns:a16="http://schemas.microsoft.com/office/drawing/2014/main" id="{87B4710E-AC70-5A42-B30A-C28A95C1CD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071" y="2768448"/>
                <a:ext cx="504854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5" name="Freeform 51">
                <a:extLst>
                  <a:ext uri="{FF2B5EF4-FFF2-40B4-BE49-F238E27FC236}">
                    <a16:creationId xmlns:a16="http://schemas.microsoft.com/office/drawing/2014/main" id="{FA76F8AF-41BD-1640-B813-4B95B78F43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6" name="Freeform 52">
                <a:extLst>
                  <a:ext uri="{FF2B5EF4-FFF2-40B4-BE49-F238E27FC236}">
                    <a16:creationId xmlns:a16="http://schemas.microsoft.com/office/drawing/2014/main" id="{BB50CCCF-09E0-4942-AFFF-62DB082E6E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2460" y="2057497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7" name="Freeform 53">
                <a:extLst>
                  <a:ext uri="{FF2B5EF4-FFF2-40B4-BE49-F238E27FC236}">
                    <a16:creationId xmlns:a16="http://schemas.microsoft.com/office/drawing/2014/main" id="{8936F1C7-D145-8445-B1B5-7701025D60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38" name="Freeform 54">
                <a:extLst>
                  <a:ext uri="{FF2B5EF4-FFF2-40B4-BE49-F238E27FC236}">
                    <a16:creationId xmlns:a16="http://schemas.microsoft.com/office/drawing/2014/main" id="{48C29050-72BF-614B-B062-466848B8FB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9223" y="2576308"/>
                <a:ext cx="415948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9" name="Freeform 55">
                <a:extLst>
                  <a:ext uri="{FF2B5EF4-FFF2-40B4-BE49-F238E27FC236}">
                    <a16:creationId xmlns:a16="http://schemas.microsoft.com/office/drawing/2014/main" id="{A1ACC0E2-6663-6E40-80CB-AF5EE9D6D1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0" name="Freeform 56">
                <a:extLst>
                  <a:ext uri="{FF2B5EF4-FFF2-40B4-BE49-F238E27FC236}">
                    <a16:creationId xmlns:a16="http://schemas.microsoft.com/office/drawing/2014/main" id="{14138CAB-68F3-DD4F-8C9D-CE39CA971E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7325" y="2408519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1" name="Freeform 57">
                <a:extLst>
                  <a:ext uri="{FF2B5EF4-FFF2-40B4-BE49-F238E27FC236}">
                    <a16:creationId xmlns:a16="http://schemas.microsoft.com/office/drawing/2014/main" id="{48E5E7A8-D252-1948-8719-4BE82A7097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0707" y="2089359"/>
                <a:ext cx="346094" cy="100022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2" name="Freeform 58">
                <a:extLst>
                  <a:ext uri="{FF2B5EF4-FFF2-40B4-BE49-F238E27FC236}">
                    <a16:creationId xmlns:a16="http://schemas.microsoft.com/office/drawing/2014/main" id="{53CD4362-D2EE-B849-A664-2E0CDD71D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5434" y="2439269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3" name="Freeform 59">
                <a:extLst>
                  <a:ext uri="{FF2B5EF4-FFF2-40B4-BE49-F238E27FC236}">
                    <a16:creationId xmlns:a16="http://schemas.microsoft.com/office/drawing/2014/main" id="{C012196C-2B7C-E54F-98A1-9B8E6B307B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450" y="2147260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4" name="Freeform 60">
                <a:extLst>
                  <a:ext uri="{FF2B5EF4-FFF2-40B4-BE49-F238E27FC236}">
                    <a16:creationId xmlns:a16="http://schemas.microsoft.com/office/drawing/2014/main" id="{1FD23C63-E599-E442-BFF5-E2762C9A47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140" y="2863680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5" name="Freeform 61">
                <a:extLst>
                  <a:ext uri="{FF2B5EF4-FFF2-40B4-BE49-F238E27FC236}">
                    <a16:creationId xmlns:a16="http://schemas.microsoft.com/office/drawing/2014/main" id="{4A3B56B2-433B-214F-AFF9-A4AA80EE8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46" name="Freeform 62">
                <a:extLst>
                  <a:ext uri="{FF2B5EF4-FFF2-40B4-BE49-F238E27FC236}">
                    <a16:creationId xmlns:a16="http://schemas.microsoft.com/office/drawing/2014/main" id="{BBBDB692-7784-8A4B-B55D-6625D77DD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9291" y="1715878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7" name="Freeform 63">
                <a:extLst>
                  <a:ext uri="{FF2B5EF4-FFF2-40B4-BE49-F238E27FC236}">
                    <a16:creationId xmlns:a16="http://schemas.microsoft.com/office/drawing/2014/main" id="{D93327D4-E331-1C4D-AB28-A9B56F95A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7886" y="2235536"/>
                <a:ext cx="200036" cy="223857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8" name="Freeform 64">
                <a:extLst>
                  <a:ext uri="{FF2B5EF4-FFF2-40B4-BE49-F238E27FC236}">
                    <a16:creationId xmlns:a16="http://schemas.microsoft.com/office/drawing/2014/main" id="{93DF8861-153B-3249-8A0A-EE92F54C23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1639" y="2168268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9" name="Freeform 65">
                <a:extLst>
                  <a:ext uri="{FF2B5EF4-FFF2-40B4-BE49-F238E27FC236}">
                    <a16:creationId xmlns:a16="http://schemas.microsoft.com/office/drawing/2014/main" id="{22909D14-001D-BB4E-AECB-ACAE83CF65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2426" y="2403794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0" name="Freeform 66">
                <a:extLst>
                  <a:ext uri="{FF2B5EF4-FFF2-40B4-BE49-F238E27FC236}">
                    <a16:creationId xmlns:a16="http://schemas.microsoft.com/office/drawing/2014/main" id="{26BD428C-81E3-3A41-BF6E-95549BA90C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6909" y="1787052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1" name="Freeform 67">
                <a:extLst>
                  <a:ext uri="{FF2B5EF4-FFF2-40B4-BE49-F238E27FC236}">
                    <a16:creationId xmlns:a16="http://schemas.microsoft.com/office/drawing/2014/main" id="{D7437CC3-47E7-7C48-8FB9-BEF36F9E91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52" name="Freeform 68">
                <a:extLst>
                  <a:ext uri="{FF2B5EF4-FFF2-40B4-BE49-F238E27FC236}">
                    <a16:creationId xmlns:a16="http://schemas.microsoft.com/office/drawing/2014/main" id="{69C90B0A-B592-DB45-A642-375B701C52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442" y="2138580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3" name="Freeform 69">
                <a:extLst>
                  <a:ext uri="{FF2B5EF4-FFF2-40B4-BE49-F238E27FC236}">
                    <a16:creationId xmlns:a16="http://schemas.microsoft.com/office/drawing/2014/main" id="{6E00D839-CB27-334C-A846-F7C1DD61EC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944" y="2384784"/>
                <a:ext cx="153995" cy="106372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254" name="Freeform 70">
                <a:extLst>
                  <a:ext uri="{FF2B5EF4-FFF2-40B4-BE49-F238E27FC236}">
                    <a16:creationId xmlns:a16="http://schemas.microsoft.com/office/drawing/2014/main" id="{CA9C777B-1155-A147-807A-40EDF665A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6113" y="1924811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5" name="Freeform 71">
                <a:extLst>
                  <a:ext uri="{FF2B5EF4-FFF2-40B4-BE49-F238E27FC236}">
                    <a16:creationId xmlns:a16="http://schemas.microsoft.com/office/drawing/2014/main" id="{E2BC5638-F501-CA47-B2A4-25C99DC72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658" y="2168590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6" name="Freeform 72">
                <a:extLst>
                  <a:ext uri="{FF2B5EF4-FFF2-40B4-BE49-F238E27FC236}">
                    <a16:creationId xmlns:a16="http://schemas.microsoft.com/office/drawing/2014/main" id="{8351C68D-FB30-474C-B7B2-0350E836C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7923" y="1795228"/>
                <a:ext cx="109544" cy="198455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7" name="Freeform 73">
                <a:extLst>
                  <a:ext uri="{FF2B5EF4-FFF2-40B4-BE49-F238E27FC236}">
                    <a16:creationId xmlns:a16="http://schemas.microsoft.com/office/drawing/2014/main" id="{A2653795-29AE-3B43-8EBD-70643B8BF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58" name="Freeform 74">
                <a:extLst>
                  <a:ext uri="{FF2B5EF4-FFF2-40B4-BE49-F238E27FC236}">
                    <a16:creationId xmlns:a16="http://schemas.microsoft.com/office/drawing/2014/main" id="{625FD69A-ECF6-3944-ACBF-AFED22218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780" y="2394096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9" name="Freeform 75">
                <a:extLst>
                  <a:ext uri="{FF2B5EF4-FFF2-40B4-BE49-F238E27FC236}">
                    <a16:creationId xmlns:a16="http://schemas.microsoft.com/office/drawing/2014/main" id="{E4486684-6E60-8947-8115-1C1910EF8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3998" y="1830692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0" name="Freeform 76">
                <a:extLst>
                  <a:ext uri="{FF2B5EF4-FFF2-40B4-BE49-F238E27FC236}">
                    <a16:creationId xmlns:a16="http://schemas.microsoft.com/office/drawing/2014/main" id="{C6508797-8FA4-1341-9467-038C2F7170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67999" y="220416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1" name="Freeform 77">
                <a:extLst>
                  <a:ext uri="{FF2B5EF4-FFF2-40B4-BE49-F238E27FC236}">
                    <a16:creationId xmlns:a16="http://schemas.microsoft.com/office/drawing/2014/main" id="{4CD894EA-DD3A-F143-ACAA-0FAB37A0A7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9237" y="2251332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2" name="Freeform 78">
                <a:extLst>
                  <a:ext uri="{FF2B5EF4-FFF2-40B4-BE49-F238E27FC236}">
                    <a16:creationId xmlns:a16="http://schemas.microsoft.com/office/drawing/2014/main" id="{9AAD6843-E0AC-774D-A4D8-68E08C22FA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8255" y="3030764"/>
                <a:ext cx="136532" cy="128598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3" name="Freeform 79">
                <a:extLst>
                  <a:ext uri="{FF2B5EF4-FFF2-40B4-BE49-F238E27FC236}">
                    <a16:creationId xmlns:a16="http://schemas.microsoft.com/office/drawing/2014/main" id="{67F1BDD4-2D2A-5A4B-863A-B83CC0BBF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7415" y="2406048"/>
                <a:ext cx="141296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4" name="Freeform 80">
                <a:extLst>
                  <a:ext uri="{FF2B5EF4-FFF2-40B4-BE49-F238E27FC236}">
                    <a16:creationId xmlns:a16="http://schemas.microsoft.com/office/drawing/2014/main" id="{2F3CBB43-D6DE-5946-8D80-A097A635C4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0470" y="2367769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5" name="Freeform 81">
                <a:extLst>
                  <a:ext uri="{FF2B5EF4-FFF2-40B4-BE49-F238E27FC236}">
                    <a16:creationId xmlns:a16="http://schemas.microsoft.com/office/drawing/2014/main" id="{0A1767B7-770B-694D-9CAD-476739F093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7744" y="2275016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6" name="Freeform 82">
                <a:extLst>
                  <a:ext uri="{FF2B5EF4-FFF2-40B4-BE49-F238E27FC236}">
                    <a16:creationId xmlns:a16="http://schemas.microsoft.com/office/drawing/2014/main" id="{7F024F7E-6C20-0C4D-80C0-C6D1DAA4D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056" y="1975122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7" name="Freeform 83">
                <a:extLst>
                  <a:ext uri="{FF2B5EF4-FFF2-40B4-BE49-F238E27FC236}">
                    <a16:creationId xmlns:a16="http://schemas.microsoft.com/office/drawing/2014/main" id="{1AACE7BC-F65A-B744-A772-06EDE6FF0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5041" y="202572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8" name="Freeform 84">
                <a:extLst>
                  <a:ext uri="{FF2B5EF4-FFF2-40B4-BE49-F238E27FC236}">
                    <a16:creationId xmlns:a16="http://schemas.microsoft.com/office/drawing/2014/main" id="{7BDDB293-6EFE-0243-9186-D28979B17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282" y="201438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9" name="Freeform 85">
                <a:extLst>
                  <a:ext uri="{FF2B5EF4-FFF2-40B4-BE49-F238E27FC236}">
                    <a16:creationId xmlns:a16="http://schemas.microsoft.com/office/drawing/2014/main" id="{C9BF3DC7-E97C-C246-BEF8-1DE3D2AAB8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83" y="1864960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0" name="Freeform 86">
                <a:extLst>
                  <a:ext uri="{FF2B5EF4-FFF2-40B4-BE49-F238E27FC236}">
                    <a16:creationId xmlns:a16="http://schemas.microsoft.com/office/drawing/2014/main" id="{7C338022-41CF-C344-A170-70E5BBA06D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2358" y="2438785"/>
                <a:ext cx="49215" cy="52392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1" name="Freeform 87">
                <a:extLst>
                  <a:ext uri="{FF2B5EF4-FFF2-40B4-BE49-F238E27FC236}">
                    <a16:creationId xmlns:a16="http://schemas.microsoft.com/office/drawing/2014/main" id="{3607BCA6-EB25-5B4D-9DCE-500A0D0B6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394" y="1957906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2" name="Freeform 88">
                <a:extLst>
                  <a:ext uri="{FF2B5EF4-FFF2-40B4-BE49-F238E27FC236}">
                    <a16:creationId xmlns:a16="http://schemas.microsoft.com/office/drawing/2014/main" id="{21BDFACE-8D9F-B747-AE64-2360D8837B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3752" y="2007834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3" name="Freeform 89">
                <a:extLst>
                  <a:ext uri="{FF2B5EF4-FFF2-40B4-BE49-F238E27FC236}">
                    <a16:creationId xmlns:a16="http://schemas.microsoft.com/office/drawing/2014/main" id="{46655856-4499-BE47-AB93-B258D9358D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7616" y="2372731"/>
                <a:ext cx="38102" cy="36515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4" name="Freeform 90">
                <a:extLst>
                  <a:ext uri="{FF2B5EF4-FFF2-40B4-BE49-F238E27FC236}">
                    <a16:creationId xmlns:a16="http://schemas.microsoft.com/office/drawing/2014/main" id="{F0F59E34-A5F9-5846-8868-4A38F9C3CD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015" y="1957626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5" name="Freeform 91">
                <a:extLst>
                  <a:ext uri="{FF2B5EF4-FFF2-40B4-BE49-F238E27FC236}">
                    <a16:creationId xmlns:a16="http://schemas.microsoft.com/office/drawing/2014/main" id="{8A2A3207-EC79-634D-92FB-CAF2EDDCE2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6" name="Freeform 92">
                <a:extLst>
                  <a:ext uri="{FF2B5EF4-FFF2-40B4-BE49-F238E27FC236}">
                    <a16:creationId xmlns:a16="http://schemas.microsoft.com/office/drawing/2014/main" id="{55C11B75-A76F-2C49-BFF6-2264FBCDE1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7" name="Freeform 93">
                <a:extLst>
                  <a:ext uri="{FF2B5EF4-FFF2-40B4-BE49-F238E27FC236}">
                    <a16:creationId xmlns:a16="http://schemas.microsoft.com/office/drawing/2014/main" id="{72A61FB1-97DE-134D-8CBC-D4990F13F3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1485" y="4548592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78" name="Freeform 94">
                <a:extLst>
                  <a:ext uri="{FF2B5EF4-FFF2-40B4-BE49-F238E27FC236}">
                    <a16:creationId xmlns:a16="http://schemas.microsoft.com/office/drawing/2014/main" id="{48B6B227-401E-9C48-90E0-3796F34E45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9" name="Freeform 95">
                <a:extLst>
                  <a:ext uri="{FF2B5EF4-FFF2-40B4-BE49-F238E27FC236}">
                    <a16:creationId xmlns:a16="http://schemas.microsoft.com/office/drawing/2014/main" id="{85D3C98C-7DA3-F845-B277-A9151EEF9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3075" y="4551001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0" name="Freeform 96">
                <a:extLst>
                  <a:ext uri="{FF2B5EF4-FFF2-40B4-BE49-F238E27FC236}">
                    <a16:creationId xmlns:a16="http://schemas.microsoft.com/office/drawing/2014/main" id="{D72120B5-5B9A-BC49-8ED8-72BD280098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1" name="Freeform 97">
                <a:extLst>
                  <a:ext uri="{FF2B5EF4-FFF2-40B4-BE49-F238E27FC236}">
                    <a16:creationId xmlns:a16="http://schemas.microsoft.com/office/drawing/2014/main" id="{BF05D64D-B0EE-F444-BA89-9E255D0DEB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9806" y="3830320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2" name="Freeform 98">
                <a:extLst>
                  <a:ext uri="{FF2B5EF4-FFF2-40B4-BE49-F238E27FC236}">
                    <a16:creationId xmlns:a16="http://schemas.microsoft.com/office/drawing/2014/main" id="{BEF79ADA-0EE8-7746-8FDC-2DF64687E1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3" name="Freeform 99">
                <a:extLst>
                  <a:ext uri="{FF2B5EF4-FFF2-40B4-BE49-F238E27FC236}">
                    <a16:creationId xmlns:a16="http://schemas.microsoft.com/office/drawing/2014/main" id="{8720D39B-6CE9-9F4B-BD50-2739F8864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0600" y="4386620"/>
                <a:ext cx="423886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4" name="Freeform 100">
                <a:extLst>
                  <a:ext uri="{FF2B5EF4-FFF2-40B4-BE49-F238E27FC236}">
                    <a16:creationId xmlns:a16="http://schemas.microsoft.com/office/drawing/2014/main" id="{69560F7A-319E-0547-AA80-63C1516012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85" name="Freeform 101">
                <a:extLst>
                  <a:ext uri="{FF2B5EF4-FFF2-40B4-BE49-F238E27FC236}">
                    <a16:creationId xmlns:a16="http://schemas.microsoft.com/office/drawing/2014/main" id="{6CBBD82C-B61A-0E46-8B81-DA5ED4BA32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0465" y="4191281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6" name="Freeform 102">
                <a:extLst>
                  <a:ext uri="{FF2B5EF4-FFF2-40B4-BE49-F238E27FC236}">
                    <a16:creationId xmlns:a16="http://schemas.microsoft.com/office/drawing/2014/main" id="{65E7C716-52B4-954B-A325-1B16DD7892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8865" y="3849185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7" name="Freeform 103">
                <a:extLst>
                  <a:ext uri="{FF2B5EF4-FFF2-40B4-BE49-F238E27FC236}">
                    <a16:creationId xmlns:a16="http://schemas.microsoft.com/office/drawing/2014/main" id="{0500F963-8AB1-FE4F-A941-6E294A4CBF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942" y="4223650"/>
                <a:ext cx="287354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8" name="Freeform 104">
                <a:extLst>
                  <a:ext uri="{FF2B5EF4-FFF2-40B4-BE49-F238E27FC236}">
                    <a16:creationId xmlns:a16="http://schemas.microsoft.com/office/drawing/2014/main" id="{4FA287C8-9C3E-024D-BA6F-05D1648D50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39" y="3937142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9" name="Freeform 105">
                <a:extLst>
                  <a:ext uri="{FF2B5EF4-FFF2-40B4-BE49-F238E27FC236}">
                    <a16:creationId xmlns:a16="http://schemas.microsoft.com/office/drawing/2014/main" id="{17917F60-C792-C548-8955-71986B0828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1504" y="4644131"/>
                <a:ext cx="395310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0" name="Freeform 106">
                <a:extLst>
                  <a:ext uri="{FF2B5EF4-FFF2-40B4-BE49-F238E27FC236}">
                    <a16:creationId xmlns:a16="http://schemas.microsoft.com/office/drawing/2014/main" id="{E13FDF48-E214-B549-BDA9-30D52BCE6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1" name="Freeform 107">
                <a:extLst>
                  <a:ext uri="{FF2B5EF4-FFF2-40B4-BE49-F238E27FC236}">
                    <a16:creationId xmlns:a16="http://schemas.microsoft.com/office/drawing/2014/main" id="{02240413-C7B1-F646-BF11-42A4F6AF0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7406" y="3481116"/>
                <a:ext cx="233376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2" name="Freeform 108">
                <a:extLst>
                  <a:ext uri="{FF2B5EF4-FFF2-40B4-BE49-F238E27FC236}">
                    <a16:creationId xmlns:a16="http://schemas.microsoft.com/office/drawing/2014/main" id="{52E1A702-5987-3A40-AD1D-D1F5D94DE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360" y="4041374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3" name="Freeform 109">
                <a:extLst>
                  <a:ext uri="{FF2B5EF4-FFF2-40B4-BE49-F238E27FC236}">
                    <a16:creationId xmlns:a16="http://schemas.microsoft.com/office/drawing/2014/main" id="{66C2C661-0E60-1549-A26B-92068B6184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1633" y="3942203"/>
                <a:ext cx="263540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4" name="Freeform 110">
                <a:extLst>
                  <a:ext uri="{FF2B5EF4-FFF2-40B4-BE49-F238E27FC236}">
                    <a16:creationId xmlns:a16="http://schemas.microsoft.com/office/drawing/2014/main" id="{F000F3B6-8827-E14F-AC8D-EF8CDA5B70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1891" y="4211027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5" name="Freeform 111">
                <a:extLst>
                  <a:ext uri="{FF2B5EF4-FFF2-40B4-BE49-F238E27FC236}">
                    <a16:creationId xmlns:a16="http://schemas.microsoft.com/office/drawing/2014/main" id="{6D507486-C4B2-DD41-8D16-852737BD2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6220" y="3555971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6" name="Freeform 112">
                <a:extLst>
                  <a:ext uri="{FF2B5EF4-FFF2-40B4-BE49-F238E27FC236}">
                    <a16:creationId xmlns:a16="http://schemas.microsoft.com/office/drawing/2014/main" id="{DB537C91-4125-2A42-8622-C28BD25283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97" name="Freeform 113">
                <a:extLst>
                  <a:ext uri="{FF2B5EF4-FFF2-40B4-BE49-F238E27FC236}">
                    <a16:creationId xmlns:a16="http://schemas.microsoft.com/office/drawing/2014/main" id="{BE2F441C-EC50-0B45-89FC-A7A94DE9C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0331" y="3908144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8" name="Freeform 114">
                <a:extLst>
                  <a:ext uri="{FF2B5EF4-FFF2-40B4-BE49-F238E27FC236}">
                    <a16:creationId xmlns:a16="http://schemas.microsoft.com/office/drawing/2014/main" id="{9E4BE0D1-310C-3545-9D11-D970DAB62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072" y="4176751"/>
                <a:ext cx="150821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9" name="Freeform 115">
                <a:extLst>
                  <a:ext uri="{FF2B5EF4-FFF2-40B4-BE49-F238E27FC236}">
                    <a16:creationId xmlns:a16="http://schemas.microsoft.com/office/drawing/2014/main" id="{6A0B37B3-0829-7947-929E-274695D3E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5278" y="3709921"/>
                <a:ext cx="169871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0" name="Freeform 116">
                <a:extLst>
                  <a:ext uri="{FF2B5EF4-FFF2-40B4-BE49-F238E27FC236}">
                    <a16:creationId xmlns:a16="http://schemas.microsoft.com/office/drawing/2014/main" id="{B976BEBE-2F90-6D41-8BA5-CB760A7B7E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801" y="3946132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1" name="Freeform 117">
                <a:extLst>
                  <a:ext uri="{FF2B5EF4-FFF2-40B4-BE49-F238E27FC236}">
                    <a16:creationId xmlns:a16="http://schemas.microsoft.com/office/drawing/2014/main" id="{8F505D49-C30B-844D-99A2-654F8CFFA8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7633" y="3574877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2" name="Freeform 118">
                <a:extLst>
                  <a:ext uri="{FF2B5EF4-FFF2-40B4-BE49-F238E27FC236}">
                    <a16:creationId xmlns:a16="http://schemas.microsoft.com/office/drawing/2014/main" id="{C0285E83-AAA0-4F47-9B10-FF81031F56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9372" y="3694082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3" name="Freeform 119">
                <a:extLst>
                  <a:ext uri="{FF2B5EF4-FFF2-40B4-BE49-F238E27FC236}">
                    <a16:creationId xmlns:a16="http://schemas.microsoft.com/office/drawing/2014/main" id="{45509571-99F2-C542-B065-1EBBFA601F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3662" y="4175340"/>
                <a:ext cx="169872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4" name="Freeform 120">
                <a:extLst>
                  <a:ext uri="{FF2B5EF4-FFF2-40B4-BE49-F238E27FC236}">
                    <a16:creationId xmlns:a16="http://schemas.microsoft.com/office/drawing/2014/main" id="{1DD17887-A4ED-E742-AA56-F1F3E5EA33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7046" y="3621125"/>
                <a:ext cx="93667" cy="166701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5" name="Freeform 121">
                <a:extLst>
                  <a:ext uri="{FF2B5EF4-FFF2-40B4-BE49-F238E27FC236}">
                    <a16:creationId xmlns:a16="http://schemas.microsoft.com/office/drawing/2014/main" id="{9F582FC7-BAA3-FC4C-88FF-6318CF27AF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904" y="4004524"/>
                <a:ext cx="50803" cy="192103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6" name="Freeform 122">
                <a:extLst>
                  <a:ext uri="{FF2B5EF4-FFF2-40B4-BE49-F238E27FC236}">
                    <a16:creationId xmlns:a16="http://schemas.microsoft.com/office/drawing/2014/main" id="{A2CC8182-3800-D84A-A9E4-EB213D7AC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204" y="4048253"/>
                <a:ext cx="39689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7" name="Freeform 123">
                <a:extLst>
                  <a:ext uri="{FF2B5EF4-FFF2-40B4-BE49-F238E27FC236}">
                    <a16:creationId xmlns:a16="http://schemas.microsoft.com/office/drawing/2014/main" id="{5D4B93C9-5914-CC42-B592-DEC603389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198" y="481281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8" name="Freeform 124">
                <a:extLst>
                  <a:ext uri="{FF2B5EF4-FFF2-40B4-BE49-F238E27FC236}">
                    <a16:creationId xmlns:a16="http://schemas.microsoft.com/office/drawing/2014/main" id="{4EF6FB69-1DC6-E043-AE6E-0A34A510A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4820" y="4184368"/>
                <a:ext cx="141296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9" name="Freeform 125">
                <a:extLst>
                  <a:ext uri="{FF2B5EF4-FFF2-40B4-BE49-F238E27FC236}">
                    <a16:creationId xmlns:a16="http://schemas.microsoft.com/office/drawing/2014/main" id="{BB85FE1C-1425-C841-8456-C8E751C55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3199" y="4143116"/>
                <a:ext cx="152409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0" name="Freeform 126">
                <a:extLst>
                  <a:ext uri="{FF2B5EF4-FFF2-40B4-BE49-F238E27FC236}">
                    <a16:creationId xmlns:a16="http://schemas.microsoft.com/office/drawing/2014/main" id="{1D55FD36-1DA2-7C43-A683-67B1D3429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583" y="4074685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1" name="Freeform 127">
                <a:extLst>
                  <a:ext uri="{FF2B5EF4-FFF2-40B4-BE49-F238E27FC236}">
                    <a16:creationId xmlns:a16="http://schemas.microsoft.com/office/drawing/2014/main" id="{06EDA0DF-0514-EA4A-BFFC-1F6DDE66E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0423" y="3742238"/>
                <a:ext cx="122245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2" name="Freeform 128">
                <a:extLst>
                  <a:ext uri="{FF2B5EF4-FFF2-40B4-BE49-F238E27FC236}">
                    <a16:creationId xmlns:a16="http://schemas.microsoft.com/office/drawing/2014/main" id="{5AD7D5D0-B7BB-2F4D-AE91-9269E608B1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5900" y="3794696"/>
                <a:ext cx="115894" cy="36515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3" name="Freeform 129">
                <a:extLst>
                  <a:ext uri="{FF2B5EF4-FFF2-40B4-BE49-F238E27FC236}">
                    <a16:creationId xmlns:a16="http://schemas.microsoft.com/office/drawing/2014/main" id="{F4788F25-5A1A-1740-8533-C62376E53B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9475" y="3787035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4" name="Freeform 130">
                <a:extLst>
                  <a:ext uri="{FF2B5EF4-FFF2-40B4-BE49-F238E27FC236}">
                    <a16:creationId xmlns:a16="http://schemas.microsoft.com/office/drawing/2014/main" id="{79C42579-4502-3240-944B-203BA92814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0428" y="3653722"/>
                <a:ext cx="42864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5" name="Freeform 131">
                <a:extLst>
                  <a:ext uri="{FF2B5EF4-FFF2-40B4-BE49-F238E27FC236}">
                    <a16:creationId xmlns:a16="http://schemas.microsoft.com/office/drawing/2014/main" id="{A0A98C03-2C46-1949-A9DF-3CB1F85B5C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496" y="4236480"/>
                <a:ext cx="49216" cy="52392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6" name="Freeform 132">
                <a:extLst>
                  <a:ext uri="{FF2B5EF4-FFF2-40B4-BE49-F238E27FC236}">
                    <a16:creationId xmlns:a16="http://schemas.microsoft.com/office/drawing/2014/main" id="{291FBDCB-0DA6-9D47-8614-CBD2BF5B7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5893" y="3727719"/>
                <a:ext cx="74617" cy="65093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7" name="Freeform 133">
                <a:extLst>
                  <a:ext uri="{FF2B5EF4-FFF2-40B4-BE49-F238E27FC236}">
                    <a16:creationId xmlns:a16="http://schemas.microsoft.com/office/drawing/2014/main" id="{DD6759BA-06D2-D446-9186-A2554A6FDF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7314" y="3793393"/>
                <a:ext cx="46040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8" name="Freeform 134">
                <a:extLst>
                  <a:ext uri="{FF2B5EF4-FFF2-40B4-BE49-F238E27FC236}">
                    <a16:creationId xmlns:a16="http://schemas.microsoft.com/office/drawing/2014/main" id="{27BC56B6-7C64-4D45-B20D-CA76D1691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6858" y="4151237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9" name="Freeform 135">
                <a:extLst>
                  <a:ext uri="{FF2B5EF4-FFF2-40B4-BE49-F238E27FC236}">
                    <a16:creationId xmlns:a16="http://schemas.microsoft.com/office/drawing/2014/main" id="{113F8956-8D16-6F40-B105-6FEA6926EA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3385" y="3729084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0" name="Freeform 136">
                <a:extLst>
                  <a:ext uri="{FF2B5EF4-FFF2-40B4-BE49-F238E27FC236}">
                    <a16:creationId xmlns:a16="http://schemas.microsoft.com/office/drawing/2014/main" id="{D59522F8-3512-8F4A-87C9-46A1C54BF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1" name="Freeform 137">
                <a:extLst>
                  <a:ext uri="{FF2B5EF4-FFF2-40B4-BE49-F238E27FC236}">
                    <a16:creationId xmlns:a16="http://schemas.microsoft.com/office/drawing/2014/main" id="{837E22F6-FEB4-D246-9247-6A4C41B4A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2" name="Freeform 138">
                <a:extLst>
                  <a:ext uri="{FF2B5EF4-FFF2-40B4-BE49-F238E27FC236}">
                    <a16:creationId xmlns:a16="http://schemas.microsoft.com/office/drawing/2014/main" id="{A98480F8-613D-C74E-8440-20A4A6DBF5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7989" y="6208148"/>
                <a:ext cx="928738" cy="722374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3" name="Freeform 139">
                <a:extLst>
                  <a:ext uri="{FF2B5EF4-FFF2-40B4-BE49-F238E27FC236}">
                    <a16:creationId xmlns:a16="http://schemas.microsoft.com/office/drawing/2014/main" id="{A2E9362F-1790-AB4C-B1C3-CA2F209C51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4" name="Freeform 140">
                <a:extLst>
                  <a:ext uri="{FF2B5EF4-FFF2-40B4-BE49-F238E27FC236}">
                    <a16:creationId xmlns:a16="http://schemas.microsoft.com/office/drawing/2014/main" id="{DE9BC1EF-768C-4940-A1B2-253A284011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0857" y="6234480"/>
                <a:ext cx="506441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5" name="Freeform 141">
                <a:extLst>
                  <a:ext uri="{FF2B5EF4-FFF2-40B4-BE49-F238E27FC236}">
                    <a16:creationId xmlns:a16="http://schemas.microsoft.com/office/drawing/2014/main" id="{974A380B-79C9-5F4A-ACE2-B55203ED89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6" name="Freeform 142">
                <a:extLst>
                  <a:ext uri="{FF2B5EF4-FFF2-40B4-BE49-F238E27FC236}">
                    <a16:creationId xmlns:a16="http://schemas.microsoft.com/office/drawing/2014/main" id="{789FC1A0-B125-8845-88E6-C62FE00CF0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3166" y="5527142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7" name="Freeform 143">
                <a:extLst>
                  <a:ext uri="{FF2B5EF4-FFF2-40B4-BE49-F238E27FC236}">
                    <a16:creationId xmlns:a16="http://schemas.microsoft.com/office/drawing/2014/main" id="{85B8C906-A4CC-374D-8D82-D7CE4D09A1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28" name="Freeform 144">
                <a:extLst>
                  <a:ext uri="{FF2B5EF4-FFF2-40B4-BE49-F238E27FC236}">
                    <a16:creationId xmlns:a16="http://schemas.microsoft.com/office/drawing/2014/main" id="{BAC5D907-69C8-9C4A-A6FF-46A769BA84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1026" y="6042577"/>
                <a:ext cx="414360" cy="344517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9" name="Freeform 145">
                <a:extLst>
                  <a:ext uri="{FF2B5EF4-FFF2-40B4-BE49-F238E27FC236}">
                    <a16:creationId xmlns:a16="http://schemas.microsoft.com/office/drawing/2014/main" id="{E33A04CD-30C1-9743-80B0-6ECD27618E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0" name="Freeform 146">
                <a:extLst>
                  <a:ext uri="{FF2B5EF4-FFF2-40B4-BE49-F238E27FC236}">
                    <a16:creationId xmlns:a16="http://schemas.microsoft.com/office/drawing/2014/main" id="{CDB80325-25AD-EE47-BBCF-C9DFBAEF17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356" y="5876239"/>
                <a:ext cx="127007" cy="282600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1" name="Freeform 147">
                <a:extLst>
                  <a:ext uri="{FF2B5EF4-FFF2-40B4-BE49-F238E27FC236}">
                    <a16:creationId xmlns:a16="http://schemas.microsoft.com/office/drawing/2014/main" id="{DB55E278-7C12-0E4F-96F8-5541256166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0940" y="5555865"/>
                <a:ext cx="344506" cy="100021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2" name="Freeform 148">
                <a:extLst>
                  <a:ext uri="{FF2B5EF4-FFF2-40B4-BE49-F238E27FC236}">
                    <a16:creationId xmlns:a16="http://schemas.microsoft.com/office/drawing/2014/main" id="{1EC5C490-73E4-0A45-B3F9-4136E47F07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117" y="5910964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3" name="Freeform 149">
                <a:extLst>
                  <a:ext uri="{FF2B5EF4-FFF2-40B4-BE49-F238E27FC236}">
                    <a16:creationId xmlns:a16="http://schemas.microsoft.com/office/drawing/2014/main" id="{F3B6AE73-A596-9642-A371-0183871B8C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0222" y="5615462"/>
                <a:ext cx="155584" cy="290538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4" name="Freeform 150">
                <a:extLst>
                  <a:ext uri="{FF2B5EF4-FFF2-40B4-BE49-F238E27FC236}">
                    <a16:creationId xmlns:a16="http://schemas.microsoft.com/office/drawing/2014/main" id="{D35EA25D-9E95-7440-9B00-EB6D4072B9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6600" y="6331638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5" name="Freeform 151">
                <a:extLst>
                  <a:ext uri="{FF2B5EF4-FFF2-40B4-BE49-F238E27FC236}">
                    <a16:creationId xmlns:a16="http://schemas.microsoft.com/office/drawing/2014/main" id="{5CD3C17D-194C-CF42-ABE4-321D8E3927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36" name="Freeform 152">
                <a:extLst>
                  <a:ext uri="{FF2B5EF4-FFF2-40B4-BE49-F238E27FC236}">
                    <a16:creationId xmlns:a16="http://schemas.microsoft.com/office/drawing/2014/main" id="{8635E007-8375-7540-BFDD-7345AE0D5F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6384" y="5182857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7" name="Freeform 153">
                <a:extLst>
                  <a:ext uri="{FF2B5EF4-FFF2-40B4-BE49-F238E27FC236}">
                    <a16:creationId xmlns:a16="http://schemas.microsoft.com/office/drawing/2014/main" id="{296EA63C-83FE-6049-894E-10A0B98ECC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218" y="5701795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8" name="Freeform 154">
                <a:extLst>
                  <a:ext uri="{FF2B5EF4-FFF2-40B4-BE49-F238E27FC236}">
                    <a16:creationId xmlns:a16="http://schemas.microsoft.com/office/drawing/2014/main" id="{849C5AE4-5498-C049-B443-39D91163FC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2100" y="5636224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9" name="Freeform 155">
                <a:extLst>
                  <a:ext uri="{FF2B5EF4-FFF2-40B4-BE49-F238E27FC236}">
                    <a16:creationId xmlns:a16="http://schemas.microsoft.com/office/drawing/2014/main" id="{D9F4B7F4-D978-EB44-B527-070F2CB3D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1435" y="5873566"/>
                <a:ext cx="247664" cy="103196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0" name="Freeform 156">
                <a:extLst>
                  <a:ext uri="{FF2B5EF4-FFF2-40B4-BE49-F238E27FC236}">
                    <a16:creationId xmlns:a16="http://schemas.microsoft.com/office/drawing/2014/main" id="{7EB18BCB-A35E-CC4C-9720-4E25D91349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8585" y="5251623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1" name="Freeform 157">
                <a:extLst>
                  <a:ext uri="{FF2B5EF4-FFF2-40B4-BE49-F238E27FC236}">
                    <a16:creationId xmlns:a16="http://schemas.microsoft.com/office/drawing/2014/main" id="{4C09DC3E-992B-184A-8B2B-4ACD20A92E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342" name="Freeform 158">
                <a:extLst>
                  <a:ext uri="{FF2B5EF4-FFF2-40B4-BE49-F238E27FC236}">
                    <a16:creationId xmlns:a16="http://schemas.microsoft.com/office/drawing/2014/main" id="{2FD10F5D-6F33-D045-A507-34B6B4383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0740" y="5603642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3" name="Freeform 159">
                <a:extLst>
                  <a:ext uri="{FF2B5EF4-FFF2-40B4-BE49-F238E27FC236}">
                    <a16:creationId xmlns:a16="http://schemas.microsoft.com/office/drawing/2014/main" id="{F923821C-1DBB-5C4A-BE2D-E49165EA65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4715" y="5852985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4" name="Freeform 160">
                <a:extLst>
                  <a:ext uri="{FF2B5EF4-FFF2-40B4-BE49-F238E27FC236}">
                    <a16:creationId xmlns:a16="http://schemas.microsoft.com/office/drawing/2014/main" id="{FFAB4485-7EB7-474C-89C2-2D274EB674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4530" y="5389864"/>
                <a:ext cx="165110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5" name="Freeform 161">
                <a:extLst>
                  <a:ext uri="{FF2B5EF4-FFF2-40B4-BE49-F238E27FC236}">
                    <a16:creationId xmlns:a16="http://schemas.microsoft.com/office/drawing/2014/main" id="{3374CC21-6F97-CF42-9502-ECC2A13A1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0548" y="5636783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6" name="Freeform 162">
                <a:extLst>
                  <a:ext uri="{FF2B5EF4-FFF2-40B4-BE49-F238E27FC236}">
                    <a16:creationId xmlns:a16="http://schemas.microsoft.com/office/drawing/2014/main" id="{0060C841-6612-C94E-8342-CD4D8BD738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5480" y="5265227"/>
                <a:ext cx="109544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7" name="Freeform 163">
                <a:extLst>
                  <a:ext uri="{FF2B5EF4-FFF2-40B4-BE49-F238E27FC236}">
                    <a16:creationId xmlns:a16="http://schemas.microsoft.com/office/drawing/2014/main" id="{E2F688B5-C99C-9241-B3E8-B0E2F89D2A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520" y="5383076"/>
                <a:ext cx="133357" cy="115898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8" name="Freeform 164">
                <a:extLst>
                  <a:ext uri="{FF2B5EF4-FFF2-40B4-BE49-F238E27FC236}">
                    <a16:creationId xmlns:a16="http://schemas.microsoft.com/office/drawing/2014/main" id="{72966716-A681-3A45-8A79-1C5FDC13C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898" y="5863741"/>
                <a:ext cx="169871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9" name="Freeform 165">
                <a:extLst>
                  <a:ext uri="{FF2B5EF4-FFF2-40B4-BE49-F238E27FC236}">
                    <a16:creationId xmlns:a16="http://schemas.microsoft.com/office/drawing/2014/main" id="{156A77B8-9421-F64F-9767-A601A17A79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1319" y="5299121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0" name="Freeform 166">
                <a:extLst>
                  <a:ext uri="{FF2B5EF4-FFF2-40B4-BE49-F238E27FC236}">
                    <a16:creationId xmlns:a16="http://schemas.microsoft.com/office/drawing/2014/main" id="{B67009D7-B02D-2743-830E-F8D6DE579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5083" y="5671026"/>
                <a:ext cx="46040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1" name="Freeform 167">
                <a:extLst>
                  <a:ext uri="{FF2B5EF4-FFF2-40B4-BE49-F238E27FC236}">
                    <a16:creationId xmlns:a16="http://schemas.microsoft.com/office/drawing/2014/main" id="{5712433E-9929-954F-A373-48EFAE5916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129" y="5719525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2" name="Freeform 168">
                <a:extLst>
                  <a:ext uri="{FF2B5EF4-FFF2-40B4-BE49-F238E27FC236}">
                    <a16:creationId xmlns:a16="http://schemas.microsoft.com/office/drawing/2014/main" id="{4ED500B4-CFFE-6249-AEEE-4C7508910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930" y="6496923"/>
                <a:ext cx="136533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3" name="Freeform 169">
                <a:extLst>
                  <a:ext uri="{FF2B5EF4-FFF2-40B4-BE49-F238E27FC236}">
                    <a16:creationId xmlns:a16="http://schemas.microsoft.com/office/drawing/2014/main" id="{8A8256DA-EA7F-7D4C-A824-8DF8EA5176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7657" y="5872672"/>
                <a:ext cx="138121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4" name="Freeform 170">
                <a:extLst>
                  <a:ext uri="{FF2B5EF4-FFF2-40B4-BE49-F238E27FC236}">
                    <a16:creationId xmlns:a16="http://schemas.microsoft.com/office/drawing/2014/main" id="{B3732DEF-1BE3-3240-AC8F-3700CD4BBB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9479" y="5837540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5" name="Freeform 171">
                <a:extLst>
                  <a:ext uri="{FF2B5EF4-FFF2-40B4-BE49-F238E27FC236}">
                    <a16:creationId xmlns:a16="http://schemas.microsoft.com/office/drawing/2014/main" id="{1C4D9B54-0CB7-664A-A85E-A611E85127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6981" y="5746240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6" name="Freeform 172">
                <a:extLst>
                  <a:ext uri="{FF2B5EF4-FFF2-40B4-BE49-F238E27FC236}">
                    <a16:creationId xmlns:a16="http://schemas.microsoft.com/office/drawing/2014/main" id="{749959F8-457D-A44F-AE56-33D00FCB2F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3494" y="5443542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7" name="Freeform 173">
                <a:extLst>
                  <a:ext uri="{FF2B5EF4-FFF2-40B4-BE49-F238E27FC236}">
                    <a16:creationId xmlns:a16="http://schemas.microsoft.com/office/drawing/2014/main" id="{3B74A38B-8169-744B-A4BE-90278CE1A6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280" y="5496946"/>
                <a:ext cx="115893" cy="33341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8" name="Freeform 174">
                <a:extLst>
                  <a:ext uri="{FF2B5EF4-FFF2-40B4-BE49-F238E27FC236}">
                    <a16:creationId xmlns:a16="http://schemas.microsoft.com/office/drawing/2014/main" id="{798F115F-3D24-CC4C-ABAA-2EDAF847A9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344" y="5487181"/>
                <a:ext cx="60328" cy="58743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9" name="Freeform 175">
                <a:extLst>
                  <a:ext uri="{FF2B5EF4-FFF2-40B4-BE49-F238E27FC236}">
                    <a16:creationId xmlns:a16="http://schemas.microsoft.com/office/drawing/2014/main" id="{B69A75F2-CE3E-A044-B988-DEC06E4AB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853" y="5333035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0" name="Freeform 176">
                <a:extLst>
                  <a:ext uri="{FF2B5EF4-FFF2-40B4-BE49-F238E27FC236}">
                    <a16:creationId xmlns:a16="http://schemas.microsoft.com/office/drawing/2014/main" id="{901AE41A-2036-8446-A0D4-9DA707EEC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1002" y="5905290"/>
                <a:ext cx="50803" cy="52391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1" name="Freeform 177">
                <a:extLst>
                  <a:ext uri="{FF2B5EF4-FFF2-40B4-BE49-F238E27FC236}">
                    <a16:creationId xmlns:a16="http://schemas.microsoft.com/office/drawing/2014/main" id="{40938CDF-C280-1A41-9389-D0FFE4B6EE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40" y="5424412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2" name="Freeform 178">
                <a:extLst>
                  <a:ext uri="{FF2B5EF4-FFF2-40B4-BE49-F238E27FC236}">
                    <a16:creationId xmlns:a16="http://schemas.microsoft.com/office/drawing/2014/main" id="{4D4453E1-36F3-5E4E-8A85-E6670806D2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4093" y="5474212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3" name="Freeform 179">
                <a:extLst>
                  <a:ext uri="{FF2B5EF4-FFF2-40B4-BE49-F238E27FC236}">
                    <a16:creationId xmlns:a16="http://schemas.microsoft.com/office/drawing/2014/main" id="{BF3BD6AB-5188-E745-BBAF-4207BCA8F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7595" y="583743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4" name="Freeform 180">
                <a:extLst>
                  <a:ext uri="{FF2B5EF4-FFF2-40B4-BE49-F238E27FC236}">
                    <a16:creationId xmlns:a16="http://schemas.microsoft.com/office/drawing/2014/main" id="{64BD2E7A-E9F1-AC49-BD2C-C3B30D05C6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7119" y="5427853"/>
                <a:ext cx="46041" cy="55568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  <p:grpSp>
          <p:nvGrpSpPr>
            <p:cNvPr id="4" name="Group 363">
              <a:extLst>
                <a:ext uri="{FF2B5EF4-FFF2-40B4-BE49-F238E27FC236}">
                  <a16:creationId xmlns:a16="http://schemas.microsoft.com/office/drawing/2014/main" id="{3F830DBA-7DCF-CB4C-A3EF-1082258587A7}"/>
                </a:ext>
              </a:extLst>
            </p:cNvPr>
            <p:cNvGrpSpPr>
              <a:grpSpLocks/>
            </p:cNvGrpSpPr>
            <p:nvPr/>
          </p:nvGrpSpPr>
          <p:grpSpPr bwMode="auto">
            <a:xfrm rot="16729583">
              <a:off x="2005391" y="3041307"/>
              <a:ext cx="2503544" cy="6913327"/>
              <a:chOff x="1879681" y="15242"/>
              <a:chExt cx="2503681" cy="6913919"/>
            </a:xfrm>
          </p:grpSpPr>
          <p:sp>
            <p:nvSpPr>
              <p:cNvPr id="5" name="Freeform 1">
                <a:extLst>
                  <a:ext uri="{FF2B5EF4-FFF2-40B4-BE49-F238E27FC236}">
                    <a16:creationId xmlns:a16="http://schemas.microsoft.com/office/drawing/2014/main" id="{49469DB2-741A-184B-B9AA-46F34C5E7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3041" y="1230600"/>
                <a:ext cx="712319" cy="347521"/>
              </a:xfrm>
              <a:custGeom>
                <a:avLst/>
                <a:gdLst>
                  <a:gd name="T0" fmla="*/ 260371 w 1636"/>
                  <a:gd name="T1" fmla="*/ 268894 h 800"/>
                  <a:gd name="T2" fmla="*/ 260371 w 1636"/>
                  <a:gd name="T3" fmla="*/ 268894 h 800"/>
                  <a:gd name="T4" fmla="*/ 509421 w 1636"/>
                  <a:gd name="T5" fmla="*/ 173326 h 800"/>
                  <a:gd name="T6" fmla="*/ 509421 w 1636"/>
                  <a:gd name="T7" fmla="*/ 173326 h 800"/>
                  <a:gd name="T8" fmla="*/ 324810 w 1636"/>
                  <a:gd name="T9" fmla="*/ 217635 h 800"/>
                  <a:gd name="T10" fmla="*/ 324810 w 1636"/>
                  <a:gd name="T11" fmla="*/ 217635 h 800"/>
                  <a:gd name="T12" fmla="*/ 151085 w 1636"/>
                  <a:gd name="T13" fmla="*/ 296696 h 800"/>
                  <a:gd name="T14" fmla="*/ 151085 w 1636"/>
                  <a:gd name="T15" fmla="*/ 296696 h 800"/>
                  <a:gd name="T16" fmla="*/ 237295 w 1636"/>
                  <a:gd name="T17" fmla="*/ 241961 h 800"/>
                  <a:gd name="T18" fmla="*/ 237295 w 1636"/>
                  <a:gd name="T19" fmla="*/ 241961 h 800"/>
                  <a:gd name="T20" fmla="*/ 332648 w 1636"/>
                  <a:gd name="T21" fmla="*/ 193743 h 800"/>
                  <a:gd name="T22" fmla="*/ 332648 w 1636"/>
                  <a:gd name="T23" fmla="*/ 193743 h 800"/>
                  <a:gd name="T24" fmla="*/ 429307 w 1636"/>
                  <a:gd name="T25" fmla="*/ 155081 h 800"/>
                  <a:gd name="T26" fmla="*/ 429307 w 1636"/>
                  <a:gd name="T27" fmla="*/ 155081 h 800"/>
                  <a:gd name="T28" fmla="*/ 527273 w 1636"/>
                  <a:gd name="T29" fmla="*/ 121198 h 800"/>
                  <a:gd name="T30" fmla="*/ 527273 w 1636"/>
                  <a:gd name="T31" fmla="*/ 121198 h 800"/>
                  <a:gd name="T32" fmla="*/ 527273 w 1636"/>
                  <a:gd name="T33" fmla="*/ 115551 h 800"/>
                  <a:gd name="T34" fmla="*/ 527273 w 1636"/>
                  <a:gd name="T35" fmla="*/ 115551 h 800"/>
                  <a:gd name="T36" fmla="*/ 503761 w 1636"/>
                  <a:gd name="T37" fmla="*/ 115116 h 800"/>
                  <a:gd name="T38" fmla="*/ 503761 w 1636"/>
                  <a:gd name="T39" fmla="*/ 115116 h 800"/>
                  <a:gd name="T40" fmla="*/ 289978 w 1636"/>
                  <a:gd name="T41" fmla="*/ 181145 h 800"/>
                  <a:gd name="T42" fmla="*/ 289978 w 1636"/>
                  <a:gd name="T43" fmla="*/ 181145 h 800"/>
                  <a:gd name="T44" fmla="*/ 174597 w 1636"/>
                  <a:gd name="T45" fmla="*/ 252387 h 800"/>
                  <a:gd name="T46" fmla="*/ 174597 w 1636"/>
                  <a:gd name="T47" fmla="*/ 252387 h 800"/>
                  <a:gd name="T48" fmla="*/ 70535 w 1636"/>
                  <a:gd name="T49" fmla="*/ 327104 h 800"/>
                  <a:gd name="T50" fmla="*/ 70535 w 1636"/>
                  <a:gd name="T51" fmla="*/ 327104 h 800"/>
                  <a:gd name="T52" fmla="*/ 341356 w 1636"/>
                  <a:gd name="T53" fmla="*/ 124239 h 800"/>
                  <a:gd name="T54" fmla="*/ 341356 w 1636"/>
                  <a:gd name="T55" fmla="*/ 124239 h 800"/>
                  <a:gd name="T56" fmla="*/ 0 w 1636"/>
                  <a:gd name="T57" fmla="*/ 347087 h 800"/>
                  <a:gd name="T58" fmla="*/ 0 w 1636"/>
                  <a:gd name="T59" fmla="*/ 347087 h 800"/>
                  <a:gd name="T60" fmla="*/ 17416 w 1636"/>
                  <a:gd name="T61" fmla="*/ 318851 h 800"/>
                  <a:gd name="T62" fmla="*/ 17416 w 1636"/>
                  <a:gd name="T63" fmla="*/ 318851 h 800"/>
                  <a:gd name="T64" fmla="*/ 35703 w 1636"/>
                  <a:gd name="T65" fmla="*/ 291483 h 800"/>
                  <a:gd name="T66" fmla="*/ 35703 w 1636"/>
                  <a:gd name="T67" fmla="*/ 291483 h 800"/>
                  <a:gd name="T68" fmla="*/ 374446 w 1636"/>
                  <a:gd name="T69" fmla="*/ 39096 h 800"/>
                  <a:gd name="T70" fmla="*/ 374446 w 1636"/>
                  <a:gd name="T71" fmla="*/ 39096 h 800"/>
                  <a:gd name="T72" fmla="*/ 580392 w 1636"/>
                  <a:gd name="T73" fmla="*/ 14770 h 800"/>
                  <a:gd name="T74" fmla="*/ 580392 w 1636"/>
                  <a:gd name="T75" fmla="*/ 14770 h 800"/>
                  <a:gd name="T76" fmla="*/ 673568 w 1636"/>
                  <a:gd name="T77" fmla="*/ 54300 h 800"/>
                  <a:gd name="T78" fmla="*/ 673568 w 1636"/>
                  <a:gd name="T79" fmla="*/ 54300 h 800"/>
                  <a:gd name="T80" fmla="*/ 698386 w 1636"/>
                  <a:gd name="T81" fmla="*/ 140312 h 800"/>
                  <a:gd name="T82" fmla="*/ 698386 w 1636"/>
                  <a:gd name="T83" fmla="*/ 140312 h 800"/>
                  <a:gd name="T84" fmla="*/ 589971 w 1636"/>
                  <a:gd name="T85" fmla="*/ 249781 h 800"/>
                  <a:gd name="T86" fmla="*/ 589971 w 1636"/>
                  <a:gd name="T87" fmla="*/ 249781 h 800"/>
                  <a:gd name="T88" fmla="*/ 323069 w 1636"/>
                  <a:gd name="T89" fmla="*/ 320154 h 800"/>
                  <a:gd name="T90" fmla="*/ 323069 w 1636"/>
                  <a:gd name="T91" fmla="*/ 320154 h 800"/>
                  <a:gd name="T92" fmla="*/ 171549 w 1636"/>
                  <a:gd name="T93" fmla="*/ 341005 h 800"/>
                  <a:gd name="T94" fmla="*/ 171549 w 1636"/>
                  <a:gd name="T95" fmla="*/ 341005 h 800"/>
                  <a:gd name="T96" fmla="*/ 152826 w 1636"/>
                  <a:gd name="T97" fmla="*/ 343177 h 800"/>
                  <a:gd name="T98" fmla="*/ 152826 w 1636"/>
                  <a:gd name="T99" fmla="*/ 343177 h 800"/>
                  <a:gd name="T100" fmla="*/ 426695 w 1636"/>
                  <a:gd name="T101" fmla="*/ 247174 h 800"/>
                  <a:gd name="T102" fmla="*/ 424953 w 1636"/>
                  <a:gd name="T103" fmla="*/ 239789 h 800"/>
                  <a:gd name="T104" fmla="*/ 424953 w 1636"/>
                  <a:gd name="T105" fmla="*/ 239789 h 800"/>
                  <a:gd name="T106" fmla="*/ 262112 w 1636"/>
                  <a:gd name="T107" fmla="*/ 272804 h 800"/>
                  <a:gd name="T108" fmla="*/ 262112 w 1636"/>
                  <a:gd name="T109" fmla="*/ 272804 h 800"/>
                  <a:gd name="T110" fmla="*/ 260371 w 1636"/>
                  <a:gd name="T111" fmla="*/ 268894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6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9" y="545"/>
                      <a:pt x="979" y="473"/>
                      <a:pt x="1170" y="399"/>
                    </a:cubicBezTo>
                    <a:cubicBezTo>
                      <a:pt x="1017" y="391"/>
                      <a:pt x="881" y="447"/>
                      <a:pt x="746" y="501"/>
                    </a:cubicBezTo>
                    <a:cubicBezTo>
                      <a:pt x="611" y="555"/>
                      <a:pt x="482" y="624"/>
                      <a:pt x="347" y="683"/>
                    </a:cubicBezTo>
                    <a:cubicBezTo>
                      <a:pt x="413" y="641"/>
                      <a:pt x="477" y="595"/>
                      <a:pt x="545" y="557"/>
                    </a:cubicBezTo>
                    <a:cubicBezTo>
                      <a:pt x="616" y="516"/>
                      <a:pt x="689" y="479"/>
                      <a:pt x="764" y="446"/>
                    </a:cubicBezTo>
                    <a:cubicBezTo>
                      <a:pt x="837" y="413"/>
                      <a:pt x="912" y="385"/>
                      <a:pt x="986" y="357"/>
                    </a:cubicBezTo>
                    <a:cubicBezTo>
                      <a:pt x="1061" y="330"/>
                      <a:pt x="1136" y="305"/>
                      <a:pt x="1211" y="279"/>
                    </a:cubicBezTo>
                    <a:cubicBezTo>
                      <a:pt x="1211" y="275"/>
                      <a:pt x="1211" y="271"/>
                      <a:pt x="1211" y="266"/>
                    </a:cubicBezTo>
                    <a:cubicBezTo>
                      <a:pt x="1193" y="266"/>
                      <a:pt x="1174" y="261"/>
                      <a:pt x="1157" y="265"/>
                    </a:cubicBezTo>
                    <a:cubicBezTo>
                      <a:pt x="988" y="300"/>
                      <a:pt x="820" y="338"/>
                      <a:pt x="666" y="417"/>
                    </a:cubicBezTo>
                    <a:cubicBezTo>
                      <a:pt x="574" y="464"/>
                      <a:pt x="487" y="522"/>
                      <a:pt x="401" y="581"/>
                    </a:cubicBezTo>
                    <a:cubicBezTo>
                      <a:pt x="320" y="636"/>
                      <a:pt x="243" y="697"/>
                      <a:pt x="162" y="753"/>
                    </a:cubicBezTo>
                    <a:cubicBezTo>
                      <a:pt x="337" y="554"/>
                      <a:pt x="557" y="416"/>
                      <a:pt x="784" y="286"/>
                    </a:cubicBezTo>
                    <a:cubicBezTo>
                      <a:pt x="467" y="370"/>
                      <a:pt x="221" y="562"/>
                      <a:pt x="0" y="799"/>
                    </a:cubicBezTo>
                    <a:cubicBezTo>
                      <a:pt x="13" y="777"/>
                      <a:pt x="26" y="756"/>
                      <a:pt x="40" y="734"/>
                    </a:cubicBezTo>
                    <a:cubicBezTo>
                      <a:pt x="53" y="713"/>
                      <a:pt x="67" y="692"/>
                      <a:pt x="82" y="671"/>
                    </a:cubicBezTo>
                    <a:cubicBezTo>
                      <a:pt x="278" y="393"/>
                      <a:pt x="549" y="216"/>
                      <a:pt x="860" y="90"/>
                    </a:cubicBezTo>
                    <a:cubicBezTo>
                      <a:pt x="1014" y="27"/>
                      <a:pt x="1172" y="0"/>
                      <a:pt x="1333" y="34"/>
                    </a:cubicBezTo>
                    <a:cubicBezTo>
                      <a:pt x="1408" y="50"/>
                      <a:pt x="1481" y="86"/>
                      <a:pt x="1547" y="125"/>
                    </a:cubicBezTo>
                    <a:cubicBezTo>
                      <a:pt x="1618" y="169"/>
                      <a:pt x="1635" y="244"/>
                      <a:pt x="1604" y="323"/>
                    </a:cubicBezTo>
                    <a:cubicBezTo>
                      <a:pt x="1558" y="443"/>
                      <a:pt x="1464" y="520"/>
                      <a:pt x="1355" y="575"/>
                    </a:cubicBezTo>
                    <a:cubicBezTo>
                      <a:pt x="1163" y="671"/>
                      <a:pt x="955" y="713"/>
                      <a:pt x="742" y="737"/>
                    </a:cubicBezTo>
                    <a:cubicBezTo>
                      <a:pt x="626" y="750"/>
                      <a:pt x="510" y="769"/>
                      <a:pt x="394" y="785"/>
                    </a:cubicBezTo>
                    <a:cubicBezTo>
                      <a:pt x="385" y="786"/>
                      <a:pt x="375" y="787"/>
                      <a:pt x="351" y="790"/>
                    </a:cubicBezTo>
                    <a:cubicBezTo>
                      <a:pt x="553" y="663"/>
                      <a:pt x="784" y="665"/>
                      <a:pt x="980" y="569"/>
                    </a:cubicBezTo>
                    <a:lnTo>
                      <a:pt x="976" y="552"/>
                    </a:lnTo>
                    <a:cubicBezTo>
                      <a:pt x="852" y="578"/>
                      <a:pt x="727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" name="Freeform 2">
                <a:extLst>
                  <a:ext uri="{FF2B5EF4-FFF2-40B4-BE49-F238E27FC236}">
                    <a16:creationId xmlns:a16="http://schemas.microsoft.com/office/drawing/2014/main" id="{B15721D0-9A10-E943-9169-D5DAB205C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121" y="558601"/>
                <a:ext cx="460800" cy="334080"/>
              </a:xfrm>
              <a:custGeom>
                <a:avLst/>
                <a:gdLst>
                  <a:gd name="T0" fmla="*/ 460365 w 1059"/>
                  <a:gd name="T1" fmla="*/ 178583 h 767"/>
                  <a:gd name="T2" fmla="*/ 460365 w 1059"/>
                  <a:gd name="T3" fmla="*/ 178583 h 767"/>
                  <a:gd name="T4" fmla="*/ 333308 w 1059"/>
                  <a:gd name="T5" fmla="*/ 302284 h 767"/>
                  <a:gd name="T6" fmla="*/ 333308 w 1059"/>
                  <a:gd name="T7" fmla="*/ 302284 h 767"/>
                  <a:gd name="T8" fmla="*/ 89201 w 1059"/>
                  <a:gd name="T9" fmla="*/ 269616 h 767"/>
                  <a:gd name="T10" fmla="*/ 89201 w 1059"/>
                  <a:gd name="T11" fmla="*/ 269616 h 767"/>
                  <a:gd name="T12" fmla="*/ 101385 w 1059"/>
                  <a:gd name="T13" fmla="*/ 50526 h 767"/>
                  <a:gd name="T14" fmla="*/ 101385 w 1059"/>
                  <a:gd name="T15" fmla="*/ 50526 h 767"/>
                  <a:gd name="T16" fmla="*/ 418593 w 1059"/>
                  <a:gd name="T17" fmla="*/ 85807 h 767"/>
                  <a:gd name="T18" fmla="*/ 418593 w 1059"/>
                  <a:gd name="T19" fmla="*/ 85807 h 767"/>
                  <a:gd name="T20" fmla="*/ 435127 w 1059"/>
                  <a:gd name="T21" fmla="*/ 104972 h 767"/>
                  <a:gd name="T22" fmla="*/ 435127 w 1059"/>
                  <a:gd name="T23" fmla="*/ 104972 h 767"/>
                  <a:gd name="T24" fmla="*/ 344186 w 1059"/>
                  <a:gd name="T25" fmla="*/ 83629 h 767"/>
                  <a:gd name="T26" fmla="*/ 344186 w 1059"/>
                  <a:gd name="T27" fmla="*/ 83629 h 767"/>
                  <a:gd name="T28" fmla="*/ 200159 w 1059"/>
                  <a:gd name="T29" fmla="*/ 174227 h 767"/>
                  <a:gd name="T30" fmla="*/ 200159 w 1059"/>
                  <a:gd name="T31" fmla="*/ 174227 h 767"/>
                  <a:gd name="T32" fmla="*/ 278046 w 1059"/>
                  <a:gd name="T33" fmla="*/ 265260 h 767"/>
                  <a:gd name="T34" fmla="*/ 278046 w 1059"/>
                  <a:gd name="T35" fmla="*/ 265260 h 767"/>
                  <a:gd name="T36" fmla="*/ 373775 w 1059"/>
                  <a:gd name="T37" fmla="*/ 233464 h 767"/>
                  <a:gd name="T38" fmla="*/ 373775 w 1059"/>
                  <a:gd name="T39" fmla="*/ 233464 h 767"/>
                  <a:gd name="T40" fmla="*/ 460365 w 1059"/>
                  <a:gd name="T41" fmla="*/ 178583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9" h="767">
                    <a:moveTo>
                      <a:pt x="1058" y="410"/>
                    </a:moveTo>
                    <a:lnTo>
                      <a:pt x="1058" y="410"/>
                    </a:lnTo>
                    <a:cubicBezTo>
                      <a:pt x="1006" y="562"/>
                      <a:pt x="900" y="646"/>
                      <a:pt x="766" y="694"/>
                    </a:cubicBezTo>
                    <a:cubicBezTo>
                      <a:pt x="567" y="766"/>
                      <a:pt x="377" y="744"/>
                      <a:pt x="205" y="619"/>
                    </a:cubicBezTo>
                    <a:cubicBezTo>
                      <a:pt x="0" y="471"/>
                      <a:pt x="14" y="242"/>
                      <a:pt x="233" y="116"/>
                    </a:cubicBezTo>
                    <a:cubicBezTo>
                      <a:pt x="433" y="0"/>
                      <a:pt x="791" y="39"/>
                      <a:pt x="962" y="197"/>
                    </a:cubicBezTo>
                    <a:cubicBezTo>
                      <a:pt x="975" y="208"/>
                      <a:pt x="985" y="223"/>
                      <a:pt x="1000" y="241"/>
                    </a:cubicBezTo>
                    <a:cubicBezTo>
                      <a:pt x="925" y="223"/>
                      <a:pt x="859" y="204"/>
                      <a:pt x="791" y="192"/>
                    </a:cubicBezTo>
                    <a:cubicBezTo>
                      <a:pt x="657" y="167"/>
                      <a:pt x="498" y="269"/>
                      <a:pt x="460" y="400"/>
                    </a:cubicBezTo>
                    <a:cubicBezTo>
                      <a:pt x="427" y="516"/>
                      <a:pt x="505" y="609"/>
                      <a:pt x="639" y="609"/>
                    </a:cubicBezTo>
                    <a:cubicBezTo>
                      <a:pt x="720" y="609"/>
                      <a:pt x="791" y="576"/>
                      <a:pt x="859" y="536"/>
                    </a:cubicBezTo>
                    <a:cubicBezTo>
                      <a:pt x="923" y="498"/>
                      <a:pt x="985" y="456"/>
                      <a:pt x="1058" y="410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" name="Freeform 3">
                <a:extLst>
                  <a:ext uri="{FF2B5EF4-FFF2-40B4-BE49-F238E27FC236}">
                    <a16:creationId xmlns:a16="http://schemas.microsoft.com/office/drawing/2014/main" id="{D0CE72A5-3BB1-1B45-81E1-F810AF35C3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44424" y="1077444"/>
                <a:ext cx="944615" cy="703323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2 w 2171"/>
                  <a:gd name="T5" fmla="*/ 290 h 1614"/>
                  <a:gd name="T6" fmla="*/ 1272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8 w 2171"/>
                  <a:gd name="T21" fmla="*/ 1225 h 1614"/>
                  <a:gd name="T22" fmla="*/ 238 w 2171"/>
                  <a:gd name="T23" fmla="*/ 1225 h 1614"/>
                  <a:gd name="T24" fmla="*/ 533 w 2171"/>
                  <a:gd name="T25" fmla="*/ 724 h 1614"/>
                  <a:gd name="T26" fmla="*/ 533 w 2171"/>
                  <a:gd name="T27" fmla="*/ 724 h 1614"/>
                  <a:gd name="T28" fmla="*/ 1068 w 2171"/>
                  <a:gd name="T29" fmla="*/ 201 h 1614"/>
                  <a:gd name="T30" fmla="*/ 1068 w 2171"/>
                  <a:gd name="T31" fmla="*/ 201 h 1614"/>
                  <a:gd name="T32" fmla="*/ 2140 w 2171"/>
                  <a:gd name="T33" fmla="*/ 411 h 1614"/>
                  <a:gd name="T34" fmla="*/ 2140 w 2171"/>
                  <a:gd name="T35" fmla="*/ 411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5" y="222"/>
                      <a:pt x="1600" y="159"/>
                      <a:pt x="1272" y="290"/>
                    </a:cubicBezTo>
                    <a:lnTo>
                      <a:pt x="1272" y="290"/>
                    </a:lnTo>
                    <a:cubicBezTo>
                      <a:pt x="1075" y="369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60" y="815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300" y="1313"/>
                      <a:pt x="162" y="1472"/>
                      <a:pt x="0" y="1613"/>
                    </a:cubicBezTo>
                    <a:lnTo>
                      <a:pt x="0" y="1613"/>
                    </a:lnTo>
                    <a:cubicBezTo>
                      <a:pt x="81" y="1483"/>
                      <a:pt x="161" y="1354"/>
                      <a:pt x="238" y="1225"/>
                    </a:cubicBezTo>
                    <a:lnTo>
                      <a:pt x="238" y="1225"/>
                    </a:lnTo>
                    <a:cubicBezTo>
                      <a:pt x="337" y="1059"/>
                      <a:pt x="427" y="886"/>
                      <a:pt x="533" y="724"/>
                    </a:cubicBezTo>
                    <a:lnTo>
                      <a:pt x="533" y="724"/>
                    </a:lnTo>
                    <a:cubicBezTo>
                      <a:pt x="672" y="512"/>
                      <a:pt x="841" y="328"/>
                      <a:pt x="1068" y="201"/>
                    </a:cubicBezTo>
                    <a:lnTo>
                      <a:pt x="1068" y="201"/>
                    </a:lnTo>
                    <a:cubicBezTo>
                      <a:pt x="1427" y="0"/>
                      <a:pt x="1888" y="88"/>
                      <a:pt x="2140" y="411"/>
                    </a:cubicBezTo>
                    <a:lnTo>
                      <a:pt x="2140" y="411"/>
                    </a:lnTo>
                    <a:cubicBezTo>
                      <a:pt x="2151" y="426"/>
                      <a:pt x="2160" y="442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" name="Freeform 4">
                <a:extLst>
                  <a:ext uri="{FF2B5EF4-FFF2-40B4-BE49-F238E27FC236}">
                    <a16:creationId xmlns:a16="http://schemas.microsoft.com/office/drawing/2014/main" id="{D65F08CA-A511-3C46-B938-6F183364E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1521" y="316680"/>
                <a:ext cx="314880" cy="478081"/>
              </a:xfrm>
              <a:custGeom>
                <a:avLst/>
                <a:gdLst>
                  <a:gd name="T0" fmla="*/ 86788 w 722"/>
                  <a:gd name="T1" fmla="*/ 425444 h 1099"/>
                  <a:gd name="T2" fmla="*/ 86788 w 722"/>
                  <a:gd name="T3" fmla="*/ 425444 h 1099"/>
                  <a:gd name="T4" fmla="*/ 77194 w 722"/>
                  <a:gd name="T5" fmla="*/ 74823 h 1099"/>
                  <a:gd name="T6" fmla="*/ 77194 w 722"/>
                  <a:gd name="T7" fmla="*/ 74823 h 1099"/>
                  <a:gd name="T8" fmla="*/ 245537 w 722"/>
                  <a:gd name="T9" fmla="*/ 63947 h 1099"/>
                  <a:gd name="T10" fmla="*/ 245537 w 722"/>
                  <a:gd name="T11" fmla="*/ 63947 h 1099"/>
                  <a:gd name="T12" fmla="*/ 293510 w 722"/>
                  <a:gd name="T13" fmla="*/ 292765 h 1099"/>
                  <a:gd name="T14" fmla="*/ 293510 w 722"/>
                  <a:gd name="T15" fmla="*/ 292765 h 1099"/>
                  <a:gd name="T16" fmla="*/ 220678 w 722"/>
                  <a:gd name="T17" fmla="*/ 428489 h 1099"/>
                  <a:gd name="T18" fmla="*/ 220678 w 722"/>
                  <a:gd name="T19" fmla="*/ 428489 h 1099"/>
                  <a:gd name="T20" fmla="*/ 164418 w 722"/>
                  <a:gd name="T21" fmla="*/ 477646 h 1099"/>
                  <a:gd name="T22" fmla="*/ 164418 w 722"/>
                  <a:gd name="T23" fmla="*/ 477646 h 1099"/>
                  <a:gd name="T24" fmla="*/ 166162 w 722"/>
                  <a:gd name="T25" fmla="*/ 444585 h 1099"/>
                  <a:gd name="T26" fmla="*/ 166162 w 722"/>
                  <a:gd name="T27" fmla="*/ 444585 h 1099"/>
                  <a:gd name="T28" fmla="*/ 232889 w 722"/>
                  <a:gd name="T29" fmla="*/ 285805 h 1099"/>
                  <a:gd name="T30" fmla="*/ 232889 w 722"/>
                  <a:gd name="T31" fmla="*/ 285805 h 1099"/>
                  <a:gd name="T32" fmla="*/ 174449 w 722"/>
                  <a:gd name="T33" fmla="*/ 183576 h 1099"/>
                  <a:gd name="T34" fmla="*/ 174449 w 722"/>
                  <a:gd name="T35" fmla="*/ 183576 h 1099"/>
                  <a:gd name="T36" fmla="*/ 148718 w 722"/>
                  <a:gd name="T37" fmla="*/ 186186 h 1099"/>
                  <a:gd name="T38" fmla="*/ 148718 w 722"/>
                  <a:gd name="T39" fmla="*/ 186186 h 1099"/>
                  <a:gd name="T40" fmla="*/ 82427 w 722"/>
                  <a:gd name="T41" fmla="*/ 314951 h 1099"/>
                  <a:gd name="T42" fmla="*/ 82427 w 722"/>
                  <a:gd name="T43" fmla="*/ 314951 h 1099"/>
                  <a:gd name="T44" fmla="*/ 86788 w 722"/>
                  <a:gd name="T45" fmla="*/ 425444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2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8" y="0"/>
                      <a:pt x="563" y="147"/>
                    </a:cubicBezTo>
                    <a:cubicBezTo>
                      <a:pt x="695" y="302"/>
                      <a:pt x="721" y="479"/>
                      <a:pt x="673" y="673"/>
                    </a:cubicBezTo>
                    <a:cubicBezTo>
                      <a:pt x="643" y="792"/>
                      <a:pt x="585" y="894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5" y="918"/>
                      <a:pt x="519" y="793"/>
                      <a:pt x="534" y="657"/>
                    </a:cubicBezTo>
                    <a:cubicBezTo>
                      <a:pt x="545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8"/>
                      <a:pt x="196" y="605"/>
                      <a:pt x="189" y="724"/>
                    </a:cubicBezTo>
                    <a:cubicBezTo>
                      <a:pt x="184" y="807"/>
                      <a:pt x="195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" name="Freeform 5">
                <a:extLst>
                  <a:ext uri="{FF2B5EF4-FFF2-40B4-BE49-F238E27FC236}">
                    <a16:creationId xmlns:a16="http://schemas.microsoft.com/office/drawing/2014/main" id="{8C9823A8-1F15-3D49-9F3E-C93A0D64D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5602" y="1079413"/>
                <a:ext cx="495327" cy="676333"/>
              </a:xfrm>
              <a:custGeom>
                <a:avLst/>
                <a:gdLst>
                  <a:gd name="T0" fmla="*/ 756 w 1136"/>
                  <a:gd name="T1" fmla="*/ 1541 h 1552"/>
                  <a:gd name="T2" fmla="*/ 756 w 1136"/>
                  <a:gd name="T3" fmla="*/ 1541 h 1552"/>
                  <a:gd name="T4" fmla="*/ 790 w 1136"/>
                  <a:gd name="T5" fmla="*/ 1475 h 1552"/>
                  <a:gd name="T6" fmla="*/ 790 w 1136"/>
                  <a:gd name="T7" fmla="*/ 1475 h 1552"/>
                  <a:gd name="T8" fmla="*/ 936 w 1136"/>
                  <a:gd name="T9" fmla="*/ 944 h 1552"/>
                  <a:gd name="T10" fmla="*/ 936 w 1136"/>
                  <a:gd name="T11" fmla="*/ 944 h 1552"/>
                  <a:gd name="T12" fmla="*/ 774 w 1136"/>
                  <a:gd name="T13" fmla="*/ 491 h 1552"/>
                  <a:gd name="T14" fmla="*/ 774 w 1136"/>
                  <a:gd name="T15" fmla="*/ 491 h 1552"/>
                  <a:gd name="T16" fmla="*/ 626 w 1136"/>
                  <a:gd name="T17" fmla="*/ 316 h 1552"/>
                  <a:gd name="T18" fmla="*/ 626 w 1136"/>
                  <a:gd name="T19" fmla="*/ 316 h 1552"/>
                  <a:gd name="T20" fmla="*/ 289 w 1136"/>
                  <a:gd name="T21" fmla="*/ 150 h 1552"/>
                  <a:gd name="T22" fmla="*/ 289 w 1136"/>
                  <a:gd name="T23" fmla="*/ 150 h 1552"/>
                  <a:gd name="T24" fmla="*/ 47 w 1136"/>
                  <a:gd name="T25" fmla="*/ 137 h 1552"/>
                  <a:gd name="T26" fmla="*/ 47 w 1136"/>
                  <a:gd name="T27" fmla="*/ 137 h 1552"/>
                  <a:gd name="T28" fmla="*/ 4 w 1136"/>
                  <a:gd name="T29" fmla="*/ 133 h 1552"/>
                  <a:gd name="T30" fmla="*/ 4 w 1136"/>
                  <a:gd name="T31" fmla="*/ 133 h 1552"/>
                  <a:gd name="T32" fmla="*/ 0 w 1136"/>
                  <a:gd name="T33" fmla="*/ 117 h 1552"/>
                  <a:gd name="T34" fmla="*/ 0 w 1136"/>
                  <a:gd name="T35" fmla="*/ 117 h 1552"/>
                  <a:gd name="T36" fmla="*/ 110 w 1136"/>
                  <a:gd name="T37" fmla="*/ 77 h 1552"/>
                  <a:gd name="T38" fmla="*/ 110 w 1136"/>
                  <a:gd name="T39" fmla="*/ 77 h 1552"/>
                  <a:gd name="T40" fmla="*/ 993 w 1136"/>
                  <a:gd name="T41" fmla="*/ 445 h 1552"/>
                  <a:gd name="T42" fmla="*/ 993 w 1136"/>
                  <a:gd name="T43" fmla="*/ 445 h 1552"/>
                  <a:gd name="T44" fmla="*/ 1030 w 1136"/>
                  <a:gd name="T45" fmla="*/ 1103 h 1552"/>
                  <a:gd name="T46" fmla="*/ 1030 w 1136"/>
                  <a:gd name="T47" fmla="*/ 1103 h 1552"/>
                  <a:gd name="T48" fmla="*/ 953 w 1136"/>
                  <a:gd name="T49" fmla="*/ 1269 h 1552"/>
                  <a:gd name="T50" fmla="*/ 953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6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6" y="1541"/>
                    </a:moveTo>
                    <a:lnTo>
                      <a:pt x="756" y="1541"/>
                    </a:lnTo>
                    <a:cubicBezTo>
                      <a:pt x="767" y="1519"/>
                      <a:pt x="778" y="1496"/>
                      <a:pt x="790" y="1475"/>
                    </a:cubicBezTo>
                    <a:lnTo>
                      <a:pt x="790" y="1475"/>
                    </a:lnTo>
                    <a:cubicBezTo>
                      <a:pt x="877" y="1308"/>
                      <a:pt x="935" y="1132"/>
                      <a:pt x="936" y="944"/>
                    </a:cubicBezTo>
                    <a:lnTo>
                      <a:pt x="936" y="944"/>
                    </a:lnTo>
                    <a:cubicBezTo>
                      <a:pt x="937" y="774"/>
                      <a:pt x="876" y="624"/>
                      <a:pt x="774" y="491"/>
                    </a:cubicBezTo>
                    <a:lnTo>
                      <a:pt x="774" y="491"/>
                    </a:lnTo>
                    <a:cubicBezTo>
                      <a:pt x="728" y="430"/>
                      <a:pt x="679" y="372"/>
                      <a:pt x="626" y="316"/>
                    </a:cubicBezTo>
                    <a:lnTo>
                      <a:pt x="626" y="316"/>
                    </a:lnTo>
                    <a:cubicBezTo>
                      <a:pt x="536" y="218"/>
                      <a:pt x="418" y="169"/>
                      <a:pt x="289" y="150"/>
                    </a:cubicBezTo>
                    <a:lnTo>
                      <a:pt x="289" y="150"/>
                    </a:lnTo>
                    <a:cubicBezTo>
                      <a:pt x="209" y="138"/>
                      <a:pt x="128" y="141"/>
                      <a:pt x="47" y="137"/>
                    </a:cubicBezTo>
                    <a:lnTo>
                      <a:pt x="47" y="137"/>
                    </a:lnTo>
                    <a:cubicBezTo>
                      <a:pt x="32" y="136"/>
                      <a:pt x="18" y="134"/>
                      <a:pt x="4" y="133"/>
                    </a:cubicBezTo>
                    <a:lnTo>
                      <a:pt x="4" y="133"/>
                    </a:lnTo>
                    <a:cubicBezTo>
                      <a:pt x="3" y="128"/>
                      <a:pt x="1" y="122"/>
                      <a:pt x="0" y="117"/>
                    </a:cubicBezTo>
                    <a:lnTo>
                      <a:pt x="0" y="117"/>
                    </a:lnTo>
                    <a:cubicBezTo>
                      <a:pt x="36" y="104"/>
                      <a:pt x="72" y="85"/>
                      <a:pt x="110" y="77"/>
                    </a:cubicBezTo>
                    <a:lnTo>
                      <a:pt x="110" y="77"/>
                    </a:lnTo>
                    <a:cubicBezTo>
                      <a:pt x="453" y="0"/>
                      <a:pt x="800" y="150"/>
                      <a:pt x="993" y="445"/>
                    </a:cubicBezTo>
                    <a:lnTo>
                      <a:pt x="993" y="445"/>
                    </a:lnTo>
                    <a:cubicBezTo>
                      <a:pt x="1133" y="659"/>
                      <a:pt x="1135" y="877"/>
                      <a:pt x="1030" y="1103"/>
                    </a:cubicBezTo>
                    <a:lnTo>
                      <a:pt x="1030" y="1103"/>
                    </a:lnTo>
                    <a:cubicBezTo>
                      <a:pt x="1004" y="1158"/>
                      <a:pt x="984" y="1217"/>
                      <a:pt x="953" y="1269"/>
                    </a:cubicBezTo>
                    <a:lnTo>
                      <a:pt x="953" y="1269"/>
                    </a:lnTo>
                    <a:cubicBezTo>
                      <a:pt x="897" y="1365"/>
                      <a:pt x="835" y="1458"/>
                      <a:pt x="775" y="1551"/>
                    </a:cubicBezTo>
                    <a:lnTo>
                      <a:pt x="775" y="1551"/>
                    </a:lnTo>
                    <a:cubicBezTo>
                      <a:pt x="769" y="1548"/>
                      <a:pt x="763" y="1545"/>
                      <a:pt x="756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" name="Freeform 6">
                <a:extLst>
                  <a:ext uri="{FF2B5EF4-FFF2-40B4-BE49-F238E27FC236}">
                    <a16:creationId xmlns:a16="http://schemas.microsoft.com/office/drawing/2014/main" id="{C1E0A393-8610-B946-9A98-F5BDB646E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0801" y="120841"/>
                <a:ext cx="374399" cy="312961"/>
              </a:xfrm>
              <a:custGeom>
                <a:avLst/>
                <a:gdLst>
                  <a:gd name="T0" fmla="*/ 373963 w 858"/>
                  <a:gd name="T1" fmla="*/ 185249 h 718"/>
                  <a:gd name="T2" fmla="*/ 373963 w 858"/>
                  <a:gd name="T3" fmla="*/ 185249 h 718"/>
                  <a:gd name="T4" fmla="*/ 359563 w 858"/>
                  <a:gd name="T5" fmla="*/ 170429 h 718"/>
                  <a:gd name="T6" fmla="*/ 359563 w 858"/>
                  <a:gd name="T7" fmla="*/ 170429 h 718"/>
                  <a:gd name="T8" fmla="*/ 237818 w 858"/>
                  <a:gd name="T9" fmla="*/ 104175 h 718"/>
                  <a:gd name="T10" fmla="*/ 237818 w 858"/>
                  <a:gd name="T11" fmla="*/ 104175 h 718"/>
                  <a:gd name="T12" fmla="*/ 156218 w 858"/>
                  <a:gd name="T13" fmla="*/ 152558 h 718"/>
                  <a:gd name="T14" fmla="*/ 156218 w 858"/>
                  <a:gd name="T15" fmla="*/ 152558 h 718"/>
                  <a:gd name="T16" fmla="*/ 198109 w 858"/>
                  <a:gd name="T17" fmla="*/ 247579 h 718"/>
                  <a:gd name="T18" fmla="*/ 198109 w 858"/>
                  <a:gd name="T19" fmla="*/ 247579 h 718"/>
                  <a:gd name="T20" fmla="*/ 276654 w 858"/>
                  <a:gd name="T21" fmla="*/ 264578 h 718"/>
                  <a:gd name="T22" fmla="*/ 276654 w 858"/>
                  <a:gd name="T23" fmla="*/ 264578 h 718"/>
                  <a:gd name="T24" fmla="*/ 267054 w 858"/>
                  <a:gd name="T25" fmla="*/ 249323 h 718"/>
                  <a:gd name="T26" fmla="*/ 267054 w 858"/>
                  <a:gd name="T27" fmla="*/ 249323 h 718"/>
                  <a:gd name="T28" fmla="*/ 317236 w 858"/>
                  <a:gd name="T29" fmla="*/ 255425 h 718"/>
                  <a:gd name="T30" fmla="*/ 317236 w 858"/>
                  <a:gd name="T31" fmla="*/ 255425 h 718"/>
                  <a:gd name="T32" fmla="*/ 317236 w 858"/>
                  <a:gd name="T33" fmla="*/ 259348 h 718"/>
                  <a:gd name="T34" fmla="*/ 317236 w 858"/>
                  <a:gd name="T35" fmla="*/ 259348 h 718"/>
                  <a:gd name="T36" fmla="*/ 305017 w 858"/>
                  <a:gd name="T37" fmla="*/ 265014 h 718"/>
                  <a:gd name="T38" fmla="*/ 305017 w 858"/>
                  <a:gd name="T39" fmla="*/ 265014 h 718"/>
                  <a:gd name="T40" fmla="*/ 305890 w 858"/>
                  <a:gd name="T41" fmla="*/ 267630 h 718"/>
                  <a:gd name="T42" fmla="*/ 305890 w 858"/>
                  <a:gd name="T43" fmla="*/ 267630 h 718"/>
                  <a:gd name="T44" fmla="*/ 351272 w 858"/>
                  <a:gd name="T45" fmla="*/ 265886 h 718"/>
                  <a:gd name="T46" fmla="*/ 351272 w 858"/>
                  <a:gd name="T47" fmla="*/ 265886 h 718"/>
                  <a:gd name="T48" fmla="*/ 289308 w 858"/>
                  <a:gd name="T49" fmla="*/ 295090 h 718"/>
                  <a:gd name="T50" fmla="*/ 289308 w 858"/>
                  <a:gd name="T51" fmla="*/ 295090 h 718"/>
                  <a:gd name="T52" fmla="*/ 13964 w 858"/>
                  <a:gd name="T53" fmla="*/ 121610 h 718"/>
                  <a:gd name="T54" fmla="*/ 13964 w 858"/>
                  <a:gd name="T55" fmla="*/ 121610 h 718"/>
                  <a:gd name="T56" fmla="*/ 67200 w 858"/>
                  <a:gd name="T57" fmla="*/ 21794 h 718"/>
                  <a:gd name="T58" fmla="*/ 67200 w 858"/>
                  <a:gd name="T59" fmla="*/ 21794 h 718"/>
                  <a:gd name="T60" fmla="*/ 246108 w 858"/>
                  <a:gd name="T61" fmla="*/ 38357 h 718"/>
                  <a:gd name="T62" fmla="*/ 246108 w 858"/>
                  <a:gd name="T63" fmla="*/ 38357 h 718"/>
                  <a:gd name="T64" fmla="*/ 373963 w 858"/>
                  <a:gd name="T65" fmla="*/ 185249 h 71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8" h="718">
                    <a:moveTo>
                      <a:pt x="857" y="425"/>
                    </a:moveTo>
                    <a:lnTo>
                      <a:pt x="857" y="425"/>
                    </a:lnTo>
                    <a:cubicBezTo>
                      <a:pt x="846" y="414"/>
                      <a:pt x="834" y="403"/>
                      <a:pt x="824" y="391"/>
                    </a:cubicBezTo>
                    <a:cubicBezTo>
                      <a:pt x="753" y="301"/>
                      <a:pt x="656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29" y="454"/>
                      <a:pt x="358" y="527"/>
                      <a:pt x="454" y="568"/>
                    </a:cubicBezTo>
                    <a:cubicBezTo>
                      <a:pt x="509" y="592"/>
                      <a:pt x="570" y="601"/>
                      <a:pt x="634" y="607"/>
                    </a:cubicBezTo>
                    <a:cubicBezTo>
                      <a:pt x="631" y="601"/>
                      <a:pt x="626" y="594"/>
                      <a:pt x="612" y="572"/>
                    </a:cubicBezTo>
                    <a:cubicBezTo>
                      <a:pt x="658" y="578"/>
                      <a:pt x="693" y="582"/>
                      <a:pt x="727" y="586"/>
                    </a:cubicBezTo>
                    <a:cubicBezTo>
                      <a:pt x="727" y="589"/>
                      <a:pt x="727" y="592"/>
                      <a:pt x="727" y="595"/>
                    </a:cubicBezTo>
                    <a:cubicBezTo>
                      <a:pt x="718" y="599"/>
                      <a:pt x="709" y="604"/>
                      <a:pt x="699" y="608"/>
                    </a:cubicBezTo>
                    <a:cubicBezTo>
                      <a:pt x="699" y="610"/>
                      <a:pt x="700" y="612"/>
                      <a:pt x="701" y="614"/>
                    </a:cubicBezTo>
                    <a:cubicBezTo>
                      <a:pt x="733" y="613"/>
                      <a:pt x="766" y="612"/>
                      <a:pt x="805" y="610"/>
                    </a:cubicBezTo>
                    <a:cubicBezTo>
                      <a:pt x="766" y="659"/>
                      <a:pt x="714" y="670"/>
                      <a:pt x="663" y="677"/>
                    </a:cubicBezTo>
                    <a:cubicBezTo>
                      <a:pt x="389" y="717"/>
                      <a:pt x="109" y="574"/>
                      <a:pt x="32" y="279"/>
                    </a:cubicBezTo>
                    <a:cubicBezTo>
                      <a:pt x="0" y="158"/>
                      <a:pt x="36" y="92"/>
                      <a:pt x="154" y="50"/>
                    </a:cubicBezTo>
                    <a:cubicBezTo>
                      <a:pt x="297" y="0"/>
                      <a:pt x="431" y="27"/>
                      <a:pt x="564" y="88"/>
                    </a:cubicBezTo>
                    <a:cubicBezTo>
                      <a:pt x="712" y="157"/>
                      <a:pt x="802" y="275"/>
                      <a:pt x="857" y="42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" name="Freeform 7">
                <a:extLst>
                  <a:ext uri="{FF2B5EF4-FFF2-40B4-BE49-F238E27FC236}">
                    <a16:creationId xmlns:a16="http://schemas.microsoft.com/office/drawing/2014/main" id="{FAE8E2DB-8F90-5247-A8B0-785F7D5F54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0992" y="361486"/>
                <a:ext cx="677900" cy="1355841"/>
              </a:xfrm>
              <a:custGeom>
                <a:avLst/>
                <a:gdLst>
                  <a:gd name="T0" fmla="*/ 1555 w 1556"/>
                  <a:gd name="T1" fmla="*/ 1144 h 3115"/>
                  <a:gd name="T2" fmla="*/ 1555 w 1556"/>
                  <a:gd name="T3" fmla="*/ 1144 h 3115"/>
                  <a:gd name="T4" fmla="*/ 1360 w 1556"/>
                  <a:gd name="T5" fmla="*/ 1465 h 3115"/>
                  <a:gd name="T6" fmla="*/ 1360 w 1556"/>
                  <a:gd name="T7" fmla="*/ 1465 h 3115"/>
                  <a:gd name="T8" fmla="*/ 1332 w 1556"/>
                  <a:gd name="T9" fmla="*/ 1585 h 3115"/>
                  <a:gd name="T10" fmla="*/ 1332 w 1556"/>
                  <a:gd name="T11" fmla="*/ 1585 h 3115"/>
                  <a:gd name="T12" fmla="*/ 1313 w 1556"/>
                  <a:gd name="T13" fmla="*/ 2124 h 3115"/>
                  <a:gd name="T14" fmla="*/ 1313 w 1556"/>
                  <a:gd name="T15" fmla="*/ 2124 h 3115"/>
                  <a:gd name="T16" fmla="*/ 940 w 1556"/>
                  <a:gd name="T17" fmla="*/ 3050 h 3115"/>
                  <a:gd name="T18" fmla="*/ 940 w 1556"/>
                  <a:gd name="T19" fmla="*/ 3050 h 3115"/>
                  <a:gd name="T20" fmla="*/ 883 w 1556"/>
                  <a:gd name="T21" fmla="*/ 3114 h 3115"/>
                  <a:gd name="T22" fmla="*/ 883 w 1556"/>
                  <a:gd name="T23" fmla="*/ 3114 h 3115"/>
                  <a:gd name="T24" fmla="*/ 991 w 1556"/>
                  <a:gd name="T25" fmla="*/ 2914 h 3115"/>
                  <a:gd name="T26" fmla="*/ 991 w 1556"/>
                  <a:gd name="T27" fmla="*/ 2914 h 3115"/>
                  <a:gd name="T28" fmla="*/ 1247 w 1556"/>
                  <a:gd name="T29" fmla="*/ 2201 h 3115"/>
                  <a:gd name="T30" fmla="*/ 1247 w 1556"/>
                  <a:gd name="T31" fmla="*/ 2201 h 3115"/>
                  <a:gd name="T32" fmla="*/ 1253 w 1556"/>
                  <a:gd name="T33" fmla="*/ 1508 h 3115"/>
                  <a:gd name="T34" fmla="*/ 1253 w 1556"/>
                  <a:gd name="T35" fmla="*/ 1508 h 3115"/>
                  <a:gd name="T36" fmla="*/ 1076 w 1556"/>
                  <a:gd name="T37" fmla="*/ 1042 h 3115"/>
                  <a:gd name="T38" fmla="*/ 1076 w 1556"/>
                  <a:gd name="T39" fmla="*/ 1042 h 3115"/>
                  <a:gd name="T40" fmla="*/ 790 w 1556"/>
                  <a:gd name="T41" fmla="*/ 813 h 3115"/>
                  <a:gd name="T42" fmla="*/ 790 w 1556"/>
                  <a:gd name="T43" fmla="*/ 813 h 3115"/>
                  <a:gd name="T44" fmla="*/ 677 w 1556"/>
                  <a:gd name="T45" fmla="*/ 760 h 3115"/>
                  <a:gd name="T46" fmla="*/ 684 w 1556"/>
                  <a:gd name="T47" fmla="*/ 741 h 3115"/>
                  <a:gd name="T48" fmla="*/ 684 w 1556"/>
                  <a:gd name="T49" fmla="*/ 741 h 3115"/>
                  <a:gd name="T50" fmla="*/ 961 w 1556"/>
                  <a:gd name="T51" fmla="*/ 843 h 3115"/>
                  <a:gd name="T52" fmla="*/ 961 w 1556"/>
                  <a:gd name="T53" fmla="*/ 843 h 3115"/>
                  <a:gd name="T54" fmla="*/ 0 w 1556"/>
                  <a:gd name="T55" fmla="*/ 18 h 3115"/>
                  <a:gd name="T56" fmla="*/ 10 w 1556"/>
                  <a:gd name="T57" fmla="*/ 0 h 3115"/>
                  <a:gd name="T58" fmla="*/ 10 w 1556"/>
                  <a:gd name="T59" fmla="*/ 0 h 3115"/>
                  <a:gd name="T60" fmla="*/ 175 w 1556"/>
                  <a:gd name="T61" fmla="*/ 61 h 3115"/>
                  <a:gd name="T62" fmla="*/ 175 w 1556"/>
                  <a:gd name="T63" fmla="*/ 61 h 3115"/>
                  <a:gd name="T64" fmla="*/ 341 w 1556"/>
                  <a:gd name="T65" fmla="*/ 140 h 3115"/>
                  <a:gd name="T66" fmla="*/ 341 w 1556"/>
                  <a:gd name="T67" fmla="*/ 140 h 3115"/>
                  <a:gd name="T68" fmla="*/ 492 w 1556"/>
                  <a:gd name="T69" fmla="*/ 235 h 3115"/>
                  <a:gd name="T70" fmla="*/ 492 w 1556"/>
                  <a:gd name="T71" fmla="*/ 235 h 3115"/>
                  <a:gd name="T72" fmla="*/ 641 w 1556"/>
                  <a:gd name="T73" fmla="*/ 348 h 3115"/>
                  <a:gd name="T74" fmla="*/ 641 w 1556"/>
                  <a:gd name="T75" fmla="*/ 348 h 3115"/>
                  <a:gd name="T76" fmla="*/ 683 w 1556"/>
                  <a:gd name="T77" fmla="*/ 120 h 3115"/>
                  <a:gd name="T78" fmla="*/ 683 w 1556"/>
                  <a:gd name="T79" fmla="*/ 120 h 3115"/>
                  <a:gd name="T80" fmla="*/ 699 w 1556"/>
                  <a:gd name="T81" fmla="*/ 120 h 3115"/>
                  <a:gd name="T82" fmla="*/ 699 w 1556"/>
                  <a:gd name="T83" fmla="*/ 120 h 3115"/>
                  <a:gd name="T84" fmla="*/ 696 w 1556"/>
                  <a:gd name="T85" fmla="*/ 290 h 3115"/>
                  <a:gd name="T86" fmla="*/ 696 w 1556"/>
                  <a:gd name="T87" fmla="*/ 290 h 3115"/>
                  <a:gd name="T88" fmla="*/ 758 w 1556"/>
                  <a:gd name="T89" fmla="*/ 475 h 3115"/>
                  <a:gd name="T90" fmla="*/ 758 w 1556"/>
                  <a:gd name="T91" fmla="*/ 475 h 3115"/>
                  <a:gd name="T92" fmla="*/ 1110 w 1556"/>
                  <a:gd name="T93" fmla="*/ 963 h 3115"/>
                  <a:gd name="T94" fmla="*/ 1110 w 1556"/>
                  <a:gd name="T95" fmla="*/ 963 h 3115"/>
                  <a:gd name="T96" fmla="*/ 1301 w 1556"/>
                  <a:gd name="T97" fmla="*/ 1434 h 3115"/>
                  <a:gd name="T98" fmla="*/ 1301 w 1556"/>
                  <a:gd name="T99" fmla="*/ 1434 h 3115"/>
                  <a:gd name="T100" fmla="*/ 1314 w 1556"/>
                  <a:gd name="T101" fmla="*/ 1465 h 3115"/>
                  <a:gd name="T102" fmla="*/ 1314 w 1556"/>
                  <a:gd name="T103" fmla="*/ 1465 h 3115"/>
                  <a:gd name="T104" fmla="*/ 1547 w 1556"/>
                  <a:gd name="T105" fmla="*/ 1138 h 3115"/>
                  <a:gd name="T106" fmla="*/ 1547 w 1556"/>
                  <a:gd name="T107" fmla="*/ 1138 h 3115"/>
                  <a:gd name="T108" fmla="*/ 1555 w 1556"/>
                  <a:gd name="T109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56" h="3115">
                    <a:moveTo>
                      <a:pt x="1555" y="1144"/>
                    </a:moveTo>
                    <a:lnTo>
                      <a:pt x="1555" y="1144"/>
                    </a:lnTo>
                    <a:cubicBezTo>
                      <a:pt x="1489" y="1251"/>
                      <a:pt x="1421" y="1356"/>
                      <a:pt x="1360" y="1465"/>
                    </a:cubicBezTo>
                    <a:lnTo>
                      <a:pt x="1360" y="1465"/>
                    </a:lnTo>
                    <a:cubicBezTo>
                      <a:pt x="1340" y="1500"/>
                      <a:pt x="1326" y="1548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6"/>
                      <a:pt x="1313" y="2124"/>
                    </a:cubicBezTo>
                    <a:lnTo>
                      <a:pt x="1313" y="2124"/>
                    </a:lnTo>
                    <a:cubicBezTo>
                      <a:pt x="1257" y="2460"/>
                      <a:pt x="1121" y="2764"/>
                      <a:pt x="940" y="3050"/>
                    </a:cubicBezTo>
                    <a:lnTo>
                      <a:pt x="940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19" y="3048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7" y="2201"/>
                    </a:cubicBezTo>
                    <a:lnTo>
                      <a:pt x="1247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2"/>
                    </a:cubicBezTo>
                    <a:lnTo>
                      <a:pt x="1076" y="1042"/>
                    </a:lnTo>
                    <a:cubicBezTo>
                      <a:pt x="1010" y="935"/>
                      <a:pt x="909" y="860"/>
                      <a:pt x="790" y="813"/>
                    </a:cubicBezTo>
                    <a:lnTo>
                      <a:pt x="790" y="813"/>
                    </a:lnTo>
                    <a:cubicBezTo>
                      <a:pt x="751" y="798"/>
                      <a:pt x="714" y="778"/>
                      <a:pt x="677" y="760"/>
                    </a:cubicBezTo>
                    <a:lnTo>
                      <a:pt x="684" y="741"/>
                    </a:lnTo>
                    <a:lnTo>
                      <a:pt x="684" y="741"/>
                    </a:lnTo>
                    <a:cubicBezTo>
                      <a:pt x="774" y="774"/>
                      <a:pt x="862" y="807"/>
                      <a:pt x="961" y="843"/>
                    </a:cubicBezTo>
                    <a:lnTo>
                      <a:pt x="961" y="843"/>
                    </a:lnTo>
                    <a:cubicBezTo>
                      <a:pt x="702" y="488"/>
                      <a:pt x="420" y="175"/>
                      <a:pt x="0" y="18"/>
                    </a:cubicBezTo>
                    <a:lnTo>
                      <a:pt x="10" y="0"/>
                    </a:lnTo>
                    <a:lnTo>
                      <a:pt x="10" y="0"/>
                    </a:lnTo>
                    <a:cubicBezTo>
                      <a:pt x="65" y="20"/>
                      <a:pt x="121" y="38"/>
                      <a:pt x="175" y="61"/>
                    </a:cubicBezTo>
                    <a:lnTo>
                      <a:pt x="175" y="61"/>
                    </a:lnTo>
                    <a:cubicBezTo>
                      <a:pt x="232" y="84"/>
                      <a:pt x="287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1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1" y="348"/>
                    </a:cubicBezTo>
                    <a:lnTo>
                      <a:pt x="641" y="348"/>
                    </a:lnTo>
                    <a:cubicBezTo>
                      <a:pt x="656" y="269"/>
                      <a:pt x="669" y="194"/>
                      <a:pt x="683" y="120"/>
                    </a:cubicBezTo>
                    <a:lnTo>
                      <a:pt x="683" y="120"/>
                    </a:lnTo>
                    <a:cubicBezTo>
                      <a:pt x="688" y="120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8" y="177"/>
                      <a:pt x="706" y="235"/>
                      <a:pt x="696" y="290"/>
                    </a:cubicBezTo>
                    <a:lnTo>
                      <a:pt x="696" y="290"/>
                    </a:lnTo>
                    <a:cubicBezTo>
                      <a:pt x="684" y="366"/>
                      <a:pt x="703" y="417"/>
                      <a:pt x="758" y="475"/>
                    </a:cubicBezTo>
                    <a:lnTo>
                      <a:pt x="758" y="475"/>
                    </a:lnTo>
                    <a:cubicBezTo>
                      <a:pt x="897" y="620"/>
                      <a:pt x="1011" y="786"/>
                      <a:pt x="1110" y="963"/>
                    </a:cubicBezTo>
                    <a:lnTo>
                      <a:pt x="1110" y="963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6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49" y="1140"/>
                      <a:pt x="1552" y="1142"/>
                      <a:pt x="1555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" name="Freeform 8">
                <a:extLst>
                  <a:ext uri="{FF2B5EF4-FFF2-40B4-BE49-F238E27FC236}">
                    <a16:creationId xmlns:a16="http://schemas.microsoft.com/office/drawing/2014/main" id="{A5E59180-9A99-A540-92B6-9FADEA58D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921" y="1011721"/>
                <a:ext cx="583680" cy="199680"/>
              </a:xfrm>
              <a:custGeom>
                <a:avLst/>
                <a:gdLst>
                  <a:gd name="T0" fmla="*/ 0 w 1339"/>
                  <a:gd name="T1" fmla="*/ 193563 h 457"/>
                  <a:gd name="T2" fmla="*/ 0 w 1339"/>
                  <a:gd name="T3" fmla="*/ 193563 h 457"/>
                  <a:gd name="T4" fmla="*/ 199646 w 1339"/>
                  <a:gd name="T5" fmla="*/ 57676 h 457"/>
                  <a:gd name="T6" fmla="*/ 199646 w 1339"/>
                  <a:gd name="T7" fmla="*/ 57676 h 457"/>
                  <a:gd name="T8" fmla="*/ 470780 w 1339"/>
                  <a:gd name="T9" fmla="*/ 12234 h 457"/>
                  <a:gd name="T10" fmla="*/ 470780 w 1339"/>
                  <a:gd name="T11" fmla="*/ 12234 h 457"/>
                  <a:gd name="T12" fmla="*/ 565372 w 1339"/>
                  <a:gd name="T13" fmla="*/ 57676 h 457"/>
                  <a:gd name="T14" fmla="*/ 565372 w 1339"/>
                  <a:gd name="T15" fmla="*/ 57676 h 457"/>
                  <a:gd name="T16" fmla="*/ 579321 w 1339"/>
                  <a:gd name="T17" fmla="*/ 95689 h 457"/>
                  <a:gd name="T18" fmla="*/ 579321 w 1339"/>
                  <a:gd name="T19" fmla="*/ 95689 h 457"/>
                  <a:gd name="T20" fmla="*/ 544012 w 1339"/>
                  <a:gd name="T21" fmla="*/ 123653 h 457"/>
                  <a:gd name="T22" fmla="*/ 544012 w 1339"/>
                  <a:gd name="T23" fmla="*/ 123653 h 457"/>
                  <a:gd name="T24" fmla="*/ 496934 w 1339"/>
                  <a:gd name="T25" fmla="*/ 116225 h 457"/>
                  <a:gd name="T26" fmla="*/ 496934 w 1339"/>
                  <a:gd name="T27" fmla="*/ 116225 h 457"/>
                  <a:gd name="T28" fmla="*/ 90669 w 1339"/>
                  <a:gd name="T29" fmla="*/ 144626 h 457"/>
                  <a:gd name="T30" fmla="*/ 90669 w 1339"/>
                  <a:gd name="T31" fmla="*/ 144626 h 457"/>
                  <a:gd name="T32" fmla="*/ 4359 w 1339"/>
                  <a:gd name="T33" fmla="*/ 199243 h 457"/>
                  <a:gd name="T34" fmla="*/ 4359 w 1339"/>
                  <a:gd name="T35" fmla="*/ 199243 h 457"/>
                  <a:gd name="T36" fmla="*/ 0 w 1339"/>
                  <a:gd name="T37" fmla="*/ 193563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9" h="457">
                    <a:moveTo>
                      <a:pt x="0" y="443"/>
                    </a:moveTo>
                    <a:lnTo>
                      <a:pt x="0" y="443"/>
                    </a:lnTo>
                    <a:cubicBezTo>
                      <a:pt x="140" y="321"/>
                      <a:pt x="294" y="220"/>
                      <a:pt x="458" y="132"/>
                    </a:cubicBezTo>
                    <a:cubicBezTo>
                      <a:pt x="654" y="26"/>
                      <a:pt x="863" y="0"/>
                      <a:pt x="1080" y="28"/>
                    </a:cubicBezTo>
                    <a:cubicBezTo>
                      <a:pt x="1162" y="38"/>
                      <a:pt x="1240" y="69"/>
                      <a:pt x="1297" y="132"/>
                    </a:cubicBezTo>
                    <a:cubicBezTo>
                      <a:pt x="1317" y="154"/>
                      <a:pt x="1338" y="197"/>
                      <a:pt x="1329" y="219"/>
                    </a:cubicBezTo>
                    <a:cubicBezTo>
                      <a:pt x="1317" y="248"/>
                      <a:pt x="1279" y="276"/>
                      <a:pt x="1248" y="283"/>
                    </a:cubicBezTo>
                    <a:cubicBezTo>
                      <a:pt x="1214" y="291"/>
                      <a:pt x="1173" y="279"/>
                      <a:pt x="1140" y="266"/>
                    </a:cubicBezTo>
                    <a:cubicBezTo>
                      <a:pt x="818" y="134"/>
                      <a:pt x="508" y="165"/>
                      <a:pt x="208" y="331"/>
                    </a:cubicBezTo>
                    <a:cubicBezTo>
                      <a:pt x="139" y="368"/>
                      <a:pt x="76" y="415"/>
                      <a:pt x="10" y="456"/>
                    </a:cubicBezTo>
                    <a:cubicBezTo>
                      <a:pt x="7" y="452"/>
                      <a:pt x="4" y="447"/>
                      <a:pt x="0" y="443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3" name="Freeform 9">
                <a:extLst>
                  <a:ext uri="{FF2B5EF4-FFF2-40B4-BE49-F238E27FC236}">
                    <a16:creationId xmlns:a16="http://schemas.microsoft.com/office/drawing/2014/main" id="{252C9AFC-2324-C04C-8F3D-8731F98B59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547" y="915014"/>
                <a:ext cx="423886" cy="331815"/>
              </a:xfrm>
              <a:custGeom>
                <a:avLst/>
                <a:gdLst>
                  <a:gd name="T0" fmla="*/ 0 w 975"/>
                  <a:gd name="T1" fmla="*/ 763 h 764"/>
                  <a:gd name="T2" fmla="*/ 0 w 975"/>
                  <a:gd name="T3" fmla="*/ 763 h 764"/>
                  <a:gd name="T4" fmla="*/ 189 w 975"/>
                  <a:gd name="T5" fmla="*/ 482 h 764"/>
                  <a:gd name="T6" fmla="*/ 189 w 975"/>
                  <a:gd name="T7" fmla="*/ 482 h 764"/>
                  <a:gd name="T8" fmla="*/ 679 w 975"/>
                  <a:gd name="T9" fmla="*/ 69 h 764"/>
                  <a:gd name="T10" fmla="*/ 679 w 975"/>
                  <a:gd name="T11" fmla="*/ 69 h 764"/>
                  <a:gd name="T12" fmla="*/ 783 w 975"/>
                  <a:gd name="T13" fmla="*/ 15 h 764"/>
                  <a:gd name="T14" fmla="*/ 783 w 975"/>
                  <a:gd name="T15" fmla="*/ 15 h 764"/>
                  <a:gd name="T16" fmla="*/ 857 w 975"/>
                  <a:gd name="T17" fmla="*/ 2 h 764"/>
                  <a:gd name="T18" fmla="*/ 857 w 975"/>
                  <a:gd name="T19" fmla="*/ 2 h 764"/>
                  <a:gd name="T20" fmla="*/ 958 w 975"/>
                  <a:gd name="T21" fmla="*/ 66 h 764"/>
                  <a:gd name="T22" fmla="*/ 958 w 975"/>
                  <a:gd name="T23" fmla="*/ 66 h 764"/>
                  <a:gd name="T24" fmla="*/ 909 w 975"/>
                  <a:gd name="T25" fmla="*/ 162 h 764"/>
                  <a:gd name="T26" fmla="*/ 909 w 975"/>
                  <a:gd name="T27" fmla="*/ 162 h 764"/>
                  <a:gd name="T28" fmla="*/ 656 w 975"/>
                  <a:gd name="T29" fmla="*/ 278 h 764"/>
                  <a:gd name="T30" fmla="*/ 656 w 975"/>
                  <a:gd name="T31" fmla="*/ 278 h 764"/>
                  <a:gd name="T32" fmla="*/ 0 w 975"/>
                  <a:gd name="T33" fmla="*/ 76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5" h="764">
                    <a:moveTo>
                      <a:pt x="0" y="763"/>
                    </a:moveTo>
                    <a:lnTo>
                      <a:pt x="0" y="763"/>
                    </a:lnTo>
                    <a:cubicBezTo>
                      <a:pt x="43" y="656"/>
                      <a:pt x="111" y="564"/>
                      <a:pt x="189" y="482"/>
                    </a:cubicBezTo>
                    <a:lnTo>
                      <a:pt x="189" y="482"/>
                    </a:lnTo>
                    <a:cubicBezTo>
                      <a:pt x="337" y="327"/>
                      <a:pt x="496" y="182"/>
                      <a:pt x="679" y="69"/>
                    </a:cubicBezTo>
                    <a:lnTo>
                      <a:pt x="679" y="69"/>
                    </a:lnTo>
                    <a:cubicBezTo>
                      <a:pt x="712" y="48"/>
                      <a:pt x="747" y="30"/>
                      <a:pt x="783" y="15"/>
                    </a:cubicBezTo>
                    <a:lnTo>
                      <a:pt x="783" y="15"/>
                    </a:lnTo>
                    <a:cubicBezTo>
                      <a:pt x="806" y="6"/>
                      <a:pt x="832" y="0"/>
                      <a:pt x="857" y="2"/>
                    </a:cubicBezTo>
                    <a:lnTo>
                      <a:pt x="857" y="2"/>
                    </a:lnTo>
                    <a:cubicBezTo>
                      <a:pt x="902" y="3"/>
                      <a:pt x="942" y="20"/>
                      <a:pt x="958" y="66"/>
                    </a:cubicBezTo>
                    <a:lnTo>
                      <a:pt x="958" y="66"/>
                    </a:lnTo>
                    <a:cubicBezTo>
                      <a:pt x="974" y="111"/>
                      <a:pt x="943" y="144"/>
                      <a:pt x="909" y="162"/>
                    </a:cubicBezTo>
                    <a:lnTo>
                      <a:pt x="909" y="162"/>
                    </a:lnTo>
                    <a:cubicBezTo>
                      <a:pt x="827" y="205"/>
                      <a:pt x="741" y="240"/>
                      <a:pt x="656" y="278"/>
                    </a:cubicBezTo>
                    <a:lnTo>
                      <a:pt x="656" y="278"/>
                    </a:lnTo>
                    <a:cubicBezTo>
                      <a:pt x="401" y="391"/>
                      <a:pt x="171" y="535"/>
                      <a:pt x="0" y="763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" name="Freeform 10">
                <a:extLst>
                  <a:ext uri="{FF2B5EF4-FFF2-40B4-BE49-F238E27FC236}">
                    <a16:creationId xmlns:a16="http://schemas.microsoft.com/office/drawing/2014/main" id="{A32D4DB5-A0CF-6A46-9CC8-99582DA79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8641" y="78601"/>
                <a:ext cx="176640" cy="228481"/>
              </a:xfrm>
              <a:custGeom>
                <a:avLst/>
                <a:gdLst>
                  <a:gd name="T0" fmla="*/ 123735 w 404"/>
                  <a:gd name="T1" fmla="*/ 228044 h 523"/>
                  <a:gd name="T2" fmla="*/ 123735 w 404"/>
                  <a:gd name="T3" fmla="*/ 228044 h 523"/>
                  <a:gd name="T4" fmla="*/ 125047 w 404"/>
                  <a:gd name="T5" fmla="*/ 146350 h 523"/>
                  <a:gd name="T6" fmla="*/ 125047 w 404"/>
                  <a:gd name="T7" fmla="*/ 146350 h 523"/>
                  <a:gd name="T8" fmla="*/ 121987 w 404"/>
                  <a:gd name="T9" fmla="*/ 124507 h 523"/>
                  <a:gd name="T10" fmla="*/ 121987 w 404"/>
                  <a:gd name="T11" fmla="*/ 124507 h 523"/>
                  <a:gd name="T12" fmla="*/ 89194 w 404"/>
                  <a:gd name="T13" fmla="*/ 79510 h 523"/>
                  <a:gd name="T14" fmla="*/ 89194 w 404"/>
                  <a:gd name="T15" fmla="*/ 79510 h 523"/>
                  <a:gd name="T16" fmla="*/ 56840 w 404"/>
                  <a:gd name="T17" fmla="*/ 110964 h 523"/>
                  <a:gd name="T18" fmla="*/ 56840 w 404"/>
                  <a:gd name="T19" fmla="*/ 110964 h 523"/>
                  <a:gd name="T20" fmla="*/ 46783 w 404"/>
                  <a:gd name="T21" fmla="*/ 209696 h 523"/>
                  <a:gd name="T22" fmla="*/ 46783 w 404"/>
                  <a:gd name="T23" fmla="*/ 209696 h 523"/>
                  <a:gd name="T24" fmla="*/ 10056 w 404"/>
                  <a:gd name="T25" fmla="*/ 68151 h 523"/>
                  <a:gd name="T26" fmla="*/ 10056 w 404"/>
                  <a:gd name="T27" fmla="*/ 68151 h 523"/>
                  <a:gd name="T28" fmla="*/ 85259 w 404"/>
                  <a:gd name="T29" fmla="*/ 874 h 523"/>
                  <a:gd name="T30" fmla="*/ 85259 w 404"/>
                  <a:gd name="T31" fmla="*/ 874 h 523"/>
                  <a:gd name="T32" fmla="*/ 158276 w 404"/>
                  <a:gd name="T33" fmla="*/ 62035 h 523"/>
                  <a:gd name="T34" fmla="*/ 158276 w 404"/>
                  <a:gd name="T35" fmla="*/ 62035 h 523"/>
                  <a:gd name="T36" fmla="*/ 123735 w 404"/>
                  <a:gd name="T37" fmla="*/ 228044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3">
                    <a:moveTo>
                      <a:pt x="283" y="522"/>
                    </a:moveTo>
                    <a:lnTo>
                      <a:pt x="283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79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7"/>
                      <a:pt x="130" y="254"/>
                    </a:cubicBezTo>
                    <a:cubicBezTo>
                      <a:pt x="84" y="324"/>
                      <a:pt x="87" y="401"/>
                      <a:pt x="107" y="480"/>
                    </a:cubicBezTo>
                    <a:cubicBezTo>
                      <a:pt x="47" y="380"/>
                      <a:pt x="0" y="277"/>
                      <a:pt x="23" y="156"/>
                    </a:cubicBezTo>
                    <a:cubicBezTo>
                      <a:pt x="41" y="66"/>
                      <a:pt x="111" y="4"/>
                      <a:pt x="195" y="2"/>
                    </a:cubicBezTo>
                    <a:cubicBezTo>
                      <a:pt x="271" y="0"/>
                      <a:pt x="337" y="55"/>
                      <a:pt x="362" y="142"/>
                    </a:cubicBezTo>
                    <a:cubicBezTo>
                      <a:pt x="403" y="282"/>
                      <a:pt x="362" y="404"/>
                      <a:pt x="283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" name="Freeform 11">
                <a:extLst>
                  <a:ext uri="{FF2B5EF4-FFF2-40B4-BE49-F238E27FC236}">
                    <a16:creationId xmlns:a16="http://schemas.microsoft.com/office/drawing/2014/main" id="{1AE1B9CC-794E-824D-A996-6C4E728043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42317" y="722747"/>
                <a:ext cx="131770" cy="279424"/>
              </a:xfrm>
              <a:custGeom>
                <a:avLst/>
                <a:gdLst>
                  <a:gd name="T0" fmla="*/ 236 w 303"/>
                  <a:gd name="T1" fmla="*/ 0 h 641"/>
                  <a:gd name="T2" fmla="*/ 236 w 303"/>
                  <a:gd name="T3" fmla="*/ 0 h 641"/>
                  <a:gd name="T4" fmla="*/ 278 w 303"/>
                  <a:gd name="T5" fmla="*/ 332 h 641"/>
                  <a:gd name="T6" fmla="*/ 278 w 303"/>
                  <a:gd name="T7" fmla="*/ 332 h 641"/>
                  <a:gd name="T8" fmla="*/ 116 w 303"/>
                  <a:gd name="T9" fmla="*/ 615 h 641"/>
                  <a:gd name="T10" fmla="*/ 116 w 303"/>
                  <a:gd name="T11" fmla="*/ 615 h 641"/>
                  <a:gd name="T12" fmla="*/ 39 w 303"/>
                  <a:gd name="T13" fmla="*/ 629 h 641"/>
                  <a:gd name="T14" fmla="*/ 39 w 303"/>
                  <a:gd name="T15" fmla="*/ 629 h 641"/>
                  <a:gd name="T16" fmla="*/ 5 w 303"/>
                  <a:gd name="T17" fmla="*/ 548 h 641"/>
                  <a:gd name="T18" fmla="*/ 5 w 303"/>
                  <a:gd name="T19" fmla="*/ 548 h 641"/>
                  <a:gd name="T20" fmla="*/ 64 w 303"/>
                  <a:gd name="T21" fmla="*/ 382 h 641"/>
                  <a:gd name="T22" fmla="*/ 64 w 303"/>
                  <a:gd name="T23" fmla="*/ 382 h 641"/>
                  <a:gd name="T24" fmla="*/ 236 w 303"/>
                  <a:gd name="T25" fmla="*/ 0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1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3" y="110"/>
                      <a:pt x="302" y="217"/>
                      <a:pt x="278" y="332"/>
                    </a:cubicBezTo>
                    <a:lnTo>
                      <a:pt x="278" y="332"/>
                    </a:lnTo>
                    <a:cubicBezTo>
                      <a:pt x="256" y="443"/>
                      <a:pt x="218" y="549"/>
                      <a:pt x="116" y="615"/>
                    </a:cubicBezTo>
                    <a:lnTo>
                      <a:pt x="116" y="615"/>
                    </a:lnTo>
                    <a:cubicBezTo>
                      <a:pt x="95" y="629"/>
                      <a:pt x="53" y="640"/>
                      <a:pt x="39" y="629"/>
                    </a:cubicBezTo>
                    <a:lnTo>
                      <a:pt x="39" y="629"/>
                    </a:lnTo>
                    <a:cubicBezTo>
                      <a:pt x="18" y="613"/>
                      <a:pt x="0" y="573"/>
                      <a:pt x="5" y="548"/>
                    </a:cubicBezTo>
                    <a:lnTo>
                      <a:pt x="5" y="548"/>
                    </a:lnTo>
                    <a:cubicBezTo>
                      <a:pt x="16" y="491"/>
                      <a:pt x="34" y="431"/>
                      <a:pt x="64" y="382"/>
                    </a:cubicBezTo>
                    <a:lnTo>
                      <a:pt x="64" y="382"/>
                    </a:lnTo>
                    <a:cubicBezTo>
                      <a:pt x="138" y="262"/>
                      <a:pt x="222" y="148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" name="Freeform 12">
                <a:extLst>
                  <a:ext uri="{FF2B5EF4-FFF2-40B4-BE49-F238E27FC236}">
                    <a16:creationId xmlns:a16="http://schemas.microsoft.com/office/drawing/2014/main" id="{45A971C3-0FC1-D347-B7D4-041497A08B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730" y="377677"/>
                <a:ext cx="346094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8 w 793"/>
                  <a:gd name="T9" fmla="*/ 165 h 236"/>
                  <a:gd name="T10" fmla="*/ 78 w 793"/>
                  <a:gd name="T11" fmla="*/ 165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4 h 236"/>
                  <a:gd name="T18" fmla="*/ 24 w 793"/>
                  <a:gd name="T19" fmla="*/ 34 h 236"/>
                  <a:gd name="T20" fmla="*/ 115 w 793"/>
                  <a:gd name="T21" fmla="*/ 15 h 236"/>
                  <a:gd name="T22" fmla="*/ 115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2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0" y="235"/>
                      <a:pt x="158" y="221"/>
                      <a:pt x="78" y="165"/>
                    </a:cubicBezTo>
                    <a:lnTo>
                      <a:pt x="78" y="165"/>
                    </a:lnTo>
                    <a:cubicBezTo>
                      <a:pt x="63" y="154"/>
                      <a:pt x="48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8"/>
                      <a:pt x="24" y="34"/>
                    </a:cubicBezTo>
                    <a:lnTo>
                      <a:pt x="24" y="34"/>
                    </a:lnTo>
                    <a:cubicBezTo>
                      <a:pt x="47" y="0"/>
                      <a:pt x="80" y="3"/>
                      <a:pt x="115" y="15"/>
                    </a:cubicBezTo>
                    <a:lnTo>
                      <a:pt x="115" y="15"/>
                    </a:lnTo>
                    <a:cubicBezTo>
                      <a:pt x="164" y="33"/>
                      <a:pt x="213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" name="Freeform 13">
                <a:extLst>
                  <a:ext uri="{FF2B5EF4-FFF2-40B4-BE49-F238E27FC236}">
                    <a16:creationId xmlns:a16="http://schemas.microsoft.com/office/drawing/2014/main" id="{B0C2F3C6-439C-C245-9D96-22C7720420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683" y="753884"/>
                <a:ext cx="288941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2 h 523"/>
                  <a:gd name="T6" fmla="*/ 426 w 660"/>
                  <a:gd name="T7" fmla="*/ 362 h 523"/>
                  <a:gd name="T8" fmla="*/ 97 w 660"/>
                  <a:gd name="T9" fmla="*/ 507 h 523"/>
                  <a:gd name="T10" fmla="*/ 97 w 660"/>
                  <a:gd name="T11" fmla="*/ 507 h 523"/>
                  <a:gd name="T12" fmla="*/ 92 w 660"/>
                  <a:gd name="T13" fmla="*/ 506 h 523"/>
                  <a:gd name="T14" fmla="*/ 92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4 w 660"/>
                  <a:gd name="T21" fmla="*/ 374 h 523"/>
                  <a:gd name="T22" fmla="*/ 64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3 w 660"/>
                  <a:gd name="T29" fmla="*/ 105 h 523"/>
                  <a:gd name="T30" fmla="*/ 543 w 660"/>
                  <a:gd name="T31" fmla="*/ 105 h 523"/>
                  <a:gd name="T32" fmla="*/ 646 w 660"/>
                  <a:gd name="T33" fmla="*/ 0 h 523"/>
                  <a:gd name="T34" fmla="*/ 646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6"/>
                      <a:pt x="517" y="254"/>
                      <a:pt x="426" y="362"/>
                    </a:cubicBezTo>
                    <a:lnTo>
                      <a:pt x="426" y="362"/>
                    </a:lnTo>
                    <a:cubicBezTo>
                      <a:pt x="346" y="456"/>
                      <a:pt x="235" y="522"/>
                      <a:pt x="97" y="507"/>
                    </a:cubicBezTo>
                    <a:lnTo>
                      <a:pt x="97" y="507"/>
                    </a:lnTo>
                    <a:cubicBezTo>
                      <a:pt x="96" y="507"/>
                      <a:pt x="94" y="507"/>
                      <a:pt x="92" y="506"/>
                    </a:cubicBezTo>
                    <a:lnTo>
                      <a:pt x="92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4" y="374"/>
                    </a:cubicBezTo>
                    <a:lnTo>
                      <a:pt x="64" y="374"/>
                    </a:lnTo>
                    <a:cubicBezTo>
                      <a:pt x="97" y="349"/>
                      <a:pt x="140" y="336"/>
                      <a:pt x="181" y="326"/>
                    </a:cubicBezTo>
                    <a:lnTo>
                      <a:pt x="181" y="326"/>
                    </a:lnTo>
                    <a:cubicBezTo>
                      <a:pt x="326" y="292"/>
                      <a:pt x="452" y="228"/>
                      <a:pt x="543" y="105"/>
                    </a:cubicBezTo>
                    <a:lnTo>
                      <a:pt x="543" y="105"/>
                    </a:lnTo>
                    <a:cubicBezTo>
                      <a:pt x="572" y="66"/>
                      <a:pt x="611" y="34"/>
                      <a:pt x="646" y="0"/>
                    </a:cubicBezTo>
                    <a:lnTo>
                      <a:pt x="646" y="0"/>
                    </a:lnTo>
                    <a:cubicBezTo>
                      <a:pt x="650" y="2"/>
                      <a:pt x="654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" name="Freeform 14">
                <a:extLst>
                  <a:ext uri="{FF2B5EF4-FFF2-40B4-BE49-F238E27FC236}">
                    <a16:creationId xmlns:a16="http://schemas.microsoft.com/office/drawing/2014/main" id="{461DC658-E12E-274B-BFA8-0B76E2501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9572" y="469915"/>
                <a:ext cx="147645" cy="296888"/>
              </a:xfrm>
              <a:custGeom>
                <a:avLst/>
                <a:gdLst>
                  <a:gd name="T0" fmla="*/ 337 w 338"/>
                  <a:gd name="T1" fmla="*/ 681 h 682"/>
                  <a:gd name="T2" fmla="*/ 337 w 338"/>
                  <a:gd name="T3" fmla="*/ 681 h 682"/>
                  <a:gd name="T4" fmla="*/ 29 w 338"/>
                  <a:gd name="T5" fmla="*/ 287 h 682"/>
                  <a:gd name="T6" fmla="*/ 29 w 338"/>
                  <a:gd name="T7" fmla="*/ 287 h 682"/>
                  <a:gd name="T8" fmla="*/ 2 w 338"/>
                  <a:gd name="T9" fmla="*/ 87 h 682"/>
                  <a:gd name="T10" fmla="*/ 2 w 338"/>
                  <a:gd name="T11" fmla="*/ 87 h 682"/>
                  <a:gd name="T12" fmla="*/ 21 w 338"/>
                  <a:gd name="T13" fmla="*/ 37 h 682"/>
                  <a:gd name="T14" fmla="*/ 21 w 338"/>
                  <a:gd name="T15" fmla="*/ 37 h 682"/>
                  <a:gd name="T16" fmla="*/ 88 w 338"/>
                  <a:gd name="T17" fmla="*/ 4 h 682"/>
                  <a:gd name="T18" fmla="*/ 88 w 338"/>
                  <a:gd name="T19" fmla="*/ 4 h 682"/>
                  <a:gd name="T20" fmla="*/ 140 w 338"/>
                  <a:gd name="T21" fmla="*/ 58 h 682"/>
                  <a:gd name="T22" fmla="*/ 140 w 338"/>
                  <a:gd name="T23" fmla="*/ 58 h 682"/>
                  <a:gd name="T24" fmla="*/ 184 w 338"/>
                  <a:gd name="T25" fmla="*/ 231 h 682"/>
                  <a:gd name="T26" fmla="*/ 184 w 338"/>
                  <a:gd name="T27" fmla="*/ 231 h 682"/>
                  <a:gd name="T28" fmla="*/ 337 w 338"/>
                  <a:gd name="T29" fmla="*/ 681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8" h="682">
                    <a:moveTo>
                      <a:pt x="337" y="681"/>
                    </a:moveTo>
                    <a:lnTo>
                      <a:pt x="337" y="681"/>
                    </a:lnTo>
                    <a:cubicBezTo>
                      <a:pt x="211" y="567"/>
                      <a:pt x="79" y="457"/>
                      <a:pt x="29" y="287"/>
                    </a:cubicBezTo>
                    <a:lnTo>
                      <a:pt x="29" y="287"/>
                    </a:lnTo>
                    <a:cubicBezTo>
                      <a:pt x="10" y="223"/>
                      <a:pt x="7" y="154"/>
                      <a:pt x="2" y="87"/>
                    </a:cubicBezTo>
                    <a:lnTo>
                      <a:pt x="2" y="87"/>
                    </a:lnTo>
                    <a:cubicBezTo>
                      <a:pt x="0" y="71"/>
                      <a:pt x="9" y="48"/>
                      <a:pt x="21" y="37"/>
                    </a:cubicBezTo>
                    <a:lnTo>
                      <a:pt x="21" y="37"/>
                    </a:lnTo>
                    <a:cubicBezTo>
                      <a:pt x="40" y="21"/>
                      <a:pt x="68" y="0"/>
                      <a:pt x="88" y="4"/>
                    </a:cubicBezTo>
                    <a:lnTo>
                      <a:pt x="88" y="4"/>
                    </a:lnTo>
                    <a:cubicBezTo>
                      <a:pt x="108" y="8"/>
                      <a:pt x="132" y="36"/>
                      <a:pt x="140" y="58"/>
                    </a:cubicBezTo>
                    <a:lnTo>
                      <a:pt x="140" y="58"/>
                    </a:lnTo>
                    <a:cubicBezTo>
                      <a:pt x="160" y="114"/>
                      <a:pt x="177" y="172"/>
                      <a:pt x="184" y="231"/>
                    </a:cubicBezTo>
                    <a:lnTo>
                      <a:pt x="184" y="231"/>
                    </a:lnTo>
                    <a:cubicBezTo>
                      <a:pt x="206" y="391"/>
                      <a:pt x="248" y="543"/>
                      <a:pt x="337" y="68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9" name="Freeform 15">
                <a:extLst>
                  <a:ext uri="{FF2B5EF4-FFF2-40B4-BE49-F238E27FC236}">
                    <a16:creationId xmlns:a16="http://schemas.microsoft.com/office/drawing/2014/main" id="{3DFB8A29-16CE-F245-BFFF-5C19605D6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3395" y="1172910"/>
                <a:ext cx="395309" cy="206393"/>
              </a:xfrm>
              <a:custGeom>
                <a:avLst/>
                <a:gdLst>
                  <a:gd name="T0" fmla="*/ 891 w 909"/>
                  <a:gd name="T1" fmla="*/ 469 h 470"/>
                  <a:gd name="T2" fmla="*/ 891 w 909"/>
                  <a:gd name="T3" fmla="*/ 469 h 470"/>
                  <a:gd name="T4" fmla="*/ 685 w 909"/>
                  <a:gd name="T5" fmla="*/ 243 h 470"/>
                  <a:gd name="T6" fmla="*/ 685 w 909"/>
                  <a:gd name="T7" fmla="*/ 243 h 470"/>
                  <a:gd name="T8" fmla="*/ 221 w 909"/>
                  <a:gd name="T9" fmla="*/ 145 h 470"/>
                  <a:gd name="T10" fmla="*/ 221 w 909"/>
                  <a:gd name="T11" fmla="*/ 145 h 470"/>
                  <a:gd name="T12" fmla="*/ 50 w 909"/>
                  <a:gd name="T13" fmla="*/ 140 h 470"/>
                  <a:gd name="T14" fmla="*/ 50 w 909"/>
                  <a:gd name="T15" fmla="*/ 140 h 470"/>
                  <a:gd name="T16" fmla="*/ 1 w 909"/>
                  <a:gd name="T17" fmla="*/ 96 h 470"/>
                  <a:gd name="T18" fmla="*/ 1 w 909"/>
                  <a:gd name="T19" fmla="*/ 96 h 470"/>
                  <a:gd name="T20" fmla="*/ 36 w 909"/>
                  <a:gd name="T21" fmla="*/ 30 h 470"/>
                  <a:gd name="T22" fmla="*/ 36 w 909"/>
                  <a:gd name="T23" fmla="*/ 30 h 470"/>
                  <a:gd name="T24" fmla="*/ 93 w 909"/>
                  <a:gd name="T25" fmla="*/ 12 h 470"/>
                  <a:gd name="T26" fmla="*/ 93 w 909"/>
                  <a:gd name="T27" fmla="*/ 12 h 470"/>
                  <a:gd name="T28" fmla="*/ 798 w 909"/>
                  <a:gd name="T29" fmla="*/ 289 h 470"/>
                  <a:gd name="T30" fmla="*/ 798 w 909"/>
                  <a:gd name="T31" fmla="*/ 289 h 470"/>
                  <a:gd name="T32" fmla="*/ 908 w 909"/>
                  <a:gd name="T33" fmla="*/ 457 h 470"/>
                  <a:gd name="T34" fmla="*/ 908 w 909"/>
                  <a:gd name="T35" fmla="*/ 457 h 470"/>
                  <a:gd name="T36" fmla="*/ 891 w 909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9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6" y="372"/>
                      <a:pt x="778" y="295"/>
                      <a:pt x="685" y="243"/>
                    </a:cubicBezTo>
                    <a:lnTo>
                      <a:pt x="685" y="243"/>
                    </a:lnTo>
                    <a:cubicBezTo>
                      <a:pt x="542" y="161"/>
                      <a:pt x="391" y="116"/>
                      <a:pt x="221" y="145"/>
                    </a:cubicBezTo>
                    <a:lnTo>
                      <a:pt x="221" y="145"/>
                    </a:lnTo>
                    <a:cubicBezTo>
                      <a:pt x="166" y="154"/>
                      <a:pt x="107" y="148"/>
                      <a:pt x="50" y="140"/>
                    </a:cubicBezTo>
                    <a:lnTo>
                      <a:pt x="50" y="140"/>
                    </a:lnTo>
                    <a:cubicBezTo>
                      <a:pt x="31" y="138"/>
                      <a:pt x="2" y="112"/>
                      <a:pt x="1" y="96"/>
                    </a:cubicBezTo>
                    <a:lnTo>
                      <a:pt x="1" y="96"/>
                    </a:lnTo>
                    <a:cubicBezTo>
                      <a:pt x="0" y="74"/>
                      <a:pt x="18" y="47"/>
                      <a:pt x="36" y="30"/>
                    </a:cubicBezTo>
                    <a:lnTo>
                      <a:pt x="36" y="30"/>
                    </a:lnTo>
                    <a:cubicBezTo>
                      <a:pt x="49" y="17"/>
                      <a:pt x="73" y="14"/>
                      <a:pt x="93" y="12"/>
                    </a:cubicBezTo>
                    <a:lnTo>
                      <a:pt x="93" y="12"/>
                    </a:lnTo>
                    <a:cubicBezTo>
                      <a:pt x="369" y="0"/>
                      <a:pt x="611" y="78"/>
                      <a:pt x="798" y="289"/>
                    </a:cubicBezTo>
                    <a:lnTo>
                      <a:pt x="798" y="289"/>
                    </a:lnTo>
                    <a:cubicBezTo>
                      <a:pt x="842" y="338"/>
                      <a:pt x="871" y="401"/>
                      <a:pt x="908" y="457"/>
                    </a:cubicBezTo>
                    <a:lnTo>
                      <a:pt x="908" y="457"/>
                    </a:lnTo>
                    <a:cubicBezTo>
                      <a:pt x="903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0" name="Freeform 16">
                <a:extLst>
                  <a:ext uri="{FF2B5EF4-FFF2-40B4-BE49-F238E27FC236}">
                    <a16:creationId xmlns:a16="http://schemas.microsoft.com/office/drawing/2014/main" id="{CD772E18-3D1E-5B46-B67A-2CBE747D2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1" y="1005962"/>
                <a:ext cx="222720" cy="334080"/>
              </a:xfrm>
              <a:custGeom>
                <a:avLst/>
                <a:gdLst>
                  <a:gd name="T0" fmla="*/ 0 w 510"/>
                  <a:gd name="T1" fmla="*/ 333645 h 768"/>
                  <a:gd name="T2" fmla="*/ 0 w 510"/>
                  <a:gd name="T3" fmla="*/ 333645 h 768"/>
                  <a:gd name="T4" fmla="*/ 27512 w 510"/>
                  <a:gd name="T5" fmla="*/ 228375 h 768"/>
                  <a:gd name="T6" fmla="*/ 27512 w 510"/>
                  <a:gd name="T7" fmla="*/ 228375 h 768"/>
                  <a:gd name="T8" fmla="*/ 166385 w 510"/>
                  <a:gd name="T9" fmla="*/ 16530 h 768"/>
                  <a:gd name="T10" fmla="*/ 166385 w 510"/>
                  <a:gd name="T11" fmla="*/ 16530 h 768"/>
                  <a:gd name="T12" fmla="*/ 185163 w 510"/>
                  <a:gd name="T13" fmla="*/ 1740 h 768"/>
                  <a:gd name="T14" fmla="*/ 185163 w 510"/>
                  <a:gd name="T15" fmla="*/ 1740 h 768"/>
                  <a:gd name="T16" fmla="*/ 219226 w 510"/>
                  <a:gd name="T17" fmla="*/ 6090 h 768"/>
                  <a:gd name="T18" fmla="*/ 219226 w 510"/>
                  <a:gd name="T19" fmla="*/ 6090 h 768"/>
                  <a:gd name="T20" fmla="*/ 216169 w 510"/>
                  <a:gd name="T21" fmla="*/ 34365 h 768"/>
                  <a:gd name="T22" fmla="*/ 216169 w 510"/>
                  <a:gd name="T23" fmla="*/ 34365 h 768"/>
                  <a:gd name="T24" fmla="*/ 102189 w 510"/>
                  <a:gd name="T25" fmla="*/ 173130 h 768"/>
                  <a:gd name="T26" fmla="*/ 102189 w 510"/>
                  <a:gd name="T27" fmla="*/ 173130 h 768"/>
                  <a:gd name="T28" fmla="*/ 9608 w 510"/>
                  <a:gd name="T29" fmla="*/ 328425 h 768"/>
                  <a:gd name="T30" fmla="*/ 9608 w 510"/>
                  <a:gd name="T31" fmla="*/ 328425 h 768"/>
                  <a:gd name="T32" fmla="*/ 0 w 510"/>
                  <a:gd name="T33" fmla="*/ 333645 h 7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0" h="768">
                    <a:moveTo>
                      <a:pt x="0" y="767"/>
                    </a:moveTo>
                    <a:lnTo>
                      <a:pt x="0" y="767"/>
                    </a:lnTo>
                    <a:cubicBezTo>
                      <a:pt x="22" y="679"/>
                      <a:pt x="35" y="599"/>
                      <a:pt x="63" y="525"/>
                    </a:cubicBezTo>
                    <a:cubicBezTo>
                      <a:pt x="135" y="341"/>
                      <a:pt x="247" y="181"/>
                      <a:pt x="381" y="38"/>
                    </a:cubicBezTo>
                    <a:cubicBezTo>
                      <a:pt x="394" y="24"/>
                      <a:pt x="409" y="5"/>
                      <a:pt x="424" y="4"/>
                    </a:cubicBezTo>
                    <a:cubicBezTo>
                      <a:pt x="450" y="0"/>
                      <a:pt x="480" y="2"/>
                      <a:pt x="502" y="14"/>
                    </a:cubicBezTo>
                    <a:cubicBezTo>
                      <a:pt x="509" y="18"/>
                      <a:pt x="506" y="63"/>
                      <a:pt x="495" y="79"/>
                    </a:cubicBezTo>
                    <a:cubicBezTo>
                      <a:pt x="409" y="187"/>
                      <a:pt x="321" y="292"/>
                      <a:pt x="234" y="398"/>
                    </a:cubicBezTo>
                    <a:cubicBezTo>
                      <a:pt x="145" y="506"/>
                      <a:pt x="73" y="624"/>
                      <a:pt x="22" y="755"/>
                    </a:cubicBezTo>
                    <a:cubicBezTo>
                      <a:pt x="21" y="757"/>
                      <a:pt x="17" y="758"/>
                      <a:pt x="0" y="76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1" name="Freeform 17">
                <a:extLst>
                  <a:ext uri="{FF2B5EF4-FFF2-40B4-BE49-F238E27FC236}">
                    <a16:creationId xmlns:a16="http://schemas.microsoft.com/office/drawing/2014/main" id="{BFAD0CD8-5D94-3243-931E-CD1004A483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80843" y="13581"/>
                <a:ext cx="233376" cy="257197"/>
              </a:xfrm>
              <a:custGeom>
                <a:avLst/>
                <a:gdLst>
                  <a:gd name="T0" fmla="*/ 539 w 540"/>
                  <a:gd name="T1" fmla="*/ 589 h 590"/>
                  <a:gd name="T2" fmla="*/ 539 w 540"/>
                  <a:gd name="T3" fmla="*/ 589 h 590"/>
                  <a:gd name="T4" fmla="*/ 380 w 540"/>
                  <a:gd name="T5" fmla="*/ 378 h 590"/>
                  <a:gd name="T6" fmla="*/ 380 w 540"/>
                  <a:gd name="T7" fmla="*/ 378 h 590"/>
                  <a:gd name="T8" fmla="*/ 159 w 540"/>
                  <a:gd name="T9" fmla="*/ 237 h 590"/>
                  <a:gd name="T10" fmla="*/ 159 w 540"/>
                  <a:gd name="T11" fmla="*/ 237 h 590"/>
                  <a:gd name="T12" fmla="*/ 40 w 540"/>
                  <a:gd name="T13" fmla="*/ 122 h 590"/>
                  <a:gd name="T14" fmla="*/ 40 w 540"/>
                  <a:gd name="T15" fmla="*/ 122 h 590"/>
                  <a:gd name="T16" fmla="*/ 34 w 540"/>
                  <a:gd name="T17" fmla="*/ 31 h 590"/>
                  <a:gd name="T18" fmla="*/ 34 w 540"/>
                  <a:gd name="T19" fmla="*/ 31 h 590"/>
                  <a:gd name="T20" fmla="*/ 142 w 540"/>
                  <a:gd name="T21" fmla="*/ 22 h 590"/>
                  <a:gd name="T22" fmla="*/ 142 w 540"/>
                  <a:gd name="T23" fmla="*/ 22 h 590"/>
                  <a:gd name="T24" fmla="*/ 375 w 540"/>
                  <a:gd name="T25" fmla="*/ 232 h 590"/>
                  <a:gd name="T26" fmla="*/ 375 w 540"/>
                  <a:gd name="T27" fmla="*/ 232 h 590"/>
                  <a:gd name="T28" fmla="*/ 539 w 540"/>
                  <a:gd name="T29" fmla="*/ 589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40" h="590">
                    <a:moveTo>
                      <a:pt x="539" y="589"/>
                    </a:moveTo>
                    <a:lnTo>
                      <a:pt x="539" y="589"/>
                    </a:lnTo>
                    <a:cubicBezTo>
                      <a:pt x="484" y="515"/>
                      <a:pt x="443" y="436"/>
                      <a:pt x="380" y="378"/>
                    </a:cubicBezTo>
                    <a:lnTo>
                      <a:pt x="380" y="378"/>
                    </a:lnTo>
                    <a:cubicBezTo>
                      <a:pt x="316" y="320"/>
                      <a:pt x="231" y="288"/>
                      <a:pt x="159" y="237"/>
                    </a:cubicBezTo>
                    <a:lnTo>
                      <a:pt x="159" y="237"/>
                    </a:lnTo>
                    <a:cubicBezTo>
                      <a:pt x="114" y="205"/>
                      <a:pt x="76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50"/>
                      <a:pt x="375" y="232"/>
                    </a:cubicBezTo>
                    <a:lnTo>
                      <a:pt x="375" y="232"/>
                    </a:lnTo>
                    <a:cubicBezTo>
                      <a:pt x="457" y="337"/>
                      <a:pt x="511" y="455"/>
                      <a:pt x="539" y="58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2" name="Freeform 18">
                <a:extLst>
                  <a:ext uri="{FF2B5EF4-FFF2-40B4-BE49-F238E27FC236}">
                    <a16:creationId xmlns:a16="http://schemas.microsoft.com/office/drawing/2014/main" id="{319589CE-DFE7-FC4F-92CC-371E4AA3EE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888" y="570967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3 w 477"/>
                  <a:gd name="T13" fmla="*/ 14 h 502"/>
                  <a:gd name="T14" fmla="*/ 393 w 477"/>
                  <a:gd name="T15" fmla="*/ 14 h 502"/>
                  <a:gd name="T16" fmla="*/ 461 w 477"/>
                  <a:gd name="T17" fmla="*/ 80 h 502"/>
                  <a:gd name="T18" fmla="*/ 461 w 477"/>
                  <a:gd name="T19" fmla="*/ 80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2" y="31"/>
                      <a:pt x="370" y="20"/>
                      <a:pt x="393" y="14"/>
                    </a:cubicBezTo>
                    <a:lnTo>
                      <a:pt x="393" y="14"/>
                    </a:lnTo>
                    <a:cubicBezTo>
                      <a:pt x="445" y="0"/>
                      <a:pt x="476" y="31"/>
                      <a:pt x="461" y="80"/>
                    </a:cubicBezTo>
                    <a:lnTo>
                      <a:pt x="461" y="80"/>
                    </a:lnTo>
                    <a:cubicBezTo>
                      <a:pt x="419" y="230"/>
                      <a:pt x="234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3" name="Freeform 19">
                <a:extLst>
                  <a:ext uri="{FF2B5EF4-FFF2-40B4-BE49-F238E27FC236}">
                    <a16:creationId xmlns:a16="http://schemas.microsoft.com/office/drawing/2014/main" id="{AB3FEB68-A581-8243-8512-E529DFF4B3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3322" y="470984"/>
                <a:ext cx="263539" cy="173053"/>
              </a:xfrm>
              <a:custGeom>
                <a:avLst/>
                <a:gdLst>
                  <a:gd name="T0" fmla="*/ 590 w 602"/>
                  <a:gd name="T1" fmla="*/ 396 h 397"/>
                  <a:gd name="T2" fmla="*/ 590 w 602"/>
                  <a:gd name="T3" fmla="*/ 396 h 397"/>
                  <a:gd name="T4" fmla="*/ 262 w 602"/>
                  <a:gd name="T5" fmla="*/ 231 h 397"/>
                  <a:gd name="T6" fmla="*/ 262 w 602"/>
                  <a:gd name="T7" fmla="*/ 231 h 397"/>
                  <a:gd name="T8" fmla="*/ 42 w 602"/>
                  <a:gd name="T9" fmla="*/ 132 h 397"/>
                  <a:gd name="T10" fmla="*/ 42 w 602"/>
                  <a:gd name="T11" fmla="*/ 132 h 397"/>
                  <a:gd name="T12" fmla="*/ 14 w 602"/>
                  <a:gd name="T13" fmla="*/ 97 h 397"/>
                  <a:gd name="T14" fmla="*/ 14 w 602"/>
                  <a:gd name="T15" fmla="*/ 97 h 397"/>
                  <a:gd name="T16" fmla="*/ 8 w 602"/>
                  <a:gd name="T17" fmla="*/ 18 h 397"/>
                  <a:gd name="T18" fmla="*/ 8 w 602"/>
                  <a:gd name="T19" fmla="*/ 18 h 397"/>
                  <a:gd name="T20" fmla="*/ 76 w 602"/>
                  <a:gd name="T21" fmla="*/ 6 h 397"/>
                  <a:gd name="T22" fmla="*/ 76 w 602"/>
                  <a:gd name="T23" fmla="*/ 6 h 397"/>
                  <a:gd name="T24" fmla="*/ 564 w 602"/>
                  <a:gd name="T25" fmla="*/ 322 h 397"/>
                  <a:gd name="T26" fmla="*/ 564 w 602"/>
                  <a:gd name="T27" fmla="*/ 322 h 397"/>
                  <a:gd name="T28" fmla="*/ 601 w 602"/>
                  <a:gd name="T29" fmla="*/ 388 h 397"/>
                  <a:gd name="T30" fmla="*/ 601 w 602"/>
                  <a:gd name="T31" fmla="*/ 388 h 397"/>
                  <a:gd name="T32" fmla="*/ 590 w 602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2" h="397">
                    <a:moveTo>
                      <a:pt x="590" y="396"/>
                    </a:moveTo>
                    <a:lnTo>
                      <a:pt x="590" y="396"/>
                    </a:lnTo>
                    <a:cubicBezTo>
                      <a:pt x="510" y="280"/>
                      <a:pt x="386" y="256"/>
                      <a:pt x="262" y="231"/>
                    </a:cubicBezTo>
                    <a:lnTo>
                      <a:pt x="262" y="231"/>
                    </a:lnTo>
                    <a:cubicBezTo>
                      <a:pt x="182" y="214"/>
                      <a:pt x="102" y="194"/>
                      <a:pt x="42" y="132"/>
                    </a:cubicBezTo>
                    <a:lnTo>
                      <a:pt x="42" y="132"/>
                    </a:lnTo>
                    <a:cubicBezTo>
                      <a:pt x="32" y="122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8" y="18"/>
                    </a:cubicBezTo>
                    <a:lnTo>
                      <a:pt x="8" y="18"/>
                    </a:lnTo>
                    <a:cubicBezTo>
                      <a:pt x="12" y="6"/>
                      <a:pt x="55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4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89" y="366"/>
                      <a:pt x="601" y="388"/>
                    </a:cubicBezTo>
                    <a:lnTo>
                      <a:pt x="601" y="388"/>
                    </a:lnTo>
                    <a:cubicBezTo>
                      <a:pt x="597" y="390"/>
                      <a:pt x="594" y="393"/>
                      <a:pt x="590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4" name="Freeform 20">
                <a:extLst>
                  <a:ext uri="{FF2B5EF4-FFF2-40B4-BE49-F238E27FC236}">
                    <a16:creationId xmlns:a16="http://schemas.microsoft.com/office/drawing/2014/main" id="{05F98AAD-B422-BC47-97D8-FB7BA531E4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2073" y="739703"/>
                <a:ext cx="249251" cy="100021"/>
              </a:xfrm>
              <a:custGeom>
                <a:avLst/>
                <a:gdLst>
                  <a:gd name="T0" fmla="*/ 0 w 572"/>
                  <a:gd name="T1" fmla="*/ 171 h 229"/>
                  <a:gd name="T2" fmla="*/ 0 w 572"/>
                  <a:gd name="T3" fmla="*/ 171 h 229"/>
                  <a:gd name="T4" fmla="*/ 87 w 572"/>
                  <a:gd name="T5" fmla="*/ 154 h 229"/>
                  <a:gd name="T6" fmla="*/ 87 w 572"/>
                  <a:gd name="T7" fmla="*/ 154 h 229"/>
                  <a:gd name="T8" fmla="*/ 302 w 572"/>
                  <a:gd name="T9" fmla="*/ 54 h 229"/>
                  <a:gd name="T10" fmla="*/ 302 w 572"/>
                  <a:gd name="T11" fmla="*/ 54 h 229"/>
                  <a:gd name="T12" fmla="*/ 500 w 572"/>
                  <a:gd name="T13" fmla="*/ 18 h 229"/>
                  <a:gd name="T14" fmla="*/ 500 w 572"/>
                  <a:gd name="T15" fmla="*/ 18 h 229"/>
                  <a:gd name="T16" fmla="*/ 568 w 572"/>
                  <a:gd name="T17" fmla="*/ 90 h 229"/>
                  <a:gd name="T18" fmla="*/ 568 w 572"/>
                  <a:gd name="T19" fmla="*/ 90 h 229"/>
                  <a:gd name="T20" fmla="*/ 511 w 572"/>
                  <a:gd name="T21" fmla="*/ 150 h 229"/>
                  <a:gd name="T22" fmla="*/ 511 w 572"/>
                  <a:gd name="T23" fmla="*/ 150 h 229"/>
                  <a:gd name="T24" fmla="*/ 52 w 572"/>
                  <a:gd name="T25" fmla="*/ 188 h 229"/>
                  <a:gd name="T26" fmla="*/ 52 w 572"/>
                  <a:gd name="T27" fmla="*/ 188 h 229"/>
                  <a:gd name="T28" fmla="*/ 0 w 572"/>
                  <a:gd name="T29" fmla="*/ 171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2" h="229">
                    <a:moveTo>
                      <a:pt x="0" y="171"/>
                    </a:moveTo>
                    <a:lnTo>
                      <a:pt x="0" y="171"/>
                    </a:lnTo>
                    <a:cubicBezTo>
                      <a:pt x="39" y="164"/>
                      <a:pt x="64" y="164"/>
                      <a:pt x="87" y="154"/>
                    </a:cubicBezTo>
                    <a:lnTo>
                      <a:pt x="87" y="154"/>
                    </a:lnTo>
                    <a:cubicBezTo>
                      <a:pt x="160" y="123"/>
                      <a:pt x="234" y="94"/>
                      <a:pt x="302" y="54"/>
                    </a:cubicBezTo>
                    <a:lnTo>
                      <a:pt x="302" y="54"/>
                    </a:lnTo>
                    <a:cubicBezTo>
                      <a:pt x="366" y="15"/>
                      <a:pt x="429" y="0"/>
                      <a:pt x="500" y="18"/>
                    </a:cubicBezTo>
                    <a:lnTo>
                      <a:pt x="500" y="18"/>
                    </a:lnTo>
                    <a:cubicBezTo>
                      <a:pt x="537" y="27"/>
                      <a:pt x="565" y="47"/>
                      <a:pt x="568" y="90"/>
                    </a:cubicBezTo>
                    <a:lnTo>
                      <a:pt x="568" y="90"/>
                    </a:lnTo>
                    <a:cubicBezTo>
                      <a:pt x="571" y="131"/>
                      <a:pt x="539" y="140"/>
                      <a:pt x="511" y="150"/>
                    </a:cubicBezTo>
                    <a:lnTo>
                      <a:pt x="511" y="150"/>
                    </a:lnTo>
                    <a:cubicBezTo>
                      <a:pt x="362" y="205"/>
                      <a:pt x="209" y="228"/>
                      <a:pt x="52" y="188"/>
                    </a:cubicBezTo>
                    <a:lnTo>
                      <a:pt x="52" y="188"/>
                    </a:lnTo>
                    <a:cubicBezTo>
                      <a:pt x="39" y="185"/>
                      <a:pt x="27" y="180"/>
                      <a:pt x="0" y="1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34EA6336-997B-D94F-ABD0-5CDD7E4F0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6409" y="86607"/>
                <a:ext cx="100017" cy="223857"/>
              </a:xfrm>
              <a:custGeom>
                <a:avLst/>
                <a:gdLst>
                  <a:gd name="T0" fmla="*/ 143 w 231"/>
                  <a:gd name="T1" fmla="*/ 514 h 517"/>
                  <a:gd name="T2" fmla="*/ 143 w 231"/>
                  <a:gd name="T3" fmla="*/ 514 h 517"/>
                  <a:gd name="T4" fmla="*/ 143 w 231"/>
                  <a:gd name="T5" fmla="*/ 492 h 517"/>
                  <a:gd name="T6" fmla="*/ 143 w 231"/>
                  <a:gd name="T7" fmla="*/ 492 h 517"/>
                  <a:gd name="T8" fmla="*/ 110 w 231"/>
                  <a:gd name="T9" fmla="*/ 322 h 517"/>
                  <a:gd name="T10" fmla="*/ 110 w 231"/>
                  <a:gd name="T11" fmla="*/ 322 h 517"/>
                  <a:gd name="T12" fmla="*/ 19 w 231"/>
                  <a:gd name="T13" fmla="*/ 147 h 517"/>
                  <a:gd name="T14" fmla="*/ 19 w 231"/>
                  <a:gd name="T15" fmla="*/ 147 h 517"/>
                  <a:gd name="T16" fmla="*/ 57 w 231"/>
                  <a:gd name="T17" fmla="*/ 26 h 517"/>
                  <a:gd name="T18" fmla="*/ 57 w 231"/>
                  <a:gd name="T19" fmla="*/ 26 h 517"/>
                  <a:gd name="T20" fmla="*/ 153 w 231"/>
                  <a:gd name="T21" fmla="*/ 59 h 517"/>
                  <a:gd name="T22" fmla="*/ 153 w 231"/>
                  <a:gd name="T23" fmla="*/ 59 h 517"/>
                  <a:gd name="T24" fmla="*/ 214 w 231"/>
                  <a:gd name="T25" fmla="*/ 273 h 517"/>
                  <a:gd name="T26" fmla="*/ 214 w 231"/>
                  <a:gd name="T27" fmla="*/ 273 h 517"/>
                  <a:gd name="T28" fmla="*/ 154 w 231"/>
                  <a:gd name="T29" fmla="*/ 516 h 517"/>
                  <a:gd name="T30" fmla="*/ 143 w 231"/>
                  <a:gd name="T31" fmla="*/ 514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1" h="517">
                    <a:moveTo>
                      <a:pt x="143" y="514"/>
                    </a:moveTo>
                    <a:lnTo>
                      <a:pt x="143" y="514"/>
                    </a:lnTo>
                    <a:cubicBezTo>
                      <a:pt x="143" y="507"/>
                      <a:pt x="141" y="499"/>
                      <a:pt x="143" y="492"/>
                    </a:cubicBezTo>
                    <a:lnTo>
                      <a:pt x="143" y="492"/>
                    </a:lnTo>
                    <a:cubicBezTo>
                      <a:pt x="160" y="430"/>
                      <a:pt x="142" y="376"/>
                      <a:pt x="110" y="322"/>
                    </a:cubicBezTo>
                    <a:lnTo>
                      <a:pt x="110" y="322"/>
                    </a:lnTo>
                    <a:cubicBezTo>
                      <a:pt x="76" y="266"/>
                      <a:pt x="47" y="206"/>
                      <a:pt x="19" y="147"/>
                    </a:cubicBezTo>
                    <a:lnTo>
                      <a:pt x="19" y="147"/>
                    </a:lnTo>
                    <a:cubicBezTo>
                      <a:pt x="0" y="106"/>
                      <a:pt x="19" y="50"/>
                      <a:pt x="57" y="26"/>
                    </a:cubicBezTo>
                    <a:lnTo>
                      <a:pt x="57" y="26"/>
                    </a:lnTo>
                    <a:cubicBezTo>
                      <a:pt x="100" y="0"/>
                      <a:pt x="130" y="31"/>
                      <a:pt x="153" y="59"/>
                    </a:cubicBezTo>
                    <a:lnTo>
                      <a:pt x="153" y="59"/>
                    </a:lnTo>
                    <a:cubicBezTo>
                      <a:pt x="201" y="121"/>
                      <a:pt x="230" y="193"/>
                      <a:pt x="214" y="273"/>
                    </a:cubicBezTo>
                    <a:lnTo>
                      <a:pt x="214" y="273"/>
                    </a:lnTo>
                    <a:cubicBezTo>
                      <a:pt x="198" y="355"/>
                      <a:pt x="174" y="434"/>
                      <a:pt x="154" y="516"/>
                    </a:cubicBezTo>
                    <a:lnTo>
                      <a:pt x="143" y="514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DEAF9277-578D-2148-A4EA-555393F06A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001" y="1261321"/>
                <a:ext cx="226560" cy="165120"/>
              </a:xfrm>
              <a:custGeom>
                <a:avLst/>
                <a:gdLst>
                  <a:gd name="T0" fmla="*/ 221767 w 520"/>
                  <a:gd name="T1" fmla="*/ 164683 h 378"/>
                  <a:gd name="T2" fmla="*/ 221767 w 520"/>
                  <a:gd name="T3" fmla="*/ 164683 h 378"/>
                  <a:gd name="T4" fmla="*/ 213489 w 520"/>
                  <a:gd name="T5" fmla="*/ 145900 h 378"/>
                  <a:gd name="T6" fmla="*/ 213489 w 520"/>
                  <a:gd name="T7" fmla="*/ 145900 h 378"/>
                  <a:gd name="T8" fmla="*/ 84524 w 520"/>
                  <a:gd name="T9" fmla="*/ 54603 h 378"/>
                  <a:gd name="T10" fmla="*/ 84524 w 520"/>
                  <a:gd name="T11" fmla="*/ 54603 h 378"/>
                  <a:gd name="T12" fmla="*/ 19606 w 520"/>
                  <a:gd name="T13" fmla="*/ 39751 h 378"/>
                  <a:gd name="T14" fmla="*/ 19606 w 520"/>
                  <a:gd name="T15" fmla="*/ 39751 h 378"/>
                  <a:gd name="T16" fmla="*/ 0 w 520"/>
                  <a:gd name="T17" fmla="*/ 21841 h 378"/>
                  <a:gd name="T18" fmla="*/ 0 w 520"/>
                  <a:gd name="T19" fmla="*/ 21841 h 378"/>
                  <a:gd name="T20" fmla="*/ 20913 w 520"/>
                  <a:gd name="T21" fmla="*/ 4368 h 378"/>
                  <a:gd name="T22" fmla="*/ 20913 w 520"/>
                  <a:gd name="T23" fmla="*/ 4368 h 378"/>
                  <a:gd name="T24" fmla="*/ 77553 w 520"/>
                  <a:gd name="T25" fmla="*/ 5679 h 378"/>
                  <a:gd name="T26" fmla="*/ 77553 w 520"/>
                  <a:gd name="T27" fmla="*/ 5679 h 378"/>
                  <a:gd name="T28" fmla="*/ 222639 w 520"/>
                  <a:gd name="T29" fmla="*/ 142842 h 378"/>
                  <a:gd name="T30" fmla="*/ 222639 w 520"/>
                  <a:gd name="T31" fmla="*/ 142842 h 378"/>
                  <a:gd name="T32" fmla="*/ 226124 w 520"/>
                  <a:gd name="T33" fmla="*/ 163810 h 378"/>
                  <a:gd name="T34" fmla="*/ 226124 w 520"/>
                  <a:gd name="T35" fmla="*/ 163810 h 378"/>
                  <a:gd name="T36" fmla="*/ 221767 w 520"/>
                  <a:gd name="T37" fmla="*/ 164683 h 37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0" h="378">
                    <a:moveTo>
                      <a:pt x="509" y="377"/>
                    </a:moveTo>
                    <a:lnTo>
                      <a:pt x="509" y="377"/>
                    </a:lnTo>
                    <a:cubicBezTo>
                      <a:pt x="503" y="363"/>
                      <a:pt x="496" y="348"/>
                      <a:pt x="490" y="334"/>
                    </a:cubicBezTo>
                    <a:cubicBezTo>
                      <a:pt x="434" y="203"/>
                      <a:pt x="320" y="156"/>
                      <a:pt x="194" y="125"/>
                    </a:cubicBezTo>
                    <a:cubicBezTo>
                      <a:pt x="145" y="114"/>
                      <a:pt x="94" y="105"/>
                      <a:pt x="45" y="91"/>
                    </a:cubicBezTo>
                    <a:cubicBezTo>
                      <a:pt x="27" y="85"/>
                      <a:pt x="15" y="64"/>
                      <a:pt x="0" y="50"/>
                    </a:cubicBezTo>
                    <a:cubicBezTo>
                      <a:pt x="15" y="36"/>
                      <a:pt x="30" y="13"/>
                      <a:pt x="48" y="10"/>
                    </a:cubicBezTo>
                    <a:cubicBezTo>
                      <a:pt x="91" y="6"/>
                      <a:pt x="138" y="0"/>
                      <a:pt x="178" y="13"/>
                    </a:cubicBezTo>
                    <a:cubicBezTo>
                      <a:pt x="340" y="61"/>
                      <a:pt x="460" y="158"/>
                      <a:pt x="511" y="327"/>
                    </a:cubicBezTo>
                    <a:cubicBezTo>
                      <a:pt x="515" y="342"/>
                      <a:pt x="517" y="359"/>
                      <a:pt x="519" y="375"/>
                    </a:cubicBezTo>
                    <a:cubicBezTo>
                      <a:pt x="516" y="376"/>
                      <a:pt x="512" y="376"/>
                      <a:pt x="509" y="377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27" name="Freeform 23">
                <a:extLst>
                  <a:ext uri="{FF2B5EF4-FFF2-40B4-BE49-F238E27FC236}">
                    <a16:creationId xmlns:a16="http://schemas.microsoft.com/office/drawing/2014/main" id="{DE8441E2-0ECD-EB43-B098-0ECEAD9654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2073" y="439321"/>
                <a:ext cx="180985" cy="106372"/>
              </a:xfrm>
              <a:custGeom>
                <a:avLst/>
                <a:gdLst>
                  <a:gd name="T0" fmla="*/ 412 w 413"/>
                  <a:gd name="T1" fmla="*/ 3 h 244"/>
                  <a:gd name="T2" fmla="*/ 412 w 413"/>
                  <a:gd name="T3" fmla="*/ 3 h 244"/>
                  <a:gd name="T4" fmla="*/ 205 w 413"/>
                  <a:gd name="T5" fmla="*/ 206 h 244"/>
                  <a:gd name="T6" fmla="*/ 205 w 413"/>
                  <a:gd name="T7" fmla="*/ 206 h 244"/>
                  <a:gd name="T8" fmla="*/ 72 w 413"/>
                  <a:gd name="T9" fmla="*/ 241 h 244"/>
                  <a:gd name="T10" fmla="*/ 72 w 413"/>
                  <a:gd name="T11" fmla="*/ 241 h 244"/>
                  <a:gd name="T12" fmla="*/ 5 w 413"/>
                  <a:gd name="T13" fmla="*/ 195 h 244"/>
                  <a:gd name="T14" fmla="*/ 5 w 413"/>
                  <a:gd name="T15" fmla="*/ 195 h 244"/>
                  <a:gd name="T16" fmla="*/ 42 w 413"/>
                  <a:gd name="T17" fmla="*/ 127 h 244"/>
                  <a:gd name="T18" fmla="*/ 42 w 413"/>
                  <a:gd name="T19" fmla="*/ 127 h 244"/>
                  <a:gd name="T20" fmla="*/ 206 w 413"/>
                  <a:gd name="T21" fmla="*/ 60 h 244"/>
                  <a:gd name="T22" fmla="*/ 206 w 413"/>
                  <a:gd name="T23" fmla="*/ 60 h 244"/>
                  <a:gd name="T24" fmla="*/ 402 w 413"/>
                  <a:gd name="T25" fmla="*/ 0 h 244"/>
                  <a:gd name="T26" fmla="*/ 402 w 413"/>
                  <a:gd name="T27" fmla="*/ 0 h 244"/>
                  <a:gd name="T28" fmla="*/ 412 w 413"/>
                  <a:gd name="T29" fmla="*/ 3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3"/>
                    </a:moveTo>
                    <a:lnTo>
                      <a:pt x="412" y="3"/>
                    </a:lnTo>
                    <a:cubicBezTo>
                      <a:pt x="344" y="72"/>
                      <a:pt x="280" y="146"/>
                      <a:pt x="205" y="206"/>
                    </a:cubicBezTo>
                    <a:lnTo>
                      <a:pt x="205" y="206"/>
                    </a:lnTo>
                    <a:cubicBezTo>
                      <a:pt x="172" y="233"/>
                      <a:pt x="117" y="240"/>
                      <a:pt x="72" y="241"/>
                    </a:cubicBezTo>
                    <a:lnTo>
                      <a:pt x="72" y="241"/>
                    </a:lnTo>
                    <a:cubicBezTo>
                      <a:pt x="49" y="243"/>
                      <a:pt x="14" y="216"/>
                      <a:pt x="5" y="195"/>
                    </a:cubicBezTo>
                    <a:lnTo>
                      <a:pt x="5" y="195"/>
                    </a:lnTo>
                    <a:cubicBezTo>
                      <a:pt x="0" y="177"/>
                      <a:pt x="22" y="137"/>
                      <a:pt x="42" y="127"/>
                    </a:cubicBezTo>
                    <a:lnTo>
                      <a:pt x="42" y="127"/>
                    </a:lnTo>
                    <a:cubicBezTo>
                      <a:pt x="93" y="99"/>
                      <a:pt x="150" y="79"/>
                      <a:pt x="206" y="60"/>
                    </a:cubicBezTo>
                    <a:lnTo>
                      <a:pt x="206" y="60"/>
                    </a:lnTo>
                    <a:cubicBezTo>
                      <a:pt x="270" y="38"/>
                      <a:pt x="337" y="20"/>
                      <a:pt x="402" y="0"/>
                    </a:cubicBezTo>
                    <a:lnTo>
                      <a:pt x="402" y="0"/>
                    </a:lnTo>
                    <a:cubicBezTo>
                      <a:pt x="405" y="1"/>
                      <a:pt x="408" y="2"/>
                      <a:pt x="412" y="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8" name="Freeform 24">
                <a:extLst>
                  <a:ext uri="{FF2B5EF4-FFF2-40B4-BE49-F238E27FC236}">
                    <a16:creationId xmlns:a16="http://schemas.microsoft.com/office/drawing/2014/main" id="{918F7E57-13EB-0F4C-9478-D9236C397D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4554" y="708576"/>
                <a:ext cx="152408" cy="106371"/>
              </a:xfrm>
              <a:custGeom>
                <a:avLst/>
                <a:gdLst>
                  <a:gd name="T0" fmla="*/ 347 w 348"/>
                  <a:gd name="T1" fmla="*/ 206 h 246"/>
                  <a:gd name="T2" fmla="*/ 347 w 348"/>
                  <a:gd name="T3" fmla="*/ 206 h 246"/>
                  <a:gd name="T4" fmla="*/ 67 w 348"/>
                  <a:gd name="T5" fmla="*/ 164 h 246"/>
                  <a:gd name="T6" fmla="*/ 67 w 348"/>
                  <a:gd name="T7" fmla="*/ 164 h 246"/>
                  <a:gd name="T8" fmla="*/ 24 w 348"/>
                  <a:gd name="T9" fmla="*/ 41 h 246"/>
                  <a:gd name="T10" fmla="*/ 24 w 348"/>
                  <a:gd name="T11" fmla="*/ 41 h 246"/>
                  <a:gd name="T12" fmla="*/ 150 w 348"/>
                  <a:gd name="T13" fmla="*/ 31 h 246"/>
                  <a:gd name="T14" fmla="*/ 150 w 348"/>
                  <a:gd name="T15" fmla="*/ 31 h 246"/>
                  <a:gd name="T16" fmla="*/ 230 w 348"/>
                  <a:gd name="T17" fmla="*/ 92 h 246"/>
                  <a:gd name="T18" fmla="*/ 230 w 348"/>
                  <a:gd name="T19" fmla="*/ 92 h 246"/>
                  <a:gd name="T20" fmla="*/ 347 w 348"/>
                  <a:gd name="T21" fmla="*/ 20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6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5"/>
                      <a:pt x="67" y="164"/>
                    </a:cubicBezTo>
                    <a:lnTo>
                      <a:pt x="67" y="164"/>
                    </a:lnTo>
                    <a:cubicBezTo>
                      <a:pt x="22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09" y="13"/>
                      <a:pt x="150" y="31"/>
                    </a:cubicBezTo>
                    <a:lnTo>
                      <a:pt x="150" y="31"/>
                    </a:lnTo>
                    <a:cubicBezTo>
                      <a:pt x="180" y="44"/>
                      <a:pt x="206" y="69"/>
                      <a:pt x="230" y="92"/>
                    </a:cubicBezTo>
                    <a:lnTo>
                      <a:pt x="230" y="92"/>
                    </a:lnTo>
                    <a:cubicBezTo>
                      <a:pt x="269" y="127"/>
                      <a:pt x="304" y="165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29" name="Freeform 25">
                <a:extLst>
                  <a:ext uri="{FF2B5EF4-FFF2-40B4-BE49-F238E27FC236}">
                    <a16:creationId xmlns:a16="http://schemas.microsoft.com/office/drawing/2014/main" id="{7A7FD10A-A577-8C45-8914-1F5BD461DE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6787" y="243502"/>
                <a:ext cx="168284" cy="120660"/>
              </a:xfrm>
              <a:custGeom>
                <a:avLst/>
                <a:gdLst>
                  <a:gd name="T0" fmla="*/ 7 w 387"/>
                  <a:gd name="T1" fmla="*/ 276 h 277"/>
                  <a:gd name="T2" fmla="*/ 7 w 387"/>
                  <a:gd name="T3" fmla="*/ 276 h 277"/>
                  <a:gd name="T4" fmla="*/ 167 w 387"/>
                  <a:gd name="T5" fmla="*/ 87 h 277"/>
                  <a:gd name="T6" fmla="*/ 167 w 387"/>
                  <a:gd name="T7" fmla="*/ 87 h 277"/>
                  <a:gd name="T8" fmla="*/ 349 w 387"/>
                  <a:gd name="T9" fmla="*/ 27 h 277"/>
                  <a:gd name="T10" fmla="*/ 349 w 387"/>
                  <a:gd name="T11" fmla="*/ 27 h 277"/>
                  <a:gd name="T12" fmla="*/ 371 w 387"/>
                  <a:gd name="T13" fmla="*/ 86 h 277"/>
                  <a:gd name="T14" fmla="*/ 371 w 387"/>
                  <a:gd name="T15" fmla="*/ 86 h 277"/>
                  <a:gd name="T16" fmla="*/ 349 w 387"/>
                  <a:gd name="T17" fmla="*/ 113 h 277"/>
                  <a:gd name="T18" fmla="*/ 349 w 387"/>
                  <a:gd name="T19" fmla="*/ 113 h 277"/>
                  <a:gd name="T20" fmla="*/ 6 w 387"/>
                  <a:gd name="T21" fmla="*/ 275 h 277"/>
                  <a:gd name="T22" fmla="*/ 6 w 387"/>
                  <a:gd name="T23" fmla="*/ 275 h 277"/>
                  <a:gd name="T24" fmla="*/ 7 w 387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4" y="151"/>
                      <a:pt x="167" y="87"/>
                    </a:cubicBezTo>
                    <a:lnTo>
                      <a:pt x="167" y="87"/>
                    </a:lnTo>
                    <a:cubicBezTo>
                      <a:pt x="223" y="18"/>
                      <a:pt x="281" y="0"/>
                      <a:pt x="349" y="27"/>
                    </a:cubicBezTo>
                    <a:lnTo>
                      <a:pt x="349" y="27"/>
                    </a:lnTo>
                    <a:cubicBezTo>
                      <a:pt x="382" y="40"/>
                      <a:pt x="386" y="58"/>
                      <a:pt x="371" y="86"/>
                    </a:cubicBezTo>
                    <a:lnTo>
                      <a:pt x="371" y="86"/>
                    </a:lnTo>
                    <a:cubicBezTo>
                      <a:pt x="365" y="96"/>
                      <a:pt x="358" y="106"/>
                      <a:pt x="349" y="113"/>
                    </a:cubicBezTo>
                    <a:lnTo>
                      <a:pt x="349" y="113"/>
                    </a:lnTo>
                    <a:cubicBezTo>
                      <a:pt x="246" y="192"/>
                      <a:pt x="132" y="245"/>
                      <a:pt x="6" y="275"/>
                    </a:cubicBezTo>
                    <a:lnTo>
                      <a:pt x="6" y="275"/>
                    </a:lnTo>
                    <a:cubicBezTo>
                      <a:pt x="3" y="275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0" name="Freeform 26">
                <a:extLst>
                  <a:ext uri="{FF2B5EF4-FFF2-40B4-BE49-F238E27FC236}">
                    <a16:creationId xmlns:a16="http://schemas.microsoft.com/office/drawing/2014/main" id="{39C85229-41C2-254C-8442-F33E8D27F9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5783" y="478996"/>
                <a:ext cx="125420" cy="158764"/>
              </a:xfrm>
              <a:custGeom>
                <a:avLst/>
                <a:gdLst>
                  <a:gd name="T0" fmla="*/ 28 w 290"/>
                  <a:gd name="T1" fmla="*/ 0 h 364"/>
                  <a:gd name="T2" fmla="*/ 28 w 290"/>
                  <a:gd name="T3" fmla="*/ 0 h 364"/>
                  <a:gd name="T4" fmla="*/ 258 w 290"/>
                  <a:gd name="T5" fmla="*/ 363 h 364"/>
                  <a:gd name="T6" fmla="*/ 258 w 290"/>
                  <a:gd name="T7" fmla="*/ 363 h 364"/>
                  <a:gd name="T8" fmla="*/ 93 w 290"/>
                  <a:gd name="T9" fmla="*/ 197 h 364"/>
                  <a:gd name="T10" fmla="*/ 93 w 290"/>
                  <a:gd name="T11" fmla="*/ 197 h 364"/>
                  <a:gd name="T12" fmla="*/ 28 w 290"/>
                  <a:gd name="T13" fmla="*/ 0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4">
                    <a:moveTo>
                      <a:pt x="28" y="0"/>
                    </a:moveTo>
                    <a:lnTo>
                      <a:pt x="28" y="0"/>
                    </a:lnTo>
                    <a:cubicBezTo>
                      <a:pt x="171" y="42"/>
                      <a:pt x="289" y="232"/>
                      <a:pt x="258" y="363"/>
                    </a:cubicBezTo>
                    <a:lnTo>
                      <a:pt x="258" y="363"/>
                    </a:lnTo>
                    <a:cubicBezTo>
                      <a:pt x="205" y="310"/>
                      <a:pt x="150" y="252"/>
                      <a:pt x="93" y="197"/>
                    </a:cubicBezTo>
                    <a:lnTo>
                      <a:pt x="93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1" name="Freeform 27">
                <a:extLst>
                  <a:ext uri="{FF2B5EF4-FFF2-40B4-BE49-F238E27FC236}">
                    <a16:creationId xmlns:a16="http://schemas.microsoft.com/office/drawing/2014/main" id="{8E1049AF-6D1A-1849-B08F-03782D660D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99663" y="105877"/>
                <a:ext cx="106368" cy="200042"/>
              </a:xfrm>
              <a:custGeom>
                <a:avLst/>
                <a:gdLst>
                  <a:gd name="T0" fmla="*/ 240 w 241"/>
                  <a:gd name="T1" fmla="*/ 459 h 460"/>
                  <a:gd name="T2" fmla="*/ 240 w 241"/>
                  <a:gd name="T3" fmla="*/ 459 h 460"/>
                  <a:gd name="T4" fmla="*/ 8 w 241"/>
                  <a:gd name="T5" fmla="*/ 123 h 460"/>
                  <a:gd name="T6" fmla="*/ 8 w 241"/>
                  <a:gd name="T7" fmla="*/ 123 h 460"/>
                  <a:gd name="T8" fmla="*/ 25 w 241"/>
                  <a:gd name="T9" fmla="*/ 14 h 460"/>
                  <a:gd name="T10" fmla="*/ 25 w 241"/>
                  <a:gd name="T11" fmla="*/ 14 h 460"/>
                  <a:gd name="T12" fmla="*/ 111 w 241"/>
                  <a:gd name="T13" fmla="*/ 82 h 460"/>
                  <a:gd name="T14" fmla="*/ 111 w 241"/>
                  <a:gd name="T15" fmla="*/ 82 h 460"/>
                  <a:gd name="T16" fmla="*/ 123 w 241"/>
                  <a:gd name="T17" fmla="*/ 121 h 460"/>
                  <a:gd name="T18" fmla="*/ 123 w 241"/>
                  <a:gd name="T19" fmla="*/ 121 h 460"/>
                  <a:gd name="T20" fmla="*/ 240 w 241"/>
                  <a:gd name="T21" fmla="*/ 459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0">
                    <a:moveTo>
                      <a:pt x="240" y="459"/>
                    </a:moveTo>
                    <a:lnTo>
                      <a:pt x="240" y="459"/>
                    </a:lnTo>
                    <a:cubicBezTo>
                      <a:pt x="134" y="365"/>
                      <a:pt x="34" y="268"/>
                      <a:pt x="8" y="123"/>
                    </a:cubicBezTo>
                    <a:lnTo>
                      <a:pt x="8" y="123"/>
                    </a:lnTo>
                    <a:cubicBezTo>
                      <a:pt x="0" y="88"/>
                      <a:pt x="8" y="20"/>
                      <a:pt x="25" y="14"/>
                    </a:cubicBezTo>
                    <a:lnTo>
                      <a:pt x="25" y="14"/>
                    </a:lnTo>
                    <a:cubicBezTo>
                      <a:pt x="69" y="0"/>
                      <a:pt x="90" y="50"/>
                      <a:pt x="111" y="82"/>
                    </a:cubicBezTo>
                    <a:lnTo>
                      <a:pt x="111" y="82"/>
                    </a:lnTo>
                    <a:cubicBezTo>
                      <a:pt x="118" y="93"/>
                      <a:pt x="121" y="108"/>
                      <a:pt x="123" y="121"/>
                    </a:cubicBezTo>
                    <a:lnTo>
                      <a:pt x="123" y="121"/>
                    </a:lnTo>
                    <a:cubicBezTo>
                      <a:pt x="135" y="243"/>
                      <a:pt x="179" y="354"/>
                      <a:pt x="240" y="45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id="{9D455B2F-2B1B-2B43-88A8-661CFE23B8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1882" y="225266"/>
                <a:ext cx="128595" cy="119073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1 w 297"/>
                  <a:gd name="T5" fmla="*/ 106 h 274"/>
                  <a:gd name="T6" fmla="*/ 31 w 297"/>
                  <a:gd name="T7" fmla="*/ 106 h 274"/>
                  <a:gd name="T8" fmla="*/ 10 w 297"/>
                  <a:gd name="T9" fmla="*/ 23 h 274"/>
                  <a:gd name="T10" fmla="*/ 10 w 297"/>
                  <a:gd name="T11" fmla="*/ 23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3" y="239"/>
                      <a:pt x="93" y="201"/>
                      <a:pt x="31" y="106"/>
                    </a:cubicBezTo>
                    <a:lnTo>
                      <a:pt x="31" y="106"/>
                    </a:lnTo>
                    <a:cubicBezTo>
                      <a:pt x="15" y="83"/>
                      <a:pt x="0" y="33"/>
                      <a:pt x="10" y="23"/>
                    </a:cubicBezTo>
                    <a:lnTo>
                      <a:pt x="10" y="23"/>
                    </a:lnTo>
                    <a:cubicBezTo>
                      <a:pt x="37" y="0"/>
                      <a:pt x="67" y="29"/>
                      <a:pt x="91" y="46"/>
                    </a:cubicBezTo>
                    <a:lnTo>
                      <a:pt x="91" y="46"/>
                    </a:lnTo>
                    <a:cubicBezTo>
                      <a:pt x="100" y="52"/>
                      <a:pt x="107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7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3" name="Freeform 29">
                <a:extLst>
                  <a:ext uri="{FF2B5EF4-FFF2-40B4-BE49-F238E27FC236}">
                    <a16:creationId xmlns:a16="http://schemas.microsoft.com/office/drawing/2014/main" id="{A9B007D9-5893-7C43-B4B5-2F76DF78BD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6170" y="704173"/>
                <a:ext cx="168284" cy="68268"/>
              </a:xfrm>
              <a:custGeom>
                <a:avLst/>
                <a:gdLst>
                  <a:gd name="T0" fmla="*/ 388 w 389"/>
                  <a:gd name="T1" fmla="*/ 14 h 155"/>
                  <a:gd name="T2" fmla="*/ 388 w 389"/>
                  <a:gd name="T3" fmla="*/ 14 h 155"/>
                  <a:gd name="T4" fmla="*/ 94 w 389"/>
                  <a:gd name="T5" fmla="*/ 151 h 155"/>
                  <a:gd name="T6" fmla="*/ 94 w 389"/>
                  <a:gd name="T7" fmla="*/ 151 h 155"/>
                  <a:gd name="T8" fmla="*/ 31 w 389"/>
                  <a:gd name="T9" fmla="*/ 142 h 155"/>
                  <a:gd name="T10" fmla="*/ 31 w 389"/>
                  <a:gd name="T11" fmla="*/ 142 h 155"/>
                  <a:gd name="T12" fmla="*/ 1 w 389"/>
                  <a:gd name="T13" fmla="*/ 94 h 155"/>
                  <a:gd name="T14" fmla="*/ 1 w 389"/>
                  <a:gd name="T15" fmla="*/ 94 h 155"/>
                  <a:gd name="T16" fmla="*/ 39 w 389"/>
                  <a:gd name="T17" fmla="*/ 61 h 155"/>
                  <a:gd name="T18" fmla="*/ 39 w 389"/>
                  <a:gd name="T19" fmla="*/ 61 h 155"/>
                  <a:gd name="T20" fmla="*/ 383 w 389"/>
                  <a:gd name="T21" fmla="*/ 0 h 155"/>
                  <a:gd name="T22" fmla="*/ 383 w 389"/>
                  <a:gd name="T23" fmla="*/ 0 h 155"/>
                  <a:gd name="T24" fmla="*/ 388 w 389"/>
                  <a:gd name="T25" fmla="*/ 1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5">
                    <a:moveTo>
                      <a:pt x="388" y="14"/>
                    </a:moveTo>
                    <a:lnTo>
                      <a:pt x="388" y="14"/>
                    </a:lnTo>
                    <a:cubicBezTo>
                      <a:pt x="295" y="71"/>
                      <a:pt x="205" y="134"/>
                      <a:pt x="94" y="151"/>
                    </a:cubicBezTo>
                    <a:lnTo>
                      <a:pt x="94" y="151"/>
                    </a:lnTo>
                    <a:cubicBezTo>
                      <a:pt x="73" y="154"/>
                      <a:pt x="48" y="152"/>
                      <a:pt x="31" y="142"/>
                    </a:cubicBezTo>
                    <a:lnTo>
                      <a:pt x="31" y="142"/>
                    </a:lnTo>
                    <a:cubicBezTo>
                      <a:pt x="16" y="134"/>
                      <a:pt x="2" y="111"/>
                      <a:pt x="1" y="94"/>
                    </a:cubicBezTo>
                    <a:lnTo>
                      <a:pt x="1" y="94"/>
                    </a:lnTo>
                    <a:cubicBezTo>
                      <a:pt x="0" y="84"/>
                      <a:pt x="23" y="64"/>
                      <a:pt x="39" y="61"/>
                    </a:cubicBezTo>
                    <a:lnTo>
                      <a:pt x="39" y="61"/>
                    </a:lnTo>
                    <a:cubicBezTo>
                      <a:pt x="153" y="39"/>
                      <a:pt x="268" y="20"/>
                      <a:pt x="383" y="0"/>
                    </a:cubicBezTo>
                    <a:lnTo>
                      <a:pt x="383" y="0"/>
                    </a:lnTo>
                    <a:cubicBezTo>
                      <a:pt x="385" y="4"/>
                      <a:pt x="387" y="10"/>
                      <a:pt x="388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4" name="Freeform 30">
                <a:extLst>
                  <a:ext uri="{FF2B5EF4-FFF2-40B4-BE49-F238E27FC236}">
                    <a16:creationId xmlns:a16="http://schemas.microsoft.com/office/drawing/2014/main" id="{2BF4F780-CFEB-AB44-BECC-AC5BE36267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9324" y="151155"/>
                <a:ext cx="95255" cy="166702"/>
              </a:xfrm>
              <a:custGeom>
                <a:avLst/>
                <a:gdLst>
                  <a:gd name="T0" fmla="*/ 0 w 215"/>
                  <a:gd name="T1" fmla="*/ 384 h 385"/>
                  <a:gd name="T2" fmla="*/ 0 w 215"/>
                  <a:gd name="T3" fmla="*/ 384 h 385"/>
                  <a:gd name="T4" fmla="*/ 88 w 215"/>
                  <a:gd name="T5" fmla="*/ 119 h 385"/>
                  <a:gd name="T6" fmla="*/ 88 w 215"/>
                  <a:gd name="T7" fmla="*/ 119 h 385"/>
                  <a:gd name="T8" fmla="*/ 159 w 215"/>
                  <a:gd name="T9" fmla="*/ 24 h 385"/>
                  <a:gd name="T10" fmla="*/ 159 w 215"/>
                  <a:gd name="T11" fmla="*/ 24 h 385"/>
                  <a:gd name="T12" fmla="*/ 213 w 215"/>
                  <a:gd name="T13" fmla="*/ 52 h 385"/>
                  <a:gd name="T14" fmla="*/ 213 w 215"/>
                  <a:gd name="T15" fmla="*/ 52 h 385"/>
                  <a:gd name="T16" fmla="*/ 209 w 215"/>
                  <a:gd name="T17" fmla="*/ 88 h 385"/>
                  <a:gd name="T18" fmla="*/ 209 w 215"/>
                  <a:gd name="T19" fmla="*/ 88 h 385"/>
                  <a:gd name="T20" fmla="*/ 0 w 215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5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90"/>
                      <a:pt x="56" y="202"/>
                      <a:pt x="88" y="119"/>
                    </a:cubicBezTo>
                    <a:lnTo>
                      <a:pt x="88" y="119"/>
                    </a:lnTo>
                    <a:cubicBezTo>
                      <a:pt x="102" y="83"/>
                      <a:pt x="130" y="50"/>
                      <a:pt x="159" y="24"/>
                    </a:cubicBezTo>
                    <a:lnTo>
                      <a:pt x="159" y="24"/>
                    </a:lnTo>
                    <a:cubicBezTo>
                      <a:pt x="186" y="0"/>
                      <a:pt x="210" y="15"/>
                      <a:pt x="213" y="52"/>
                    </a:cubicBezTo>
                    <a:lnTo>
                      <a:pt x="213" y="52"/>
                    </a:lnTo>
                    <a:cubicBezTo>
                      <a:pt x="214" y="64"/>
                      <a:pt x="213" y="77"/>
                      <a:pt x="209" y="88"/>
                    </a:cubicBezTo>
                    <a:lnTo>
                      <a:pt x="209" y="88"/>
                    </a:lnTo>
                    <a:cubicBezTo>
                      <a:pt x="165" y="201"/>
                      <a:pt x="96" y="298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5" name="Freeform 31">
                <a:extLst>
                  <a:ext uri="{FF2B5EF4-FFF2-40B4-BE49-F238E27FC236}">
                    <a16:creationId xmlns:a16="http://schemas.microsoft.com/office/drawing/2014/main" id="{D665F0BF-DFF5-D743-AC3A-5401D7A3B8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74649" y="535112"/>
                <a:ext cx="49216" cy="192103"/>
              </a:xfrm>
              <a:custGeom>
                <a:avLst/>
                <a:gdLst>
                  <a:gd name="T0" fmla="*/ 0 w 114"/>
                  <a:gd name="T1" fmla="*/ 439 h 440"/>
                  <a:gd name="T2" fmla="*/ 0 w 114"/>
                  <a:gd name="T3" fmla="*/ 439 h 440"/>
                  <a:gd name="T4" fmla="*/ 17 w 114"/>
                  <a:gd name="T5" fmla="*/ 45 h 440"/>
                  <a:gd name="T6" fmla="*/ 17 w 114"/>
                  <a:gd name="T7" fmla="*/ 45 h 440"/>
                  <a:gd name="T8" fmla="*/ 73 w 114"/>
                  <a:gd name="T9" fmla="*/ 1 h 440"/>
                  <a:gd name="T10" fmla="*/ 73 w 114"/>
                  <a:gd name="T11" fmla="*/ 1 h 440"/>
                  <a:gd name="T12" fmla="*/ 110 w 114"/>
                  <a:gd name="T13" fmla="*/ 45 h 440"/>
                  <a:gd name="T14" fmla="*/ 110 w 114"/>
                  <a:gd name="T15" fmla="*/ 45 h 440"/>
                  <a:gd name="T16" fmla="*/ 0 w 114"/>
                  <a:gd name="T17" fmla="*/ 439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4" h="440">
                    <a:moveTo>
                      <a:pt x="0" y="439"/>
                    </a:moveTo>
                    <a:lnTo>
                      <a:pt x="0" y="439"/>
                    </a:lnTo>
                    <a:cubicBezTo>
                      <a:pt x="6" y="308"/>
                      <a:pt x="12" y="176"/>
                      <a:pt x="17" y="45"/>
                    </a:cubicBezTo>
                    <a:lnTo>
                      <a:pt x="17" y="45"/>
                    </a:lnTo>
                    <a:cubicBezTo>
                      <a:pt x="18" y="7"/>
                      <a:pt x="44" y="3"/>
                      <a:pt x="73" y="1"/>
                    </a:cubicBezTo>
                    <a:lnTo>
                      <a:pt x="73" y="1"/>
                    </a:lnTo>
                    <a:cubicBezTo>
                      <a:pt x="105" y="0"/>
                      <a:pt x="109" y="21"/>
                      <a:pt x="110" y="45"/>
                    </a:cubicBezTo>
                    <a:lnTo>
                      <a:pt x="110" y="45"/>
                    </a:lnTo>
                    <a:cubicBezTo>
                      <a:pt x="113" y="188"/>
                      <a:pt x="42" y="310"/>
                      <a:pt x="0" y="43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id="{3A661E7C-04F8-B342-A0EA-B02C6C3FAF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475" y="581113"/>
                <a:ext cx="41277" cy="160351"/>
              </a:xfrm>
              <a:custGeom>
                <a:avLst/>
                <a:gdLst>
                  <a:gd name="T0" fmla="*/ 9 w 93"/>
                  <a:gd name="T1" fmla="*/ 364 h 371"/>
                  <a:gd name="T2" fmla="*/ 9 w 93"/>
                  <a:gd name="T3" fmla="*/ 364 h 371"/>
                  <a:gd name="T4" fmla="*/ 1 w 93"/>
                  <a:gd name="T5" fmla="*/ 49 h 371"/>
                  <a:gd name="T6" fmla="*/ 1 w 93"/>
                  <a:gd name="T7" fmla="*/ 49 h 371"/>
                  <a:gd name="T8" fmla="*/ 40 w 93"/>
                  <a:gd name="T9" fmla="*/ 0 h 371"/>
                  <a:gd name="T10" fmla="*/ 40 w 93"/>
                  <a:gd name="T11" fmla="*/ 0 h 371"/>
                  <a:gd name="T12" fmla="*/ 82 w 93"/>
                  <a:gd name="T13" fmla="*/ 39 h 371"/>
                  <a:gd name="T14" fmla="*/ 82 w 93"/>
                  <a:gd name="T15" fmla="*/ 39 h 371"/>
                  <a:gd name="T16" fmla="*/ 90 w 93"/>
                  <a:gd name="T17" fmla="*/ 94 h 371"/>
                  <a:gd name="T18" fmla="*/ 90 w 93"/>
                  <a:gd name="T19" fmla="*/ 94 h 371"/>
                  <a:gd name="T20" fmla="*/ 46 w 93"/>
                  <a:gd name="T21" fmla="*/ 370 h 371"/>
                  <a:gd name="T22" fmla="*/ 46 w 93"/>
                  <a:gd name="T23" fmla="*/ 370 h 371"/>
                  <a:gd name="T24" fmla="*/ 9 w 93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6" y="259"/>
                      <a:pt x="0" y="154"/>
                      <a:pt x="1" y="49"/>
                    </a:cubicBezTo>
                    <a:lnTo>
                      <a:pt x="1" y="49"/>
                    </a:lnTo>
                    <a:cubicBezTo>
                      <a:pt x="1" y="33"/>
                      <a:pt x="26" y="16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2" y="39"/>
                    </a:cubicBezTo>
                    <a:lnTo>
                      <a:pt x="82" y="39"/>
                    </a:lnTo>
                    <a:cubicBezTo>
                      <a:pt x="90" y="55"/>
                      <a:pt x="92" y="76"/>
                      <a:pt x="90" y="94"/>
                    </a:cubicBezTo>
                    <a:lnTo>
                      <a:pt x="90" y="94"/>
                    </a:lnTo>
                    <a:cubicBezTo>
                      <a:pt x="76" y="186"/>
                      <a:pt x="60" y="278"/>
                      <a:pt x="46" y="370"/>
                    </a:cubicBezTo>
                    <a:lnTo>
                      <a:pt x="46" y="370"/>
                    </a:lnTo>
                    <a:cubicBezTo>
                      <a:pt x="33" y="368"/>
                      <a:pt x="22" y="366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7" name="Freeform 33">
                <a:extLst>
                  <a:ext uri="{FF2B5EF4-FFF2-40B4-BE49-F238E27FC236}">
                    <a16:creationId xmlns:a16="http://schemas.microsoft.com/office/drawing/2014/main" id="{4BADC2FA-F640-0A42-9C77-A2FD504A17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8809" y="1342785"/>
                <a:ext cx="131770" cy="130186"/>
              </a:xfrm>
              <a:custGeom>
                <a:avLst/>
                <a:gdLst>
                  <a:gd name="T0" fmla="*/ 0 w 306"/>
                  <a:gd name="T1" fmla="*/ 48 h 300"/>
                  <a:gd name="T2" fmla="*/ 0 w 306"/>
                  <a:gd name="T3" fmla="*/ 48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8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8"/>
                    </a:moveTo>
                    <a:lnTo>
                      <a:pt x="0" y="48"/>
                    </a:lnTo>
                    <a:cubicBezTo>
                      <a:pt x="114" y="0"/>
                      <a:pt x="298" y="145"/>
                      <a:pt x="305" y="299"/>
                    </a:cubicBezTo>
                    <a:lnTo>
                      <a:pt x="305" y="299"/>
                    </a:lnTo>
                    <a:cubicBezTo>
                      <a:pt x="260" y="186"/>
                      <a:pt x="181" y="139"/>
                      <a:pt x="76" y="123"/>
                    </a:cubicBezTo>
                    <a:lnTo>
                      <a:pt x="76" y="123"/>
                    </a:lnTo>
                    <a:cubicBezTo>
                      <a:pt x="39" y="117"/>
                      <a:pt x="7" y="96"/>
                      <a:pt x="0" y="4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8" name="Freeform 34">
                <a:extLst>
                  <a:ext uri="{FF2B5EF4-FFF2-40B4-BE49-F238E27FC236}">
                    <a16:creationId xmlns:a16="http://schemas.microsoft.com/office/drawing/2014/main" id="{D7383AAF-49FD-B44F-A19D-1E4561447D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4997" y="717986"/>
                <a:ext cx="142883" cy="92083"/>
              </a:xfrm>
              <a:custGeom>
                <a:avLst/>
                <a:gdLst>
                  <a:gd name="T0" fmla="*/ 325 w 326"/>
                  <a:gd name="T1" fmla="*/ 0 h 210"/>
                  <a:gd name="T2" fmla="*/ 325 w 326"/>
                  <a:gd name="T3" fmla="*/ 0 h 210"/>
                  <a:gd name="T4" fmla="*/ 44 w 326"/>
                  <a:gd name="T5" fmla="*/ 205 h 210"/>
                  <a:gd name="T6" fmla="*/ 44 w 326"/>
                  <a:gd name="T7" fmla="*/ 205 h 210"/>
                  <a:gd name="T8" fmla="*/ 0 w 326"/>
                  <a:gd name="T9" fmla="*/ 196 h 210"/>
                  <a:gd name="T10" fmla="*/ 0 w 326"/>
                  <a:gd name="T11" fmla="*/ 196 h 210"/>
                  <a:gd name="T12" fmla="*/ 13 w 326"/>
                  <a:gd name="T13" fmla="*/ 153 h 210"/>
                  <a:gd name="T14" fmla="*/ 13 w 326"/>
                  <a:gd name="T15" fmla="*/ 153 h 210"/>
                  <a:gd name="T16" fmla="*/ 52 w 326"/>
                  <a:gd name="T17" fmla="*/ 120 h 210"/>
                  <a:gd name="T18" fmla="*/ 52 w 326"/>
                  <a:gd name="T19" fmla="*/ 120 h 210"/>
                  <a:gd name="T20" fmla="*/ 325 w 326"/>
                  <a:gd name="T21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0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68"/>
                      <a:pt x="160" y="166"/>
                      <a:pt x="44" y="205"/>
                    </a:cubicBezTo>
                    <a:lnTo>
                      <a:pt x="44" y="205"/>
                    </a:lnTo>
                    <a:cubicBezTo>
                      <a:pt x="32" y="209"/>
                      <a:pt x="15" y="199"/>
                      <a:pt x="0" y="196"/>
                    </a:cubicBezTo>
                    <a:lnTo>
                      <a:pt x="0" y="196"/>
                    </a:lnTo>
                    <a:cubicBezTo>
                      <a:pt x="4" y="181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2" y="139"/>
                      <a:pt x="37" y="128"/>
                      <a:pt x="52" y="120"/>
                    </a:cubicBezTo>
                    <a:lnTo>
                      <a:pt x="52" y="120"/>
                    </a:lnTo>
                    <a:cubicBezTo>
                      <a:pt x="142" y="79"/>
                      <a:pt x="234" y="39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39" name="Freeform 35">
                <a:extLst>
                  <a:ext uri="{FF2B5EF4-FFF2-40B4-BE49-F238E27FC236}">
                    <a16:creationId xmlns:a16="http://schemas.microsoft.com/office/drawing/2014/main" id="{5A669917-C2C5-CA4D-8A3C-50A82B8AA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5763" y="674936"/>
                <a:ext cx="152408" cy="49217"/>
              </a:xfrm>
              <a:custGeom>
                <a:avLst/>
                <a:gdLst>
                  <a:gd name="T0" fmla="*/ 346 w 348"/>
                  <a:gd name="T1" fmla="*/ 47 h 116"/>
                  <a:gd name="T2" fmla="*/ 346 w 348"/>
                  <a:gd name="T3" fmla="*/ 47 h 116"/>
                  <a:gd name="T4" fmla="*/ 5 w 348"/>
                  <a:gd name="T5" fmla="*/ 54 h 116"/>
                  <a:gd name="T6" fmla="*/ 5 w 348"/>
                  <a:gd name="T7" fmla="*/ 54 h 116"/>
                  <a:gd name="T8" fmla="*/ 0 w 348"/>
                  <a:gd name="T9" fmla="*/ 33 h 116"/>
                  <a:gd name="T10" fmla="*/ 0 w 348"/>
                  <a:gd name="T11" fmla="*/ 33 h 116"/>
                  <a:gd name="T12" fmla="*/ 73 w 348"/>
                  <a:gd name="T13" fmla="*/ 1 h 116"/>
                  <a:gd name="T14" fmla="*/ 73 w 348"/>
                  <a:gd name="T15" fmla="*/ 1 h 116"/>
                  <a:gd name="T16" fmla="*/ 347 w 348"/>
                  <a:gd name="T17" fmla="*/ 31 h 116"/>
                  <a:gd name="T18" fmla="*/ 347 w 348"/>
                  <a:gd name="T19" fmla="*/ 31 h 116"/>
                  <a:gd name="T20" fmla="*/ 346 w 348"/>
                  <a:gd name="T21" fmla="*/ 47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6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2" y="40"/>
                      <a:pt x="119" y="115"/>
                      <a:pt x="5" y="54"/>
                    </a:cubicBezTo>
                    <a:lnTo>
                      <a:pt x="5" y="54"/>
                    </a:lnTo>
                    <a:cubicBezTo>
                      <a:pt x="4" y="47"/>
                      <a:pt x="2" y="40"/>
                      <a:pt x="0" y="33"/>
                    </a:cubicBezTo>
                    <a:lnTo>
                      <a:pt x="0" y="33"/>
                    </a:lnTo>
                    <a:cubicBezTo>
                      <a:pt x="25" y="22"/>
                      <a:pt x="50" y="0"/>
                      <a:pt x="73" y="1"/>
                    </a:cubicBezTo>
                    <a:lnTo>
                      <a:pt x="73" y="1"/>
                    </a:lnTo>
                    <a:cubicBezTo>
                      <a:pt x="165" y="7"/>
                      <a:pt x="255" y="20"/>
                      <a:pt x="347" y="31"/>
                    </a:cubicBezTo>
                    <a:lnTo>
                      <a:pt x="347" y="31"/>
                    </a:lnTo>
                    <a:cubicBezTo>
                      <a:pt x="346" y="36"/>
                      <a:pt x="346" y="41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0" name="Freeform 36">
                <a:extLst>
                  <a:ext uri="{FF2B5EF4-FFF2-40B4-BE49-F238E27FC236}">
                    <a16:creationId xmlns:a16="http://schemas.microsoft.com/office/drawing/2014/main" id="{51DCFE88-DEAD-3148-B20F-BCFAB7F78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1557" y="608543"/>
                <a:ext cx="58741" cy="138124"/>
              </a:xfrm>
              <a:custGeom>
                <a:avLst/>
                <a:gdLst>
                  <a:gd name="T0" fmla="*/ 0 w 138"/>
                  <a:gd name="T1" fmla="*/ 315 h 316"/>
                  <a:gd name="T2" fmla="*/ 0 w 138"/>
                  <a:gd name="T3" fmla="*/ 315 h 316"/>
                  <a:gd name="T4" fmla="*/ 82 w 138"/>
                  <a:gd name="T5" fmla="*/ 29 h 316"/>
                  <a:gd name="T6" fmla="*/ 82 w 138"/>
                  <a:gd name="T7" fmla="*/ 29 h 316"/>
                  <a:gd name="T8" fmla="*/ 116 w 138"/>
                  <a:gd name="T9" fmla="*/ 0 h 316"/>
                  <a:gd name="T10" fmla="*/ 116 w 138"/>
                  <a:gd name="T11" fmla="*/ 0 h 316"/>
                  <a:gd name="T12" fmla="*/ 137 w 138"/>
                  <a:gd name="T13" fmla="*/ 35 h 316"/>
                  <a:gd name="T14" fmla="*/ 137 w 138"/>
                  <a:gd name="T15" fmla="*/ 35 h 316"/>
                  <a:gd name="T16" fmla="*/ 66 w 138"/>
                  <a:gd name="T17" fmla="*/ 244 h 316"/>
                  <a:gd name="T18" fmla="*/ 66 w 138"/>
                  <a:gd name="T19" fmla="*/ 244 h 316"/>
                  <a:gd name="T20" fmla="*/ 0 w 138"/>
                  <a:gd name="T21" fmla="*/ 315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6">
                    <a:moveTo>
                      <a:pt x="0" y="315"/>
                    </a:moveTo>
                    <a:lnTo>
                      <a:pt x="0" y="315"/>
                    </a:lnTo>
                    <a:cubicBezTo>
                      <a:pt x="26" y="223"/>
                      <a:pt x="52" y="126"/>
                      <a:pt x="82" y="29"/>
                    </a:cubicBezTo>
                    <a:lnTo>
                      <a:pt x="82" y="29"/>
                    </a:lnTo>
                    <a:cubicBezTo>
                      <a:pt x="85" y="17"/>
                      <a:pt x="105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7" y="24"/>
                      <a:pt x="137" y="35"/>
                    </a:cubicBezTo>
                    <a:lnTo>
                      <a:pt x="137" y="35"/>
                    </a:lnTo>
                    <a:cubicBezTo>
                      <a:pt x="137" y="112"/>
                      <a:pt x="112" y="182"/>
                      <a:pt x="66" y="244"/>
                    </a:cubicBezTo>
                    <a:lnTo>
                      <a:pt x="66" y="244"/>
                    </a:lnTo>
                    <a:cubicBezTo>
                      <a:pt x="45" y="272"/>
                      <a:pt x="18" y="296"/>
                      <a:pt x="0" y="31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1" name="Freeform 37">
                <a:extLst>
                  <a:ext uri="{FF2B5EF4-FFF2-40B4-BE49-F238E27FC236}">
                    <a16:creationId xmlns:a16="http://schemas.microsoft.com/office/drawing/2014/main" id="{20667C8F-E023-5F4F-951D-F4185A0B5A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1218" y="273464"/>
                <a:ext cx="123832" cy="68269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8 w 282"/>
                  <a:gd name="T5" fmla="*/ 68 h 155"/>
                  <a:gd name="T6" fmla="*/ 28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8 h 155"/>
                  <a:gd name="T14" fmla="*/ 58 w 282"/>
                  <a:gd name="T15" fmla="*/ 8 h 155"/>
                  <a:gd name="T16" fmla="*/ 281 w 282"/>
                  <a:gd name="T17" fmla="*/ 143 h 155"/>
                  <a:gd name="T18" fmla="*/ 281 w 282"/>
                  <a:gd name="T19" fmla="*/ 143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3" y="126"/>
                      <a:pt x="110" y="100"/>
                      <a:pt x="28" y="68"/>
                    </a:cubicBezTo>
                    <a:lnTo>
                      <a:pt x="28" y="68"/>
                    </a:lnTo>
                    <a:cubicBezTo>
                      <a:pt x="14" y="62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19" y="14"/>
                      <a:pt x="45" y="0"/>
                      <a:pt x="58" y="8"/>
                    </a:cubicBezTo>
                    <a:lnTo>
                      <a:pt x="58" y="8"/>
                    </a:lnTo>
                    <a:cubicBezTo>
                      <a:pt x="134" y="50"/>
                      <a:pt x="207" y="98"/>
                      <a:pt x="281" y="143"/>
                    </a:cubicBezTo>
                    <a:lnTo>
                      <a:pt x="281" y="143"/>
                    </a:lnTo>
                    <a:cubicBezTo>
                      <a:pt x="279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2" name="Freeform 38">
                <a:extLst>
                  <a:ext uri="{FF2B5EF4-FFF2-40B4-BE49-F238E27FC236}">
                    <a16:creationId xmlns:a16="http://schemas.microsoft.com/office/drawing/2014/main" id="{16ABB430-CE26-AE40-93FB-7EAF361E30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0005" y="325546"/>
                <a:ext cx="115894" cy="36515"/>
              </a:xfrm>
              <a:custGeom>
                <a:avLst/>
                <a:gdLst>
                  <a:gd name="T0" fmla="*/ 262 w 263"/>
                  <a:gd name="T1" fmla="*/ 64 h 84"/>
                  <a:gd name="T2" fmla="*/ 262 w 263"/>
                  <a:gd name="T3" fmla="*/ 64 h 84"/>
                  <a:gd name="T4" fmla="*/ 27 w 263"/>
                  <a:gd name="T5" fmla="*/ 71 h 84"/>
                  <a:gd name="T6" fmla="*/ 27 w 263"/>
                  <a:gd name="T7" fmla="*/ 71 h 84"/>
                  <a:gd name="T8" fmla="*/ 0 w 263"/>
                  <a:gd name="T9" fmla="*/ 30 h 84"/>
                  <a:gd name="T10" fmla="*/ 0 w 263"/>
                  <a:gd name="T11" fmla="*/ 30 h 84"/>
                  <a:gd name="T12" fmla="*/ 37 w 263"/>
                  <a:gd name="T13" fmla="*/ 3 h 84"/>
                  <a:gd name="T14" fmla="*/ 37 w 263"/>
                  <a:gd name="T15" fmla="*/ 3 h 84"/>
                  <a:gd name="T16" fmla="*/ 61 w 263"/>
                  <a:gd name="T17" fmla="*/ 6 h 84"/>
                  <a:gd name="T18" fmla="*/ 61 w 263"/>
                  <a:gd name="T19" fmla="*/ 6 h 84"/>
                  <a:gd name="T20" fmla="*/ 262 w 263"/>
                  <a:gd name="T21" fmla="*/ 6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4"/>
                    </a:moveTo>
                    <a:lnTo>
                      <a:pt x="262" y="64"/>
                    </a:lnTo>
                    <a:cubicBezTo>
                      <a:pt x="183" y="80"/>
                      <a:pt x="105" y="83"/>
                      <a:pt x="27" y="71"/>
                    </a:cubicBezTo>
                    <a:lnTo>
                      <a:pt x="27" y="71"/>
                    </a:lnTo>
                    <a:cubicBezTo>
                      <a:pt x="15" y="69"/>
                      <a:pt x="1" y="44"/>
                      <a:pt x="0" y="30"/>
                    </a:cubicBezTo>
                    <a:lnTo>
                      <a:pt x="0" y="30"/>
                    </a:lnTo>
                    <a:cubicBezTo>
                      <a:pt x="0" y="22"/>
                      <a:pt x="22" y="10"/>
                      <a:pt x="37" y="3"/>
                    </a:cubicBezTo>
                    <a:lnTo>
                      <a:pt x="37" y="3"/>
                    </a:lnTo>
                    <a:cubicBezTo>
                      <a:pt x="43" y="0"/>
                      <a:pt x="53" y="4"/>
                      <a:pt x="61" y="6"/>
                    </a:cubicBezTo>
                    <a:lnTo>
                      <a:pt x="61" y="6"/>
                    </a:lnTo>
                    <a:cubicBezTo>
                      <a:pt x="126" y="25"/>
                      <a:pt x="192" y="44"/>
                      <a:pt x="262" y="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3" name="Freeform 39">
                <a:extLst>
                  <a:ext uri="{FF2B5EF4-FFF2-40B4-BE49-F238E27FC236}">
                    <a16:creationId xmlns:a16="http://schemas.microsoft.com/office/drawing/2014/main" id="{CA159183-86B5-5648-9410-5E83156D83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3842" y="318984"/>
                <a:ext cx="58740" cy="60330"/>
              </a:xfrm>
              <a:custGeom>
                <a:avLst/>
                <a:gdLst>
                  <a:gd name="T0" fmla="*/ 113 w 138"/>
                  <a:gd name="T1" fmla="*/ 137 h 138"/>
                  <a:gd name="T2" fmla="*/ 113 w 138"/>
                  <a:gd name="T3" fmla="*/ 137 h 138"/>
                  <a:gd name="T4" fmla="*/ 30 w 138"/>
                  <a:gd name="T5" fmla="*/ 97 h 138"/>
                  <a:gd name="T6" fmla="*/ 30 w 138"/>
                  <a:gd name="T7" fmla="*/ 97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6 h 138"/>
                  <a:gd name="T14" fmla="*/ 126 w 138"/>
                  <a:gd name="T15" fmla="*/ 46 h 138"/>
                  <a:gd name="T16" fmla="*/ 113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3" y="137"/>
                    </a:moveTo>
                    <a:lnTo>
                      <a:pt x="113" y="137"/>
                    </a:lnTo>
                    <a:cubicBezTo>
                      <a:pt x="75" y="120"/>
                      <a:pt x="43" y="116"/>
                      <a:pt x="30" y="97"/>
                    </a:cubicBezTo>
                    <a:lnTo>
                      <a:pt x="30" y="97"/>
                    </a:lnTo>
                    <a:cubicBezTo>
                      <a:pt x="12" y="70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0" y="0"/>
                      <a:pt x="104" y="24"/>
                      <a:pt x="126" y="46"/>
                    </a:cubicBezTo>
                    <a:lnTo>
                      <a:pt x="126" y="46"/>
                    </a:lnTo>
                    <a:cubicBezTo>
                      <a:pt x="137" y="56"/>
                      <a:pt x="120" y="95"/>
                      <a:pt x="113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4" name="Freeform 40">
                <a:extLst>
                  <a:ext uri="{FF2B5EF4-FFF2-40B4-BE49-F238E27FC236}">
                    <a16:creationId xmlns:a16="http://schemas.microsoft.com/office/drawing/2014/main" id="{85B4F579-911D-EA46-B049-E13E234BE6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3930" y="180984"/>
                <a:ext cx="42865" cy="107959"/>
              </a:xfrm>
              <a:custGeom>
                <a:avLst/>
                <a:gdLst>
                  <a:gd name="T0" fmla="*/ 68 w 97"/>
                  <a:gd name="T1" fmla="*/ 0 h 245"/>
                  <a:gd name="T2" fmla="*/ 68 w 97"/>
                  <a:gd name="T3" fmla="*/ 0 h 245"/>
                  <a:gd name="T4" fmla="*/ 55 w 97"/>
                  <a:gd name="T5" fmla="*/ 244 h 245"/>
                  <a:gd name="T6" fmla="*/ 55 w 97"/>
                  <a:gd name="T7" fmla="*/ 244 h 245"/>
                  <a:gd name="T8" fmla="*/ 68 w 97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6" y="86"/>
                      <a:pt x="78" y="163"/>
                      <a:pt x="55" y="244"/>
                    </a:cubicBezTo>
                    <a:lnTo>
                      <a:pt x="55" y="244"/>
                    </a:lnTo>
                    <a:cubicBezTo>
                      <a:pt x="0" y="151"/>
                      <a:pt x="5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5" name="Freeform 41">
                <a:extLst>
                  <a:ext uri="{FF2B5EF4-FFF2-40B4-BE49-F238E27FC236}">
                    <a16:creationId xmlns:a16="http://schemas.microsoft.com/office/drawing/2014/main" id="{896E8ED4-38F2-0F48-A67B-01290A76BE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8999" y="766173"/>
                <a:ext cx="50803" cy="52391"/>
              </a:xfrm>
              <a:custGeom>
                <a:avLst/>
                <a:gdLst>
                  <a:gd name="T0" fmla="*/ 69 w 116"/>
                  <a:gd name="T1" fmla="*/ 117 h 118"/>
                  <a:gd name="T2" fmla="*/ 69 w 116"/>
                  <a:gd name="T3" fmla="*/ 117 h 118"/>
                  <a:gd name="T4" fmla="*/ 20 w 116"/>
                  <a:gd name="T5" fmla="*/ 95 h 118"/>
                  <a:gd name="T6" fmla="*/ 20 w 116"/>
                  <a:gd name="T7" fmla="*/ 95 h 118"/>
                  <a:gd name="T8" fmla="*/ 33 w 116"/>
                  <a:gd name="T9" fmla="*/ 5 h 118"/>
                  <a:gd name="T10" fmla="*/ 33 w 116"/>
                  <a:gd name="T11" fmla="*/ 5 h 118"/>
                  <a:gd name="T12" fmla="*/ 92 w 116"/>
                  <a:gd name="T13" fmla="*/ 19 h 118"/>
                  <a:gd name="T14" fmla="*/ 92 w 116"/>
                  <a:gd name="T15" fmla="*/ 19 h 118"/>
                  <a:gd name="T16" fmla="*/ 69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69" y="117"/>
                    </a:moveTo>
                    <a:lnTo>
                      <a:pt x="69" y="117"/>
                    </a:lnTo>
                    <a:cubicBezTo>
                      <a:pt x="57" y="112"/>
                      <a:pt x="33" y="108"/>
                      <a:pt x="20" y="95"/>
                    </a:cubicBezTo>
                    <a:lnTo>
                      <a:pt x="20" y="95"/>
                    </a:lnTo>
                    <a:cubicBezTo>
                      <a:pt x="0" y="74"/>
                      <a:pt x="9" y="11"/>
                      <a:pt x="33" y="5"/>
                    </a:cubicBezTo>
                    <a:lnTo>
                      <a:pt x="33" y="5"/>
                    </a:lnTo>
                    <a:cubicBezTo>
                      <a:pt x="51" y="0"/>
                      <a:pt x="78" y="6"/>
                      <a:pt x="92" y="19"/>
                    </a:cubicBezTo>
                    <a:lnTo>
                      <a:pt x="92" y="19"/>
                    </a:lnTo>
                    <a:cubicBezTo>
                      <a:pt x="115" y="40"/>
                      <a:pt x="105" y="92"/>
                      <a:pt x="69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6" name="Freeform 42">
                <a:extLst>
                  <a:ext uri="{FF2B5EF4-FFF2-40B4-BE49-F238E27FC236}">
                    <a16:creationId xmlns:a16="http://schemas.microsoft.com/office/drawing/2014/main" id="{F7F00D28-1BDA-B74D-B00C-6B0796024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6250" y="255701"/>
                <a:ext cx="76204" cy="66681"/>
              </a:xfrm>
              <a:custGeom>
                <a:avLst/>
                <a:gdLst>
                  <a:gd name="T0" fmla="*/ 166 w 174"/>
                  <a:gd name="T1" fmla="*/ 148 h 149"/>
                  <a:gd name="T2" fmla="*/ 166 w 174"/>
                  <a:gd name="T3" fmla="*/ 148 h 149"/>
                  <a:gd name="T4" fmla="*/ 18 w 174"/>
                  <a:gd name="T5" fmla="*/ 53 h 149"/>
                  <a:gd name="T6" fmla="*/ 18 w 174"/>
                  <a:gd name="T7" fmla="*/ 53 h 149"/>
                  <a:gd name="T8" fmla="*/ 0 w 174"/>
                  <a:gd name="T9" fmla="*/ 3 h 149"/>
                  <a:gd name="T10" fmla="*/ 0 w 174"/>
                  <a:gd name="T11" fmla="*/ 3 h 149"/>
                  <a:gd name="T12" fmla="*/ 55 w 174"/>
                  <a:gd name="T13" fmla="*/ 11 h 149"/>
                  <a:gd name="T14" fmla="*/ 55 w 174"/>
                  <a:gd name="T15" fmla="*/ 11 h 149"/>
                  <a:gd name="T16" fmla="*/ 173 w 174"/>
                  <a:gd name="T17" fmla="*/ 137 h 149"/>
                  <a:gd name="T18" fmla="*/ 173 w 174"/>
                  <a:gd name="T19" fmla="*/ 137 h 149"/>
                  <a:gd name="T20" fmla="*/ 166 w 174"/>
                  <a:gd name="T21" fmla="*/ 148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9">
                    <a:moveTo>
                      <a:pt x="166" y="148"/>
                    </a:moveTo>
                    <a:lnTo>
                      <a:pt x="166" y="148"/>
                    </a:lnTo>
                    <a:cubicBezTo>
                      <a:pt x="117" y="117"/>
                      <a:pt x="66" y="87"/>
                      <a:pt x="18" y="53"/>
                    </a:cubicBezTo>
                    <a:lnTo>
                      <a:pt x="18" y="53"/>
                    </a:lnTo>
                    <a:cubicBezTo>
                      <a:pt x="7" y="44"/>
                      <a:pt x="6" y="20"/>
                      <a:pt x="0" y="3"/>
                    </a:cubicBezTo>
                    <a:lnTo>
                      <a:pt x="0" y="3"/>
                    </a:lnTo>
                    <a:cubicBezTo>
                      <a:pt x="19" y="5"/>
                      <a:pt x="44" y="0"/>
                      <a:pt x="55" y="11"/>
                    </a:cubicBezTo>
                    <a:lnTo>
                      <a:pt x="55" y="11"/>
                    </a:lnTo>
                    <a:cubicBezTo>
                      <a:pt x="97" y="50"/>
                      <a:pt x="135" y="94"/>
                      <a:pt x="173" y="137"/>
                    </a:cubicBezTo>
                    <a:lnTo>
                      <a:pt x="173" y="137"/>
                    </a:lnTo>
                    <a:cubicBezTo>
                      <a:pt x="171" y="141"/>
                      <a:pt x="169" y="145"/>
                      <a:pt x="166" y="14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7" name="Freeform 43">
                <a:extLst>
                  <a:ext uri="{FF2B5EF4-FFF2-40B4-BE49-F238E27FC236}">
                    <a16:creationId xmlns:a16="http://schemas.microsoft.com/office/drawing/2014/main" id="{74E89C34-48A9-7A42-A898-943B0DE414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1448" y="322440"/>
                <a:ext cx="42865" cy="46041"/>
              </a:xfrm>
              <a:custGeom>
                <a:avLst/>
                <a:gdLst>
                  <a:gd name="T0" fmla="*/ 102 w 103"/>
                  <a:gd name="T1" fmla="*/ 13 h 108"/>
                  <a:gd name="T2" fmla="*/ 102 w 103"/>
                  <a:gd name="T3" fmla="*/ 13 h 108"/>
                  <a:gd name="T4" fmla="*/ 69 w 103"/>
                  <a:gd name="T5" fmla="*/ 98 h 108"/>
                  <a:gd name="T6" fmla="*/ 69 w 103"/>
                  <a:gd name="T7" fmla="*/ 98 h 108"/>
                  <a:gd name="T8" fmla="*/ 0 w 103"/>
                  <a:gd name="T9" fmla="*/ 84 h 108"/>
                  <a:gd name="T10" fmla="*/ 0 w 103"/>
                  <a:gd name="T11" fmla="*/ 84 h 108"/>
                  <a:gd name="T12" fmla="*/ 22 w 103"/>
                  <a:gd name="T13" fmla="*/ 10 h 108"/>
                  <a:gd name="T14" fmla="*/ 22 w 103"/>
                  <a:gd name="T15" fmla="*/ 10 h 108"/>
                  <a:gd name="T16" fmla="*/ 102 w 103"/>
                  <a:gd name="T17" fmla="*/ 13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108">
                    <a:moveTo>
                      <a:pt x="102" y="13"/>
                    </a:moveTo>
                    <a:lnTo>
                      <a:pt x="102" y="13"/>
                    </a:lnTo>
                    <a:cubicBezTo>
                      <a:pt x="88" y="54"/>
                      <a:pt x="85" y="88"/>
                      <a:pt x="69" y="98"/>
                    </a:cubicBezTo>
                    <a:lnTo>
                      <a:pt x="69" y="98"/>
                    </a:lnTo>
                    <a:cubicBezTo>
                      <a:pt x="54" y="107"/>
                      <a:pt x="23" y="90"/>
                      <a:pt x="0" y="84"/>
                    </a:cubicBezTo>
                    <a:lnTo>
                      <a:pt x="0" y="84"/>
                    </a:lnTo>
                    <a:cubicBezTo>
                      <a:pt x="6" y="59"/>
                      <a:pt x="7" y="29"/>
                      <a:pt x="22" y="10"/>
                    </a:cubicBezTo>
                    <a:lnTo>
                      <a:pt x="22" y="10"/>
                    </a:lnTo>
                    <a:cubicBezTo>
                      <a:pt x="29" y="0"/>
                      <a:pt x="62" y="10"/>
                      <a:pt x="102" y="1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8" name="Freeform 44">
                <a:extLst>
                  <a:ext uri="{FF2B5EF4-FFF2-40B4-BE49-F238E27FC236}">
                    <a16:creationId xmlns:a16="http://schemas.microsoft.com/office/drawing/2014/main" id="{876AAA7E-276E-D142-AB99-28D8EE5AEA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430" y="680975"/>
                <a:ext cx="38102" cy="36515"/>
              </a:xfrm>
              <a:custGeom>
                <a:avLst/>
                <a:gdLst>
                  <a:gd name="T0" fmla="*/ 0 w 88"/>
                  <a:gd name="T1" fmla="*/ 66 h 85"/>
                  <a:gd name="T2" fmla="*/ 0 w 88"/>
                  <a:gd name="T3" fmla="*/ 66 h 85"/>
                  <a:gd name="T4" fmla="*/ 22 w 88"/>
                  <a:gd name="T5" fmla="*/ 0 h 85"/>
                  <a:gd name="T6" fmla="*/ 22 w 88"/>
                  <a:gd name="T7" fmla="*/ 0 h 85"/>
                  <a:gd name="T8" fmla="*/ 79 w 88"/>
                  <a:gd name="T9" fmla="*/ 22 h 85"/>
                  <a:gd name="T10" fmla="*/ 79 w 88"/>
                  <a:gd name="T11" fmla="*/ 22 h 85"/>
                  <a:gd name="T12" fmla="*/ 68 w 88"/>
                  <a:gd name="T13" fmla="*/ 76 h 85"/>
                  <a:gd name="T14" fmla="*/ 68 w 88"/>
                  <a:gd name="T15" fmla="*/ 76 h 85"/>
                  <a:gd name="T16" fmla="*/ 0 w 88"/>
                  <a:gd name="T17" fmla="*/ 6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5">
                    <a:moveTo>
                      <a:pt x="0" y="66"/>
                    </a:moveTo>
                    <a:lnTo>
                      <a:pt x="0" y="66"/>
                    </a:lnTo>
                    <a:cubicBezTo>
                      <a:pt x="10" y="36"/>
                      <a:pt x="16" y="18"/>
                      <a:pt x="22" y="0"/>
                    </a:cubicBezTo>
                    <a:lnTo>
                      <a:pt x="22" y="0"/>
                    </a:lnTo>
                    <a:cubicBezTo>
                      <a:pt x="42" y="6"/>
                      <a:pt x="69" y="8"/>
                      <a:pt x="79" y="22"/>
                    </a:cubicBezTo>
                    <a:lnTo>
                      <a:pt x="79" y="22"/>
                    </a:lnTo>
                    <a:cubicBezTo>
                      <a:pt x="87" y="33"/>
                      <a:pt x="80" y="67"/>
                      <a:pt x="68" y="76"/>
                    </a:cubicBezTo>
                    <a:lnTo>
                      <a:pt x="68" y="76"/>
                    </a:lnTo>
                    <a:cubicBezTo>
                      <a:pt x="58" y="84"/>
                      <a:pt x="32" y="72"/>
                      <a:pt x="0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49" name="Freeform 45">
                <a:extLst>
                  <a:ext uri="{FF2B5EF4-FFF2-40B4-BE49-F238E27FC236}">
                    <a16:creationId xmlns:a16="http://schemas.microsoft.com/office/drawing/2014/main" id="{76DC72BF-B462-4942-82D1-1DE851776F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35669" y="259941"/>
                <a:ext cx="46040" cy="55567"/>
              </a:xfrm>
              <a:custGeom>
                <a:avLst/>
                <a:gdLst>
                  <a:gd name="T0" fmla="*/ 16 w 105"/>
                  <a:gd name="T1" fmla="*/ 0 h 127"/>
                  <a:gd name="T2" fmla="*/ 16 w 105"/>
                  <a:gd name="T3" fmla="*/ 0 h 127"/>
                  <a:gd name="T4" fmla="*/ 104 w 105"/>
                  <a:gd name="T5" fmla="*/ 116 h 127"/>
                  <a:gd name="T6" fmla="*/ 104 w 105"/>
                  <a:gd name="T7" fmla="*/ 116 h 127"/>
                  <a:gd name="T8" fmla="*/ 90 w 105"/>
                  <a:gd name="T9" fmla="*/ 126 h 127"/>
                  <a:gd name="T10" fmla="*/ 90 w 105"/>
                  <a:gd name="T11" fmla="*/ 126 h 127"/>
                  <a:gd name="T12" fmla="*/ 0 w 105"/>
                  <a:gd name="T13" fmla="*/ 14 h 127"/>
                  <a:gd name="T14" fmla="*/ 0 w 105"/>
                  <a:gd name="T15" fmla="*/ 14 h 127"/>
                  <a:gd name="T16" fmla="*/ 16 w 105"/>
                  <a:gd name="T17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5" h="127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6"/>
                      <a:pt x="86" y="68"/>
                      <a:pt x="104" y="116"/>
                    </a:cubicBezTo>
                    <a:lnTo>
                      <a:pt x="104" y="116"/>
                    </a:lnTo>
                    <a:cubicBezTo>
                      <a:pt x="99" y="119"/>
                      <a:pt x="94" y="123"/>
                      <a:pt x="90" y="126"/>
                    </a:cubicBezTo>
                    <a:lnTo>
                      <a:pt x="90" y="126"/>
                    </a:lnTo>
                    <a:cubicBezTo>
                      <a:pt x="60" y="89"/>
                      <a:pt x="30" y="52"/>
                      <a:pt x="0" y="14"/>
                    </a:cubicBezTo>
                    <a:lnTo>
                      <a:pt x="0" y="14"/>
                    </a:lnTo>
                    <a:cubicBezTo>
                      <a:pt x="6" y="10"/>
                      <a:pt x="11" y="4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0" name="Freeform 46">
                <a:extLst>
                  <a:ext uri="{FF2B5EF4-FFF2-40B4-BE49-F238E27FC236}">
                    <a16:creationId xmlns:a16="http://schemas.microsoft.com/office/drawing/2014/main" id="{444FBFF0-FE3E-9048-B87C-A1D1FCC1D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242" y="2887562"/>
                <a:ext cx="702720" cy="364800"/>
              </a:xfrm>
              <a:custGeom>
                <a:avLst/>
                <a:gdLst>
                  <a:gd name="T0" fmla="*/ 444853 w 1616"/>
                  <a:gd name="T1" fmla="*/ 277405 h 839"/>
                  <a:gd name="T2" fmla="*/ 444853 w 1616"/>
                  <a:gd name="T3" fmla="*/ 277405 h 839"/>
                  <a:gd name="T4" fmla="*/ 199597 w 1616"/>
                  <a:gd name="T5" fmla="*/ 173487 h 839"/>
                  <a:gd name="T6" fmla="*/ 199597 w 1616"/>
                  <a:gd name="T7" fmla="*/ 173487 h 839"/>
                  <a:gd name="T8" fmla="*/ 382669 w 1616"/>
                  <a:gd name="T9" fmla="*/ 223924 h 839"/>
                  <a:gd name="T10" fmla="*/ 382669 w 1616"/>
                  <a:gd name="T11" fmla="*/ 223924 h 839"/>
                  <a:gd name="T12" fmla="*/ 553131 w 1616"/>
                  <a:gd name="T13" fmla="*/ 309145 h 839"/>
                  <a:gd name="T14" fmla="*/ 553131 w 1616"/>
                  <a:gd name="T15" fmla="*/ 309145 h 839"/>
                  <a:gd name="T16" fmla="*/ 469205 w 1616"/>
                  <a:gd name="T17" fmla="*/ 251316 h 839"/>
                  <a:gd name="T18" fmla="*/ 469205 w 1616"/>
                  <a:gd name="T19" fmla="*/ 251316 h 839"/>
                  <a:gd name="T20" fmla="*/ 375712 w 1616"/>
                  <a:gd name="T21" fmla="*/ 200010 h 839"/>
                  <a:gd name="T22" fmla="*/ 375712 w 1616"/>
                  <a:gd name="T23" fmla="*/ 200010 h 839"/>
                  <a:gd name="T24" fmla="*/ 280044 w 1616"/>
                  <a:gd name="T25" fmla="*/ 158268 h 839"/>
                  <a:gd name="T26" fmla="*/ 280044 w 1616"/>
                  <a:gd name="T27" fmla="*/ 158268 h 839"/>
                  <a:gd name="T28" fmla="*/ 183507 w 1616"/>
                  <a:gd name="T29" fmla="*/ 120875 h 839"/>
                  <a:gd name="T30" fmla="*/ 183507 w 1616"/>
                  <a:gd name="T31" fmla="*/ 120875 h 839"/>
                  <a:gd name="T32" fmla="*/ 183942 w 1616"/>
                  <a:gd name="T33" fmla="*/ 115223 h 839"/>
                  <a:gd name="T34" fmla="*/ 183942 w 1616"/>
                  <a:gd name="T35" fmla="*/ 115223 h 839"/>
                  <a:gd name="T36" fmla="*/ 207424 w 1616"/>
                  <a:gd name="T37" fmla="*/ 115223 h 839"/>
                  <a:gd name="T38" fmla="*/ 207424 w 1616"/>
                  <a:gd name="T39" fmla="*/ 115223 h 839"/>
                  <a:gd name="T40" fmla="*/ 418327 w 1616"/>
                  <a:gd name="T41" fmla="*/ 188705 h 839"/>
                  <a:gd name="T42" fmla="*/ 418327 w 1616"/>
                  <a:gd name="T43" fmla="*/ 188705 h 839"/>
                  <a:gd name="T44" fmla="*/ 530954 w 1616"/>
                  <a:gd name="T45" fmla="*/ 263926 h 839"/>
                  <a:gd name="T46" fmla="*/ 530954 w 1616"/>
                  <a:gd name="T47" fmla="*/ 263926 h 839"/>
                  <a:gd name="T48" fmla="*/ 632274 w 1616"/>
                  <a:gd name="T49" fmla="*/ 342190 h 839"/>
                  <a:gd name="T50" fmla="*/ 632274 w 1616"/>
                  <a:gd name="T51" fmla="*/ 342190 h 839"/>
                  <a:gd name="T52" fmla="*/ 369189 w 1616"/>
                  <a:gd name="T53" fmla="*/ 130441 h 839"/>
                  <a:gd name="T54" fmla="*/ 369189 w 1616"/>
                  <a:gd name="T55" fmla="*/ 130441 h 839"/>
                  <a:gd name="T56" fmla="*/ 702285 w 1616"/>
                  <a:gd name="T57" fmla="*/ 364365 h 839"/>
                  <a:gd name="T58" fmla="*/ 702285 w 1616"/>
                  <a:gd name="T59" fmla="*/ 364365 h 839"/>
                  <a:gd name="T60" fmla="*/ 686196 w 1616"/>
                  <a:gd name="T61" fmla="*/ 336103 h 839"/>
                  <a:gd name="T62" fmla="*/ 686196 w 1616"/>
                  <a:gd name="T63" fmla="*/ 336103 h 839"/>
                  <a:gd name="T64" fmla="*/ 668367 w 1616"/>
                  <a:gd name="T65" fmla="*/ 307841 h 839"/>
                  <a:gd name="T66" fmla="*/ 668367 w 1616"/>
                  <a:gd name="T67" fmla="*/ 307841 h 839"/>
                  <a:gd name="T68" fmla="*/ 339184 w 1616"/>
                  <a:gd name="T69" fmla="*/ 43480 h 839"/>
                  <a:gd name="T70" fmla="*/ 339184 w 1616"/>
                  <a:gd name="T71" fmla="*/ 43480 h 839"/>
                  <a:gd name="T72" fmla="*/ 133934 w 1616"/>
                  <a:gd name="T73" fmla="*/ 12609 h 839"/>
                  <a:gd name="T74" fmla="*/ 133934 w 1616"/>
                  <a:gd name="T75" fmla="*/ 12609 h 839"/>
                  <a:gd name="T76" fmla="*/ 40006 w 1616"/>
                  <a:gd name="T77" fmla="*/ 49133 h 839"/>
                  <a:gd name="T78" fmla="*/ 40006 w 1616"/>
                  <a:gd name="T79" fmla="*/ 49133 h 839"/>
                  <a:gd name="T80" fmla="*/ 12176 w 1616"/>
                  <a:gd name="T81" fmla="*/ 134354 h 839"/>
                  <a:gd name="T82" fmla="*/ 12176 w 1616"/>
                  <a:gd name="T83" fmla="*/ 134354 h 839"/>
                  <a:gd name="T84" fmla="*/ 116975 w 1616"/>
                  <a:gd name="T85" fmla="*/ 246968 h 839"/>
                  <a:gd name="T86" fmla="*/ 116975 w 1616"/>
                  <a:gd name="T87" fmla="*/ 246968 h 839"/>
                  <a:gd name="T88" fmla="*/ 380495 w 1616"/>
                  <a:gd name="T89" fmla="*/ 326537 h 839"/>
                  <a:gd name="T90" fmla="*/ 380495 w 1616"/>
                  <a:gd name="T91" fmla="*/ 326537 h 839"/>
                  <a:gd name="T92" fmla="*/ 531389 w 1616"/>
                  <a:gd name="T93" fmla="*/ 352626 h 839"/>
                  <a:gd name="T94" fmla="*/ 531389 w 1616"/>
                  <a:gd name="T95" fmla="*/ 352626 h 839"/>
                  <a:gd name="T96" fmla="*/ 549652 w 1616"/>
                  <a:gd name="T97" fmla="*/ 355669 h 839"/>
                  <a:gd name="T98" fmla="*/ 549652 w 1616"/>
                  <a:gd name="T99" fmla="*/ 355669 h 839"/>
                  <a:gd name="T100" fmla="*/ 279610 w 1616"/>
                  <a:gd name="T101" fmla="*/ 250012 h 839"/>
                  <a:gd name="T102" fmla="*/ 279610 w 1616"/>
                  <a:gd name="T103" fmla="*/ 250012 h 839"/>
                  <a:gd name="T104" fmla="*/ 281784 w 1616"/>
                  <a:gd name="T105" fmla="*/ 243055 h 839"/>
                  <a:gd name="T106" fmla="*/ 281784 w 1616"/>
                  <a:gd name="T107" fmla="*/ 243055 h 839"/>
                  <a:gd name="T108" fmla="*/ 443114 w 1616"/>
                  <a:gd name="T109" fmla="*/ 281318 h 839"/>
                  <a:gd name="T110" fmla="*/ 443114 w 1616"/>
                  <a:gd name="T111" fmla="*/ 281318 h 839"/>
                  <a:gd name="T112" fmla="*/ 444853 w 1616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6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8"/>
                      <a:pt x="648" y="479"/>
                      <a:pt x="459" y="399"/>
                    </a:cubicBezTo>
                    <a:cubicBezTo>
                      <a:pt x="612" y="397"/>
                      <a:pt x="746" y="457"/>
                      <a:pt x="880" y="515"/>
                    </a:cubicBezTo>
                    <a:cubicBezTo>
                      <a:pt x="1013" y="574"/>
                      <a:pt x="1140" y="647"/>
                      <a:pt x="1272" y="711"/>
                    </a:cubicBezTo>
                    <a:cubicBezTo>
                      <a:pt x="1208" y="666"/>
                      <a:pt x="1145" y="619"/>
                      <a:pt x="1079" y="578"/>
                    </a:cubicBezTo>
                    <a:cubicBezTo>
                      <a:pt x="1009" y="535"/>
                      <a:pt x="937" y="495"/>
                      <a:pt x="864" y="460"/>
                    </a:cubicBezTo>
                    <a:cubicBezTo>
                      <a:pt x="792" y="424"/>
                      <a:pt x="718" y="394"/>
                      <a:pt x="644" y="364"/>
                    </a:cubicBezTo>
                    <a:cubicBezTo>
                      <a:pt x="570" y="334"/>
                      <a:pt x="496" y="307"/>
                      <a:pt x="422" y="278"/>
                    </a:cubicBezTo>
                    <a:cubicBezTo>
                      <a:pt x="423" y="274"/>
                      <a:pt x="423" y="270"/>
                      <a:pt x="423" y="265"/>
                    </a:cubicBezTo>
                    <a:cubicBezTo>
                      <a:pt x="441" y="265"/>
                      <a:pt x="460" y="261"/>
                      <a:pt x="477" y="265"/>
                    </a:cubicBezTo>
                    <a:cubicBezTo>
                      <a:pt x="644" y="307"/>
                      <a:pt x="811" y="350"/>
                      <a:pt x="962" y="434"/>
                    </a:cubicBezTo>
                    <a:cubicBezTo>
                      <a:pt x="1053" y="484"/>
                      <a:pt x="1137" y="545"/>
                      <a:pt x="1221" y="607"/>
                    </a:cubicBezTo>
                    <a:cubicBezTo>
                      <a:pt x="1300" y="665"/>
                      <a:pt x="1376" y="728"/>
                      <a:pt x="1454" y="787"/>
                    </a:cubicBezTo>
                    <a:cubicBezTo>
                      <a:pt x="1287" y="583"/>
                      <a:pt x="1072" y="437"/>
                      <a:pt x="849" y="300"/>
                    </a:cubicBezTo>
                    <a:cubicBezTo>
                      <a:pt x="1163" y="393"/>
                      <a:pt x="1403" y="594"/>
                      <a:pt x="1615" y="838"/>
                    </a:cubicBezTo>
                    <a:cubicBezTo>
                      <a:pt x="1602" y="816"/>
                      <a:pt x="1591" y="795"/>
                      <a:pt x="1578" y="773"/>
                    </a:cubicBezTo>
                    <a:cubicBezTo>
                      <a:pt x="1565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80" y="100"/>
                    </a:cubicBezTo>
                    <a:cubicBezTo>
                      <a:pt x="628" y="33"/>
                      <a:pt x="471" y="0"/>
                      <a:pt x="308" y="29"/>
                    </a:cubicBezTo>
                    <a:cubicBezTo>
                      <a:pt x="233" y="42"/>
                      <a:pt x="159" y="76"/>
                      <a:pt x="92" y="113"/>
                    </a:cubicBezTo>
                    <a:cubicBezTo>
                      <a:pt x="19" y="154"/>
                      <a:pt x="0" y="228"/>
                      <a:pt x="28" y="309"/>
                    </a:cubicBezTo>
                    <a:cubicBezTo>
                      <a:pt x="70" y="430"/>
                      <a:pt x="161" y="510"/>
                      <a:pt x="269" y="568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2" y="811"/>
                    </a:cubicBezTo>
                    <a:cubicBezTo>
                      <a:pt x="1231" y="813"/>
                      <a:pt x="1241" y="814"/>
                      <a:pt x="1264" y="818"/>
                    </a:cubicBezTo>
                    <a:cubicBezTo>
                      <a:pt x="1067" y="684"/>
                      <a:pt x="836" y="678"/>
                      <a:pt x="643" y="575"/>
                    </a:cubicBezTo>
                    <a:cubicBezTo>
                      <a:pt x="645" y="570"/>
                      <a:pt x="646" y="564"/>
                      <a:pt x="648" y="559"/>
                    </a:cubicBezTo>
                    <a:cubicBezTo>
                      <a:pt x="771" y="588"/>
                      <a:pt x="895" y="618"/>
                      <a:pt x="1019" y="647"/>
                    </a:cubicBezTo>
                    <a:cubicBezTo>
                      <a:pt x="1021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1" name="Freeform 47">
                <a:extLst>
                  <a:ext uri="{FF2B5EF4-FFF2-40B4-BE49-F238E27FC236}">
                    <a16:creationId xmlns:a16="http://schemas.microsoft.com/office/drawing/2014/main" id="{FDDE74FA-A244-2B45-BB61-484F30ACE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0961" y="2253962"/>
                <a:ext cx="458879" cy="332159"/>
              </a:xfrm>
              <a:custGeom>
                <a:avLst/>
                <a:gdLst>
                  <a:gd name="T0" fmla="*/ 0 w 1056"/>
                  <a:gd name="T1" fmla="*/ 169353 h 761"/>
                  <a:gd name="T2" fmla="*/ 0 w 1056"/>
                  <a:gd name="T3" fmla="*/ 169353 h 761"/>
                  <a:gd name="T4" fmla="*/ 122542 w 1056"/>
                  <a:gd name="T5" fmla="*/ 297677 h 761"/>
                  <a:gd name="T6" fmla="*/ 122542 w 1056"/>
                  <a:gd name="T7" fmla="*/ 297677 h 761"/>
                  <a:gd name="T8" fmla="*/ 367625 w 1056"/>
                  <a:gd name="T9" fmla="*/ 273235 h 761"/>
                  <a:gd name="T10" fmla="*/ 367625 w 1056"/>
                  <a:gd name="T11" fmla="*/ 273235 h 761"/>
                  <a:gd name="T12" fmla="*/ 362845 w 1056"/>
                  <a:gd name="T13" fmla="*/ 53250 h 761"/>
                  <a:gd name="T14" fmla="*/ 362845 w 1056"/>
                  <a:gd name="T15" fmla="*/ 53250 h 761"/>
                  <a:gd name="T16" fmla="*/ 44758 w 1056"/>
                  <a:gd name="T17" fmla="*/ 77693 h 761"/>
                  <a:gd name="T18" fmla="*/ 44758 w 1056"/>
                  <a:gd name="T19" fmla="*/ 77693 h 761"/>
                  <a:gd name="T20" fmla="*/ 27376 w 1056"/>
                  <a:gd name="T21" fmla="*/ 96898 h 761"/>
                  <a:gd name="T22" fmla="*/ 27376 w 1056"/>
                  <a:gd name="T23" fmla="*/ 96898 h 761"/>
                  <a:gd name="T24" fmla="*/ 119065 w 1056"/>
                  <a:gd name="T25" fmla="*/ 78129 h 761"/>
                  <a:gd name="T26" fmla="*/ 119065 w 1056"/>
                  <a:gd name="T27" fmla="*/ 78129 h 761"/>
                  <a:gd name="T28" fmla="*/ 259858 w 1056"/>
                  <a:gd name="T29" fmla="*/ 173718 h 761"/>
                  <a:gd name="T30" fmla="*/ 259858 w 1056"/>
                  <a:gd name="T31" fmla="*/ 173718 h 761"/>
                  <a:gd name="T32" fmla="*/ 179032 w 1056"/>
                  <a:gd name="T33" fmla="*/ 262323 h 761"/>
                  <a:gd name="T34" fmla="*/ 179032 w 1056"/>
                  <a:gd name="T35" fmla="*/ 262323 h 761"/>
                  <a:gd name="T36" fmla="*/ 84736 w 1056"/>
                  <a:gd name="T37" fmla="*/ 227405 h 761"/>
                  <a:gd name="T38" fmla="*/ 84736 w 1056"/>
                  <a:gd name="T39" fmla="*/ 227405 h 761"/>
                  <a:gd name="T40" fmla="*/ 0 w 1056"/>
                  <a:gd name="T41" fmla="*/ 169353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6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49" y="629"/>
                      <a:pt x="282" y="682"/>
                    </a:cubicBezTo>
                    <a:cubicBezTo>
                      <a:pt x="478" y="760"/>
                      <a:pt x="669" y="746"/>
                      <a:pt x="846" y="626"/>
                    </a:cubicBezTo>
                    <a:cubicBezTo>
                      <a:pt x="1055" y="486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3" y="222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6"/>
                      <a:pt x="546" y="605"/>
                      <a:pt x="412" y="601"/>
                    </a:cubicBezTo>
                    <a:cubicBezTo>
                      <a:pt x="331" y="599"/>
                      <a:pt x="260" y="563"/>
                      <a:pt x="195" y="521"/>
                    </a:cubicBezTo>
                    <a:cubicBezTo>
                      <a:pt x="131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2" name="Freeform 48">
                <a:extLst>
                  <a:ext uri="{FF2B5EF4-FFF2-40B4-BE49-F238E27FC236}">
                    <a16:creationId xmlns:a16="http://schemas.microsoft.com/office/drawing/2014/main" id="{CD8469DF-1977-2F4E-9759-B631F48A25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8290" y="2738665"/>
                <a:ext cx="927151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4 h 1660"/>
                  <a:gd name="T14" fmla="*/ 1721 w 2131"/>
                  <a:gd name="T15" fmla="*/ 1174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4 h 1660"/>
                  <a:gd name="T22" fmla="*/ 1905 w 2131"/>
                  <a:gd name="T23" fmla="*/ 1264 h 1660"/>
                  <a:gd name="T24" fmla="*/ 1627 w 2131"/>
                  <a:gd name="T25" fmla="*/ 753 h 1660"/>
                  <a:gd name="T26" fmla="*/ 1627 w 2131"/>
                  <a:gd name="T27" fmla="*/ 753 h 1660"/>
                  <a:gd name="T28" fmla="*/ 1110 w 2131"/>
                  <a:gd name="T29" fmla="*/ 213 h 1660"/>
                  <a:gd name="T30" fmla="*/ 1110 w 2131"/>
                  <a:gd name="T31" fmla="*/ 213 h 1660"/>
                  <a:gd name="T32" fmla="*/ 32 w 2131"/>
                  <a:gd name="T33" fmla="*/ 386 h 1660"/>
                  <a:gd name="T34" fmla="*/ 32 w 2131"/>
                  <a:gd name="T35" fmla="*/ 386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0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5"/>
                      <a:pt x="1377" y="680"/>
                    </a:cubicBezTo>
                    <a:lnTo>
                      <a:pt x="1377" y="680"/>
                    </a:lnTo>
                    <a:cubicBezTo>
                      <a:pt x="1497" y="840"/>
                      <a:pt x="1608" y="1007"/>
                      <a:pt x="1721" y="1174"/>
                    </a:cubicBezTo>
                    <a:lnTo>
                      <a:pt x="1721" y="1174"/>
                    </a:lnTo>
                    <a:cubicBezTo>
                      <a:pt x="1840" y="1349"/>
                      <a:pt x="1973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4"/>
                    </a:cubicBezTo>
                    <a:lnTo>
                      <a:pt x="1905" y="1264"/>
                    </a:lnTo>
                    <a:cubicBezTo>
                      <a:pt x="1812" y="1094"/>
                      <a:pt x="1728" y="919"/>
                      <a:pt x="1627" y="753"/>
                    </a:cubicBezTo>
                    <a:lnTo>
                      <a:pt x="1627" y="753"/>
                    </a:lnTo>
                    <a:cubicBezTo>
                      <a:pt x="1496" y="536"/>
                      <a:pt x="1333" y="347"/>
                      <a:pt x="1110" y="213"/>
                    </a:cubicBezTo>
                    <a:lnTo>
                      <a:pt x="1110" y="213"/>
                    </a:lnTo>
                    <a:cubicBezTo>
                      <a:pt x="757" y="0"/>
                      <a:pt x="295" y="71"/>
                      <a:pt x="32" y="386"/>
                    </a:cubicBezTo>
                    <a:lnTo>
                      <a:pt x="32" y="386"/>
                    </a:lnTo>
                    <a:cubicBezTo>
                      <a:pt x="20" y="401"/>
                      <a:pt x="10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3" name="Freeform 49">
                <a:extLst>
                  <a:ext uri="{FF2B5EF4-FFF2-40B4-BE49-F238E27FC236}">
                    <a16:creationId xmlns:a16="http://schemas.microsoft.com/office/drawing/2014/main" id="{CA5DD51A-6D03-4E4F-B146-89E3F82E6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162" y="1985162"/>
                <a:ext cx="311040" cy="480000"/>
              </a:xfrm>
              <a:custGeom>
                <a:avLst/>
                <a:gdLst>
                  <a:gd name="T0" fmla="*/ 220302 w 713"/>
                  <a:gd name="T1" fmla="*/ 429428 h 1101"/>
                  <a:gd name="T2" fmla="*/ 220302 w 713"/>
                  <a:gd name="T3" fmla="*/ 429428 h 1101"/>
                  <a:gd name="T4" fmla="*/ 242114 w 713"/>
                  <a:gd name="T5" fmla="*/ 78910 h 1101"/>
                  <a:gd name="T6" fmla="*/ 242114 w 713"/>
                  <a:gd name="T7" fmla="*/ 78910 h 1101"/>
                  <a:gd name="T8" fmla="*/ 73725 w 713"/>
                  <a:gd name="T9" fmla="*/ 62343 h 1101"/>
                  <a:gd name="T10" fmla="*/ 73725 w 713"/>
                  <a:gd name="T11" fmla="*/ 62343 h 1101"/>
                  <a:gd name="T12" fmla="*/ 18322 w 713"/>
                  <a:gd name="T13" fmla="*/ 289918 h 1101"/>
                  <a:gd name="T14" fmla="*/ 18322 w 713"/>
                  <a:gd name="T15" fmla="*/ 289918 h 1101"/>
                  <a:gd name="T16" fmla="*/ 86376 w 713"/>
                  <a:gd name="T17" fmla="*/ 428556 h 1101"/>
                  <a:gd name="T18" fmla="*/ 86376 w 713"/>
                  <a:gd name="T19" fmla="*/ 428556 h 1101"/>
                  <a:gd name="T20" fmla="*/ 141342 w 713"/>
                  <a:gd name="T21" fmla="*/ 479564 h 1101"/>
                  <a:gd name="T22" fmla="*/ 141342 w 713"/>
                  <a:gd name="T23" fmla="*/ 479564 h 1101"/>
                  <a:gd name="T24" fmla="*/ 140470 w 713"/>
                  <a:gd name="T25" fmla="*/ 446431 h 1101"/>
                  <a:gd name="T26" fmla="*/ 140470 w 713"/>
                  <a:gd name="T27" fmla="*/ 446431 h 1101"/>
                  <a:gd name="T28" fmla="*/ 79396 w 713"/>
                  <a:gd name="T29" fmla="*/ 285123 h 1101"/>
                  <a:gd name="T30" fmla="*/ 79396 w 713"/>
                  <a:gd name="T31" fmla="*/ 285123 h 1101"/>
                  <a:gd name="T32" fmla="*/ 141342 w 713"/>
                  <a:gd name="T33" fmla="*/ 184850 h 1101"/>
                  <a:gd name="T34" fmla="*/ 141342 w 713"/>
                  <a:gd name="T35" fmla="*/ 184850 h 1101"/>
                  <a:gd name="T36" fmla="*/ 166644 w 713"/>
                  <a:gd name="T37" fmla="*/ 187902 h 1101"/>
                  <a:gd name="T38" fmla="*/ 166644 w 713"/>
                  <a:gd name="T39" fmla="*/ 187902 h 1101"/>
                  <a:gd name="T40" fmla="*/ 228590 w 713"/>
                  <a:gd name="T41" fmla="*/ 319128 h 1101"/>
                  <a:gd name="T42" fmla="*/ 228590 w 713"/>
                  <a:gd name="T43" fmla="*/ 319128 h 1101"/>
                  <a:gd name="T44" fmla="*/ 220302 w 713"/>
                  <a:gd name="T45" fmla="*/ 429428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3" h="1101">
                    <a:moveTo>
                      <a:pt x="505" y="985"/>
                    </a:moveTo>
                    <a:lnTo>
                      <a:pt x="505" y="985"/>
                    </a:lnTo>
                    <a:cubicBezTo>
                      <a:pt x="712" y="747"/>
                      <a:pt x="681" y="386"/>
                      <a:pt x="555" y="181"/>
                    </a:cubicBezTo>
                    <a:cubicBezTo>
                      <a:pt x="454" y="17"/>
                      <a:pt x="299" y="0"/>
                      <a:pt x="169" y="143"/>
                    </a:cubicBezTo>
                    <a:cubicBezTo>
                      <a:pt x="32" y="294"/>
                      <a:pt x="0" y="469"/>
                      <a:pt x="42" y="665"/>
                    </a:cubicBezTo>
                    <a:cubicBezTo>
                      <a:pt x="67" y="785"/>
                      <a:pt x="122" y="889"/>
                      <a:pt x="198" y="983"/>
                    </a:cubicBezTo>
                    <a:cubicBezTo>
                      <a:pt x="234" y="1026"/>
                      <a:pt x="281" y="1061"/>
                      <a:pt x="324" y="1100"/>
                    </a:cubicBezTo>
                    <a:cubicBezTo>
                      <a:pt x="359" y="1064"/>
                      <a:pt x="340" y="1045"/>
                      <a:pt x="322" y="1024"/>
                    </a:cubicBezTo>
                    <a:cubicBezTo>
                      <a:pt x="231" y="917"/>
                      <a:pt x="191" y="789"/>
                      <a:pt x="182" y="654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4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5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4" name="Freeform 50">
                <a:extLst>
                  <a:ext uri="{FF2B5EF4-FFF2-40B4-BE49-F238E27FC236}">
                    <a16:creationId xmlns:a16="http://schemas.microsoft.com/office/drawing/2014/main" id="{389D7881-0B11-EA4B-9885-50E50B9B7E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1884" y="2766961"/>
                <a:ext cx="504853" cy="669982"/>
              </a:xfrm>
              <a:custGeom>
                <a:avLst/>
                <a:gdLst>
                  <a:gd name="T0" fmla="*/ 356 w 1161"/>
                  <a:gd name="T1" fmla="*/ 1530 h 1540"/>
                  <a:gd name="T2" fmla="*/ 356 w 1161"/>
                  <a:gd name="T3" fmla="*/ 1530 h 1540"/>
                  <a:gd name="T4" fmla="*/ 325 w 1161"/>
                  <a:gd name="T5" fmla="*/ 1462 h 1540"/>
                  <a:gd name="T6" fmla="*/ 325 w 1161"/>
                  <a:gd name="T7" fmla="*/ 1462 h 1540"/>
                  <a:gd name="T8" fmla="*/ 197 w 1161"/>
                  <a:gd name="T9" fmla="*/ 926 h 1540"/>
                  <a:gd name="T10" fmla="*/ 197 w 1161"/>
                  <a:gd name="T11" fmla="*/ 926 h 1540"/>
                  <a:gd name="T12" fmla="*/ 374 w 1161"/>
                  <a:gd name="T13" fmla="*/ 479 h 1540"/>
                  <a:gd name="T14" fmla="*/ 374 w 1161"/>
                  <a:gd name="T15" fmla="*/ 479 h 1540"/>
                  <a:gd name="T16" fmla="*/ 527 w 1161"/>
                  <a:gd name="T17" fmla="*/ 309 h 1540"/>
                  <a:gd name="T18" fmla="*/ 527 w 1161"/>
                  <a:gd name="T19" fmla="*/ 309 h 1540"/>
                  <a:gd name="T20" fmla="*/ 870 w 1161"/>
                  <a:gd name="T21" fmla="*/ 155 h 1540"/>
                  <a:gd name="T22" fmla="*/ 870 w 1161"/>
                  <a:gd name="T23" fmla="*/ 155 h 1540"/>
                  <a:gd name="T24" fmla="*/ 1112 w 1161"/>
                  <a:gd name="T25" fmla="*/ 150 h 1540"/>
                  <a:gd name="T26" fmla="*/ 1112 w 1161"/>
                  <a:gd name="T27" fmla="*/ 150 h 1540"/>
                  <a:gd name="T28" fmla="*/ 1156 w 1161"/>
                  <a:gd name="T29" fmla="*/ 148 h 1540"/>
                  <a:gd name="T30" fmla="*/ 1156 w 1161"/>
                  <a:gd name="T31" fmla="*/ 148 h 1540"/>
                  <a:gd name="T32" fmla="*/ 1160 w 1161"/>
                  <a:gd name="T33" fmla="*/ 132 h 1540"/>
                  <a:gd name="T34" fmla="*/ 1160 w 1161"/>
                  <a:gd name="T35" fmla="*/ 132 h 1540"/>
                  <a:gd name="T36" fmla="*/ 1052 w 1161"/>
                  <a:gd name="T37" fmla="*/ 88 h 1540"/>
                  <a:gd name="T38" fmla="*/ 1052 w 1161"/>
                  <a:gd name="T39" fmla="*/ 88 h 1540"/>
                  <a:gd name="T40" fmla="*/ 156 w 1161"/>
                  <a:gd name="T41" fmla="*/ 426 h 1540"/>
                  <a:gd name="T42" fmla="*/ 156 w 1161"/>
                  <a:gd name="T43" fmla="*/ 426 h 1540"/>
                  <a:gd name="T44" fmla="*/ 97 w 1161"/>
                  <a:gd name="T45" fmla="*/ 1082 h 1540"/>
                  <a:gd name="T46" fmla="*/ 97 w 1161"/>
                  <a:gd name="T47" fmla="*/ 1082 h 1540"/>
                  <a:gd name="T48" fmla="*/ 168 w 1161"/>
                  <a:gd name="T49" fmla="*/ 1251 h 1540"/>
                  <a:gd name="T50" fmla="*/ 168 w 1161"/>
                  <a:gd name="T51" fmla="*/ 1251 h 1540"/>
                  <a:gd name="T52" fmla="*/ 337 w 1161"/>
                  <a:gd name="T53" fmla="*/ 1539 h 1540"/>
                  <a:gd name="T54" fmla="*/ 337 w 1161"/>
                  <a:gd name="T55" fmla="*/ 1539 h 1540"/>
                  <a:gd name="T56" fmla="*/ 356 w 1161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1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5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3" y="1293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3" y="363"/>
                      <a:pt x="527" y="309"/>
                    </a:cubicBezTo>
                    <a:lnTo>
                      <a:pt x="527" y="309"/>
                    </a:lnTo>
                    <a:cubicBezTo>
                      <a:pt x="621" y="215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1" y="151"/>
                      <a:pt x="1112" y="150"/>
                    </a:cubicBezTo>
                    <a:lnTo>
                      <a:pt x="1112" y="150"/>
                    </a:lnTo>
                    <a:cubicBezTo>
                      <a:pt x="1127" y="150"/>
                      <a:pt x="1141" y="148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0" y="132"/>
                    </a:cubicBezTo>
                    <a:lnTo>
                      <a:pt x="1160" y="132"/>
                    </a:lnTo>
                    <a:cubicBezTo>
                      <a:pt x="1124" y="117"/>
                      <a:pt x="1089" y="97"/>
                      <a:pt x="1052" y="88"/>
                    </a:cubicBezTo>
                    <a:lnTo>
                      <a:pt x="1052" y="88"/>
                    </a:lnTo>
                    <a:cubicBezTo>
                      <a:pt x="711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2"/>
                    </a:cubicBezTo>
                    <a:lnTo>
                      <a:pt x="97" y="1082"/>
                    </a:lnTo>
                    <a:cubicBezTo>
                      <a:pt x="121" y="1139"/>
                      <a:pt x="139" y="1198"/>
                      <a:pt x="168" y="1251"/>
                    </a:cubicBezTo>
                    <a:lnTo>
                      <a:pt x="168" y="1251"/>
                    </a:lnTo>
                    <a:cubicBezTo>
                      <a:pt x="221" y="1350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49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5" name="Freeform 51">
                <a:extLst>
                  <a:ext uri="{FF2B5EF4-FFF2-40B4-BE49-F238E27FC236}">
                    <a16:creationId xmlns:a16="http://schemas.microsoft.com/office/drawing/2014/main" id="{5ECB68FF-E12A-5B4F-9722-288F538DC6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7040" y="1823882"/>
                <a:ext cx="378241" cy="311040"/>
              </a:xfrm>
              <a:custGeom>
                <a:avLst/>
                <a:gdLst>
                  <a:gd name="T0" fmla="*/ 0 w 867"/>
                  <a:gd name="T1" fmla="*/ 177054 h 715"/>
                  <a:gd name="T2" fmla="*/ 0 w 867"/>
                  <a:gd name="T3" fmla="*/ 177054 h 715"/>
                  <a:gd name="T4" fmla="*/ 14833 w 867"/>
                  <a:gd name="T5" fmla="*/ 161828 h 715"/>
                  <a:gd name="T6" fmla="*/ 14833 w 867"/>
                  <a:gd name="T7" fmla="*/ 161828 h 715"/>
                  <a:gd name="T8" fmla="*/ 139168 w 867"/>
                  <a:gd name="T9" fmla="*/ 100490 h 715"/>
                  <a:gd name="T10" fmla="*/ 139168 w 867"/>
                  <a:gd name="T11" fmla="*/ 100490 h 715"/>
                  <a:gd name="T12" fmla="*/ 219005 w 867"/>
                  <a:gd name="T13" fmla="*/ 151387 h 715"/>
                  <a:gd name="T14" fmla="*/ 219005 w 867"/>
                  <a:gd name="T15" fmla="*/ 151387 h 715"/>
                  <a:gd name="T16" fmla="*/ 173633 w 867"/>
                  <a:gd name="T17" fmla="*/ 244482 h 715"/>
                  <a:gd name="T18" fmla="*/ 173633 w 867"/>
                  <a:gd name="T19" fmla="*/ 244482 h 715"/>
                  <a:gd name="T20" fmla="*/ 94669 w 867"/>
                  <a:gd name="T21" fmla="*/ 258837 h 715"/>
                  <a:gd name="T22" fmla="*/ 94669 w 867"/>
                  <a:gd name="T23" fmla="*/ 258837 h 715"/>
                  <a:gd name="T24" fmla="*/ 104267 w 867"/>
                  <a:gd name="T25" fmla="*/ 244482 h 715"/>
                  <a:gd name="T26" fmla="*/ 104267 w 867"/>
                  <a:gd name="T27" fmla="*/ 244482 h 715"/>
                  <a:gd name="T28" fmla="*/ 54097 w 867"/>
                  <a:gd name="T29" fmla="*/ 248397 h 715"/>
                  <a:gd name="T30" fmla="*/ 54097 w 867"/>
                  <a:gd name="T31" fmla="*/ 248397 h 715"/>
                  <a:gd name="T32" fmla="*/ 54097 w 867"/>
                  <a:gd name="T33" fmla="*/ 252747 h 715"/>
                  <a:gd name="T34" fmla="*/ 54097 w 867"/>
                  <a:gd name="T35" fmla="*/ 252747 h 715"/>
                  <a:gd name="T36" fmla="*/ 66312 w 867"/>
                  <a:gd name="T37" fmla="*/ 258402 h 715"/>
                  <a:gd name="T38" fmla="*/ 66312 w 867"/>
                  <a:gd name="T39" fmla="*/ 258402 h 715"/>
                  <a:gd name="T40" fmla="*/ 65440 w 867"/>
                  <a:gd name="T41" fmla="*/ 261448 h 715"/>
                  <a:gd name="T42" fmla="*/ 65440 w 867"/>
                  <a:gd name="T43" fmla="*/ 261448 h 715"/>
                  <a:gd name="T44" fmla="*/ 20068 w 867"/>
                  <a:gd name="T45" fmla="*/ 257967 h 715"/>
                  <a:gd name="T46" fmla="*/ 20068 w 867"/>
                  <a:gd name="T47" fmla="*/ 257967 h 715"/>
                  <a:gd name="T48" fmla="*/ 80709 w 867"/>
                  <a:gd name="T49" fmla="*/ 289289 h 715"/>
                  <a:gd name="T50" fmla="*/ 80709 w 867"/>
                  <a:gd name="T51" fmla="*/ 289289 h 715"/>
                  <a:gd name="T52" fmla="*/ 362099 w 867"/>
                  <a:gd name="T53" fmla="*/ 125286 h 715"/>
                  <a:gd name="T54" fmla="*/ 362099 w 867"/>
                  <a:gd name="T55" fmla="*/ 125286 h 715"/>
                  <a:gd name="T56" fmla="*/ 311929 w 867"/>
                  <a:gd name="T57" fmla="*/ 23926 h 715"/>
                  <a:gd name="T58" fmla="*/ 311929 w 867"/>
                  <a:gd name="T59" fmla="*/ 23926 h 715"/>
                  <a:gd name="T60" fmla="*/ 133061 w 867"/>
                  <a:gd name="T61" fmla="*/ 34367 h 715"/>
                  <a:gd name="T62" fmla="*/ 133061 w 867"/>
                  <a:gd name="T63" fmla="*/ 34367 h 715"/>
                  <a:gd name="T64" fmla="*/ 0 w 867"/>
                  <a:gd name="T65" fmla="*/ 177054 h 71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5">
                    <a:moveTo>
                      <a:pt x="0" y="407"/>
                    </a:moveTo>
                    <a:lnTo>
                      <a:pt x="0" y="407"/>
                    </a:lnTo>
                    <a:cubicBezTo>
                      <a:pt x="11" y="395"/>
                      <a:pt x="24" y="385"/>
                      <a:pt x="34" y="372"/>
                    </a:cubicBezTo>
                    <a:cubicBezTo>
                      <a:pt x="108" y="285"/>
                      <a:pt x="207" y="241"/>
                      <a:pt x="319" y="231"/>
                    </a:cubicBezTo>
                    <a:cubicBezTo>
                      <a:pt x="417" y="221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8" y="562"/>
                    </a:cubicBezTo>
                    <a:cubicBezTo>
                      <a:pt x="342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39" y="562"/>
                    </a:cubicBezTo>
                    <a:cubicBezTo>
                      <a:pt x="193" y="565"/>
                      <a:pt x="159" y="568"/>
                      <a:pt x="124" y="571"/>
                    </a:cubicBezTo>
                    <a:cubicBezTo>
                      <a:pt x="124" y="574"/>
                      <a:pt x="124" y="577"/>
                      <a:pt x="124" y="581"/>
                    </a:cubicBezTo>
                    <a:cubicBezTo>
                      <a:pt x="133" y="585"/>
                      <a:pt x="143" y="590"/>
                      <a:pt x="152" y="594"/>
                    </a:cubicBezTo>
                    <a:cubicBezTo>
                      <a:pt x="152" y="596"/>
                      <a:pt x="151" y="598"/>
                      <a:pt x="150" y="601"/>
                    </a:cubicBezTo>
                    <a:cubicBezTo>
                      <a:pt x="117" y="598"/>
                      <a:pt x="84" y="596"/>
                      <a:pt x="46" y="593"/>
                    </a:cubicBezTo>
                    <a:cubicBezTo>
                      <a:pt x="83" y="642"/>
                      <a:pt x="134" y="656"/>
                      <a:pt x="185" y="665"/>
                    </a:cubicBezTo>
                    <a:cubicBezTo>
                      <a:pt x="458" y="714"/>
                      <a:pt x="742" y="581"/>
                      <a:pt x="830" y="288"/>
                    </a:cubicBezTo>
                    <a:cubicBezTo>
                      <a:pt x="866" y="168"/>
                      <a:pt x="832" y="100"/>
                      <a:pt x="715" y="55"/>
                    </a:cubicBezTo>
                    <a:cubicBezTo>
                      <a:pt x="574" y="0"/>
                      <a:pt x="439" y="23"/>
                      <a:pt x="305" y="79"/>
                    </a:cubicBezTo>
                    <a:cubicBezTo>
                      <a:pt x="155" y="142"/>
                      <a:pt x="60" y="258"/>
                      <a:pt x="0" y="407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6" name="Freeform 52">
                <a:extLst>
                  <a:ext uri="{FF2B5EF4-FFF2-40B4-BE49-F238E27FC236}">
                    <a16:creationId xmlns:a16="http://schemas.microsoft.com/office/drawing/2014/main" id="{08640D65-9B71-D346-8176-B35966CF8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3588" y="2056292"/>
                <a:ext cx="693776" cy="1341553"/>
              </a:xfrm>
              <a:custGeom>
                <a:avLst/>
                <a:gdLst>
                  <a:gd name="T0" fmla="*/ 0 w 1593"/>
                  <a:gd name="T1" fmla="*/ 1091 h 3083"/>
                  <a:gd name="T2" fmla="*/ 0 w 1593"/>
                  <a:gd name="T3" fmla="*/ 1091 h 3083"/>
                  <a:gd name="T4" fmla="*/ 184 w 1593"/>
                  <a:gd name="T5" fmla="*/ 1419 h 3083"/>
                  <a:gd name="T6" fmla="*/ 184 w 1593"/>
                  <a:gd name="T7" fmla="*/ 1419 h 3083"/>
                  <a:gd name="T8" fmla="*/ 208 w 1593"/>
                  <a:gd name="T9" fmla="*/ 1539 h 3083"/>
                  <a:gd name="T10" fmla="*/ 208 w 1593"/>
                  <a:gd name="T11" fmla="*/ 1539 h 3083"/>
                  <a:gd name="T12" fmla="*/ 209 w 1593"/>
                  <a:gd name="T13" fmla="*/ 2078 h 3083"/>
                  <a:gd name="T14" fmla="*/ 209 w 1593"/>
                  <a:gd name="T15" fmla="*/ 2078 h 3083"/>
                  <a:gd name="T16" fmla="*/ 549 w 1593"/>
                  <a:gd name="T17" fmla="*/ 3016 h 3083"/>
                  <a:gd name="T18" fmla="*/ 549 w 1593"/>
                  <a:gd name="T19" fmla="*/ 3016 h 3083"/>
                  <a:gd name="T20" fmla="*/ 605 w 1593"/>
                  <a:gd name="T21" fmla="*/ 3082 h 3083"/>
                  <a:gd name="T22" fmla="*/ 605 w 1593"/>
                  <a:gd name="T23" fmla="*/ 3082 h 3083"/>
                  <a:gd name="T24" fmla="*/ 504 w 1593"/>
                  <a:gd name="T25" fmla="*/ 2879 h 3083"/>
                  <a:gd name="T26" fmla="*/ 504 w 1593"/>
                  <a:gd name="T27" fmla="*/ 2879 h 3083"/>
                  <a:gd name="T28" fmla="*/ 272 w 1593"/>
                  <a:gd name="T29" fmla="*/ 2158 h 3083"/>
                  <a:gd name="T30" fmla="*/ 272 w 1593"/>
                  <a:gd name="T31" fmla="*/ 2158 h 3083"/>
                  <a:gd name="T32" fmla="*/ 290 w 1593"/>
                  <a:gd name="T33" fmla="*/ 1465 h 3083"/>
                  <a:gd name="T34" fmla="*/ 290 w 1593"/>
                  <a:gd name="T35" fmla="*/ 1465 h 3083"/>
                  <a:gd name="T36" fmla="*/ 482 w 1593"/>
                  <a:gd name="T37" fmla="*/ 1005 h 3083"/>
                  <a:gd name="T38" fmla="*/ 482 w 1593"/>
                  <a:gd name="T39" fmla="*/ 1005 h 3083"/>
                  <a:gd name="T40" fmla="*/ 776 w 1593"/>
                  <a:gd name="T41" fmla="*/ 786 h 3083"/>
                  <a:gd name="T42" fmla="*/ 776 w 1593"/>
                  <a:gd name="T43" fmla="*/ 786 h 3083"/>
                  <a:gd name="T44" fmla="*/ 891 w 1593"/>
                  <a:gd name="T45" fmla="*/ 738 h 3083"/>
                  <a:gd name="T46" fmla="*/ 891 w 1593"/>
                  <a:gd name="T47" fmla="*/ 738 h 3083"/>
                  <a:gd name="T48" fmla="*/ 883 w 1593"/>
                  <a:gd name="T49" fmla="*/ 718 h 3083"/>
                  <a:gd name="T50" fmla="*/ 883 w 1593"/>
                  <a:gd name="T51" fmla="*/ 718 h 3083"/>
                  <a:gd name="T52" fmla="*/ 604 w 1593"/>
                  <a:gd name="T53" fmla="*/ 810 h 3083"/>
                  <a:gd name="T54" fmla="*/ 604 w 1593"/>
                  <a:gd name="T55" fmla="*/ 810 h 3083"/>
                  <a:gd name="T56" fmla="*/ 1592 w 1593"/>
                  <a:gd name="T57" fmla="*/ 19 h 3083"/>
                  <a:gd name="T58" fmla="*/ 1592 w 1593"/>
                  <a:gd name="T59" fmla="*/ 19 h 3083"/>
                  <a:gd name="T60" fmla="*/ 1583 w 1593"/>
                  <a:gd name="T61" fmla="*/ 0 h 3083"/>
                  <a:gd name="T62" fmla="*/ 1583 w 1593"/>
                  <a:gd name="T63" fmla="*/ 0 h 3083"/>
                  <a:gd name="T64" fmla="*/ 1416 w 1593"/>
                  <a:gd name="T65" fmla="*/ 55 h 3083"/>
                  <a:gd name="T66" fmla="*/ 1416 w 1593"/>
                  <a:gd name="T67" fmla="*/ 55 h 3083"/>
                  <a:gd name="T68" fmla="*/ 1247 w 1593"/>
                  <a:gd name="T69" fmla="*/ 129 h 3083"/>
                  <a:gd name="T70" fmla="*/ 1247 w 1593"/>
                  <a:gd name="T71" fmla="*/ 129 h 3083"/>
                  <a:gd name="T72" fmla="*/ 1093 w 1593"/>
                  <a:gd name="T73" fmla="*/ 218 h 3083"/>
                  <a:gd name="T74" fmla="*/ 1093 w 1593"/>
                  <a:gd name="T75" fmla="*/ 218 h 3083"/>
                  <a:gd name="T76" fmla="*/ 940 w 1593"/>
                  <a:gd name="T77" fmla="*/ 326 h 3083"/>
                  <a:gd name="T78" fmla="*/ 940 w 1593"/>
                  <a:gd name="T79" fmla="*/ 326 h 3083"/>
                  <a:gd name="T80" fmla="*/ 906 w 1593"/>
                  <a:gd name="T81" fmla="*/ 97 h 3083"/>
                  <a:gd name="T82" fmla="*/ 906 w 1593"/>
                  <a:gd name="T83" fmla="*/ 97 h 3083"/>
                  <a:gd name="T84" fmla="*/ 891 w 1593"/>
                  <a:gd name="T85" fmla="*/ 96 h 3083"/>
                  <a:gd name="T86" fmla="*/ 891 w 1593"/>
                  <a:gd name="T87" fmla="*/ 96 h 3083"/>
                  <a:gd name="T88" fmla="*/ 887 w 1593"/>
                  <a:gd name="T89" fmla="*/ 266 h 3083"/>
                  <a:gd name="T90" fmla="*/ 887 w 1593"/>
                  <a:gd name="T91" fmla="*/ 266 h 3083"/>
                  <a:gd name="T92" fmla="*/ 819 w 1593"/>
                  <a:gd name="T93" fmla="*/ 448 h 3083"/>
                  <a:gd name="T94" fmla="*/ 819 w 1593"/>
                  <a:gd name="T95" fmla="*/ 448 h 3083"/>
                  <a:gd name="T96" fmla="*/ 451 w 1593"/>
                  <a:gd name="T97" fmla="*/ 924 h 3083"/>
                  <a:gd name="T98" fmla="*/ 451 w 1593"/>
                  <a:gd name="T99" fmla="*/ 924 h 3083"/>
                  <a:gd name="T100" fmla="*/ 244 w 1593"/>
                  <a:gd name="T101" fmla="*/ 1389 h 3083"/>
                  <a:gd name="T102" fmla="*/ 244 w 1593"/>
                  <a:gd name="T103" fmla="*/ 1389 h 3083"/>
                  <a:gd name="T104" fmla="*/ 230 w 1593"/>
                  <a:gd name="T105" fmla="*/ 1420 h 3083"/>
                  <a:gd name="T106" fmla="*/ 230 w 1593"/>
                  <a:gd name="T107" fmla="*/ 1420 h 3083"/>
                  <a:gd name="T108" fmla="*/ 8 w 1593"/>
                  <a:gd name="T109" fmla="*/ 1085 h 3083"/>
                  <a:gd name="T110" fmla="*/ 0 w 1593"/>
                  <a:gd name="T111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93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6" y="1308"/>
                      <a:pt x="184" y="1419"/>
                    </a:cubicBezTo>
                    <a:lnTo>
                      <a:pt x="184" y="1419"/>
                    </a:lnTo>
                    <a:cubicBezTo>
                      <a:pt x="203" y="1454"/>
                      <a:pt x="215" y="1502"/>
                      <a:pt x="208" y="1539"/>
                    </a:cubicBezTo>
                    <a:lnTo>
                      <a:pt x="208" y="1539"/>
                    </a:lnTo>
                    <a:cubicBezTo>
                      <a:pt x="174" y="1720"/>
                      <a:pt x="186" y="1899"/>
                      <a:pt x="209" y="2078"/>
                    </a:cubicBezTo>
                    <a:lnTo>
                      <a:pt x="209" y="2078"/>
                    </a:lnTo>
                    <a:cubicBezTo>
                      <a:pt x="253" y="2416"/>
                      <a:pt x="378" y="2724"/>
                      <a:pt x="549" y="3016"/>
                    </a:cubicBezTo>
                    <a:lnTo>
                      <a:pt x="549" y="3016"/>
                    </a:lnTo>
                    <a:cubicBezTo>
                      <a:pt x="564" y="3041"/>
                      <a:pt x="580" y="3064"/>
                      <a:pt x="605" y="3082"/>
                    </a:cubicBezTo>
                    <a:lnTo>
                      <a:pt x="605" y="3082"/>
                    </a:lnTo>
                    <a:cubicBezTo>
                      <a:pt x="571" y="3015"/>
                      <a:pt x="535" y="2948"/>
                      <a:pt x="504" y="2879"/>
                    </a:cubicBezTo>
                    <a:lnTo>
                      <a:pt x="504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29" y="1925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2" y="1005"/>
                    </a:cubicBezTo>
                    <a:lnTo>
                      <a:pt x="482" y="1005"/>
                    </a:lnTo>
                    <a:cubicBezTo>
                      <a:pt x="552" y="901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1"/>
                      <a:pt x="852" y="754"/>
                      <a:pt x="891" y="738"/>
                    </a:cubicBezTo>
                    <a:lnTo>
                      <a:pt x="891" y="738"/>
                    </a:lnTo>
                    <a:cubicBezTo>
                      <a:pt x="888" y="731"/>
                      <a:pt x="886" y="725"/>
                      <a:pt x="883" y="718"/>
                    </a:cubicBezTo>
                    <a:lnTo>
                      <a:pt x="883" y="718"/>
                    </a:lnTo>
                    <a:cubicBezTo>
                      <a:pt x="794" y="748"/>
                      <a:pt x="704" y="778"/>
                      <a:pt x="604" y="810"/>
                    </a:cubicBezTo>
                    <a:lnTo>
                      <a:pt x="604" y="810"/>
                    </a:lnTo>
                    <a:cubicBezTo>
                      <a:pt x="874" y="464"/>
                      <a:pt x="1167" y="161"/>
                      <a:pt x="1592" y="19"/>
                    </a:cubicBezTo>
                    <a:lnTo>
                      <a:pt x="1592" y="19"/>
                    </a:lnTo>
                    <a:cubicBezTo>
                      <a:pt x="1589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7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8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4" y="155"/>
                      <a:pt x="1143" y="187"/>
                      <a:pt x="1093" y="218"/>
                    </a:cubicBezTo>
                    <a:lnTo>
                      <a:pt x="1093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8" y="247"/>
                      <a:pt x="918" y="172"/>
                      <a:pt x="906" y="97"/>
                    </a:cubicBezTo>
                    <a:lnTo>
                      <a:pt x="906" y="97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6"/>
                    </a:cubicBezTo>
                    <a:lnTo>
                      <a:pt x="887" y="266"/>
                    </a:lnTo>
                    <a:cubicBezTo>
                      <a:pt x="896" y="343"/>
                      <a:pt x="876" y="393"/>
                      <a:pt x="819" y="448"/>
                    </a:cubicBezTo>
                    <a:lnTo>
                      <a:pt x="819" y="448"/>
                    </a:lnTo>
                    <a:cubicBezTo>
                      <a:pt x="676" y="589"/>
                      <a:pt x="555" y="751"/>
                      <a:pt x="451" y="924"/>
                    </a:cubicBezTo>
                    <a:lnTo>
                      <a:pt x="451" y="924"/>
                    </a:lnTo>
                    <a:cubicBezTo>
                      <a:pt x="363" y="1071"/>
                      <a:pt x="297" y="1227"/>
                      <a:pt x="244" y="1389"/>
                    </a:cubicBezTo>
                    <a:lnTo>
                      <a:pt x="244" y="1389"/>
                    </a:lnTo>
                    <a:cubicBezTo>
                      <a:pt x="242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2" y="1303"/>
                      <a:pt x="81" y="1194"/>
                      <a:pt x="8" y="1085"/>
                    </a:cubicBezTo>
                    <a:lnTo>
                      <a:pt x="0" y="1091"/>
                    </a:ln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7" name="Freeform 53">
                <a:extLst>
                  <a:ext uri="{FF2B5EF4-FFF2-40B4-BE49-F238E27FC236}">
                    <a16:creationId xmlns:a16="http://schemas.microsoft.com/office/drawing/2014/main" id="{D3AF1130-C71A-3349-A487-FCC1D2061D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9682" y="2666761"/>
                <a:ext cx="577919" cy="211200"/>
              </a:xfrm>
              <a:custGeom>
                <a:avLst/>
                <a:gdLst>
                  <a:gd name="T0" fmla="*/ 577484 w 1329"/>
                  <a:gd name="T1" fmla="*/ 204681 h 486"/>
                  <a:gd name="T2" fmla="*/ 577484 w 1329"/>
                  <a:gd name="T3" fmla="*/ 204681 h 486"/>
                  <a:gd name="T4" fmla="*/ 383105 w 1329"/>
                  <a:gd name="T5" fmla="*/ 63447 h 486"/>
                  <a:gd name="T6" fmla="*/ 383105 w 1329"/>
                  <a:gd name="T7" fmla="*/ 63447 h 486"/>
                  <a:gd name="T8" fmla="*/ 113931 w 1329"/>
                  <a:gd name="T9" fmla="*/ 8691 h 486"/>
                  <a:gd name="T10" fmla="*/ 113931 w 1329"/>
                  <a:gd name="T11" fmla="*/ 8691 h 486"/>
                  <a:gd name="T12" fmla="*/ 18699 w 1329"/>
                  <a:gd name="T13" fmla="*/ 50844 h 486"/>
                  <a:gd name="T14" fmla="*/ 18699 w 1329"/>
                  <a:gd name="T15" fmla="*/ 50844 h 486"/>
                  <a:gd name="T16" fmla="*/ 3479 w 1329"/>
                  <a:gd name="T17" fmla="*/ 88217 h 486"/>
                  <a:gd name="T18" fmla="*/ 3479 w 1329"/>
                  <a:gd name="T19" fmla="*/ 88217 h 486"/>
                  <a:gd name="T20" fmla="*/ 37832 w 1329"/>
                  <a:gd name="T21" fmla="*/ 116899 h 486"/>
                  <a:gd name="T22" fmla="*/ 37832 w 1329"/>
                  <a:gd name="T23" fmla="*/ 116899 h 486"/>
                  <a:gd name="T24" fmla="*/ 84796 w 1329"/>
                  <a:gd name="T25" fmla="*/ 111249 h 486"/>
                  <a:gd name="T26" fmla="*/ 84796 w 1329"/>
                  <a:gd name="T27" fmla="*/ 111249 h 486"/>
                  <a:gd name="T28" fmla="*/ 488774 w 1329"/>
                  <a:gd name="T29" fmla="*/ 153402 h 486"/>
                  <a:gd name="T30" fmla="*/ 488774 w 1329"/>
                  <a:gd name="T31" fmla="*/ 153402 h 486"/>
                  <a:gd name="T32" fmla="*/ 573136 w 1329"/>
                  <a:gd name="T33" fmla="*/ 210765 h 486"/>
                  <a:gd name="T34" fmla="*/ 573136 w 1329"/>
                  <a:gd name="T35" fmla="*/ 210765 h 486"/>
                  <a:gd name="T36" fmla="*/ 577484 w 1329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29" h="486">
                    <a:moveTo>
                      <a:pt x="1328" y="471"/>
                    </a:moveTo>
                    <a:lnTo>
                      <a:pt x="1328" y="471"/>
                    </a:lnTo>
                    <a:cubicBezTo>
                      <a:pt x="1193" y="345"/>
                      <a:pt x="1042" y="239"/>
                      <a:pt x="881" y="146"/>
                    </a:cubicBezTo>
                    <a:cubicBezTo>
                      <a:pt x="689" y="33"/>
                      <a:pt x="481" y="0"/>
                      <a:pt x="262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8"/>
                      <a:pt x="0" y="181"/>
                      <a:pt x="8" y="203"/>
                    </a:cubicBezTo>
                    <a:cubicBezTo>
                      <a:pt x="18" y="232"/>
                      <a:pt x="56" y="261"/>
                      <a:pt x="87" y="269"/>
                    </a:cubicBezTo>
                    <a:cubicBezTo>
                      <a:pt x="119" y="278"/>
                      <a:pt x="162" y="269"/>
                      <a:pt x="195" y="256"/>
                    </a:cubicBezTo>
                    <a:cubicBezTo>
                      <a:pt x="521" y="135"/>
                      <a:pt x="830" y="177"/>
                      <a:pt x="1124" y="353"/>
                    </a:cubicBezTo>
                    <a:cubicBezTo>
                      <a:pt x="1191" y="392"/>
                      <a:pt x="1254" y="440"/>
                      <a:pt x="1318" y="485"/>
                    </a:cubicBezTo>
                    <a:cubicBezTo>
                      <a:pt x="1321" y="480"/>
                      <a:pt x="1325" y="476"/>
                      <a:pt x="1328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58" name="Freeform 54">
                <a:extLst>
                  <a:ext uri="{FF2B5EF4-FFF2-40B4-BE49-F238E27FC236}">
                    <a16:creationId xmlns:a16="http://schemas.microsoft.com/office/drawing/2014/main" id="{99D05D97-DCA4-0147-86A2-44BF346104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1286" y="2572764"/>
                <a:ext cx="415948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5 w 952"/>
                  <a:gd name="T9" fmla="*/ 74 h 791"/>
                  <a:gd name="T10" fmla="*/ 295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0 w 952"/>
                  <a:gd name="T17" fmla="*/ 0 h 791"/>
                  <a:gd name="T18" fmla="*/ 120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2 w 952"/>
                  <a:gd name="T25" fmla="*/ 159 h 791"/>
                  <a:gd name="T26" fmla="*/ 62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1" y="682"/>
                      <a:pt x="847" y="587"/>
                      <a:pt x="772" y="503"/>
                    </a:cubicBezTo>
                    <a:lnTo>
                      <a:pt x="772" y="503"/>
                    </a:lnTo>
                    <a:cubicBezTo>
                      <a:pt x="628" y="343"/>
                      <a:pt x="475" y="193"/>
                      <a:pt x="295" y="74"/>
                    </a:cubicBezTo>
                    <a:lnTo>
                      <a:pt x="295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4" y="0"/>
                      <a:pt x="120" y="0"/>
                    </a:cubicBezTo>
                    <a:lnTo>
                      <a:pt x="120" y="0"/>
                    </a:lnTo>
                    <a:cubicBezTo>
                      <a:pt x="75" y="1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2" y="159"/>
                    </a:cubicBezTo>
                    <a:lnTo>
                      <a:pt x="62" y="159"/>
                    </a:lnTo>
                    <a:cubicBezTo>
                      <a:pt x="143" y="204"/>
                      <a:pt x="228" y="242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59" name="Freeform 55">
                <a:extLst>
                  <a:ext uri="{FF2B5EF4-FFF2-40B4-BE49-F238E27FC236}">
                    <a16:creationId xmlns:a16="http://schemas.microsoft.com/office/drawing/2014/main" id="{00FC3931-923C-7B4B-BD8F-1CF27B11C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0801" y="1762442"/>
                <a:ext cx="176640" cy="226560"/>
              </a:xfrm>
              <a:custGeom>
                <a:avLst/>
                <a:gdLst>
                  <a:gd name="T0" fmla="*/ 48532 w 404"/>
                  <a:gd name="T1" fmla="*/ 226126 h 522"/>
                  <a:gd name="T2" fmla="*/ 48532 w 404"/>
                  <a:gd name="T3" fmla="*/ 226126 h 522"/>
                  <a:gd name="T4" fmla="*/ 50281 w 404"/>
                  <a:gd name="T5" fmla="*/ 144964 h 522"/>
                  <a:gd name="T6" fmla="*/ 50281 w 404"/>
                  <a:gd name="T7" fmla="*/ 144964 h 522"/>
                  <a:gd name="T8" fmla="*/ 53779 w 404"/>
                  <a:gd name="T9" fmla="*/ 123263 h 522"/>
                  <a:gd name="T10" fmla="*/ 53779 w 404"/>
                  <a:gd name="T11" fmla="*/ 123263 h 522"/>
                  <a:gd name="T12" fmla="*/ 88320 w 404"/>
                  <a:gd name="T13" fmla="*/ 79426 h 522"/>
                  <a:gd name="T14" fmla="*/ 88320 w 404"/>
                  <a:gd name="T15" fmla="*/ 79426 h 522"/>
                  <a:gd name="T16" fmla="*/ 119363 w 404"/>
                  <a:gd name="T17" fmla="*/ 111978 h 522"/>
                  <a:gd name="T18" fmla="*/ 119363 w 404"/>
                  <a:gd name="T19" fmla="*/ 111978 h 522"/>
                  <a:gd name="T20" fmla="*/ 126359 w 404"/>
                  <a:gd name="T21" fmla="*/ 210067 h 522"/>
                  <a:gd name="T22" fmla="*/ 126359 w 404"/>
                  <a:gd name="T23" fmla="*/ 210067 h 522"/>
                  <a:gd name="T24" fmla="*/ 167458 w 404"/>
                  <a:gd name="T25" fmla="*/ 70746 h 522"/>
                  <a:gd name="T26" fmla="*/ 167458 w 404"/>
                  <a:gd name="T27" fmla="*/ 70746 h 522"/>
                  <a:gd name="T28" fmla="*/ 94878 w 404"/>
                  <a:gd name="T29" fmla="*/ 1736 h 522"/>
                  <a:gd name="T30" fmla="*/ 94878 w 404"/>
                  <a:gd name="T31" fmla="*/ 1736 h 522"/>
                  <a:gd name="T32" fmla="*/ 19675 w 404"/>
                  <a:gd name="T33" fmla="*/ 59895 h 522"/>
                  <a:gd name="T34" fmla="*/ 19675 w 404"/>
                  <a:gd name="T35" fmla="*/ 59895 h 522"/>
                  <a:gd name="T36" fmla="*/ 48532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1" y="521"/>
                    </a:moveTo>
                    <a:lnTo>
                      <a:pt x="111" y="521"/>
                    </a:lnTo>
                    <a:cubicBezTo>
                      <a:pt x="112" y="455"/>
                      <a:pt x="113" y="394"/>
                      <a:pt x="115" y="334"/>
                    </a:cubicBezTo>
                    <a:cubicBezTo>
                      <a:pt x="115" y="317"/>
                      <a:pt x="114" y="296"/>
                      <a:pt x="123" y="284"/>
                    </a:cubicBezTo>
                    <a:cubicBezTo>
                      <a:pt x="147" y="249"/>
                      <a:pt x="175" y="217"/>
                      <a:pt x="202" y="183"/>
                    </a:cubicBezTo>
                    <a:cubicBezTo>
                      <a:pt x="226" y="208"/>
                      <a:pt x="256" y="229"/>
                      <a:pt x="273" y="258"/>
                    </a:cubicBezTo>
                    <a:cubicBezTo>
                      <a:pt x="317" y="329"/>
                      <a:pt x="311" y="406"/>
                      <a:pt x="289" y="484"/>
                    </a:cubicBezTo>
                    <a:cubicBezTo>
                      <a:pt x="353" y="386"/>
                      <a:pt x="403" y="284"/>
                      <a:pt x="383" y="163"/>
                    </a:cubicBezTo>
                    <a:cubicBezTo>
                      <a:pt x="369" y="72"/>
                      <a:pt x="301" y="9"/>
                      <a:pt x="217" y="4"/>
                    </a:cubicBezTo>
                    <a:cubicBezTo>
                      <a:pt x="141" y="0"/>
                      <a:pt x="74" y="52"/>
                      <a:pt x="45" y="138"/>
                    </a:cubicBezTo>
                    <a:cubicBezTo>
                      <a:pt x="0" y="276"/>
                      <a:pt x="36" y="400"/>
                      <a:pt x="111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0" name="Freeform 56">
                <a:extLst>
                  <a:ext uri="{FF2B5EF4-FFF2-40B4-BE49-F238E27FC236}">
                    <a16:creationId xmlns:a16="http://schemas.microsoft.com/office/drawing/2014/main" id="{66D992CB-9BF1-D24A-BD5A-5E8E33678B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09223" y="2406708"/>
                <a:ext cx="127007" cy="282599"/>
              </a:xfrm>
              <a:custGeom>
                <a:avLst/>
                <a:gdLst>
                  <a:gd name="T0" fmla="*/ 73 w 291"/>
                  <a:gd name="T1" fmla="*/ 0 h 648"/>
                  <a:gd name="T2" fmla="*/ 73 w 291"/>
                  <a:gd name="T3" fmla="*/ 0 h 648"/>
                  <a:gd name="T4" fmla="*/ 20 w 291"/>
                  <a:gd name="T5" fmla="*/ 330 h 648"/>
                  <a:gd name="T6" fmla="*/ 20 w 291"/>
                  <a:gd name="T7" fmla="*/ 330 h 648"/>
                  <a:gd name="T8" fmla="*/ 172 w 291"/>
                  <a:gd name="T9" fmla="*/ 619 h 648"/>
                  <a:gd name="T10" fmla="*/ 172 w 291"/>
                  <a:gd name="T11" fmla="*/ 619 h 648"/>
                  <a:gd name="T12" fmla="*/ 249 w 291"/>
                  <a:gd name="T13" fmla="*/ 636 h 648"/>
                  <a:gd name="T14" fmla="*/ 249 w 291"/>
                  <a:gd name="T15" fmla="*/ 636 h 648"/>
                  <a:gd name="T16" fmla="*/ 286 w 291"/>
                  <a:gd name="T17" fmla="*/ 557 h 648"/>
                  <a:gd name="T18" fmla="*/ 286 w 291"/>
                  <a:gd name="T19" fmla="*/ 557 h 648"/>
                  <a:gd name="T20" fmla="*/ 232 w 291"/>
                  <a:gd name="T21" fmla="*/ 388 h 648"/>
                  <a:gd name="T22" fmla="*/ 232 w 291"/>
                  <a:gd name="T23" fmla="*/ 388 h 648"/>
                  <a:gd name="T24" fmla="*/ 73 w 291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1" h="648">
                    <a:moveTo>
                      <a:pt x="73" y="0"/>
                    </a:moveTo>
                    <a:lnTo>
                      <a:pt x="73" y="0"/>
                    </a:lnTo>
                    <a:cubicBezTo>
                      <a:pt x="42" y="109"/>
                      <a:pt x="0" y="216"/>
                      <a:pt x="20" y="330"/>
                    </a:cubicBezTo>
                    <a:lnTo>
                      <a:pt x="20" y="330"/>
                    </a:lnTo>
                    <a:cubicBezTo>
                      <a:pt x="39" y="443"/>
                      <a:pt x="73" y="550"/>
                      <a:pt x="172" y="619"/>
                    </a:cubicBezTo>
                    <a:lnTo>
                      <a:pt x="172" y="619"/>
                    </a:lnTo>
                    <a:cubicBezTo>
                      <a:pt x="193" y="634"/>
                      <a:pt x="234" y="647"/>
                      <a:pt x="249" y="636"/>
                    </a:cubicBezTo>
                    <a:lnTo>
                      <a:pt x="249" y="636"/>
                    </a:lnTo>
                    <a:cubicBezTo>
                      <a:pt x="271" y="621"/>
                      <a:pt x="290" y="582"/>
                      <a:pt x="286" y="557"/>
                    </a:cubicBezTo>
                    <a:lnTo>
                      <a:pt x="286" y="557"/>
                    </a:lnTo>
                    <a:cubicBezTo>
                      <a:pt x="276" y="499"/>
                      <a:pt x="261" y="438"/>
                      <a:pt x="232" y="388"/>
                    </a:cubicBezTo>
                    <a:lnTo>
                      <a:pt x="232" y="388"/>
                    </a:lnTo>
                    <a:cubicBezTo>
                      <a:pt x="162" y="266"/>
                      <a:pt x="81" y="149"/>
                      <a:pt x="73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1" name="Freeform 57">
                <a:extLst>
                  <a:ext uri="{FF2B5EF4-FFF2-40B4-BE49-F238E27FC236}">
                    <a16:creationId xmlns:a16="http://schemas.microsoft.com/office/drawing/2014/main" id="{0FA7291B-215B-C14C-A4B3-E550E974DA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12569" y="2086577"/>
                <a:ext cx="346094" cy="100021"/>
              </a:xfrm>
              <a:custGeom>
                <a:avLst/>
                <a:gdLst>
                  <a:gd name="T0" fmla="*/ 0 w 793"/>
                  <a:gd name="T1" fmla="*/ 45 h 228"/>
                  <a:gd name="T2" fmla="*/ 0 w 793"/>
                  <a:gd name="T3" fmla="*/ 45 h 228"/>
                  <a:gd name="T4" fmla="*/ 441 w 793"/>
                  <a:gd name="T5" fmla="*/ 221 h 228"/>
                  <a:gd name="T6" fmla="*/ 441 w 793"/>
                  <a:gd name="T7" fmla="*/ 221 h 228"/>
                  <a:gd name="T8" fmla="*/ 710 w 793"/>
                  <a:gd name="T9" fmla="*/ 163 h 228"/>
                  <a:gd name="T10" fmla="*/ 710 w 793"/>
                  <a:gd name="T11" fmla="*/ 163 h 228"/>
                  <a:gd name="T12" fmla="*/ 753 w 793"/>
                  <a:gd name="T13" fmla="*/ 127 h 228"/>
                  <a:gd name="T14" fmla="*/ 753 w 793"/>
                  <a:gd name="T15" fmla="*/ 127 h 228"/>
                  <a:gd name="T16" fmla="*/ 770 w 793"/>
                  <a:gd name="T17" fmla="*/ 35 h 228"/>
                  <a:gd name="T18" fmla="*/ 770 w 793"/>
                  <a:gd name="T19" fmla="*/ 35 h 228"/>
                  <a:gd name="T20" fmla="*/ 679 w 793"/>
                  <a:gd name="T21" fmla="*/ 12 h 228"/>
                  <a:gd name="T22" fmla="*/ 679 w 793"/>
                  <a:gd name="T23" fmla="*/ 12 h 228"/>
                  <a:gd name="T24" fmla="*/ 528 w 793"/>
                  <a:gd name="T25" fmla="*/ 60 h 228"/>
                  <a:gd name="T26" fmla="*/ 528 w 793"/>
                  <a:gd name="T27" fmla="*/ 60 h 228"/>
                  <a:gd name="T28" fmla="*/ 0 w 793"/>
                  <a:gd name="T29" fmla="*/ 45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28">
                    <a:moveTo>
                      <a:pt x="0" y="45"/>
                    </a:moveTo>
                    <a:lnTo>
                      <a:pt x="0" y="45"/>
                    </a:lnTo>
                    <a:cubicBezTo>
                      <a:pt x="128" y="181"/>
                      <a:pt x="281" y="212"/>
                      <a:pt x="441" y="221"/>
                    </a:cubicBezTo>
                    <a:lnTo>
                      <a:pt x="441" y="221"/>
                    </a:lnTo>
                    <a:cubicBezTo>
                      <a:pt x="536" y="227"/>
                      <a:pt x="628" y="216"/>
                      <a:pt x="710" y="163"/>
                    </a:cubicBezTo>
                    <a:lnTo>
                      <a:pt x="710" y="163"/>
                    </a:lnTo>
                    <a:cubicBezTo>
                      <a:pt x="725" y="153"/>
                      <a:pt x="741" y="141"/>
                      <a:pt x="753" y="127"/>
                    </a:cubicBezTo>
                    <a:lnTo>
                      <a:pt x="753" y="127"/>
                    </a:lnTo>
                    <a:cubicBezTo>
                      <a:pt x="776" y="101"/>
                      <a:pt x="792" y="69"/>
                      <a:pt x="770" y="35"/>
                    </a:cubicBezTo>
                    <a:lnTo>
                      <a:pt x="770" y="35"/>
                    </a:lnTo>
                    <a:cubicBezTo>
                      <a:pt x="747" y="0"/>
                      <a:pt x="713" y="1"/>
                      <a:pt x="679" y="12"/>
                    </a:cubicBezTo>
                    <a:lnTo>
                      <a:pt x="679" y="12"/>
                    </a:lnTo>
                    <a:cubicBezTo>
                      <a:pt x="628" y="28"/>
                      <a:pt x="579" y="46"/>
                      <a:pt x="528" y="60"/>
                    </a:cubicBezTo>
                    <a:lnTo>
                      <a:pt x="528" y="60"/>
                    </a:lnTo>
                    <a:cubicBezTo>
                      <a:pt x="356" y="109"/>
                      <a:pt x="184" y="135"/>
                      <a:pt x="0" y="4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2" name="Freeform 58">
                <a:extLst>
                  <a:ext uri="{FF2B5EF4-FFF2-40B4-BE49-F238E27FC236}">
                    <a16:creationId xmlns:a16="http://schemas.microsoft.com/office/drawing/2014/main" id="{CBB5D094-B7DD-354F-8513-54D8A10354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6034" y="2438663"/>
                <a:ext cx="281002" cy="234970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0 w 644"/>
                  <a:gd name="T5" fmla="*/ 369 h 537"/>
                  <a:gd name="T6" fmla="*/ 220 w 644"/>
                  <a:gd name="T7" fmla="*/ 369 h 537"/>
                  <a:gd name="T8" fmla="*/ 543 w 644"/>
                  <a:gd name="T9" fmla="*/ 525 h 537"/>
                  <a:gd name="T10" fmla="*/ 543 w 644"/>
                  <a:gd name="T11" fmla="*/ 525 h 537"/>
                  <a:gd name="T12" fmla="*/ 549 w 644"/>
                  <a:gd name="T13" fmla="*/ 525 h 537"/>
                  <a:gd name="T14" fmla="*/ 549 w 644"/>
                  <a:gd name="T15" fmla="*/ 525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1 w 644"/>
                  <a:gd name="T21" fmla="*/ 393 h 537"/>
                  <a:gd name="T22" fmla="*/ 581 w 644"/>
                  <a:gd name="T23" fmla="*/ 393 h 537"/>
                  <a:gd name="T24" fmla="*/ 466 w 644"/>
                  <a:gd name="T25" fmla="*/ 342 h 537"/>
                  <a:gd name="T26" fmla="*/ 466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2 w 644"/>
                  <a:gd name="T33" fmla="*/ 0 h 537"/>
                  <a:gd name="T34" fmla="*/ 12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2" y="127"/>
                      <a:pt x="133" y="258"/>
                      <a:pt x="220" y="369"/>
                    </a:cubicBezTo>
                    <a:lnTo>
                      <a:pt x="220" y="369"/>
                    </a:lnTo>
                    <a:cubicBezTo>
                      <a:pt x="297" y="466"/>
                      <a:pt x="406" y="536"/>
                      <a:pt x="543" y="525"/>
                    </a:cubicBezTo>
                    <a:lnTo>
                      <a:pt x="543" y="525"/>
                    </a:lnTo>
                    <a:cubicBezTo>
                      <a:pt x="545" y="525"/>
                      <a:pt x="547" y="526"/>
                      <a:pt x="549" y="525"/>
                    </a:cubicBezTo>
                    <a:lnTo>
                      <a:pt x="549" y="525"/>
                    </a:lnTo>
                    <a:cubicBezTo>
                      <a:pt x="580" y="512"/>
                      <a:pt x="611" y="500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09" y="415"/>
                      <a:pt x="581" y="393"/>
                    </a:cubicBezTo>
                    <a:lnTo>
                      <a:pt x="581" y="393"/>
                    </a:lnTo>
                    <a:cubicBezTo>
                      <a:pt x="549" y="367"/>
                      <a:pt x="506" y="353"/>
                      <a:pt x="466" y="342"/>
                    </a:cubicBezTo>
                    <a:lnTo>
                      <a:pt x="466" y="342"/>
                    </a:lnTo>
                    <a:cubicBezTo>
                      <a:pt x="322" y="302"/>
                      <a:pt x="198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5" y="36"/>
                      <a:pt x="12" y="0"/>
                    </a:cubicBezTo>
                    <a:lnTo>
                      <a:pt x="12" y="0"/>
                    </a:lnTo>
                    <a:cubicBezTo>
                      <a:pt x="8" y="2"/>
                      <a:pt x="4" y="3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3" name="Freeform 59">
                <a:extLst>
                  <a:ext uri="{FF2B5EF4-FFF2-40B4-BE49-F238E27FC236}">
                    <a16:creationId xmlns:a16="http://schemas.microsoft.com/office/drawing/2014/main" id="{E7C83608-6BFD-2340-B427-AFB0B90C54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1955" y="2145279"/>
                <a:ext cx="155584" cy="292125"/>
              </a:xfrm>
              <a:custGeom>
                <a:avLst/>
                <a:gdLst>
                  <a:gd name="T0" fmla="*/ 0 w 359"/>
                  <a:gd name="T1" fmla="*/ 671 h 672"/>
                  <a:gd name="T2" fmla="*/ 0 w 359"/>
                  <a:gd name="T3" fmla="*/ 671 h 672"/>
                  <a:gd name="T4" fmla="*/ 321 w 359"/>
                  <a:gd name="T5" fmla="*/ 287 h 672"/>
                  <a:gd name="T6" fmla="*/ 321 w 359"/>
                  <a:gd name="T7" fmla="*/ 287 h 672"/>
                  <a:gd name="T8" fmla="*/ 355 w 359"/>
                  <a:gd name="T9" fmla="*/ 88 h 672"/>
                  <a:gd name="T10" fmla="*/ 355 w 359"/>
                  <a:gd name="T11" fmla="*/ 88 h 672"/>
                  <a:gd name="T12" fmla="*/ 338 w 359"/>
                  <a:gd name="T13" fmla="*/ 39 h 672"/>
                  <a:gd name="T14" fmla="*/ 338 w 359"/>
                  <a:gd name="T15" fmla="*/ 39 h 672"/>
                  <a:gd name="T16" fmla="*/ 271 w 359"/>
                  <a:gd name="T17" fmla="*/ 2 h 672"/>
                  <a:gd name="T18" fmla="*/ 271 w 359"/>
                  <a:gd name="T19" fmla="*/ 2 h 672"/>
                  <a:gd name="T20" fmla="*/ 218 w 359"/>
                  <a:gd name="T21" fmla="*/ 55 h 672"/>
                  <a:gd name="T22" fmla="*/ 218 w 359"/>
                  <a:gd name="T23" fmla="*/ 55 h 672"/>
                  <a:gd name="T24" fmla="*/ 168 w 359"/>
                  <a:gd name="T25" fmla="*/ 225 h 672"/>
                  <a:gd name="T26" fmla="*/ 168 w 359"/>
                  <a:gd name="T27" fmla="*/ 225 h 672"/>
                  <a:gd name="T28" fmla="*/ 0 w 359"/>
                  <a:gd name="T29" fmla="*/ 671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2">
                    <a:moveTo>
                      <a:pt x="0" y="671"/>
                    </a:moveTo>
                    <a:lnTo>
                      <a:pt x="0" y="671"/>
                    </a:lnTo>
                    <a:cubicBezTo>
                      <a:pt x="130" y="561"/>
                      <a:pt x="266" y="455"/>
                      <a:pt x="321" y="287"/>
                    </a:cubicBezTo>
                    <a:lnTo>
                      <a:pt x="321" y="287"/>
                    </a:lnTo>
                    <a:cubicBezTo>
                      <a:pt x="342" y="224"/>
                      <a:pt x="347" y="155"/>
                      <a:pt x="355" y="88"/>
                    </a:cubicBezTo>
                    <a:lnTo>
                      <a:pt x="355" y="88"/>
                    </a:lnTo>
                    <a:cubicBezTo>
                      <a:pt x="358" y="72"/>
                      <a:pt x="349" y="49"/>
                      <a:pt x="338" y="39"/>
                    </a:cubicBezTo>
                    <a:lnTo>
                      <a:pt x="338" y="39"/>
                    </a:lnTo>
                    <a:cubicBezTo>
                      <a:pt x="319" y="22"/>
                      <a:pt x="292" y="0"/>
                      <a:pt x="271" y="2"/>
                    </a:cubicBezTo>
                    <a:lnTo>
                      <a:pt x="271" y="2"/>
                    </a:lnTo>
                    <a:cubicBezTo>
                      <a:pt x="251" y="5"/>
                      <a:pt x="227" y="33"/>
                      <a:pt x="218" y="55"/>
                    </a:cubicBezTo>
                    <a:lnTo>
                      <a:pt x="218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1" y="385"/>
                      <a:pt x="95" y="535"/>
                      <a:pt x="0" y="67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4" name="Freeform 60">
                <a:extLst>
                  <a:ext uri="{FF2B5EF4-FFF2-40B4-BE49-F238E27FC236}">
                    <a16:creationId xmlns:a16="http://schemas.microsoft.com/office/drawing/2014/main" id="{A81757E1-A852-6C4F-B8DA-35E03FDA03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91" y="2863624"/>
                <a:ext cx="401659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2 h 452"/>
                  <a:gd name="T6" fmla="*/ 230 w 921"/>
                  <a:gd name="T7" fmla="*/ 232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7 w 921"/>
                  <a:gd name="T13" fmla="*/ 151 h 452"/>
                  <a:gd name="T14" fmla="*/ 867 w 921"/>
                  <a:gd name="T15" fmla="*/ 151 h 452"/>
                  <a:gd name="T16" fmla="*/ 919 w 921"/>
                  <a:gd name="T17" fmla="*/ 109 h 452"/>
                  <a:gd name="T18" fmla="*/ 919 w 921"/>
                  <a:gd name="T19" fmla="*/ 109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29 w 921"/>
                  <a:gd name="T25" fmla="*/ 22 h 452"/>
                  <a:gd name="T26" fmla="*/ 829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2"/>
                    </a:cubicBezTo>
                    <a:lnTo>
                      <a:pt x="230" y="232"/>
                    </a:lnTo>
                    <a:cubicBezTo>
                      <a:pt x="376" y="154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1" y="161"/>
                      <a:pt x="811" y="156"/>
                      <a:pt x="867" y="151"/>
                    </a:cubicBezTo>
                    <a:lnTo>
                      <a:pt x="867" y="151"/>
                    </a:lnTo>
                    <a:cubicBezTo>
                      <a:pt x="887" y="149"/>
                      <a:pt x="917" y="124"/>
                      <a:pt x="919" y="109"/>
                    </a:cubicBezTo>
                    <a:lnTo>
                      <a:pt x="919" y="109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3" y="28"/>
                      <a:pt x="849" y="23"/>
                      <a:pt x="829" y="22"/>
                    </a:cubicBezTo>
                    <a:lnTo>
                      <a:pt x="829" y="22"/>
                    </a:lnTo>
                    <a:cubicBezTo>
                      <a:pt x="554" y="0"/>
                      <a:pt x="309" y="70"/>
                      <a:pt x="115" y="274"/>
                    </a:cubicBezTo>
                    <a:lnTo>
                      <a:pt x="115" y="274"/>
                    </a:lnTo>
                    <a:cubicBezTo>
                      <a:pt x="69" y="322"/>
                      <a:pt x="38" y="383"/>
                      <a:pt x="0" y="439"/>
                    </a:cubicBezTo>
                    <a:lnTo>
                      <a:pt x="0" y="439"/>
                    </a:lnTo>
                    <a:cubicBezTo>
                      <a:pt x="5" y="443"/>
                      <a:pt x="10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5" name="Freeform 61">
                <a:extLst>
                  <a:ext uri="{FF2B5EF4-FFF2-40B4-BE49-F238E27FC236}">
                    <a16:creationId xmlns:a16="http://schemas.microsoft.com/office/drawing/2014/main" id="{2EDC7BF8-ECC5-7E4C-AEF0-B74D31BD7C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8882" y="2672522"/>
                <a:ext cx="211200" cy="339839"/>
              </a:xfrm>
              <a:custGeom>
                <a:avLst/>
                <a:gdLst>
                  <a:gd name="T0" fmla="*/ 210765 w 485"/>
                  <a:gd name="T1" fmla="*/ 339404 h 781"/>
                  <a:gd name="T2" fmla="*/ 210765 w 485"/>
                  <a:gd name="T3" fmla="*/ 339404 h 781"/>
                  <a:gd name="T4" fmla="*/ 186379 w 485"/>
                  <a:gd name="T5" fmla="*/ 233667 h 781"/>
                  <a:gd name="T6" fmla="*/ 186379 w 485"/>
                  <a:gd name="T7" fmla="*/ 233667 h 781"/>
                  <a:gd name="T8" fmla="*/ 55304 w 485"/>
                  <a:gd name="T9" fmla="*/ 16970 h 781"/>
                  <a:gd name="T10" fmla="*/ 55304 w 485"/>
                  <a:gd name="T11" fmla="*/ 16970 h 781"/>
                  <a:gd name="T12" fmla="*/ 37450 w 485"/>
                  <a:gd name="T13" fmla="*/ 1741 h 781"/>
                  <a:gd name="T14" fmla="*/ 37450 w 485"/>
                  <a:gd name="T15" fmla="*/ 1741 h 781"/>
                  <a:gd name="T16" fmla="*/ 3048 w 485"/>
                  <a:gd name="T17" fmla="*/ 5222 h 781"/>
                  <a:gd name="T18" fmla="*/ 3048 w 485"/>
                  <a:gd name="T19" fmla="*/ 5222 h 781"/>
                  <a:gd name="T20" fmla="*/ 5661 w 485"/>
                  <a:gd name="T21" fmla="*/ 33070 h 781"/>
                  <a:gd name="T22" fmla="*/ 5661 w 485"/>
                  <a:gd name="T23" fmla="*/ 33070 h 781"/>
                  <a:gd name="T24" fmla="*/ 114092 w 485"/>
                  <a:gd name="T25" fmla="*/ 175794 h 781"/>
                  <a:gd name="T26" fmla="*/ 114092 w 485"/>
                  <a:gd name="T27" fmla="*/ 175794 h 781"/>
                  <a:gd name="T28" fmla="*/ 201184 w 485"/>
                  <a:gd name="T29" fmla="*/ 334182 h 781"/>
                  <a:gd name="T30" fmla="*/ 201184 w 485"/>
                  <a:gd name="T31" fmla="*/ 334182 h 781"/>
                  <a:gd name="T32" fmla="*/ 210765 w 485"/>
                  <a:gd name="T33" fmla="*/ 339404 h 7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5" h="781">
                    <a:moveTo>
                      <a:pt x="484" y="780"/>
                    </a:moveTo>
                    <a:lnTo>
                      <a:pt x="484" y="780"/>
                    </a:lnTo>
                    <a:cubicBezTo>
                      <a:pt x="464" y="693"/>
                      <a:pt x="454" y="612"/>
                      <a:pt x="428" y="537"/>
                    </a:cubicBezTo>
                    <a:cubicBezTo>
                      <a:pt x="363" y="350"/>
                      <a:pt x="257" y="187"/>
                      <a:pt x="127" y="39"/>
                    </a:cubicBezTo>
                    <a:cubicBezTo>
                      <a:pt x="115" y="25"/>
                      <a:pt x="101" y="6"/>
                      <a:pt x="86" y="4"/>
                    </a:cubicBezTo>
                    <a:cubicBezTo>
                      <a:pt x="60" y="0"/>
                      <a:pt x="30" y="1"/>
                      <a:pt x="7" y="12"/>
                    </a:cubicBezTo>
                    <a:cubicBezTo>
                      <a:pt x="0" y="15"/>
                      <a:pt x="1" y="61"/>
                      <a:pt x="13" y="76"/>
                    </a:cubicBezTo>
                    <a:cubicBezTo>
                      <a:pt x="94" y="187"/>
                      <a:pt x="178" y="296"/>
                      <a:pt x="262" y="404"/>
                    </a:cubicBezTo>
                    <a:cubicBezTo>
                      <a:pt x="348" y="515"/>
                      <a:pt x="415" y="636"/>
                      <a:pt x="462" y="768"/>
                    </a:cubicBezTo>
                    <a:cubicBezTo>
                      <a:pt x="463" y="771"/>
                      <a:pt x="467" y="771"/>
                      <a:pt x="484" y="780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66" name="Freeform 62">
                <a:extLst>
                  <a:ext uri="{FF2B5EF4-FFF2-40B4-BE49-F238E27FC236}">
                    <a16:creationId xmlns:a16="http://schemas.microsoft.com/office/drawing/2014/main" id="{5B3D2BD6-1B24-954E-BEF0-7C592AB8FE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0307" y="1716565"/>
                <a:ext cx="242901" cy="250846"/>
              </a:xfrm>
              <a:custGeom>
                <a:avLst/>
                <a:gdLst>
                  <a:gd name="T0" fmla="*/ 0 w 558"/>
                  <a:gd name="T1" fmla="*/ 575 h 576"/>
                  <a:gd name="T2" fmla="*/ 0 w 558"/>
                  <a:gd name="T3" fmla="*/ 575 h 576"/>
                  <a:gd name="T4" fmla="*/ 166 w 558"/>
                  <a:gd name="T5" fmla="*/ 368 h 576"/>
                  <a:gd name="T6" fmla="*/ 166 w 558"/>
                  <a:gd name="T7" fmla="*/ 368 h 576"/>
                  <a:gd name="T8" fmla="*/ 391 w 558"/>
                  <a:gd name="T9" fmla="*/ 235 h 576"/>
                  <a:gd name="T10" fmla="*/ 391 w 558"/>
                  <a:gd name="T11" fmla="*/ 235 h 576"/>
                  <a:gd name="T12" fmla="*/ 514 w 558"/>
                  <a:gd name="T13" fmla="*/ 124 h 576"/>
                  <a:gd name="T14" fmla="*/ 514 w 558"/>
                  <a:gd name="T15" fmla="*/ 124 h 576"/>
                  <a:gd name="T16" fmla="*/ 523 w 558"/>
                  <a:gd name="T17" fmla="*/ 33 h 576"/>
                  <a:gd name="T18" fmla="*/ 523 w 558"/>
                  <a:gd name="T19" fmla="*/ 33 h 576"/>
                  <a:gd name="T20" fmla="*/ 415 w 558"/>
                  <a:gd name="T21" fmla="*/ 21 h 576"/>
                  <a:gd name="T22" fmla="*/ 415 w 558"/>
                  <a:gd name="T23" fmla="*/ 21 h 576"/>
                  <a:gd name="T24" fmla="*/ 175 w 558"/>
                  <a:gd name="T25" fmla="*/ 223 h 576"/>
                  <a:gd name="T26" fmla="*/ 175 w 558"/>
                  <a:gd name="T27" fmla="*/ 223 h 576"/>
                  <a:gd name="T28" fmla="*/ 0 w 558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2" y="424"/>
                      <a:pt x="166" y="368"/>
                    </a:cubicBezTo>
                    <a:lnTo>
                      <a:pt x="166" y="368"/>
                    </a:lnTo>
                    <a:cubicBezTo>
                      <a:pt x="231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100"/>
                      <a:pt x="557" y="65"/>
                      <a:pt x="523" y="33"/>
                    </a:cubicBezTo>
                    <a:lnTo>
                      <a:pt x="523" y="33"/>
                    </a:lnTo>
                    <a:cubicBezTo>
                      <a:pt x="491" y="4"/>
                      <a:pt x="454" y="0"/>
                      <a:pt x="415" y="21"/>
                    </a:cubicBezTo>
                    <a:lnTo>
                      <a:pt x="415" y="21"/>
                    </a:lnTo>
                    <a:cubicBezTo>
                      <a:pt x="321" y="72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1" y="325"/>
                      <a:pt x="33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7" name="Freeform 63">
                <a:extLst>
                  <a:ext uri="{FF2B5EF4-FFF2-40B4-BE49-F238E27FC236}">
                    <a16:creationId xmlns:a16="http://schemas.microsoft.com/office/drawing/2014/main" id="{4AC7F5F1-B42D-5849-BFA3-672A56F34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8151" y="2231814"/>
                <a:ext cx="200036" cy="223856"/>
              </a:xfrm>
              <a:custGeom>
                <a:avLst/>
                <a:gdLst>
                  <a:gd name="T0" fmla="*/ 459 w 460"/>
                  <a:gd name="T1" fmla="*/ 515 h 516"/>
                  <a:gd name="T2" fmla="*/ 459 w 460"/>
                  <a:gd name="T3" fmla="*/ 515 h 516"/>
                  <a:gd name="T4" fmla="*/ 241 w 460"/>
                  <a:gd name="T5" fmla="*/ 202 h 516"/>
                  <a:gd name="T6" fmla="*/ 241 w 460"/>
                  <a:gd name="T7" fmla="*/ 202 h 516"/>
                  <a:gd name="T8" fmla="*/ 148 w 460"/>
                  <a:gd name="T9" fmla="*/ 52 h 516"/>
                  <a:gd name="T10" fmla="*/ 148 w 460"/>
                  <a:gd name="T11" fmla="*/ 52 h 516"/>
                  <a:gd name="T12" fmla="*/ 83 w 460"/>
                  <a:gd name="T13" fmla="*/ 15 h 516"/>
                  <a:gd name="T14" fmla="*/ 83 w 460"/>
                  <a:gd name="T15" fmla="*/ 15 h 516"/>
                  <a:gd name="T16" fmla="*/ 12 w 460"/>
                  <a:gd name="T17" fmla="*/ 80 h 516"/>
                  <a:gd name="T18" fmla="*/ 12 w 460"/>
                  <a:gd name="T19" fmla="*/ 80 h 516"/>
                  <a:gd name="T20" fmla="*/ 459 w 460"/>
                  <a:gd name="T21" fmla="*/ 515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0" h="516">
                    <a:moveTo>
                      <a:pt x="459" y="515"/>
                    </a:moveTo>
                    <a:lnTo>
                      <a:pt x="459" y="515"/>
                    </a:lnTo>
                    <a:cubicBezTo>
                      <a:pt x="325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1"/>
                      <a:pt x="182" y="100"/>
                      <a:pt x="148" y="52"/>
                    </a:cubicBezTo>
                    <a:lnTo>
                      <a:pt x="148" y="52"/>
                    </a:lnTo>
                    <a:cubicBezTo>
                      <a:pt x="133" y="34"/>
                      <a:pt x="106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2" y="80"/>
                    </a:cubicBezTo>
                    <a:lnTo>
                      <a:pt x="12" y="80"/>
                    </a:lnTo>
                    <a:cubicBezTo>
                      <a:pt x="50" y="230"/>
                      <a:pt x="227" y="485"/>
                      <a:pt x="459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8" name="Freeform 64">
                <a:extLst>
                  <a:ext uri="{FF2B5EF4-FFF2-40B4-BE49-F238E27FC236}">
                    <a16:creationId xmlns:a16="http://schemas.microsoft.com/office/drawing/2014/main" id="{0E017E6A-C179-834D-8022-EB79A66CD0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436" y="2167157"/>
                <a:ext cx="266715" cy="165114"/>
              </a:xfrm>
              <a:custGeom>
                <a:avLst/>
                <a:gdLst>
                  <a:gd name="T0" fmla="*/ 10 w 615"/>
                  <a:gd name="T1" fmla="*/ 378 h 379"/>
                  <a:gd name="T2" fmla="*/ 10 w 615"/>
                  <a:gd name="T3" fmla="*/ 378 h 379"/>
                  <a:gd name="T4" fmla="*/ 344 w 615"/>
                  <a:gd name="T5" fmla="*/ 223 h 379"/>
                  <a:gd name="T6" fmla="*/ 344 w 615"/>
                  <a:gd name="T7" fmla="*/ 223 h 379"/>
                  <a:gd name="T8" fmla="*/ 567 w 615"/>
                  <a:gd name="T9" fmla="*/ 133 h 379"/>
                  <a:gd name="T10" fmla="*/ 567 w 615"/>
                  <a:gd name="T11" fmla="*/ 133 h 379"/>
                  <a:gd name="T12" fmla="*/ 597 w 615"/>
                  <a:gd name="T13" fmla="*/ 99 h 379"/>
                  <a:gd name="T14" fmla="*/ 597 w 615"/>
                  <a:gd name="T15" fmla="*/ 99 h 379"/>
                  <a:gd name="T16" fmla="*/ 605 w 615"/>
                  <a:gd name="T17" fmla="*/ 19 h 379"/>
                  <a:gd name="T18" fmla="*/ 605 w 615"/>
                  <a:gd name="T19" fmla="*/ 19 h 379"/>
                  <a:gd name="T20" fmla="*/ 538 w 615"/>
                  <a:gd name="T21" fmla="*/ 6 h 379"/>
                  <a:gd name="T22" fmla="*/ 538 w 615"/>
                  <a:gd name="T23" fmla="*/ 6 h 379"/>
                  <a:gd name="T24" fmla="*/ 39 w 615"/>
                  <a:gd name="T25" fmla="*/ 306 h 379"/>
                  <a:gd name="T26" fmla="*/ 39 w 615"/>
                  <a:gd name="T27" fmla="*/ 306 h 379"/>
                  <a:gd name="T28" fmla="*/ 0 w 615"/>
                  <a:gd name="T29" fmla="*/ 370 h 379"/>
                  <a:gd name="T30" fmla="*/ 0 w 615"/>
                  <a:gd name="T31" fmla="*/ 370 h 379"/>
                  <a:gd name="T32" fmla="*/ 10 w 615"/>
                  <a:gd name="T33" fmla="*/ 378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5" h="379">
                    <a:moveTo>
                      <a:pt x="10" y="378"/>
                    </a:moveTo>
                    <a:lnTo>
                      <a:pt x="10" y="378"/>
                    </a:lnTo>
                    <a:cubicBezTo>
                      <a:pt x="94" y="265"/>
                      <a:pt x="220" y="245"/>
                      <a:pt x="344" y="223"/>
                    </a:cubicBezTo>
                    <a:lnTo>
                      <a:pt x="344" y="223"/>
                    </a:lnTo>
                    <a:cubicBezTo>
                      <a:pt x="425" y="210"/>
                      <a:pt x="505" y="192"/>
                      <a:pt x="567" y="133"/>
                    </a:cubicBezTo>
                    <a:lnTo>
                      <a:pt x="567" y="133"/>
                    </a:lnTo>
                    <a:cubicBezTo>
                      <a:pt x="578" y="122"/>
                      <a:pt x="593" y="112"/>
                      <a:pt x="597" y="99"/>
                    </a:cubicBezTo>
                    <a:lnTo>
                      <a:pt x="597" y="99"/>
                    </a:lnTo>
                    <a:cubicBezTo>
                      <a:pt x="604" y="73"/>
                      <a:pt x="614" y="43"/>
                      <a:pt x="605" y="19"/>
                    </a:cubicBezTo>
                    <a:lnTo>
                      <a:pt x="605" y="19"/>
                    </a:lnTo>
                    <a:cubicBezTo>
                      <a:pt x="601" y="8"/>
                      <a:pt x="559" y="0"/>
                      <a:pt x="538" y="6"/>
                    </a:cubicBezTo>
                    <a:lnTo>
                      <a:pt x="538" y="6"/>
                    </a:lnTo>
                    <a:cubicBezTo>
                      <a:pt x="344" y="59"/>
                      <a:pt x="173" y="152"/>
                      <a:pt x="39" y="306"/>
                    </a:cubicBezTo>
                    <a:lnTo>
                      <a:pt x="39" y="306"/>
                    </a:lnTo>
                    <a:cubicBezTo>
                      <a:pt x="23" y="324"/>
                      <a:pt x="13" y="348"/>
                      <a:pt x="0" y="370"/>
                    </a:cubicBezTo>
                    <a:lnTo>
                      <a:pt x="0" y="370"/>
                    </a:lnTo>
                    <a:cubicBezTo>
                      <a:pt x="3" y="372"/>
                      <a:pt x="7" y="375"/>
                      <a:pt x="10" y="378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69" name="Freeform 65">
                <a:extLst>
                  <a:ext uri="{FF2B5EF4-FFF2-40B4-BE49-F238E27FC236}">
                    <a16:creationId xmlns:a16="http://schemas.microsoft.com/office/drawing/2014/main" id="{6534B31D-DD75-764F-B083-9544876B24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4992" y="2401359"/>
                <a:ext cx="247664" cy="104784"/>
              </a:xfrm>
              <a:custGeom>
                <a:avLst/>
                <a:gdLst>
                  <a:gd name="T0" fmla="*/ 569 w 570"/>
                  <a:gd name="T1" fmla="*/ 185 h 236"/>
                  <a:gd name="T2" fmla="*/ 569 w 570"/>
                  <a:gd name="T3" fmla="*/ 185 h 236"/>
                  <a:gd name="T4" fmla="*/ 483 w 570"/>
                  <a:gd name="T5" fmla="*/ 165 h 236"/>
                  <a:gd name="T6" fmla="*/ 483 w 570"/>
                  <a:gd name="T7" fmla="*/ 165 h 236"/>
                  <a:gd name="T8" fmla="*/ 272 w 570"/>
                  <a:gd name="T9" fmla="*/ 58 h 236"/>
                  <a:gd name="T10" fmla="*/ 272 w 570"/>
                  <a:gd name="T11" fmla="*/ 58 h 236"/>
                  <a:gd name="T12" fmla="*/ 74 w 570"/>
                  <a:gd name="T13" fmla="*/ 15 h 236"/>
                  <a:gd name="T14" fmla="*/ 74 w 570"/>
                  <a:gd name="T15" fmla="*/ 15 h 236"/>
                  <a:gd name="T16" fmla="*/ 4 w 570"/>
                  <a:gd name="T17" fmla="*/ 85 h 236"/>
                  <a:gd name="T18" fmla="*/ 4 w 570"/>
                  <a:gd name="T19" fmla="*/ 85 h 236"/>
                  <a:gd name="T20" fmla="*/ 60 w 570"/>
                  <a:gd name="T21" fmla="*/ 147 h 236"/>
                  <a:gd name="T22" fmla="*/ 60 w 570"/>
                  <a:gd name="T23" fmla="*/ 147 h 236"/>
                  <a:gd name="T24" fmla="*/ 517 w 570"/>
                  <a:gd name="T25" fmla="*/ 201 h 236"/>
                  <a:gd name="T26" fmla="*/ 517 w 570"/>
                  <a:gd name="T27" fmla="*/ 201 h 236"/>
                  <a:gd name="T28" fmla="*/ 569 w 570"/>
                  <a:gd name="T29" fmla="*/ 18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0" h="236">
                    <a:moveTo>
                      <a:pt x="569" y="185"/>
                    </a:moveTo>
                    <a:lnTo>
                      <a:pt x="569" y="185"/>
                    </a:lnTo>
                    <a:cubicBezTo>
                      <a:pt x="531" y="177"/>
                      <a:pt x="505" y="176"/>
                      <a:pt x="483" y="165"/>
                    </a:cubicBezTo>
                    <a:lnTo>
                      <a:pt x="483" y="165"/>
                    </a:lnTo>
                    <a:cubicBezTo>
                      <a:pt x="412" y="132"/>
                      <a:pt x="338" y="101"/>
                      <a:pt x="272" y="58"/>
                    </a:cubicBezTo>
                    <a:lnTo>
                      <a:pt x="272" y="58"/>
                    </a:lnTo>
                    <a:cubicBezTo>
                      <a:pt x="209" y="17"/>
                      <a:pt x="147" y="0"/>
                      <a:pt x="74" y="15"/>
                    </a:cubicBezTo>
                    <a:lnTo>
                      <a:pt x="74" y="15"/>
                    </a:lnTo>
                    <a:cubicBezTo>
                      <a:pt x="38" y="23"/>
                      <a:pt x="9" y="42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2" y="136"/>
                      <a:pt x="60" y="147"/>
                    </a:cubicBezTo>
                    <a:lnTo>
                      <a:pt x="60" y="147"/>
                    </a:lnTo>
                    <a:cubicBezTo>
                      <a:pt x="207" y="207"/>
                      <a:pt x="359" y="235"/>
                      <a:pt x="517" y="201"/>
                    </a:cubicBezTo>
                    <a:lnTo>
                      <a:pt x="517" y="201"/>
                    </a:lnTo>
                    <a:cubicBezTo>
                      <a:pt x="530" y="198"/>
                      <a:pt x="542" y="193"/>
                      <a:pt x="569" y="1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0" name="Freeform 66">
                <a:extLst>
                  <a:ext uri="{FF2B5EF4-FFF2-40B4-BE49-F238E27FC236}">
                    <a16:creationId xmlns:a16="http://schemas.microsoft.com/office/drawing/2014/main" id="{16477420-A010-474B-938E-A2FC62FD1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023" y="1783429"/>
                <a:ext cx="101606" cy="223856"/>
              </a:xfrm>
              <a:custGeom>
                <a:avLst/>
                <a:gdLst>
                  <a:gd name="T0" fmla="*/ 76 w 233"/>
                  <a:gd name="T1" fmla="*/ 512 h 514"/>
                  <a:gd name="T2" fmla="*/ 76 w 233"/>
                  <a:gd name="T3" fmla="*/ 512 h 514"/>
                  <a:gd name="T4" fmla="*/ 77 w 233"/>
                  <a:gd name="T5" fmla="*/ 490 h 514"/>
                  <a:gd name="T6" fmla="*/ 77 w 233"/>
                  <a:gd name="T7" fmla="*/ 490 h 514"/>
                  <a:gd name="T8" fmla="*/ 115 w 233"/>
                  <a:gd name="T9" fmla="*/ 322 h 514"/>
                  <a:gd name="T10" fmla="*/ 115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8 h 514"/>
                  <a:gd name="T18" fmla="*/ 178 w 233"/>
                  <a:gd name="T19" fmla="*/ 28 h 514"/>
                  <a:gd name="T20" fmla="*/ 81 w 233"/>
                  <a:gd name="T21" fmla="*/ 57 h 514"/>
                  <a:gd name="T22" fmla="*/ 81 w 233"/>
                  <a:gd name="T23" fmla="*/ 57 h 514"/>
                  <a:gd name="T24" fmla="*/ 13 w 233"/>
                  <a:gd name="T25" fmla="*/ 269 h 514"/>
                  <a:gd name="T26" fmla="*/ 13 w 233"/>
                  <a:gd name="T27" fmla="*/ 269 h 514"/>
                  <a:gd name="T28" fmla="*/ 65 w 233"/>
                  <a:gd name="T29" fmla="*/ 513 h 514"/>
                  <a:gd name="T30" fmla="*/ 65 w 233"/>
                  <a:gd name="T31" fmla="*/ 513 h 514"/>
                  <a:gd name="T32" fmla="*/ 76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6" y="512"/>
                    </a:moveTo>
                    <a:lnTo>
                      <a:pt x="76" y="512"/>
                    </a:lnTo>
                    <a:cubicBezTo>
                      <a:pt x="76" y="505"/>
                      <a:pt x="78" y="497"/>
                      <a:pt x="77" y="490"/>
                    </a:cubicBezTo>
                    <a:lnTo>
                      <a:pt x="77" y="490"/>
                    </a:lnTo>
                    <a:cubicBezTo>
                      <a:pt x="62" y="428"/>
                      <a:pt x="81" y="374"/>
                      <a:pt x="115" y="322"/>
                    </a:cubicBezTo>
                    <a:lnTo>
                      <a:pt x="115" y="322"/>
                    </a:lnTo>
                    <a:cubicBezTo>
                      <a:pt x="151" y="267"/>
                      <a:pt x="182" y="208"/>
                      <a:pt x="211" y="150"/>
                    </a:cubicBezTo>
                    <a:lnTo>
                      <a:pt x="211" y="150"/>
                    </a:lnTo>
                    <a:cubicBezTo>
                      <a:pt x="232" y="109"/>
                      <a:pt x="216" y="52"/>
                      <a:pt x="178" y="28"/>
                    </a:cubicBezTo>
                    <a:lnTo>
                      <a:pt x="178" y="28"/>
                    </a:lnTo>
                    <a:cubicBezTo>
                      <a:pt x="135" y="0"/>
                      <a:pt x="104" y="29"/>
                      <a:pt x="81" y="57"/>
                    </a:cubicBezTo>
                    <a:lnTo>
                      <a:pt x="81" y="57"/>
                    </a:lnTo>
                    <a:cubicBezTo>
                      <a:pt x="31" y="118"/>
                      <a:pt x="0" y="189"/>
                      <a:pt x="13" y="269"/>
                    </a:cubicBezTo>
                    <a:lnTo>
                      <a:pt x="13" y="269"/>
                    </a:lnTo>
                    <a:cubicBezTo>
                      <a:pt x="26" y="351"/>
                      <a:pt x="47" y="432"/>
                      <a:pt x="65" y="513"/>
                    </a:cubicBezTo>
                    <a:lnTo>
                      <a:pt x="65" y="513"/>
                    </a:lnTo>
                    <a:cubicBezTo>
                      <a:pt x="68" y="513"/>
                      <a:pt x="72" y="513"/>
                      <a:pt x="76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1" name="Freeform 67">
                <a:extLst>
                  <a:ext uri="{FF2B5EF4-FFF2-40B4-BE49-F238E27FC236}">
                    <a16:creationId xmlns:a16="http://schemas.microsoft.com/office/drawing/2014/main" id="{FEF9B992-DA79-BD4C-A010-191572665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280" y="2949001"/>
                <a:ext cx="232321" cy="159359"/>
              </a:xfrm>
              <a:custGeom>
                <a:avLst/>
                <a:gdLst>
                  <a:gd name="T0" fmla="*/ 4367 w 532"/>
                  <a:gd name="T1" fmla="*/ 158922 h 365"/>
                  <a:gd name="T2" fmla="*/ 4367 w 532"/>
                  <a:gd name="T3" fmla="*/ 158922 h 365"/>
                  <a:gd name="T4" fmla="*/ 13538 w 532"/>
                  <a:gd name="T5" fmla="*/ 140149 h 365"/>
                  <a:gd name="T6" fmla="*/ 13538 w 532"/>
                  <a:gd name="T7" fmla="*/ 140149 h 365"/>
                  <a:gd name="T8" fmla="*/ 145856 w 532"/>
                  <a:gd name="T9" fmla="*/ 53702 h 365"/>
                  <a:gd name="T10" fmla="*/ 145856 w 532"/>
                  <a:gd name="T11" fmla="*/ 53702 h 365"/>
                  <a:gd name="T12" fmla="*/ 211360 w 532"/>
                  <a:gd name="T13" fmla="*/ 41040 h 365"/>
                  <a:gd name="T14" fmla="*/ 211360 w 532"/>
                  <a:gd name="T15" fmla="*/ 41040 h 365"/>
                  <a:gd name="T16" fmla="*/ 231884 w 532"/>
                  <a:gd name="T17" fmla="*/ 24013 h 365"/>
                  <a:gd name="T18" fmla="*/ 231884 w 532"/>
                  <a:gd name="T19" fmla="*/ 24013 h 365"/>
                  <a:gd name="T20" fmla="*/ 211360 w 532"/>
                  <a:gd name="T21" fmla="*/ 5676 h 365"/>
                  <a:gd name="T22" fmla="*/ 211360 w 532"/>
                  <a:gd name="T23" fmla="*/ 5676 h 365"/>
                  <a:gd name="T24" fmla="*/ 154590 w 532"/>
                  <a:gd name="T25" fmla="*/ 4803 h 365"/>
                  <a:gd name="T26" fmla="*/ 154590 w 532"/>
                  <a:gd name="T27" fmla="*/ 4803 h 365"/>
                  <a:gd name="T28" fmla="*/ 4367 w 532"/>
                  <a:gd name="T29" fmla="*/ 137092 h 365"/>
                  <a:gd name="T30" fmla="*/ 4367 w 532"/>
                  <a:gd name="T31" fmla="*/ 137092 h 365"/>
                  <a:gd name="T32" fmla="*/ 0 w 532"/>
                  <a:gd name="T33" fmla="*/ 157613 h 365"/>
                  <a:gd name="T34" fmla="*/ 0 w 532"/>
                  <a:gd name="T35" fmla="*/ 157613 h 365"/>
                  <a:gd name="T36" fmla="*/ 4367 w 532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2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5" y="335"/>
                      <a:pt x="31" y="321"/>
                    </a:cubicBezTo>
                    <a:cubicBezTo>
                      <a:pt x="91" y="192"/>
                      <a:pt x="207" y="149"/>
                      <a:pt x="334" y="123"/>
                    </a:cubicBezTo>
                    <a:cubicBezTo>
                      <a:pt x="384" y="113"/>
                      <a:pt x="435" y="107"/>
                      <a:pt x="484" y="94"/>
                    </a:cubicBezTo>
                    <a:cubicBezTo>
                      <a:pt x="501" y="89"/>
                      <a:pt x="515" y="68"/>
                      <a:pt x="531" y="55"/>
                    </a:cubicBezTo>
                    <a:cubicBezTo>
                      <a:pt x="515" y="40"/>
                      <a:pt x="501" y="16"/>
                      <a:pt x="484" y="13"/>
                    </a:cubicBezTo>
                    <a:cubicBezTo>
                      <a:pt x="442" y="7"/>
                      <a:pt x="394" y="0"/>
                      <a:pt x="354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6" y="329"/>
                      <a:pt x="4" y="345"/>
                      <a:pt x="0" y="361"/>
                    </a:cubicBezTo>
                    <a:cubicBezTo>
                      <a:pt x="4" y="362"/>
                      <a:pt x="7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2" name="Freeform 68">
                <a:extLst>
                  <a:ext uri="{FF2B5EF4-FFF2-40B4-BE49-F238E27FC236}">
                    <a16:creationId xmlns:a16="http://schemas.microsoft.com/office/drawing/2014/main" id="{7D175820-64B4-644B-90A3-906F870F7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2743" y="2134931"/>
                <a:ext cx="177810" cy="112722"/>
              </a:xfrm>
              <a:custGeom>
                <a:avLst/>
                <a:gdLst>
                  <a:gd name="T0" fmla="*/ 0 w 406"/>
                  <a:gd name="T1" fmla="*/ 4 h 256"/>
                  <a:gd name="T2" fmla="*/ 0 w 406"/>
                  <a:gd name="T3" fmla="*/ 4 h 256"/>
                  <a:gd name="T4" fmla="*/ 199 w 406"/>
                  <a:gd name="T5" fmla="*/ 213 h 256"/>
                  <a:gd name="T6" fmla="*/ 199 w 406"/>
                  <a:gd name="T7" fmla="*/ 213 h 256"/>
                  <a:gd name="T8" fmla="*/ 332 w 406"/>
                  <a:gd name="T9" fmla="*/ 253 h 256"/>
                  <a:gd name="T10" fmla="*/ 332 w 406"/>
                  <a:gd name="T11" fmla="*/ 253 h 256"/>
                  <a:gd name="T12" fmla="*/ 399 w 406"/>
                  <a:gd name="T13" fmla="*/ 209 h 256"/>
                  <a:gd name="T14" fmla="*/ 399 w 406"/>
                  <a:gd name="T15" fmla="*/ 209 h 256"/>
                  <a:gd name="T16" fmla="*/ 366 w 406"/>
                  <a:gd name="T17" fmla="*/ 140 h 256"/>
                  <a:gd name="T18" fmla="*/ 366 w 406"/>
                  <a:gd name="T19" fmla="*/ 140 h 256"/>
                  <a:gd name="T20" fmla="*/ 204 w 406"/>
                  <a:gd name="T21" fmla="*/ 68 h 256"/>
                  <a:gd name="T22" fmla="*/ 204 w 406"/>
                  <a:gd name="T23" fmla="*/ 68 h 256"/>
                  <a:gd name="T24" fmla="*/ 9 w 406"/>
                  <a:gd name="T25" fmla="*/ 0 h 256"/>
                  <a:gd name="T26" fmla="*/ 9 w 406"/>
                  <a:gd name="T27" fmla="*/ 0 h 256"/>
                  <a:gd name="T28" fmla="*/ 0 w 406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6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5"/>
                      <a:pt x="127" y="150"/>
                      <a:pt x="199" y="213"/>
                    </a:cubicBezTo>
                    <a:lnTo>
                      <a:pt x="199" y="213"/>
                    </a:lnTo>
                    <a:cubicBezTo>
                      <a:pt x="232" y="241"/>
                      <a:pt x="286" y="250"/>
                      <a:pt x="332" y="253"/>
                    </a:cubicBezTo>
                    <a:lnTo>
                      <a:pt x="332" y="253"/>
                    </a:lnTo>
                    <a:cubicBezTo>
                      <a:pt x="354" y="255"/>
                      <a:pt x="390" y="230"/>
                      <a:pt x="399" y="209"/>
                    </a:cubicBezTo>
                    <a:lnTo>
                      <a:pt x="399" y="209"/>
                    </a:lnTo>
                    <a:cubicBezTo>
                      <a:pt x="405" y="192"/>
                      <a:pt x="385" y="152"/>
                      <a:pt x="366" y="140"/>
                    </a:cubicBezTo>
                    <a:lnTo>
                      <a:pt x="366" y="140"/>
                    </a:lnTo>
                    <a:cubicBezTo>
                      <a:pt x="314" y="110"/>
                      <a:pt x="259" y="89"/>
                      <a:pt x="204" y="68"/>
                    </a:cubicBezTo>
                    <a:lnTo>
                      <a:pt x="204" y="68"/>
                    </a:lnTo>
                    <a:cubicBezTo>
                      <a:pt x="140" y="43"/>
                      <a:pt x="74" y="22"/>
                      <a:pt x="9" y="0"/>
                    </a:cubicBezTo>
                    <a:lnTo>
                      <a:pt x="9" y="0"/>
                    </a:lnTo>
                    <a:cubicBezTo>
                      <a:pt x="6" y="1"/>
                      <a:pt x="3" y="2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3" name="Freeform 69">
                <a:extLst>
                  <a:ext uri="{FF2B5EF4-FFF2-40B4-BE49-F238E27FC236}">
                    <a16:creationId xmlns:a16="http://schemas.microsoft.com/office/drawing/2014/main" id="{16D856A1-B475-1A44-ADE4-86724E9DA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7098" y="2382830"/>
                <a:ext cx="153995" cy="106371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5 h 242"/>
                  <a:gd name="T6" fmla="*/ 281 w 352"/>
                  <a:gd name="T7" fmla="*/ 165 h 242"/>
                  <a:gd name="T8" fmla="*/ 328 w 352"/>
                  <a:gd name="T9" fmla="*/ 42 h 242"/>
                  <a:gd name="T10" fmla="*/ 328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0 w 352"/>
                  <a:gd name="T17" fmla="*/ 86 h 242"/>
                  <a:gd name="T18" fmla="*/ 120 w 352"/>
                  <a:gd name="T19" fmla="*/ 86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8"/>
                      <a:pt x="194" y="241"/>
                      <a:pt x="281" y="165"/>
                    </a:cubicBezTo>
                    <a:lnTo>
                      <a:pt x="281" y="165"/>
                    </a:lnTo>
                    <a:cubicBezTo>
                      <a:pt x="327" y="123"/>
                      <a:pt x="351" y="69"/>
                      <a:pt x="328" y="42"/>
                    </a:cubicBezTo>
                    <a:lnTo>
                      <a:pt x="328" y="42"/>
                    </a:lnTo>
                    <a:cubicBezTo>
                      <a:pt x="292" y="0"/>
                      <a:pt x="244" y="12"/>
                      <a:pt x="202" y="28"/>
                    </a:cubicBezTo>
                    <a:lnTo>
                      <a:pt x="202" y="28"/>
                    </a:lnTo>
                    <a:cubicBezTo>
                      <a:pt x="171" y="40"/>
                      <a:pt x="146" y="65"/>
                      <a:pt x="120" y="86"/>
                    </a:cubicBezTo>
                    <a:lnTo>
                      <a:pt x="120" y="86"/>
                    </a:lnTo>
                    <a:cubicBezTo>
                      <a:pt x="81" y="120"/>
                      <a:pt x="43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 dirty="0">
                  <a:latin typeface="+mn-lt"/>
                </a:endParaRPr>
              </a:p>
            </p:txBody>
          </p:sp>
          <p:sp>
            <p:nvSpPr>
              <p:cNvPr id="74" name="Freeform 70">
                <a:extLst>
                  <a:ext uri="{FF2B5EF4-FFF2-40B4-BE49-F238E27FC236}">
                    <a16:creationId xmlns:a16="http://schemas.microsoft.com/office/drawing/2014/main" id="{91D0F820-4375-D045-A1D1-75677CFCC4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384" y="1921631"/>
                <a:ext cx="165109" cy="125424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7 w 379"/>
                  <a:gd name="T9" fmla="*/ 24 h 286"/>
                  <a:gd name="T10" fmla="*/ 37 w 379"/>
                  <a:gd name="T11" fmla="*/ 24 h 286"/>
                  <a:gd name="T12" fmla="*/ 14 w 379"/>
                  <a:gd name="T13" fmla="*/ 83 h 286"/>
                  <a:gd name="T14" fmla="*/ 14 w 379"/>
                  <a:gd name="T15" fmla="*/ 83 h 286"/>
                  <a:gd name="T16" fmla="*/ 34 w 379"/>
                  <a:gd name="T17" fmla="*/ 111 h 286"/>
                  <a:gd name="T18" fmla="*/ 34 w 379"/>
                  <a:gd name="T19" fmla="*/ 111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7"/>
                      <a:pt x="218" y="90"/>
                    </a:cubicBezTo>
                    <a:lnTo>
                      <a:pt x="218" y="90"/>
                    </a:lnTo>
                    <a:cubicBezTo>
                      <a:pt x="163" y="20"/>
                      <a:pt x="106" y="0"/>
                      <a:pt x="37" y="24"/>
                    </a:cubicBezTo>
                    <a:lnTo>
                      <a:pt x="37" y="24"/>
                    </a:lnTo>
                    <a:cubicBezTo>
                      <a:pt x="4" y="36"/>
                      <a:pt x="0" y="54"/>
                      <a:pt x="14" y="83"/>
                    </a:cubicBezTo>
                    <a:lnTo>
                      <a:pt x="14" y="83"/>
                    </a:lnTo>
                    <a:cubicBezTo>
                      <a:pt x="20" y="93"/>
                      <a:pt x="26" y="104"/>
                      <a:pt x="34" y="111"/>
                    </a:cubicBezTo>
                    <a:lnTo>
                      <a:pt x="34" y="111"/>
                    </a:lnTo>
                    <a:cubicBezTo>
                      <a:pt x="135" y="193"/>
                      <a:pt x="247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5" name="Freeform 71">
                <a:extLst>
                  <a:ext uri="{FF2B5EF4-FFF2-40B4-BE49-F238E27FC236}">
                    <a16:creationId xmlns:a16="http://schemas.microsoft.com/office/drawing/2014/main" id="{64C32554-1155-B341-8B16-6ADC484259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4005" y="2167725"/>
                <a:ext cx="128594" cy="155588"/>
              </a:xfrm>
              <a:custGeom>
                <a:avLst/>
                <a:gdLst>
                  <a:gd name="T0" fmla="*/ 269 w 295"/>
                  <a:gd name="T1" fmla="*/ 0 h 357"/>
                  <a:gd name="T2" fmla="*/ 269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7 w 295"/>
                  <a:gd name="T9" fmla="*/ 195 h 357"/>
                  <a:gd name="T10" fmla="*/ 197 w 295"/>
                  <a:gd name="T11" fmla="*/ 195 h 357"/>
                  <a:gd name="T12" fmla="*/ 269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9" y="0"/>
                    </a:moveTo>
                    <a:lnTo>
                      <a:pt x="269" y="0"/>
                    </a:lnTo>
                    <a:cubicBezTo>
                      <a:pt x="124" y="37"/>
                      <a:pt x="0" y="224"/>
                      <a:pt x="26" y="356"/>
                    </a:cubicBezTo>
                    <a:lnTo>
                      <a:pt x="26" y="356"/>
                    </a:lnTo>
                    <a:cubicBezTo>
                      <a:pt x="82" y="304"/>
                      <a:pt x="139" y="249"/>
                      <a:pt x="197" y="195"/>
                    </a:cubicBezTo>
                    <a:lnTo>
                      <a:pt x="197" y="195"/>
                    </a:lnTo>
                    <a:cubicBezTo>
                      <a:pt x="271" y="127"/>
                      <a:pt x="294" y="67"/>
                      <a:pt x="269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6" name="Freeform 72">
                <a:extLst>
                  <a:ext uri="{FF2B5EF4-FFF2-40B4-BE49-F238E27FC236}">
                    <a16:creationId xmlns:a16="http://schemas.microsoft.com/office/drawing/2014/main" id="{E30D0424-7E17-094C-8AB0-198D037111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0262" y="1794137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4 w 253"/>
                  <a:gd name="T5" fmla="*/ 126 h 455"/>
                  <a:gd name="T6" fmla="*/ 244 w 253"/>
                  <a:gd name="T7" fmla="*/ 126 h 455"/>
                  <a:gd name="T8" fmla="*/ 230 w 253"/>
                  <a:gd name="T9" fmla="*/ 16 h 455"/>
                  <a:gd name="T10" fmla="*/ 230 w 253"/>
                  <a:gd name="T11" fmla="*/ 16 h 455"/>
                  <a:gd name="T12" fmla="*/ 142 w 253"/>
                  <a:gd name="T13" fmla="*/ 82 h 455"/>
                  <a:gd name="T14" fmla="*/ 142 w 253"/>
                  <a:gd name="T15" fmla="*/ 82 h 455"/>
                  <a:gd name="T16" fmla="*/ 129 w 253"/>
                  <a:gd name="T17" fmla="*/ 120 h 455"/>
                  <a:gd name="T18" fmla="*/ 129 w 253"/>
                  <a:gd name="T19" fmla="*/ 120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09" y="364"/>
                      <a:pt x="213" y="270"/>
                      <a:pt x="244" y="126"/>
                    </a:cubicBezTo>
                    <a:lnTo>
                      <a:pt x="244" y="126"/>
                    </a:lnTo>
                    <a:cubicBezTo>
                      <a:pt x="252" y="90"/>
                      <a:pt x="247" y="22"/>
                      <a:pt x="230" y="16"/>
                    </a:cubicBezTo>
                    <a:lnTo>
                      <a:pt x="230" y="16"/>
                    </a:lnTo>
                    <a:cubicBezTo>
                      <a:pt x="187" y="0"/>
                      <a:pt x="164" y="49"/>
                      <a:pt x="142" y="82"/>
                    </a:cubicBezTo>
                    <a:lnTo>
                      <a:pt x="142" y="82"/>
                    </a:lnTo>
                    <a:cubicBezTo>
                      <a:pt x="134" y="92"/>
                      <a:pt x="131" y="106"/>
                      <a:pt x="129" y="120"/>
                    </a:cubicBezTo>
                    <a:lnTo>
                      <a:pt x="129" y="120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7" name="Freeform 73">
                <a:extLst>
                  <a:ext uri="{FF2B5EF4-FFF2-40B4-BE49-F238E27FC236}">
                    <a16:creationId xmlns:a16="http://schemas.microsoft.com/office/drawing/2014/main" id="{B1E52B3A-3814-1F4C-9808-8B4F849FA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99040" y="1916041"/>
                <a:ext cx="132481" cy="115200"/>
              </a:xfrm>
              <a:custGeom>
                <a:avLst/>
                <a:gdLst>
                  <a:gd name="T0" fmla="*/ 0 w 305"/>
                  <a:gd name="T1" fmla="*/ 114765 h 265"/>
                  <a:gd name="T2" fmla="*/ 0 w 305"/>
                  <a:gd name="T3" fmla="*/ 114765 h 265"/>
                  <a:gd name="T4" fmla="*/ 117713 w 305"/>
                  <a:gd name="T5" fmla="*/ 46080 h 265"/>
                  <a:gd name="T6" fmla="*/ 117713 w 305"/>
                  <a:gd name="T7" fmla="*/ 46080 h 265"/>
                  <a:gd name="T8" fmla="*/ 127703 w 305"/>
                  <a:gd name="T9" fmla="*/ 10433 h 265"/>
                  <a:gd name="T10" fmla="*/ 127703 w 305"/>
                  <a:gd name="T11" fmla="*/ 10433 h 265"/>
                  <a:gd name="T12" fmla="*/ 92085 w 305"/>
                  <a:gd name="T13" fmla="*/ 19128 h 265"/>
                  <a:gd name="T14" fmla="*/ 92085 w 305"/>
                  <a:gd name="T15" fmla="*/ 19128 h 265"/>
                  <a:gd name="T16" fmla="*/ 83398 w 305"/>
                  <a:gd name="T17" fmla="*/ 29126 h 265"/>
                  <a:gd name="T18" fmla="*/ 83398 w 305"/>
                  <a:gd name="T19" fmla="*/ 29126 h 265"/>
                  <a:gd name="T20" fmla="*/ 0 w 305"/>
                  <a:gd name="T21" fmla="*/ 114765 h 2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265">
                    <a:moveTo>
                      <a:pt x="0" y="264"/>
                    </a:moveTo>
                    <a:lnTo>
                      <a:pt x="0" y="264"/>
                    </a:lnTo>
                    <a:cubicBezTo>
                      <a:pt x="105" y="233"/>
                      <a:pt x="206" y="198"/>
                      <a:pt x="271" y="106"/>
                    </a:cubicBezTo>
                    <a:cubicBezTo>
                      <a:pt x="288" y="83"/>
                      <a:pt x="304" y="34"/>
                      <a:pt x="294" y="24"/>
                    </a:cubicBezTo>
                    <a:cubicBezTo>
                      <a:pt x="269" y="0"/>
                      <a:pt x="238" y="27"/>
                      <a:pt x="212" y="44"/>
                    </a:cubicBezTo>
                    <a:cubicBezTo>
                      <a:pt x="204" y="49"/>
                      <a:pt x="197" y="58"/>
                      <a:pt x="192" y="67"/>
                    </a:cubicBezTo>
                    <a:cubicBezTo>
                      <a:pt x="144" y="148"/>
                      <a:pt x="77" y="211"/>
                      <a:pt x="0" y="264"/>
                    </a:cubicBezTo>
                  </a:path>
                </a:pathLst>
              </a:custGeom>
              <a:solidFill>
                <a:srgbClr val="6DC071">
                  <a:alpha val="7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78" name="Freeform 74">
                <a:extLst>
                  <a:ext uri="{FF2B5EF4-FFF2-40B4-BE49-F238E27FC236}">
                    <a16:creationId xmlns:a16="http://schemas.microsoft.com/office/drawing/2014/main" id="{964C1271-6469-ED4F-92BF-7D858FB0E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384" y="2393079"/>
                <a:ext cx="168284" cy="73031"/>
              </a:xfrm>
              <a:custGeom>
                <a:avLst/>
                <a:gdLst>
                  <a:gd name="T0" fmla="*/ 0 w 387"/>
                  <a:gd name="T1" fmla="*/ 14 h 166"/>
                  <a:gd name="T2" fmla="*/ 0 w 387"/>
                  <a:gd name="T3" fmla="*/ 14 h 166"/>
                  <a:gd name="T4" fmla="*/ 290 w 387"/>
                  <a:gd name="T5" fmla="*/ 161 h 166"/>
                  <a:gd name="T6" fmla="*/ 290 w 387"/>
                  <a:gd name="T7" fmla="*/ 161 h 166"/>
                  <a:gd name="T8" fmla="*/ 353 w 387"/>
                  <a:gd name="T9" fmla="*/ 154 h 166"/>
                  <a:gd name="T10" fmla="*/ 353 w 387"/>
                  <a:gd name="T11" fmla="*/ 154 h 166"/>
                  <a:gd name="T12" fmla="*/ 385 w 387"/>
                  <a:gd name="T13" fmla="*/ 107 h 166"/>
                  <a:gd name="T14" fmla="*/ 385 w 387"/>
                  <a:gd name="T15" fmla="*/ 107 h 166"/>
                  <a:gd name="T16" fmla="*/ 348 w 387"/>
                  <a:gd name="T17" fmla="*/ 73 h 166"/>
                  <a:gd name="T18" fmla="*/ 348 w 387"/>
                  <a:gd name="T19" fmla="*/ 73 h 166"/>
                  <a:gd name="T20" fmla="*/ 6 w 387"/>
                  <a:gd name="T21" fmla="*/ 0 h 166"/>
                  <a:gd name="T22" fmla="*/ 6 w 387"/>
                  <a:gd name="T23" fmla="*/ 0 h 166"/>
                  <a:gd name="T24" fmla="*/ 0 w 387"/>
                  <a:gd name="T25" fmla="*/ 14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6">
                    <a:moveTo>
                      <a:pt x="0" y="14"/>
                    </a:moveTo>
                    <a:lnTo>
                      <a:pt x="0" y="14"/>
                    </a:lnTo>
                    <a:cubicBezTo>
                      <a:pt x="92" y="74"/>
                      <a:pt x="179" y="139"/>
                      <a:pt x="290" y="161"/>
                    </a:cubicBezTo>
                    <a:lnTo>
                      <a:pt x="290" y="161"/>
                    </a:lnTo>
                    <a:cubicBezTo>
                      <a:pt x="310" y="165"/>
                      <a:pt x="336" y="164"/>
                      <a:pt x="353" y="154"/>
                    </a:cubicBezTo>
                    <a:lnTo>
                      <a:pt x="353" y="154"/>
                    </a:lnTo>
                    <a:cubicBezTo>
                      <a:pt x="369" y="146"/>
                      <a:pt x="383" y="124"/>
                      <a:pt x="385" y="107"/>
                    </a:cubicBezTo>
                    <a:lnTo>
                      <a:pt x="385" y="107"/>
                    </a:lnTo>
                    <a:cubicBezTo>
                      <a:pt x="386" y="97"/>
                      <a:pt x="363" y="76"/>
                      <a:pt x="348" y="73"/>
                    </a:cubicBezTo>
                    <a:lnTo>
                      <a:pt x="348" y="73"/>
                    </a:lnTo>
                    <a:cubicBezTo>
                      <a:pt x="235" y="47"/>
                      <a:pt x="120" y="24"/>
                      <a:pt x="6" y="0"/>
                    </a:cubicBezTo>
                    <a:lnTo>
                      <a:pt x="6" y="0"/>
                    </a:lnTo>
                    <a:cubicBezTo>
                      <a:pt x="4" y="4"/>
                      <a:pt x="2" y="10"/>
                      <a:pt x="0" y="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79" name="Freeform 75">
                <a:extLst>
                  <a:ext uri="{FF2B5EF4-FFF2-40B4-BE49-F238E27FC236}">
                    <a16:creationId xmlns:a16="http://schemas.microsoft.com/office/drawing/2014/main" id="{BC279D0B-3BF8-6546-8020-49ED312E1C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4868" y="1830809"/>
                <a:ext cx="87317" cy="171465"/>
              </a:xfrm>
              <a:custGeom>
                <a:avLst/>
                <a:gdLst>
                  <a:gd name="T0" fmla="*/ 203 w 204"/>
                  <a:gd name="T1" fmla="*/ 391 h 392"/>
                  <a:gd name="T2" fmla="*/ 203 w 204"/>
                  <a:gd name="T3" fmla="*/ 391 h 392"/>
                  <a:gd name="T4" fmla="*/ 125 w 204"/>
                  <a:gd name="T5" fmla="*/ 123 h 392"/>
                  <a:gd name="T6" fmla="*/ 125 w 204"/>
                  <a:gd name="T7" fmla="*/ 123 h 392"/>
                  <a:gd name="T8" fmla="*/ 57 w 204"/>
                  <a:gd name="T9" fmla="*/ 25 h 392"/>
                  <a:gd name="T10" fmla="*/ 57 w 204"/>
                  <a:gd name="T11" fmla="*/ 25 h 392"/>
                  <a:gd name="T12" fmla="*/ 2 w 204"/>
                  <a:gd name="T13" fmla="*/ 51 h 392"/>
                  <a:gd name="T14" fmla="*/ 2 w 204"/>
                  <a:gd name="T15" fmla="*/ 51 h 392"/>
                  <a:gd name="T16" fmla="*/ 4 w 204"/>
                  <a:gd name="T17" fmla="*/ 87 h 392"/>
                  <a:gd name="T18" fmla="*/ 4 w 204"/>
                  <a:gd name="T19" fmla="*/ 87 h 392"/>
                  <a:gd name="T20" fmla="*/ 203 w 204"/>
                  <a:gd name="T21" fmla="*/ 391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2">
                    <a:moveTo>
                      <a:pt x="203" y="391"/>
                    </a:moveTo>
                    <a:lnTo>
                      <a:pt x="203" y="391"/>
                    </a:lnTo>
                    <a:cubicBezTo>
                      <a:pt x="176" y="295"/>
                      <a:pt x="155" y="207"/>
                      <a:pt x="125" y="123"/>
                    </a:cubicBezTo>
                    <a:lnTo>
                      <a:pt x="125" y="123"/>
                    </a:lnTo>
                    <a:cubicBezTo>
                      <a:pt x="112" y="86"/>
                      <a:pt x="85" y="52"/>
                      <a:pt x="57" y="25"/>
                    </a:cubicBezTo>
                    <a:lnTo>
                      <a:pt x="57" y="25"/>
                    </a:lnTo>
                    <a:cubicBezTo>
                      <a:pt x="31" y="0"/>
                      <a:pt x="6" y="14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6"/>
                      <a:pt x="4" y="87"/>
                    </a:cubicBezTo>
                    <a:lnTo>
                      <a:pt x="4" y="87"/>
                    </a:lnTo>
                    <a:cubicBezTo>
                      <a:pt x="44" y="202"/>
                      <a:pt x="111" y="301"/>
                      <a:pt x="203" y="3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0" name="Freeform 76">
                <a:extLst>
                  <a:ext uri="{FF2B5EF4-FFF2-40B4-BE49-F238E27FC236}">
                    <a16:creationId xmlns:a16="http://schemas.microsoft.com/office/drawing/2014/main" id="{43A5E567-B26A-5542-A1AA-C4A84D0B2B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70110" y="2202697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0 w 104"/>
                  <a:gd name="T5" fmla="*/ 48 h 444"/>
                  <a:gd name="T6" fmla="*/ 100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7 w 104"/>
                  <a:gd name="T13" fmla="*/ 45 h 444"/>
                  <a:gd name="T14" fmla="*/ 7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0" y="48"/>
                    </a:cubicBezTo>
                    <a:lnTo>
                      <a:pt x="100" y="48"/>
                    </a:lnTo>
                    <a:cubicBezTo>
                      <a:pt x="100" y="10"/>
                      <a:pt x="74" y="5"/>
                      <a:pt x="45" y="3"/>
                    </a:cubicBezTo>
                    <a:lnTo>
                      <a:pt x="45" y="3"/>
                    </a:lnTo>
                    <a:cubicBezTo>
                      <a:pt x="13" y="0"/>
                      <a:pt x="9" y="21"/>
                      <a:pt x="7" y="45"/>
                    </a:cubicBezTo>
                    <a:lnTo>
                      <a:pt x="7" y="45"/>
                    </a:lnTo>
                    <a:cubicBezTo>
                      <a:pt x="0" y="188"/>
                      <a:pt x="65" y="312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1" name="Freeform 77">
                <a:extLst>
                  <a:ext uri="{FF2B5EF4-FFF2-40B4-BE49-F238E27FC236}">
                    <a16:creationId xmlns:a16="http://schemas.microsoft.com/office/drawing/2014/main" id="{EDCF1C29-E459-1A47-A49D-D49911A18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0164" y="2251459"/>
                <a:ext cx="39690" cy="161939"/>
              </a:xfrm>
              <a:custGeom>
                <a:avLst/>
                <a:gdLst>
                  <a:gd name="T0" fmla="*/ 73 w 93"/>
                  <a:gd name="T1" fmla="*/ 365 h 371"/>
                  <a:gd name="T2" fmla="*/ 73 w 93"/>
                  <a:gd name="T3" fmla="*/ 365 h 371"/>
                  <a:gd name="T4" fmla="*/ 92 w 93"/>
                  <a:gd name="T5" fmla="*/ 51 h 371"/>
                  <a:gd name="T6" fmla="*/ 92 w 93"/>
                  <a:gd name="T7" fmla="*/ 51 h 371"/>
                  <a:gd name="T8" fmla="*/ 54 w 93"/>
                  <a:gd name="T9" fmla="*/ 0 h 371"/>
                  <a:gd name="T10" fmla="*/ 54 w 93"/>
                  <a:gd name="T11" fmla="*/ 0 h 371"/>
                  <a:gd name="T12" fmla="*/ 11 w 93"/>
                  <a:gd name="T13" fmla="*/ 39 h 371"/>
                  <a:gd name="T14" fmla="*/ 11 w 93"/>
                  <a:gd name="T15" fmla="*/ 39 h 371"/>
                  <a:gd name="T16" fmla="*/ 2 w 93"/>
                  <a:gd name="T17" fmla="*/ 93 h 371"/>
                  <a:gd name="T18" fmla="*/ 2 w 93"/>
                  <a:gd name="T19" fmla="*/ 93 h 371"/>
                  <a:gd name="T20" fmla="*/ 36 w 93"/>
                  <a:gd name="T21" fmla="*/ 370 h 371"/>
                  <a:gd name="T22" fmla="*/ 36 w 93"/>
                  <a:gd name="T23" fmla="*/ 370 h 371"/>
                  <a:gd name="T24" fmla="*/ 73 w 93"/>
                  <a:gd name="T25" fmla="*/ 365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3" h="371">
                    <a:moveTo>
                      <a:pt x="73" y="365"/>
                    </a:moveTo>
                    <a:lnTo>
                      <a:pt x="73" y="365"/>
                    </a:lnTo>
                    <a:cubicBezTo>
                      <a:pt x="80" y="260"/>
                      <a:pt x="89" y="156"/>
                      <a:pt x="92" y="51"/>
                    </a:cubicBezTo>
                    <a:lnTo>
                      <a:pt x="92" y="51"/>
                    </a:lnTo>
                    <a:cubicBezTo>
                      <a:pt x="92" y="35"/>
                      <a:pt x="68" y="18"/>
                      <a:pt x="54" y="0"/>
                    </a:cubicBezTo>
                    <a:lnTo>
                      <a:pt x="54" y="0"/>
                    </a:lnTo>
                    <a:cubicBezTo>
                      <a:pt x="39" y="13"/>
                      <a:pt x="20" y="23"/>
                      <a:pt x="11" y="39"/>
                    </a:cubicBezTo>
                    <a:lnTo>
                      <a:pt x="11" y="39"/>
                    </a:lnTo>
                    <a:cubicBezTo>
                      <a:pt x="2" y="53"/>
                      <a:pt x="0" y="75"/>
                      <a:pt x="2" y="93"/>
                    </a:cubicBezTo>
                    <a:lnTo>
                      <a:pt x="2" y="93"/>
                    </a:lnTo>
                    <a:cubicBezTo>
                      <a:pt x="12" y="185"/>
                      <a:pt x="25" y="277"/>
                      <a:pt x="36" y="370"/>
                    </a:cubicBezTo>
                    <a:lnTo>
                      <a:pt x="36" y="370"/>
                    </a:lnTo>
                    <a:cubicBezTo>
                      <a:pt x="48" y="368"/>
                      <a:pt x="61" y="366"/>
                      <a:pt x="73" y="3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2" name="Freeform 78">
                <a:extLst>
                  <a:ext uri="{FF2B5EF4-FFF2-40B4-BE49-F238E27FC236}">
                    <a16:creationId xmlns:a16="http://schemas.microsoft.com/office/drawing/2014/main" id="{17E36F2E-C4F1-4446-847C-20D8FCA36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0784" y="3027864"/>
                <a:ext cx="136532" cy="128599"/>
              </a:xfrm>
              <a:custGeom>
                <a:avLst/>
                <a:gdLst>
                  <a:gd name="T0" fmla="*/ 313 w 314"/>
                  <a:gd name="T1" fmla="*/ 53 h 294"/>
                  <a:gd name="T2" fmla="*/ 313 w 314"/>
                  <a:gd name="T3" fmla="*/ 53 h 294"/>
                  <a:gd name="T4" fmla="*/ 0 w 314"/>
                  <a:gd name="T5" fmla="*/ 293 h 294"/>
                  <a:gd name="T6" fmla="*/ 0 w 314"/>
                  <a:gd name="T7" fmla="*/ 293 h 294"/>
                  <a:gd name="T8" fmla="*/ 235 w 314"/>
                  <a:gd name="T9" fmla="*/ 124 h 294"/>
                  <a:gd name="T10" fmla="*/ 235 w 314"/>
                  <a:gd name="T11" fmla="*/ 124 h 294"/>
                  <a:gd name="T12" fmla="*/ 313 w 314"/>
                  <a:gd name="T13" fmla="*/ 53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4">
                    <a:moveTo>
                      <a:pt x="313" y="53"/>
                    </a:moveTo>
                    <a:lnTo>
                      <a:pt x="313" y="53"/>
                    </a:lnTo>
                    <a:cubicBezTo>
                      <a:pt x="202" y="0"/>
                      <a:pt x="13" y="139"/>
                      <a:pt x="0" y="293"/>
                    </a:cubicBezTo>
                    <a:lnTo>
                      <a:pt x="0" y="293"/>
                    </a:lnTo>
                    <a:cubicBezTo>
                      <a:pt x="50" y="182"/>
                      <a:pt x="131" y="137"/>
                      <a:pt x="235" y="124"/>
                    </a:cubicBezTo>
                    <a:lnTo>
                      <a:pt x="235" y="124"/>
                    </a:lnTo>
                    <a:cubicBezTo>
                      <a:pt x="273" y="119"/>
                      <a:pt x="306" y="100"/>
                      <a:pt x="313" y="5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3" name="Freeform 79">
                <a:extLst>
                  <a:ext uri="{FF2B5EF4-FFF2-40B4-BE49-F238E27FC236}">
                    <a16:creationId xmlns:a16="http://schemas.microsoft.com/office/drawing/2014/main" id="{58364D6F-A19C-BE4C-9C5D-2785F35BCF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9122" y="2405190"/>
                <a:ext cx="141295" cy="95258"/>
              </a:xfrm>
              <a:custGeom>
                <a:avLst/>
                <a:gdLst>
                  <a:gd name="T0" fmla="*/ 0 w 320"/>
                  <a:gd name="T1" fmla="*/ 0 h 221"/>
                  <a:gd name="T2" fmla="*/ 0 w 320"/>
                  <a:gd name="T3" fmla="*/ 0 h 221"/>
                  <a:gd name="T4" fmla="*/ 274 w 320"/>
                  <a:gd name="T5" fmla="*/ 215 h 221"/>
                  <a:gd name="T6" fmla="*/ 274 w 320"/>
                  <a:gd name="T7" fmla="*/ 215 h 221"/>
                  <a:gd name="T8" fmla="*/ 319 w 320"/>
                  <a:gd name="T9" fmla="*/ 207 h 221"/>
                  <a:gd name="T10" fmla="*/ 319 w 320"/>
                  <a:gd name="T11" fmla="*/ 207 h 221"/>
                  <a:gd name="T12" fmla="*/ 307 w 320"/>
                  <a:gd name="T13" fmla="*/ 163 h 221"/>
                  <a:gd name="T14" fmla="*/ 307 w 320"/>
                  <a:gd name="T15" fmla="*/ 163 h 221"/>
                  <a:gd name="T16" fmla="*/ 269 w 320"/>
                  <a:gd name="T17" fmla="*/ 130 h 221"/>
                  <a:gd name="T18" fmla="*/ 269 w 320"/>
                  <a:gd name="T19" fmla="*/ 130 h 221"/>
                  <a:gd name="T20" fmla="*/ 0 w 320"/>
                  <a:gd name="T21" fmla="*/ 0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" h="221">
                    <a:moveTo>
                      <a:pt x="0" y="0"/>
                    </a:moveTo>
                    <a:lnTo>
                      <a:pt x="0" y="0"/>
                    </a:lnTo>
                    <a:cubicBezTo>
                      <a:pt x="90" y="72"/>
                      <a:pt x="160" y="172"/>
                      <a:pt x="274" y="215"/>
                    </a:cubicBezTo>
                    <a:lnTo>
                      <a:pt x="274" y="215"/>
                    </a:lnTo>
                    <a:cubicBezTo>
                      <a:pt x="287" y="220"/>
                      <a:pt x="303" y="210"/>
                      <a:pt x="319" y="207"/>
                    </a:cubicBezTo>
                    <a:lnTo>
                      <a:pt x="319" y="207"/>
                    </a:lnTo>
                    <a:cubicBezTo>
                      <a:pt x="315" y="192"/>
                      <a:pt x="315" y="175"/>
                      <a:pt x="307" y="163"/>
                    </a:cubicBezTo>
                    <a:lnTo>
                      <a:pt x="307" y="163"/>
                    </a:lnTo>
                    <a:cubicBezTo>
                      <a:pt x="298" y="150"/>
                      <a:pt x="283" y="137"/>
                      <a:pt x="269" y="130"/>
                    </a:cubicBezTo>
                    <a:lnTo>
                      <a:pt x="269" y="130"/>
                    </a:lnTo>
                    <a:cubicBezTo>
                      <a:pt x="180" y="86"/>
                      <a:pt x="90" y="43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4" name="Freeform 80">
                <a:extLst>
                  <a:ext uri="{FF2B5EF4-FFF2-40B4-BE49-F238E27FC236}">
                    <a16:creationId xmlns:a16="http://schemas.microsoft.com/office/drawing/2014/main" id="{0B281453-4081-5C4D-B4EA-DEC75CE33C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1663" y="2365215"/>
                <a:ext cx="152408" cy="50804"/>
              </a:xfrm>
              <a:custGeom>
                <a:avLst/>
                <a:gdLst>
                  <a:gd name="T0" fmla="*/ 0 w 347"/>
                  <a:gd name="T1" fmla="*/ 37 h 114"/>
                  <a:gd name="T2" fmla="*/ 0 w 347"/>
                  <a:gd name="T3" fmla="*/ 37 h 114"/>
                  <a:gd name="T4" fmla="*/ 340 w 347"/>
                  <a:gd name="T5" fmla="*/ 56 h 114"/>
                  <a:gd name="T6" fmla="*/ 340 w 347"/>
                  <a:gd name="T7" fmla="*/ 56 h 114"/>
                  <a:gd name="T8" fmla="*/ 346 w 347"/>
                  <a:gd name="T9" fmla="*/ 35 h 114"/>
                  <a:gd name="T10" fmla="*/ 346 w 347"/>
                  <a:gd name="T11" fmla="*/ 35 h 114"/>
                  <a:gd name="T12" fmla="*/ 274 w 347"/>
                  <a:gd name="T13" fmla="*/ 0 h 114"/>
                  <a:gd name="T14" fmla="*/ 274 w 347"/>
                  <a:gd name="T15" fmla="*/ 0 h 114"/>
                  <a:gd name="T16" fmla="*/ 0 w 347"/>
                  <a:gd name="T17" fmla="*/ 21 h 114"/>
                  <a:gd name="T18" fmla="*/ 0 w 347"/>
                  <a:gd name="T19" fmla="*/ 21 h 114"/>
                  <a:gd name="T20" fmla="*/ 0 w 347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7" h="114">
                    <a:moveTo>
                      <a:pt x="0" y="37"/>
                    </a:moveTo>
                    <a:lnTo>
                      <a:pt x="0" y="37"/>
                    </a:lnTo>
                    <a:cubicBezTo>
                      <a:pt x="114" y="34"/>
                      <a:pt x="224" y="113"/>
                      <a:pt x="340" y="56"/>
                    </a:cubicBezTo>
                    <a:lnTo>
                      <a:pt x="340" y="56"/>
                    </a:lnTo>
                    <a:cubicBezTo>
                      <a:pt x="342" y="49"/>
                      <a:pt x="344" y="42"/>
                      <a:pt x="346" y="35"/>
                    </a:cubicBezTo>
                    <a:lnTo>
                      <a:pt x="346" y="35"/>
                    </a:lnTo>
                    <a:cubicBezTo>
                      <a:pt x="322" y="23"/>
                      <a:pt x="298" y="0"/>
                      <a:pt x="274" y="0"/>
                    </a:cubicBezTo>
                    <a:lnTo>
                      <a:pt x="274" y="0"/>
                    </a:lnTo>
                    <a:cubicBezTo>
                      <a:pt x="182" y="3"/>
                      <a:pt x="91" y="13"/>
                      <a:pt x="0" y="21"/>
                    </a:cubicBezTo>
                    <a:lnTo>
                      <a:pt x="0" y="21"/>
                    </a:lnTo>
                    <a:cubicBezTo>
                      <a:pt x="0" y="26"/>
                      <a:pt x="0" y="31"/>
                      <a:pt x="0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5" name="Freeform 81">
                <a:extLst>
                  <a:ext uri="{FF2B5EF4-FFF2-40B4-BE49-F238E27FC236}">
                    <a16:creationId xmlns:a16="http://schemas.microsoft.com/office/drawing/2014/main" id="{ABF58245-E4C5-904F-98DF-4522E21A4E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052" y="2273657"/>
                <a:ext cx="57153" cy="139712"/>
              </a:xfrm>
              <a:custGeom>
                <a:avLst/>
                <a:gdLst>
                  <a:gd name="T0" fmla="*/ 130 w 131"/>
                  <a:gd name="T1" fmla="*/ 317 h 318"/>
                  <a:gd name="T2" fmla="*/ 130 w 131"/>
                  <a:gd name="T3" fmla="*/ 317 h 318"/>
                  <a:gd name="T4" fmla="*/ 58 w 131"/>
                  <a:gd name="T5" fmla="*/ 29 h 318"/>
                  <a:gd name="T6" fmla="*/ 58 w 131"/>
                  <a:gd name="T7" fmla="*/ 29 h 318"/>
                  <a:gd name="T8" fmla="*/ 24 w 131"/>
                  <a:gd name="T9" fmla="*/ 0 h 318"/>
                  <a:gd name="T10" fmla="*/ 24 w 131"/>
                  <a:gd name="T11" fmla="*/ 0 h 318"/>
                  <a:gd name="T12" fmla="*/ 3 w 131"/>
                  <a:gd name="T13" fmla="*/ 34 h 318"/>
                  <a:gd name="T14" fmla="*/ 3 w 131"/>
                  <a:gd name="T15" fmla="*/ 34 h 318"/>
                  <a:gd name="T16" fmla="*/ 66 w 131"/>
                  <a:gd name="T17" fmla="*/ 245 h 318"/>
                  <a:gd name="T18" fmla="*/ 66 w 131"/>
                  <a:gd name="T19" fmla="*/ 245 h 318"/>
                  <a:gd name="T20" fmla="*/ 130 w 131"/>
                  <a:gd name="T21" fmla="*/ 317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8">
                    <a:moveTo>
                      <a:pt x="130" y="317"/>
                    </a:moveTo>
                    <a:lnTo>
                      <a:pt x="130" y="317"/>
                    </a:lnTo>
                    <a:cubicBezTo>
                      <a:pt x="107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5" y="17"/>
                      <a:pt x="36" y="10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2" y="182"/>
                      <a:pt x="66" y="245"/>
                    </a:cubicBezTo>
                    <a:lnTo>
                      <a:pt x="66" y="245"/>
                    </a:lnTo>
                    <a:cubicBezTo>
                      <a:pt x="87" y="273"/>
                      <a:pt x="113" y="298"/>
                      <a:pt x="130" y="3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6" name="Freeform 82">
                <a:extLst>
                  <a:ext uri="{FF2B5EF4-FFF2-40B4-BE49-F238E27FC236}">
                    <a16:creationId xmlns:a16="http://schemas.microsoft.com/office/drawing/2014/main" id="{D34AB3B8-5553-A44D-9EB5-E43EFB6D26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68" y="1974290"/>
                <a:ext cx="125420" cy="63505"/>
              </a:xfrm>
              <a:custGeom>
                <a:avLst/>
                <a:gdLst>
                  <a:gd name="T0" fmla="*/ 4 w 286"/>
                  <a:gd name="T1" fmla="*/ 146 h 147"/>
                  <a:gd name="T2" fmla="*/ 4 w 286"/>
                  <a:gd name="T3" fmla="*/ 146 h 147"/>
                  <a:gd name="T4" fmla="*/ 255 w 286"/>
                  <a:gd name="T5" fmla="*/ 68 h 147"/>
                  <a:gd name="T6" fmla="*/ 255 w 286"/>
                  <a:gd name="T7" fmla="*/ 68 h 147"/>
                  <a:gd name="T8" fmla="*/ 285 w 286"/>
                  <a:gd name="T9" fmla="*/ 19 h 147"/>
                  <a:gd name="T10" fmla="*/ 285 w 286"/>
                  <a:gd name="T11" fmla="*/ 19 h 147"/>
                  <a:gd name="T12" fmla="*/ 227 w 286"/>
                  <a:gd name="T13" fmla="*/ 7 h 147"/>
                  <a:gd name="T14" fmla="*/ 227 w 286"/>
                  <a:gd name="T15" fmla="*/ 7 h 147"/>
                  <a:gd name="T16" fmla="*/ 0 w 286"/>
                  <a:gd name="T17" fmla="*/ 136 h 147"/>
                  <a:gd name="T18" fmla="*/ 0 w 286"/>
                  <a:gd name="T19" fmla="*/ 136 h 147"/>
                  <a:gd name="T20" fmla="*/ 4 w 286"/>
                  <a:gd name="T21" fmla="*/ 14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147">
                    <a:moveTo>
                      <a:pt x="4" y="146"/>
                    </a:moveTo>
                    <a:lnTo>
                      <a:pt x="4" y="146"/>
                    </a:lnTo>
                    <a:cubicBezTo>
                      <a:pt x="87" y="120"/>
                      <a:pt x="172" y="97"/>
                      <a:pt x="255" y="68"/>
                    </a:cubicBezTo>
                    <a:lnTo>
                      <a:pt x="255" y="68"/>
                    </a:lnTo>
                    <a:cubicBezTo>
                      <a:pt x="269" y="63"/>
                      <a:pt x="275" y="36"/>
                      <a:pt x="285" y="19"/>
                    </a:cubicBezTo>
                    <a:lnTo>
                      <a:pt x="285" y="19"/>
                    </a:lnTo>
                    <a:cubicBezTo>
                      <a:pt x="265" y="15"/>
                      <a:pt x="241" y="0"/>
                      <a:pt x="227" y="7"/>
                    </a:cubicBezTo>
                    <a:lnTo>
                      <a:pt x="227" y="7"/>
                    </a:lnTo>
                    <a:cubicBezTo>
                      <a:pt x="150" y="47"/>
                      <a:pt x="75" y="92"/>
                      <a:pt x="0" y="136"/>
                    </a:cubicBezTo>
                    <a:lnTo>
                      <a:pt x="0" y="136"/>
                    </a:lnTo>
                    <a:cubicBezTo>
                      <a:pt x="1" y="138"/>
                      <a:pt x="2" y="142"/>
                      <a:pt x="4" y="14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7" name="Freeform 83">
                <a:extLst>
                  <a:ext uri="{FF2B5EF4-FFF2-40B4-BE49-F238E27FC236}">
                    <a16:creationId xmlns:a16="http://schemas.microsoft.com/office/drawing/2014/main" id="{B3EF6485-4DED-4744-9C2F-5CB772A05E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6475" y="2023352"/>
                <a:ext cx="114306" cy="34928"/>
              </a:xfrm>
              <a:custGeom>
                <a:avLst/>
                <a:gdLst>
                  <a:gd name="T0" fmla="*/ 0 w 264"/>
                  <a:gd name="T1" fmla="*/ 56 h 81"/>
                  <a:gd name="T2" fmla="*/ 0 w 264"/>
                  <a:gd name="T3" fmla="*/ 56 h 81"/>
                  <a:gd name="T4" fmla="*/ 234 w 264"/>
                  <a:gd name="T5" fmla="*/ 71 h 81"/>
                  <a:gd name="T6" fmla="*/ 234 w 264"/>
                  <a:gd name="T7" fmla="*/ 71 h 81"/>
                  <a:gd name="T8" fmla="*/ 263 w 264"/>
                  <a:gd name="T9" fmla="*/ 32 h 81"/>
                  <a:gd name="T10" fmla="*/ 263 w 264"/>
                  <a:gd name="T11" fmla="*/ 32 h 81"/>
                  <a:gd name="T12" fmla="*/ 226 w 264"/>
                  <a:gd name="T13" fmla="*/ 4 h 81"/>
                  <a:gd name="T14" fmla="*/ 226 w 264"/>
                  <a:gd name="T15" fmla="*/ 4 h 81"/>
                  <a:gd name="T16" fmla="*/ 202 w 264"/>
                  <a:gd name="T17" fmla="*/ 6 h 81"/>
                  <a:gd name="T18" fmla="*/ 202 w 264"/>
                  <a:gd name="T19" fmla="*/ 6 h 81"/>
                  <a:gd name="T20" fmla="*/ 0 w 264"/>
                  <a:gd name="T21" fmla="*/ 5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81">
                    <a:moveTo>
                      <a:pt x="0" y="56"/>
                    </a:moveTo>
                    <a:lnTo>
                      <a:pt x="0" y="56"/>
                    </a:lnTo>
                    <a:cubicBezTo>
                      <a:pt x="78" y="75"/>
                      <a:pt x="156" y="80"/>
                      <a:pt x="234" y="71"/>
                    </a:cubicBezTo>
                    <a:lnTo>
                      <a:pt x="234" y="71"/>
                    </a:lnTo>
                    <a:cubicBezTo>
                      <a:pt x="246" y="70"/>
                      <a:pt x="261" y="46"/>
                      <a:pt x="263" y="32"/>
                    </a:cubicBezTo>
                    <a:lnTo>
                      <a:pt x="263" y="32"/>
                    </a:lnTo>
                    <a:cubicBezTo>
                      <a:pt x="263" y="23"/>
                      <a:pt x="240" y="11"/>
                      <a:pt x="226" y="4"/>
                    </a:cubicBezTo>
                    <a:lnTo>
                      <a:pt x="226" y="4"/>
                    </a:lnTo>
                    <a:cubicBezTo>
                      <a:pt x="220" y="0"/>
                      <a:pt x="210" y="4"/>
                      <a:pt x="202" y="6"/>
                    </a:cubicBezTo>
                    <a:lnTo>
                      <a:pt x="202" y="6"/>
                    </a:lnTo>
                    <a:cubicBezTo>
                      <a:pt x="136" y="22"/>
                      <a:pt x="70" y="39"/>
                      <a:pt x="0" y="5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8" name="Freeform 84">
                <a:extLst>
                  <a:ext uri="{FF2B5EF4-FFF2-40B4-BE49-F238E27FC236}">
                    <a16:creationId xmlns:a16="http://schemas.microsoft.com/office/drawing/2014/main" id="{3922DCC9-1275-BA46-A8AF-4C32EFE3F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7967" y="2014057"/>
                <a:ext cx="61915" cy="60330"/>
              </a:xfrm>
              <a:custGeom>
                <a:avLst/>
                <a:gdLst>
                  <a:gd name="T0" fmla="*/ 21 w 139"/>
                  <a:gd name="T1" fmla="*/ 134 h 135"/>
                  <a:gd name="T2" fmla="*/ 21 w 139"/>
                  <a:gd name="T3" fmla="*/ 134 h 135"/>
                  <a:gd name="T4" fmla="*/ 105 w 139"/>
                  <a:gd name="T5" fmla="*/ 98 h 135"/>
                  <a:gd name="T6" fmla="*/ 105 w 139"/>
                  <a:gd name="T7" fmla="*/ 98 h 135"/>
                  <a:gd name="T8" fmla="*/ 101 w 139"/>
                  <a:gd name="T9" fmla="*/ 9 h 135"/>
                  <a:gd name="T10" fmla="*/ 101 w 139"/>
                  <a:gd name="T11" fmla="*/ 9 h 135"/>
                  <a:gd name="T12" fmla="*/ 11 w 139"/>
                  <a:gd name="T13" fmla="*/ 42 h 135"/>
                  <a:gd name="T14" fmla="*/ 11 w 139"/>
                  <a:gd name="T15" fmla="*/ 42 h 135"/>
                  <a:gd name="T16" fmla="*/ 21 w 139"/>
                  <a:gd name="T17" fmla="*/ 13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5">
                    <a:moveTo>
                      <a:pt x="21" y="134"/>
                    </a:moveTo>
                    <a:lnTo>
                      <a:pt x="21" y="134"/>
                    </a:lnTo>
                    <a:cubicBezTo>
                      <a:pt x="60" y="119"/>
                      <a:pt x="92" y="116"/>
                      <a:pt x="105" y="98"/>
                    </a:cubicBezTo>
                    <a:lnTo>
                      <a:pt x="105" y="98"/>
                    </a:lnTo>
                    <a:cubicBezTo>
                      <a:pt x="125" y="72"/>
                      <a:pt x="138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2"/>
                    </a:cubicBezTo>
                    <a:lnTo>
                      <a:pt x="11" y="42"/>
                    </a:lnTo>
                    <a:cubicBezTo>
                      <a:pt x="0" y="52"/>
                      <a:pt x="15" y="92"/>
                      <a:pt x="21" y="13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89" name="Freeform 85">
                <a:extLst>
                  <a:ext uri="{FF2B5EF4-FFF2-40B4-BE49-F238E27FC236}">
                    <a16:creationId xmlns:a16="http://schemas.microsoft.com/office/drawing/2014/main" id="{B35B147A-7924-C94F-B09F-B1BED3CCB4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262" y="1864579"/>
                <a:ext cx="42865" cy="107959"/>
              </a:xfrm>
              <a:custGeom>
                <a:avLst/>
                <a:gdLst>
                  <a:gd name="T0" fmla="*/ 31 w 96"/>
                  <a:gd name="T1" fmla="*/ 0 h 246"/>
                  <a:gd name="T2" fmla="*/ 31 w 96"/>
                  <a:gd name="T3" fmla="*/ 0 h 246"/>
                  <a:gd name="T4" fmla="*/ 36 w 96"/>
                  <a:gd name="T5" fmla="*/ 245 h 246"/>
                  <a:gd name="T6" fmla="*/ 36 w 96"/>
                  <a:gd name="T7" fmla="*/ 245 h 246"/>
                  <a:gd name="T8" fmla="*/ 31 w 96"/>
                  <a:gd name="T9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6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5" y="164"/>
                      <a:pt x="36" y="245"/>
                    </a:cubicBezTo>
                    <a:lnTo>
                      <a:pt x="36" y="245"/>
                    </a:lnTo>
                    <a:cubicBezTo>
                      <a:pt x="95" y="154"/>
                      <a:pt x="93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0" name="Freeform 86">
                <a:extLst>
                  <a:ext uri="{FF2B5EF4-FFF2-40B4-BE49-F238E27FC236}">
                    <a16:creationId xmlns:a16="http://schemas.microsoft.com/office/drawing/2014/main" id="{0569C2EA-3A92-3C48-A92E-5DCA3D6A68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03636" y="2437397"/>
                <a:ext cx="49215" cy="52391"/>
              </a:xfrm>
              <a:custGeom>
                <a:avLst/>
                <a:gdLst>
                  <a:gd name="T0" fmla="*/ 44 w 116"/>
                  <a:gd name="T1" fmla="*/ 117 h 118"/>
                  <a:gd name="T2" fmla="*/ 44 w 116"/>
                  <a:gd name="T3" fmla="*/ 117 h 118"/>
                  <a:gd name="T4" fmla="*/ 94 w 116"/>
                  <a:gd name="T5" fmla="*/ 96 h 118"/>
                  <a:gd name="T6" fmla="*/ 94 w 116"/>
                  <a:gd name="T7" fmla="*/ 96 h 118"/>
                  <a:gd name="T8" fmla="*/ 84 w 116"/>
                  <a:gd name="T9" fmla="*/ 5 h 118"/>
                  <a:gd name="T10" fmla="*/ 84 w 116"/>
                  <a:gd name="T11" fmla="*/ 5 h 118"/>
                  <a:gd name="T12" fmla="*/ 24 w 116"/>
                  <a:gd name="T13" fmla="*/ 17 h 118"/>
                  <a:gd name="T14" fmla="*/ 24 w 116"/>
                  <a:gd name="T15" fmla="*/ 17 h 118"/>
                  <a:gd name="T16" fmla="*/ 44 w 116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7" y="112"/>
                      <a:pt x="80" y="109"/>
                      <a:pt x="94" y="96"/>
                    </a:cubicBezTo>
                    <a:lnTo>
                      <a:pt x="94" y="96"/>
                    </a:lnTo>
                    <a:cubicBezTo>
                      <a:pt x="115" y="75"/>
                      <a:pt x="108" y="12"/>
                      <a:pt x="84" y="5"/>
                    </a:cubicBezTo>
                    <a:lnTo>
                      <a:pt x="84" y="5"/>
                    </a:lnTo>
                    <a:cubicBezTo>
                      <a:pt x="67" y="0"/>
                      <a:pt x="39" y="6"/>
                      <a:pt x="24" y="17"/>
                    </a:cubicBezTo>
                    <a:lnTo>
                      <a:pt x="24" y="17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1" name="Freeform 87">
                <a:extLst>
                  <a:ext uri="{FF2B5EF4-FFF2-40B4-BE49-F238E27FC236}">
                    <a16:creationId xmlns:a16="http://schemas.microsoft.com/office/drawing/2014/main" id="{033DE4E2-8547-6645-867C-53B5BA1F79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7587" y="1955615"/>
                <a:ext cx="76204" cy="63505"/>
              </a:xfrm>
              <a:custGeom>
                <a:avLst/>
                <a:gdLst>
                  <a:gd name="T0" fmla="*/ 6 w 178"/>
                  <a:gd name="T1" fmla="*/ 144 h 145"/>
                  <a:gd name="T2" fmla="*/ 6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2 w 178"/>
                  <a:gd name="T13" fmla="*/ 10 h 145"/>
                  <a:gd name="T14" fmla="*/ 122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6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6" y="144"/>
                    </a:moveTo>
                    <a:lnTo>
                      <a:pt x="6" y="144"/>
                    </a:lnTo>
                    <a:cubicBezTo>
                      <a:pt x="57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8" y="6"/>
                      <a:pt x="133" y="0"/>
                      <a:pt x="122" y="10"/>
                    </a:cubicBezTo>
                    <a:lnTo>
                      <a:pt x="122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6"/>
                      <a:pt x="4" y="139"/>
                      <a:pt x="6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2" name="Freeform 88">
                <a:extLst>
                  <a:ext uri="{FF2B5EF4-FFF2-40B4-BE49-F238E27FC236}">
                    <a16:creationId xmlns:a16="http://schemas.microsoft.com/office/drawing/2014/main" id="{6530AC76-1D49-4949-9E81-B62A8BDFB5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890" y="2005940"/>
                <a:ext cx="44452" cy="46042"/>
              </a:xfrm>
              <a:custGeom>
                <a:avLst/>
                <a:gdLst>
                  <a:gd name="T0" fmla="*/ 0 w 101"/>
                  <a:gd name="T1" fmla="*/ 10 h 107"/>
                  <a:gd name="T2" fmla="*/ 0 w 101"/>
                  <a:gd name="T3" fmla="*/ 10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1 w 101"/>
                  <a:gd name="T13" fmla="*/ 10 h 107"/>
                  <a:gd name="T14" fmla="*/ 81 w 101"/>
                  <a:gd name="T15" fmla="*/ 10 h 107"/>
                  <a:gd name="T16" fmla="*/ 0 w 101"/>
                  <a:gd name="T17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10"/>
                    </a:moveTo>
                    <a:lnTo>
                      <a:pt x="0" y="10"/>
                    </a:lnTo>
                    <a:cubicBezTo>
                      <a:pt x="14" y="52"/>
                      <a:pt x="15" y="86"/>
                      <a:pt x="31" y="96"/>
                    </a:cubicBezTo>
                    <a:lnTo>
                      <a:pt x="31" y="96"/>
                    </a:lnTo>
                    <a:cubicBezTo>
                      <a:pt x="46" y="106"/>
                      <a:pt x="77" y="90"/>
                      <a:pt x="100" y="85"/>
                    </a:cubicBezTo>
                    <a:lnTo>
                      <a:pt x="100" y="85"/>
                    </a:lnTo>
                    <a:cubicBezTo>
                      <a:pt x="95" y="59"/>
                      <a:pt x="95" y="29"/>
                      <a:pt x="81" y="10"/>
                    </a:cubicBezTo>
                    <a:lnTo>
                      <a:pt x="81" y="10"/>
                    </a:lnTo>
                    <a:cubicBezTo>
                      <a:pt x="74" y="0"/>
                      <a:pt x="41" y="9"/>
                      <a:pt x="0" y="1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3" name="Freeform 89">
                <a:extLst>
                  <a:ext uri="{FF2B5EF4-FFF2-40B4-BE49-F238E27FC236}">
                    <a16:creationId xmlns:a16="http://schemas.microsoft.com/office/drawing/2014/main" id="{1BBF7D34-E53C-EE4C-A8D9-E6F4E9231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8556" y="2369236"/>
                <a:ext cx="38102" cy="36516"/>
              </a:xfrm>
              <a:custGeom>
                <a:avLst/>
                <a:gdLst>
                  <a:gd name="T0" fmla="*/ 86 w 87"/>
                  <a:gd name="T1" fmla="*/ 66 h 84"/>
                  <a:gd name="T2" fmla="*/ 86 w 87"/>
                  <a:gd name="T3" fmla="*/ 66 h 84"/>
                  <a:gd name="T4" fmla="*/ 66 w 87"/>
                  <a:gd name="T5" fmla="*/ 0 h 84"/>
                  <a:gd name="T6" fmla="*/ 66 w 87"/>
                  <a:gd name="T7" fmla="*/ 0 h 84"/>
                  <a:gd name="T8" fmla="*/ 8 w 87"/>
                  <a:gd name="T9" fmla="*/ 20 h 84"/>
                  <a:gd name="T10" fmla="*/ 8 w 87"/>
                  <a:gd name="T11" fmla="*/ 20 h 84"/>
                  <a:gd name="T12" fmla="*/ 17 w 87"/>
                  <a:gd name="T13" fmla="*/ 74 h 84"/>
                  <a:gd name="T14" fmla="*/ 17 w 87"/>
                  <a:gd name="T15" fmla="*/ 74 h 84"/>
                  <a:gd name="T16" fmla="*/ 86 w 87"/>
                  <a:gd name="T17" fmla="*/ 66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86" y="66"/>
                    </a:moveTo>
                    <a:lnTo>
                      <a:pt x="86" y="66"/>
                    </a:lnTo>
                    <a:cubicBezTo>
                      <a:pt x="77" y="36"/>
                      <a:pt x="71" y="18"/>
                      <a:pt x="66" y="0"/>
                    </a:cubicBezTo>
                    <a:lnTo>
                      <a:pt x="66" y="0"/>
                    </a:lnTo>
                    <a:cubicBezTo>
                      <a:pt x="46" y="6"/>
                      <a:pt x="18" y="6"/>
                      <a:pt x="8" y="20"/>
                    </a:cubicBezTo>
                    <a:lnTo>
                      <a:pt x="8" y="20"/>
                    </a:lnTo>
                    <a:cubicBezTo>
                      <a:pt x="0" y="30"/>
                      <a:pt x="6" y="64"/>
                      <a:pt x="17" y="74"/>
                    </a:cubicBezTo>
                    <a:lnTo>
                      <a:pt x="17" y="74"/>
                    </a:lnTo>
                    <a:cubicBezTo>
                      <a:pt x="27" y="83"/>
                      <a:pt x="53" y="71"/>
                      <a:pt x="86" y="6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4" name="Freeform 90">
                <a:extLst>
                  <a:ext uri="{FF2B5EF4-FFF2-40B4-BE49-F238E27FC236}">
                    <a16:creationId xmlns:a16="http://schemas.microsoft.com/office/drawing/2014/main" id="{12BA2B67-5C0E-2341-BE07-8034EEA697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2429" y="1957041"/>
                <a:ext cx="46040" cy="53980"/>
              </a:xfrm>
              <a:custGeom>
                <a:avLst/>
                <a:gdLst>
                  <a:gd name="T0" fmla="*/ 91 w 108"/>
                  <a:gd name="T1" fmla="*/ 0 h 125"/>
                  <a:gd name="T2" fmla="*/ 91 w 108"/>
                  <a:gd name="T3" fmla="*/ 0 h 125"/>
                  <a:gd name="T4" fmla="*/ 0 w 108"/>
                  <a:gd name="T5" fmla="*/ 113 h 125"/>
                  <a:gd name="T6" fmla="*/ 0 w 108"/>
                  <a:gd name="T7" fmla="*/ 113 h 125"/>
                  <a:gd name="T8" fmla="*/ 13 w 108"/>
                  <a:gd name="T9" fmla="*/ 124 h 125"/>
                  <a:gd name="T10" fmla="*/ 13 w 108"/>
                  <a:gd name="T11" fmla="*/ 124 h 125"/>
                  <a:gd name="T12" fmla="*/ 107 w 108"/>
                  <a:gd name="T13" fmla="*/ 15 h 125"/>
                  <a:gd name="T14" fmla="*/ 107 w 108"/>
                  <a:gd name="T15" fmla="*/ 15 h 125"/>
                  <a:gd name="T16" fmla="*/ 91 w 108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125">
                    <a:moveTo>
                      <a:pt x="91" y="0"/>
                    </a:moveTo>
                    <a:lnTo>
                      <a:pt x="91" y="0"/>
                    </a:lnTo>
                    <a:cubicBezTo>
                      <a:pt x="33" y="14"/>
                      <a:pt x="19" y="65"/>
                      <a:pt x="0" y="113"/>
                    </a:cubicBezTo>
                    <a:lnTo>
                      <a:pt x="0" y="113"/>
                    </a:lnTo>
                    <a:cubicBezTo>
                      <a:pt x="5" y="116"/>
                      <a:pt x="9" y="121"/>
                      <a:pt x="13" y="124"/>
                    </a:cubicBezTo>
                    <a:lnTo>
                      <a:pt x="13" y="124"/>
                    </a:lnTo>
                    <a:cubicBezTo>
                      <a:pt x="45" y="88"/>
                      <a:pt x="76" y="51"/>
                      <a:pt x="107" y="15"/>
                    </a:cubicBezTo>
                    <a:lnTo>
                      <a:pt x="107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5" name="Freeform 91">
                <a:extLst>
                  <a:ext uri="{FF2B5EF4-FFF2-40B4-BE49-F238E27FC236}">
                    <a16:creationId xmlns:a16="http://schemas.microsoft.com/office/drawing/2014/main" id="{FD7D8922-A5C9-CF44-BAD3-57AE8BDFCA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30721" y="4700042"/>
                <a:ext cx="712319" cy="347519"/>
              </a:xfrm>
              <a:custGeom>
                <a:avLst/>
                <a:gdLst>
                  <a:gd name="T0" fmla="*/ 260530 w 1635"/>
                  <a:gd name="T1" fmla="*/ 268893 h 800"/>
                  <a:gd name="T2" fmla="*/ 260530 w 1635"/>
                  <a:gd name="T3" fmla="*/ 268893 h 800"/>
                  <a:gd name="T4" fmla="*/ 509297 w 1635"/>
                  <a:gd name="T5" fmla="*/ 173325 h 800"/>
                  <a:gd name="T6" fmla="*/ 509297 w 1635"/>
                  <a:gd name="T7" fmla="*/ 173325 h 800"/>
                  <a:gd name="T8" fmla="*/ 324573 w 1635"/>
                  <a:gd name="T9" fmla="*/ 217634 h 800"/>
                  <a:gd name="T10" fmla="*/ 324573 w 1635"/>
                  <a:gd name="T11" fmla="*/ 217634 h 800"/>
                  <a:gd name="T12" fmla="*/ 150742 w 1635"/>
                  <a:gd name="T13" fmla="*/ 296694 h 800"/>
                  <a:gd name="T14" fmla="*/ 150742 w 1635"/>
                  <a:gd name="T15" fmla="*/ 296694 h 800"/>
                  <a:gd name="T16" fmla="*/ 237440 w 1635"/>
                  <a:gd name="T17" fmla="*/ 241960 h 800"/>
                  <a:gd name="T18" fmla="*/ 237440 w 1635"/>
                  <a:gd name="T19" fmla="*/ 241960 h 800"/>
                  <a:gd name="T20" fmla="*/ 332416 w 1635"/>
                  <a:gd name="T21" fmla="*/ 193742 h 800"/>
                  <a:gd name="T22" fmla="*/ 332416 w 1635"/>
                  <a:gd name="T23" fmla="*/ 193742 h 800"/>
                  <a:gd name="T24" fmla="*/ 429570 w 1635"/>
                  <a:gd name="T25" fmla="*/ 155515 h 800"/>
                  <a:gd name="T26" fmla="*/ 429570 w 1635"/>
                  <a:gd name="T27" fmla="*/ 155515 h 800"/>
                  <a:gd name="T28" fmla="*/ 527595 w 1635"/>
                  <a:gd name="T29" fmla="*/ 121632 h 800"/>
                  <a:gd name="T30" fmla="*/ 527595 w 1635"/>
                  <a:gd name="T31" fmla="*/ 121632 h 800"/>
                  <a:gd name="T32" fmla="*/ 527160 w 1635"/>
                  <a:gd name="T33" fmla="*/ 115984 h 800"/>
                  <a:gd name="T34" fmla="*/ 527160 w 1635"/>
                  <a:gd name="T35" fmla="*/ 115984 h 800"/>
                  <a:gd name="T36" fmla="*/ 503633 w 1635"/>
                  <a:gd name="T37" fmla="*/ 115116 h 800"/>
                  <a:gd name="T38" fmla="*/ 503633 w 1635"/>
                  <a:gd name="T39" fmla="*/ 115116 h 800"/>
                  <a:gd name="T40" fmla="*/ 289720 w 1635"/>
                  <a:gd name="T41" fmla="*/ 181144 h 800"/>
                  <a:gd name="T42" fmla="*/ 289720 w 1635"/>
                  <a:gd name="T43" fmla="*/ 181144 h 800"/>
                  <a:gd name="T44" fmla="*/ 174703 w 1635"/>
                  <a:gd name="T45" fmla="*/ 252386 h 800"/>
                  <a:gd name="T46" fmla="*/ 174703 w 1635"/>
                  <a:gd name="T47" fmla="*/ 252386 h 800"/>
                  <a:gd name="T48" fmla="*/ 70143 w 1635"/>
                  <a:gd name="T49" fmla="*/ 327537 h 800"/>
                  <a:gd name="T50" fmla="*/ 70143 w 1635"/>
                  <a:gd name="T51" fmla="*/ 327537 h 800"/>
                  <a:gd name="T52" fmla="*/ 341129 w 1635"/>
                  <a:gd name="T53" fmla="*/ 124672 h 800"/>
                  <a:gd name="T54" fmla="*/ 341129 w 1635"/>
                  <a:gd name="T55" fmla="*/ 124672 h 800"/>
                  <a:gd name="T56" fmla="*/ 0 w 1635"/>
                  <a:gd name="T57" fmla="*/ 347085 h 800"/>
                  <a:gd name="T58" fmla="*/ 0 w 1635"/>
                  <a:gd name="T59" fmla="*/ 347085 h 800"/>
                  <a:gd name="T60" fmla="*/ 16991 w 1635"/>
                  <a:gd name="T61" fmla="*/ 319283 h 800"/>
                  <a:gd name="T62" fmla="*/ 16991 w 1635"/>
                  <a:gd name="T63" fmla="*/ 319283 h 800"/>
                  <a:gd name="T64" fmla="*/ 35289 w 1635"/>
                  <a:gd name="T65" fmla="*/ 291482 h 800"/>
                  <a:gd name="T66" fmla="*/ 35289 w 1635"/>
                  <a:gd name="T67" fmla="*/ 291482 h 800"/>
                  <a:gd name="T68" fmla="*/ 374675 w 1635"/>
                  <a:gd name="T69" fmla="*/ 39096 h 800"/>
                  <a:gd name="T70" fmla="*/ 374675 w 1635"/>
                  <a:gd name="T71" fmla="*/ 39096 h 800"/>
                  <a:gd name="T72" fmla="*/ 580747 w 1635"/>
                  <a:gd name="T73" fmla="*/ 14770 h 800"/>
                  <a:gd name="T74" fmla="*/ 580747 w 1635"/>
                  <a:gd name="T75" fmla="*/ 14770 h 800"/>
                  <a:gd name="T76" fmla="*/ 673544 w 1635"/>
                  <a:gd name="T77" fmla="*/ 54734 h 800"/>
                  <a:gd name="T78" fmla="*/ 673544 w 1635"/>
                  <a:gd name="T79" fmla="*/ 54734 h 800"/>
                  <a:gd name="T80" fmla="*/ 698813 w 1635"/>
                  <a:gd name="T81" fmla="*/ 140311 h 800"/>
                  <a:gd name="T82" fmla="*/ 698813 w 1635"/>
                  <a:gd name="T83" fmla="*/ 140311 h 800"/>
                  <a:gd name="T84" fmla="*/ 590332 w 1635"/>
                  <a:gd name="T85" fmla="*/ 249779 h 800"/>
                  <a:gd name="T86" fmla="*/ 590332 w 1635"/>
                  <a:gd name="T87" fmla="*/ 249779 h 800"/>
                  <a:gd name="T88" fmla="*/ 323266 w 1635"/>
                  <a:gd name="T89" fmla="*/ 320152 h 800"/>
                  <a:gd name="T90" fmla="*/ 323266 w 1635"/>
                  <a:gd name="T91" fmla="*/ 320152 h 800"/>
                  <a:gd name="T92" fmla="*/ 171218 w 1635"/>
                  <a:gd name="T93" fmla="*/ 341003 h 800"/>
                  <a:gd name="T94" fmla="*/ 171218 w 1635"/>
                  <a:gd name="T95" fmla="*/ 341003 h 800"/>
                  <a:gd name="T96" fmla="*/ 152920 w 1635"/>
                  <a:gd name="T97" fmla="*/ 343175 h 800"/>
                  <a:gd name="T98" fmla="*/ 152920 w 1635"/>
                  <a:gd name="T99" fmla="*/ 343175 h 800"/>
                  <a:gd name="T100" fmla="*/ 426520 w 1635"/>
                  <a:gd name="T101" fmla="*/ 246738 h 800"/>
                  <a:gd name="T102" fmla="*/ 425213 w 1635"/>
                  <a:gd name="T103" fmla="*/ 240223 h 800"/>
                  <a:gd name="T104" fmla="*/ 425213 w 1635"/>
                  <a:gd name="T105" fmla="*/ 240223 h 800"/>
                  <a:gd name="T106" fmla="*/ 262273 w 1635"/>
                  <a:gd name="T107" fmla="*/ 272802 h 800"/>
                  <a:gd name="T108" fmla="*/ 262273 w 1635"/>
                  <a:gd name="T109" fmla="*/ 272802 h 800"/>
                  <a:gd name="T110" fmla="*/ 260530 w 1635"/>
                  <a:gd name="T111" fmla="*/ 268893 h 800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35" h="800">
                    <a:moveTo>
                      <a:pt x="598" y="619"/>
                    </a:moveTo>
                    <a:lnTo>
                      <a:pt x="598" y="619"/>
                    </a:lnTo>
                    <a:cubicBezTo>
                      <a:pt x="788" y="545"/>
                      <a:pt x="979" y="472"/>
                      <a:pt x="1169" y="399"/>
                    </a:cubicBezTo>
                    <a:cubicBezTo>
                      <a:pt x="1017" y="392"/>
                      <a:pt x="881" y="447"/>
                      <a:pt x="745" y="501"/>
                    </a:cubicBezTo>
                    <a:cubicBezTo>
                      <a:pt x="611" y="555"/>
                      <a:pt x="481" y="624"/>
                      <a:pt x="346" y="683"/>
                    </a:cubicBezTo>
                    <a:cubicBezTo>
                      <a:pt x="412" y="640"/>
                      <a:pt x="477" y="595"/>
                      <a:pt x="545" y="557"/>
                    </a:cubicBezTo>
                    <a:cubicBezTo>
                      <a:pt x="615" y="516"/>
                      <a:pt x="689" y="479"/>
                      <a:pt x="763" y="446"/>
                    </a:cubicBezTo>
                    <a:cubicBezTo>
                      <a:pt x="836" y="413"/>
                      <a:pt x="911" y="385"/>
                      <a:pt x="986" y="358"/>
                    </a:cubicBezTo>
                    <a:cubicBezTo>
                      <a:pt x="1060" y="330"/>
                      <a:pt x="1136" y="305"/>
                      <a:pt x="1211" y="280"/>
                    </a:cubicBezTo>
                    <a:cubicBezTo>
                      <a:pt x="1211" y="275"/>
                      <a:pt x="1210" y="271"/>
                      <a:pt x="1210" y="267"/>
                    </a:cubicBezTo>
                    <a:cubicBezTo>
                      <a:pt x="1192" y="266"/>
                      <a:pt x="1173" y="261"/>
                      <a:pt x="1156" y="265"/>
                    </a:cubicBezTo>
                    <a:cubicBezTo>
                      <a:pt x="988" y="301"/>
                      <a:pt x="820" y="338"/>
                      <a:pt x="665" y="417"/>
                    </a:cubicBezTo>
                    <a:cubicBezTo>
                      <a:pt x="573" y="464"/>
                      <a:pt x="487" y="523"/>
                      <a:pt x="401" y="581"/>
                    </a:cubicBezTo>
                    <a:cubicBezTo>
                      <a:pt x="320" y="636"/>
                      <a:pt x="242" y="697"/>
                      <a:pt x="161" y="754"/>
                    </a:cubicBezTo>
                    <a:cubicBezTo>
                      <a:pt x="336" y="554"/>
                      <a:pt x="556" y="416"/>
                      <a:pt x="783" y="287"/>
                    </a:cubicBezTo>
                    <a:cubicBezTo>
                      <a:pt x="466" y="370"/>
                      <a:pt x="220" y="562"/>
                      <a:pt x="0" y="799"/>
                    </a:cubicBezTo>
                    <a:cubicBezTo>
                      <a:pt x="13" y="778"/>
                      <a:pt x="25" y="756"/>
                      <a:pt x="39" y="735"/>
                    </a:cubicBezTo>
                    <a:cubicBezTo>
                      <a:pt x="53" y="713"/>
                      <a:pt x="67" y="692"/>
                      <a:pt x="81" y="671"/>
                    </a:cubicBezTo>
                    <a:cubicBezTo>
                      <a:pt x="277" y="393"/>
                      <a:pt x="548" y="216"/>
                      <a:pt x="860" y="90"/>
                    </a:cubicBezTo>
                    <a:cubicBezTo>
                      <a:pt x="1014" y="28"/>
                      <a:pt x="1171" y="0"/>
                      <a:pt x="1333" y="34"/>
                    </a:cubicBezTo>
                    <a:cubicBezTo>
                      <a:pt x="1408" y="50"/>
                      <a:pt x="1480" y="86"/>
                      <a:pt x="1546" y="126"/>
                    </a:cubicBezTo>
                    <a:cubicBezTo>
                      <a:pt x="1618" y="169"/>
                      <a:pt x="1634" y="244"/>
                      <a:pt x="1604" y="323"/>
                    </a:cubicBezTo>
                    <a:cubicBezTo>
                      <a:pt x="1557" y="443"/>
                      <a:pt x="1464" y="520"/>
                      <a:pt x="1355" y="575"/>
                    </a:cubicBezTo>
                    <a:cubicBezTo>
                      <a:pt x="1162" y="671"/>
                      <a:pt x="954" y="714"/>
                      <a:pt x="742" y="737"/>
                    </a:cubicBezTo>
                    <a:cubicBezTo>
                      <a:pt x="625" y="749"/>
                      <a:pt x="509" y="769"/>
                      <a:pt x="393" y="785"/>
                    </a:cubicBezTo>
                    <a:cubicBezTo>
                      <a:pt x="384" y="786"/>
                      <a:pt x="374" y="788"/>
                      <a:pt x="351" y="790"/>
                    </a:cubicBezTo>
                    <a:cubicBezTo>
                      <a:pt x="552" y="664"/>
                      <a:pt x="783" y="665"/>
                      <a:pt x="979" y="568"/>
                    </a:cubicBezTo>
                    <a:lnTo>
                      <a:pt x="976" y="553"/>
                    </a:lnTo>
                    <a:cubicBezTo>
                      <a:pt x="851" y="577"/>
                      <a:pt x="726" y="603"/>
                      <a:pt x="602" y="628"/>
                    </a:cubicBezTo>
                    <a:cubicBezTo>
                      <a:pt x="601" y="625"/>
                      <a:pt x="599" y="622"/>
                      <a:pt x="598" y="619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6" name="Freeform 92">
                <a:extLst>
                  <a:ext uri="{FF2B5EF4-FFF2-40B4-BE49-F238E27FC236}">
                    <a16:creationId xmlns:a16="http://schemas.microsoft.com/office/drawing/2014/main" id="{7F04116E-E20D-2B42-8644-DB2001C3B1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14721" y="4026121"/>
                <a:ext cx="460800" cy="334080"/>
              </a:xfrm>
              <a:custGeom>
                <a:avLst/>
                <a:gdLst>
                  <a:gd name="T0" fmla="*/ 460364 w 1058"/>
                  <a:gd name="T1" fmla="*/ 178147 h 767"/>
                  <a:gd name="T2" fmla="*/ 460364 w 1058"/>
                  <a:gd name="T3" fmla="*/ 178147 h 767"/>
                  <a:gd name="T4" fmla="*/ 333623 w 1058"/>
                  <a:gd name="T5" fmla="*/ 302284 h 767"/>
                  <a:gd name="T6" fmla="*/ 333623 w 1058"/>
                  <a:gd name="T7" fmla="*/ 302284 h 767"/>
                  <a:gd name="T8" fmla="*/ 88850 w 1058"/>
                  <a:gd name="T9" fmla="*/ 269616 h 767"/>
                  <a:gd name="T10" fmla="*/ 88850 w 1058"/>
                  <a:gd name="T11" fmla="*/ 269616 h 767"/>
                  <a:gd name="T12" fmla="*/ 101045 w 1058"/>
                  <a:gd name="T13" fmla="*/ 50090 h 767"/>
                  <a:gd name="T14" fmla="*/ 101045 w 1058"/>
                  <a:gd name="T15" fmla="*/ 50090 h 767"/>
                  <a:gd name="T16" fmla="*/ 418988 w 1058"/>
                  <a:gd name="T17" fmla="*/ 85371 h 767"/>
                  <a:gd name="T18" fmla="*/ 418988 w 1058"/>
                  <a:gd name="T19" fmla="*/ 85371 h 767"/>
                  <a:gd name="T20" fmla="*/ 435539 w 1058"/>
                  <a:gd name="T21" fmla="*/ 104972 h 767"/>
                  <a:gd name="T22" fmla="*/ 435539 w 1058"/>
                  <a:gd name="T23" fmla="*/ 104972 h 767"/>
                  <a:gd name="T24" fmla="*/ 344511 w 1058"/>
                  <a:gd name="T25" fmla="*/ 83193 h 767"/>
                  <a:gd name="T26" fmla="*/ 344511 w 1058"/>
                  <a:gd name="T27" fmla="*/ 83193 h 767"/>
                  <a:gd name="T28" fmla="*/ 200348 w 1058"/>
                  <a:gd name="T29" fmla="*/ 173791 h 767"/>
                  <a:gd name="T30" fmla="*/ 200348 w 1058"/>
                  <a:gd name="T31" fmla="*/ 173791 h 767"/>
                  <a:gd name="T32" fmla="*/ 277874 w 1058"/>
                  <a:gd name="T33" fmla="*/ 265260 h 767"/>
                  <a:gd name="T34" fmla="*/ 277874 w 1058"/>
                  <a:gd name="T35" fmla="*/ 265260 h 767"/>
                  <a:gd name="T36" fmla="*/ 373692 w 1058"/>
                  <a:gd name="T37" fmla="*/ 233900 h 767"/>
                  <a:gd name="T38" fmla="*/ 373692 w 1058"/>
                  <a:gd name="T39" fmla="*/ 233900 h 767"/>
                  <a:gd name="T40" fmla="*/ 460364 w 1058"/>
                  <a:gd name="T41" fmla="*/ 178147 h 76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8" h="767">
                    <a:moveTo>
                      <a:pt x="1057" y="409"/>
                    </a:moveTo>
                    <a:lnTo>
                      <a:pt x="1057" y="409"/>
                    </a:lnTo>
                    <a:cubicBezTo>
                      <a:pt x="1006" y="562"/>
                      <a:pt x="899" y="646"/>
                      <a:pt x="766" y="694"/>
                    </a:cubicBezTo>
                    <a:cubicBezTo>
                      <a:pt x="567" y="766"/>
                      <a:pt x="377" y="745"/>
                      <a:pt x="204" y="619"/>
                    </a:cubicBezTo>
                    <a:cubicBezTo>
                      <a:pt x="0" y="471"/>
                      <a:pt x="13" y="242"/>
                      <a:pt x="232" y="115"/>
                    </a:cubicBezTo>
                    <a:cubicBezTo>
                      <a:pt x="432" y="0"/>
                      <a:pt x="791" y="40"/>
                      <a:pt x="962" y="196"/>
                    </a:cubicBezTo>
                    <a:cubicBezTo>
                      <a:pt x="975" y="208"/>
                      <a:pt x="984" y="223"/>
                      <a:pt x="1000" y="241"/>
                    </a:cubicBezTo>
                    <a:cubicBezTo>
                      <a:pt x="925" y="223"/>
                      <a:pt x="858" y="204"/>
                      <a:pt x="791" y="191"/>
                    </a:cubicBezTo>
                    <a:cubicBezTo>
                      <a:pt x="656" y="167"/>
                      <a:pt x="498" y="268"/>
                      <a:pt x="460" y="399"/>
                    </a:cubicBezTo>
                    <a:cubicBezTo>
                      <a:pt x="426" y="516"/>
                      <a:pt x="505" y="608"/>
                      <a:pt x="638" y="609"/>
                    </a:cubicBezTo>
                    <a:cubicBezTo>
                      <a:pt x="720" y="609"/>
                      <a:pt x="791" y="577"/>
                      <a:pt x="858" y="537"/>
                    </a:cubicBezTo>
                    <a:cubicBezTo>
                      <a:pt x="923" y="498"/>
                      <a:pt x="984" y="456"/>
                      <a:pt x="1057" y="409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7" name="Freeform 93">
                <a:extLst>
                  <a:ext uri="{FF2B5EF4-FFF2-40B4-BE49-F238E27FC236}">
                    <a16:creationId xmlns:a16="http://schemas.microsoft.com/office/drawing/2014/main" id="{985DAFEE-B2F6-6D4E-805A-C4B2A8C93A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3418" y="4547415"/>
                <a:ext cx="944614" cy="703322"/>
              </a:xfrm>
              <a:custGeom>
                <a:avLst/>
                <a:gdLst>
                  <a:gd name="T0" fmla="*/ 2170 w 2171"/>
                  <a:gd name="T1" fmla="*/ 458 h 1614"/>
                  <a:gd name="T2" fmla="*/ 2170 w 2171"/>
                  <a:gd name="T3" fmla="*/ 458 h 1614"/>
                  <a:gd name="T4" fmla="*/ 1271 w 2171"/>
                  <a:gd name="T5" fmla="*/ 290 h 1614"/>
                  <a:gd name="T6" fmla="*/ 1271 w 2171"/>
                  <a:gd name="T7" fmla="*/ 290 h 1614"/>
                  <a:gd name="T8" fmla="*/ 785 w 2171"/>
                  <a:gd name="T9" fmla="*/ 660 h 1614"/>
                  <a:gd name="T10" fmla="*/ 785 w 2171"/>
                  <a:gd name="T11" fmla="*/ 660 h 1614"/>
                  <a:gd name="T12" fmla="*/ 425 w 2171"/>
                  <a:gd name="T13" fmla="*/ 1141 h 1614"/>
                  <a:gd name="T14" fmla="*/ 425 w 2171"/>
                  <a:gd name="T15" fmla="*/ 1141 h 1614"/>
                  <a:gd name="T16" fmla="*/ 0 w 2171"/>
                  <a:gd name="T17" fmla="*/ 1613 h 1614"/>
                  <a:gd name="T18" fmla="*/ 0 w 2171"/>
                  <a:gd name="T19" fmla="*/ 1613 h 1614"/>
                  <a:gd name="T20" fmla="*/ 237 w 2171"/>
                  <a:gd name="T21" fmla="*/ 1225 h 1614"/>
                  <a:gd name="T22" fmla="*/ 237 w 2171"/>
                  <a:gd name="T23" fmla="*/ 1225 h 1614"/>
                  <a:gd name="T24" fmla="*/ 532 w 2171"/>
                  <a:gd name="T25" fmla="*/ 724 h 1614"/>
                  <a:gd name="T26" fmla="*/ 532 w 2171"/>
                  <a:gd name="T27" fmla="*/ 724 h 1614"/>
                  <a:gd name="T28" fmla="*/ 1067 w 2171"/>
                  <a:gd name="T29" fmla="*/ 201 h 1614"/>
                  <a:gd name="T30" fmla="*/ 1067 w 2171"/>
                  <a:gd name="T31" fmla="*/ 201 h 1614"/>
                  <a:gd name="T32" fmla="*/ 2140 w 2171"/>
                  <a:gd name="T33" fmla="*/ 412 h 1614"/>
                  <a:gd name="T34" fmla="*/ 2140 w 2171"/>
                  <a:gd name="T35" fmla="*/ 412 h 1614"/>
                  <a:gd name="T36" fmla="*/ 2170 w 2171"/>
                  <a:gd name="T37" fmla="*/ 458 h 1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71" h="1614">
                    <a:moveTo>
                      <a:pt x="2170" y="458"/>
                    </a:moveTo>
                    <a:lnTo>
                      <a:pt x="2170" y="458"/>
                    </a:lnTo>
                    <a:cubicBezTo>
                      <a:pt x="1934" y="221"/>
                      <a:pt x="1599" y="159"/>
                      <a:pt x="1271" y="290"/>
                    </a:cubicBezTo>
                    <a:lnTo>
                      <a:pt x="1271" y="290"/>
                    </a:lnTo>
                    <a:cubicBezTo>
                      <a:pt x="1074" y="368"/>
                      <a:pt x="916" y="498"/>
                      <a:pt x="785" y="660"/>
                    </a:cubicBezTo>
                    <a:lnTo>
                      <a:pt x="785" y="660"/>
                    </a:lnTo>
                    <a:cubicBezTo>
                      <a:pt x="659" y="816"/>
                      <a:pt x="543" y="979"/>
                      <a:pt x="425" y="1141"/>
                    </a:cubicBezTo>
                    <a:lnTo>
                      <a:pt x="425" y="1141"/>
                    </a:lnTo>
                    <a:cubicBezTo>
                      <a:pt x="299" y="1313"/>
                      <a:pt x="161" y="1472"/>
                      <a:pt x="0" y="1613"/>
                    </a:cubicBezTo>
                    <a:lnTo>
                      <a:pt x="0" y="1613"/>
                    </a:lnTo>
                    <a:cubicBezTo>
                      <a:pt x="80" y="1482"/>
                      <a:pt x="160" y="1355"/>
                      <a:pt x="237" y="1225"/>
                    </a:cubicBezTo>
                    <a:lnTo>
                      <a:pt x="237" y="1225"/>
                    </a:lnTo>
                    <a:cubicBezTo>
                      <a:pt x="337" y="1059"/>
                      <a:pt x="427" y="886"/>
                      <a:pt x="532" y="724"/>
                    </a:cubicBezTo>
                    <a:lnTo>
                      <a:pt x="532" y="724"/>
                    </a:lnTo>
                    <a:cubicBezTo>
                      <a:pt x="671" y="512"/>
                      <a:pt x="841" y="328"/>
                      <a:pt x="1067" y="201"/>
                    </a:cubicBezTo>
                    <a:lnTo>
                      <a:pt x="1067" y="201"/>
                    </a:lnTo>
                    <a:cubicBezTo>
                      <a:pt x="1427" y="0"/>
                      <a:pt x="1887" y="87"/>
                      <a:pt x="2140" y="412"/>
                    </a:cubicBezTo>
                    <a:lnTo>
                      <a:pt x="2140" y="412"/>
                    </a:lnTo>
                    <a:cubicBezTo>
                      <a:pt x="2151" y="426"/>
                      <a:pt x="2160" y="443"/>
                      <a:pt x="2170" y="458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98" name="Freeform 94">
                <a:extLst>
                  <a:ext uri="{FF2B5EF4-FFF2-40B4-BE49-F238E27FC236}">
                    <a16:creationId xmlns:a16="http://schemas.microsoft.com/office/drawing/2014/main" id="{D0B437BC-3AD5-6C48-AAB4-EADB5B20C5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21121" y="3786122"/>
                <a:ext cx="314880" cy="478079"/>
              </a:xfrm>
              <a:custGeom>
                <a:avLst/>
                <a:gdLst>
                  <a:gd name="T0" fmla="*/ 86668 w 723"/>
                  <a:gd name="T1" fmla="*/ 425442 h 1099"/>
                  <a:gd name="T2" fmla="*/ 86668 w 723"/>
                  <a:gd name="T3" fmla="*/ 425442 h 1099"/>
                  <a:gd name="T4" fmla="*/ 77087 w 723"/>
                  <a:gd name="T5" fmla="*/ 74822 h 1099"/>
                  <a:gd name="T6" fmla="*/ 77087 w 723"/>
                  <a:gd name="T7" fmla="*/ 74822 h 1099"/>
                  <a:gd name="T8" fmla="*/ 245633 w 723"/>
                  <a:gd name="T9" fmla="*/ 63947 h 1099"/>
                  <a:gd name="T10" fmla="*/ 245633 w 723"/>
                  <a:gd name="T11" fmla="*/ 63947 h 1099"/>
                  <a:gd name="T12" fmla="*/ 293104 w 723"/>
                  <a:gd name="T13" fmla="*/ 292764 h 1099"/>
                  <a:gd name="T14" fmla="*/ 293104 w 723"/>
                  <a:gd name="T15" fmla="*/ 292764 h 1099"/>
                  <a:gd name="T16" fmla="*/ 220372 w 723"/>
                  <a:gd name="T17" fmla="*/ 428488 h 1099"/>
                  <a:gd name="T18" fmla="*/ 220372 w 723"/>
                  <a:gd name="T19" fmla="*/ 428488 h 1099"/>
                  <a:gd name="T20" fmla="*/ 164191 w 723"/>
                  <a:gd name="T21" fmla="*/ 477644 h 1099"/>
                  <a:gd name="T22" fmla="*/ 164191 w 723"/>
                  <a:gd name="T23" fmla="*/ 477644 h 1099"/>
                  <a:gd name="T24" fmla="*/ 165933 w 723"/>
                  <a:gd name="T25" fmla="*/ 444583 h 1099"/>
                  <a:gd name="T26" fmla="*/ 165933 w 723"/>
                  <a:gd name="T27" fmla="*/ 444583 h 1099"/>
                  <a:gd name="T28" fmla="*/ 232567 w 723"/>
                  <a:gd name="T29" fmla="*/ 285803 h 1099"/>
                  <a:gd name="T30" fmla="*/ 232567 w 723"/>
                  <a:gd name="T31" fmla="*/ 285803 h 1099"/>
                  <a:gd name="T32" fmla="*/ 174207 w 723"/>
                  <a:gd name="T33" fmla="*/ 183575 h 1099"/>
                  <a:gd name="T34" fmla="*/ 174207 w 723"/>
                  <a:gd name="T35" fmla="*/ 183575 h 1099"/>
                  <a:gd name="T36" fmla="*/ 148512 w 723"/>
                  <a:gd name="T37" fmla="*/ 186185 h 1099"/>
                  <a:gd name="T38" fmla="*/ 148512 w 723"/>
                  <a:gd name="T39" fmla="*/ 186185 h 1099"/>
                  <a:gd name="T40" fmla="*/ 82313 w 723"/>
                  <a:gd name="T41" fmla="*/ 314949 h 1099"/>
                  <a:gd name="T42" fmla="*/ 82313 w 723"/>
                  <a:gd name="T43" fmla="*/ 314949 h 1099"/>
                  <a:gd name="T44" fmla="*/ 86668 w 723"/>
                  <a:gd name="T45" fmla="*/ 425442 h 10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23" h="1099">
                    <a:moveTo>
                      <a:pt x="199" y="978"/>
                    </a:moveTo>
                    <a:lnTo>
                      <a:pt x="199" y="978"/>
                    </a:lnTo>
                    <a:cubicBezTo>
                      <a:pt x="0" y="732"/>
                      <a:pt x="44" y="373"/>
                      <a:pt x="177" y="172"/>
                    </a:cubicBezTo>
                    <a:cubicBezTo>
                      <a:pt x="282" y="12"/>
                      <a:pt x="439" y="0"/>
                      <a:pt x="564" y="147"/>
                    </a:cubicBezTo>
                    <a:cubicBezTo>
                      <a:pt x="695" y="302"/>
                      <a:pt x="722" y="479"/>
                      <a:pt x="673" y="673"/>
                    </a:cubicBezTo>
                    <a:cubicBezTo>
                      <a:pt x="644" y="792"/>
                      <a:pt x="585" y="895"/>
                      <a:pt x="506" y="985"/>
                    </a:cubicBezTo>
                    <a:cubicBezTo>
                      <a:pt x="469" y="1028"/>
                      <a:pt x="421" y="1060"/>
                      <a:pt x="377" y="1098"/>
                    </a:cubicBezTo>
                    <a:cubicBezTo>
                      <a:pt x="342" y="1061"/>
                      <a:pt x="362" y="1042"/>
                      <a:pt x="381" y="1022"/>
                    </a:cubicBezTo>
                    <a:cubicBezTo>
                      <a:pt x="476" y="919"/>
                      <a:pt x="520" y="793"/>
                      <a:pt x="534" y="657"/>
                    </a:cubicBezTo>
                    <a:cubicBezTo>
                      <a:pt x="546" y="545"/>
                      <a:pt x="496" y="464"/>
                      <a:pt x="400" y="422"/>
                    </a:cubicBezTo>
                    <a:cubicBezTo>
                      <a:pt x="384" y="415"/>
                      <a:pt x="356" y="418"/>
                      <a:pt x="341" y="428"/>
                    </a:cubicBezTo>
                    <a:cubicBezTo>
                      <a:pt x="236" y="497"/>
                      <a:pt x="196" y="605"/>
                      <a:pt x="189" y="724"/>
                    </a:cubicBezTo>
                    <a:cubicBezTo>
                      <a:pt x="184" y="808"/>
                      <a:pt x="196" y="892"/>
                      <a:pt x="199" y="97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99" name="Freeform 95">
                <a:extLst>
                  <a:ext uri="{FF2B5EF4-FFF2-40B4-BE49-F238E27FC236}">
                    <a16:creationId xmlns:a16="http://schemas.microsoft.com/office/drawing/2014/main" id="{B9485AA2-0813-6249-A238-A6DD57CADA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2905" y="4549635"/>
                <a:ext cx="495327" cy="674746"/>
              </a:xfrm>
              <a:custGeom>
                <a:avLst/>
                <a:gdLst>
                  <a:gd name="T0" fmla="*/ 757 w 1136"/>
                  <a:gd name="T1" fmla="*/ 1541 h 1552"/>
                  <a:gd name="T2" fmla="*/ 757 w 1136"/>
                  <a:gd name="T3" fmla="*/ 1541 h 1552"/>
                  <a:gd name="T4" fmla="*/ 790 w 1136"/>
                  <a:gd name="T5" fmla="*/ 1473 h 1552"/>
                  <a:gd name="T6" fmla="*/ 790 w 1136"/>
                  <a:gd name="T7" fmla="*/ 1473 h 1552"/>
                  <a:gd name="T8" fmla="*/ 936 w 1136"/>
                  <a:gd name="T9" fmla="*/ 942 h 1552"/>
                  <a:gd name="T10" fmla="*/ 936 w 1136"/>
                  <a:gd name="T11" fmla="*/ 942 h 1552"/>
                  <a:gd name="T12" fmla="*/ 775 w 1136"/>
                  <a:gd name="T13" fmla="*/ 490 h 1552"/>
                  <a:gd name="T14" fmla="*/ 775 w 1136"/>
                  <a:gd name="T15" fmla="*/ 490 h 1552"/>
                  <a:gd name="T16" fmla="*/ 627 w 1136"/>
                  <a:gd name="T17" fmla="*/ 314 h 1552"/>
                  <a:gd name="T18" fmla="*/ 627 w 1136"/>
                  <a:gd name="T19" fmla="*/ 314 h 1552"/>
                  <a:gd name="T20" fmla="*/ 290 w 1136"/>
                  <a:gd name="T21" fmla="*/ 149 h 1552"/>
                  <a:gd name="T22" fmla="*/ 290 w 1136"/>
                  <a:gd name="T23" fmla="*/ 149 h 1552"/>
                  <a:gd name="T24" fmla="*/ 47 w 1136"/>
                  <a:gd name="T25" fmla="*/ 136 h 1552"/>
                  <a:gd name="T26" fmla="*/ 47 w 1136"/>
                  <a:gd name="T27" fmla="*/ 136 h 1552"/>
                  <a:gd name="T28" fmla="*/ 4 w 1136"/>
                  <a:gd name="T29" fmla="*/ 132 h 1552"/>
                  <a:gd name="T30" fmla="*/ 4 w 1136"/>
                  <a:gd name="T31" fmla="*/ 132 h 1552"/>
                  <a:gd name="T32" fmla="*/ 0 w 1136"/>
                  <a:gd name="T33" fmla="*/ 116 h 1552"/>
                  <a:gd name="T34" fmla="*/ 0 w 1136"/>
                  <a:gd name="T35" fmla="*/ 116 h 1552"/>
                  <a:gd name="T36" fmla="*/ 110 w 1136"/>
                  <a:gd name="T37" fmla="*/ 76 h 1552"/>
                  <a:gd name="T38" fmla="*/ 110 w 1136"/>
                  <a:gd name="T39" fmla="*/ 76 h 1552"/>
                  <a:gd name="T40" fmla="*/ 994 w 1136"/>
                  <a:gd name="T41" fmla="*/ 443 h 1552"/>
                  <a:gd name="T42" fmla="*/ 994 w 1136"/>
                  <a:gd name="T43" fmla="*/ 443 h 1552"/>
                  <a:gd name="T44" fmla="*/ 1031 w 1136"/>
                  <a:gd name="T45" fmla="*/ 1102 h 1552"/>
                  <a:gd name="T46" fmla="*/ 1031 w 1136"/>
                  <a:gd name="T47" fmla="*/ 1102 h 1552"/>
                  <a:gd name="T48" fmla="*/ 954 w 1136"/>
                  <a:gd name="T49" fmla="*/ 1269 h 1552"/>
                  <a:gd name="T50" fmla="*/ 954 w 1136"/>
                  <a:gd name="T51" fmla="*/ 1269 h 1552"/>
                  <a:gd name="T52" fmla="*/ 775 w 1136"/>
                  <a:gd name="T53" fmla="*/ 1551 h 1552"/>
                  <a:gd name="T54" fmla="*/ 775 w 1136"/>
                  <a:gd name="T55" fmla="*/ 1551 h 1552"/>
                  <a:gd name="T56" fmla="*/ 757 w 1136"/>
                  <a:gd name="T57" fmla="*/ 1541 h 1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36" h="1552">
                    <a:moveTo>
                      <a:pt x="757" y="1541"/>
                    </a:moveTo>
                    <a:lnTo>
                      <a:pt x="757" y="1541"/>
                    </a:lnTo>
                    <a:cubicBezTo>
                      <a:pt x="768" y="1518"/>
                      <a:pt x="778" y="1495"/>
                      <a:pt x="790" y="1473"/>
                    </a:cubicBezTo>
                    <a:lnTo>
                      <a:pt x="790" y="1473"/>
                    </a:lnTo>
                    <a:cubicBezTo>
                      <a:pt x="878" y="1307"/>
                      <a:pt x="935" y="1131"/>
                      <a:pt x="936" y="942"/>
                    </a:cubicBezTo>
                    <a:lnTo>
                      <a:pt x="936" y="942"/>
                    </a:lnTo>
                    <a:cubicBezTo>
                      <a:pt x="938" y="774"/>
                      <a:pt x="877" y="623"/>
                      <a:pt x="775" y="490"/>
                    </a:cubicBezTo>
                    <a:lnTo>
                      <a:pt x="775" y="490"/>
                    </a:lnTo>
                    <a:cubicBezTo>
                      <a:pt x="728" y="429"/>
                      <a:pt x="679" y="371"/>
                      <a:pt x="627" y="314"/>
                    </a:cubicBezTo>
                    <a:lnTo>
                      <a:pt x="627" y="314"/>
                    </a:lnTo>
                    <a:cubicBezTo>
                      <a:pt x="536" y="217"/>
                      <a:pt x="418" y="167"/>
                      <a:pt x="290" y="149"/>
                    </a:cubicBezTo>
                    <a:lnTo>
                      <a:pt x="290" y="149"/>
                    </a:lnTo>
                    <a:cubicBezTo>
                      <a:pt x="210" y="137"/>
                      <a:pt x="128" y="140"/>
                      <a:pt x="47" y="136"/>
                    </a:cubicBezTo>
                    <a:lnTo>
                      <a:pt x="47" y="136"/>
                    </a:lnTo>
                    <a:cubicBezTo>
                      <a:pt x="33" y="135"/>
                      <a:pt x="19" y="134"/>
                      <a:pt x="4" y="132"/>
                    </a:cubicBezTo>
                    <a:lnTo>
                      <a:pt x="4" y="132"/>
                    </a:lnTo>
                    <a:cubicBezTo>
                      <a:pt x="3" y="127"/>
                      <a:pt x="1" y="122"/>
                      <a:pt x="0" y="116"/>
                    </a:cubicBezTo>
                    <a:lnTo>
                      <a:pt x="0" y="116"/>
                    </a:lnTo>
                    <a:cubicBezTo>
                      <a:pt x="36" y="102"/>
                      <a:pt x="72" y="84"/>
                      <a:pt x="110" y="76"/>
                    </a:cubicBezTo>
                    <a:lnTo>
                      <a:pt x="110" y="76"/>
                    </a:lnTo>
                    <a:cubicBezTo>
                      <a:pt x="454" y="0"/>
                      <a:pt x="801" y="148"/>
                      <a:pt x="994" y="443"/>
                    </a:cubicBezTo>
                    <a:lnTo>
                      <a:pt x="994" y="443"/>
                    </a:lnTo>
                    <a:cubicBezTo>
                      <a:pt x="1134" y="659"/>
                      <a:pt x="1135" y="876"/>
                      <a:pt x="1031" y="1102"/>
                    </a:cubicBezTo>
                    <a:lnTo>
                      <a:pt x="1031" y="1102"/>
                    </a:lnTo>
                    <a:cubicBezTo>
                      <a:pt x="1005" y="1158"/>
                      <a:pt x="984" y="1217"/>
                      <a:pt x="954" y="1269"/>
                    </a:cubicBezTo>
                    <a:lnTo>
                      <a:pt x="954" y="1269"/>
                    </a:lnTo>
                    <a:cubicBezTo>
                      <a:pt x="897" y="1364"/>
                      <a:pt x="835" y="1457"/>
                      <a:pt x="775" y="1551"/>
                    </a:cubicBezTo>
                    <a:lnTo>
                      <a:pt x="775" y="1551"/>
                    </a:lnTo>
                    <a:cubicBezTo>
                      <a:pt x="769" y="1547"/>
                      <a:pt x="763" y="1544"/>
                      <a:pt x="757" y="1541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0" name="Freeform 96">
                <a:extLst>
                  <a:ext uri="{FF2B5EF4-FFF2-40B4-BE49-F238E27FC236}">
                    <a16:creationId xmlns:a16="http://schemas.microsoft.com/office/drawing/2014/main" id="{9EE78E7A-9CE1-BF43-A210-C8906E0C29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8481" y="3590281"/>
                <a:ext cx="374399" cy="312959"/>
              </a:xfrm>
              <a:custGeom>
                <a:avLst/>
                <a:gdLst>
                  <a:gd name="T0" fmla="*/ 373963 w 859"/>
                  <a:gd name="T1" fmla="*/ 185425 h 719"/>
                  <a:gd name="T2" fmla="*/ 373963 w 859"/>
                  <a:gd name="T3" fmla="*/ 185425 h 719"/>
                  <a:gd name="T4" fmla="*/ 359580 w 859"/>
                  <a:gd name="T5" fmla="*/ 169755 h 719"/>
                  <a:gd name="T6" fmla="*/ 359580 w 859"/>
                  <a:gd name="T7" fmla="*/ 169755 h 719"/>
                  <a:gd name="T8" fmla="*/ 237541 w 859"/>
                  <a:gd name="T9" fmla="*/ 104029 h 719"/>
                  <a:gd name="T10" fmla="*/ 237541 w 859"/>
                  <a:gd name="T11" fmla="*/ 104029 h 719"/>
                  <a:gd name="T12" fmla="*/ 156036 w 859"/>
                  <a:gd name="T13" fmla="*/ 152344 h 719"/>
                  <a:gd name="T14" fmla="*/ 156036 w 859"/>
                  <a:gd name="T15" fmla="*/ 152344 h 719"/>
                  <a:gd name="T16" fmla="*/ 197878 w 859"/>
                  <a:gd name="T17" fmla="*/ 247233 h 719"/>
                  <a:gd name="T18" fmla="*/ 197878 w 859"/>
                  <a:gd name="T19" fmla="*/ 247233 h 719"/>
                  <a:gd name="T20" fmla="*/ 276768 w 859"/>
                  <a:gd name="T21" fmla="*/ 264209 h 719"/>
                  <a:gd name="T22" fmla="*/ 276768 w 859"/>
                  <a:gd name="T23" fmla="*/ 264209 h 719"/>
                  <a:gd name="T24" fmla="*/ 267179 w 859"/>
                  <a:gd name="T25" fmla="*/ 248974 h 719"/>
                  <a:gd name="T26" fmla="*/ 267179 w 859"/>
                  <a:gd name="T27" fmla="*/ 248974 h 719"/>
                  <a:gd name="T28" fmla="*/ 316866 w 859"/>
                  <a:gd name="T29" fmla="*/ 254633 h 719"/>
                  <a:gd name="T30" fmla="*/ 316866 w 859"/>
                  <a:gd name="T31" fmla="*/ 254633 h 719"/>
                  <a:gd name="T32" fmla="*/ 317302 w 859"/>
                  <a:gd name="T33" fmla="*/ 258986 h 719"/>
                  <a:gd name="T34" fmla="*/ 317302 w 859"/>
                  <a:gd name="T35" fmla="*/ 258986 h 719"/>
                  <a:gd name="T36" fmla="*/ 304662 w 859"/>
                  <a:gd name="T37" fmla="*/ 264644 h 719"/>
                  <a:gd name="T38" fmla="*/ 304662 w 859"/>
                  <a:gd name="T39" fmla="*/ 264644 h 719"/>
                  <a:gd name="T40" fmla="*/ 305534 w 859"/>
                  <a:gd name="T41" fmla="*/ 267256 h 719"/>
                  <a:gd name="T42" fmla="*/ 305534 w 859"/>
                  <a:gd name="T43" fmla="*/ 267256 h 719"/>
                  <a:gd name="T44" fmla="*/ 350863 w 859"/>
                  <a:gd name="T45" fmla="*/ 265515 h 719"/>
                  <a:gd name="T46" fmla="*/ 350863 w 859"/>
                  <a:gd name="T47" fmla="*/ 265515 h 719"/>
                  <a:gd name="T48" fmla="*/ 289407 w 859"/>
                  <a:gd name="T49" fmla="*/ 295113 h 719"/>
                  <a:gd name="T50" fmla="*/ 289407 w 859"/>
                  <a:gd name="T51" fmla="*/ 295113 h 719"/>
                  <a:gd name="T52" fmla="*/ 13947 w 859"/>
                  <a:gd name="T53" fmla="*/ 121440 h 719"/>
                  <a:gd name="T54" fmla="*/ 13947 w 859"/>
                  <a:gd name="T55" fmla="*/ 121440 h 719"/>
                  <a:gd name="T56" fmla="*/ 67557 w 859"/>
                  <a:gd name="T57" fmla="*/ 22199 h 719"/>
                  <a:gd name="T58" fmla="*/ 67557 w 859"/>
                  <a:gd name="T59" fmla="*/ 22199 h 719"/>
                  <a:gd name="T60" fmla="*/ 245822 w 859"/>
                  <a:gd name="T61" fmla="*/ 38304 h 719"/>
                  <a:gd name="T62" fmla="*/ 245822 w 859"/>
                  <a:gd name="T63" fmla="*/ 38304 h 719"/>
                  <a:gd name="T64" fmla="*/ 373963 w 859"/>
                  <a:gd name="T65" fmla="*/ 185425 h 71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59" h="719">
                    <a:moveTo>
                      <a:pt x="858" y="426"/>
                    </a:moveTo>
                    <a:lnTo>
                      <a:pt x="858" y="426"/>
                    </a:lnTo>
                    <a:cubicBezTo>
                      <a:pt x="847" y="414"/>
                      <a:pt x="835" y="403"/>
                      <a:pt x="825" y="390"/>
                    </a:cubicBezTo>
                    <a:cubicBezTo>
                      <a:pt x="753" y="300"/>
                      <a:pt x="657" y="254"/>
                      <a:pt x="545" y="239"/>
                    </a:cubicBezTo>
                    <a:cubicBezTo>
                      <a:pt x="447" y="227"/>
                      <a:pt x="379" y="269"/>
                      <a:pt x="358" y="350"/>
                    </a:cubicBezTo>
                    <a:cubicBezTo>
                      <a:pt x="330" y="454"/>
                      <a:pt x="359" y="527"/>
                      <a:pt x="454" y="568"/>
                    </a:cubicBezTo>
                    <a:cubicBezTo>
                      <a:pt x="509" y="591"/>
                      <a:pt x="571" y="601"/>
                      <a:pt x="635" y="607"/>
                    </a:cubicBezTo>
                    <a:cubicBezTo>
                      <a:pt x="631" y="600"/>
                      <a:pt x="627" y="594"/>
                      <a:pt x="613" y="572"/>
                    </a:cubicBezTo>
                    <a:cubicBezTo>
                      <a:pt x="659" y="578"/>
                      <a:pt x="693" y="582"/>
                      <a:pt x="727" y="585"/>
                    </a:cubicBezTo>
                    <a:cubicBezTo>
                      <a:pt x="728" y="589"/>
                      <a:pt x="728" y="592"/>
                      <a:pt x="728" y="595"/>
                    </a:cubicBezTo>
                    <a:cubicBezTo>
                      <a:pt x="718" y="600"/>
                      <a:pt x="709" y="604"/>
                      <a:pt x="699" y="608"/>
                    </a:cubicBezTo>
                    <a:cubicBezTo>
                      <a:pt x="700" y="610"/>
                      <a:pt x="700" y="612"/>
                      <a:pt x="701" y="614"/>
                    </a:cubicBezTo>
                    <a:cubicBezTo>
                      <a:pt x="734" y="613"/>
                      <a:pt x="767" y="612"/>
                      <a:pt x="805" y="610"/>
                    </a:cubicBezTo>
                    <a:cubicBezTo>
                      <a:pt x="767" y="658"/>
                      <a:pt x="714" y="671"/>
                      <a:pt x="664" y="678"/>
                    </a:cubicBezTo>
                    <a:cubicBezTo>
                      <a:pt x="390" y="718"/>
                      <a:pt x="110" y="574"/>
                      <a:pt x="32" y="279"/>
                    </a:cubicBezTo>
                    <a:cubicBezTo>
                      <a:pt x="0" y="158"/>
                      <a:pt x="37" y="92"/>
                      <a:pt x="155" y="51"/>
                    </a:cubicBezTo>
                    <a:cubicBezTo>
                      <a:pt x="297" y="0"/>
                      <a:pt x="432" y="27"/>
                      <a:pt x="564" y="88"/>
                    </a:cubicBezTo>
                    <a:cubicBezTo>
                      <a:pt x="712" y="156"/>
                      <a:pt x="802" y="275"/>
                      <a:pt x="858" y="42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1" name="Freeform 97">
                <a:extLst>
                  <a:ext uri="{FF2B5EF4-FFF2-40B4-BE49-F238E27FC236}">
                    <a16:creationId xmlns:a16="http://schemas.microsoft.com/office/drawing/2014/main" id="{0D8E74E9-C030-ED40-9658-06CE9D915D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556" y="3831213"/>
                <a:ext cx="677900" cy="1355841"/>
              </a:xfrm>
              <a:custGeom>
                <a:avLst/>
                <a:gdLst>
                  <a:gd name="T0" fmla="*/ 1556 w 1557"/>
                  <a:gd name="T1" fmla="*/ 1144 h 3115"/>
                  <a:gd name="T2" fmla="*/ 1556 w 1557"/>
                  <a:gd name="T3" fmla="*/ 1144 h 3115"/>
                  <a:gd name="T4" fmla="*/ 1360 w 1557"/>
                  <a:gd name="T5" fmla="*/ 1465 h 3115"/>
                  <a:gd name="T6" fmla="*/ 1360 w 1557"/>
                  <a:gd name="T7" fmla="*/ 1465 h 3115"/>
                  <a:gd name="T8" fmla="*/ 1332 w 1557"/>
                  <a:gd name="T9" fmla="*/ 1585 h 3115"/>
                  <a:gd name="T10" fmla="*/ 1332 w 1557"/>
                  <a:gd name="T11" fmla="*/ 1585 h 3115"/>
                  <a:gd name="T12" fmla="*/ 1313 w 1557"/>
                  <a:gd name="T13" fmla="*/ 2123 h 3115"/>
                  <a:gd name="T14" fmla="*/ 1313 w 1557"/>
                  <a:gd name="T15" fmla="*/ 2123 h 3115"/>
                  <a:gd name="T16" fmla="*/ 941 w 1557"/>
                  <a:gd name="T17" fmla="*/ 3050 h 3115"/>
                  <a:gd name="T18" fmla="*/ 941 w 1557"/>
                  <a:gd name="T19" fmla="*/ 3050 h 3115"/>
                  <a:gd name="T20" fmla="*/ 883 w 1557"/>
                  <a:gd name="T21" fmla="*/ 3114 h 3115"/>
                  <a:gd name="T22" fmla="*/ 883 w 1557"/>
                  <a:gd name="T23" fmla="*/ 3114 h 3115"/>
                  <a:gd name="T24" fmla="*/ 991 w 1557"/>
                  <a:gd name="T25" fmla="*/ 2914 h 3115"/>
                  <a:gd name="T26" fmla="*/ 991 w 1557"/>
                  <a:gd name="T27" fmla="*/ 2914 h 3115"/>
                  <a:gd name="T28" fmla="*/ 1248 w 1557"/>
                  <a:gd name="T29" fmla="*/ 2201 h 3115"/>
                  <a:gd name="T30" fmla="*/ 1248 w 1557"/>
                  <a:gd name="T31" fmla="*/ 2201 h 3115"/>
                  <a:gd name="T32" fmla="*/ 1253 w 1557"/>
                  <a:gd name="T33" fmla="*/ 1508 h 3115"/>
                  <a:gd name="T34" fmla="*/ 1253 w 1557"/>
                  <a:gd name="T35" fmla="*/ 1508 h 3115"/>
                  <a:gd name="T36" fmla="*/ 1076 w 1557"/>
                  <a:gd name="T37" fmla="*/ 1043 h 3115"/>
                  <a:gd name="T38" fmla="*/ 1076 w 1557"/>
                  <a:gd name="T39" fmla="*/ 1043 h 3115"/>
                  <a:gd name="T40" fmla="*/ 790 w 1557"/>
                  <a:gd name="T41" fmla="*/ 813 h 3115"/>
                  <a:gd name="T42" fmla="*/ 790 w 1557"/>
                  <a:gd name="T43" fmla="*/ 813 h 3115"/>
                  <a:gd name="T44" fmla="*/ 677 w 1557"/>
                  <a:gd name="T45" fmla="*/ 761 h 3115"/>
                  <a:gd name="T46" fmla="*/ 677 w 1557"/>
                  <a:gd name="T47" fmla="*/ 761 h 3115"/>
                  <a:gd name="T48" fmla="*/ 685 w 1557"/>
                  <a:gd name="T49" fmla="*/ 741 h 3115"/>
                  <a:gd name="T50" fmla="*/ 685 w 1557"/>
                  <a:gd name="T51" fmla="*/ 741 h 3115"/>
                  <a:gd name="T52" fmla="*/ 961 w 1557"/>
                  <a:gd name="T53" fmla="*/ 844 h 3115"/>
                  <a:gd name="T54" fmla="*/ 961 w 1557"/>
                  <a:gd name="T55" fmla="*/ 844 h 3115"/>
                  <a:gd name="T56" fmla="*/ 0 w 1557"/>
                  <a:gd name="T57" fmla="*/ 18 h 3115"/>
                  <a:gd name="T58" fmla="*/ 0 w 1557"/>
                  <a:gd name="T59" fmla="*/ 18 h 3115"/>
                  <a:gd name="T60" fmla="*/ 11 w 1557"/>
                  <a:gd name="T61" fmla="*/ 0 h 3115"/>
                  <a:gd name="T62" fmla="*/ 11 w 1557"/>
                  <a:gd name="T63" fmla="*/ 0 h 3115"/>
                  <a:gd name="T64" fmla="*/ 175 w 1557"/>
                  <a:gd name="T65" fmla="*/ 61 h 3115"/>
                  <a:gd name="T66" fmla="*/ 175 w 1557"/>
                  <a:gd name="T67" fmla="*/ 61 h 3115"/>
                  <a:gd name="T68" fmla="*/ 341 w 1557"/>
                  <a:gd name="T69" fmla="*/ 140 h 3115"/>
                  <a:gd name="T70" fmla="*/ 341 w 1557"/>
                  <a:gd name="T71" fmla="*/ 140 h 3115"/>
                  <a:gd name="T72" fmla="*/ 492 w 1557"/>
                  <a:gd name="T73" fmla="*/ 235 h 3115"/>
                  <a:gd name="T74" fmla="*/ 492 w 1557"/>
                  <a:gd name="T75" fmla="*/ 235 h 3115"/>
                  <a:gd name="T76" fmla="*/ 642 w 1557"/>
                  <a:gd name="T77" fmla="*/ 347 h 3115"/>
                  <a:gd name="T78" fmla="*/ 642 w 1557"/>
                  <a:gd name="T79" fmla="*/ 347 h 3115"/>
                  <a:gd name="T80" fmla="*/ 683 w 1557"/>
                  <a:gd name="T81" fmla="*/ 119 h 3115"/>
                  <a:gd name="T82" fmla="*/ 683 w 1557"/>
                  <a:gd name="T83" fmla="*/ 119 h 3115"/>
                  <a:gd name="T84" fmla="*/ 699 w 1557"/>
                  <a:gd name="T85" fmla="*/ 120 h 3115"/>
                  <a:gd name="T86" fmla="*/ 699 w 1557"/>
                  <a:gd name="T87" fmla="*/ 120 h 3115"/>
                  <a:gd name="T88" fmla="*/ 697 w 1557"/>
                  <a:gd name="T89" fmla="*/ 290 h 3115"/>
                  <a:gd name="T90" fmla="*/ 697 w 1557"/>
                  <a:gd name="T91" fmla="*/ 290 h 3115"/>
                  <a:gd name="T92" fmla="*/ 759 w 1557"/>
                  <a:gd name="T93" fmla="*/ 475 h 3115"/>
                  <a:gd name="T94" fmla="*/ 759 w 1557"/>
                  <a:gd name="T95" fmla="*/ 475 h 3115"/>
                  <a:gd name="T96" fmla="*/ 1110 w 1557"/>
                  <a:gd name="T97" fmla="*/ 962 h 3115"/>
                  <a:gd name="T98" fmla="*/ 1110 w 1557"/>
                  <a:gd name="T99" fmla="*/ 962 h 3115"/>
                  <a:gd name="T100" fmla="*/ 1301 w 1557"/>
                  <a:gd name="T101" fmla="*/ 1434 h 3115"/>
                  <a:gd name="T102" fmla="*/ 1301 w 1557"/>
                  <a:gd name="T103" fmla="*/ 1434 h 3115"/>
                  <a:gd name="T104" fmla="*/ 1314 w 1557"/>
                  <a:gd name="T105" fmla="*/ 1465 h 3115"/>
                  <a:gd name="T106" fmla="*/ 1314 w 1557"/>
                  <a:gd name="T107" fmla="*/ 1465 h 3115"/>
                  <a:gd name="T108" fmla="*/ 1547 w 1557"/>
                  <a:gd name="T109" fmla="*/ 1138 h 3115"/>
                  <a:gd name="T110" fmla="*/ 1547 w 1557"/>
                  <a:gd name="T111" fmla="*/ 1138 h 3115"/>
                  <a:gd name="T112" fmla="*/ 1556 w 1557"/>
                  <a:gd name="T113" fmla="*/ 1144 h 3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57" h="3115">
                    <a:moveTo>
                      <a:pt x="1556" y="1144"/>
                    </a:moveTo>
                    <a:lnTo>
                      <a:pt x="1556" y="1144"/>
                    </a:lnTo>
                    <a:cubicBezTo>
                      <a:pt x="1490" y="1251"/>
                      <a:pt x="1422" y="1356"/>
                      <a:pt x="1360" y="1465"/>
                    </a:cubicBezTo>
                    <a:lnTo>
                      <a:pt x="1360" y="1465"/>
                    </a:lnTo>
                    <a:cubicBezTo>
                      <a:pt x="1341" y="1500"/>
                      <a:pt x="1327" y="1547"/>
                      <a:pt x="1332" y="1585"/>
                    </a:cubicBezTo>
                    <a:lnTo>
                      <a:pt x="1332" y="1585"/>
                    </a:lnTo>
                    <a:cubicBezTo>
                      <a:pt x="1360" y="1767"/>
                      <a:pt x="1342" y="1945"/>
                      <a:pt x="1313" y="2123"/>
                    </a:cubicBezTo>
                    <a:lnTo>
                      <a:pt x="1313" y="2123"/>
                    </a:lnTo>
                    <a:cubicBezTo>
                      <a:pt x="1257" y="2459"/>
                      <a:pt x="1122" y="2764"/>
                      <a:pt x="941" y="3050"/>
                    </a:cubicBezTo>
                    <a:lnTo>
                      <a:pt x="941" y="3050"/>
                    </a:lnTo>
                    <a:cubicBezTo>
                      <a:pt x="926" y="3074"/>
                      <a:pt x="908" y="3096"/>
                      <a:pt x="883" y="3114"/>
                    </a:cubicBezTo>
                    <a:lnTo>
                      <a:pt x="883" y="3114"/>
                    </a:lnTo>
                    <a:cubicBezTo>
                      <a:pt x="920" y="3047"/>
                      <a:pt x="957" y="2982"/>
                      <a:pt x="991" y="2914"/>
                    </a:cubicBezTo>
                    <a:lnTo>
                      <a:pt x="991" y="2914"/>
                    </a:lnTo>
                    <a:cubicBezTo>
                      <a:pt x="1105" y="2687"/>
                      <a:pt x="1194" y="2451"/>
                      <a:pt x="1248" y="2201"/>
                    </a:cubicBezTo>
                    <a:lnTo>
                      <a:pt x="1248" y="2201"/>
                    </a:lnTo>
                    <a:cubicBezTo>
                      <a:pt x="1298" y="1969"/>
                      <a:pt x="1299" y="1738"/>
                      <a:pt x="1253" y="1508"/>
                    </a:cubicBezTo>
                    <a:lnTo>
                      <a:pt x="1253" y="1508"/>
                    </a:lnTo>
                    <a:cubicBezTo>
                      <a:pt x="1220" y="1344"/>
                      <a:pt x="1164" y="1185"/>
                      <a:pt x="1076" y="1043"/>
                    </a:cubicBezTo>
                    <a:lnTo>
                      <a:pt x="1076" y="1043"/>
                    </a:lnTo>
                    <a:cubicBezTo>
                      <a:pt x="1010" y="935"/>
                      <a:pt x="910" y="860"/>
                      <a:pt x="790" y="813"/>
                    </a:cubicBezTo>
                    <a:lnTo>
                      <a:pt x="790" y="813"/>
                    </a:lnTo>
                    <a:cubicBezTo>
                      <a:pt x="752" y="798"/>
                      <a:pt x="715" y="778"/>
                      <a:pt x="677" y="761"/>
                    </a:cubicBezTo>
                    <a:lnTo>
                      <a:pt x="677" y="761"/>
                    </a:lnTo>
                    <a:cubicBezTo>
                      <a:pt x="680" y="754"/>
                      <a:pt x="682" y="748"/>
                      <a:pt x="685" y="741"/>
                    </a:cubicBezTo>
                    <a:lnTo>
                      <a:pt x="685" y="741"/>
                    </a:lnTo>
                    <a:cubicBezTo>
                      <a:pt x="774" y="774"/>
                      <a:pt x="863" y="806"/>
                      <a:pt x="961" y="844"/>
                    </a:cubicBezTo>
                    <a:lnTo>
                      <a:pt x="961" y="844"/>
                    </a:lnTo>
                    <a:cubicBezTo>
                      <a:pt x="703" y="489"/>
                      <a:pt x="420" y="175"/>
                      <a:pt x="0" y="18"/>
                    </a:cubicBezTo>
                    <a:lnTo>
                      <a:pt x="0" y="18"/>
                    </a:lnTo>
                    <a:cubicBezTo>
                      <a:pt x="3" y="13"/>
                      <a:pt x="7" y="6"/>
                      <a:pt x="11" y="0"/>
                    </a:cubicBezTo>
                    <a:lnTo>
                      <a:pt x="11" y="0"/>
                    </a:lnTo>
                    <a:cubicBezTo>
                      <a:pt x="66" y="20"/>
                      <a:pt x="122" y="38"/>
                      <a:pt x="175" y="61"/>
                    </a:cubicBezTo>
                    <a:lnTo>
                      <a:pt x="175" y="61"/>
                    </a:lnTo>
                    <a:cubicBezTo>
                      <a:pt x="232" y="85"/>
                      <a:pt x="288" y="111"/>
                      <a:pt x="341" y="140"/>
                    </a:cubicBezTo>
                    <a:lnTo>
                      <a:pt x="341" y="140"/>
                    </a:lnTo>
                    <a:cubicBezTo>
                      <a:pt x="393" y="169"/>
                      <a:pt x="443" y="202"/>
                      <a:pt x="492" y="235"/>
                    </a:cubicBezTo>
                    <a:lnTo>
                      <a:pt x="492" y="235"/>
                    </a:lnTo>
                    <a:cubicBezTo>
                      <a:pt x="542" y="270"/>
                      <a:pt x="589" y="308"/>
                      <a:pt x="642" y="347"/>
                    </a:cubicBezTo>
                    <a:lnTo>
                      <a:pt x="642" y="347"/>
                    </a:lnTo>
                    <a:cubicBezTo>
                      <a:pt x="656" y="269"/>
                      <a:pt x="669" y="195"/>
                      <a:pt x="683" y="119"/>
                    </a:cubicBezTo>
                    <a:lnTo>
                      <a:pt x="683" y="119"/>
                    </a:lnTo>
                    <a:cubicBezTo>
                      <a:pt x="688" y="119"/>
                      <a:pt x="693" y="120"/>
                      <a:pt x="699" y="120"/>
                    </a:cubicBezTo>
                    <a:lnTo>
                      <a:pt x="699" y="120"/>
                    </a:lnTo>
                    <a:cubicBezTo>
                      <a:pt x="699" y="177"/>
                      <a:pt x="706" y="235"/>
                      <a:pt x="697" y="290"/>
                    </a:cubicBezTo>
                    <a:lnTo>
                      <a:pt x="697" y="290"/>
                    </a:lnTo>
                    <a:cubicBezTo>
                      <a:pt x="685" y="366"/>
                      <a:pt x="703" y="417"/>
                      <a:pt x="759" y="475"/>
                    </a:cubicBezTo>
                    <a:lnTo>
                      <a:pt x="759" y="475"/>
                    </a:lnTo>
                    <a:cubicBezTo>
                      <a:pt x="897" y="620"/>
                      <a:pt x="1012" y="786"/>
                      <a:pt x="1110" y="962"/>
                    </a:cubicBezTo>
                    <a:lnTo>
                      <a:pt x="1110" y="962"/>
                    </a:lnTo>
                    <a:cubicBezTo>
                      <a:pt x="1193" y="1112"/>
                      <a:pt x="1254" y="1270"/>
                      <a:pt x="1301" y="1434"/>
                    </a:cubicBezTo>
                    <a:lnTo>
                      <a:pt x="1301" y="1434"/>
                    </a:lnTo>
                    <a:cubicBezTo>
                      <a:pt x="1303" y="1440"/>
                      <a:pt x="1306" y="1445"/>
                      <a:pt x="1314" y="1465"/>
                    </a:cubicBezTo>
                    <a:lnTo>
                      <a:pt x="1314" y="1465"/>
                    </a:lnTo>
                    <a:cubicBezTo>
                      <a:pt x="1396" y="1351"/>
                      <a:pt x="1471" y="1245"/>
                      <a:pt x="1547" y="1138"/>
                    </a:cubicBezTo>
                    <a:lnTo>
                      <a:pt x="1547" y="1138"/>
                    </a:lnTo>
                    <a:cubicBezTo>
                      <a:pt x="1550" y="1140"/>
                      <a:pt x="1553" y="1142"/>
                      <a:pt x="1556" y="114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2" name="Freeform 98">
                <a:extLst>
                  <a:ext uri="{FF2B5EF4-FFF2-40B4-BE49-F238E27FC236}">
                    <a16:creationId xmlns:a16="http://schemas.microsoft.com/office/drawing/2014/main" id="{B50F196C-CB76-414C-9477-D439C6687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1601" y="4479241"/>
                <a:ext cx="581761" cy="199680"/>
              </a:xfrm>
              <a:custGeom>
                <a:avLst/>
                <a:gdLst>
                  <a:gd name="T0" fmla="*/ 0 w 1338"/>
                  <a:gd name="T1" fmla="*/ 193126 h 457"/>
                  <a:gd name="T2" fmla="*/ 0 w 1338"/>
                  <a:gd name="T3" fmla="*/ 193126 h 457"/>
                  <a:gd name="T4" fmla="*/ 198703 w 1338"/>
                  <a:gd name="T5" fmla="*/ 57676 h 457"/>
                  <a:gd name="T6" fmla="*/ 198703 w 1338"/>
                  <a:gd name="T7" fmla="*/ 57676 h 457"/>
                  <a:gd name="T8" fmla="*/ 469583 w 1338"/>
                  <a:gd name="T9" fmla="*/ 12234 h 457"/>
                  <a:gd name="T10" fmla="*/ 469583 w 1338"/>
                  <a:gd name="T11" fmla="*/ 12234 h 457"/>
                  <a:gd name="T12" fmla="*/ 563499 w 1338"/>
                  <a:gd name="T13" fmla="*/ 57676 h 457"/>
                  <a:gd name="T14" fmla="*/ 563499 w 1338"/>
                  <a:gd name="T15" fmla="*/ 57676 h 457"/>
                  <a:gd name="T16" fmla="*/ 577413 w 1338"/>
                  <a:gd name="T17" fmla="*/ 95689 h 457"/>
                  <a:gd name="T18" fmla="*/ 577413 w 1338"/>
                  <a:gd name="T19" fmla="*/ 95689 h 457"/>
                  <a:gd name="T20" fmla="*/ 542194 w 1338"/>
                  <a:gd name="T21" fmla="*/ 123653 h 457"/>
                  <a:gd name="T22" fmla="*/ 542194 w 1338"/>
                  <a:gd name="T23" fmla="*/ 123653 h 457"/>
                  <a:gd name="T24" fmla="*/ 495236 w 1338"/>
                  <a:gd name="T25" fmla="*/ 116225 h 457"/>
                  <a:gd name="T26" fmla="*/ 495236 w 1338"/>
                  <a:gd name="T27" fmla="*/ 116225 h 457"/>
                  <a:gd name="T28" fmla="*/ 90003 w 1338"/>
                  <a:gd name="T29" fmla="*/ 144626 h 457"/>
                  <a:gd name="T30" fmla="*/ 90003 w 1338"/>
                  <a:gd name="T31" fmla="*/ 144626 h 457"/>
                  <a:gd name="T32" fmla="*/ 3913 w 1338"/>
                  <a:gd name="T33" fmla="*/ 199243 h 457"/>
                  <a:gd name="T34" fmla="*/ 3913 w 1338"/>
                  <a:gd name="T35" fmla="*/ 199243 h 457"/>
                  <a:gd name="T36" fmla="*/ 0 w 1338"/>
                  <a:gd name="T37" fmla="*/ 193126 h 45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8" h="457">
                    <a:moveTo>
                      <a:pt x="0" y="442"/>
                    </a:moveTo>
                    <a:lnTo>
                      <a:pt x="0" y="442"/>
                    </a:lnTo>
                    <a:cubicBezTo>
                      <a:pt x="139" y="321"/>
                      <a:pt x="293" y="220"/>
                      <a:pt x="457" y="132"/>
                    </a:cubicBezTo>
                    <a:cubicBezTo>
                      <a:pt x="654" y="26"/>
                      <a:pt x="862" y="0"/>
                      <a:pt x="1080" y="28"/>
                    </a:cubicBezTo>
                    <a:cubicBezTo>
                      <a:pt x="1162" y="38"/>
                      <a:pt x="1239" y="69"/>
                      <a:pt x="1296" y="132"/>
                    </a:cubicBezTo>
                    <a:cubicBezTo>
                      <a:pt x="1316" y="154"/>
                      <a:pt x="1337" y="197"/>
                      <a:pt x="1328" y="219"/>
                    </a:cubicBezTo>
                    <a:cubicBezTo>
                      <a:pt x="1316" y="247"/>
                      <a:pt x="1279" y="276"/>
                      <a:pt x="1247" y="283"/>
                    </a:cubicBezTo>
                    <a:cubicBezTo>
                      <a:pt x="1214" y="290"/>
                      <a:pt x="1172" y="279"/>
                      <a:pt x="1139" y="266"/>
                    </a:cubicBezTo>
                    <a:cubicBezTo>
                      <a:pt x="817" y="134"/>
                      <a:pt x="507" y="165"/>
                      <a:pt x="207" y="331"/>
                    </a:cubicBezTo>
                    <a:cubicBezTo>
                      <a:pt x="139" y="368"/>
                      <a:pt x="75" y="414"/>
                      <a:pt x="9" y="456"/>
                    </a:cubicBezTo>
                    <a:cubicBezTo>
                      <a:pt x="6" y="452"/>
                      <a:pt x="3" y="447"/>
                      <a:pt x="0" y="442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3" name="Freeform 99">
                <a:extLst>
                  <a:ext uri="{FF2B5EF4-FFF2-40B4-BE49-F238E27FC236}">
                    <a16:creationId xmlns:a16="http://schemas.microsoft.com/office/drawing/2014/main" id="{D29DFD3C-BC5C-E842-BF04-D0EBBFC82F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2542" y="4384984"/>
                <a:ext cx="423885" cy="331816"/>
              </a:xfrm>
              <a:custGeom>
                <a:avLst/>
                <a:gdLst>
                  <a:gd name="T0" fmla="*/ 0 w 974"/>
                  <a:gd name="T1" fmla="*/ 762 h 763"/>
                  <a:gd name="T2" fmla="*/ 0 w 974"/>
                  <a:gd name="T3" fmla="*/ 762 h 763"/>
                  <a:gd name="T4" fmla="*/ 189 w 974"/>
                  <a:gd name="T5" fmla="*/ 481 h 763"/>
                  <a:gd name="T6" fmla="*/ 189 w 974"/>
                  <a:gd name="T7" fmla="*/ 481 h 763"/>
                  <a:gd name="T8" fmla="*/ 679 w 974"/>
                  <a:gd name="T9" fmla="*/ 68 h 763"/>
                  <a:gd name="T10" fmla="*/ 679 w 974"/>
                  <a:gd name="T11" fmla="*/ 68 h 763"/>
                  <a:gd name="T12" fmla="*/ 782 w 974"/>
                  <a:gd name="T13" fmla="*/ 14 h 763"/>
                  <a:gd name="T14" fmla="*/ 782 w 974"/>
                  <a:gd name="T15" fmla="*/ 14 h 763"/>
                  <a:gd name="T16" fmla="*/ 856 w 974"/>
                  <a:gd name="T17" fmla="*/ 1 h 763"/>
                  <a:gd name="T18" fmla="*/ 856 w 974"/>
                  <a:gd name="T19" fmla="*/ 1 h 763"/>
                  <a:gd name="T20" fmla="*/ 957 w 974"/>
                  <a:gd name="T21" fmla="*/ 65 h 763"/>
                  <a:gd name="T22" fmla="*/ 957 w 974"/>
                  <a:gd name="T23" fmla="*/ 65 h 763"/>
                  <a:gd name="T24" fmla="*/ 909 w 974"/>
                  <a:gd name="T25" fmla="*/ 161 h 763"/>
                  <a:gd name="T26" fmla="*/ 909 w 974"/>
                  <a:gd name="T27" fmla="*/ 161 h 763"/>
                  <a:gd name="T28" fmla="*/ 656 w 974"/>
                  <a:gd name="T29" fmla="*/ 277 h 763"/>
                  <a:gd name="T30" fmla="*/ 656 w 974"/>
                  <a:gd name="T31" fmla="*/ 277 h 763"/>
                  <a:gd name="T32" fmla="*/ 0 w 974"/>
                  <a:gd name="T33" fmla="*/ 76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74" h="763">
                    <a:moveTo>
                      <a:pt x="0" y="762"/>
                    </a:moveTo>
                    <a:lnTo>
                      <a:pt x="0" y="762"/>
                    </a:lnTo>
                    <a:cubicBezTo>
                      <a:pt x="42" y="655"/>
                      <a:pt x="110" y="563"/>
                      <a:pt x="189" y="481"/>
                    </a:cubicBezTo>
                    <a:lnTo>
                      <a:pt x="189" y="481"/>
                    </a:lnTo>
                    <a:cubicBezTo>
                      <a:pt x="337" y="325"/>
                      <a:pt x="495" y="182"/>
                      <a:pt x="679" y="68"/>
                    </a:cubicBezTo>
                    <a:lnTo>
                      <a:pt x="679" y="68"/>
                    </a:lnTo>
                    <a:cubicBezTo>
                      <a:pt x="712" y="48"/>
                      <a:pt x="747" y="29"/>
                      <a:pt x="782" y="14"/>
                    </a:cubicBezTo>
                    <a:lnTo>
                      <a:pt x="782" y="14"/>
                    </a:lnTo>
                    <a:cubicBezTo>
                      <a:pt x="805" y="5"/>
                      <a:pt x="832" y="0"/>
                      <a:pt x="856" y="1"/>
                    </a:cubicBezTo>
                    <a:lnTo>
                      <a:pt x="856" y="1"/>
                    </a:lnTo>
                    <a:cubicBezTo>
                      <a:pt x="901" y="2"/>
                      <a:pt x="942" y="19"/>
                      <a:pt x="957" y="65"/>
                    </a:cubicBezTo>
                    <a:lnTo>
                      <a:pt x="957" y="65"/>
                    </a:lnTo>
                    <a:cubicBezTo>
                      <a:pt x="973" y="110"/>
                      <a:pt x="943" y="143"/>
                      <a:pt x="909" y="161"/>
                    </a:cubicBezTo>
                    <a:lnTo>
                      <a:pt x="909" y="161"/>
                    </a:lnTo>
                    <a:cubicBezTo>
                      <a:pt x="826" y="203"/>
                      <a:pt x="740" y="239"/>
                      <a:pt x="656" y="277"/>
                    </a:cubicBezTo>
                    <a:lnTo>
                      <a:pt x="656" y="277"/>
                    </a:lnTo>
                    <a:cubicBezTo>
                      <a:pt x="401" y="390"/>
                      <a:pt x="171" y="535"/>
                      <a:pt x="0" y="76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4" name="Freeform 100">
                <a:extLst>
                  <a:ext uri="{FF2B5EF4-FFF2-40B4-BE49-F238E27FC236}">
                    <a16:creationId xmlns:a16="http://schemas.microsoft.com/office/drawing/2014/main" id="{219429B9-BDB1-5743-98A2-216AD50B5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58241" y="3548041"/>
                <a:ext cx="176640" cy="228479"/>
              </a:xfrm>
              <a:custGeom>
                <a:avLst/>
                <a:gdLst>
                  <a:gd name="T0" fmla="*/ 123866 w 405"/>
                  <a:gd name="T1" fmla="*/ 228042 h 523"/>
                  <a:gd name="T2" fmla="*/ 123866 w 405"/>
                  <a:gd name="T3" fmla="*/ 228042 h 523"/>
                  <a:gd name="T4" fmla="*/ 124738 w 405"/>
                  <a:gd name="T5" fmla="*/ 146349 h 523"/>
                  <a:gd name="T6" fmla="*/ 124738 w 405"/>
                  <a:gd name="T7" fmla="*/ 146349 h 523"/>
                  <a:gd name="T8" fmla="*/ 122121 w 405"/>
                  <a:gd name="T9" fmla="*/ 124506 h 523"/>
                  <a:gd name="T10" fmla="*/ 122121 w 405"/>
                  <a:gd name="T11" fmla="*/ 124506 h 523"/>
                  <a:gd name="T12" fmla="*/ 88974 w 405"/>
                  <a:gd name="T13" fmla="*/ 79509 h 523"/>
                  <a:gd name="T14" fmla="*/ 88974 w 405"/>
                  <a:gd name="T15" fmla="*/ 79509 h 523"/>
                  <a:gd name="T16" fmla="*/ 57135 w 405"/>
                  <a:gd name="T17" fmla="*/ 110963 h 523"/>
                  <a:gd name="T18" fmla="*/ 57135 w 405"/>
                  <a:gd name="T19" fmla="*/ 110963 h 523"/>
                  <a:gd name="T20" fmla="*/ 47104 w 405"/>
                  <a:gd name="T21" fmla="*/ 209257 h 523"/>
                  <a:gd name="T22" fmla="*/ 47104 w 405"/>
                  <a:gd name="T23" fmla="*/ 209257 h 523"/>
                  <a:gd name="T24" fmla="*/ 10468 w 405"/>
                  <a:gd name="T25" fmla="*/ 68151 h 523"/>
                  <a:gd name="T26" fmla="*/ 10468 w 405"/>
                  <a:gd name="T27" fmla="*/ 68151 h 523"/>
                  <a:gd name="T28" fmla="*/ 85485 w 405"/>
                  <a:gd name="T29" fmla="*/ 874 h 523"/>
                  <a:gd name="T30" fmla="*/ 85485 w 405"/>
                  <a:gd name="T31" fmla="*/ 874 h 523"/>
                  <a:gd name="T32" fmla="*/ 158322 w 405"/>
                  <a:gd name="T33" fmla="*/ 62034 h 523"/>
                  <a:gd name="T34" fmla="*/ 158322 w 405"/>
                  <a:gd name="T35" fmla="*/ 62034 h 523"/>
                  <a:gd name="T36" fmla="*/ 123866 w 405"/>
                  <a:gd name="T37" fmla="*/ 228042 h 52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5" h="523">
                    <a:moveTo>
                      <a:pt x="284" y="522"/>
                    </a:moveTo>
                    <a:lnTo>
                      <a:pt x="284" y="522"/>
                    </a:lnTo>
                    <a:cubicBezTo>
                      <a:pt x="285" y="456"/>
                      <a:pt x="286" y="396"/>
                      <a:pt x="286" y="335"/>
                    </a:cubicBezTo>
                    <a:cubicBezTo>
                      <a:pt x="286" y="318"/>
                      <a:pt x="288" y="298"/>
                      <a:pt x="280" y="285"/>
                    </a:cubicBezTo>
                    <a:cubicBezTo>
                      <a:pt x="257" y="249"/>
                      <a:pt x="230" y="216"/>
                      <a:pt x="204" y="182"/>
                    </a:cubicBezTo>
                    <a:cubicBezTo>
                      <a:pt x="179" y="206"/>
                      <a:pt x="149" y="226"/>
                      <a:pt x="131" y="254"/>
                    </a:cubicBezTo>
                    <a:cubicBezTo>
                      <a:pt x="85" y="324"/>
                      <a:pt x="88" y="401"/>
                      <a:pt x="108" y="479"/>
                    </a:cubicBezTo>
                    <a:cubicBezTo>
                      <a:pt x="47" y="379"/>
                      <a:pt x="0" y="277"/>
                      <a:pt x="24" y="156"/>
                    </a:cubicBezTo>
                    <a:cubicBezTo>
                      <a:pt x="41" y="65"/>
                      <a:pt x="111" y="4"/>
                      <a:pt x="196" y="2"/>
                    </a:cubicBezTo>
                    <a:cubicBezTo>
                      <a:pt x="272" y="0"/>
                      <a:pt x="337" y="55"/>
                      <a:pt x="363" y="142"/>
                    </a:cubicBezTo>
                    <a:cubicBezTo>
                      <a:pt x="404" y="282"/>
                      <a:pt x="363" y="405"/>
                      <a:pt x="284" y="522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05" name="Freeform 101">
                <a:extLst>
                  <a:ext uri="{FF2B5EF4-FFF2-40B4-BE49-F238E27FC236}">
                    <a16:creationId xmlns:a16="http://schemas.microsoft.com/office/drawing/2014/main" id="{D856010F-9CAC-1242-9A84-8D36592B6E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369" y="4189694"/>
                <a:ext cx="133357" cy="281011"/>
              </a:xfrm>
              <a:custGeom>
                <a:avLst/>
                <a:gdLst>
                  <a:gd name="T0" fmla="*/ 236 w 303"/>
                  <a:gd name="T1" fmla="*/ 0 h 643"/>
                  <a:gd name="T2" fmla="*/ 236 w 303"/>
                  <a:gd name="T3" fmla="*/ 0 h 643"/>
                  <a:gd name="T4" fmla="*/ 278 w 303"/>
                  <a:gd name="T5" fmla="*/ 332 h 643"/>
                  <a:gd name="T6" fmla="*/ 278 w 303"/>
                  <a:gd name="T7" fmla="*/ 332 h 643"/>
                  <a:gd name="T8" fmla="*/ 117 w 303"/>
                  <a:gd name="T9" fmla="*/ 616 h 643"/>
                  <a:gd name="T10" fmla="*/ 117 w 303"/>
                  <a:gd name="T11" fmla="*/ 616 h 643"/>
                  <a:gd name="T12" fmla="*/ 39 w 303"/>
                  <a:gd name="T13" fmla="*/ 631 h 643"/>
                  <a:gd name="T14" fmla="*/ 39 w 303"/>
                  <a:gd name="T15" fmla="*/ 631 h 643"/>
                  <a:gd name="T16" fmla="*/ 5 w 303"/>
                  <a:gd name="T17" fmla="*/ 549 h 643"/>
                  <a:gd name="T18" fmla="*/ 5 w 303"/>
                  <a:gd name="T19" fmla="*/ 549 h 643"/>
                  <a:gd name="T20" fmla="*/ 64 w 303"/>
                  <a:gd name="T21" fmla="*/ 383 h 643"/>
                  <a:gd name="T22" fmla="*/ 64 w 303"/>
                  <a:gd name="T23" fmla="*/ 383 h 643"/>
                  <a:gd name="T24" fmla="*/ 236 w 303"/>
                  <a:gd name="T25" fmla="*/ 0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3" h="643">
                    <a:moveTo>
                      <a:pt x="236" y="0"/>
                    </a:moveTo>
                    <a:lnTo>
                      <a:pt x="236" y="0"/>
                    </a:lnTo>
                    <a:cubicBezTo>
                      <a:pt x="264" y="111"/>
                      <a:pt x="302" y="218"/>
                      <a:pt x="278" y="332"/>
                    </a:cubicBezTo>
                    <a:lnTo>
                      <a:pt x="278" y="332"/>
                    </a:lnTo>
                    <a:cubicBezTo>
                      <a:pt x="256" y="444"/>
                      <a:pt x="218" y="550"/>
                      <a:pt x="117" y="616"/>
                    </a:cubicBezTo>
                    <a:lnTo>
                      <a:pt x="117" y="616"/>
                    </a:lnTo>
                    <a:cubicBezTo>
                      <a:pt x="95" y="630"/>
                      <a:pt x="53" y="642"/>
                      <a:pt x="39" y="631"/>
                    </a:cubicBezTo>
                    <a:lnTo>
                      <a:pt x="39" y="631"/>
                    </a:lnTo>
                    <a:cubicBezTo>
                      <a:pt x="18" y="614"/>
                      <a:pt x="0" y="574"/>
                      <a:pt x="5" y="549"/>
                    </a:cubicBezTo>
                    <a:lnTo>
                      <a:pt x="5" y="549"/>
                    </a:lnTo>
                    <a:cubicBezTo>
                      <a:pt x="16" y="492"/>
                      <a:pt x="34" y="433"/>
                      <a:pt x="64" y="383"/>
                    </a:cubicBezTo>
                    <a:lnTo>
                      <a:pt x="64" y="383"/>
                    </a:lnTo>
                    <a:cubicBezTo>
                      <a:pt x="138" y="263"/>
                      <a:pt x="223" y="149"/>
                      <a:pt x="236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6" name="Freeform 102">
                <a:extLst>
                  <a:ext uri="{FF2B5EF4-FFF2-40B4-BE49-F238E27FC236}">
                    <a16:creationId xmlns:a16="http://schemas.microsoft.com/office/drawing/2014/main" id="{548CF6F1-70C6-3243-A40C-4440E8EE08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0059" y="3845957"/>
                <a:ext cx="344507" cy="103197"/>
              </a:xfrm>
              <a:custGeom>
                <a:avLst/>
                <a:gdLst>
                  <a:gd name="T0" fmla="*/ 792 w 793"/>
                  <a:gd name="T1" fmla="*/ 70 h 236"/>
                  <a:gd name="T2" fmla="*/ 792 w 793"/>
                  <a:gd name="T3" fmla="*/ 70 h 236"/>
                  <a:gd name="T4" fmla="*/ 345 w 793"/>
                  <a:gd name="T5" fmla="*/ 232 h 236"/>
                  <a:gd name="T6" fmla="*/ 345 w 793"/>
                  <a:gd name="T7" fmla="*/ 232 h 236"/>
                  <a:gd name="T8" fmla="*/ 79 w 793"/>
                  <a:gd name="T9" fmla="*/ 164 h 236"/>
                  <a:gd name="T10" fmla="*/ 79 w 793"/>
                  <a:gd name="T11" fmla="*/ 164 h 236"/>
                  <a:gd name="T12" fmla="*/ 37 w 793"/>
                  <a:gd name="T13" fmla="*/ 128 h 236"/>
                  <a:gd name="T14" fmla="*/ 37 w 793"/>
                  <a:gd name="T15" fmla="*/ 128 h 236"/>
                  <a:gd name="T16" fmla="*/ 24 w 793"/>
                  <a:gd name="T17" fmla="*/ 35 h 236"/>
                  <a:gd name="T18" fmla="*/ 24 w 793"/>
                  <a:gd name="T19" fmla="*/ 35 h 236"/>
                  <a:gd name="T20" fmla="*/ 116 w 793"/>
                  <a:gd name="T21" fmla="*/ 15 h 236"/>
                  <a:gd name="T22" fmla="*/ 116 w 793"/>
                  <a:gd name="T23" fmla="*/ 15 h 236"/>
                  <a:gd name="T24" fmla="*/ 264 w 793"/>
                  <a:gd name="T25" fmla="*/ 68 h 236"/>
                  <a:gd name="T26" fmla="*/ 264 w 793"/>
                  <a:gd name="T27" fmla="*/ 68 h 236"/>
                  <a:gd name="T28" fmla="*/ 792 w 793"/>
                  <a:gd name="T29" fmla="*/ 70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3" h="236">
                    <a:moveTo>
                      <a:pt x="792" y="70"/>
                    </a:moveTo>
                    <a:lnTo>
                      <a:pt x="792" y="70"/>
                    </a:lnTo>
                    <a:cubicBezTo>
                      <a:pt x="659" y="203"/>
                      <a:pt x="505" y="228"/>
                      <a:pt x="345" y="232"/>
                    </a:cubicBezTo>
                    <a:lnTo>
                      <a:pt x="345" y="232"/>
                    </a:lnTo>
                    <a:cubicBezTo>
                      <a:pt x="251" y="235"/>
                      <a:pt x="159" y="221"/>
                      <a:pt x="79" y="164"/>
                    </a:cubicBezTo>
                    <a:lnTo>
                      <a:pt x="79" y="164"/>
                    </a:lnTo>
                    <a:cubicBezTo>
                      <a:pt x="63" y="154"/>
                      <a:pt x="49" y="142"/>
                      <a:pt x="37" y="128"/>
                    </a:cubicBezTo>
                    <a:lnTo>
                      <a:pt x="37" y="128"/>
                    </a:lnTo>
                    <a:cubicBezTo>
                      <a:pt x="15" y="100"/>
                      <a:pt x="0" y="69"/>
                      <a:pt x="24" y="35"/>
                    </a:cubicBezTo>
                    <a:lnTo>
                      <a:pt x="24" y="35"/>
                    </a:lnTo>
                    <a:cubicBezTo>
                      <a:pt x="47" y="0"/>
                      <a:pt x="81" y="3"/>
                      <a:pt x="116" y="15"/>
                    </a:cubicBezTo>
                    <a:lnTo>
                      <a:pt x="116" y="15"/>
                    </a:lnTo>
                    <a:cubicBezTo>
                      <a:pt x="165" y="32"/>
                      <a:pt x="214" y="52"/>
                      <a:pt x="264" y="68"/>
                    </a:cubicBezTo>
                    <a:lnTo>
                      <a:pt x="264" y="68"/>
                    </a:lnTo>
                    <a:cubicBezTo>
                      <a:pt x="434" y="122"/>
                      <a:pt x="606" y="154"/>
                      <a:pt x="792" y="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7" name="Freeform 103">
                <a:extLst>
                  <a:ext uri="{FF2B5EF4-FFF2-40B4-BE49-F238E27FC236}">
                    <a16:creationId xmlns:a16="http://schemas.microsoft.com/office/drawing/2014/main" id="{880EBDDA-A0E9-F541-BA26-63D78CC78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4012" y="4222164"/>
                <a:ext cx="287353" cy="228620"/>
              </a:xfrm>
              <a:custGeom>
                <a:avLst/>
                <a:gdLst>
                  <a:gd name="T0" fmla="*/ 659 w 660"/>
                  <a:gd name="T1" fmla="*/ 6 h 523"/>
                  <a:gd name="T2" fmla="*/ 659 w 660"/>
                  <a:gd name="T3" fmla="*/ 6 h 523"/>
                  <a:gd name="T4" fmla="*/ 426 w 660"/>
                  <a:gd name="T5" fmla="*/ 361 h 523"/>
                  <a:gd name="T6" fmla="*/ 426 w 660"/>
                  <a:gd name="T7" fmla="*/ 361 h 523"/>
                  <a:gd name="T8" fmla="*/ 98 w 660"/>
                  <a:gd name="T9" fmla="*/ 507 h 523"/>
                  <a:gd name="T10" fmla="*/ 98 w 660"/>
                  <a:gd name="T11" fmla="*/ 507 h 523"/>
                  <a:gd name="T12" fmla="*/ 93 w 660"/>
                  <a:gd name="T13" fmla="*/ 506 h 523"/>
                  <a:gd name="T14" fmla="*/ 93 w 660"/>
                  <a:gd name="T15" fmla="*/ 506 h 523"/>
                  <a:gd name="T16" fmla="*/ 0 w 660"/>
                  <a:gd name="T17" fmla="*/ 465 h 523"/>
                  <a:gd name="T18" fmla="*/ 0 w 660"/>
                  <a:gd name="T19" fmla="*/ 465 h 523"/>
                  <a:gd name="T20" fmla="*/ 65 w 660"/>
                  <a:gd name="T21" fmla="*/ 374 h 523"/>
                  <a:gd name="T22" fmla="*/ 65 w 660"/>
                  <a:gd name="T23" fmla="*/ 374 h 523"/>
                  <a:gd name="T24" fmla="*/ 181 w 660"/>
                  <a:gd name="T25" fmla="*/ 326 h 523"/>
                  <a:gd name="T26" fmla="*/ 181 w 660"/>
                  <a:gd name="T27" fmla="*/ 326 h 523"/>
                  <a:gd name="T28" fmla="*/ 544 w 660"/>
                  <a:gd name="T29" fmla="*/ 105 h 523"/>
                  <a:gd name="T30" fmla="*/ 544 w 660"/>
                  <a:gd name="T31" fmla="*/ 105 h 523"/>
                  <a:gd name="T32" fmla="*/ 647 w 660"/>
                  <a:gd name="T33" fmla="*/ 0 h 523"/>
                  <a:gd name="T34" fmla="*/ 647 w 660"/>
                  <a:gd name="T35" fmla="*/ 0 h 523"/>
                  <a:gd name="T36" fmla="*/ 659 w 660"/>
                  <a:gd name="T37" fmla="*/ 6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60" h="523">
                    <a:moveTo>
                      <a:pt x="659" y="6"/>
                    </a:moveTo>
                    <a:lnTo>
                      <a:pt x="659" y="6"/>
                    </a:lnTo>
                    <a:cubicBezTo>
                      <a:pt x="582" y="125"/>
                      <a:pt x="517" y="255"/>
                      <a:pt x="426" y="361"/>
                    </a:cubicBezTo>
                    <a:lnTo>
                      <a:pt x="426" y="361"/>
                    </a:lnTo>
                    <a:cubicBezTo>
                      <a:pt x="346" y="456"/>
                      <a:pt x="235" y="522"/>
                      <a:pt x="98" y="507"/>
                    </a:cubicBezTo>
                    <a:lnTo>
                      <a:pt x="98" y="507"/>
                    </a:lnTo>
                    <a:cubicBezTo>
                      <a:pt x="96" y="507"/>
                      <a:pt x="94" y="507"/>
                      <a:pt x="93" y="506"/>
                    </a:cubicBezTo>
                    <a:lnTo>
                      <a:pt x="93" y="506"/>
                    </a:lnTo>
                    <a:cubicBezTo>
                      <a:pt x="62" y="493"/>
                      <a:pt x="31" y="479"/>
                      <a:pt x="0" y="465"/>
                    </a:cubicBezTo>
                    <a:lnTo>
                      <a:pt x="0" y="465"/>
                    </a:lnTo>
                    <a:cubicBezTo>
                      <a:pt x="21" y="434"/>
                      <a:pt x="36" y="395"/>
                      <a:pt x="65" y="374"/>
                    </a:cubicBezTo>
                    <a:lnTo>
                      <a:pt x="65" y="374"/>
                    </a:lnTo>
                    <a:cubicBezTo>
                      <a:pt x="97" y="349"/>
                      <a:pt x="141" y="336"/>
                      <a:pt x="181" y="326"/>
                    </a:cubicBezTo>
                    <a:lnTo>
                      <a:pt x="181" y="326"/>
                    </a:lnTo>
                    <a:cubicBezTo>
                      <a:pt x="327" y="291"/>
                      <a:pt x="452" y="229"/>
                      <a:pt x="544" y="105"/>
                    </a:cubicBezTo>
                    <a:lnTo>
                      <a:pt x="544" y="105"/>
                    </a:lnTo>
                    <a:cubicBezTo>
                      <a:pt x="573" y="66"/>
                      <a:pt x="612" y="35"/>
                      <a:pt x="647" y="0"/>
                    </a:cubicBezTo>
                    <a:lnTo>
                      <a:pt x="647" y="0"/>
                    </a:lnTo>
                    <a:cubicBezTo>
                      <a:pt x="651" y="2"/>
                      <a:pt x="655" y="4"/>
                      <a:pt x="659" y="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8" name="Freeform 104">
                <a:extLst>
                  <a:ext uri="{FF2B5EF4-FFF2-40B4-BE49-F238E27FC236}">
                    <a16:creationId xmlns:a16="http://schemas.microsoft.com/office/drawing/2014/main" id="{7842EDF4-2958-024A-B3B8-5C68924A14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7957" y="3936758"/>
                <a:ext cx="147646" cy="295300"/>
              </a:xfrm>
              <a:custGeom>
                <a:avLst/>
                <a:gdLst>
                  <a:gd name="T0" fmla="*/ 338 w 339"/>
                  <a:gd name="T1" fmla="*/ 680 h 681"/>
                  <a:gd name="T2" fmla="*/ 338 w 339"/>
                  <a:gd name="T3" fmla="*/ 680 h 681"/>
                  <a:gd name="T4" fmla="*/ 29 w 339"/>
                  <a:gd name="T5" fmla="*/ 286 h 681"/>
                  <a:gd name="T6" fmla="*/ 29 w 339"/>
                  <a:gd name="T7" fmla="*/ 286 h 681"/>
                  <a:gd name="T8" fmla="*/ 2 w 339"/>
                  <a:gd name="T9" fmla="*/ 86 h 681"/>
                  <a:gd name="T10" fmla="*/ 2 w 339"/>
                  <a:gd name="T11" fmla="*/ 86 h 681"/>
                  <a:gd name="T12" fmla="*/ 22 w 339"/>
                  <a:gd name="T13" fmla="*/ 37 h 681"/>
                  <a:gd name="T14" fmla="*/ 22 w 339"/>
                  <a:gd name="T15" fmla="*/ 37 h 681"/>
                  <a:gd name="T16" fmla="*/ 89 w 339"/>
                  <a:gd name="T17" fmla="*/ 3 h 681"/>
                  <a:gd name="T18" fmla="*/ 89 w 339"/>
                  <a:gd name="T19" fmla="*/ 3 h 681"/>
                  <a:gd name="T20" fmla="*/ 140 w 339"/>
                  <a:gd name="T21" fmla="*/ 57 h 681"/>
                  <a:gd name="T22" fmla="*/ 140 w 339"/>
                  <a:gd name="T23" fmla="*/ 57 h 681"/>
                  <a:gd name="T24" fmla="*/ 185 w 339"/>
                  <a:gd name="T25" fmla="*/ 229 h 681"/>
                  <a:gd name="T26" fmla="*/ 185 w 339"/>
                  <a:gd name="T27" fmla="*/ 229 h 681"/>
                  <a:gd name="T28" fmla="*/ 338 w 339"/>
                  <a:gd name="T29" fmla="*/ 680 h 6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9" h="681">
                    <a:moveTo>
                      <a:pt x="338" y="680"/>
                    </a:moveTo>
                    <a:lnTo>
                      <a:pt x="338" y="680"/>
                    </a:lnTo>
                    <a:cubicBezTo>
                      <a:pt x="212" y="567"/>
                      <a:pt x="79" y="456"/>
                      <a:pt x="29" y="286"/>
                    </a:cubicBezTo>
                    <a:lnTo>
                      <a:pt x="29" y="286"/>
                    </a:lnTo>
                    <a:cubicBezTo>
                      <a:pt x="10" y="222"/>
                      <a:pt x="8" y="153"/>
                      <a:pt x="2" y="86"/>
                    </a:cubicBezTo>
                    <a:lnTo>
                      <a:pt x="2" y="86"/>
                    </a:lnTo>
                    <a:cubicBezTo>
                      <a:pt x="0" y="70"/>
                      <a:pt x="10" y="47"/>
                      <a:pt x="22" y="37"/>
                    </a:cubicBezTo>
                    <a:lnTo>
                      <a:pt x="22" y="37"/>
                    </a:lnTo>
                    <a:cubicBezTo>
                      <a:pt x="41" y="20"/>
                      <a:pt x="69" y="0"/>
                      <a:pt x="89" y="3"/>
                    </a:cubicBezTo>
                    <a:lnTo>
                      <a:pt x="89" y="3"/>
                    </a:lnTo>
                    <a:cubicBezTo>
                      <a:pt x="109" y="6"/>
                      <a:pt x="132" y="35"/>
                      <a:pt x="140" y="57"/>
                    </a:cubicBezTo>
                    <a:lnTo>
                      <a:pt x="140" y="57"/>
                    </a:lnTo>
                    <a:cubicBezTo>
                      <a:pt x="160" y="113"/>
                      <a:pt x="177" y="171"/>
                      <a:pt x="185" y="229"/>
                    </a:cubicBezTo>
                    <a:lnTo>
                      <a:pt x="185" y="229"/>
                    </a:lnTo>
                    <a:cubicBezTo>
                      <a:pt x="206" y="390"/>
                      <a:pt x="248" y="542"/>
                      <a:pt x="338" y="68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09" name="Freeform 105">
                <a:extLst>
                  <a:ext uri="{FF2B5EF4-FFF2-40B4-BE49-F238E27FC236}">
                    <a16:creationId xmlns:a16="http://schemas.microsoft.com/office/drawing/2014/main" id="{5A887710-D046-8241-8D7F-096DE96D36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3836" y="4642645"/>
                <a:ext cx="395309" cy="204806"/>
              </a:xfrm>
              <a:custGeom>
                <a:avLst/>
                <a:gdLst>
                  <a:gd name="T0" fmla="*/ 891 w 908"/>
                  <a:gd name="T1" fmla="*/ 469 h 470"/>
                  <a:gd name="T2" fmla="*/ 891 w 908"/>
                  <a:gd name="T3" fmla="*/ 469 h 470"/>
                  <a:gd name="T4" fmla="*/ 685 w 908"/>
                  <a:gd name="T5" fmla="*/ 242 h 470"/>
                  <a:gd name="T6" fmla="*/ 685 w 908"/>
                  <a:gd name="T7" fmla="*/ 242 h 470"/>
                  <a:gd name="T8" fmla="*/ 221 w 908"/>
                  <a:gd name="T9" fmla="*/ 145 h 470"/>
                  <a:gd name="T10" fmla="*/ 221 w 908"/>
                  <a:gd name="T11" fmla="*/ 145 h 470"/>
                  <a:gd name="T12" fmla="*/ 50 w 908"/>
                  <a:gd name="T13" fmla="*/ 140 h 470"/>
                  <a:gd name="T14" fmla="*/ 50 w 908"/>
                  <a:gd name="T15" fmla="*/ 140 h 470"/>
                  <a:gd name="T16" fmla="*/ 0 w 908"/>
                  <a:gd name="T17" fmla="*/ 96 h 470"/>
                  <a:gd name="T18" fmla="*/ 0 w 908"/>
                  <a:gd name="T19" fmla="*/ 96 h 470"/>
                  <a:gd name="T20" fmla="*/ 35 w 908"/>
                  <a:gd name="T21" fmla="*/ 30 h 470"/>
                  <a:gd name="T22" fmla="*/ 35 w 908"/>
                  <a:gd name="T23" fmla="*/ 30 h 470"/>
                  <a:gd name="T24" fmla="*/ 93 w 908"/>
                  <a:gd name="T25" fmla="*/ 13 h 470"/>
                  <a:gd name="T26" fmla="*/ 93 w 908"/>
                  <a:gd name="T27" fmla="*/ 13 h 470"/>
                  <a:gd name="T28" fmla="*/ 797 w 908"/>
                  <a:gd name="T29" fmla="*/ 289 h 470"/>
                  <a:gd name="T30" fmla="*/ 797 w 908"/>
                  <a:gd name="T31" fmla="*/ 289 h 470"/>
                  <a:gd name="T32" fmla="*/ 907 w 908"/>
                  <a:gd name="T33" fmla="*/ 457 h 470"/>
                  <a:gd name="T34" fmla="*/ 907 w 908"/>
                  <a:gd name="T35" fmla="*/ 457 h 470"/>
                  <a:gd name="T36" fmla="*/ 891 w 908"/>
                  <a:gd name="T37" fmla="*/ 469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08" h="470">
                    <a:moveTo>
                      <a:pt x="891" y="469"/>
                    </a:moveTo>
                    <a:lnTo>
                      <a:pt x="891" y="469"/>
                    </a:lnTo>
                    <a:cubicBezTo>
                      <a:pt x="845" y="372"/>
                      <a:pt x="777" y="295"/>
                      <a:pt x="685" y="242"/>
                    </a:cubicBezTo>
                    <a:lnTo>
                      <a:pt x="685" y="242"/>
                    </a:lnTo>
                    <a:cubicBezTo>
                      <a:pt x="541" y="161"/>
                      <a:pt x="390" y="116"/>
                      <a:pt x="221" y="145"/>
                    </a:cubicBezTo>
                    <a:lnTo>
                      <a:pt x="221" y="145"/>
                    </a:lnTo>
                    <a:cubicBezTo>
                      <a:pt x="166" y="155"/>
                      <a:pt x="106" y="148"/>
                      <a:pt x="50" y="140"/>
                    </a:cubicBezTo>
                    <a:lnTo>
                      <a:pt x="50" y="140"/>
                    </a:lnTo>
                    <a:cubicBezTo>
                      <a:pt x="30" y="138"/>
                      <a:pt x="1" y="112"/>
                      <a:pt x="0" y="96"/>
                    </a:cubicBezTo>
                    <a:lnTo>
                      <a:pt x="0" y="96"/>
                    </a:lnTo>
                    <a:cubicBezTo>
                      <a:pt x="0" y="74"/>
                      <a:pt x="18" y="47"/>
                      <a:pt x="35" y="30"/>
                    </a:cubicBezTo>
                    <a:lnTo>
                      <a:pt x="35" y="30"/>
                    </a:lnTo>
                    <a:cubicBezTo>
                      <a:pt x="48" y="17"/>
                      <a:pt x="73" y="14"/>
                      <a:pt x="93" y="13"/>
                    </a:cubicBezTo>
                    <a:lnTo>
                      <a:pt x="93" y="13"/>
                    </a:lnTo>
                    <a:cubicBezTo>
                      <a:pt x="368" y="0"/>
                      <a:pt x="610" y="78"/>
                      <a:pt x="797" y="289"/>
                    </a:cubicBezTo>
                    <a:lnTo>
                      <a:pt x="797" y="289"/>
                    </a:lnTo>
                    <a:cubicBezTo>
                      <a:pt x="841" y="338"/>
                      <a:pt x="871" y="401"/>
                      <a:pt x="907" y="457"/>
                    </a:cubicBezTo>
                    <a:lnTo>
                      <a:pt x="907" y="457"/>
                    </a:lnTo>
                    <a:cubicBezTo>
                      <a:pt x="902" y="461"/>
                      <a:pt x="897" y="465"/>
                      <a:pt x="891" y="46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0" name="Freeform 106">
                <a:extLst>
                  <a:ext uri="{FF2B5EF4-FFF2-40B4-BE49-F238E27FC236}">
                    <a16:creationId xmlns:a16="http://schemas.microsoft.com/office/drawing/2014/main" id="{B9E1AF5E-0ED4-4A4B-A156-3C65B3FF9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7201" y="4475401"/>
                <a:ext cx="222720" cy="334080"/>
              </a:xfrm>
              <a:custGeom>
                <a:avLst/>
                <a:gdLst>
                  <a:gd name="T0" fmla="*/ 0 w 511"/>
                  <a:gd name="T1" fmla="*/ 333644 h 767"/>
                  <a:gd name="T2" fmla="*/ 0 w 511"/>
                  <a:gd name="T3" fmla="*/ 333644 h 767"/>
                  <a:gd name="T4" fmla="*/ 27894 w 511"/>
                  <a:gd name="T5" fmla="*/ 228673 h 767"/>
                  <a:gd name="T6" fmla="*/ 27894 w 511"/>
                  <a:gd name="T7" fmla="*/ 228673 h 767"/>
                  <a:gd name="T8" fmla="*/ 166495 w 511"/>
                  <a:gd name="T9" fmla="*/ 16116 h 767"/>
                  <a:gd name="T10" fmla="*/ 166495 w 511"/>
                  <a:gd name="T11" fmla="*/ 16116 h 767"/>
                  <a:gd name="T12" fmla="*/ 185237 w 511"/>
                  <a:gd name="T13" fmla="*/ 1307 h 767"/>
                  <a:gd name="T14" fmla="*/ 185237 w 511"/>
                  <a:gd name="T15" fmla="*/ 1307 h 767"/>
                  <a:gd name="T16" fmla="*/ 218797 w 511"/>
                  <a:gd name="T17" fmla="*/ 6098 h 767"/>
                  <a:gd name="T18" fmla="*/ 218797 w 511"/>
                  <a:gd name="T19" fmla="*/ 6098 h 767"/>
                  <a:gd name="T20" fmla="*/ 215746 w 511"/>
                  <a:gd name="T21" fmla="*/ 34410 h 767"/>
                  <a:gd name="T22" fmla="*/ 215746 w 511"/>
                  <a:gd name="T23" fmla="*/ 34410 h 767"/>
                  <a:gd name="T24" fmla="*/ 101989 w 511"/>
                  <a:gd name="T25" fmla="*/ 173356 h 767"/>
                  <a:gd name="T26" fmla="*/ 101989 w 511"/>
                  <a:gd name="T27" fmla="*/ 173356 h 767"/>
                  <a:gd name="T28" fmla="*/ 9589 w 511"/>
                  <a:gd name="T29" fmla="*/ 328853 h 767"/>
                  <a:gd name="T30" fmla="*/ 9589 w 511"/>
                  <a:gd name="T31" fmla="*/ 328853 h 767"/>
                  <a:gd name="T32" fmla="*/ 0 w 511"/>
                  <a:gd name="T33" fmla="*/ 333644 h 7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11" h="767">
                    <a:moveTo>
                      <a:pt x="0" y="766"/>
                    </a:moveTo>
                    <a:lnTo>
                      <a:pt x="0" y="766"/>
                    </a:lnTo>
                    <a:cubicBezTo>
                      <a:pt x="23" y="679"/>
                      <a:pt x="36" y="599"/>
                      <a:pt x="64" y="525"/>
                    </a:cubicBezTo>
                    <a:cubicBezTo>
                      <a:pt x="135" y="340"/>
                      <a:pt x="247" y="181"/>
                      <a:pt x="382" y="37"/>
                    </a:cubicBezTo>
                    <a:cubicBezTo>
                      <a:pt x="395" y="24"/>
                      <a:pt x="409" y="6"/>
                      <a:pt x="425" y="3"/>
                    </a:cubicBezTo>
                    <a:cubicBezTo>
                      <a:pt x="450" y="0"/>
                      <a:pt x="480" y="3"/>
                      <a:pt x="502" y="14"/>
                    </a:cubicBezTo>
                    <a:cubicBezTo>
                      <a:pt x="510" y="18"/>
                      <a:pt x="507" y="64"/>
                      <a:pt x="495" y="79"/>
                    </a:cubicBezTo>
                    <a:cubicBezTo>
                      <a:pt x="410" y="187"/>
                      <a:pt x="322" y="292"/>
                      <a:pt x="234" y="398"/>
                    </a:cubicBezTo>
                    <a:cubicBezTo>
                      <a:pt x="145" y="506"/>
                      <a:pt x="74" y="625"/>
                      <a:pt x="22" y="755"/>
                    </a:cubicBezTo>
                    <a:cubicBezTo>
                      <a:pt x="22" y="757"/>
                      <a:pt x="17" y="758"/>
                      <a:pt x="0" y="76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1" name="Freeform 107">
                <a:extLst>
                  <a:ext uri="{FF2B5EF4-FFF2-40B4-BE49-F238E27FC236}">
                    <a16:creationId xmlns:a16="http://schemas.microsoft.com/office/drawing/2014/main" id="{91A0F5D7-E9DB-0544-857B-BCDA88BE7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69595" y="3481983"/>
                <a:ext cx="233375" cy="257197"/>
              </a:xfrm>
              <a:custGeom>
                <a:avLst/>
                <a:gdLst>
                  <a:gd name="T0" fmla="*/ 538 w 539"/>
                  <a:gd name="T1" fmla="*/ 590 h 591"/>
                  <a:gd name="T2" fmla="*/ 538 w 539"/>
                  <a:gd name="T3" fmla="*/ 590 h 591"/>
                  <a:gd name="T4" fmla="*/ 379 w 539"/>
                  <a:gd name="T5" fmla="*/ 378 h 591"/>
                  <a:gd name="T6" fmla="*/ 379 w 539"/>
                  <a:gd name="T7" fmla="*/ 378 h 591"/>
                  <a:gd name="T8" fmla="*/ 159 w 539"/>
                  <a:gd name="T9" fmla="*/ 237 h 591"/>
                  <a:gd name="T10" fmla="*/ 159 w 539"/>
                  <a:gd name="T11" fmla="*/ 237 h 591"/>
                  <a:gd name="T12" fmla="*/ 40 w 539"/>
                  <a:gd name="T13" fmla="*/ 122 h 591"/>
                  <a:gd name="T14" fmla="*/ 40 w 539"/>
                  <a:gd name="T15" fmla="*/ 122 h 591"/>
                  <a:gd name="T16" fmla="*/ 34 w 539"/>
                  <a:gd name="T17" fmla="*/ 31 h 591"/>
                  <a:gd name="T18" fmla="*/ 34 w 539"/>
                  <a:gd name="T19" fmla="*/ 31 h 591"/>
                  <a:gd name="T20" fmla="*/ 142 w 539"/>
                  <a:gd name="T21" fmla="*/ 22 h 591"/>
                  <a:gd name="T22" fmla="*/ 142 w 539"/>
                  <a:gd name="T23" fmla="*/ 22 h 591"/>
                  <a:gd name="T24" fmla="*/ 375 w 539"/>
                  <a:gd name="T25" fmla="*/ 233 h 591"/>
                  <a:gd name="T26" fmla="*/ 375 w 539"/>
                  <a:gd name="T27" fmla="*/ 233 h 591"/>
                  <a:gd name="T28" fmla="*/ 538 w 539"/>
                  <a:gd name="T29" fmla="*/ 590 h 5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9" h="591">
                    <a:moveTo>
                      <a:pt x="538" y="590"/>
                    </a:moveTo>
                    <a:lnTo>
                      <a:pt x="538" y="590"/>
                    </a:lnTo>
                    <a:cubicBezTo>
                      <a:pt x="484" y="515"/>
                      <a:pt x="442" y="435"/>
                      <a:pt x="379" y="378"/>
                    </a:cubicBezTo>
                    <a:lnTo>
                      <a:pt x="379" y="378"/>
                    </a:lnTo>
                    <a:cubicBezTo>
                      <a:pt x="316" y="320"/>
                      <a:pt x="230" y="287"/>
                      <a:pt x="159" y="237"/>
                    </a:cubicBezTo>
                    <a:lnTo>
                      <a:pt x="159" y="237"/>
                    </a:lnTo>
                    <a:cubicBezTo>
                      <a:pt x="114" y="206"/>
                      <a:pt x="75" y="164"/>
                      <a:pt x="40" y="122"/>
                    </a:cubicBezTo>
                    <a:lnTo>
                      <a:pt x="40" y="122"/>
                    </a:lnTo>
                    <a:cubicBezTo>
                      <a:pt x="18" y="97"/>
                      <a:pt x="0" y="62"/>
                      <a:pt x="34" y="31"/>
                    </a:cubicBezTo>
                    <a:lnTo>
                      <a:pt x="34" y="31"/>
                    </a:lnTo>
                    <a:cubicBezTo>
                      <a:pt x="67" y="2"/>
                      <a:pt x="104" y="0"/>
                      <a:pt x="142" y="22"/>
                    </a:cubicBezTo>
                    <a:lnTo>
                      <a:pt x="142" y="22"/>
                    </a:lnTo>
                    <a:cubicBezTo>
                      <a:pt x="235" y="76"/>
                      <a:pt x="310" y="149"/>
                      <a:pt x="375" y="233"/>
                    </a:cubicBezTo>
                    <a:lnTo>
                      <a:pt x="375" y="233"/>
                    </a:lnTo>
                    <a:cubicBezTo>
                      <a:pt x="456" y="337"/>
                      <a:pt x="510" y="455"/>
                      <a:pt x="538" y="5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2" name="Freeform 108">
                <a:extLst>
                  <a:ext uri="{FF2B5EF4-FFF2-40B4-BE49-F238E27FC236}">
                    <a16:creationId xmlns:a16="http://schemas.microsoft.com/office/drawing/2014/main" id="{1B4BB47A-7396-6E40-BB82-61CB00EA80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070" y="4039612"/>
                <a:ext cx="207974" cy="219094"/>
              </a:xfrm>
              <a:custGeom>
                <a:avLst/>
                <a:gdLst>
                  <a:gd name="T0" fmla="*/ 0 w 477"/>
                  <a:gd name="T1" fmla="*/ 501 h 502"/>
                  <a:gd name="T2" fmla="*/ 0 w 477"/>
                  <a:gd name="T3" fmla="*/ 501 h 502"/>
                  <a:gd name="T4" fmla="*/ 229 w 477"/>
                  <a:gd name="T5" fmla="*/ 195 h 502"/>
                  <a:gd name="T6" fmla="*/ 229 w 477"/>
                  <a:gd name="T7" fmla="*/ 195 h 502"/>
                  <a:gd name="T8" fmla="*/ 328 w 477"/>
                  <a:gd name="T9" fmla="*/ 49 h 502"/>
                  <a:gd name="T10" fmla="*/ 328 w 477"/>
                  <a:gd name="T11" fmla="*/ 49 h 502"/>
                  <a:gd name="T12" fmla="*/ 394 w 477"/>
                  <a:gd name="T13" fmla="*/ 14 h 502"/>
                  <a:gd name="T14" fmla="*/ 394 w 477"/>
                  <a:gd name="T15" fmla="*/ 14 h 502"/>
                  <a:gd name="T16" fmla="*/ 462 w 477"/>
                  <a:gd name="T17" fmla="*/ 81 h 502"/>
                  <a:gd name="T18" fmla="*/ 462 w 477"/>
                  <a:gd name="T19" fmla="*/ 81 h 502"/>
                  <a:gd name="T20" fmla="*/ 0 w 477"/>
                  <a:gd name="T21" fmla="*/ 50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7" h="502">
                    <a:moveTo>
                      <a:pt x="0" y="501"/>
                    </a:moveTo>
                    <a:lnTo>
                      <a:pt x="0" y="501"/>
                    </a:lnTo>
                    <a:cubicBezTo>
                      <a:pt x="137" y="435"/>
                      <a:pt x="166" y="303"/>
                      <a:pt x="229" y="195"/>
                    </a:cubicBezTo>
                    <a:lnTo>
                      <a:pt x="229" y="195"/>
                    </a:lnTo>
                    <a:cubicBezTo>
                      <a:pt x="259" y="145"/>
                      <a:pt x="291" y="95"/>
                      <a:pt x="328" y="49"/>
                    </a:cubicBezTo>
                    <a:lnTo>
                      <a:pt x="328" y="49"/>
                    </a:lnTo>
                    <a:cubicBezTo>
                      <a:pt x="343" y="31"/>
                      <a:pt x="370" y="20"/>
                      <a:pt x="394" y="14"/>
                    </a:cubicBezTo>
                    <a:lnTo>
                      <a:pt x="394" y="14"/>
                    </a:lnTo>
                    <a:cubicBezTo>
                      <a:pt x="445" y="0"/>
                      <a:pt x="476" y="31"/>
                      <a:pt x="462" y="81"/>
                    </a:cubicBezTo>
                    <a:lnTo>
                      <a:pt x="462" y="81"/>
                    </a:lnTo>
                    <a:cubicBezTo>
                      <a:pt x="420" y="229"/>
                      <a:pt x="235" y="479"/>
                      <a:pt x="0" y="50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3" name="Freeform 109">
                <a:extLst>
                  <a:ext uri="{FF2B5EF4-FFF2-40B4-BE49-F238E27FC236}">
                    <a16:creationId xmlns:a16="http://schemas.microsoft.com/office/drawing/2014/main" id="{692470AB-6AA9-4F45-8B72-ED5141939B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318" y="3940956"/>
                <a:ext cx="263539" cy="173052"/>
              </a:xfrm>
              <a:custGeom>
                <a:avLst/>
                <a:gdLst>
                  <a:gd name="T0" fmla="*/ 591 w 603"/>
                  <a:gd name="T1" fmla="*/ 396 h 397"/>
                  <a:gd name="T2" fmla="*/ 591 w 603"/>
                  <a:gd name="T3" fmla="*/ 396 h 397"/>
                  <a:gd name="T4" fmla="*/ 262 w 603"/>
                  <a:gd name="T5" fmla="*/ 230 h 397"/>
                  <a:gd name="T6" fmla="*/ 262 w 603"/>
                  <a:gd name="T7" fmla="*/ 230 h 397"/>
                  <a:gd name="T8" fmla="*/ 43 w 603"/>
                  <a:gd name="T9" fmla="*/ 132 h 397"/>
                  <a:gd name="T10" fmla="*/ 43 w 603"/>
                  <a:gd name="T11" fmla="*/ 132 h 397"/>
                  <a:gd name="T12" fmla="*/ 14 w 603"/>
                  <a:gd name="T13" fmla="*/ 97 h 397"/>
                  <a:gd name="T14" fmla="*/ 14 w 603"/>
                  <a:gd name="T15" fmla="*/ 97 h 397"/>
                  <a:gd name="T16" fmla="*/ 9 w 603"/>
                  <a:gd name="T17" fmla="*/ 17 h 397"/>
                  <a:gd name="T18" fmla="*/ 9 w 603"/>
                  <a:gd name="T19" fmla="*/ 17 h 397"/>
                  <a:gd name="T20" fmla="*/ 76 w 603"/>
                  <a:gd name="T21" fmla="*/ 6 h 397"/>
                  <a:gd name="T22" fmla="*/ 76 w 603"/>
                  <a:gd name="T23" fmla="*/ 6 h 397"/>
                  <a:gd name="T24" fmla="*/ 564 w 603"/>
                  <a:gd name="T25" fmla="*/ 322 h 397"/>
                  <a:gd name="T26" fmla="*/ 564 w 603"/>
                  <a:gd name="T27" fmla="*/ 322 h 397"/>
                  <a:gd name="T28" fmla="*/ 602 w 603"/>
                  <a:gd name="T29" fmla="*/ 388 h 397"/>
                  <a:gd name="T30" fmla="*/ 602 w 603"/>
                  <a:gd name="T31" fmla="*/ 388 h 397"/>
                  <a:gd name="T32" fmla="*/ 591 w 603"/>
                  <a:gd name="T33" fmla="*/ 396 h 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03" h="397">
                    <a:moveTo>
                      <a:pt x="591" y="396"/>
                    </a:moveTo>
                    <a:lnTo>
                      <a:pt x="591" y="396"/>
                    </a:lnTo>
                    <a:cubicBezTo>
                      <a:pt x="511" y="280"/>
                      <a:pt x="386" y="256"/>
                      <a:pt x="262" y="230"/>
                    </a:cubicBezTo>
                    <a:lnTo>
                      <a:pt x="262" y="230"/>
                    </a:lnTo>
                    <a:cubicBezTo>
                      <a:pt x="183" y="214"/>
                      <a:pt x="103" y="194"/>
                      <a:pt x="43" y="132"/>
                    </a:cubicBezTo>
                    <a:lnTo>
                      <a:pt x="43" y="132"/>
                    </a:lnTo>
                    <a:cubicBezTo>
                      <a:pt x="32" y="121"/>
                      <a:pt x="17" y="110"/>
                      <a:pt x="14" y="97"/>
                    </a:cubicBezTo>
                    <a:lnTo>
                      <a:pt x="14" y="97"/>
                    </a:lnTo>
                    <a:cubicBezTo>
                      <a:pt x="7" y="71"/>
                      <a:pt x="0" y="40"/>
                      <a:pt x="9" y="17"/>
                    </a:cubicBezTo>
                    <a:lnTo>
                      <a:pt x="9" y="17"/>
                    </a:lnTo>
                    <a:cubicBezTo>
                      <a:pt x="13" y="6"/>
                      <a:pt x="56" y="0"/>
                      <a:pt x="76" y="6"/>
                    </a:cubicBezTo>
                    <a:lnTo>
                      <a:pt x="76" y="6"/>
                    </a:lnTo>
                    <a:cubicBezTo>
                      <a:pt x="268" y="66"/>
                      <a:pt x="436" y="165"/>
                      <a:pt x="564" y="322"/>
                    </a:cubicBezTo>
                    <a:lnTo>
                      <a:pt x="564" y="322"/>
                    </a:lnTo>
                    <a:cubicBezTo>
                      <a:pt x="580" y="342"/>
                      <a:pt x="590" y="366"/>
                      <a:pt x="602" y="388"/>
                    </a:cubicBezTo>
                    <a:lnTo>
                      <a:pt x="602" y="388"/>
                    </a:lnTo>
                    <a:cubicBezTo>
                      <a:pt x="598" y="391"/>
                      <a:pt x="595" y="393"/>
                      <a:pt x="591" y="3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4" name="Freeform 110">
                <a:extLst>
                  <a:ext uri="{FF2B5EF4-FFF2-40B4-BE49-F238E27FC236}">
                    <a16:creationId xmlns:a16="http://schemas.microsoft.com/office/drawing/2014/main" id="{B6E87B20-C781-C64E-9356-077FC57A5A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2525" y="4209561"/>
                <a:ext cx="247664" cy="98433"/>
              </a:xfrm>
              <a:custGeom>
                <a:avLst/>
                <a:gdLst>
                  <a:gd name="T0" fmla="*/ 0 w 571"/>
                  <a:gd name="T1" fmla="*/ 172 h 230"/>
                  <a:gd name="T2" fmla="*/ 0 w 571"/>
                  <a:gd name="T3" fmla="*/ 172 h 230"/>
                  <a:gd name="T4" fmla="*/ 86 w 571"/>
                  <a:gd name="T5" fmla="*/ 155 h 230"/>
                  <a:gd name="T6" fmla="*/ 86 w 571"/>
                  <a:gd name="T7" fmla="*/ 155 h 230"/>
                  <a:gd name="T8" fmla="*/ 301 w 571"/>
                  <a:gd name="T9" fmla="*/ 55 h 230"/>
                  <a:gd name="T10" fmla="*/ 301 w 571"/>
                  <a:gd name="T11" fmla="*/ 55 h 230"/>
                  <a:gd name="T12" fmla="*/ 499 w 571"/>
                  <a:gd name="T13" fmla="*/ 18 h 230"/>
                  <a:gd name="T14" fmla="*/ 499 w 571"/>
                  <a:gd name="T15" fmla="*/ 18 h 230"/>
                  <a:gd name="T16" fmla="*/ 568 w 571"/>
                  <a:gd name="T17" fmla="*/ 91 h 230"/>
                  <a:gd name="T18" fmla="*/ 568 w 571"/>
                  <a:gd name="T19" fmla="*/ 91 h 230"/>
                  <a:gd name="T20" fmla="*/ 510 w 571"/>
                  <a:gd name="T21" fmla="*/ 151 h 230"/>
                  <a:gd name="T22" fmla="*/ 510 w 571"/>
                  <a:gd name="T23" fmla="*/ 151 h 230"/>
                  <a:gd name="T24" fmla="*/ 51 w 571"/>
                  <a:gd name="T25" fmla="*/ 189 h 230"/>
                  <a:gd name="T26" fmla="*/ 51 w 571"/>
                  <a:gd name="T27" fmla="*/ 189 h 230"/>
                  <a:gd name="T28" fmla="*/ 0 w 571"/>
                  <a:gd name="T29" fmla="*/ 172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0">
                    <a:moveTo>
                      <a:pt x="0" y="172"/>
                    </a:moveTo>
                    <a:lnTo>
                      <a:pt x="0" y="172"/>
                    </a:lnTo>
                    <a:cubicBezTo>
                      <a:pt x="38" y="165"/>
                      <a:pt x="64" y="164"/>
                      <a:pt x="86" y="155"/>
                    </a:cubicBezTo>
                    <a:lnTo>
                      <a:pt x="86" y="155"/>
                    </a:lnTo>
                    <a:cubicBezTo>
                      <a:pt x="159" y="124"/>
                      <a:pt x="234" y="95"/>
                      <a:pt x="301" y="55"/>
                    </a:cubicBezTo>
                    <a:lnTo>
                      <a:pt x="301" y="55"/>
                    </a:lnTo>
                    <a:cubicBezTo>
                      <a:pt x="365" y="16"/>
                      <a:pt x="428" y="0"/>
                      <a:pt x="499" y="18"/>
                    </a:cubicBezTo>
                    <a:lnTo>
                      <a:pt x="499" y="18"/>
                    </a:lnTo>
                    <a:cubicBezTo>
                      <a:pt x="536" y="28"/>
                      <a:pt x="565" y="48"/>
                      <a:pt x="568" y="91"/>
                    </a:cubicBezTo>
                    <a:lnTo>
                      <a:pt x="568" y="91"/>
                    </a:lnTo>
                    <a:cubicBezTo>
                      <a:pt x="570" y="132"/>
                      <a:pt x="538" y="141"/>
                      <a:pt x="510" y="151"/>
                    </a:cubicBezTo>
                    <a:lnTo>
                      <a:pt x="510" y="151"/>
                    </a:lnTo>
                    <a:cubicBezTo>
                      <a:pt x="361" y="206"/>
                      <a:pt x="208" y="229"/>
                      <a:pt x="51" y="189"/>
                    </a:cubicBezTo>
                    <a:lnTo>
                      <a:pt x="51" y="189"/>
                    </a:lnTo>
                    <a:cubicBezTo>
                      <a:pt x="39" y="186"/>
                      <a:pt x="26" y="181"/>
                      <a:pt x="0" y="17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5" name="Freeform 111">
                <a:extLst>
                  <a:ext uri="{FF2B5EF4-FFF2-40B4-BE49-F238E27FC236}">
                    <a16:creationId xmlns:a16="http://schemas.microsoft.com/office/drawing/2014/main" id="{1E5E0FFB-C954-954D-A1E5-A1CDBE3E51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5534" y="3556690"/>
                <a:ext cx="98430" cy="225444"/>
              </a:xfrm>
              <a:custGeom>
                <a:avLst/>
                <a:gdLst>
                  <a:gd name="T0" fmla="*/ 143 w 230"/>
                  <a:gd name="T1" fmla="*/ 515 h 517"/>
                  <a:gd name="T2" fmla="*/ 143 w 230"/>
                  <a:gd name="T3" fmla="*/ 515 h 517"/>
                  <a:gd name="T4" fmla="*/ 142 w 230"/>
                  <a:gd name="T5" fmla="*/ 493 h 517"/>
                  <a:gd name="T6" fmla="*/ 142 w 230"/>
                  <a:gd name="T7" fmla="*/ 493 h 517"/>
                  <a:gd name="T8" fmla="*/ 110 w 230"/>
                  <a:gd name="T9" fmla="*/ 323 h 517"/>
                  <a:gd name="T10" fmla="*/ 110 w 230"/>
                  <a:gd name="T11" fmla="*/ 323 h 517"/>
                  <a:gd name="T12" fmla="*/ 19 w 230"/>
                  <a:gd name="T13" fmla="*/ 148 h 517"/>
                  <a:gd name="T14" fmla="*/ 19 w 230"/>
                  <a:gd name="T15" fmla="*/ 148 h 517"/>
                  <a:gd name="T16" fmla="*/ 57 w 230"/>
                  <a:gd name="T17" fmla="*/ 27 h 517"/>
                  <a:gd name="T18" fmla="*/ 57 w 230"/>
                  <a:gd name="T19" fmla="*/ 27 h 517"/>
                  <a:gd name="T20" fmla="*/ 152 w 230"/>
                  <a:gd name="T21" fmla="*/ 60 h 517"/>
                  <a:gd name="T22" fmla="*/ 152 w 230"/>
                  <a:gd name="T23" fmla="*/ 60 h 517"/>
                  <a:gd name="T24" fmla="*/ 213 w 230"/>
                  <a:gd name="T25" fmla="*/ 274 h 517"/>
                  <a:gd name="T26" fmla="*/ 213 w 230"/>
                  <a:gd name="T27" fmla="*/ 274 h 517"/>
                  <a:gd name="T28" fmla="*/ 153 w 230"/>
                  <a:gd name="T29" fmla="*/ 516 h 517"/>
                  <a:gd name="T30" fmla="*/ 153 w 230"/>
                  <a:gd name="T31" fmla="*/ 516 h 517"/>
                  <a:gd name="T32" fmla="*/ 143 w 230"/>
                  <a:gd name="T33" fmla="*/ 515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0" h="517">
                    <a:moveTo>
                      <a:pt x="143" y="515"/>
                    </a:moveTo>
                    <a:lnTo>
                      <a:pt x="143" y="515"/>
                    </a:lnTo>
                    <a:cubicBezTo>
                      <a:pt x="143" y="508"/>
                      <a:pt x="140" y="500"/>
                      <a:pt x="142" y="493"/>
                    </a:cubicBezTo>
                    <a:lnTo>
                      <a:pt x="142" y="493"/>
                    </a:lnTo>
                    <a:cubicBezTo>
                      <a:pt x="159" y="431"/>
                      <a:pt x="141" y="377"/>
                      <a:pt x="110" y="323"/>
                    </a:cubicBezTo>
                    <a:lnTo>
                      <a:pt x="110" y="323"/>
                    </a:lnTo>
                    <a:cubicBezTo>
                      <a:pt x="75" y="267"/>
                      <a:pt x="47" y="208"/>
                      <a:pt x="19" y="148"/>
                    </a:cubicBezTo>
                    <a:lnTo>
                      <a:pt x="19" y="148"/>
                    </a:lnTo>
                    <a:cubicBezTo>
                      <a:pt x="0" y="107"/>
                      <a:pt x="18" y="51"/>
                      <a:pt x="57" y="27"/>
                    </a:cubicBezTo>
                    <a:lnTo>
                      <a:pt x="57" y="27"/>
                    </a:lnTo>
                    <a:cubicBezTo>
                      <a:pt x="100" y="0"/>
                      <a:pt x="130" y="31"/>
                      <a:pt x="152" y="60"/>
                    </a:cubicBezTo>
                    <a:lnTo>
                      <a:pt x="152" y="60"/>
                    </a:lnTo>
                    <a:cubicBezTo>
                      <a:pt x="201" y="122"/>
                      <a:pt x="229" y="194"/>
                      <a:pt x="213" y="274"/>
                    </a:cubicBezTo>
                    <a:lnTo>
                      <a:pt x="213" y="274"/>
                    </a:lnTo>
                    <a:cubicBezTo>
                      <a:pt x="197" y="355"/>
                      <a:pt x="174" y="435"/>
                      <a:pt x="153" y="516"/>
                    </a:cubicBezTo>
                    <a:lnTo>
                      <a:pt x="153" y="516"/>
                    </a:lnTo>
                    <a:cubicBezTo>
                      <a:pt x="150" y="516"/>
                      <a:pt x="146" y="515"/>
                      <a:pt x="143" y="51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6" name="Freeform 112">
                <a:extLst>
                  <a:ext uri="{FF2B5EF4-FFF2-40B4-BE49-F238E27FC236}">
                    <a16:creationId xmlns:a16="http://schemas.microsoft.com/office/drawing/2014/main" id="{0AC319EE-BF43-2A44-9C1A-B3347ED6E6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602" y="4730762"/>
                <a:ext cx="226560" cy="163199"/>
              </a:xfrm>
              <a:custGeom>
                <a:avLst/>
                <a:gdLst>
                  <a:gd name="T0" fmla="*/ 221777 w 521"/>
                  <a:gd name="T1" fmla="*/ 162766 h 377"/>
                  <a:gd name="T2" fmla="*/ 221777 w 521"/>
                  <a:gd name="T3" fmla="*/ 162766 h 377"/>
                  <a:gd name="T4" fmla="*/ 213079 w 521"/>
                  <a:gd name="T5" fmla="*/ 143719 h 377"/>
                  <a:gd name="T6" fmla="*/ 213079 w 521"/>
                  <a:gd name="T7" fmla="*/ 143719 h 377"/>
                  <a:gd name="T8" fmla="*/ 84797 w 521"/>
                  <a:gd name="T9" fmla="*/ 54111 h 377"/>
                  <a:gd name="T10" fmla="*/ 84797 w 521"/>
                  <a:gd name="T11" fmla="*/ 54111 h 377"/>
                  <a:gd name="T12" fmla="*/ 20003 w 521"/>
                  <a:gd name="T13" fmla="*/ 38960 h 377"/>
                  <a:gd name="T14" fmla="*/ 20003 w 521"/>
                  <a:gd name="T15" fmla="*/ 38960 h 377"/>
                  <a:gd name="T16" fmla="*/ 0 w 521"/>
                  <a:gd name="T17" fmla="*/ 21212 h 377"/>
                  <a:gd name="T18" fmla="*/ 0 w 521"/>
                  <a:gd name="T19" fmla="*/ 21212 h 377"/>
                  <a:gd name="T20" fmla="*/ 20873 w 521"/>
                  <a:gd name="T21" fmla="*/ 4329 h 377"/>
                  <a:gd name="T22" fmla="*/ 20873 w 521"/>
                  <a:gd name="T23" fmla="*/ 4329 h 377"/>
                  <a:gd name="T24" fmla="*/ 77404 w 521"/>
                  <a:gd name="T25" fmla="*/ 4762 h 377"/>
                  <a:gd name="T26" fmla="*/ 77404 w 521"/>
                  <a:gd name="T27" fmla="*/ 4762 h 377"/>
                  <a:gd name="T28" fmla="*/ 222211 w 521"/>
                  <a:gd name="T29" fmla="*/ 141122 h 377"/>
                  <a:gd name="T30" fmla="*/ 222211 w 521"/>
                  <a:gd name="T31" fmla="*/ 141122 h 377"/>
                  <a:gd name="T32" fmla="*/ 226125 w 521"/>
                  <a:gd name="T33" fmla="*/ 161900 h 377"/>
                  <a:gd name="T34" fmla="*/ 226125 w 521"/>
                  <a:gd name="T35" fmla="*/ 161900 h 377"/>
                  <a:gd name="T36" fmla="*/ 221777 w 521"/>
                  <a:gd name="T37" fmla="*/ 162766 h 3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21" h="377">
                    <a:moveTo>
                      <a:pt x="510" y="376"/>
                    </a:moveTo>
                    <a:lnTo>
                      <a:pt x="510" y="376"/>
                    </a:lnTo>
                    <a:cubicBezTo>
                      <a:pt x="503" y="362"/>
                      <a:pt x="496" y="347"/>
                      <a:pt x="490" y="332"/>
                    </a:cubicBezTo>
                    <a:cubicBezTo>
                      <a:pt x="435" y="202"/>
                      <a:pt x="320" y="155"/>
                      <a:pt x="195" y="125"/>
                    </a:cubicBezTo>
                    <a:cubicBezTo>
                      <a:pt x="145" y="112"/>
                      <a:pt x="94" y="105"/>
                      <a:pt x="46" y="90"/>
                    </a:cubicBezTo>
                    <a:cubicBezTo>
                      <a:pt x="28" y="84"/>
                      <a:pt x="15" y="64"/>
                      <a:pt x="0" y="49"/>
                    </a:cubicBezTo>
                    <a:cubicBezTo>
                      <a:pt x="16" y="35"/>
                      <a:pt x="31" y="12"/>
                      <a:pt x="48" y="10"/>
                    </a:cubicBezTo>
                    <a:cubicBezTo>
                      <a:pt x="91" y="4"/>
                      <a:pt x="138" y="0"/>
                      <a:pt x="178" y="11"/>
                    </a:cubicBezTo>
                    <a:cubicBezTo>
                      <a:pt x="340" y="60"/>
                      <a:pt x="460" y="158"/>
                      <a:pt x="511" y="326"/>
                    </a:cubicBezTo>
                    <a:cubicBezTo>
                      <a:pt x="516" y="341"/>
                      <a:pt x="517" y="358"/>
                      <a:pt x="520" y="374"/>
                    </a:cubicBezTo>
                    <a:cubicBezTo>
                      <a:pt x="516" y="374"/>
                      <a:pt x="513" y="376"/>
                      <a:pt x="510" y="376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17" name="Freeform 113">
                <a:extLst>
                  <a:ext uri="{FF2B5EF4-FFF2-40B4-BE49-F238E27FC236}">
                    <a16:creationId xmlns:a16="http://schemas.microsoft.com/office/drawing/2014/main" id="{C8A4E49C-71CF-8148-BD04-D40FDCF5DB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2525" y="3909180"/>
                <a:ext cx="179398" cy="104784"/>
              </a:xfrm>
              <a:custGeom>
                <a:avLst/>
                <a:gdLst>
                  <a:gd name="T0" fmla="*/ 412 w 413"/>
                  <a:gd name="T1" fmla="*/ 4 h 244"/>
                  <a:gd name="T2" fmla="*/ 412 w 413"/>
                  <a:gd name="T3" fmla="*/ 4 h 244"/>
                  <a:gd name="T4" fmla="*/ 205 w 413"/>
                  <a:gd name="T5" fmla="*/ 207 h 244"/>
                  <a:gd name="T6" fmla="*/ 205 w 413"/>
                  <a:gd name="T7" fmla="*/ 207 h 244"/>
                  <a:gd name="T8" fmla="*/ 72 w 413"/>
                  <a:gd name="T9" fmla="*/ 243 h 244"/>
                  <a:gd name="T10" fmla="*/ 72 w 413"/>
                  <a:gd name="T11" fmla="*/ 243 h 244"/>
                  <a:gd name="T12" fmla="*/ 6 w 413"/>
                  <a:gd name="T13" fmla="*/ 195 h 244"/>
                  <a:gd name="T14" fmla="*/ 6 w 413"/>
                  <a:gd name="T15" fmla="*/ 195 h 244"/>
                  <a:gd name="T16" fmla="*/ 42 w 413"/>
                  <a:gd name="T17" fmla="*/ 128 h 244"/>
                  <a:gd name="T18" fmla="*/ 42 w 413"/>
                  <a:gd name="T19" fmla="*/ 128 h 244"/>
                  <a:gd name="T20" fmla="*/ 206 w 413"/>
                  <a:gd name="T21" fmla="*/ 61 h 244"/>
                  <a:gd name="T22" fmla="*/ 206 w 413"/>
                  <a:gd name="T23" fmla="*/ 61 h 244"/>
                  <a:gd name="T24" fmla="*/ 403 w 413"/>
                  <a:gd name="T25" fmla="*/ 0 h 244"/>
                  <a:gd name="T26" fmla="*/ 403 w 413"/>
                  <a:gd name="T27" fmla="*/ 0 h 244"/>
                  <a:gd name="T28" fmla="*/ 412 w 413"/>
                  <a:gd name="T29" fmla="*/ 4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3" h="244">
                    <a:moveTo>
                      <a:pt x="412" y="4"/>
                    </a:moveTo>
                    <a:lnTo>
                      <a:pt x="412" y="4"/>
                    </a:lnTo>
                    <a:cubicBezTo>
                      <a:pt x="344" y="72"/>
                      <a:pt x="280" y="146"/>
                      <a:pt x="205" y="207"/>
                    </a:cubicBezTo>
                    <a:lnTo>
                      <a:pt x="205" y="207"/>
                    </a:lnTo>
                    <a:cubicBezTo>
                      <a:pt x="173" y="234"/>
                      <a:pt x="117" y="240"/>
                      <a:pt x="72" y="243"/>
                    </a:cubicBezTo>
                    <a:lnTo>
                      <a:pt x="72" y="243"/>
                    </a:lnTo>
                    <a:cubicBezTo>
                      <a:pt x="49" y="243"/>
                      <a:pt x="14" y="217"/>
                      <a:pt x="6" y="195"/>
                    </a:cubicBezTo>
                    <a:lnTo>
                      <a:pt x="6" y="195"/>
                    </a:lnTo>
                    <a:cubicBezTo>
                      <a:pt x="0" y="179"/>
                      <a:pt x="22" y="139"/>
                      <a:pt x="42" y="128"/>
                    </a:cubicBezTo>
                    <a:lnTo>
                      <a:pt x="42" y="128"/>
                    </a:lnTo>
                    <a:cubicBezTo>
                      <a:pt x="93" y="100"/>
                      <a:pt x="150" y="80"/>
                      <a:pt x="206" y="61"/>
                    </a:cubicBezTo>
                    <a:lnTo>
                      <a:pt x="206" y="61"/>
                    </a:lnTo>
                    <a:cubicBezTo>
                      <a:pt x="271" y="38"/>
                      <a:pt x="337" y="20"/>
                      <a:pt x="403" y="0"/>
                    </a:cubicBezTo>
                    <a:lnTo>
                      <a:pt x="403" y="0"/>
                    </a:lnTo>
                    <a:cubicBezTo>
                      <a:pt x="406" y="1"/>
                      <a:pt x="409" y="3"/>
                      <a:pt x="412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8" name="Freeform 114">
                <a:extLst>
                  <a:ext uri="{FF2B5EF4-FFF2-40B4-BE49-F238E27FC236}">
                    <a16:creationId xmlns:a16="http://schemas.microsoft.com/office/drawing/2014/main" id="{5C2CB64E-248C-094D-901C-0579F02C5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6574" y="4176603"/>
                <a:ext cx="150820" cy="107959"/>
              </a:xfrm>
              <a:custGeom>
                <a:avLst/>
                <a:gdLst>
                  <a:gd name="T0" fmla="*/ 347 w 348"/>
                  <a:gd name="T1" fmla="*/ 206 h 245"/>
                  <a:gd name="T2" fmla="*/ 347 w 348"/>
                  <a:gd name="T3" fmla="*/ 206 h 245"/>
                  <a:gd name="T4" fmla="*/ 68 w 348"/>
                  <a:gd name="T5" fmla="*/ 164 h 245"/>
                  <a:gd name="T6" fmla="*/ 68 w 348"/>
                  <a:gd name="T7" fmla="*/ 164 h 245"/>
                  <a:gd name="T8" fmla="*/ 24 w 348"/>
                  <a:gd name="T9" fmla="*/ 41 h 245"/>
                  <a:gd name="T10" fmla="*/ 24 w 348"/>
                  <a:gd name="T11" fmla="*/ 41 h 245"/>
                  <a:gd name="T12" fmla="*/ 151 w 348"/>
                  <a:gd name="T13" fmla="*/ 31 h 245"/>
                  <a:gd name="T14" fmla="*/ 151 w 348"/>
                  <a:gd name="T15" fmla="*/ 31 h 245"/>
                  <a:gd name="T16" fmla="*/ 231 w 348"/>
                  <a:gd name="T17" fmla="*/ 92 h 245"/>
                  <a:gd name="T18" fmla="*/ 231 w 348"/>
                  <a:gd name="T19" fmla="*/ 92 h 245"/>
                  <a:gd name="T20" fmla="*/ 347 w 348"/>
                  <a:gd name="T21" fmla="*/ 206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245">
                    <a:moveTo>
                      <a:pt x="347" y="206"/>
                    </a:moveTo>
                    <a:lnTo>
                      <a:pt x="347" y="206"/>
                    </a:lnTo>
                    <a:cubicBezTo>
                      <a:pt x="249" y="215"/>
                      <a:pt x="151" y="244"/>
                      <a:pt x="68" y="164"/>
                    </a:cubicBezTo>
                    <a:lnTo>
                      <a:pt x="68" y="164"/>
                    </a:lnTo>
                    <a:cubicBezTo>
                      <a:pt x="23" y="121"/>
                      <a:pt x="0" y="67"/>
                      <a:pt x="24" y="41"/>
                    </a:cubicBezTo>
                    <a:lnTo>
                      <a:pt x="24" y="41"/>
                    </a:lnTo>
                    <a:cubicBezTo>
                      <a:pt x="61" y="0"/>
                      <a:pt x="110" y="13"/>
                      <a:pt x="151" y="31"/>
                    </a:cubicBezTo>
                    <a:lnTo>
                      <a:pt x="151" y="31"/>
                    </a:lnTo>
                    <a:cubicBezTo>
                      <a:pt x="181" y="44"/>
                      <a:pt x="206" y="70"/>
                      <a:pt x="231" y="92"/>
                    </a:cubicBezTo>
                    <a:lnTo>
                      <a:pt x="231" y="92"/>
                    </a:lnTo>
                    <a:cubicBezTo>
                      <a:pt x="269" y="127"/>
                      <a:pt x="305" y="164"/>
                      <a:pt x="347" y="20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19" name="Freeform 115">
                <a:extLst>
                  <a:ext uri="{FF2B5EF4-FFF2-40B4-BE49-F238E27FC236}">
                    <a16:creationId xmlns:a16="http://schemas.microsoft.com/office/drawing/2014/main" id="{B230813D-9EB8-F44E-A981-EA451A8F1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6853" y="3709969"/>
                <a:ext cx="169872" cy="120660"/>
              </a:xfrm>
              <a:custGeom>
                <a:avLst/>
                <a:gdLst>
                  <a:gd name="T0" fmla="*/ 7 w 386"/>
                  <a:gd name="T1" fmla="*/ 276 h 277"/>
                  <a:gd name="T2" fmla="*/ 7 w 386"/>
                  <a:gd name="T3" fmla="*/ 276 h 277"/>
                  <a:gd name="T4" fmla="*/ 166 w 386"/>
                  <a:gd name="T5" fmla="*/ 87 h 277"/>
                  <a:gd name="T6" fmla="*/ 166 w 386"/>
                  <a:gd name="T7" fmla="*/ 87 h 277"/>
                  <a:gd name="T8" fmla="*/ 348 w 386"/>
                  <a:gd name="T9" fmla="*/ 27 h 277"/>
                  <a:gd name="T10" fmla="*/ 348 w 386"/>
                  <a:gd name="T11" fmla="*/ 27 h 277"/>
                  <a:gd name="T12" fmla="*/ 370 w 386"/>
                  <a:gd name="T13" fmla="*/ 85 h 277"/>
                  <a:gd name="T14" fmla="*/ 370 w 386"/>
                  <a:gd name="T15" fmla="*/ 85 h 277"/>
                  <a:gd name="T16" fmla="*/ 348 w 386"/>
                  <a:gd name="T17" fmla="*/ 113 h 277"/>
                  <a:gd name="T18" fmla="*/ 348 w 386"/>
                  <a:gd name="T19" fmla="*/ 113 h 277"/>
                  <a:gd name="T20" fmla="*/ 5 w 386"/>
                  <a:gd name="T21" fmla="*/ 275 h 277"/>
                  <a:gd name="T22" fmla="*/ 5 w 386"/>
                  <a:gd name="T23" fmla="*/ 275 h 277"/>
                  <a:gd name="T24" fmla="*/ 7 w 386"/>
                  <a:gd name="T25" fmla="*/ 276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6" h="277">
                    <a:moveTo>
                      <a:pt x="7" y="276"/>
                    </a:moveTo>
                    <a:lnTo>
                      <a:pt x="7" y="276"/>
                    </a:lnTo>
                    <a:cubicBezTo>
                      <a:pt x="59" y="214"/>
                      <a:pt x="113" y="151"/>
                      <a:pt x="166" y="87"/>
                    </a:cubicBezTo>
                    <a:lnTo>
                      <a:pt x="166" y="87"/>
                    </a:lnTo>
                    <a:cubicBezTo>
                      <a:pt x="223" y="18"/>
                      <a:pt x="280" y="0"/>
                      <a:pt x="348" y="27"/>
                    </a:cubicBezTo>
                    <a:lnTo>
                      <a:pt x="348" y="27"/>
                    </a:lnTo>
                    <a:cubicBezTo>
                      <a:pt x="381" y="40"/>
                      <a:pt x="385" y="58"/>
                      <a:pt x="370" y="85"/>
                    </a:cubicBezTo>
                    <a:lnTo>
                      <a:pt x="370" y="85"/>
                    </a:lnTo>
                    <a:cubicBezTo>
                      <a:pt x="364" y="96"/>
                      <a:pt x="358" y="107"/>
                      <a:pt x="348" y="113"/>
                    </a:cubicBezTo>
                    <a:lnTo>
                      <a:pt x="348" y="113"/>
                    </a:lnTo>
                    <a:cubicBezTo>
                      <a:pt x="246" y="192"/>
                      <a:pt x="131" y="245"/>
                      <a:pt x="5" y="275"/>
                    </a:cubicBezTo>
                    <a:lnTo>
                      <a:pt x="5" y="275"/>
                    </a:lnTo>
                    <a:cubicBezTo>
                      <a:pt x="2" y="276"/>
                      <a:pt x="0" y="273"/>
                      <a:pt x="7" y="27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0" name="Freeform 116">
                <a:extLst>
                  <a:ext uri="{FF2B5EF4-FFF2-40B4-BE49-F238E27FC236}">
                    <a16:creationId xmlns:a16="http://schemas.microsoft.com/office/drawing/2014/main" id="{BFC7BEBF-3EEC-4D43-B0D4-DA0DD01219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145" y="3946195"/>
                <a:ext cx="127007" cy="158764"/>
              </a:xfrm>
              <a:custGeom>
                <a:avLst/>
                <a:gdLst>
                  <a:gd name="T0" fmla="*/ 28 w 290"/>
                  <a:gd name="T1" fmla="*/ 0 h 365"/>
                  <a:gd name="T2" fmla="*/ 28 w 290"/>
                  <a:gd name="T3" fmla="*/ 0 h 365"/>
                  <a:gd name="T4" fmla="*/ 258 w 290"/>
                  <a:gd name="T5" fmla="*/ 364 h 365"/>
                  <a:gd name="T6" fmla="*/ 258 w 290"/>
                  <a:gd name="T7" fmla="*/ 364 h 365"/>
                  <a:gd name="T8" fmla="*/ 94 w 290"/>
                  <a:gd name="T9" fmla="*/ 197 h 365"/>
                  <a:gd name="T10" fmla="*/ 94 w 290"/>
                  <a:gd name="T11" fmla="*/ 197 h 365"/>
                  <a:gd name="T12" fmla="*/ 28 w 290"/>
                  <a:gd name="T13" fmla="*/ 0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" h="365">
                    <a:moveTo>
                      <a:pt x="28" y="0"/>
                    </a:moveTo>
                    <a:lnTo>
                      <a:pt x="28" y="0"/>
                    </a:lnTo>
                    <a:cubicBezTo>
                      <a:pt x="172" y="41"/>
                      <a:pt x="289" y="232"/>
                      <a:pt x="258" y="364"/>
                    </a:cubicBezTo>
                    <a:lnTo>
                      <a:pt x="258" y="364"/>
                    </a:lnTo>
                    <a:cubicBezTo>
                      <a:pt x="205" y="310"/>
                      <a:pt x="150" y="253"/>
                      <a:pt x="94" y="197"/>
                    </a:cubicBezTo>
                    <a:lnTo>
                      <a:pt x="94" y="197"/>
                    </a:lnTo>
                    <a:cubicBezTo>
                      <a:pt x="21" y="127"/>
                      <a:pt x="0" y="66"/>
                      <a:pt x="2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1" name="Freeform 117">
                <a:extLst>
                  <a:ext uri="{FF2B5EF4-FFF2-40B4-BE49-F238E27FC236}">
                    <a16:creationId xmlns:a16="http://schemas.microsoft.com/office/drawing/2014/main" id="{1C397314-3AE9-D642-96A8-2AE1CDAF40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6732" y="3573065"/>
                <a:ext cx="104781" cy="201630"/>
              </a:xfrm>
              <a:custGeom>
                <a:avLst/>
                <a:gdLst>
                  <a:gd name="T0" fmla="*/ 240 w 241"/>
                  <a:gd name="T1" fmla="*/ 460 h 461"/>
                  <a:gd name="T2" fmla="*/ 240 w 241"/>
                  <a:gd name="T3" fmla="*/ 460 h 461"/>
                  <a:gd name="T4" fmla="*/ 7 w 241"/>
                  <a:gd name="T5" fmla="*/ 125 h 461"/>
                  <a:gd name="T6" fmla="*/ 7 w 241"/>
                  <a:gd name="T7" fmla="*/ 125 h 461"/>
                  <a:gd name="T8" fmla="*/ 24 w 241"/>
                  <a:gd name="T9" fmla="*/ 15 h 461"/>
                  <a:gd name="T10" fmla="*/ 24 w 241"/>
                  <a:gd name="T11" fmla="*/ 15 h 461"/>
                  <a:gd name="T12" fmla="*/ 110 w 241"/>
                  <a:gd name="T13" fmla="*/ 84 h 461"/>
                  <a:gd name="T14" fmla="*/ 110 w 241"/>
                  <a:gd name="T15" fmla="*/ 84 h 461"/>
                  <a:gd name="T16" fmla="*/ 122 w 241"/>
                  <a:gd name="T17" fmla="*/ 122 h 461"/>
                  <a:gd name="T18" fmla="*/ 122 w 241"/>
                  <a:gd name="T19" fmla="*/ 122 h 461"/>
                  <a:gd name="T20" fmla="*/ 240 w 241"/>
                  <a:gd name="T21" fmla="*/ 46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1" h="461">
                    <a:moveTo>
                      <a:pt x="240" y="460"/>
                    </a:moveTo>
                    <a:lnTo>
                      <a:pt x="240" y="460"/>
                    </a:lnTo>
                    <a:cubicBezTo>
                      <a:pt x="134" y="367"/>
                      <a:pt x="33" y="269"/>
                      <a:pt x="7" y="125"/>
                    </a:cubicBezTo>
                    <a:lnTo>
                      <a:pt x="7" y="125"/>
                    </a:lnTo>
                    <a:cubicBezTo>
                      <a:pt x="0" y="88"/>
                      <a:pt x="8" y="21"/>
                      <a:pt x="24" y="15"/>
                    </a:cubicBezTo>
                    <a:lnTo>
                      <a:pt x="24" y="15"/>
                    </a:lnTo>
                    <a:cubicBezTo>
                      <a:pt x="68" y="0"/>
                      <a:pt x="89" y="50"/>
                      <a:pt x="110" y="84"/>
                    </a:cubicBezTo>
                    <a:lnTo>
                      <a:pt x="110" y="84"/>
                    </a:lnTo>
                    <a:cubicBezTo>
                      <a:pt x="117" y="95"/>
                      <a:pt x="121" y="109"/>
                      <a:pt x="122" y="122"/>
                    </a:cubicBezTo>
                    <a:lnTo>
                      <a:pt x="122" y="122"/>
                    </a:lnTo>
                    <a:cubicBezTo>
                      <a:pt x="134" y="245"/>
                      <a:pt x="178" y="356"/>
                      <a:pt x="240" y="46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2" name="Freeform 118">
                <a:extLst>
                  <a:ext uri="{FF2B5EF4-FFF2-40B4-BE49-F238E27FC236}">
                    <a16:creationId xmlns:a16="http://schemas.microsoft.com/office/drawing/2014/main" id="{F2BFF06D-D7AE-694A-8DBE-66AA2A0C5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1958" y="3691855"/>
                <a:ext cx="128595" cy="119072"/>
              </a:xfrm>
              <a:custGeom>
                <a:avLst/>
                <a:gdLst>
                  <a:gd name="T0" fmla="*/ 296 w 297"/>
                  <a:gd name="T1" fmla="*/ 273 h 274"/>
                  <a:gd name="T2" fmla="*/ 296 w 297"/>
                  <a:gd name="T3" fmla="*/ 273 h 274"/>
                  <a:gd name="T4" fmla="*/ 30 w 297"/>
                  <a:gd name="T5" fmla="*/ 106 h 274"/>
                  <a:gd name="T6" fmla="*/ 30 w 297"/>
                  <a:gd name="T7" fmla="*/ 106 h 274"/>
                  <a:gd name="T8" fmla="*/ 10 w 297"/>
                  <a:gd name="T9" fmla="*/ 24 h 274"/>
                  <a:gd name="T10" fmla="*/ 10 w 297"/>
                  <a:gd name="T11" fmla="*/ 24 h 274"/>
                  <a:gd name="T12" fmla="*/ 91 w 297"/>
                  <a:gd name="T13" fmla="*/ 46 h 274"/>
                  <a:gd name="T14" fmla="*/ 91 w 297"/>
                  <a:gd name="T15" fmla="*/ 46 h 274"/>
                  <a:gd name="T16" fmla="*/ 111 w 297"/>
                  <a:gd name="T17" fmla="*/ 70 h 274"/>
                  <a:gd name="T18" fmla="*/ 111 w 297"/>
                  <a:gd name="T19" fmla="*/ 70 h 274"/>
                  <a:gd name="T20" fmla="*/ 296 w 297"/>
                  <a:gd name="T21" fmla="*/ 273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7" h="274">
                    <a:moveTo>
                      <a:pt x="296" y="273"/>
                    </a:moveTo>
                    <a:lnTo>
                      <a:pt x="296" y="273"/>
                    </a:lnTo>
                    <a:cubicBezTo>
                      <a:pt x="192" y="239"/>
                      <a:pt x="92" y="200"/>
                      <a:pt x="30" y="106"/>
                    </a:cubicBezTo>
                    <a:lnTo>
                      <a:pt x="30" y="106"/>
                    </a:lnTo>
                    <a:cubicBezTo>
                      <a:pt x="14" y="83"/>
                      <a:pt x="0" y="33"/>
                      <a:pt x="10" y="24"/>
                    </a:cubicBezTo>
                    <a:lnTo>
                      <a:pt x="10" y="24"/>
                    </a:lnTo>
                    <a:cubicBezTo>
                      <a:pt x="36" y="0"/>
                      <a:pt x="66" y="29"/>
                      <a:pt x="91" y="46"/>
                    </a:cubicBezTo>
                    <a:lnTo>
                      <a:pt x="91" y="46"/>
                    </a:lnTo>
                    <a:cubicBezTo>
                      <a:pt x="100" y="51"/>
                      <a:pt x="106" y="61"/>
                      <a:pt x="111" y="70"/>
                    </a:cubicBezTo>
                    <a:lnTo>
                      <a:pt x="111" y="70"/>
                    </a:lnTo>
                    <a:cubicBezTo>
                      <a:pt x="156" y="152"/>
                      <a:pt x="221" y="218"/>
                      <a:pt x="296" y="273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3" name="Freeform 119">
                <a:extLst>
                  <a:ext uri="{FF2B5EF4-FFF2-40B4-BE49-F238E27FC236}">
                    <a16:creationId xmlns:a16="http://schemas.microsoft.com/office/drawing/2014/main" id="{95A746A2-F5B1-044F-8293-9CBB6A0158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5157" y="4174022"/>
                <a:ext cx="169871" cy="68269"/>
              </a:xfrm>
              <a:custGeom>
                <a:avLst/>
                <a:gdLst>
                  <a:gd name="T0" fmla="*/ 388 w 389"/>
                  <a:gd name="T1" fmla="*/ 16 h 157"/>
                  <a:gd name="T2" fmla="*/ 388 w 389"/>
                  <a:gd name="T3" fmla="*/ 16 h 157"/>
                  <a:gd name="T4" fmla="*/ 93 w 389"/>
                  <a:gd name="T5" fmla="*/ 152 h 157"/>
                  <a:gd name="T6" fmla="*/ 93 w 389"/>
                  <a:gd name="T7" fmla="*/ 152 h 157"/>
                  <a:gd name="T8" fmla="*/ 30 w 389"/>
                  <a:gd name="T9" fmla="*/ 144 h 157"/>
                  <a:gd name="T10" fmla="*/ 30 w 389"/>
                  <a:gd name="T11" fmla="*/ 144 h 157"/>
                  <a:gd name="T12" fmla="*/ 0 w 389"/>
                  <a:gd name="T13" fmla="*/ 96 h 157"/>
                  <a:gd name="T14" fmla="*/ 0 w 389"/>
                  <a:gd name="T15" fmla="*/ 96 h 157"/>
                  <a:gd name="T16" fmla="*/ 38 w 389"/>
                  <a:gd name="T17" fmla="*/ 62 h 157"/>
                  <a:gd name="T18" fmla="*/ 38 w 389"/>
                  <a:gd name="T19" fmla="*/ 62 h 157"/>
                  <a:gd name="T20" fmla="*/ 383 w 389"/>
                  <a:gd name="T21" fmla="*/ 0 h 157"/>
                  <a:gd name="T22" fmla="*/ 383 w 389"/>
                  <a:gd name="T23" fmla="*/ 0 h 157"/>
                  <a:gd name="T24" fmla="*/ 388 w 389"/>
                  <a:gd name="T25" fmla="*/ 1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9" h="157">
                    <a:moveTo>
                      <a:pt x="388" y="16"/>
                    </a:moveTo>
                    <a:lnTo>
                      <a:pt x="388" y="16"/>
                    </a:lnTo>
                    <a:cubicBezTo>
                      <a:pt x="295" y="71"/>
                      <a:pt x="205" y="135"/>
                      <a:pt x="93" y="152"/>
                    </a:cubicBezTo>
                    <a:lnTo>
                      <a:pt x="93" y="152"/>
                    </a:lnTo>
                    <a:cubicBezTo>
                      <a:pt x="73" y="156"/>
                      <a:pt x="47" y="153"/>
                      <a:pt x="30" y="144"/>
                    </a:cubicBezTo>
                    <a:lnTo>
                      <a:pt x="30" y="144"/>
                    </a:lnTo>
                    <a:cubicBezTo>
                      <a:pt x="15" y="135"/>
                      <a:pt x="1" y="113"/>
                      <a:pt x="0" y="96"/>
                    </a:cubicBezTo>
                    <a:lnTo>
                      <a:pt x="0" y="96"/>
                    </a:lnTo>
                    <a:cubicBezTo>
                      <a:pt x="0" y="84"/>
                      <a:pt x="23" y="65"/>
                      <a:pt x="38" y="62"/>
                    </a:cubicBezTo>
                    <a:lnTo>
                      <a:pt x="38" y="62"/>
                    </a:lnTo>
                    <a:cubicBezTo>
                      <a:pt x="153" y="40"/>
                      <a:pt x="267" y="20"/>
                      <a:pt x="383" y="0"/>
                    </a:cubicBezTo>
                    <a:lnTo>
                      <a:pt x="383" y="0"/>
                    </a:lnTo>
                    <a:cubicBezTo>
                      <a:pt x="385" y="6"/>
                      <a:pt x="386" y="10"/>
                      <a:pt x="388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4" name="Freeform 120">
                <a:extLst>
                  <a:ext uri="{FF2B5EF4-FFF2-40B4-BE49-F238E27FC236}">
                    <a16:creationId xmlns:a16="http://schemas.microsoft.com/office/drawing/2014/main" id="{A4FAEC5D-18A7-664E-8264-5F1F4C380D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9653" y="3619435"/>
                <a:ext cx="93667" cy="166702"/>
              </a:xfrm>
              <a:custGeom>
                <a:avLst/>
                <a:gdLst>
                  <a:gd name="T0" fmla="*/ 0 w 214"/>
                  <a:gd name="T1" fmla="*/ 384 h 385"/>
                  <a:gd name="T2" fmla="*/ 0 w 214"/>
                  <a:gd name="T3" fmla="*/ 384 h 385"/>
                  <a:gd name="T4" fmla="*/ 87 w 214"/>
                  <a:gd name="T5" fmla="*/ 119 h 385"/>
                  <a:gd name="T6" fmla="*/ 87 w 214"/>
                  <a:gd name="T7" fmla="*/ 119 h 385"/>
                  <a:gd name="T8" fmla="*/ 158 w 214"/>
                  <a:gd name="T9" fmla="*/ 24 h 385"/>
                  <a:gd name="T10" fmla="*/ 158 w 214"/>
                  <a:gd name="T11" fmla="*/ 24 h 385"/>
                  <a:gd name="T12" fmla="*/ 212 w 214"/>
                  <a:gd name="T13" fmla="*/ 52 h 385"/>
                  <a:gd name="T14" fmla="*/ 212 w 214"/>
                  <a:gd name="T15" fmla="*/ 52 h 385"/>
                  <a:gd name="T16" fmla="*/ 209 w 214"/>
                  <a:gd name="T17" fmla="*/ 87 h 385"/>
                  <a:gd name="T18" fmla="*/ 209 w 214"/>
                  <a:gd name="T19" fmla="*/ 87 h 385"/>
                  <a:gd name="T20" fmla="*/ 0 w 214"/>
                  <a:gd name="T21" fmla="*/ 384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4" h="385">
                    <a:moveTo>
                      <a:pt x="0" y="384"/>
                    </a:moveTo>
                    <a:lnTo>
                      <a:pt x="0" y="384"/>
                    </a:lnTo>
                    <a:cubicBezTo>
                      <a:pt x="31" y="289"/>
                      <a:pt x="55" y="202"/>
                      <a:pt x="87" y="119"/>
                    </a:cubicBezTo>
                    <a:lnTo>
                      <a:pt x="87" y="119"/>
                    </a:lnTo>
                    <a:cubicBezTo>
                      <a:pt x="101" y="83"/>
                      <a:pt x="129" y="50"/>
                      <a:pt x="158" y="24"/>
                    </a:cubicBezTo>
                    <a:lnTo>
                      <a:pt x="158" y="24"/>
                    </a:lnTo>
                    <a:cubicBezTo>
                      <a:pt x="185" y="0"/>
                      <a:pt x="209" y="14"/>
                      <a:pt x="212" y="52"/>
                    </a:cubicBezTo>
                    <a:lnTo>
                      <a:pt x="212" y="52"/>
                    </a:lnTo>
                    <a:cubicBezTo>
                      <a:pt x="213" y="64"/>
                      <a:pt x="213" y="76"/>
                      <a:pt x="209" y="87"/>
                    </a:cubicBezTo>
                    <a:lnTo>
                      <a:pt x="209" y="87"/>
                    </a:lnTo>
                    <a:cubicBezTo>
                      <a:pt x="165" y="202"/>
                      <a:pt x="95" y="297"/>
                      <a:pt x="0" y="38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5" name="Freeform 121">
                <a:extLst>
                  <a:ext uri="{FF2B5EF4-FFF2-40B4-BE49-F238E27FC236}">
                    <a16:creationId xmlns:a16="http://schemas.microsoft.com/office/drawing/2014/main" id="{77D3E4A1-B7A2-6A42-B75F-01FB46327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1578" y="4002066"/>
                <a:ext cx="50803" cy="192104"/>
              </a:xfrm>
              <a:custGeom>
                <a:avLst/>
                <a:gdLst>
                  <a:gd name="T0" fmla="*/ 0 w 113"/>
                  <a:gd name="T1" fmla="*/ 440 h 441"/>
                  <a:gd name="T2" fmla="*/ 0 w 113"/>
                  <a:gd name="T3" fmla="*/ 440 h 441"/>
                  <a:gd name="T4" fmla="*/ 16 w 113"/>
                  <a:gd name="T5" fmla="*/ 45 h 441"/>
                  <a:gd name="T6" fmla="*/ 16 w 113"/>
                  <a:gd name="T7" fmla="*/ 45 h 441"/>
                  <a:gd name="T8" fmla="*/ 73 w 113"/>
                  <a:gd name="T9" fmla="*/ 2 h 441"/>
                  <a:gd name="T10" fmla="*/ 73 w 113"/>
                  <a:gd name="T11" fmla="*/ 2 h 441"/>
                  <a:gd name="T12" fmla="*/ 109 w 113"/>
                  <a:gd name="T13" fmla="*/ 44 h 441"/>
                  <a:gd name="T14" fmla="*/ 109 w 113"/>
                  <a:gd name="T15" fmla="*/ 44 h 441"/>
                  <a:gd name="T16" fmla="*/ 0 w 113"/>
                  <a:gd name="T17" fmla="*/ 44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41">
                    <a:moveTo>
                      <a:pt x="0" y="440"/>
                    </a:moveTo>
                    <a:lnTo>
                      <a:pt x="0" y="440"/>
                    </a:lnTo>
                    <a:cubicBezTo>
                      <a:pt x="6" y="308"/>
                      <a:pt x="11" y="177"/>
                      <a:pt x="16" y="45"/>
                    </a:cubicBezTo>
                    <a:lnTo>
                      <a:pt x="16" y="45"/>
                    </a:lnTo>
                    <a:cubicBezTo>
                      <a:pt x="18" y="7"/>
                      <a:pt x="43" y="3"/>
                      <a:pt x="73" y="2"/>
                    </a:cubicBezTo>
                    <a:lnTo>
                      <a:pt x="73" y="2"/>
                    </a:lnTo>
                    <a:cubicBezTo>
                      <a:pt x="104" y="0"/>
                      <a:pt x="108" y="21"/>
                      <a:pt x="109" y="44"/>
                    </a:cubicBezTo>
                    <a:lnTo>
                      <a:pt x="109" y="44"/>
                    </a:lnTo>
                    <a:cubicBezTo>
                      <a:pt x="112" y="188"/>
                      <a:pt x="42" y="310"/>
                      <a:pt x="0" y="44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6" name="Freeform 122">
                <a:extLst>
                  <a:ext uri="{FF2B5EF4-FFF2-40B4-BE49-F238E27FC236}">
                    <a16:creationId xmlns:a16="http://schemas.microsoft.com/office/drawing/2014/main" id="{C417C420-48A8-0F42-9D4C-BB6EB63B10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1494" y="4049140"/>
                <a:ext cx="39690" cy="161939"/>
              </a:xfrm>
              <a:custGeom>
                <a:avLst/>
                <a:gdLst>
                  <a:gd name="T0" fmla="*/ 9 w 92"/>
                  <a:gd name="T1" fmla="*/ 364 h 371"/>
                  <a:gd name="T2" fmla="*/ 9 w 92"/>
                  <a:gd name="T3" fmla="*/ 364 h 371"/>
                  <a:gd name="T4" fmla="*/ 0 w 92"/>
                  <a:gd name="T5" fmla="*/ 50 h 371"/>
                  <a:gd name="T6" fmla="*/ 0 w 92"/>
                  <a:gd name="T7" fmla="*/ 50 h 371"/>
                  <a:gd name="T8" fmla="*/ 40 w 92"/>
                  <a:gd name="T9" fmla="*/ 0 h 371"/>
                  <a:gd name="T10" fmla="*/ 40 w 92"/>
                  <a:gd name="T11" fmla="*/ 0 h 371"/>
                  <a:gd name="T12" fmla="*/ 81 w 92"/>
                  <a:gd name="T13" fmla="*/ 40 h 371"/>
                  <a:gd name="T14" fmla="*/ 81 w 92"/>
                  <a:gd name="T15" fmla="*/ 40 h 371"/>
                  <a:gd name="T16" fmla="*/ 89 w 92"/>
                  <a:gd name="T17" fmla="*/ 94 h 371"/>
                  <a:gd name="T18" fmla="*/ 89 w 92"/>
                  <a:gd name="T19" fmla="*/ 94 h 371"/>
                  <a:gd name="T20" fmla="*/ 45 w 92"/>
                  <a:gd name="T21" fmla="*/ 370 h 371"/>
                  <a:gd name="T22" fmla="*/ 45 w 92"/>
                  <a:gd name="T23" fmla="*/ 370 h 371"/>
                  <a:gd name="T24" fmla="*/ 9 w 92"/>
                  <a:gd name="T25" fmla="*/ 36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371">
                    <a:moveTo>
                      <a:pt x="9" y="364"/>
                    </a:moveTo>
                    <a:lnTo>
                      <a:pt x="9" y="364"/>
                    </a:lnTo>
                    <a:cubicBezTo>
                      <a:pt x="5" y="259"/>
                      <a:pt x="0" y="154"/>
                      <a:pt x="0" y="50"/>
                    </a:cubicBezTo>
                    <a:lnTo>
                      <a:pt x="0" y="50"/>
                    </a:lnTo>
                    <a:cubicBezTo>
                      <a:pt x="1" y="33"/>
                      <a:pt x="26" y="17"/>
                      <a:pt x="40" y="0"/>
                    </a:cubicBezTo>
                    <a:lnTo>
                      <a:pt x="40" y="0"/>
                    </a:lnTo>
                    <a:cubicBezTo>
                      <a:pt x="54" y="13"/>
                      <a:pt x="73" y="24"/>
                      <a:pt x="81" y="40"/>
                    </a:cubicBezTo>
                    <a:lnTo>
                      <a:pt x="81" y="40"/>
                    </a:lnTo>
                    <a:cubicBezTo>
                      <a:pt x="90" y="55"/>
                      <a:pt x="91" y="77"/>
                      <a:pt x="89" y="94"/>
                    </a:cubicBezTo>
                    <a:lnTo>
                      <a:pt x="89" y="94"/>
                    </a:lnTo>
                    <a:cubicBezTo>
                      <a:pt x="76" y="186"/>
                      <a:pt x="60" y="278"/>
                      <a:pt x="45" y="370"/>
                    </a:cubicBezTo>
                    <a:lnTo>
                      <a:pt x="45" y="370"/>
                    </a:lnTo>
                    <a:cubicBezTo>
                      <a:pt x="33" y="367"/>
                      <a:pt x="21" y="365"/>
                      <a:pt x="9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7" name="Freeform 123">
                <a:extLst>
                  <a:ext uri="{FF2B5EF4-FFF2-40B4-BE49-F238E27FC236}">
                    <a16:creationId xmlns:a16="http://schemas.microsoft.com/office/drawing/2014/main" id="{AEA4779E-A2CA-684B-BA88-A5B785FBD2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6226" y="4812878"/>
                <a:ext cx="133357" cy="130186"/>
              </a:xfrm>
              <a:custGeom>
                <a:avLst/>
                <a:gdLst>
                  <a:gd name="T0" fmla="*/ 0 w 306"/>
                  <a:gd name="T1" fmla="*/ 49 h 300"/>
                  <a:gd name="T2" fmla="*/ 0 w 306"/>
                  <a:gd name="T3" fmla="*/ 49 h 300"/>
                  <a:gd name="T4" fmla="*/ 305 w 306"/>
                  <a:gd name="T5" fmla="*/ 299 h 300"/>
                  <a:gd name="T6" fmla="*/ 305 w 306"/>
                  <a:gd name="T7" fmla="*/ 299 h 300"/>
                  <a:gd name="T8" fmla="*/ 76 w 306"/>
                  <a:gd name="T9" fmla="*/ 123 h 300"/>
                  <a:gd name="T10" fmla="*/ 76 w 306"/>
                  <a:gd name="T11" fmla="*/ 123 h 300"/>
                  <a:gd name="T12" fmla="*/ 0 w 306"/>
                  <a:gd name="T13" fmla="*/ 49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300">
                    <a:moveTo>
                      <a:pt x="0" y="49"/>
                    </a:moveTo>
                    <a:lnTo>
                      <a:pt x="0" y="49"/>
                    </a:lnTo>
                    <a:cubicBezTo>
                      <a:pt x="113" y="0"/>
                      <a:pt x="297" y="145"/>
                      <a:pt x="305" y="299"/>
                    </a:cubicBezTo>
                    <a:lnTo>
                      <a:pt x="305" y="299"/>
                    </a:lnTo>
                    <a:cubicBezTo>
                      <a:pt x="260" y="187"/>
                      <a:pt x="180" y="139"/>
                      <a:pt x="76" y="123"/>
                    </a:cubicBezTo>
                    <a:lnTo>
                      <a:pt x="76" y="123"/>
                    </a:lnTo>
                    <a:cubicBezTo>
                      <a:pt x="38" y="117"/>
                      <a:pt x="6" y="97"/>
                      <a:pt x="0" y="49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8" name="Freeform 124">
                <a:extLst>
                  <a:ext uri="{FF2B5EF4-FFF2-40B4-BE49-F238E27FC236}">
                    <a16:creationId xmlns:a16="http://schemas.microsoft.com/office/drawing/2014/main" id="{428EA00F-88B9-F147-A8AA-0FE3D0742F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6652" y="4184453"/>
                <a:ext cx="141295" cy="92083"/>
              </a:xfrm>
              <a:custGeom>
                <a:avLst/>
                <a:gdLst>
                  <a:gd name="T0" fmla="*/ 325 w 326"/>
                  <a:gd name="T1" fmla="*/ 0 h 212"/>
                  <a:gd name="T2" fmla="*/ 325 w 326"/>
                  <a:gd name="T3" fmla="*/ 0 h 212"/>
                  <a:gd name="T4" fmla="*/ 45 w 326"/>
                  <a:gd name="T5" fmla="*/ 206 h 212"/>
                  <a:gd name="T6" fmla="*/ 45 w 326"/>
                  <a:gd name="T7" fmla="*/ 206 h 212"/>
                  <a:gd name="T8" fmla="*/ 0 w 326"/>
                  <a:gd name="T9" fmla="*/ 197 h 212"/>
                  <a:gd name="T10" fmla="*/ 0 w 326"/>
                  <a:gd name="T11" fmla="*/ 197 h 212"/>
                  <a:gd name="T12" fmla="*/ 13 w 326"/>
                  <a:gd name="T13" fmla="*/ 153 h 212"/>
                  <a:gd name="T14" fmla="*/ 13 w 326"/>
                  <a:gd name="T15" fmla="*/ 153 h 212"/>
                  <a:gd name="T16" fmla="*/ 52 w 326"/>
                  <a:gd name="T17" fmla="*/ 122 h 212"/>
                  <a:gd name="T18" fmla="*/ 52 w 326"/>
                  <a:gd name="T19" fmla="*/ 122 h 212"/>
                  <a:gd name="T20" fmla="*/ 325 w 326"/>
                  <a:gd name="T21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6" h="212">
                    <a:moveTo>
                      <a:pt x="325" y="0"/>
                    </a:moveTo>
                    <a:lnTo>
                      <a:pt x="325" y="0"/>
                    </a:lnTo>
                    <a:cubicBezTo>
                      <a:pt x="233" y="70"/>
                      <a:pt x="160" y="168"/>
                      <a:pt x="45" y="206"/>
                    </a:cubicBezTo>
                    <a:lnTo>
                      <a:pt x="45" y="206"/>
                    </a:lnTo>
                    <a:cubicBezTo>
                      <a:pt x="32" y="211"/>
                      <a:pt x="15" y="201"/>
                      <a:pt x="0" y="197"/>
                    </a:cubicBezTo>
                    <a:lnTo>
                      <a:pt x="0" y="197"/>
                    </a:lnTo>
                    <a:cubicBezTo>
                      <a:pt x="4" y="182"/>
                      <a:pt x="5" y="165"/>
                      <a:pt x="13" y="153"/>
                    </a:cubicBezTo>
                    <a:lnTo>
                      <a:pt x="13" y="153"/>
                    </a:lnTo>
                    <a:cubicBezTo>
                      <a:pt x="23" y="141"/>
                      <a:pt x="38" y="128"/>
                      <a:pt x="52" y="122"/>
                    </a:cubicBezTo>
                    <a:lnTo>
                      <a:pt x="52" y="122"/>
                    </a:lnTo>
                    <a:cubicBezTo>
                      <a:pt x="143" y="80"/>
                      <a:pt x="234" y="41"/>
                      <a:pt x="325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29" name="Freeform 125">
                <a:extLst>
                  <a:ext uri="{FF2B5EF4-FFF2-40B4-BE49-F238E27FC236}">
                    <a16:creationId xmlns:a16="http://schemas.microsoft.com/office/drawing/2014/main" id="{09955365-38C2-0644-B7A0-A2B45755B3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2945" y="4141994"/>
                <a:ext cx="152408" cy="52391"/>
              </a:xfrm>
              <a:custGeom>
                <a:avLst/>
                <a:gdLst>
                  <a:gd name="T0" fmla="*/ 346 w 348"/>
                  <a:gd name="T1" fmla="*/ 47 h 118"/>
                  <a:gd name="T2" fmla="*/ 346 w 348"/>
                  <a:gd name="T3" fmla="*/ 47 h 118"/>
                  <a:gd name="T4" fmla="*/ 6 w 348"/>
                  <a:gd name="T5" fmla="*/ 56 h 118"/>
                  <a:gd name="T6" fmla="*/ 6 w 348"/>
                  <a:gd name="T7" fmla="*/ 56 h 118"/>
                  <a:gd name="T8" fmla="*/ 0 w 348"/>
                  <a:gd name="T9" fmla="*/ 34 h 118"/>
                  <a:gd name="T10" fmla="*/ 0 w 348"/>
                  <a:gd name="T11" fmla="*/ 34 h 118"/>
                  <a:gd name="T12" fmla="*/ 74 w 348"/>
                  <a:gd name="T13" fmla="*/ 2 h 118"/>
                  <a:gd name="T14" fmla="*/ 74 w 348"/>
                  <a:gd name="T15" fmla="*/ 2 h 118"/>
                  <a:gd name="T16" fmla="*/ 347 w 348"/>
                  <a:gd name="T17" fmla="*/ 32 h 118"/>
                  <a:gd name="T18" fmla="*/ 347 w 348"/>
                  <a:gd name="T19" fmla="*/ 32 h 118"/>
                  <a:gd name="T20" fmla="*/ 346 w 348"/>
                  <a:gd name="T21" fmla="*/ 4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8">
                    <a:moveTo>
                      <a:pt x="346" y="47"/>
                    </a:moveTo>
                    <a:lnTo>
                      <a:pt x="346" y="47"/>
                    </a:lnTo>
                    <a:cubicBezTo>
                      <a:pt x="233" y="41"/>
                      <a:pt x="120" y="117"/>
                      <a:pt x="6" y="56"/>
                    </a:cubicBezTo>
                    <a:lnTo>
                      <a:pt x="6" y="56"/>
                    </a:lnTo>
                    <a:cubicBezTo>
                      <a:pt x="4" y="48"/>
                      <a:pt x="2" y="41"/>
                      <a:pt x="0" y="34"/>
                    </a:cubicBezTo>
                    <a:lnTo>
                      <a:pt x="0" y="34"/>
                    </a:lnTo>
                    <a:cubicBezTo>
                      <a:pt x="25" y="23"/>
                      <a:pt x="50" y="0"/>
                      <a:pt x="74" y="2"/>
                    </a:cubicBezTo>
                    <a:lnTo>
                      <a:pt x="74" y="2"/>
                    </a:lnTo>
                    <a:cubicBezTo>
                      <a:pt x="165" y="8"/>
                      <a:pt x="256" y="21"/>
                      <a:pt x="347" y="32"/>
                    </a:cubicBezTo>
                    <a:lnTo>
                      <a:pt x="347" y="32"/>
                    </a:lnTo>
                    <a:cubicBezTo>
                      <a:pt x="347" y="37"/>
                      <a:pt x="347" y="42"/>
                      <a:pt x="346" y="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0" name="Freeform 126">
                <a:extLst>
                  <a:ext uri="{FF2B5EF4-FFF2-40B4-BE49-F238E27FC236}">
                    <a16:creationId xmlns:a16="http://schemas.microsoft.com/office/drawing/2014/main" id="{36880C3C-4237-A14F-B9F9-1D24DB1E7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9933" y="4075263"/>
                <a:ext cx="60328" cy="136537"/>
              </a:xfrm>
              <a:custGeom>
                <a:avLst/>
                <a:gdLst>
                  <a:gd name="T0" fmla="*/ 0 w 138"/>
                  <a:gd name="T1" fmla="*/ 314 h 315"/>
                  <a:gd name="T2" fmla="*/ 0 w 138"/>
                  <a:gd name="T3" fmla="*/ 314 h 315"/>
                  <a:gd name="T4" fmla="*/ 81 w 138"/>
                  <a:gd name="T5" fmla="*/ 29 h 315"/>
                  <a:gd name="T6" fmla="*/ 81 w 138"/>
                  <a:gd name="T7" fmla="*/ 29 h 315"/>
                  <a:gd name="T8" fmla="*/ 116 w 138"/>
                  <a:gd name="T9" fmla="*/ 0 h 315"/>
                  <a:gd name="T10" fmla="*/ 116 w 138"/>
                  <a:gd name="T11" fmla="*/ 0 h 315"/>
                  <a:gd name="T12" fmla="*/ 136 w 138"/>
                  <a:gd name="T13" fmla="*/ 35 h 315"/>
                  <a:gd name="T14" fmla="*/ 136 w 138"/>
                  <a:gd name="T15" fmla="*/ 35 h 315"/>
                  <a:gd name="T16" fmla="*/ 65 w 138"/>
                  <a:gd name="T17" fmla="*/ 243 h 315"/>
                  <a:gd name="T18" fmla="*/ 65 w 138"/>
                  <a:gd name="T19" fmla="*/ 243 h 315"/>
                  <a:gd name="T20" fmla="*/ 0 w 138"/>
                  <a:gd name="T21" fmla="*/ 314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8" h="315">
                    <a:moveTo>
                      <a:pt x="0" y="314"/>
                    </a:moveTo>
                    <a:lnTo>
                      <a:pt x="0" y="314"/>
                    </a:lnTo>
                    <a:cubicBezTo>
                      <a:pt x="25" y="223"/>
                      <a:pt x="52" y="126"/>
                      <a:pt x="81" y="29"/>
                    </a:cubicBezTo>
                    <a:lnTo>
                      <a:pt x="81" y="29"/>
                    </a:lnTo>
                    <a:cubicBezTo>
                      <a:pt x="85" y="17"/>
                      <a:pt x="104" y="10"/>
                      <a:pt x="116" y="0"/>
                    </a:cubicBezTo>
                    <a:lnTo>
                      <a:pt x="116" y="0"/>
                    </a:lnTo>
                    <a:cubicBezTo>
                      <a:pt x="123" y="12"/>
                      <a:pt x="136" y="23"/>
                      <a:pt x="136" y="35"/>
                    </a:cubicBezTo>
                    <a:lnTo>
                      <a:pt x="136" y="35"/>
                    </a:lnTo>
                    <a:cubicBezTo>
                      <a:pt x="137" y="112"/>
                      <a:pt x="111" y="182"/>
                      <a:pt x="65" y="243"/>
                    </a:cubicBezTo>
                    <a:lnTo>
                      <a:pt x="65" y="243"/>
                    </a:lnTo>
                    <a:cubicBezTo>
                      <a:pt x="44" y="272"/>
                      <a:pt x="17" y="296"/>
                      <a:pt x="0" y="31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1" name="Freeform 127">
                <a:extLst>
                  <a:ext uri="{FF2B5EF4-FFF2-40B4-BE49-F238E27FC236}">
                    <a16:creationId xmlns:a16="http://schemas.microsoft.com/office/drawing/2014/main" id="{43ADA31D-29EF-854B-B993-99F9A68A6A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1303" y="3740176"/>
                <a:ext cx="122245" cy="68268"/>
              </a:xfrm>
              <a:custGeom>
                <a:avLst/>
                <a:gdLst>
                  <a:gd name="T0" fmla="*/ 276 w 282"/>
                  <a:gd name="T1" fmla="*/ 154 h 155"/>
                  <a:gd name="T2" fmla="*/ 276 w 282"/>
                  <a:gd name="T3" fmla="*/ 154 h 155"/>
                  <a:gd name="T4" fmla="*/ 29 w 282"/>
                  <a:gd name="T5" fmla="*/ 68 h 155"/>
                  <a:gd name="T6" fmla="*/ 29 w 282"/>
                  <a:gd name="T7" fmla="*/ 68 h 155"/>
                  <a:gd name="T8" fmla="*/ 0 w 282"/>
                  <a:gd name="T9" fmla="*/ 18 h 155"/>
                  <a:gd name="T10" fmla="*/ 0 w 282"/>
                  <a:gd name="T11" fmla="*/ 18 h 155"/>
                  <a:gd name="T12" fmla="*/ 58 w 282"/>
                  <a:gd name="T13" fmla="*/ 7 h 155"/>
                  <a:gd name="T14" fmla="*/ 58 w 282"/>
                  <a:gd name="T15" fmla="*/ 7 h 155"/>
                  <a:gd name="T16" fmla="*/ 281 w 282"/>
                  <a:gd name="T17" fmla="*/ 144 h 155"/>
                  <a:gd name="T18" fmla="*/ 281 w 282"/>
                  <a:gd name="T19" fmla="*/ 144 h 155"/>
                  <a:gd name="T20" fmla="*/ 276 w 282"/>
                  <a:gd name="T21" fmla="*/ 15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2" h="155">
                    <a:moveTo>
                      <a:pt x="276" y="154"/>
                    </a:moveTo>
                    <a:lnTo>
                      <a:pt x="276" y="154"/>
                    </a:lnTo>
                    <a:cubicBezTo>
                      <a:pt x="194" y="126"/>
                      <a:pt x="110" y="99"/>
                      <a:pt x="29" y="68"/>
                    </a:cubicBezTo>
                    <a:lnTo>
                      <a:pt x="29" y="68"/>
                    </a:lnTo>
                    <a:cubicBezTo>
                      <a:pt x="15" y="63"/>
                      <a:pt x="9" y="35"/>
                      <a:pt x="0" y="18"/>
                    </a:cubicBezTo>
                    <a:lnTo>
                      <a:pt x="0" y="18"/>
                    </a:lnTo>
                    <a:cubicBezTo>
                      <a:pt x="20" y="14"/>
                      <a:pt x="45" y="0"/>
                      <a:pt x="58" y="7"/>
                    </a:cubicBezTo>
                    <a:lnTo>
                      <a:pt x="58" y="7"/>
                    </a:lnTo>
                    <a:cubicBezTo>
                      <a:pt x="134" y="50"/>
                      <a:pt x="207" y="98"/>
                      <a:pt x="281" y="144"/>
                    </a:cubicBezTo>
                    <a:lnTo>
                      <a:pt x="281" y="144"/>
                    </a:lnTo>
                    <a:cubicBezTo>
                      <a:pt x="280" y="147"/>
                      <a:pt x="278" y="151"/>
                      <a:pt x="276" y="15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2" name="Freeform 128">
                <a:extLst>
                  <a:ext uri="{FF2B5EF4-FFF2-40B4-BE49-F238E27FC236}">
                    <a16:creationId xmlns:a16="http://schemas.microsoft.com/office/drawing/2014/main" id="{B2E0D459-82D7-A643-984A-BE59B1B06D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6944" y="3792623"/>
                <a:ext cx="115894" cy="36516"/>
              </a:xfrm>
              <a:custGeom>
                <a:avLst/>
                <a:gdLst>
                  <a:gd name="T0" fmla="*/ 262 w 263"/>
                  <a:gd name="T1" fmla="*/ 63 h 84"/>
                  <a:gd name="T2" fmla="*/ 262 w 263"/>
                  <a:gd name="T3" fmla="*/ 63 h 84"/>
                  <a:gd name="T4" fmla="*/ 27 w 263"/>
                  <a:gd name="T5" fmla="*/ 70 h 84"/>
                  <a:gd name="T6" fmla="*/ 27 w 263"/>
                  <a:gd name="T7" fmla="*/ 70 h 84"/>
                  <a:gd name="T8" fmla="*/ 1 w 263"/>
                  <a:gd name="T9" fmla="*/ 30 h 84"/>
                  <a:gd name="T10" fmla="*/ 1 w 263"/>
                  <a:gd name="T11" fmla="*/ 30 h 84"/>
                  <a:gd name="T12" fmla="*/ 37 w 263"/>
                  <a:gd name="T13" fmla="*/ 4 h 84"/>
                  <a:gd name="T14" fmla="*/ 37 w 263"/>
                  <a:gd name="T15" fmla="*/ 4 h 84"/>
                  <a:gd name="T16" fmla="*/ 62 w 263"/>
                  <a:gd name="T17" fmla="*/ 7 h 84"/>
                  <a:gd name="T18" fmla="*/ 62 w 263"/>
                  <a:gd name="T19" fmla="*/ 7 h 84"/>
                  <a:gd name="T20" fmla="*/ 262 w 263"/>
                  <a:gd name="T21" fmla="*/ 6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3" h="84">
                    <a:moveTo>
                      <a:pt x="262" y="63"/>
                    </a:moveTo>
                    <a:lnTo>
                      <a:pt x="262" y="63"/>
                    </a:lnTo>
                    <a:cubicBezTo>
                      <a:pt x="183" y="80"/>
                      <a:pt x="105" y="83"/>
                      <a:pt x="27" y="70"/>
                    </a:cubicBezTo>
                    <a:lnTo>
                      <a:pt x="27" y="70"/>
                    </a:lnTo>
                    <a:cubicBezTo>
                      <a:pt x="15" y="69"/>
                      <a:pt x="1" y="45"/>
                      <a:pt x="1" y="30"/>
                    </a:cubicBezTo>
                    <a:lnTo>
                      <a:pt x="1" y="30"/>
                    </a:lnTo>
                    <a:cubicBezTo>
                      <a:pt x="0" y="22"/>
                      <a:pt x="23" y="10"/>
                      <a:pt x="37" y="4"/>
                    </a:cubicBezTo>
                    <a:lnTo>
                      <a:pt x="37" y="4"/>
                    </a:lnTo>
                    <a:cubicBezTo>
                      <a:pt x="43" y="0"/>
                      <a:pt x="53" y="4"/>
                      <a:pt x="62" y="7"/>
                    </a:cubicBezTo>
                    <a:lnTo>
                      <a:pt x="62" y="7"/>
                    </a:lnTo>
                    <a:cubicBezTo>
                      <a:pt x="127" y="25"/>
                      <a:pt x="193" y="43"/>
                      <a:pt x="262" y="6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3" name="Freeform 129">
                <a:extLst>
                  <a:ext uri="{FF2B5EF4-FFF2-40B4-BE49-F238E27FC236}">
                    <a16:creationId xmlns:a16="http://schemas.microsoft.com/office/drawing/2014/main" id="{F245D7F5-2D5E-CB4E-8A56-74D03DE4BB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0780" y="3786060"/>
                <a:ext cx="58740" cy="60330"/>
              </a:xfrm>
              <a:custGeom>
                <a:avLst/>
                <a:gdLst>
                  <a:gd name="T0" fmla="*/ 114 w 138"/>
                  <a:gd name="T1" fmla="*/ 137 h 138"/>
                  <a:gd name="T2" fmla="*/ 114 w 138"/>
                  <a:gd name="T3" fmla="*/ 137 h 138"/>
                  <a:gd name="T4" fmla="*/ 31 w 138"/>
                  <a:gd name="T5" fmla="*/ 98 h 138"/>
                  <a:gd name="T6" fmla="*/ 31 w 138"/>
                  <a:gd name="T7" fmla="*/ 98 h 138"/>
                  <a:gd name="T8" fmla="*/ 38 w 138"/>
                  <a:gd name="T9" fmla="*/ 9 h 138"/>
                  <a:gd name="T10" fmla="*/ 38 w 138"/>
                  <a:gd name="T11" fmla="*/ 9 h 138"/>
                  <a:gd name="T12" fmla="*/ 126 w 138"/>
                  <a:gd name="T13" fmla="*/ 45 h 138"/>
                  <a:gd name="T14" fmla="*/ 126 w 138"/>
                  <a:gd name="T15" fmla="*/ 45 h 138"/>
                  <a:gd name="T16" fmla="*/ 114 w 138"/>
                  <a:gd name="T17" fmla="*/ 13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38">
                    <a:moveTo>
                      <a:pt x="114" y="137"/>
                    </a:moveTo>
                    <a:lnTo>
                      <a:pt x="114" y="137"/>
                    </a:lnTo>
                    <a:cubicBezTo>
                      <a:pt x="75" y="120"/>
                      <a:pt x="44" y="116"/>
                      <a:pt x="31" y="98"/>
                    </a:cubicBezTo>
                    <a:lnTo>
                      <a:pt x="31" y="98"/>
                    </a:lnTo>
                    <a:cubicBezTo>
                      <a:pt x="12" y="71"/>
                      <a:pt x="0" y="23"/>
                      <a:pt x="38" y="9"/>
                    </a:cubicBezTo>
                    <a:lnTo>
                      <a:pt x="38" y="9"/>
                    </a:lnTo>
                    <a:cubicBezTo>
                      <a:pt x="61" y="0"/>
                      <a:pt x="104" y="24"/>
                      <a:pt x="126" y="45"/>
                    </a:cubicBezTo>
                    <a:lnTo>
                      <a:pt x="126" y="45"/>
                    </a:lnTo>
                    <a:cubicBezTo>
                      <a:pt x="137" y="56"/>
                      <a:pt x="121" y="94"/>
                      <a:pt x="114" y="1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4" name="Freeform 130">
                <a:extLst>
                  <a:ext uri="{FF2B5EF4-FFF2-40B4-BE49-F238E27FC236}">
                    <a16:creationId xmlns:a16="http://schemas.microsoft.com/office/drawing/2014/main" id="{91C10F6F-E2A9-9149-BEF4-9DC51F73A7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1234" y="3651208"/>
                <a:ext cx="42865" cy="106371"/>
              </a:xfrm>
              <a:custGeom>
                <a:avLst/>
                <a:gdLst>
                  <a:gd name="T0" fmla="*/ 68 w 98"/>
                  <a:gd name="T1" fmla="*/ 0 h 245"/>
                  <a:gd name="T2" fmla="*/ 68 w 98"/>
                  <a:gd name="T3" fmla="*/ 0 h 245"/>
                  <a:gd name="T4" fmla="*/ 56 w 98"/>
                  <a:gd name="T5" fmla="*/ 244 h 245"/>
                  <a:gd name="T6" fmla="*/ 56 w 98"/>
                  <a:gd name="T7" fmla="*/ 244 h 245"/>
                  <a:gd name="T8" fmla="*/ 68 w 98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245">
                    <a:moveTo>
                      <a:pt x="68" y="0"/>
                    </a:moveTo>
                    <a:lnTo>
                      <a:pt x="68" y="0"/>
                    </a:lnTo>
                    <a:cubicBezTo>
                      <a:pt x="97" y="86"/>
                      <a:pt x="79" y="164"/>
                      <a:pt x="56" y="244"/>
                    </a:cubicBezTo>
                    <a:lnTo>
                      <a:pt x="56" y="244"/>
                    </a:lnTo>
                    <a:cubicBezTo>
                      <a:pt x="0" y="151"/>
                      <a:pt x="6" y="23"/>
                      <a:pt x="68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5" name="Freeform 131">
                <a:extLst>
                  <a:ext uri="{FF2B5EF4-FFF2-40B4-BE49-F238E27FC236}">
                    <a16:creationId xmlns:a16="http://schemas.microsoft.com/office/drawing/2014/main" id="{74A7C67E-1767-5744-8877-8C1569FCB2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2465" y="4233965"/>
                <a:ext cx="49216" cy="52391"/>
              </a:xfrm>
              <a:custGeom>
                <a:avLst/>
                <a:gdLst>
                  <a:gd name="T0" fmla="*/ 68 w 116"/>
                  <a:gd name="T1" fmla="*/ 118 h 119"/>
                  <a:gd name="T2" fmla="*/ 68 w 116"/>
                  <a:gd name="T3" fmla="*/ 118 h 119"/>
                  <a:gd name="T4" fmla="*/ 20 w 116"/>
                  <a:gd name="T5" fmla="*/ 95 h 119"/>
                  <a:gd name="T6" fmla="*/ 20 w 116"/>
                  <a:gd name="T7" fmla="*/ 95 h 119"/>
                  <a:gd name="T8" fmla="*/ 32 w 116"/>
                  <a:gd name="T9" fmla="*/ 5 h 119"/>
                  <a:gd name="T10" fmla="*/ 32 w 116"/>
                  <a:gd name="T11" fmla="*/ 5 h 119"/>
                  <a:gd name="T12" fmla="*/ 92 w 116"/>
                  <a:gd name="T13" fmla="*/ 19 h 119"/>
                  <a:gd name="T14" fmla="*/ 92 w 116"/>
                  <a:gd name="T15" fmla="*/ 19 h 119"/>
                  <a:gd name="T16" fmla="*/ 68 w 116"/>
                  <a:gd name="T17" fmla="*/ 118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119">
                    <a:moveTo>
                      <a:pt x="68" y="118"/>
                    </a:moveTo>
                    <a:lnTo>
                      <a:pt x="68" y="118"/>
                    </a:lnTo>
                    <a:cubicBezTo>
                      <a:pt x="56" y="112"/>
                      <a:pt x="32" y="108"/>
                      <a:pt x="20" y="95"/>
                    </a:cubicBezTo>
                    <a:lnTo>
                      <a:pt x="20" y="95"/>
                    </a:lnTo>
                    <a:cubicBezTo>
                      <a:pt x="0" y="73"/>
                      <a:pt x="9" y="11"/>
                      <a:pt x="32" y="5"/>
                    </a:cubicBezTo>
                    <a:lnTo>
                      <a:pt x="32" y="5"/>
                    </a:lnTo>
                    <a:cubicBezTo>
                      <a:pt x="50" y="0"/>
                      <a:pt x="78" y="7"/>
                      <a:pt x="92" y="19"/>
                    </a:cubicBezTo>
                    <a:lnTo>
                      <a:pt x="92" y="19"/>
                    </a:lnTo>
                    <a:cubicBezTo>
                      <a:pt x="115" y="39"/>
                      <a:pt x="104" y="92"/>
                      <a:pt x="68" y="1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6" name="Freeform 132">
                <a:extLst>
                  <a:ext uri="{FF2B5EF4-FFF2-40B4-BE49-F238E27FC236}">
                    <a16:creationId xmlns:a16="http://schemas.microsoft.com/office/drawing/2014/main" id="{D6993DA6-B3AE-3041-881B-18E5E2DD57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6699" y="3725558"/>
                <a:ext cx="74617" cy="65094"/>
              </a:xfrm>
              <a:custGeom>
                <a:avLst/>
                <a:gdLst>
                  <a:gd name="T0" fmla="*/ 166 w 174"/>
                  <a:gd name="T1" fmla="*/ 147 h 148"/>
                  <a:gd name="T2" fmla="*/ 166 w 174"/>
                  <a:gd name="T3" fmla="*/ 147 h 148"/>
                  <a:gd name="T4" fmla="*/ 18 w 174"/>
                  <a:gd name="T5" fmla="*/ 52 h 148"/>
                  <a:gd name="T6" fmla="*/ 18 w 174"/>
                  <a:gd name="T7" fmla="*/ 52 h 148"/>
                  <a:gd name="T8" fmla="*/ 0 w 174"/>
                  <a:gd name="T9" fmla="*/ 1 h 148"/>
                  <a:gd name="T10" fmla="*/ 0 w 174"/>
                  <a:gd name="T11" fmla="*/ 1 h 148"/>
                  <a:gd name="T12" fmla="*/ 55 w 174"/>
                  <a:gd name="T13" fmla="*/ 10 h 148"/>
                  <a:gd name="T14" fmla="*/ 55 w 174"/>
                  <a:gd name="T15" fmla="*/ 10 h 148"/>
                  <a:gd name="T16" fmla="*/ 173 w 174"/>
                  <a:gd name="T17" fmla="*/ 136 h 148"/>
                  <a:gd name="T18" fmla="*/ 173 w 174"/>
                  <a:gd name="T19" fmla="*/ 136 h 148"/>
                  <a:gd name="T20" fmla="*/ 166 w 174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4" h="148">
                    <a:moveTo>
                      <a:pt x="166" y="147"/>
                    </a:moveTo>
                    <a:lnTo>
                      <a:pt x="166" y="147"/>
                    </a:lnTo>
                    <a:cubicBezTo>
                      <a:pt x="116" y="116"/>
                      <a:pt x="65" y="86"/>
                      <a:pt x="18" y="52"/>
                    </a:cubicBezTo>
                    <a:lnTo>
                      <a:pt x="18" y="52"/>
                    </a:lnTo>
                    <a:cubicBezTo>
                      <a:pt x="6" y="43"/>
                      <a:pt x="5" y="19"/>
                      <a:pt x="0" y="1"/>
                    </a:cubicBezTo>
                    <a:lnTo>
                      <a:pt x="0" y="1"/>
                    </a:lnTo>
                    <a:cubicBezTo>
                      <a:pt x="18" y="4"/>
                      <a:pt x="44" y="0"/>
                      <a:pt x="55" y="10"/>
                    </a:cubicBezTo>
                    <a:lnTo>
                      <a:pt x="55" y="10"/>
                    </a:lnTo>
                    <a:cubicBezTo>
                      <a:pt x="96" y="50"/>
                      <a:pt x="134" y="94"/>
                      <a:pt x="173" y="136"/>
                    </a:cubicBezTo>
                    <a:lnTo>
                      <a:pt x="173" y="136"/>
                    </a:lnTo>
                    <a:cubicBezTo>
                      <a:pt x="170" y="140"/>
                      <a:pt x="168" y="144"/>
                      <a:pt x="166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7" name="Freeform 133">
                <a:extLst>
                  <a:ext uri="{FF2B5EF4-FFF2-40B4-BE49-F238E27FC236}">
                    <a16:creationId xmlns:a16="http://schemas.microsoft.com/office/drawing/2014/main" id="{CE5F31E0-337C-E548-81CD-2608B93DA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612" y="3790842"/>
                <a:ext cx="46041" cy="46041"/>
              </a:xfrm>
              <a:custGeom>
                <a:avLst/>
                <a:gdLst>
                  <a:gd name="T0" fmla="*/ 103 w 104"/>
                  <a:gd name="T1" fmla="*/ 11 h 107"/>
                  <a:gd name="T2" fmla="*/ 103 w 104"/>
                  <a:gd name="T3" fmla="*/ 11 h 107"/>
                  <a:gd name="T4" fmla="*/ 69 w 104"/>
                  <a:gd name="T5" fmla="*/ 97 h 107"/>
                  <a:gd name="T6" fmla="*/ 69 w 104"/>
                  <a:gd name="T7" fmla="*/ 97 h 107"/>
                  <a:gd name="T8" fmla="*/ 0 w 104"/>
                  <a:gd name="T9" fmla="*/ 84 h 107"/>
                  <a:gd name="T10" fmla="*/ 0 w 104"/>
                  <a:gd name="T11" fmla="*/ 84 h 107"/>
                  <a:gd name="T12" fmla="*/ 22 w 104"/>
                  <a:gd name="T13" fmla="*/ 9 h 107"/>
                  <a:gd name="T14" fmla="*/ 22 w 104"/>
                  <a:gd name="T15" fmla="*/ 9 h 107"/>
                  <a:gd name="T16" fmla="*/ 103 w 104"/>
                  <a:gd name="T17" fmla="*/ 1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107">
                    <a:moveTo>
                      <a:pt x="103" y="11"/>
                    </a:moveTo>
                    <a:lnTo>
                      <a:pt x="103" y="11"/>
                    </a:lnTo>
                    <a:cubicBezTo>
                      <a:pt x="88" y="53"/>
                      <a:pt x="86" y="87"/>
                      <a:pt x="69" y="97"/>
                    </a:cubicBezTo>
                    <a:lnTo>
                      <a:pt x="69" y="97"/>
                    </a:lnTo>
                    <a:cubicBezTo>
                      <a:pt x="55" y="106"/>
                      <a:pt x="24" y="89"/>
                      <a:pt x="0" y="84"/>
                    </a:cubicBezTo>
                    <a:lnTo>
                      <a:pt x="0" y="84"/>
                    </a:lnTo>
                    <a:cubicBezTo>
                      <a:pt x="7" y="58"/>
                      <a:pt x="7" y="28"/>
                      <a:pt x="22" y="9"/>
                    </a:cubicBezTo>
                    <a:lnTo>
                      <a:pt x="22" y="9"/>
                    </a:lnTo>
                    <a:cubicBezTo>
                      <a:pt x="30" y="0"/>
                      <a:pt x="63" y="10"/>
                      <a:pt x="103" y="11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8" name="Freeform 134">
                <a:extLst>
                  <a:ext uri="{FF2B5EF4-FFF2-40B4-BE49-F238E27FC236}">
                    <a16:creationId xmlns:a16="http://schemas.microsoft.com/office/drawing/2014/main" id="{D89EC8E0-8B28-EF41-8BDA-EC2DF8126C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8171" y="4149255"/>
                <a:ext cx="39690" cy="36515"/>
              </a:xfrm>
              <a:custGeom>
                <a:avLst/>
                <a:gdLst>
                  <a:gd name="T0" fmla="*/ 0 w 89"/>
                  <a:gd name="T1" fmla="*/ 65 h 85"/>
                  <a:gd name="T2" fmla="*/ 0 w 89"/>
                  <a:gd name="T3" fmla="*/ 65 h 85"/>
                  <a:gd name="T4" fmla="*/ 23 w 89"/>
                  <a:gd name="T5" fmla="*/ 0 h 85"/>
                  <a:gd name="T6" fmla="*/ 23 w 89"/>
                  <a:gd name="T7" fmla="*/ 0 h 85"/>
                  <a:gd name="T8" fmla="*/ 80 w 89"/>
                  <a:gd name="T9" fmla="*/ 22 h 85"/>
                  <a:gd name="T10" fmla="*/ 80 w 89"/>
                  <a:gd name="T11" fmla="*/ 22 h 85"/>
                  <a:gd name="T12" fmla="*/ 69 w 89"/>
                  <a:gd name="T13" fmla="*/ 76 h 85"/>
                  <a:gd name="T14" fmla="*/ 69 w 89"/>
                  <a:gd name="T15" fmla="*/ 76 h 85"/>
                  <a:gd name="T16" fmla="*/ 0 w 89"/>
                  <a:gd name="T17" fmla="*/ 6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85">
                    <a:moveTo>
                      <a:pt x="0" y="65"/>
                    </a:moveTo>
                    <a:lnTo>
                      <a:pt x="0" y="65"/>
                    </a:lnTo>
                    <a:cubicBezTo>
                      <a:pt x="10" y="36"/>
                      <a:pt x="17" y="18"/>
                      <a:pt x="23" y="0"/>
                    </a:cubicBezTo>
                    <a:lnTo>
                      <a:pt x="23" y="0"/>
                    </a:lnTo>
                    <a:cubicBezTo>
                      <a:pt x="43" y="7"/>
                      <a:pt x="70" y="8"/>
                      <a:pt x="80" y="22"/>
                    </a:cubicBezTo>
                    <a:lnTo>
                      <a:pt x="80" y="22"/>
                    </a:lnTo>
                    <a:cubicBezTo>
                      <a:pt x="88" y="33"/>
                      <a:pt x="80" y="67"/>
                      <a:pt x="69" y="76"/>
                    </a:cubicBezTo>
                    <a:lnTo>
                      <a:pt x="69" y="76"/>
                    </a:lnTo>
                    <a:cubicBezTo>
                      <a:pt x="59" y="84"/>
                      <a:pt x="32" y="72"/>
                      <a:pt x="0" y="6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39" name="Freeform 135">
                <a:extLst>
                  <a:ext uri="{FF2B5EF4-FFF2-40B4-BE49-F238E27FC236}">
                    <a16:creationId xmlns:a16="http://schemas.microsoft.com/office/drawing/2014/main" id="{2D38B145-D8E8-8B42-80A8-369117E12A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4420" y="3728343"/>
                <a:ext cx="46041" cy="55567"/>
              </a:xfrm>
              <a:custGeom>
                <a:avLst/>
                <a:gdLst>
                  <a:gd name="T0" fmla="*/ 16 w 104"/>
                  <a:gd name="T1" fmla="*/ 0 h 129"/>
                  <a:gd name="T2" fmla="*/ 16 w 104"/>
                  <a:gd name="T3" fmla="*/ 0 h 129"/>
                  <a:gd name="T4" fmla="*/ 103 w 104"/>
                  <a:gd name="T5" fmla="*/ 116 h 129"/>
                  <a:gd name="T6" fmla="*/ 103 w 104"/>
                  <a:gd name="T7" fmla="*/ 116 h 129"/>
                  <a:gd name="T8" fmla="*/ 90 w 104"/>
                  <a:gd name="T9" fmla="*/ 128 h 129"/>
                  <a:gd name="T10" fmla="*/ 0 w 104"/>
                  <a:gd name="T11" fmla="*/ 15 h 129"/>
                  <a:gd name="T12" fmla="*/ 0 w 104"/>
                  <a:gd name="T13" fmla="*/ 15 h 129"/>
                  <a:gd name="T14" fmla="*/ 16 w 104"/>
                  <a:gd name="T15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129">
                    <a:moveTo>
                      <a:pt x="16" y="0"/>
                    </a:moveTo>
                    <a:lnTo>
                      <a:pt x="16" y="0"/>
                    </a:lnTo>
                    <a:cubicBezTo>
                      <a:pt x="74" y="17"/>
                      <a:pt x="86" y="69"/>
                      <a:pt x="103" y="116"/>
                    </a:cubicBezTo>
                    <a:lnTo>
                      <a:pt x="103" y="116"/>
                    </a:lnTo>
                    <a:cubicBezTo>
                      <a:pt x="98" y="120"/>
                      <a:pt x="94" y="124"/>
                      <a:pt x="90" y="128"/>
                    </a:cubicBezTo>
                    <a:lnTo>
                      <a:pt x="0" y="15"/>
                    </a:lnTo>
                    <a:lnTo>
                      <a:pt x="0" y="15"/>
                    </a:lnTo>
                    <a:cubicBezTo>
                      <a:pt x="5" y="10"/>
                      <a:pt x="10" y="5"/>
                      <a:pt x="16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0" name="Freeform 136">
                <a:extLst>
                  <a:ext uri="{FF2B5EF4-FFF2-40B4-BE49-F238E27FC236}">
                    <a16:creationId xmlns:a16="http://schemas.microsoft.com/office/drawing/2014/main" id="{7708E4F2-3517-7349-A52B-FA3D77FB22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1922" y="6355082"/>
                <a:ext cx="702720" cy="364800"/>
              </a:xfrm>
              <a:custGeom>
                <a:avLst/>
                <a:gdLst>
                  <a:gd name="T0" fmla="*/ 445129 w 1615"/>
                  <a:gd name="T1" fmla="*/ 277405 h 839"/>
                  <a:gd name="T2" fmla="*/ 445129 w 1615"/>
                  <a:gd name="T3" fmla="*/ 277405 h 839"/>
                  <a:gd name="T4" fmla="*/ 199720 w 1615"/>
                  <a:gd name="T5" fmla="*/ 173487 h 839"/>
                  <a:gd name="T6" fmla="*/ 199720 w 1615"/>
                  <a:gd name="T7" fmla="*/ 173487 h 839"/>
                  <a:gd name="T8" fmla="*/ 382471 w 1615"/>
                  <a:gd name="T9" fmla="*/ 224359 h 839"/>
                  <a:gd name="T10" fmla="*/ 382471 w 1615"/>
                  <a:gd name="T11" fmla="*/ 224359 h 839"/>
                  <a:gd name="T12" fmla="*/ 553474 w 1615"/>
                  <a:gd name="T13" fmla="*/ 309145 h 839"/>
                  <a:gd name="T14" fmla="*/ 553474 w 1615"/>
                  <a:gd name="T15" fmla="*/ 309145 h 839"/>
                  <a:gd name="T16" fmla="*/ 469060 w 1615"/>
                  <a:gd name="T17" fmla="*/ 251316 h 839"/>
                  <a:gd name="T18" fmla="*/ 469060 w 1615"/>
                  <a:gd name="T19" fmla="*/ 251316 h 839"/>
                  <a:gd name="T20" fmla="*/ 375509 w 1615"/>
                  <a:gd name="T21" fmla="*/ 199575 h 839"/>
                  <a:gd name="T22" fmla="*/ 375509 w 1615"/>
                  <a:gd name="T23" fmla="*/ 199575 h 839"/>
                  <a:gd name="T24" fmla="*/ 279783 w 1615"/>
                  <a:gd name="T25" fmla="*/ 158268 h 839"/>
                  <a:gd name="T26" fmla="*/ 279783 w 1615"/>
                  <a:gd name="T27" fmla="*/ 158268 h 839"/>
                  <a:gd name="T28" fmla="*/ 183186 w 1615"/>
                  <a:gd name="T29" fmla="*/ 120875 h 839"/>
                  <a:gd name="T30" fmla="*/ 183186 w 1615"/>
                  <a:gd name="T31" fmla="*/ 120875 h 839"/>
                  <a:gd name="T32" fmla="*/ 184056 w 1615"/>
                  <a:gd name="T33" fmla="*/ 115658 h 839"/>
                  <a:gd name="T34" fmla="*/ 184056 w 1615"/>
                  <a:gd name="T35" fmla="*/ 115658 h 839"/>
                  <a:gd name="T36" fmla="*/ 207553 w 1615"/>
                  <a:gd name="T37" fmla="*/ 115658 h 839"/>
                  <a:gd name="T38" fmla="*/ 207553 w 1615"/>
                  <a:gd name="T39" fmla="*/ 115658 h 839"/>
                  <a:gd name="T40" fmla="*/ 418586 w 1615"/>
                  <a:gd name="T41" fmla="*/ 188705 h 839"/>
                  <a:gd name="T42" fmla="*/ 418586 w 1615"/>
                  <a:gd name="T43" fmla="*/ 188705 h 839"/>
                  <a:gd name="T44" fmla="*/ 531282 w 1615"/>
                  <a:gd name="T45" fmla="*/ 263926 h 839"/>
                  <a:gd name="T46" fmla="*/ 531282 w 1615"/>
                  <a:gd name="T47" fmla="*/ 263926 h 839"/>
                  <a:gd name="T48" fmla="*/ 632666 w 1615"/>
                  <a:gd name="T49" fmla="*/ 342190 h 839"/>
                  <a:gd name="T50" fmla="*/ 632666 w 1615"/>
                  <a:gd name="T51" fmla="*/ 342190 h 839"/>
                  <a:gd name="T52" fmla="*/ 368982 w 1615"/>
                  <a:gd name="T53" fmla="*/ 130441 h 839"/>
                  <a:gd name="T54" fmla="*/ 368982 w 1615"/>
                  <a:gd name="T55" fmla="*/ 130441 h 839"/>
                  <a:gd name="T56" fmla="*/ 702285 w 1615"/>
                  <a:gd name="T57" fmla="*/ 364365 h 839"/>
                  <a:gd name="T58" fmla="*/ 702285 w 1615"/>
                  <a:gd name="T59" fmla="*/ 364365 h 839"/>
                  <a:gd name="T60" fmla="*/ 686185 w 1615"/>
                  <a:gd name="T61" fmla="*/ 336103 h 839"/>
                  <a:gd name="T62" fmla="*/ 686185 w 1615"/>
                  <a:gd name="T63" fmla="*/ 336103 h 839"/>
                  <a:gd name="T64" fmla="*/ 668781 w 1615"/>
                  <a:gd name="T65" fmla="*/ 307841 h 839"/>
                  <a:gd name="T66" fmla="*/ 668781 w 1615"/>
                  <a:gd name="T67" fmla="*/ 307841 h 839"/>
                  <a:gd name="T68" fmla="*/ 338959 w 1615"/>
                  <a:gd name="T69" fmla="*/ 43915 h 839"/>
                  <a:gd name="T70" fmla="*/ 338959 w 1615"/>
                  <a:gd name="T71" fmla="*/ 43915 h 839"/>
                  <a:gd name="T72" fmla="*/ 133582 w 1615"/>
                  <a:gd name="T73" fmla="*/ 12609 h 839"/>
                  <a:gd name="T74" fmla="*/ 133582 w 1615"/>
                  <a:gd name="T75" fmla="*/ 12609 h 839"/>
                  <a:gd name="T76" fmla="*/ 39596 w 1615"/>
                  <a:gd name="T77" fmla="*/ 49133 h 839"/>
                  <a:gd name="T78" fmla="*/ 39596 w 1615"/>
                  <a:gd name="T79" fmla="*/ 49133 h 839"/>
                  <a:gd name="T80" fmla="*/ 11748 w 1615"/>
                  <a:gd name="T81" fmla="*/ 133919 h 839"/>
                  <a:gd name="T82" fmla="*/ 11748 w 1615"/>
                  <a:gd name="T83" fmla="*/ 133919 h 839"/>
                  <a:gd name="T84" fmla="*/ 116612 w 1615"/>
                  <a:gd name="T85" fmla="*/ 247403 h 839"/>
                  <a:gd name="T86" fmla="*/ 116612 w 1615"/>
                  <a:gd name="T87" fmla="*/ 247403 h 839"/>
                  <a:gd name="T88" fmla="*/ 380731 w 1615"/>
                  <a:gd name="T89" fmla="*/ 326537 h 839"/>
                  <a:gd name="T90" fmla="*/ 380731 w 1615"/>
                  <a:gd name="T91" fmla="*/ 326537 h 839"/>
                  <a:gd name="T92" fmla="*/ 531282 w 1615"/>
                  <a:gd name="T93" fmla="*/ 352626 h 839"/>
                  <a:gd name="T94" fmla="*/ 531282 w 1615"/>
                  <a:gd name="T95" fmla="*/ 352626 h 839"/>
                  <a:gd name="T96" fmla="*/ 549993 w 1615"/>
                  <a:gd name="T97" fmla="*/ 355669 h 839"/>
                  <a:gd name="T98" fmla="*/ 549993 w 1615"/>
                  <a:gd name="T99" fmla="*/ 355669 h 839"/>
                  <a:gd name="T100" fmla="*/ 279783 w 1615"/>
                  <a:gd name="T101" fmla="*/ 250012 h 839"/>
                  <a:gd name="T102" fmla="*/ 279783 w 1615"/>
                  <a:gd name="T103" fmla="*/ 250012 h 839"/>
                  <a:gd name="T104" fmla="*/ 281523 w 1615"/>
                  <a:gd name="T105" fmla="*/ 243055 h 839"/>
                  <a:gd name="T106" fmla="*/ 281523 w 1615"/>
                  <a:gd name="T107" fmla="*/ 243055 h 839"/>
                  <a:gd name="T108" fmla="*/ 443388 w 1615"/>
                  <a:gd name="T109" fmla="*/ 281318 h 839"/>
                  <a:gd name="T110" fmla="*/ 443388 w 1615"/>
                  <a:gd name="T111" fmla="*/ 281318 h 839"/>
                  <a:gd name="T112" fmla="*/ 445129 w 1615"/>
                  <a:gd name="T113" fmla="*/ 277405 h 839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615" h="839">
                    <a:moveTo>
                      <a:pt x="1023" y="638"/>
                    </a:moveTo>
                    <a:lnTo>
                      <a:pt x="1023" y="638"/>
                    </a:lnTo>
                    <a:cubicBezTo>
                      <a:pt x="835" y="559"/>
                      <a:pt x="647" y="479"/>
                      <a:pt x="459" y="399"/>
                    </a:cubicBezTo>
                    <a:cubicBezTo>
                      <a:pt x="611" y="397"/>
                      <a:pt x="746" y="457"/>
                      <a:pt x="879" y="516"/>
                    </a:cubicBezTo>
                    <a:cubicBezTo>
                      <a:pt x="1012" y="575"/>
                      <a:pt x="1139" y="647"/>
                      <a:pt x="1272" y="711"/>
                    </a:cubicBezTo>
                    <a:cubicBezTo>
                      <a:pt x="1207" y="666"/>
                      <a:pt x="1144" y="619"/>
                      <a:pt x="1078" y="578"/>
                    </a:cubicBezTo>
                    <a:cubicBezTo>
                      <a:pt x="1009" y="535"/>
                      <a:pt x="936" y="496"/>
                      <a:pt x="863" y="459"/>
                    </a:cubicBezTo>
                    <a:cubicBezTo>
                      <a:pt x="791" y="424"/>
                      <a:pt x="717" y="394"/>
                      <a:pt x="643" y="364"/>
                    </a:cubicBezTo>
                    <a:cubicBezTo>
                      <a:pt x="570" y="334"/>
                      <a:pt x="495" y="307"/>
                      <a:pt x="421" y="278"/>
                    </a:cubicBezTo>
                    <a:cubicBezTo>
                      <a:pt x="422" y="274"/>
                      <a:pt x="422" y="270"/>
                      <a:pt x="423" y="266"/>
                    </a:cubicBezTo>
                    <a:cubicBezTo>
                      <a:pt x="441" y="266"/>
                      <a:pt x="459" y="262"/>
                      <a:pt x="477" y="266"/>
                    </a:cubicBezTo>
                    <a:cubicBezTo>
                      <a:pt x="643" y="307"/>
                      <a:pt x="811" y="350"/>
                      <a:pt x="962" y="434"/>
                    </a:cubicBezTo>
                    <a:cubicBezTo>
                      <a:pt x="1052" y="484"/>
                      <a:pt x="1137" y="546"/>
                      <a:pt x="1221" y="607"/>
                    </a:cubicBezTo>
                    <a:cubicBezTo>
                      <a:pt x="1300" y="664"/>
                      <a:pt x="1375" y="728"/>
                      <a:pt x="1454" y="787"/>
                    </a:cubicBezTo>
                    <a:cubicBezTo>
                      <a:pt x="1286" y="583"/>
                      <a:pt x="1071" y="437"/>
                      <a:pt x="848" y="300"/>
                    </a:cubicBezTo>
                    <a:cubicBezTo>
                      <a:pt x="1163" y="394"/>
                      <a:pt x="1402" y="594"/>
                      <a:pt x="1614" y="838"/>
                    </a:cubicBezTo>
                    <a:cubicBezTo>
                      <a:pt x="1602" y="817"/>
                      <a:pt x="1590" y="794"/>
                      <a:pt x="1577" y="773"/>
                    </a:cubicBezTo>
                    <a:cubicBezTo>
                      <a:pt x="1564" y="751"/>
                      <a:pt x="1551" y="729"/>
                      <a:pt x="1537" y="708"/>
                    </a:cubicBezTo>
                    <a:cubicBezTo>
                      <a:pt x="1350" y="423"/>
                      <a:pt x="1086" y="237"/>
                      <a:pt x="779" y="101"/>
                    </a:cubicBezTo>
                    <a:cubicBezTo>
                      <a:pt x="627" y="33"/>
                      <a:pt x="470" y="0"/>
                      <a:pt x="307" y="29"/>
                    </a:cubicBezTo>
                    <a:cubicBezTo>
                      <a:pt x="232" y="42"/>
                      <a:pt x="158" y="76"/>
                      <a:pt x="91" y="113"/>
                    </a:cubicBezTo>
                    <a:cubicBezTo>
                      <a:pt x="18" y="154"/>
                      <a:pt x="0" y="229"/>
                      <a:pt x="27" y="308"/>
                    </a:cubicBezTo>
                    <a:cubicBezTo>
                      <a:pt x="70" y="430"/>
                      <a:pt x="161" y="510"/>
                      <a:pt x="268" y="569"/>
                    </a:cubicBezTo>
                    <a:cubicBezTo>
                      <a:pt x="457" y="671"/>
                      <a:pt x="663" y="721"/>
                      <a:pt x="875" y="751"/>
                    </a:cubicBezTo>
                    <a:cubicBezTo>
                      <a:pt x="991" y="768"/>
                      <a:pt x="1106" y="791"/>
                      <a:pt x="1221" y="811"/>
                    </a:cubicBezTo>
                    <a:cubicBezTo>
                      <a:pt x="1231" y="813"/>
                      <a:pt x="1240" y="814"/>
                      <a:pt x="1264" y="818"/>
                    </a:cubicBezTo>
                    <a:cubicBezTo>
                      <a:pt x="1067" y="684"/>
                      <a:pt x="835" y="678"/>
                      <a:pt x="643" y="575"/>
                    </a:cubicBezTo>
                    <a:cubicBezTo>
                      <a:pt x="644" y="570"/>
                      <a:pt x="646" y="565"/>
                      <a:pt x="647" y="559"/>
                    </a:cubicBezTo>
                    <a:cubicBezTo>
                      <a:pt x="771" y="589"/>
                      <a:pt x="895" y="618"/>
                      <a:pt x="1019" y="647"/>
                    </a:cubicBezTo>
                    <a:cubicBezTo>
                      <a:pt x="1020" y="644"/>
                      <a:pt x="1022" y="641"/>
                      <a:pt x="1023" y="638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1" name="Freeform 137">
                <a:extLst>
                  <a:ext uri="{FF2B5EF4-FFF2-40B4-BE49-F238E27FC236}">
                    <a16:creationId xmlns:a16="http://schemas.microsoft.com/office/drawing/2014/main" id="{ABABBAF8-0053-0C40-8BDF-E2B6D3097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90561" y="5723400"/>
                <a:ext cx="460800" cy="332161"/>
              </a:xfrm>
              <a:custGeom>
                <a:avLst/>
                <a:gdLst>
                  <a:gd name="T0" fmla="*/ 0 w 1057"/>
                  <a:gd name="T1" fmla="*/ 169354 h 761"/>
                  <a:gd name="T2" fmla="*/ 0 w 1057"/>
                  <a:gd name="T3" fmla="*/ 169354 h 761"/>
                  <a:gd name="T4" fmla="*/ 123374 w 1057"/>
                  <a:gd name="T5" fmla="*/ 297679 h 761"/>
                  <a:gd name="T6" fmla="*/ 123374 w 1057"/>
                  <a:gd name="T7" fmla="*/ 297679 h 761"/>
                  <a:gd name="T8" fmla="*/ 368814 w 1057"/>
                  <a:gd name="T9" fmla="*/ 273236 h 761"/>
                  <a:gd name="T10" fmla="*/ 368814 w 1057"/>
                  <a:gd name="T11" fmla="*/ 273236 h 761"/>
                  <a:gd name="T12" fmla="*/ 364019 w 1057"/>
                  <a:gd name="T13" fmla="*/ 53251 h 761"/>
                  <a:gd name="T14" fmla="*/ 364019 w 1057"/>
                  <a:gd name="T15" fmla="*/ 53251 h 761"/>
                  <a:gd name="T16" fmla="*/ 44903 w 1057"/>
                  <a:gd name="T17" fmla="*/ 77693 h 761"/>
                  <a:gd name="T18" fmla="*/ 44903 w 1057"/>
                  <a:gd name="T19" fmla="*/ 77693 h 761"/>
                  <a:gd name="T20" fmla="*/ 27901 w 1057"/>
                  <a:gd name="T21" fmla="*/ 96462 h 761"/>
                  <a:gd name="T22" fmla="*/ 27901 w 1057"/>
                  <a:gd name="T23" fmla="*/ 96462 h 761"/>
                  <a:gd name="T24" fmla="*/ 119451 w 1057"/>
                  <a:gd name="T25" fmla="*/ 78130 h 761"/>
                  <a:gd name="T26" fmla="*/ 119451 w 1057"/>
                  <a:gd name="T27" fmla="*/ 78130 h 761"/>
                  <a:gd name="T28" fmla="*/ 260699 w 1057"/>
                  <a:gd name="T29" fmla="*/ 173719 h 761"/>
                  <a:gd name="T30" fmla="*/ 260699 w 1057"/>
                  <a:gd name="T31" fmla="*/ 173719 h 761"/>
                  <a:gd name="T32" fmla="*/ 179612 w 1057"/>
                  <a:gd name="T33" fmla="*/ 262324 h 761"/>
                  <a:gd name="T34" fmla="*/ 179612 w 1057"/>
                  <a:gd name="T35" fmla="*/ 262324 h 761"/>
                  <a:gd name="T36" fmla="*/ 85010 w 1057"/>
                  <a:gd name="T37" fmla="*/ 227842 h 761"/>
                  <a:gd name="T38" fmla="*/ 85010 w 1057"/>
                  <a:gd name="T39" fmla="*/ 227842 h 761"/>
                  <a:gd name="T40" fmla="*/ 0 w 1057"/>
                  <a:gd name="T41" fmla="*/ 169354 h 76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057" h="761">
                    <a:moveTo>
                      <a:pt x="0" y="388"/>
                    </a:moveTo>
                    <a:lnTo>
                      <a:pt x="0" y="388"/>
                    </a:lnTo>
                    <a:cubicBezTo>
                      <a:pt x="47" y="542"/>
                      <a:pt x="150" y="630"/>
                      <a:pt x="283" y="682"/>
                    </a:cubicBezTo>
                    <a:cubicBezTo>
                      <a:pt x="478" y="760"/>
                      <a:pt x="669" y="745"/>
                      <a:pt x="846" y="626"/>
                    </a:cubicBezTo>
                    <a:cubicBezTo>
                      <a:pt x="1056" y="485"/>
                      <a:pt x="1049" y="256"/>
                      <a:pt x="835" y="122"/>
                    </a:cubicBezTo>
                    <a:cubicBezTo>
                      <a:pt x="639" y="0"/>
                      <a:pt x="279" y="27"/>
                      <a:pt x="103" y="178"/>
                    </a:cubicBezTo>
                    <a:cubicBezTo>
                      <a:pt x="90" y="189"/>
                      <a:pt x="79" y="204"/>
                      <a:pt x="64" y="221"/>
                    </a:cubicBezTo>
                    <a:cubicBezTo>
                      <a:pt x="139" y="206"/>
                      <a:pt x="206" y="189"/>
                      <a:pt x="274" y="179"/>
                    </a:cubicBezTo>
                    <a:cubicBezTo>
                      <a:pt x="409" y="159"/>
                      <a:pt x="564" y="266"/>
                      <a:pt x="598" y="398"/>
                    </a:cubicBezTo>
                    <a:cubicBezTo>
                      <a:pt x="628" y="515"/>
                      <a:pt x="546" y="605"/>
                      <a:pt x="412" y="601"/>
                    </a:cubicBezTo>
                    <a:cubicBezTo>
                      <a:pt x="331" y="599"/>
                      <a:pt x="261" y="564"/>
                      <a:pt x="195" y="522"/>
                    </a:cubicBezTo>
                    <a:cubicBezTo>
                      <a:pt x="132" y="481"/>
                      <a:pt x="71" y="437"/>
                      <a:pt x="0" y="388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2" name="Freeform 138">
                <a:extLst>
                  <a:ext uri="{FF2B5EF4-FFF2-40B4-BE49-F238E27FC236}">
                    <a16:creationId xmlns:a16="http://schemas.microsoft.com/office/drawing/2014/main" id="{71699B96-1CF7-4340-A4E9-62660D4BA3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0168" y="6206458"/>
                <a:ext cx="928739" cy="722375"/>
              </a:xfrm>
              <a:custGeom>
                <a:avLst/>
                <a:gdLst>
                  <a:gd name="T0" fmla="*/ 0 w 2131"/>
                  <a:gd name="T1" fmla="*/ 432 h 1660"/>
                  <a:gd name="T2" fmla="*/ 0 w 2131"/>
                  <a:gd name="T3" fmla="*/ 432 h 1660"/>
                  <a:gd name="T4" fmla="*/ 904 w 2131"/>
                  <a:gd name="T5" fmla="*/ 294 h 1660"/>
                  <a:gd name="T6" fmla="*/ 904 w 2131"/>
                  <a:gd name="T7" fmla="*/ 294 h 1660"/>
                  <a:gd name="T8" fmla="*/ 1377 w 2131"/>
                  <a:gd name="T9" fmla="*/ 680 h 1660"/>
                  <a:gd name="T10" fmla="*/ 1377 w 2131"/>
                  <a:gd name="T11" fmla="*/ 680 h 1660"/>
                  <a:gd name="T12" fmla="*/ 1721 w 2131"/>
                  <a:gd name="T13" fmla="*/ 1173 h 1660"/>
                  <a:gd name="T14" fmla="*/ 1721 w 2131"/>
                  <a:gd name="T15" fmla="*/ 1173 h 1660"/>
                  <a:gd name="T16" fmla="*/ 2130 w 2131"/>
                  <a:gd name="T17" fmla="*/ 1659 h 1660"/>
                  <a:gd name="T18" fmla="*/ 2130 w 2131"/>
                  <a:gd name="T19" fmla="*/ 1659 h 1660"/>
                  <a:gd name="T20" fmla="*/ 1905 w 2131"/>
                  <a:gd name="T21" fmla="*/ 1263 h 1660"/>
                  <a:gd name="T22" fmla="*/ 1905 w 2131"/>
                  <a:gd name="T23" fmla="*/ 1263 h 1660"/>
                  <a:gd name="T24" fmla="*/ 1628 w 2131"/>
                  <a:gd name="T25" fmla="*/ 753 h 1660"/>
                  <a:gd name="T26" fmla="*/ 1628 w 2131"/>
                  <a:gd name="T27" fmla="*/ 753 h 1660"/>
                  <a:gd name="T28" fmla="*/ 1111 w 2131"/>
                  <a:gd name="T29" fmla="*/ 213 h 1660"/>
                  <a:gd name="T30" fmla="*/ 1111 w 2131"/>
                  <a:gd name="T31" fmla="*/ 213 h 1660"/>
                  <a:gd name="T32" fmla="*/ 32 w 2131"/>
                  <a:gd name="T33" fmla="*/ 387 h 1660"/>
                  <a:gd name="T34" fmla="*/ 32 w 2131"/>
                  <a:gd name="T35" fmla="*/ 387 h 1660"/>
                  <a:gd name="T36" fmla="*/ 0 w 2131"/>
                  <a:gd name="T37" fmla="*/ 432 h 1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31" h="1660">
                    <a:moveTo>
                      <a:pt x="0" y="432"/>
                    </a:moveTo>
                    <a:lnTo>
                      <a:pt x="0" y="432"/>
                    </a:lnTo>
                    <a:cubicBezTo>
                      <a:pt x="244" y="203"/>
                      <a:pt x="581" y="152"/>
                      <a:pt x="904" y="294"/>
                    </a:cubicBezTo>
                    <a:lnTo>
                      <a:pt x="904" y="294"/>
                    </a:lnTo>
                    <a:cubicBezTo>
                      <a:pt x="1098" y="379"/>
                      <a:pt x="1252" y="514"/>
                      <a:pt x="1377" y="680"/>
                    </a:cubicBezTo>
                    <a:lnTo>
                      <a:pt x="1377" y="680"/>
                    </a:lnTo>
                    <a:cubicBezTo>
                      <a:pt x="1498" y="840"/>
                      <a:pt x="1609" y="1008"/>
                      <a:pt x="1721" y="1173"/>
                    </a:cubicBezTo>
                    <a:lnTo>
                      <a:pt x="1721" y="1173"/>
                    </a:lnTo>
                    <a:cubicBezTo>
                      <a:pt x="1840" y="1349"/>
                      <a:pt x="1974" y="1513"/>
                      <a:pt x="2130" y="1659"/>
                    </a:cubicBezTo>
                    <a:lnTo>
                      <a:pt x="2130" y="1659"/>
                    </a:lnTo>
                    <a:cubicBezTo>
                      <a:pt x="2054" y="1527"/>
                      <a:pt x="1978" y="1396"/>
                      <a:pt x="1905" y="1263"/>
                    </a:cubicBezTo>
                    <a:lnTo>
                      <a:pt x="1905" y="1263"/>
                    </a:lnTo>
                    <a:cubicBezTo>
                      <a:pt x="1812" y="1094"/>
                      <a:pt x="1728" y="919"/>
                      <a:pt x="1628" y="753"/>
                    </a:cubicBezTo>
                    <a:lnTo>
                      <a:pt x="1628" y="753"/>
                    </a:lnTo>
                    <a:cubicBezTo>
                      <a:pt x="1496" y="536"/>
                      <a:pt x="1333" y="347"/>
                      <a:pt x="1111" y="213"/>
                    </a:cubicBezTo>
                    <a:lnTo>
                      <a:pt x="1111" y="213"/>
                    </a:lnTo>
                    <a:cubicBezTo>
                      <a:pt x="758" y="0"/>
                      <a:pt x="295" y="71"/>
                      <a:pt x="32" y="387"/>
                    </a:cubicBezTo>
                    <a:lnTo>
                      <a:pt x="32" y="387"/>
                    </a:lnTo>
                    <a:cubicBezTo>
                      <a:pt x="20" y="401"/>
                      <a:pt x="11" y="417"/>
                      <a:pt x="0" y="432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3" name="Freeform 139">
                <a:extLst>
                  <a:ext uri="{FF2B5EF4-FFF2-40B4-BE49-F238E27FC236}">
                    <a16:creationId xmlns:a16="http://schemas.microsoft.com/office/drawing/2014/main" id="{F5118098-7E2E-B247-B447-BC0BAA04BC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7761" y="5454601"/>
                <a:ext cx="311040" cy="480000"/>
              </a:xfrm>
              <a:custGeom>
                <a:avLst/>
                <a:gdLst>
                  <a:gd name="T0" fmla="*/ 219993 w 714"/>
                  <a:gd name="T1" fmla="*/ 429864 h 1101"/>
                  <a:gd name="T2" fmla="*/ 219993 w 714"/>
                  <a:gd name="T3" fmla="*/ 429864 h 1101"/>
                  <a:gd name="T4" fmla="*/ 241775 w 714"/>
                  <a:gd name="T5" fmla="*/ 78910 h 1101"/>
                  <a:gd name="T6" fmla="*/ 241775 w 714"/>
                  <a:gd name="T7" fmla="*/ 78910 h 1101"/>
                  <a:gd name="T8" fmla="*/ 73622 w 714"/>
                  <a:gd name="T9" fmla="*/ 62343 h 1101"/>
                  <a:gd name="T10" fmla="*/ 73622 w 714"/>
                  <a:gd name="T11" fmla="*/ 62343 h 1101"/>
                  <a:gd name="T12" fmla="*/ 18296 w 714"/>
                  <a:gd name="T13" fmla="*/ 289918 h 1101"/>
                  <a:gd name="T14" fmla="*/ 18296 w 714"/>
                  <a:gd name="T15" fmla="*/ 289918 h 1101"/>
                  <a:gd name="T16" fmla="*/ 86255 w 714"/>
                  <a:gd name="T17" fmla="*/ 428120 h 1101"/>
                  <a:gd name="T18" fmla="*/ 86255 w 714"/>
                  <a:gd name="T19" fmla="*/ 428120 h 1101"/>
                  <a:gd name="T20" fmla="*/ 141144 w 714"/>
                  <a:gd name="T21" fmla="*/ 479564 h 1101"/>
                  <a:gd name="T22" fmla="*/ 141144 w 714"/>
                  <a:gd name="T23" fmla="*/ 479564 h 1101"/>
                  <a:gd name="T24" fmla="*/ 140273 w 714"/>
                  <a:gd name="T25" fmla="*/ 445995 h 1101"/>
                  <a:gd name="T26" fmla="*/ 140273 w 714"/>
                  <a:gd name="T27" fmla="*/ 445995 h 1101"/>
                  <a:gd name="T28" fmla="*/ 79285 w 714"/>
                  <a:gd name="T29" fmla="*/ 284687 h 1101"/>
                  <a:gd name="T30" fmla="*/ 79285 w 714"/>
                  <a:gd name="T31" fmla="*/ 284687 h 1101"/>
                  <a:gd name="T32" fmla="*/ 141144 w 714"/>
                  <a:gd name="T33" fmla="*/ 184850 h 1101"/>
                  <a:gd name="T34" fmla="*/ 141144 w 714"/>
                  <a:gd name="T35" fmla="*/ 184850 h 1101"/>
                  <a:gd name="T36" fmla="*/ 166411 w 714"/>
                  <a:gd name="T37" fmla="*/ 187902 h 1101"/>
                  <a:gd name="T38" fmla="*/ 166411 w 714"/>
                  <a:gd name="T39" fmla="*/ 187902 h 1101"/>
                  <a:gd name="T40" fmla="*/ 228270 w 714"/>
                  <a:gd name="T41" fmla="*/ 319128 h 1101"/>
                  <a:gd name="T42" fmla="*/ 228270 w 714"/>
                  <a:gd name="T43" fmla="*/ 319128 h 1101"/>
                  <a:gd name="T44" fmla="*/ 219993 w 714"/>
                  <a:gd name="T45" fmla="*/ 429864 h 11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714" h="1101">
                    <a:moveTo>
                      <a:pt x="505" y="986"/>
                    </a:moveTo>
                    <a:lnTo>
                      <a:pt x="505" y="986"/>
                    </a:lnTo>
                    <a:cubicBezTo>
                      <a:pt x="713" y="747"/>
                      <a:pt x="681" y="387"/>
                      <a:pt x="555" y="181"/>
                    </a:cubicBezTo>
                    <a:cubicBezTo>
                      <a:pt x="455" y="17"/>
                      <a:pt x="299" y="0"/>
                      <a:pt x="169" y="143"/>
                    </a:cubicBezTo>
                    <a:cubicBezTo>
                      <a:pt x="33" y="293"/>
                      <a:pt x="0" y="470"/>
                      <a:pt x="42" y="665"/>
                    </a:cubicBezTo>
                    <a:cubicBezTo>
                      <a:pt x="68" y="785"/>
                      <a:pt x="122" y="889"/>
                      <a:pt x="198" y="982"/>
                    </a:cubicBezTo>
                    <a:cubicBezTo>
                      <a:pt x="234" y="1026"/>
                      <a:pt x="281" y="1060"/>
                      <a:pt x="324" y="1100"/>
                    </a:cubicBezTo>
                    <a:cubicBezTo>
                      <a:pt x="360" y="1064"/>
                      <a:pt x="340" y="1044"/>
                      <a:pt x="322" y="1023"/>
                    </a:cubicBezTo>
                    <a:cubicBezTo>
                      <a:pt x="232" y="917"/>
                      <a:pt x="192" y="789"/>
                      <a:pt x="182" y="653"/>
                    </a:cubicBezTo>
                    <a:cubicBezTo>
                      <a:pt x="174" y="541"/>
                      <a:pt x="226" y="462"/>
                      <a:pt x="324" y="424"/>
                    </a:cubicBezTo>
                    <a:cubicBezTo>
                      <a:pt x="340" y="417"/>
                      <a:pt x="368" y="421"/>
                      <a:pt x="382" y="431"/>
                    </a:cubicBezTo>
                    <a:cubicBezTo>
                      <a:pt x="485" y="505"/>
                      <a:pt x="521" y="613"/>
                      <a:pt x="524" y="732"/>
                    </a:cubicBezTo>
                    <a:cubicBezTo>
                      <a:pt x="526" y="816"/>
                      <a:pt x="512" y="900"/>
                      <a:pt x="505" y="98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4" name="Freeform 140">
                <a:extLst>
                  <a:ext uri="{FF2B5EF4-FFF2-40B4-BE49-F238E27FC236}">
                    <a16:creationId xmlns:a16="http://schemas.microsoft.com/office/drawing/2014/main" id="{FD5C0B6A-2458-454B-9DAF-371CF068C8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2194" y="6234998"/>
                <a:ext cx="506440" cy="669982"/>
              </a:xfrm>
              <a:custGeom>
                <a:avLst/>
                <a:gdLst>
                  <a:gd name="T0" fmla="*/ 356 w 1162"/>
                  <a:gd name="T1" fmla="*/ 1530 h 1540"/>
                  <a:gd name="T2" fmla="*/ 356 w 1162"/>
                  <a:gd name="T3" fmla="*/ 1530 h 1540"/>
                  <a:gd name="T4" fmla="*/ 325 w 1162"/>
                  <a:gd name="T5" fmla="*/ 1462 h 1540"/>
                  <a:gd name="T6" fmla="*/ 325 w 1162"/>
                  <a:gd name="T7" fmla="*/ 1462 h 1540"/>
                  <a:gd name="T8" fmla="*/ 197 w 1162"/>
                  <a:gd name="T9" fmla="*/ 926 h 1540"/>
                  <a:gd name="T10" fmla="*/ 197 w 1162"/>
                  <a:gd name="T11" fmla="*/ 926 h 1540"/>
                  <a:gd name="T12" fmla="*/ 374 w 1162"/>
                  <a:gd name="T13" fmla="*/ 479 h 1540"/>
                  <a:gd name="T14" fmla="*/ 374 w 1162"/>
                  <a:gd name="T15" fmla="*/ 479 h 1540"/>
                  <a:gd name="T16" fmla="*/ 528 w 1162"/>
                  <a:gd name="T17" fmla="*/ 309 h 1540"/>
                  <a:gd name="T18" fmla="*/ 528 w 1162"/>
                  <a:gd name="T19" fmla="*/ 309 h 1540"/>
                  <a:gd name="T20" fmla="*/ 870 w 1162"/>
                  <a:gd name="T21" fmla="*/ 155 h 1540"/>
                  <a:gd name="T22" fmla="*/ 870 w 1162"/>
                  <a:gd name="T23" fmla="*/ 155 h 1540"/>
                  <a:gd name="T24" fmla="*/ 1113 w 1162"/>
                  <a:gd name="T25" fmla="*/ 150 h 1540"/>
                  <a:gd name="T26" fmla="*/ 1113 w 1162"/>
                  <a:gd name="T27" fmla="*/ 150 h 1540"/>
                  <a:gd name="T28" fmla="*/ 1156 w 1162"/>
                  <a:gd name="T29" fmla="*/ 148 h 1540"/>
                  <a:gd name="T30" fmla="*/ 1156 w 1162"/>
                  <a:gd name="T31" fmla="*/ 148 h 1540"/>
                  <a:gd name="T32" fmla="*/ 1161 w 1162"/>
                  <a:gd name="T33" fmla="*/ 132 h 1540"/>
                  <a:gd name="T34" fmla="*/ 1161 w 1162"/>
                  <a:gd name="T35" fmla="*/ 132 h 1540"/>
                  <a:gd name="T36" fmla="*/ 1052 w 1162"/>
                  <a:gd name="T37" fmla="*/ 88 h 1540"/>
                  <a:gd name="T38" fmla="*/ 1052 w 1162"/>
                  <a:gd name="T39" fmla="*/ 88 h 1540"/>
                  <a:gd name="T40" fmla="*/ 156 w 1162"/>
                  <a:gd name="T41" fmla="*/ 426 h 1540"/>
                  <a:gd name="T42" fmla="*/ 156 w 1162"/>
                  <a:gd name="T43" fmla="*/ 426 h 1540"/>
                  <a:gd name="T44" fmla="*/ 97 w 1162"/>
                  <a:gd name="T45" fmla="*/ 1083 h 1540"/>
                  <a:gd name="T46" fmla="*/ 97 w 1162"/>
                  <a:gd name="T47" fmla="*/ 1083 h 1540"/>
                  <a:gd name="T48" fmla="*/ 168 w 1162"/>
                  <a:gd name="T49" fmla="*/ 1252 h 1540"/>
                  <a:gd name="T50" fmla="*/ 168 w 1162"/>
                  <a:gd name="T51" fmla="*/ 1252 h 1540"/>
                  <a:gd name="T52" fmla="*/ 337 w 1162"/>
                  <a:gd name="T53" fmla="*/ 1539 h 1540"/>
                  <a:gd name="T54" fmla="*/ 337 w 1162"/>
                  <a:gd name="T55" fmla="*/ 1539 h 1540"/>
                  <a:gd name="T56" fmla="*/ 356 w 1162"/>
                  <a:gd name="T57" fmla="*/ 1530 h 15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62" h="1540">
                    <a:moveTo>
                      <a:pt x="356" y="1530"/>
                    </a:moveTo>
                    <a:lnTo>
                      <a:pt x="356" y="1530"/>
                    </a:lnTo>
                    <a:cubicBezTo>
                      <a:pt x="346" y="1507"/>
                      <a:pt x="336" y="1484"/>
                      <a:pt x="325" y="1462"/>
                    </a:cubicBezTo>
                    <a:lnTo>
                      <a:pt x="325" y="1462"/>
                    </a:lnTo>
                    <a:cubicBezTo>
                      <a:pt x="244" y="1292"/>
                      <a:pt x="192" y="1115"/>
                      <a:pt x="197" y="926"/>
                    </a:cubicBezTo>
                    <a:lnTo>
                      <a:pt x="197" y="926"/>
                    </a:lnTo>
                    <a:cubicBezTo>
                      <a:pt x="201" y="757"/>
                      <a:pt x="267" y="609"/>
                      <a:pt x="374" y="479"/>
                    </a:cubicBezTo>
                    <a:lnTo>
                      <a:pt x="374" y="479"/>
                    </a:lnTo>
                    <a:cubicBezTo>
                      <a:pt x="422" y="420"/>
                      <a:pt x="474" y="363"/>
                      <a:pt x="528" y="309"/>
                    </a:cubicBezTo>
                    <a:lnTo>
                      <a:pt x="528" y="309"/>
                    </a:lnTo>
                    <a:cubicBezTo>
                      <a:pt x="622" y="214"/>
                      <a:pt x="741" y="169"/>
                      <a:pt x="870" y="155"/>
                    </a:cubicBezTo>
                    <a:lnTo>
                      <a:pt x="870" y="155"/>
                    </a:lnTo>
                    <a:cubicBezTo>
                      <a:pt x="950" y="146"/>
                      <a:pt x="1032" y="151"/>
                      <a:pt x="1113" y="150"/>
                    </a:cubicBezTo>
                    <a:lnTo>
                      <a:pt x="1113" y="150"/>
                    </a:lnTo>
                    <a:cubicBezTo>
                      <a:pt x="1127" y="150"/>
                      <a:pt x="1141" y="149"/>
                      <a:pt x="1156" y="148"/>
                    </a:cubicBezTo>
                    <a:lnTo>
                      <a:pt x="1156" y="148"/>
                    </a:lnTo>
                    <a:cubicBezTo>
                      <a:pt x="1157" y="143"/>
                      <a:pt x="1159" y="137"/>
                      <a:pt x="1161" y="132"/>
                    </a:cubicBezTo>
                    <a:lnTo>
                      <a:pt x="1161" y="132"/>
                    </a:lnTo>
                    <a:cubicBezTo>
                      <a:pt x="1125" y="117"/>
                      <a:pt x="1090" y="98"/>
                      <a:pt x="1052" y="88"/>
                    </a:cubicBezTo>
                    <a:lnTo>
                      <a:pt x="1052" y="88"/>
                    </a:lnTo>
                    <a:cubicBezTo>
                      <a:pt x="712" y="0"/>
                      <a:pt x="359" y="137"/>
                      <a:pt x="156" y="426"/>
                    </a:cubicBezTo>
                    <a:lnTo>
                      <a:pt x="156" y="426"/>
                    </a:lnTo>
                    <a:cubicBezTo>
                      <a:pt x="9" y="636"/>
                      <a:pt x="0" y="853"/>
                      <a:pt x="97" y="1083"/>
                    </a:cubicBezTo>
                    <a:lnTo>
                      <a:pt x="97" y="1083"/>
                    </a:lnTo>
                    <a:cubicBezTo>
                      <a:pt x="121" y="1139"/>
                      <a:pt x="139" y="1198"/>
                      <a:pt x="168" y="1252"/>
                    </a:cubicBezTo>
                    <a:lnTo>
                      <a:pt x="168" y="1252"/>
                    </a:lnTo>
                    <a:cubicBezTo>
                      <a:pt x="222" y="1349"/>
                      <a:pt x="280" y="1444"/>
                      <a:pt x="337" y="1539"/>
                    </a:cubicBezTo>
                    <a:lnTo>
                      <a:pt x="337" y="1539"/>
                    </a:lnTo>
                    <a:cubicBezTo>
                      <a:pt x="343" y="1536"/>
                      <a:pt x="350" y="1533"/>
                      <a:pt x="356" y="153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5" name="Freeform 141">
                <a:extLst>
                  <a:ext uri="{FF2B5EF4-FFF2-40B4-BE49-F238E27FC236}">
                    <a16:creationId xmlns:a16="http://schemas.microsoft.com/office/drawing/2014/main" id="{75A16011-BCD0-FB42-BCF2-E4FE3079B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42" y="5293321"/>
                <a:ext cx="378239" cy="311040"/>
              </a:xfrm>
              <a:custGeom>
                <a:avLst/>
                <a:gdLst>
                  <a:gd name="T0" fmla="*/ 0 w 867"/>
                  <a:gd name="T1" fmla="*/ 176372 h 716"/>
                  <a:gd name="T2" fmla="*/ 0 w 867"/>
                  <a:gd name="T3" fmla="*/ 176372 h 716"/>
                  <a:gd name="T4" fmla="*/ 14833 w 867"/>
                  <a:gd name="T5" fmla="*/ 162036 h 716"/>
                  <a:gd name="T6" fmla="*/ 14833 w 867"/>
                  <a:gd name="T7" fmla="*/ 162036 h 716"/>
                  <a:gd name="T8" fmla="*/ 139168 w 867"/>
                  <a:gd name="T9" fmla="*/ 100349 h 716"/>
                  <a:gd name="T10" fmla="*/ 139168 w 867"/>
                  <a:gd name="T11" fmla="*/ 100349 h 716"/>
                  <a:gd name="T12" fmla="*/ 219003 w 867"/>
                  <a:gd name="T13" fmla="*/ 151176 h 716"/>
                  <a:gd name="T14" fmla="*/ 219003 w 867"/>
                  <a:gd name="T15" fmla="*/ 151176 h 716"/>
                  <a:gd name="T16" fmla="*/ 174068 w 867"/>
                  <a:gd name="T17" fmla="*/ 244140 h 716"/>
                  <a:gd name="T18" fmla="*/ 174068 w 867"/>
                  <a:gd name="T19" fmla="*/ 244140 h 716"/>
                  <a:gd name="T20" fmla="*/ 94669 w 867"/>
                  <a:gd name="T21" fmla="*/ 258476 h 716"/>
                  <a:gd name="T22" fmla="*/ 94669 w 867"/>
                  <a:gd name="T23" fmla="*/ 258476 h 716"/>
                  <a:gd name="T24" fmla="*/ 104703 w 867"/>
                  <a:gd name="T25" fmla="*/ 243706 h 716"/>
                  <a:gd name="T26" fmla="*/ 104703 w 867"/>
                  <a:gd name="T27" fmla="*/ 243706 h 716"/>
                  <a:gd name="T28" fmla="*/ 54533 w 867"/>
                  <a:gd name="T29" fmla="*/ 248050 h 716"/>
                  <a:gd name="T30" fmla="*/ 54533 w 867"/>
                  <a:gd name="T31" fmla="*/ 248050 h 716"/>
                  <a:gd name="T32" fmla="*/ 54096 w 867"/>
                  <a:gd name="T33" fmla="*/ 252394 h 716"/>
                  <a:gd name="T34" fmla="*/ 54096 w 867"/>
                  <a:gd name="T35" fmla="*/ 252394 h 716"/>
                  <a:gd name="T36" fmla="*/ 66312 w 867"/>
                  <a:gd name="T37" fmla="*/ 258042 h 716"/>
                  <a:gd name="T38" fmla="*/ 66312 w 867"/>
                  <a:gd name="T39" fmla="*/ 258042 h 716"/>
                  <a:gd name="T40" fmla="*/ 65876 w 867"/>
                  <a:gd name="T41" fmla="*/ 260648 h 716"/>
                  <a:gd name="T42" fmla="*/ 65876 w 867"/>
                  <a:gd name="T43" fmla="*/ 260648 h 716"/>
                  <a:gd name="T44" fmla="*/ 20504 w 867"/>
                  <a:gd name="T45" fmla="*/ 257607 h 716"/>
                  <a:gd name="T46" fmla="*/ 20504 w 867"/>
                  <a:gd name="T47" fmla="*/ 257607 h 716"/>
                  <a:gd name="T48" fmla="*/ 80708 w 867"/>
                  <a:gd name="T49" fmla="*/ 288885 h 716"/>
                  <a:gd name="T50" fmla="*/ 80708 w 867"/>
                  <a:gd name="T51" fmla="*/ 288885 h 716"/>
                  <a:gd name="T52" fmla="*/ 362097 w 867"/>
                  <a:gd name="T53" fmla="*/ 125111 h 716"/>
                  <a:gd name="T54" fmla="*/ 362097 w 867"/>
                  <a:gd name="T55" fmla="*/ 125111 h 716"/>
                  <a:gd name="T56" fmla="*/ 312363 w 867"/>
                  <a:gd name="T57" fmla="*/ 23893 h 716"/>
                  <a:gd name="T58" fmla="*/ 312363 w 867"/>
                  <a:gd name="T59" fmla="*/ 23893 h 716"/>
                  <a:gd name="T60" fmla="*/ 133060 w 867"/>
                  <a:gd name="T61" fmla="*/ 34319 h 716"/>
                  <a:gd name="T62" fmla="*/ 133060 w 867"/>
                  <a:gd name="T63" fmla="*/ 34319 h 716"/>
                  <a:gd name="T64" fmla="*/ 0 w 867"/>
                  <a:gd name="T65" fmla="*/ 176372 h 7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867" h="716">
                    <a:moveTo>
                      <a:pt x="0" y="406"/>
                    </a:moveTo>
                    <a:lnTo>
                      <a:pt x="0" y="406"/>
                    </a:lnTo>
                    <a:cubicBezTo>
                      <a:pt x="12" y="395"/>
                      <a:pt x="24" y="385"/>
                      <a:pt x="34" y="373"/>
                    </a:cubicBezTo>
                    <a:cubicBezTo>
                      <a:pt x="109" y="285"/>
                      <a:pt x="207" y="242"/>
                      <a:pt x="319" y="231"/>
                    </a:cubicBezTo>
                    <a:cubicBezTo>
                      <a:pt x="417" y="222"/>
                      <a:pt x="483" y="267"/>
                      <a:pt x="502" y="348"/>
                    </a:cubicBezTo>
                    <a:cubicBezTo>
                      <a:pt x="527" y="453"/>
                      <a:pt x="496" y="525"/>
                      <a:pt x="399" y="562"/>
                    </a:cubicBezTo>
                    <a:cubicBezTo>
                      <a:pt x="343" y="584"/>
                      <a:pt x="281" y="592"/>
                      <a:pt x="217" y="595"/>
                    </a:cubicBezTo>
                    <a:cubicBezTo>
                      <a:pt x="221" y="589"/>
                      <a:pt x="225" y="583"/>
                      <a:pt x="240" y="561"/>
                    </a:cubicBezTo>
                    <a:cubicBezTo>
                      <a:pt x="194" y="565"/>
                      <a:pt x="159" y="568"/>
                      <a:pt x="125" y="571"/>
                    </a:cubicBezTo>
                    <a:cubicBezTo>
                      <a:pt x="125" y="574"/>
                      <a:pt x="124" y="577"/>
                      <a:pt x="124" y="581"/>
                    </a:cubicBezTo>
                    <a:cubicBezTo>
                      <a:pt x="134" y="585"/>
                      <a:pt x="143" y="589"/>
                      <a:pt x="152" y="594"/>
                    </a:cubicBezTo>
                    <a:cubicBezTo>
                      <a:pt x="152" y="597"/>
                      <a:pt x="151" y="598"/>
                      <a:pt x="151" y="600"/>
                    </a:cubicBezTo>
                    <a:cubicBezTo>
                      <a:pt x="118" y="598"/>
                      <a:pt x="85" y="596"/>
                      <a:pt x="47" y="593"/>
                    </a:cubicBezTo>
                    <a:cubicBezTo>
                      <a:pt x="84" y="642"/>
                      <a:pt x="135" y="656"/>
                      <a:pt x="185" y="665"/>
                    </a:cubicBezTo>
                    <a:cubicBezTo>
                      <a:pt x="458" y="715"/>
                      <a:pt x="743" y="581"/>
                      <a:pt x="830" y="288"/>
                    </a:cubicBezTo>
                    <a:cubicBezTo>
                      <a:pt x="866" y="168"/>
                      <a:pt x="832" y="101"/>
                      <a:pt x="716" y="55"/>
                    </a:cubicBezTo>
                    <a:cubicBezTo>
                      <a:pt x="575" y="0"/>
                      <a:pt x="439" y="22"/>
                      <a:pt x="305" y="79"/>
                    </a:cubicBezTo>
                    <a:cubicBezTo>
                      <a:pt x="155" y="142"/>
                      <a:pt x="61" y="258"/>
                      <a:pt x="0" y="406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6" name="Freeform 142">
                <a:extLst>
                  <a:ext uri="{FF2B5EF4-FFF2-40B4-BE49-F238E27FC236}">
                    <a16:creationId xmlns:a16="http://schemas.microsoft.com/office/drawing/2014/main" id="{AF1A5D35-15DB-004C-9C0D-6AE0494FC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2349" y="5524816"/>
                <a:ext cx="692188" cy="1341553"/>
              </a:xfrm>
              <a:custGeom>
                <a:avLst/>
                <a:gdLst>
                  <a:gd name="T0" fmla="*/ 0 w 1594"/>
                  <a:gd name="T1" fmla="*/ 1091 h 3083"/>
                  <a:gd name="T2" fmla="*/ 0 w 1594"/>
                  <a:gd name="T3" fmla="*/ 1091 h 3083"/>
                  <a:gd name="T4" fmla="*/ 185 w 1594"/>
                  <a:gd name="T5" fmla="*/ 1419 h 3083"/>
                  <a:gd name="T6" fmla="*/ 185 w 1594"/>
                  <a:gd name="T7" fmla="*/ 1419 h 3083"/>
                  <a:gd name="T8" fmla="*/ 208 w 1594"/>
                  <a:gd name="T9" fmla="*/ 1540 h 3083"/>
                  <a:gd name="T10" fmla="*/ 208 w 1594"/>
                  <a:gd name="T11" fmla="*/ 1540 h 3083"/>
                  <a:gd name="T12" fmla="*/ 210 w 1594"/>
                  <a:gd name="T13" fmla="*/ 2078 h 3083"/>
                  <a:gd name="T14" fmla="*/ 210 w 1594"/>
                  <a:gd name="T15" fmla="*/ 2078 h 3083"/>
                  <a:gd name="T16" fmla="*/ 550 w 1594"/>
                  <a:gd name="T17" fmla="*/ 3017 h 3083"/>
                  <a:gd name="T18" fmla="*/ 550 w 1594"/>
                  <a:gd name="T19" fmla="*/ 3017 h 3083"/>
                  <a:gd name="T20" fmla="*/ 606 w 1594"/>
                  <a:gd name="T21" fmla="*/ 3082 h 3083"/>
                  <a:gd name="T22" fmla="*/ 606 w 1594"/>
                  <a:gd name="T23" fmla="*/ 3082 h 3083"/>
                  <a:gd name="T24" fmla="*/ 505 w 1594"/>
                  <a:gd name="T25" fmla="*/ 2879 h 3083"/>
                  <a:gd name="T26" fmla="*/ 505 w 1594"/>
                  <a:gd name="T27" fmla="*/ 2879 h 3083"/>
                  <a:gd name="T28" fmla="*/ 272 w 1594"/>
                  <a:gd name="T29" fmla="*/ 2158 h 3083"/>
                  <a:gd name="T30" fmla="*/ 272 w 1594"/>
                  <a:gd name="T31" fmla="*/ 2158 h 3083"/>
                  <a:gd name="T32" fmla="*/ 290 w 1594"/>
                  <a:gd name="T33" fmla="*/ 1465 h 3083"/>
                  <a:gd name="T34" fmla="*/ 290 w 1594"/>
                  <a:gd name="T35" fmla="*/ 1465 h 3083"/>
                  <a:gd name="T36" fmla="*/ 483 w 1594"/>
                  <a:gd name="T37" fmla="*/ 1006 h 3083"/>
                  <a:gd name="T38" fmla="*/ 483 w 1594"/>
                  <a:gd name="T39" fmla="*/ 1006 h 3083"/>
                  <a:gd name="T40" fmla="*/ 776 w 1594"/>
                  <a:gd name="T41" fmla="*/ 786 h 3083"/>
                  <a:gd name="T42" fmla="*/ 776 w 1594"/>
                  <a:gd name="T43" fmla="*/ 786 h 3083"/>
                  <a:gd name="T44" fmla="*/ 891 w 1594"/>
                  <a:gd name="T45" fmla="*/ 738 h 3083"/>
                  <a:gd name="T46" fmla="*/ 891 w 1594"/>
                  <a:gd name="T47" fmla="*/ 738 h 3083"/>
                  <a:gd name="T48" fmla="*/ 884 w 1594"/>
                  <a:gd name="T49" fmla="*/ 718 h 3083"/>
                  <a:gd name="T50" fmla="*/ 884 w 1594"/>
                  <a:gd name="T51" fmla="*/ 718 h 3083"/>
                  <a:gd name="T52" fmla="*/ 604 w 1594"/>
                  <a:gd name="T53" fmla="*/ 811 h 3083"/>
                  <a:gd name="T54" fmla="*/ 604 w 1594"/>
                  <a:gd name="T55" fmla="*/ 811 h 3083"/>
                  <a:gd name="T56" fmla="*/ 1593 w 1594"/>
                  <a:gd name="T57" fmla="*/ 18 h 3083"/>
                  <a:gd name="T58" fmla="*/ 1593 w 1594"/>
                  <a:gd name="T59" fmla="*/ 18 h 3083"/>
                  <a:gd name="T60" fmla="*/ 1583 w 1594"/>
                  <a:gd name="T61" fmla="*/ 0 h 3083"/>
                  <a:gd name="T62" fmla="*/ 1583 w 1594"/>
                  <a:gd name="T63" fmla="*/ 0 h 3083"/>
                  <a:gd name="T64" fmla="*/ 1416 w 1594"/>
                  <a:gd name="T65" fmla="*/ 55 h 3083"/>
                  <a:gd name="T66" fmla="*/ 1416 w 1594"/>
                  <a:gd name="T67" fmla="*/ 55 h 3083"/>
                  <a:gd name="T68" fmla="*/ 1247 w 1594"/>
                  <a:gd name="T69" fmla="*/ 129 h 3083"/>
                  <a:gd name="T70" fmla="*/ 1247 w 1594"/>
                  <a:gd name="T71" fmla="*/ 129 h 3083"/>
                  <a:gd name="T72" fmla="*/ 1094 w 1594"/>
                  <a:gd name="T73" fmla="*/ 218 h 3083"/>
                  <a:gd name="T74" fmla="*/ 1094 w 1594"/>
                  <a:gd name="T75" fmla="*/ 218 h 3083"/>
                  <a:gd name="T76" fmla="*/ 940 w 1594"/>
                  <a:gd name="T77" fmla="*/ 326 h 3083"/>
                  <a:gd name="T78" fmla="*/ 940 w 1594"/>
                  <a:gd name="T79" fmla="*/ 326 h 3083"/>
                  <a:gd name="T80" fmla="*/ 907 w 1594"/>
                  <a:gd name="T81" fmla="*/ 96 h 3083"/>
                  <a:gd name="T82" fmla="*/ 907 w 1594"/>
                  <a:gd name="T83" fmla="*/ 96 h 3083"/>
                  <a:gd name="T84" fmla="*/ 891 w 1594"/>
                  <a:gd name="T85" fmla="*/ 96 h 3083"/>
                  <a:gd name="T86" fmla="*/ 891 w 1594"/>
                  <a:gd name="T87" fmla="*/ 96 h 3083"/>
                  <a:gd name="T88" fmla="*/ 887 w 1594"/>
                  <a:gd name="T89" fmla="*/ 267 h 3083"/>
                  <a:gd name="T90" fmla="*/ 887 w 1594"/>
                  <a:gd name="T91" fmla="*/ 267 h 3083"/>
                  <a:gd name="T92" fmla="*/ 819 w 1594"/>
                  <a:gd name="T93" fmla="*/ 449 h 3083"/>
                  <a:gd name="T94" fmla="*/ 819 w 1594"/>
                  <a:gd name="T95" fmla="*/ 449 h 3083"/>
                  <a:gd name="T96" fmla="*/ 452 w 1594"/>
                  <a:gd name="T97" fmla="*/ 925 h 3083"/>
                  <a:gd name="T98" fmla="*/ 452 w 1594"/>
                  <a:gd name="T99" fmla="*/ 925 h 3083"/>
                  <a:gd name="T100" fmla="*/ 244 w 1594"/>
                  <a:gd name="T101" fmla="*/ 1390 h 3083"/>
                  <a:gd name="T102" fmla="*/ 244 w 1594"/>
                  <a:gd name="T103" fmla="*/ 1390 h 3083"/>
                  <a:gd name="T104" fmla="*/ 230 w 1594"/>
                  <a:gd name="T105" fmla="*/ 1420 h 3083"/>
                  <a:gd name="T106" fmla="*/ 230 w 1594"/>
                  <a:gd name="T107" fmla="*/ 1420 h 3083"/>
                  <a:gd name="T108" fmla="*/ 9 w 1594"/>
                  <a:gd name="T109" fmla="*/ 1086 h 3083"/>
                  <a:gd name="T110" fmla="*/ 9 w 1594"/>
                  <a:gd name="T111" fmla="*/ 1086 h 3083"/>
                  <a:gd name="T112" fmla="*/ 0 w 1594"/>
                  <a:gd name="T113" fmla="*/ 1091 h 3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94" h="3083">
                    <a:moveTo>
                      <a:pt x="0" y="1091"/>
                    </a:moveTo>
                    <a:lnTo>
                      <a:pt x="0" y="1091"/>
                    </a:lnTo>
                    <a:cubicBezTo>
                      <a:pt x="62" y="1200"/>
                      <a:pt x="127" y="1308"/>
                      <a:pt x="185" y="1419"/>
                    </a:cubicBezTo>
                    <a:lnTo>
                      <a:pt x="185" y="1419"/>
                    </a:lnTo>
                    <a:cubicBezTo>
                      <a:pt x="203" y="1454"/>
                      <a:pt x="215" y="1502"/>
                      <a:pt x="208" y="1540"/>
                    </a:cubicBezTo>
                    <a:lnTo>
                      <a:pt x="208" y="1540"/>
                    </a:lnTo>
                    <a:cubicBezTo>
                      <a:pt x="174" y="1720"/>
                      <a:pt x="186" y="1899"/>
                      <a:pt x="210" y="2078"/>
                    </a:cubicBezTo>
                    <a:lnTo>
                      <a:pt x="210" y="2078"/>
                    </a:lnTo>
                    <a:cubicBezTo>
                      <a:pt x="254" y="2416"/>
                      <a:pt x="379" y="2725"/>
                      <a:pt x="550" y="3017"/>
                    </a:cubicBezTo>
                    <a:lnTo>
                      <a:pt x="550" y="3017"/>
                    </a:lnTo>
                    <a:cubicBezTo>
                      <a:pt x="564" y="3041"/>
                      <a:pt x="581" y="3064"/>
                      <a:pt x="606" y="3082"/>
                    </a:cubicBezTo>
                    <a:lnTo>
                      <a:pt x="606" y="3082"/>
                    </a:lnTo>
                    <a:cubicBezTo>
                      <a:pt x="571" y="3015"/>
                      <a:pt x="536" y="2948"/>
                      <a:pt x="505" y="2879"/>
                    </a:cubicBezTo>
                    <a:lnTo>
                      <a:pt x="505" y="2879"/>
                    </a:lnTo>
                    <a:cubicBezTo>
                      <a:pt x="398" y="2648"/>
                      <a:pt x="317" y="2410"/>
                      <a:pt x="272" y="2158"/>
                    </a:cubicBezTo>
                    <a:lnTo>
                      <a:pt x="272" y="2158"/>
                    </a:lnTo>
                    <a:cubicBezTo>
                      <a:pt x="230" y="1924"/>
                      <a:pt x="236" y="1693"/>
                      <a:pt x="290" y="1465"/>
                    </a:cubicBezTo>
                    <a:lnTo>
                      <a:pt x="290" y="1465"/>
                    </a:lnTo>
                    <a:cubicBezTo>
                      <a:pt x="328" y="1302"/>
                      <a:pt x="390" y="1145"/>
                      <a:pt x="483" y="1006"/>
                    </a:cubicBezTo>
                    <a:lnTo>
                      <a:pt x="483" y="1006"/>
                    </a:lnTo>
                    <a:cubicBezTo>
                      <a:pt x="552" y="900"/>
                      <a:pt x="655" y="829"/>
                      <a:pt x="776" y="786"/>
                    </a:cubicBezTo>
                    <a:lnTo>
                      <a:pt x="776" y="786"/>
                    </a:lnTo>
                    <a:cubicBezTo>
                      <a:pt x="815" y="772"/>
                      <a:pt x="853" y="754"/>
                      <a:pt x="891" y="738"/>
                    </a:cubicBezTo>
                    <a:lnTo>
                      <a:pt x="891" y="738"/>
                    </a:lnTo>
                    <a:cubicBezTo>
                      <a:pt x="889" y="731"/>
                      <a:pt x="886" y="724"/>
                      <a:pt x="884" y="718"/>
                    </a:cubicBezTo>
                    <a:lnTo>
                      <a:pt x="884" y="718"/>
                    </a:lnTo>
                    <a:cubicBezTo>
                      <a:pt x="794" y="748"/>
                      <a:pt x="704" y="777"/>
                      <a:pt x="604" y="811"/>
                    </a:cubicBezTo>
                    <a:lnTo>
                      <a:pt x="604" y="811"/>
                    </a:lnTo>
                    <a:cubicBezTo>
                      <a:pt x="874" y="465"/>
                      <a:pt x="1167" y="161"/>
                      <a:pt x="1593" y="18"/>
                    </a:cubicBezTo>
                    <a:lnTo>
                      <a:pt x="1593" y="18"/>
                    </a:lnTo>
                    <a:cubicBezTo>
                      <a:pt x="1590" y="12"/>
                      <a:pt x="1586" y="6"/>
                      <a:pt x="1583" y="0"/>
                    </a:cubicBezTo>
                    <a:lnTo>
                      <a:pt x="1583" y="0"/>
                    </a:lnTo>
                    <a:cubicBezTo>
                      <a:pt x="1528" y="18"/>
                      <a:pt x="1470" y="34"/>
                      <a:pt x="1416" y="55"/>
                    </a:cubicBezTo>
                    <a:lnTo>
                      <a:pt x="1416" y="55"/>
                    </a:lnTo>
                    <a:cubicBezTo>
                      <a:pt x="1359" y="77"/>
                      <a:pt x="1302" y="101"/>
                      <a:pt x="1247" y="129"/>
                    </a:cubicBezTo>
                    <a:lnTo>
                      <a:pt x="1247" y="129"/>
                    </a:lnTo>
                    <a:cubicBezTo>
                      <a:pt x="1195" y="156"/>
                      <a:pt x="1144" y="186"/>
                      <a:pt x="1094" y="218"/>
                    </a:cubicBezTo>
                    <a:lnTo>
                      <a:pt x="1094" y="218"/>
                    </a:lnTo>
                    <a:cubicBezTo>
                      <a:pt x="1042" y="251"/>
                      <a:pt x="994" y="288"/>
                      <a:pt x="940" y="326"/>
                    </a:cubicBezTo>
                    <a:lnTo>
                      <a:pt x="940" y="326"/>
                    </a:lnTo>
                    <a:cubicBezTo>
                      <a:pt x="929" y="247"/>
                      <a:pt x="918" y="172"/>
                      <a:pt x="907" y="96"/>
                    </a:cubicBezTo>
                    <a:lnTo>
                      <a:pt x="907" y="96"/>
                    </a:lnTo>
                    <a:cubicBezTo>
                      <a:pt x="901" y="96"/>
                      <a:pt x="896" y="96"/>
                      <a:pt x="891" y="96"/>
                    </a:cubicBezTo>
                    <a:lnTo>
                      <a:pt x="891" y="96"/>
                    </a:lnTo>
                    <a:cubicBezTo>
                      <a:pt x="889" y="153"/>
                      <a:pt x="880" y="211"/>
                      <a:pt x="887" y="267"/>
                    </a:cubicBezTo>
                    <a:lnTo>
                      <a:pt x="887" y="267"/>
                    </a:lnTo>
                    <a:cubicBezTo>
                      <a:pt x="897" y="342"/>
                      <a:pt x="876" y="393"/>
                      <a:pt x="819" y="449"/>
                    </a:cubicBezTo>
                    <a:lnTo>
                      <a:pt x="819" y="449"/>
                    </a:lnTo>
                    <a:cubicBezTo>
                      <a:pt x="676" y="590"/>
                      <a:pt x="556" y="751"/>
                      <a:pt x="452" y="925"/>
                    </a:cubicBezTo>
                    <a:lnTo>
                      <a:pt x="452" y="925"/>
                    </a:lnTo>
                    <a:cubicBezTo>
                      <a:pt x="364" y="1071"/>
                      <a:pt x="297" y="1227"/>
                      <a:pt x="244" y="1390"/>
                    </a:cubicBezTo>
                    <a:lnTo>
                      <a:pt x="244" y="1390"/>
                    </a:lnTo>
                    <a:cubicBezTo>
                      <a:pt x="243" y="1395"/>
                      <a:pt x="239" y="1401"/>
                      <a:pt x="230" y="1420"/>
                    </a:cubicBezTo>
                    <a:lnTo>
                      <a:pt x="230" y="1420"/>
                    </a:lnTo>
                    <a:cubicBezTo>
                      <a:pt x="153" y="1303"/>
                      <a:pt x="81" y="1194"/>
                      <a:pt x="9" y="1086"/>
                    </a:cubicBezTo>
                    <a:lnTo>
                      <a:pt x="9" y="1086"/>
                    </a:lnTo>
                    <a:cubicBezTo>
                      <a:pt x="6" y="1087"/>
                      <a:pt x="3" y="1089"/>
                      <a:pt x="0" y="109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7" name="Freeform 143">
                <a:extLst>
                  <a:ext uri="{FF2B5EF4-FFF2-40B4-BE49-F238E27FC236}">
                    <a16:creationId xmlns:a16="http://schemas.microsoft.com/office/drawing/2014/main" id="{BE42D3E8-663D-7542-BB39-E040425592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9281" y="6134281"/>
                <a:ext cx="579840" cy="211200"/>
              </a:xfrm>
              <a:custGeom>
                <a:avLst/>
                <a:gdLst>
                  <a:gd name="T0" fmla="*/ 579404 w 1330"/>
                  <a:gd name="T1" fmla="*/ 204681 h 486"/>
                  <a:gd name="T2" fmla="*/ 579404 w 1330"/>
                  <a:gd name="T3" fmla="*/ 204681 h 486"/>
                  <a:gd name="T4" fmla="*/ 384525 w 1330"/>
                  <a:gd name="T5" fmla="*/ 63012 h 486"/>
                  <a:gd name="T6" fmla="*/ 384525 w 1330"/>
                  <a:gd name="T7" fmla="*/ 63012 h 486"/>
                  <a:gd name="T8" fmla="*/ 114660 w 1330"/>
                  <a:gd name="T9" fmla="*/ 8691 h 486"/>
                  <a:gd name="T10" fmla="*/ 114660 w 1330"/>
                  <a:gd name="T11" fmla="*/ 8691 h 486"/>
                  <a:gd name="T12" fmla="*/ 18747 w 1330"/>
                  <a:gd name="T13" fmla="*/ 50844 h 486"/>
                  <a:gd name="T14" fmla="*/ 18747 w 1330"/>
                  <a:gd name="T15" fmla="*/ 50844 h 486"/>
                  <a:gd name="T16" fmla="*/ 3488 w 1330"/>
                  <a:gd name="T17" fmla="*/ 88217 h 486"/>
                  <a:gd name="T18" fmla="*/ 3488 w 1330"/>
                  <a:gd name="T19" fmla="*/ 88217 h 486"/>
                  <a:gd name="T20" fmla="*/ 37929 w 1330"/>
                  <a:gd name="T21" fmla="*/ 116899 h 486"/>
                  <a:gd name="T22" fmla="*/ 37929 w 1330"/>
                  <a:gd name="T23" fmla="*/ 116899 h 486"/>
                  <a:gd name="T24" fmla="*/ 85450 w 1330"/>
                  <a:gd name="T25" fmla="*/ 111249 h 486"/>
                  <a:gd name="T26" fmla="*/ 85450 w 1330"/>
                  <a:gd name="T27" fmla="*/ 111249 h 486"/>
                  <a:gd name="T28" fmla="*/ 490466 w 1330"/>
                  <a:gd name="T29" fmla="*/ 152968 h 486"/>
                  <a:gd name="T30" fmla="*/ 490466 w 1330"/>
                  <a:gd name="T31" fmla="*/ 152968 h 486"/>
                  <a:gd name="T32" fmla="*/ 574608 w 1330"/>
                  <a:gd name="T33" fmla="*/ 210765 h 486"/>
                  <a:gd name="T34" fmla="*/ 574608 w 1330"/>
                  <a:gd name="T35" fmla="*/ 210765 h 486"/>
                  <a:gd name="T36" fmla="*/ 579404 w 1330"/>
                  <a:gd name="T37" fmla="*/ 204681 h 4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0" h="486">
                    <a:moveTo>
                      <a:pt x="1329" y="471"/>
                    </a:moveTo>
                    <a:lnTo>
                      <a:pt x="1329" y="471"/>
                    </a:lnTo>
                    <a:cubicBezTo>
                      <a:pt x="1193" y="345"/>
                      <a:pt x="1043" y="239"/>
                      <a:pt x="882" y="145"/>
                    </a:cubicBezTo>
                    <a:cubicBezTo>
                      <a:pt x="689" y="33"/>
                      <a:pt x="481" y="0"/>
                      <a:pt x="263" y="20"/>
                    </a:cubicBezTo>
                    <a:cubicBezTo>
                      <a:pt x="180" y="28"/>
                      <a:pt x="102" y="56"/>
                      <a:pt x="43" y="117"/>
                    </a:cubicBezTo>
                    <a:cubicBezTo>
                      <a:pt x="22" y="139"/>
                      <a:pt x="0" y="181"/>
                      <a:pt x="8" y="203"/>
                    </a:cubicBezTo>
                    <a:cubicBezTo>
                      <a:pt x="19" y="232"/>
                      <a:pt x="56" y="261"/>
                      <a:pt x="87" y="269"/>
                    </a:cubicBezTo>
                    <a:cubicBezTo>
                      <a:pt x="120" y="278"/>
                      <a:pt x="162" y="269"/>
                      <a:pt x="196" y="256"/>
                    </a:cubicBezTo>
                    <a:cubicBezTo>
                      <a:pt x="522" y="135"/>
                      <a:pt x="830" y="177"/>
                      <a:pt x="1125" y="352"/>
                    </a:cubicBezTo>
                    <a:cubicBezTo>
                      <a:pt x="1192" y="392"/>
                      <a:pt x="1254" y="440"/>
                      <a:pt x="1318" y="485"/>
                    </a:cubicBezTo>
                    <a:cubicBezTo>
                      <a:pt x="1322" y="480"/>
                      <a:pt x="1325" y="476"/>
                      <a:pt x="1329" y="47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48" name="Freeform 144">
                <a:extLst>
                  <a:ext uri="{FF2B5EF4-FFF2-40B4-BE49-F238E27FC236}">
                    <a16:creationId xmlns:a16="http://schemas.microsoft.com/office/drawing/2014/main" id="{A494AC21-F4A9-DD4C-9712-09DD6854A7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3185" y="6040801"/>
                <a:ext cx="414360" cy="344516"/>
              </a:xfrm>
              <a:custGeom>
                <a:avLst/>
                <a:gdLst>
                  <a:gd name="T0" fmla="*/ 951 w 952"/>
                  <a:gd name="T1" fmla="*/ 790 h 791"/>
                  <a:gd name="T2" fmla="*/ 951 w 952"/>
                  <a:gd name="T3" fmla="*/ 790 h 791"/>
                  <a:gd name="T4" fmla="*/ 772 w 952"/>
                  <a:gd name="T5" fmla="*/ 503 h 791"/>
                  <a:gd name="T6" fmla="*/ 772 w 952"/>
                  <a:gd name="T7" fmla="*/ 503 h 791"/>
                  <a:gd name="T8" fmla="*/ 296 w 952"/>
                  <a:gd name="T9" fmla="*/ 74 h 791"/>
                  <a:gd name="T10" fmla="*/ 296 w 952"/>
                  <a:gd name="T11" fmla="*/ 74 h 791"/>
                  <a:gd name="T12" fmla="*/ 194 w 952"/>
                  <a:gd name="T13" fmla="*/ 16 h 791"/>
                  <a:gd name="T14" fmla="*/ 194 w 952"/>
                  <a:gd name="T15" fmla="*/ 16 h 791"/>
                  <a:gd name="T16" fmla="*/ 121 w 952"/>
                  <a:gd name="T17" fmla="*/ 0 h 791"/>
                  <a:gd name="T18" fmla="*/ 121 w 952"/>
                  <a:gd name="T19" fmla="*/ 0 h 791"/>
                  <a:gd name="T20" fmla="*/ 17 w 952"/>
                  <a:gd name="T21" fmla="*/ 61 h 791"/>
                  <a:gd name="T22" fmla="*/ 17 w 952"/>
                  <a:gd name="T23" fmla="*/ 61 h 791"/>
                  <a:gd name="T24" fmla="*/ 63 w 952"/>
                  <a:gd name="T25" fmla="*/ 159 h 791"/>
                  <a:gd name="T26" fmla="*/ 63 w 952"/>
                  <a:gd name="T27" fmla="*/ 159 h 791"/>
                  <a:gd name="T28" fmla="*/ 312 w 952"/>
                  <a:gd name="T29" fmla="*/ 283 h 791"/>
                  <a:gd name="T30" fmla="*/ 312 w 952"/>
                  <a:gd name="T31" fmla="*/ 283 h 791"/>
                  <a:gd name="T32" fmla="*/ 951 w 952"/>
                  <a:gd name="T33" fmla="*/ 790 h 7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2" h="791">
                    <a:moveTo>
                      <a:pt x="951" y="790"/>
                    </a:moveTo>
                    <a:lnTo>
                      <a:pt x="951" y="790"/>
                    </a:lnTo>
                    <a:cubicBezTo>
                      <a:pt x="912" y="681"/>
                      <a:pt x="848" y="588"/>
                      <a:pt x="772" y="503"/>
                    </a:cubicBezTo>
                    <a:lnTo>
                      <a:pt x="772" y="503"/>
                    </a:lnTo>
                    <a:cubicBezTo>
                      <a:pt x="629" y="343"/>
                      <a:pt x="475" y="193"/>
                      <a:pt x="296" y="74"/>
                    </a:cubicBezTo>
                    <a:lnTo>
                      <a:pt x="296" y="74"/>
                    </a:lnTo>
                    <a:cubicBezTo>
                      <a:pt x="263" y="52"/>
                      <a:pt x="229" y="32"/>
                      <a:pt x="194" y="16"/>
                    </a:cubicBezTo>
                    <a:lnTo>
                      <a:pt x="194" y="16"/>
                    </a:lnTo>
                    <a:cubicBezTo>
                      <a:pt x="171" y="6"/>
                      <a:pt x="145" y="0"/>
                      <a:pt x="121" y="0"/>
                    </a:cubicBezTo>
                    <a:lnTo>
                      <a:pt x="121" y="0"/>
                    </a:lnTo>
                    <a:cubicBezTo>
                      <a:pt x="76" y="0"/>
                      <a:pt x="34" y="16"/>
                      <a:pt x="17" y="61"/>
                    </a:cubicBezTo>
                    <a:lnTo>
                      <a:pt x="17" y="61"/>
                    </a:lnTo>
                    <a:cubicBezTo>
                      <a:pt x="0" y="106"/>
                      <a:pt x="29" y="140"/>
                      <a:pt x="63" y="159"/>
                    </a:cubicBezTo>
                    <a:lnTo>
                      <a:pt x="63" y="159"/>
                    </a:lnTo>
                    <a:cubicBezTo>
                      <a:pt x="144" y="204"/>
                      <a:pt x="229" y="243"/>
                      <a:pt x="312" y="283"/>
                    </a:cubicBezTo>
                    <a:lnTo>
                      <a:pt x="312" y="283"/>
                    </a:lnTo>
                    <a:cubicBezTo>
                      <a:pt x="562" y="405"/>
                      <a:pt x="788" y="557"/>
                      <a:pt x="951" y="790"/>
                    </a:cubicBezTo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49" name="Freeform 145">
                <a:extLst>
                  <a:ext uri="{FF2B5EF4-FFF2-40B4-BE49-F238E27FC236}">
                    <a16:creationId xmlns:a16="http://schemas.microsoft.com/office/drawing/2014/main" id="{A4C67B4D-1F14-EB49-A270-0DDDDBE94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0401" y="5229962"/>
                <a:ext cx="176640" cy="226560"/>
              </a:xfrm>
              <a:custGeom>
                <a:avLst/>
                <a:gdLst>
                  <a:gd name="T0" fmla="*/ 48970 w 404"/>
                  <a:gd name="T1" fmla="*/ 226126 h 522"/>
                  <a:gd name="T2" fmla="*/ 48970 w 404"/>
                  <a:gd name="T3" fmla="*/ 226126 h 522"/>
                  <a:gd name="T4" fmla="*/ 50281 w 404"/>
                  <a:gd name="T5" fmla="*/ 145398 h 522"/>
                  <a:gd name="T6" fmla="*/ 50281 w 404"/>
                  <a:gd name="T7" fmla="*/ 145398 h 522"/>
                  <a:gd name="T8" fmla="*/ 53779 w 404"/>
                  <a:gd name="T9" fmla="*/ 123697 h 522"/>
                  <a:gd name="T10" fmla="*/ 53779 w 404"/>
                  <a:gd name="T11" fmla="*/ 123697 h 522"/>
                  <a:gd name="T12" fmla="*/ 88757 w 404"/>
                  <a:gd name="T13" fmla="*/ 80294 h 522"/>
                  <a:gd name="T14" fmla="*/ 88757 w 404"/>
                  <a:gd name="T15" fmla="*/ 80294 h 522"/>
                  <a:gd name="T16" fmla="*/ 119800 w 404"/>
                  <a:gd name="T17" fmla="*/ 112412 h 522"/>
                  <a:gd name="T18" fmla="*/ 119800 w 404"/>
                  <a:gd name="T19" fmla="*/ 112412 h 522"/>
                  <a:gd name="T20" fmla="*/ 126359 w 404"/>
                  <a:gd name="T21" fmla="*/ 210501 h 522"/>
                  <a:gd name="T22" fmla="*/ 126359 w 404"/>
                  <a:gd name="T23" fmla="*/ 210501 h 522"/>
                  <a:gd name="T24" fmla="*/ 167895 w 404"/>
                  <a:gd name="T25" fmla="*/ 71180 h 522"/>
                  <a:gd name="T26" fmla="*/ 167895 w 404"/>
                  <a:gd name="T27" fmla="*/ 71180 h 522"/>
                  <a:gd name="T28" fmla="*/ 94878 w 404"/>
                  <a:gd name="T29" fmla="*/ 2170 h 522"/>
                  <a:gd name="T30" fmla="*/ 94878 w 404"/>
                  <a:gd name="T31" fmla="*/ 2170 h 522"/>
                  <a:gd name="T32" fmla="*/ 20112 w 404"/>
                  <a:gd name="T33" fmla="*/ 60329 h 522"/>
                  <a:gd name="T34" fmla="*/ 20112 w 404"/>
                  <a:gd name="T35" fmla="*/ 60329 h 522"/>
                  <a:gd name="T36" fmla="*/ 48970 w 404"/>
                  <a:gd name="T37" fmla="*/ 226126 h 52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4" h="522">
                    <a:moveTo>
                      <a:pt x="112" y="521"/>
                    </a:moveTo>
                    <a:lnTo>
                      <a:pt x="112" y="521"/>
                    </a:lnTo>
                    <a:cubicBezTo>
                      <a:pt x="113" y="456"/>
                      <a:pt x="113" y="395"/>
                      <a:pt x="115" y="335"/>
                    </a:cubicBezTo>
                    <a:cubicBezTo>
                      <a:pt x="116" y="318"/>
                      <a:pt x="115" y="297"/>
                      <a:pt x="123" y="285"/>
                    </a:cubicBezTo>
                    <a:cubicBezTo>
                      <a:pt x="147" y="250"/>
                      <a:pt x="176" y="217"/>
                      <a:pt x="203" y="185"/>
                    </a:cubicBezTo>
                    <a:cubicBezTo>
                      <a:pt x="227" y="209"/>
                      <a:pt x="256" y="230"/>
                      <a:pt x="274" y="259"/>
                    </a:cubicBezTo>
                    <a:cubicBezTo>
                      <a:pt x="317" y="330"/>
                      <a:pt x="312" y="407"/>
                      <a:pt x="289" y="485"/>
                    </a:cubicBezTo>
                    <a:cubicBezTo>
                      <a:pt x="353" y="387"/>
                      <a:pt x="403" y="286"/>
                      <a:pt x="384" y="164"/>
                    </a:cubicBezTo>
                    <a:cubicBezTo>
                      <a:pt x="369" y="73"/>
                      <a:pt x="302" y="10"/>
                      <a:pt x="217" y="5"/>
                    </a:cubicBezTo>
                    <a:cubicBezTo>
                      <a:pt x="141" y="0"/>
                      <a:pt x="74" y="53"/>
                      <a:pt x="46" y="139"/>
                    </a:cubicBezTo>
                    <a:cubicBezTo>
                      <a:pt x="0" y="277"/>
                      <a:pt x="36" y="401"/>
                      <a:pt x="112" y="521"/>
                    </a:cubicBezTo>
                  </a:path>
                </a:pathLst>
              </a:custGeom>
              <a:solidFill>
                <a:schemeClr val="accent2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0" name="Freeform 146">
                <a:extLst>
                  <a:ext uri="{FF2B5EF4-FFF2-40B4-BE49-F238E27FC236}">
                    <a16:creationId xmlns:a16="http://schemas.microsoft.com/office/drawing/2014/main" id="{A8768AB8-2CE3-ED42-B772-7FEBF1B8C3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9786" y="5876435"/>
                <a:ext cx="127007" cy="282599"/>
              </a:xfrm>
              <a:custGeom>
                <a:avLst/>
                <a:gdLst>
                  <a:gd name="T0" fmla="*/ 72 w 290"/>
                  <a:gd name="T1" fmla="*/ 0 h 648"/>
                  <a:gd name="T2" fmla="*/ 72 w 290"/>
                  <a:gd name="T3" fmla="*/ 0 h 648"/>
                  <a:gd name="T4" fmla="*/ 19 w 290"/>
                  <a:gd name="T5" fmla="*/ 331 h 648"/>
                  <a:gd name="T6" fmla="*/ 19 w 290"/>
                  <a:gd name="T7" fmla="*/ 331 h 648"/>
                  <a:gd name="T8" fmla="*/ 171 w 290"/>
                  <a:gd name="T9" fmla="*/ 619 h 648"/>
                  <a:gd name="T10" fmla="*/ 171 w 290"/>
                  <a:gd name="T11" fmla="*/ 619 h 648"/>
                  <a:gd name="T12" fmla="*/ 248 w 290"/>
                  <a:gd name="T13" fmla="*/ 637 h 648"/>
                  <a:gd name="T14" fmla="*/ 248 w 290"/>
                  <a:gd name="T15" fmla="*/ 637 h 648"/>
                  <a:gd name="T16" fmla="*/ 285 w 290"/>
                  <a:gd name="T17" fmla="*/ 556 h 648"/>
                  <a:gd name="T18" fmla="*/ 285 w 290"/>
                  <a:gd name="T19" fmla="*/ 556 h 648"/>
                  <a:gd name="T20" fmla="*/ 231 w 290"/>
                  <a:gd name="T21" fmla="*/ 388 h 648"/>
                  <a:gd name="T22" fmla="*/ 231 w 290"/>
                  <a:gd name="T23" fmla="*/ 388 h 648"/>
                  <a:gd name="T24" fmla="*/ 72 w 290"/>
                  <a:gd name="T25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0" h="648">
                    <a:moveTo>
                      <a:pt x="72" y="0"/>
                    </a:moveTo>
                    <a:lnTo>
                      <a:pt x="72" y="0"/>
                    </a:lnTo>
                    <a:cubicBezTo>
                      <a:pt x="41" y="110"/>
                      <a:pt x="0" y="216"/>
                      <a:pt x="19" y="331"/>
                    </a:cubicBezTo>
                    <a:lnTo>
                      <a:pt x="19" y="331"/>
                    </a:lnTo>
                    <a:cubicBezTo>
                      <a:pt x="38" y="443"/>
                      <a:pt x="72" y="550"/>
                      <a:pt x="171" y="619"/>
                    </a:cubicBezTo>
                    <a:lnTo>
                      <a:pt x="171" y="619"/>
                    </a:lnTo>
                    <a:cubicBezTo>
                      <a:pt x="192" y="634"/>
                      <a:pt x="233" y="647"/>
                      <a:pt x="248" y="637"/>
                    </a:cubicBezTo>
                    <a:lnTo>
                      <a:pt x="248" y="637"/>
                    </a:lnTo>
                    <a:cubicBezTo>
                      <a:pt x="270" y="621"/>
                      <a:pt x="289" y="581"/>
                      <a:pt x="285" y="556"/>
                    </a:cubicBezTo>
                    <a:lnTo>
                      <a:pt x="285" y="556"/>
                    </a:lnTo>
                    <a:cubicBezTo>
                      <a:pt x="276" y="498"/>
                      <a:pt x="260" y="439"/>
                      <a:pt x="231" y="388"/>
                    </a:cubicBezTo>
                    <a:lnTo>
                      <a:pt x="231" y="388"/>
                    </a:lnTo>
                    <a:cubicBezTo>
                      <a:pt x="161" y="266"/>
                      <a:pt x="81" y="149"/>
                      <a:pt x="72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1" name="Freeform 147">
                <a:extLst>
                  <a:ext uri="{FF2B5EF4-FFF2-40B4-BE49-F238E27FC236}">
                    <a16:creationId xmlns:a16="http://schemas.microsoft.com/office/drawing/2014/main" id="{5443B742-1B0E-364E-9C0A-604F477DC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2655" y="5553287"/>
                <a:ext cx="344506" cy="100022"/>
              </a:xfrm>
              <a:custGeom>
                <a:avLst/>
                <a:gdLst>
                  <a:gd name="T0" fmla="*/ 0 w 792"/>
                  <a:gd name="T1" fmla="*/ 46 h 229"/>
                  <a:gd name="T2" fmla="*/ 0 w 792"/>
                  <a:gd name="T3" fmla="*/ 46 h 229"/>
                  <a:gd name="T4" fmla="*/ 441 w 792"/>
                  <a:gd name="T5" fmla="*/ 222 h 229"/>
                  <a:gd name="T6" fmla="*/ 441 w 792"/>
                  <a:gd name="T7" fmla="*/ 222 h 229"/>
                  <a:gd name="T8" fmla="*/ 710 w 792"/>
                  <a:gd name="T9" fmla="*/ 164 h 229"/>
                  <a:gd name="T10" fmla="*/ 710 w 792"/>
                  <a:gd name="T11" fmla="*/ 164 h 229"/>
                  <a:gd name="T12" fmla="*/ 752 w 792"/>
                  <a:gd name="T13" fmla="*/ 128 h 229"/>
                  <a:gd name="T14" fmla="*/ 752 w 792"/>
                  <a:gd name="T15" fmla="*/ 128 h 229"/>
                  <a:gd name="T16" fmla="*/ 769 w 792"/>
                  <a:gd name="T17" fmla="*/ 35 h 229"/>
                  <a:gd name="T18" fmla="*/ 769 w 792"/>
                  <a:gd name="T19" fmla="*/ 35 h 229"/>
                  <a:gd name="T20" fmla="*/ 678 w 792"/>
                  <a:gd name="T21" fmla="*/ 13 h 229"/>
                  <a:gd name="T22" fmla="*/ 678 w 792"/>
                  <a:gd name="T23" fmla="*/ 13 h 229"/>
                  <a:gd name="T24" fmla="*/ 528 w 792"/>
                  <a:gd name="T25" fmla="*/ 61 h 229"/>
                  <a:gd name="T26" fmla="*/ 528 w 792"/>
                  <a:gd name="T27" fmla="*/ 61 h 229"/>
                  <a:gd name="T28" fmla="*/ 0 w 792"/>
                  <a:gd name="T29" fmla="*/ 4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92" h="229">
                    <a:moveTo>
                      <a:pt x="0" y="46"/>
                    </a:moveTo>
                    <a:lnTo>
                      <a:pt x="0" y="46"/>
                    </a:lnTo>
                    <a:cubicBezTo>
                      <a:pt x="128" y="182"/>
                      <a:pt x="281" y="212"/>
                      <a:pt x="441" y="222"/>
                    </a:cubicBezTo>
                    <a:lnTo>
                      <a:pt x="441" y="222"/>
                    </a:lnTo>
                    <a:cubicBezTo>
                      <a:pt x="535" y="228"/>
                      <a:pt x="627" y="217"/>
                      <a:pt x="710" y="164"/>
                    </a:cubicBezTo>
                    <a:lnTo>
                      <a:pt x="710" y="164"/>
                    </a:lnTo>
                    <a:cubicBezTo>
                      <a:pt x="725" y="154"/>
                      <a:pt x="740" y="142"/>
                      <a:pt x="752" y="128"/>
                    </a:cubicBezTo>
                    <a:lnTo>
                      <a:pt x="752" y="128"/>
                    </a:lnTo>
                    <a:cubicBezTo>
                      <a:pt x="775" y="101"/>
                      <a:pt x="791" y="70"/>
                      <a:pt x="769" y="35"/>
                    </a:cubicBezTo>
                    <a:lnTo>
                      <a:pt x="769" y="35"/>
                    </a:lnTo>
                    <a:cubicBezTo>
                      <a:pt x="746" y="0"/>
                      <a:pt x="713" y="2"/>
                      <a:pt x="678" y="13"/>
                    </a:cubicBezTo>
                    <a:lnTo>
                      <a:pt x="678" y="13"/>
                    </a:lnTo>
                    <a:cubicBezTo>
                      <a:pt x="628" y="29"/>
                      <a:pt x="578" y="47"/>
                      <a:pt x="528" y="61"/>
                    </a:cubicBezTo>
                    <a:lnTo>
                      <a:pt x="528" y="61"/>
                    </a:lnTo>
                    <a:cubicBezTo>
                      <a:pt x="356" y="109"/>
                      <a:pt x="183" y="136"/>
                      <a:pt x="0" y="4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2" name="Freeform 148">
                <a:extLst>
                  <a:ext uri="{FF2B5EF4-FFF2-40B4-BE49-F238E27FC236}">
                    <a16:creationId xmlns:a16="http://schemas.microsoft.com/office/drawing/2014/main" id="{3589A4D1-27B6-084E-B360-F49598C71B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3348" y="5909009"/>
                <a:ext cx="279415" cy="233383"/>
              </a:xfrm>
              <a:custGeom>
                <a:avLst/>
                <a:gdLst>
                  <a:gd name="T0" fmla="*/ 0 w 644"/>
                  <a:gd name="T1" fmla="*/ 5 h 537"/>
                  <a:gd name="T2" fmla="*/ 0 w 644"/>
                  <a:gd name="T3" fmla="*/ 5 h 537"/>
                  <a:gd name="T4" fmla="*/ 221 w 644"/>
                  <a:gd name="T5" fmla="*/ 369 h 537"/>
                  <a:gd name="T6" fmla="*/ 221 w 644"/>
                  <a:gd name="T7" fmla="*/ 369 h 537"/>
                  <a:gd name="T8" fmla="*/ 544 w 644"/>
                  <a:gd name="T9" fmla="*/ 525 h 537"/>
                  <a:gd name="T10" fmla="*/ 544 w 644"/>
                  <a:gd name="T11" fmla="*/ 525 h 537"/>
                  <a:gd name="T12" fmla="*/ 549 w 644"/>
                  <a:gd name="T13" fmla="*/ 524 h 537"/>
                  <a:gd name="T14" fmla="*/ 549 w 644"/>
                  <a:gd name="T15" fmla="*/ 524 h 537"/>
                  <a:gd name="T16" fmla="*/ 643 w 644"/>
                  <a:gd name="T17" fmla="*/ 487 h 537"/>
                  <a:gd name="T18" fmla="*/ 643 w 644"/>
                  <a:gd name="T19" fmla="*/ 487 h 537"/>
                  <a:gd name="T20" fmla="*/ 582 w 644"/>
                  <a:gd name="T21" fmla="*/ 393 h 537"/>
                  <a:gd name="T22" fmla="*/ 582 w 644"/>
                  <a:gd name="T23" fmla="*/ 393 h 537"/>
                  <a:gd name="T24" fmla="*/ 467 w 644"/>
                  <a:gd name="T25" fmla="*/ 342 h 537"/>
                  <a:gd name="T26" fmla="*/ 467 w 644"/>
                  <a:gd name="T27" fmla="*/ 342 h 537"/>
                  <a:gd name="T28" fmla="*/ 112 w 644"/>
                  <a:gd name="T29" fmla="*/ 109 h 537"/>
                  <a:gd name="T30" fmla="*/ 112 w 644"/>
                  <a:gd name="T31" fmla="*/ 109 h 537"/>
                  <a:gd name="T32" fmla="*/ 13 w 644"/>
                  <a:gd name="T33" fmla="*/ 0 h 537"/>
                  <a:gd name="T34" fmla="*/ 13 w 644"/>
                  <a:gd name="T35" fmla="*/ 0 h 537"/>
                  <a:gd name="T36" fmla="*/ 0 w 644"/>
                  <a:gd name="T37" fmla="*/ 5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4" h="537">
                    <a:moveTo>
                      <a:pt x="0" y="5"/>
                    </a:moveTo>
                    <a:lnTo>
                      <a:pt x="0" y="5"/>
                    </a:lnTo>
                    <a:cubicBezTo>
                      <a:pt x="73" y="127"/>
                      <a:pt x="134" y="258"/>
                      <a:pt x="221" y="369"/>
                    </a:cubicBezTo>
                    <a:lnTo>
                      <a:pt x="221" y="369"/>
                    </a:lnTo>
                    <a:cubicBezTo>
                      <a:pt x="298" y="466"/>
                      <a:pt x="406" y="536"/>
                      <a:pt x="544" y="525"/>
                    </a:cubicBezTo>
                    <a:lnTo>
                      <a:pt x="544" y="525"/>
                    </a:lnTo>
                    <a:cubicBezTo>
                      <a:pt x="545" y="525"/>
                      <a:pt x="548" y="525"/>
                      <a:pt x="549" y="524"/>
                    </a:cubicBezTo>
                    <a:lnTo>
                      <a:pt x="549" y="524"/>
                    </a:lnTo>
                    <a:cubicBezTo>
                      <a:pt x="580" y="512"/>
                      <a:pt x="612" y="499"/>
                      <a:pt x="643" y="487"/>
                    </a:cubicBezTo>
                    <a:lnTo>
                      <a:pt x="643" y="487"/>
                    </a:lnTo>
                    <a:cubicBezTo>
                      <a:pt x="623" y="455"/>
                      <a:pt x="610" y="415"/>
                      <a:pt x="582" y="393"/>
                    </a:cubicBezTo>
                    <a:lnTo>
                      <a:pt x="582" y="393"/>
                    </a:lnTo>
                    <a:cubicBezTo>
                      <a:pt x="550" y="368"/>
                      <a:pt x="507" y="353"/>
                      <a:pt x="467" y="342"/>
                    </a:cubicBezTo>
                    <a:lnTo>
                      <a:pt x="467" y="342"/>
                    </a:lnTo>
                    <a:cubicBezTo>
                      <a:pt x="323" y="302"/>
                      <a:pt x="199" y="235"/>
                      <a:pt x="112" y="109"/>
                    </a:cubicBezTo>
                    <a:lnTo>
                      <a:pt x="112" y="109"/>
                    </a:lnTo>
                    <a:cubicBezTo>
                      <a:pt x="84" y="69"/>
                      <a:pt x="46" y="36"/>
                      <a:pt x="13" y="0"/>
                    </a:cubicBezTo>
                    <a:lnTo>
                      <a:pt x="13" y="0"/>
                    </a:lnTo>
                    <a:cubicBezTo>
                      <a:pt x="9" y="2"/>
                      <a:pt x="5" y="4"/>
                      <a:pt x="0" y="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3" name="Freeform 149">
                <a:extLst>
                  <a:ext uri="{FF2B5EF4-FFF2-40B4-BE49-F238E27FC236}">
                    <a16:creationId xmlns:a16="http://schemas.microsoft.com/office/drawing/2014/main" id="{2436396C-2864-C345-A109-398FE5D734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9015" y="5613934"/>
                <a:ext cx="155584" cy="290537"/>
              </a:xfrm>
              <a:custGeom>
                <a:avLst/>
                <a:gdLst>
                  <a:gd name="T0" fmla="*/ 0 w 359"/>
                  <a:gd name="T1" fmla="*/ 670 h 671"/>
                  <a:gd name="T2" fmla="*/ 0 w 359"/>
                  <a:gd name="T3" fmla="*/ 670 h 671"/>
                  <a:gd name="T4" fmla="*/ 322 w 359"/>
                  <a:gd name="T5" fmla="*/ 287 h 671"/>
                  <a:gd name="T6" fmla="*/ 322 w 359"/>
                  <a:gd name="T7" fmla="*/ 287 h 671"/>
                  <a:gd name="T8" fmla="*/ 356 w 359"/>
                  <a:gd name="T9" fmla="*/ 88 h 671"/>
                  <a:gd name="T10" fmla="*/ 356 w 359"/>
                  <a:gd name="T11" fmla="*/ 88 h 671"/>
                  <a:gd name="T12" fmla="*/ 338 w 359"/>
                  <a:gd name="T13" fmla="*/ 38 h 671"/>
                  <a:gd name="T14" fmla="*/ 338 w 359"/>
                  <a:gd name="T15" fmla="*/ 38 h 671"/>
                  <a:gd name="T16" fmla="*/ 272 w 359"/>
                  <a:gd name="T17" fmla="*/ 2 h 671"/>
                  <a:gd name="T18" fmla="*/ 272 w 359"/>
                  <a:gd name="T19" fmla="*/ 2 h 671"/>
                  <a:gd name="T20" fmla="*/ 219 w 359"/>
                  <a:gd name="T21" fmla="*/ 55 h 671"/>
                  <a:gd name="T22" fmla="*/ 219 w 359"/>
                  <a:gd name="T23" fmla="*/ 55 h 671"/>
                  <a:gd name="T24" fmla="*/ 168 w 359"/>
                  <a:gd name="T25" fmla="*/ 225 h 671"/>
                  <a:gd name="T26" fmla="*/ 168 w 359"/>
                  <a:gd name="T27" fmla="*/ 225 h 671"/>
                  <a:gd name="T28" fmla="*/ 0 w 359"/>
                  <a:gd name="T29" fmla="*/ 670 h 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9" h="671">
                    <a:moveTo>
                      <a:pt x="0" y="670"/>
                    </a:moveTo>
                    <a:lnTo>
                      <a:pt x="0" y="670"/>
                    </a:lnTo>
                    <a:cubicBezTo>
                      <a:pt x="130" y="561"/>
                      <a:pt x="266" y="456"/>
                      <a:pt x="322" y="287"/>
                    </a:cubicBezTo>
                    <a:lnTo>
                      <a:pt x="322" y="287"/>
                    </a:lnTo>
                    <a:cubicBezTo>
                      <a:pt x="343" y="224"/>
                      <a:pt x="347" y="155"/>
                      <a:pt x="356" y="88"/>
                    </a:cubicBezTo>
                    <a:lnTo>
                      <a:pt x="356" y="88"/>
                    </a:lnTo>
                    <a:cubicBezTo>
                      <a:pt x="358" y="72"/>
                      <a:pt x="350" y="49"/>
                      <a:pt x="338" y="38"/>
                    </a:cubicBezTo>
                    <a:lnTo>
                      <a:pt x="338" y="38"/>
                    </a:lnTo>
                    <a:cubicBezTo>
                      <a:pt x="319" y="21"/>
                      <a:pt x="292" y="0"/>
                      <a:pt x="272" y="2"/>
                    </a:cubicBezTo>
                    <a:lnTo>
                      <a:pt x="272" y="2"/>
                    </a:lnTo>
                    <a:cubicBezTo>
                      <a:pt x="252" y="5"/>
                      <a:pt x="227" y="33"/>
                      <a:pt x="219" y="55"/>
                    </a:cubicBezTo>
                    <a:lnTo>
                      <a:pt x="219" y="55"/>
                    </a:lnTo>
                    <a:cubicBezTo>
                      <a:pt x="197" y="110"/>
                      <a:pt x="178" y="167"/>
                      <a:pt x="168" y="225"/>
                    </a:cubicBezTo>
                    <a:lnTo>
                      <a:pt x="168" y="225"/>
                    </a:lnTo>
                    <a:cubicBezTo>
                      <a:pt x="142" y="385"/>
                      <a:pt x="95" y="536"/>
                      <a:pt x="0" y="67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4" name="Freeform 150">
                <a:extLst>
                  <a:ext uri="{FF2B5EF4-FFF2-40B4-BE49-F238E27FC236}">
                    <a16:creationId xmlns:a16="http://schemas.microsoft.com/office/drawing/2014/main" id="{C66014CE-AF0F-9D48-97BB-D762E65A0C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28879" y="6331539"/>
                <a:ext cx="401660" cy="196867"/>
              </a:xfrm>
              <a:custGeom>
                <a:avLst/>
                <a:gdLst>
                  <a:gd name="T0" fmla="*/ 16 w 921"/>
                  <a:gd name="T1" fmla="*/ 451 h 452"/>
                  <a:gd name="T2" fmla="*/ 16 w 921"/>
                  <a:gd name="T3" fmla="*/ 451 h 452"/>
                  <a:gd name="T4" fmla="*/ 230 w 921"/>
                  <a:gd name="T5" fmla="*/ 231 h 452"/>
                  <a:gd name="T6" fmla="*/ 230 w 921"/>
                  <a:gd name="T7" fmla="*/ 231 h 452"/>
                  <a:gd name="T8" fmla="*/ 697 w 921"/>
                  <a:gd name="T9" fmla="*/ 150 h 452"/>
                  <a:gd name="T10" fmla="*/ 697 w 921"/>
                  <a:gd name="T11" fmla="*/ 150 h 452"/>
                  <a:gd name="T12" fmla="*/ 868 w 921"/>
                  <a:gd name="T13" fmla="*/ 151 h 452"/>
                  <a:gd name="T14" fmla="*/ 868 w 921"/>
                  <a:gd name="T15" fmla="*/ 151 h 452"/>
                  <a:gd name="T16" fmla="*/ 919 w 921"/>
                  <a:gd name="T17" fmla="*/ 108 h 452"/>
                  <a:gd name="T18" fmla="*/ 919 w 921"/>
                  <a:gd name="T19" fmla="*/ 108 h 452"/>
                  <a:gd name="T20" fmla="*/ 886 w 921"/>
                  <a:gd name="T21" fmla="*/ 41 h 452"/>
                  <a:gd name="T22" fmla="*/ 886 w 921"/>
                  <a:gd name="T23" fmla="*/ 41 h 452"/>
                  <a:gd name="T24" fmla="*/ 830 w 921"/>
                  <a:gd name="T25" fmla="*/ 22 h 452"/>
                  <a:gd name="T26" fmla="*/ 830 w 921"/>
                  <a:gd name="T27" fmla="*/ 22 h 452"/>
                  <a:gd name="T28" fmla="*/ 115 w 921"/>
                  <a:gd name="T29" fmla="*/ 274 h 452"/>
                  <a:gd name="T30" fmla="*/ 115 w 921"/>
                  <a:gd name="T31" fmla="*/ 274 h 452"/>
                  <a:gd name="T32" fmla="*/ 0 w 921"/>
                  <a:gd name="T33" fmla="*/ 439 h 452"/>
                  <a:gd name="T34" fmla="*/ 0 w 921"/>
                  <a:gd name="T35" fmla="*/ 439 h 452"/>
                  <a:gd name="T36" fmla="*/ 16 w 921"/>
                  <a:gd name="T37" fmla="*/ 451 h 4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1" h="452">
                    <a:moveTo>
                      <a:pt x="16" y="451"/>
                    </a:moveTo>
                    <a:lnTo>
                      <a:pt x="16" y="451"/>
                    </a:lnTo>
                    <a:cubicBezTo>
                      <a:pt x="65" y="356"/>
                      <a:pt x="136" y="281"/>
                      <a:pt x="230" y="231"/>
                    </a:cubicBezTo>
                    <a:lnTo>
                      <a:pt x="230" y="231"/>
                    </a:lnTo>
                    <a:cubicBezTo>
                      <a:pt x="376" y="155"/>
                      <a:pt x="529" y="115"/>
                      <a:pt x="697" y="150"/>
                    </a:cubicBezTo>
                    <a:lnTo>
                      <a:pt x="697" y="150"/>
                    </a:lnTo>
                    <a:cubicBezTo>
                      <a:pt x="752" y="162"/>
                      <a:pt x="812" y="156"/>
                      <a:pt x="868" y="151"/>
                    </a:cubicBezTo>
                    <a:lnTo>
                      <a:pt x="868" y="151"/>
                    </a:lnTo>
                    <a:cubicBezTo>
                      <a:pt x="887" y="149"/>
                      <a:pt x="918" y="124"/>
                      <a:pt x="919" y="108"/>
                    </a:cubicBezTo>
                    <a:lnTo>
                      <a:pt x="919" y="108"/>
                    </a:lnTo>
                    <a:cubicBezTo>
                      <a:pt x="920" y="86"/>
                      <a:pt x="903" y="59"/>
                      <a:pt x="886" y="41"/>
                    </a:cubicBezTo>
                    <a:lnTo>
                      <a:pt x="886" y="41"/>
                    </a:lnTo>
                    <a:cubicBezTo>
                      <a:pt x="874" y="28"/>
                      <a:pt x="849" y="24"/>
                      <a:pt x="830" y="22"/>
                    </a:cubicBezTo>
                    <a:lnTo>
                      <a:pt x="830" y="22"/>
                    </a:lnTo>
                    <a:cubicBezTo>
                      <a:pt x="554" y="0"/>
                      <a:pt x="310" y="70"/>
                      <a:pt x="115" y="274"/>
                    </a:cubicBezTo>
                    <a:lnTo>
                      <a:pt x="115" y="274"/>
                    </a:lnTo>
                    <a:cubicBezTo>
                      <a:pt x="70" y="322"/>
                      <a:pt x="38" y="384"/>
                      <a:pt x="0" y="439"/>
                    </a:cubicBezTo>
                    <a:lnTo>
                      <a:pt x="0" y="439"/>
                    </a:lnTo>
                    <a:cubicBezTo>
                      <a:pt x="6" y="443"/>
                      <a:pt x="11" y="447"/>
                      <a:pt x="16" y="451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5" name="Freeform 151">
                <a:extLst>
                  <a:ext uri="{FF2B5EF4-FFF2-40B4-BE49-F238E27FC236}">
                    <a16:creationId xmlns:a16="http://schemas.microsoft.com/office/drawing/2014/main" id="{7F63DB14-9696-404C-9C72-ADA56B64AD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66562" y="6140042"/>
                <a:ext cx="211200" cy="339839"/>
              </a:xfrm>
              <a:custGeom>
                <a:avLst/>
                <a:gdLst>
                  <a:gd name="T0" fmla="*/ 210765 w 486"/>
                  <a:gd name="T1" fmla="*/ 339404 h 782"/>
                  <a:gd name="T2" fmla="*/ 210765 w 486"/>
                  <a:gd name="T3" fmla="*/ 339404 h 782"/>
                  <a:gd name="T4" fmla="*/ 185995 w 486"/>
                  <a:gd name="T5" fmla="*/ 233368 h 782"/>
                  <a:gd name="T6" fmla="*/ 185995 w 486"/>
                  <a:gd name="T7" fmla="*/ 233368 h 782"/>
                  <a:gd name="T8" fmla="*/ 55625 w 486"/>
                  <a:gd name="T9" fmla="*/ 17383 h 782"/>
                  <a:gd name="T10" fmla="*/ 55625 w 486"/>
                  <a:gd name="T11" fmla="*/ 17383 h 782"/>
                  <a:gd name="T12" fmla="*/ 37373 w 486"/>
                  <a:gd name="T13" fmla="*/ 2173 h 782"/>
                  <a:gd name="T14" fmla="*/ 37373 w 486"/>
                  <a:gd name="T15" fmla="*/ 2173 h 782"/>
                  <a:gd name="T16" fmla="*/ 3477 w 486"/>
                  <a:gd name="T17" fmla="*/ 5649 h 782"/>
                  <a:gd name="T18" fmla="*/ 3477 w 486"/>
                  <a:gd name="T19" fmla="*/ 5649 h 782"/>
                  <a:gd name="T20" fmla="*/ 5649 w 486"/>
                  <a:gd name="T21" fmla="*/ 33897 h 782"/>
                  <a:gd name="T22" fmla="*/ 5649 w 486"/>
                  <a:gd name="T23" fmla="*/ 33897 h 782"/>
                  <a:gd name="T24" fmla="*/ 114291 w 486"/>
                  <a:gd name="T25" fmla="*/ 176004 h 782"/>
                  <a:gd name="T26" fmla="*/ 114291 w 486"/>
                  <a:gd name="T27" fmla="*/ 176004 h 782"/>
                  <a:gd name="T28" fmla="*/ 200770 w 486"/>
                  <a:gd name="T29" fmla="*/ 334624 h 782"/>
                  <a:gd name="T30" fmla="*/ 200770 w 486"/>
                  <a:gd name="T31" fmla="*/ 334624 h 782"/>
                  <a:gd name="T32" fmla="*/ 210765 w 486"/>
                  <a:gd name="T33" fmla="*/ 339404 h 78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486" h="782">
                    <a:moveTo>
                      <a:pt x="485" y="781"/>
                    </a:moveTo>
                    <a:lnTo>
                      <a:pt x="485" y="781"/>
                    </a:lnTo>
                    <a:cubicBezTo>
                      <a:pt x="465" y="693"/>
                      <a:pt x="455" y="613"/>
                      <a:pt x="428" y="537"/>
                    </a:cubicBezTo>
                    <a:cubicBezTo>
                      <a:pt x="364" y="351"/>
                      <a:pt x="257" y="188"/>
                      <a:pt x="128" y="40"/>
                    </a:cubicBezTo>
                    <a:cubicBezTo>
                      <a:pt x="115" y="26"/>
                      <a:pt x="101" y="7"/>
                      <a:pt x="86" y="5"/>
                    </a:cubicBezTo>
                    <a:cubicBezTo>
                      <a:pt x="60" y="0"/>
                      <a:pt x="30" y="2"/>
                      <a:pt x="8" y="13"/>
                    </a:cubicBezTo>
                    <a:cubicBezTo>
                      <a:pt x="0" y="17"/>
                      <a:pt x="1" y="62"/>
                      <a:pt x="13" y="78"/>
                    </a:cubicBezTo>
                    <a:cubicBezTo>
                      <a:pt x="94" y="189"/>
                      <a:pt x="179" y="296"/>
                      <a:pt x="263" y="405"/>
                    </a:cubicBezTo>
                    <a:cubicBezTo>
                      <a:pt x="348" y="516"/>
                      <a:pt x="415" y="637"/>
                      <a:pt x="462" y="770"/>
                    </a:cubicBezTo>
                    <a:cubicBezTo>
                      <a:pt x="463" y="771"/>
                      <a:pt x="468" y="772"/>
                      <a:pt x="485" y="781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56" name="Freeform 152">
                <a:extLst>
                  <a:ext uri="{FF2B5EF4-FFF2-40B4-BE49-F238E27FC236}">
                    <a16:creationId xmlns:a16="http://schemas.microsoft.com/office/drawing/2014/main" id="{9B62E551-0AFF-3D4E-A998-7C15678D97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5686" y="5184006"/>
                <a:ext cx="241313" cy="250846"/>
              </a:xfrm>
              <a:custGeom>
                <a:avLst/>
                <a:gdLst>
                  <a:gd name="T0" fmla="*/ 0 w 557"/>
                  <a:gd name="T1" fmla="*/ 575 h 576"/>
                  <a:gd name="T2" fmla="*/ 0 w 557"/>
                  <a:gd name="T3" fmla="*/ 575 h 576"/>
                  <a:gd name="T4" fmla="*/ 165 w 557"/>
                  <a:gd name="T5" fmla="*/ 369 h 576"/>
                  <a:gd name="T6" fmla="*/ 165 w 557"/>
                  <a:gd name="T7" fmla="*/ 369 h 576"/>
                  <a:gd name="T8" fmla="*/ 391 w 557"/>
                  <a:gd name="T9" fmla="*/ 235 h 576"/>
                  <a:gd name="T10" fmla="*/ 391 w 557"/>
                  <a:gd name="T11" fmla="*/ 235 h 576"/>
                  <a:gd name="T12" fmla="*/ 514 w 557"/>
                  <a:gd name="T13" fmla="*/ 124 h 576"/>
                  <a:gd name="T14" fmla="*/ 514 w 557"/>
                  <a:gd name="T15" fmla="*/ 124 h 576"/>
                  <a:gd name="T16" fmla="*/ 522 w 557"/>
                  <a:gd name="T17" fmla="*/ 34 h 576"/>
                  <a:gd name="T18" fmla="*/ 522 w 557"/>
                  <a:gd name="T19" fmla="*/ 34 h 576"/>
                  <a:gd name="T20" fmla="*/ 414 w 557"/>
                  <a:gd name="T21" fmla="*/ 21 h 576"/>
                  <a:gd name="T22" fmla="*/ 414 w 557"/>
                  <a:gd name="T23" fmla="*/ 21 h 576"/>
                  <a:gd name="T24" fmla="*/ 175 w 557"/>
                  <a:gd name="T25" fmla="*/ 223 h 576"/>
                  <a:gd name="T26" fmla="*/ 175 w 557"/>
                  <a:gd name="T27" fmla="*/ 223 h 576"/>
                  <a:gd name="T28" fmla="*/ 0 w 557"/>
                  <a:gd name="T29" fmla="*/ 575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576">
                    <a:moveTo>
                      <a:pt x="0" y="575"/>
                    </a:moveTo>
                    <a:lnTo>
                      <a:pt x="0" y="575"/>
                    </a:lnTo>
                    <a:cubicBezTo>
                      <a:pt x="57" y="502"/>
                      <a:pt x="101" y="424"/>
                      <a:pt x="165" y="369"/>
                    </a:cubicBezTo>
                    <a:lnTo>
                      <a:pt x="165" y="369"/>
                    </a:lnTo>
                    <a:cubicBezTo>
                      <a:pt x="230" y="313"/>
                      <a:pt x="318" y="283"/>
                      <a:pt x="391" y="235"/>
                    </a:cubicBezTo>
                    <a:lnTo>
                      <a:pt x="391" y="235"/>
                    </a:lnTo>
                    <a:cubicBezTo>
                      <a:pt x="437" y="205"/>
                      <a:pt x="477" y="165"/>
                      <a:pt x="514" y="124"/>
                    </a:cubicBezTo>
                    <a:lnTo>
                      <a:pt x="514" y="124"/>
                    </a:lnTo>
                    <a:cubicBezTo>
                      <a:pt x="537" y="99"/>
                      <a:pt x="556" y="66"/>
                      <a:pt x="522" y="34"/>
                    </a:cubicBezTo>
                    <a:lnTo>
                      <a:pt x="522" y="34"/>
                    </a:lnTo>
                    <a:cubicBezTo>
                      <a:pt x="490" y="3"/>
                      <a:pt x="454" y="0"/>
                      <a:pt x="414" y="21"/>
                    </a:cubicBezTo>
                    <a:lnTo>
                      <a:pt x="414" y="21"/>
                    </a:lnTo>
                    <a:cubicBezTo>
                      <a:pt x="320" y="71"/>
                      <a:pt x="243" y="142"/>
                      <a:pt x="175" y="223"/>
                    </a:cubicBezTo>
                    <a:lnTo>
                      <a:pt x="175" y="223"/>
                    </a:lnTo>
                    <a:cubicBezTo>
                      <a:pt x="90" y="324"/>
                      <a:pt x="32" y="441"/>
                      <a:pt x="0" y="57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7" name="Freeform 153">
                <a:extLst>
                  <a:ext uri="{FF2B5EF4-FFF2-40B4-BE49-F238E27FC236}">
                    <a16:creationId xmlns:a16="http://schemas.microsoft.com/office/drawing/2014/main" id="{00890E3D-D3D2-2149-82AF-C473A30AD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8827" y="5701409"/>
                <a:ext cx="201623" cy="225444"/>
              </a:xfrm>
              <a:custGeom>
                <a:avLst/>
                <a:gdLst>
                  <a:gd name="T0" fmla="*/ 460 w 461"/>
                  <a:gd name="T1" fmla="*/ 516 h 517"/>
                  <a:gd name="T2" fmla="*/ 460 w 461"/>
                  <a:gd name="T3" fmla="*/ 516 h 517"/>
                  <a:gd name="T4" fmla="*/ 241 w 461"/>
                  <a:gd name="T5" fmla="*/ 202 h 517"/>
                  <a:gd name="T6" fmla="*/ 241 w 461"/>
                  <a:gd name="T7" fmla="*/ 202 h 517"/>
                  <a:gd name="T8" fmla="*/ 148 w 461"/>
                  <a:gd name="T9" fmla="*/ 53 h 517"/>
                  <a:gd name="T10" fmla="*/ 148 w 461"/>
                  <a:gd name="T11" fmla="*/ 53 h 517"/>
                  <a:gd name="T12" fmla="*/ 83 w 461"/>
                  <a:gd name="T13" fmla="*/ 15 h 517"/>
                  <a:gd name="T14" fmla="*/ 83 w 461"/>
                  <a:gd name="T15" fmla="*/ 15 h 517"/>
                  <a:gd name="T16" fmla="*/ 13 w 461"/>
                  <a:gd name="T17" fmla="*/ 80 h 517"/>
                  <a:gd name="T18" fmla="*/ 13 w 461"/>
                  <a:gd name="T19" fmla="*/ 80 h 517"/>
                  <a:gd name="T20" fmla="*/ 460 w 461"/>
                  <a:gd name="T21" fmla="*/ 516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61" h="517">
                    <a:moveTo>
                      <a:pt x="460" y="516"/>
                    </a:moveTo>
                    <a:lnTo>
                      <a:pt x="460" y="516"/>
                    </a:lnTo>
                    <a:cubicBezTo>
                      <a:pt x="326" y="445"/>
                      <a:pt x="301" y="312"/>
                      <a:pt x="241" y="202"/>
                    </a:cubicBezTo>
                    <a:lnTo>
                      <a:pt x="241" y="202"/>
                    </a:lnTo>
                    <a:cubicBezTo>
                      <a:pt x="213" y="150"/>
                      <a:pt x="182" y="100"/>
                      <a:pt x="148" y="53"/>
                    </a:cubicBezTo>
                    <a:lnTo>
                      <a:pt x="148" y="53"/>
                    </a:lnTo>
                    <a:cubicBezTo>
                      <a:pt x="134" y="34"/>
                      <a:pt x="107" y="22"/>
                      <a:pt x="83" y="15"/>
                    </a:cubicBezTo>
                    <a:lnTo>
                      <a:pt x="83" y="15"/>
                    </a:lnTo>
                    <a:cubicBezTo>
                      <a:pt x="32" y="0"/>
                      <a:pt x="0" y="29"/>
                      <a:pt x="13" y="80"/>
                    </a:cubicBezTo>
                    <a:lnTo>
                      <a:pt x="13" y="80"/>
                    </a:lnTo>
                    <a:cubicBezTo>
                      <a:pt x="50" y="229"/>
                      <a:pt x="227" y="485"/>
                      <a:pt x="460" y="51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8" name="Freeform 154">
                <a:extLst>
                  <a:ext uri="{FF2B5EF4-FFF2-40B4-BE49-F238E27FC236}">
                    <a16:creationId xmlns:a16="http://schemas.microsoft.com/office/drawing/2014/main" id="{AB69CC3F-6BC4-B746-AC53-36B6960631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187" y="5635558"/>
                <a:ext cx="266715" cy="165114"/>
              </a:xfrm>
              <a:custGeom>
                <a:avLst/>
                <a:gdLst>
                  <a:gd name="T0" fmla="*/ 10 w 614"/>
                  <a:gd name="T1" fmla="*/ 377 h 378"/>
                  <a:gd name="T2" fmla="*/ 10 w 614"/>
                  <a:gd name="T3" fmla="*/ 377 h 378"/>
                  <a:gd name="T4" fmla="*/ 344 w 614"/>
                  <a:gd name="T5" fmla="*/ 223 h 378"/>
                  <a:gd name="T6" fmla="*/ 344 w 614"/>
                  <a:gd name="T7" fmla="*/ 223 h 378"/>
                  <a:gd name="T8" fmla="*/ 567 w 614"/>
                  <a:gd name="T9" fmla="*/ 132 h 378"/>
                  <a:gd name="T10" fmla="*/ 567 w 614"/>
                  <a:gd name="T11" fmla="*/ 132 h 378"/>
                  <a:gd name="T12" fmla="*/ 597 w 614"/>
                  <a:gd name="T13" fmla="*/ 98 h 378"/>
                  <a:gd name="T14" fmla="*/ 597 w 614"/>
                  <a:gd name="T15" fmla="*/ 98 h 378"/>
                  <a:gd name="T16" fmla="*/ 605 w 614"/>
                  <a:gd name="T17" fmla="*/ 18 h 378"/>
                  <a:gd name="T18" fmla="*/ 605 w 614"/>
                  <a:gd name="T19" fmla="*/ 18 h 378"/>
                  <a:gd name="T20" fmla="*/ 537 w 614"/>
                  <a:gd name="T21" fmla="*/ 5 h 378"/>
                  <a:gd name="T22" fmla="*/ 537 w 614"/>
                  <a:gd name="T23" fmla="*/ 5 h 378"/>
                  <a:gd name="T24" fmla="*/ 39 w 614"/>
                  <a:gd name="T25" fmla="*/ 304 h 378"/>
                  <a:gd name="T26" fmla="*/ 39 w 614"/>
                  <a:gd name="T27" fmla="*/ 304 h 378"/>
                  <a:gd name="T28" fmla="*/ 0 w 614"/>
                  <a:gd name="T29" fmla="*/ 368 h 378"/>
                  <a:gd name="T30" fmla="*/ 0 w 614"/>
                  <a:gd name="T31" fmla="*/ 368 h 378"/>
                  <a:gd name="T32" fmla="*/ 10 w 614"/>
                  <a:gd name="T33" fmla="*/ 377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4" h="378">
                    <a:moveTo>
                      <a:pt x="10" y="377"/>
                    </a:moveTo>
                    <a:lnTo>
                      <a:pt x="10" y="377"/>
                    </a:lnTo>
                    <a:cubicBezTo>
                      <a:pt x="94" y="264"/>
                      <a:pt x="219" y="244"/>
                      <a:pt x="344" y="223"/>
                    </a:cubicBezTo>
                    <a:lnTo>
                      <a:pt x="344" y="223"/>
                    </a:lnTo>
                    <a:cubicBezTo>
                      <a:pt x="424" y="209"/>
                      <a:pt x="504" y="192"/>
                      <a:pt x="567" y="132"/>
                    </a:cubicBezTo>
                    <a:lnTo>
                      <a:pt x="567" y="132"/>
                    </a:lnTo>
                    <a:cubicBezTo>
                      <a:pt x="578" y="122"/>
                      <a:pt x="593" y="111"/>
                      <a:pt x="597" y="98"/>
                    </a:cubicBezTo>
                    <a:lnTo>
                      <a:pt x="597" y="98"/>
                    </a:lnTo>
                    <a:cubicBezTo>
                      <a:pt x="604" y="72"/>
                      <a:pt x="613" y="41"/>
                      <a:pt x="605" y="18"/>
                    </a:cubicBezTo>
                    <a:lnTo>
                      <a:pt x="605" y="18"/>
                    </a:lnTo>
                    <a:cubicBezTo>
                      <a:pt x="601" y="7"/>
                      <a:pt x="558" y="0"/>
                      <a:pt x="537" y="5"/>
                    </a:cubicBezTo>
                    <a:lnTo>
                      <a:pt x="537" y="5"/>
                    </a:lnTo>
                    <a:cubicBezTo>
                      <a:pt x="343" y="58"/>
                      <a:pt x="172" y="151"/>
                      <a:pt x="39" y="304"/>
                    </a:cubicBezTo>
                    <a:lnTo>
                      <a:pt x="39" y="304"/>
                    </a:lnTo>
                    <a:cubicBezTo>
                      <a:pt x="23" y="323"/>
                      <a:pt x="13" y="347"/>
                      <a:pt x="0" y="368"/>
                    </a:cubicBezTo>
                    <a:lnTo>
                      <a:pt x="0" y="368"/>
                    </a:lnTo>
                    <a:cubicBezTo>
                      <a:pt x="3" y="371"/>
                      <a:pt x="6" y="374"/>
                      <a:pt x="10" y="377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59" name="Freeform 155">
                <a:extLst>
                  <a:ext uri="{FF2B5EF4-FFF2-40B4-BE49-F238E27FC236}">
                    <a16:creationId xmlns:a16="http://schemas.microsoft.com/office/drawing/2014/main" id="{D7BDC85C-E7D4-A541-A835-A75153612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2539" y="5873150"/>
                <a:ext cx="247664" cy="103197"/>
              </a:xfrm>
              <a:custGeom>
                <a:avLst/>
                <a:gdLst>
                  <a:gd name="T0" fmla="*/ 570 w 571"/>
                  <a:gd name="T1" fmla="*/ 186 h 237"/>
                  <a:gd name="T2" fmla="*/ 570 w 571"/>
                  <a:gd name="T3" fmla="*/ 186 h 237"/>
                  <a:gd name="T4" fmla="*/ 484 w 571"/>
                  <a:gd name="T5" fmla="*/ 166 h 237"/>
                  <a:gd name="T6" fmla="*/ 484 w 571"/>
                  <a:gd name="T7" fmla="*/ 166 h 237"/>
                  <a:gd name="T8" fmla="*/ 272 w 571"/>
                  <a:gd name="T9" fmla="*/ 59 h 237"/>
                  <a:gd name="T10" fmla="*/ 272 w 571"/>
                  <a:gd name="T11" fmla="*/ 59 h 237"/>
                  <a:gd name="T12" fmla="*/ 75 w 571"/>
                  <a:gd name="T13" fmla="*/ 16 h 237"/>
                  <a:gd name="T14" fmla="*/ 75 w 571"/>
                  <a:gd name="T15" fmla="*/ 16 h 237"/>
                  <a:gd name="T16" fmla="*/ 4 w 571"/>
                  <a:gd name="T17" fmla="*/ 85 h 237"/>
                  <a:gd name="T18" fmla="*/ 4 w 571"/>
                  <a:gd name="T19" fmla="*/ 85 h 237"/>
                  <a:gd name="T20" fmla="*/ 60 w 571"/>
                  <a:gd name="T21" fmla="*/ 148 h 237"/>
                  <a:gd name="T22" fmla="*/ 60 w 571"/>
                  <a:gd name="T23" fmla="*/ 148 h 237"/>
                  <a:gd name="T24" fmla="*/ 518 w 571"/>
                  <a:gd name="T25" fmla="*/ 201 h 237"/>
                  <a:gd name="T26" fmla="*/ 518 w 571"/>
                  <a:gd name="T27" fmla="*/ 201 h 237"/>
                  <a:gd name="T28" fmla="*/ 570 w 571"/>
                  <a:gd name="T29" fmla="*/ 186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1" h="237">
                    <a:moveTo>
                      <a:pt x="570" y="186"/>
                    </a:moveTo>
                    <a:lnTo>
                      <a:pt x="570" y="186"/>
                    </a:lnTo>
                    <a:cubicBezTo>
                      <a:pt x="532" y="178"/>
                      <a:pt x="506" y="176"/>
                      <a:pt x="484" y="166"/>
                    </a:cubicBezTo>
                    <a:lnTo>
                      <a:pt x="484" y="166"/>
                    </a:lnTo>
                    <a:cubicBezTo>
                      <a:pt x="412" y="133"/>
                      <a:pt x="339" y="101"/>
                      <a:pt x="272" y="59"/>
                    </a:cubicBezTo>
                    <a:lnTo>
                      <a:pt x="272" y="59"/>
                    </a:lnTo>
                    <a:cubicBezTo>
                      <a:pt x="209" y="18"/>
                      <a:pt x="147" y="0"/>
                      <a:pt x="75" y="16"/>
                    </a:cubicBezTo>
                    <a:lnTo>
                      <a:pt x="75" y="16"/>
                    </a:lnTo>
                    <a:cubicBezTo>
                      <a:pt x="38" y="24"/>
                      <a:pt x="9" y="43"/>
                      <a:pt x="4" y="85"/>
                    </a:cubicBezTo>
                    <a:lnTo>
                      <a:pt x="4" y="85"/>
                    </a:lnTo>
                    <a:cubicBezTo>
                      <a:pt x="0" y="126"/>
                      <a:pt x="33" y="137"/>
                      <a:pt x="60" y="148"/>
                    </a:cubicBezTo>
                    <a:lnTo>
                      <a:pt x="60" y="148"/>
                    </a:lnTo>
                    <a:cubicBezTo>
                      <a:pt x="208" y="207"/>
                      <a:pt x="359" y="236"/>
                      <a:pt x="518" y="201"/>
                    </a:cubicBezTo>
                    <a:lnTo>
                      <a:pt x="518" y="201"/>
                    </a:lnTo>
                    <a:cubicBezTo>
                      <a:pt x="530" y="199"/>
                      <a:pt x="542" y="194"/>
                      <a:pt x="570" y="18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0" name="Freeform 156">
                <a:extLst>
                  <a:ext uri="{FF2B5EF4-FFF2-40B4-BE49-F238E27FC236}">
                    <a16:creationId xmlns:a16="http://schemas.microsoft.com/office/drawing/2014/main" id="{956589DB-26A6-C840-97FB-7643FA6AD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9465" y="5251578"/>
                <a:ext cx="101606" cy="225444"/>
              </a:xfrm>
              <a:custGeom>
                <a:avLst/>
                <a:gdLst>
                  <a:gd name="T0" fmla="*/ 75 w 233"/>
                  <a:gd name="T1" fmla="*/ 512 h 514"/>
                  <a:gd name="T2" fmla="*/ 75 w 233"/>
                  <a:gd name="T3" fmla="*/ 512 h 514"/>
                  <a:gd name="T4" fmla="*/ 76 w 233"/>
                  <a:gd name="T5" fmla="*/ 490 h 514"/>
                  <a:gd name="T6" fmla="*/ 76 w 233"/>
                  <a:gd name="T7" fmla="*/ 490 h 514"/>
                  <a:gd name="T8" fmla="*/ 114 w 233"/>
                  <a:gd name="T9" fmla="*/ 322 h 514"/>
                  <a:gd name="T10" fmla="*/ 114 w 233"/>
                  <a:gd name="T11" fmla="*/ 322 h 514"/>
                  <a:gd name="T12" fmla="*/ 211 w 233"/>
                  <a:gd name="T13" fmla="*/ 150 h 514"/>
                  <a:gd name="T14" fmla="*/ 211 w 233"/>
                  <a:gd name="T15" fmla="*/ 150 h 514"/>
                  <a:gd name="T16" fmla="*/ 178 w 233"/>
                  <a:gd name="T17" fmla="*/ 27 h 514"/>
                  <a:gd name="T18" fmla="*/ 178 w 233"/>
                  <a:gd name="T19" fmla="*/ 27 h 514"/>
                  <a:gd name="T20" fmla="*/ 81 w 233"/>
                  <a:gd name="T21" fmla="*/ 57 h 514"/>
                  <a:gd name="T22" fmla="*/ 81 w 233"/>
                  <a:gd name="T23" fmla="*/ 57 h 514"/>
                  <a:gd name="T24" fmla="*/ 12 w 233"/>
                  <a:gd name="T25" fmla="*/ 269 h 514"/>
                  <a:gd name="T26" fmla="*/ 12 w 233"/>
                  <a:gd name="T27" fmla="*/ 269 h 514"/>
                  <a:gd name="T28" fmla="*/ 64 w 233"/>
                  <a:gd name="T29" fmla="*/ 513 h 514"/>
                  <a:gd name="T30" fmla="*/ 64 w 233"/>
                  <a:gd name="T31" fmla="*/ 513 h 514"/>
                  <a:gd name="T32" fmla="*/ 75 w 233"/>
                  <a:gd name="T33" fmla="*/ 512 h 5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33" h="514">
                    <a:moveTo>
                      <a:pt x="75" y="512"/>
                    </a:moveTo>
                    <a:lnTo>
                      <a:pt x="75" y="512"/>
                    </a:lnTo>
                    <a:cubicBezTo>
                      <a:pt x="75" y="505"/>
                      <a:pt x="78" y="497"/>
                      <a:pt x="76" y="490"/>
                    </a:cubicBezTo>
                    <a:lnTo>
                      <a:pt x="76" y="490"/>
                    </a:lnTo>
                    <a:cubicBezTo>
                      <a:pt x="61" y="427"/>
                      <a:pt x="81" y="375"/>
                      <a:pt x="114" y="322"/>
                    </a:cubicBezTo>
                    <a:lnTo>
                      <a:pt x="114" y="322"/>
                    </a:lnTo>
                    <a:cubicBezTo>
                      <a:pt x="150" y="266"/>
                      <a:pt x="181" y="208"/>
                      <a:pt x="211" y="150"/>
                    </a:cubicBezTo>
                    <a:lnTo>
                      <a:pt x="211" y="150"/>
                    </a:lnTo>
                    <a:cubicBezTo>
                      <a:pt x="232" y="110"/>
                      <a:pt x="215" y="53"/>
                      <a:pt x="178" y="27"/>
                    </a:cubicBezTo>
                    <a:lnTo>
                      <a:pt x="178" y="27"/>
                    </a:lnTo>
                    <a:cubicBezTo>
                      <a:pt x="135" y="0"/>
                      <a:pt x="104" y="30"/>
                      <a:pt x="81" y="57"/>
                    </a:cubicBezTo>
                    <a:lnTo>
                      <a:pt x="81" y="57"/>
                    </a:lnTo>
                    <a:cubicBezTo>
                      <a:pt x="30" y="117"/>
                      <a:pt x="0" y="189"/>
                      <a:pt x="12" y="269"/>
                    </a:cubicBezTo>
                    <a:lnTo>
                      <a:pt x="12" y="269"/>
                    </a:lnTo>
                    <a:cubicBezTo>
                      <a:pt x="26" y="351"/>
                      <a:pt x="47" y="431"/>
                      <a:pt x="64" y="513"/>
                    </a:cubicBezTo>
                    <a:lnTo>
                      <a:pt x="64" y="513"/>
                    </a:lnTo>
                    <a:cubicBezTo>
                      <a:pt x="68" y="513"/>
                      <a:pt x="71" y="512"/>
                      <a:pt x="75" y="51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1" name="Freeform 157">
                <a:extLst>
                  <a:ext uri="{FF2B5EF4-FFF2-40B4-BE49-F238E27FC236}">
                    <a16:creationId xmlns:a16="http://schemas.microsoft.com/office/drawing/2014/main" id="{A865FA1D-307B-2348-BA9C-060B71E2C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8881" y="6416521"/>
                <a:ext cx="230400" cy="159359"/>
              </a:xfrm>
              <a:custGeom>
                <a:avLst/>
                <a:gdLst>
                  <a:gd name="T0" fmla="*/ 4339 w 531"/>
                  <a:gd name="T1" fmla="*/ 158922 h 365"/>
                  <a:gd name="T2" fmla="*/ 4339 w 531"/>
                  <a:gd name="T3" fmla="*/ 158922 h 365"/>
                  <a:gd name="T4" fmla="*/ 13451 w 531"/>
                  <a:gd name="T5" fmla="*/ 140149 h 365"/>
                  <a:gd name="T6" fmla="*/ 13451 w 531"/>
                  <a:gd name="T7" fmla="*/ 140149 h 365"/>
                  <a:gd name="T8" fmla="*/ 144488 w 531"/>
                  <a:gd name="T9" fmla="*/ 53702 h 365"/>
                  <a:gd name="T10" fmla="*/ 144488 w 531"/>
                  <a:gd name="T11" fmla="*/ 53702 h 365"/>
                  <a:gd name="T12" fmla="*/ 209573 w 531"/>
                  <a:gd name="T13" fmla="*/ 41040 h 365"/>
                  <a:gd name="T14" fmla="*/ 209573 w 531"/>
                  <a:gd name="T15" fmla="*/ 41040 h 365"/>
                  <a:gd name="T16" fmla="*/ 229966 w 531"/>
                  <a:gd name="T17" fmla="*/ 24013 h 365"/>
                  <a:gd name="T18" fmla="*/ 229966 w 531"/>
                  <a:gd name="T19" fmla="*/ 24013 h 365"/>
                  <a:gd name="T20" fmla="*/ 209573 w 531"/>
                  <a:gd name="T21" fmla="*/ 5676 h 365"/>
                  <a:gd name="T22" fmla="*/ 209573 w 531"/>
                  <a:gd name="T23" fmla="*/ 5676 h 365"/>
                  <a:gd name="T24" fmla="*/ 153166 w 531"/>
                  <a:gd name="T25" fmla="*/ 4803 h 365"/>
                  <a:gd name="T26" fmla="*/ 153166 w 531"/>
                  <a:gd name="T27" fmla="*/ 4803 h 365"/>
                  <a:gd name="T28" fmla="*/ 4339 w 531"/>
                  <a:gd name="T29" fmla="*/ 137092 h 365"/>
                  <a:gd name="T30" fmla="*/ 4339 w 531"/>
                  <a:gd name="T31" fmla="*/ 137092 h 365"/>
                  <a:gd name="T32" fmla="*/ 0 w 531"/>
                  <a:gd name="T33" fmla="*/ 157613 h 365"/>
                  <a:gd name="T34" fmla="*/ 0 w 531"/>
                  <a:gd name="T35" fmla="*/ 157613 h 365"/>
                  <a:gd name="T36" fmla="*/ 4339 w 531"/>
                  <a:gd name="T37" fmla="*/ 158922 h 3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31" h="365">
                    <a:moveTo>
                      <a:pt x="10" y="364"/>
                    </a:moveTo>
                    <a:lnTo>
                      <a:pt x="10" y="364"/>
                    </a:lnTo>
                    <a:cubicBezTo>
                      <a:pt x="17" y="350"/>
                      <a:pt x="24" y="336"/>
                      <a:pt x="31" y="321"/>
                    </a:cubicBezTo>
                    <a:cubicBezTo>
                      <a:pt x="91" y="192"/>
                      <a:pt x="207" y="150"/>
                      <a:pt x="333" y="123"/>
                    </a:cubicBezTo>
                    <a:cubicBezTo>
                      <a:pt x="383" y="112"/>
                      <a:pt x="434" y="107"/>
                      <a:pt x="483" y="94"/>
                    </a:cubicBezTo>
                    <a:cubicBezTo>
                      <a:pt x="501" y="88"/>
                      <a:pt x="515" y="68"/>
                      <a:pt x="530" y="55"/>
                    </a:cubicBezTo>
                    <a:cubicBezTo>
                      <a:pt x="515" y="40"/>
                      <a:pt x="501" y="16"/>
                      <a:pt x="483" y="13"/>
                    </a:cubicBezTo>
                    <a:cubicBezTo>
                      <a:pt x="441" y="7"/>
                      <a:pt x="394" y="0"/>
                      <a:pt x="353" y="11"/>
                    </a:cubicBezTo>
                    <a:cubicBezTo>
                      <a:pt x="190" y="54"/>
                      <a:pt x="67" y="147"/>
                      <a:pt x="10" y="314"/>
                    </a:cubicBezTo>
                    <a:cubicBezTo>
                      <a:pt x="5" y="328"/>
                      <a:pt x="3" y="345"/>
                      <a:pt x="0" y="361"/>
                    </a:cubicBezTo>
                    <a:cubicBezTo>
                      <a:pt x="3" y="362"/>
                      <a:pt x="6" y="363"/>
                      <a:pt x="10" y="364"/>
                    </a:cubicBezTo>
                  </a:path>
                </a:pathLst>
              </a:custGeom>
              <a:solidFill>
                <a:schemeClr val="accent1"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s-ES_tradnl"/>
              </a:p>
            </p:txBody>
          </p:sp>
          <p:sp>
            <p:nvSpPr>
              <p:cNvPr id="162" name="Freeform 158">
                <a:extLst>
                  <a:ext uri="{FF2B5EF4-FFF2-40B4-BE49-F238E27FC236}">
                    <a16:creationId xmlns:a16="http://schemas.microsoft.com/office/drawing/2014/main" id="{87AF226F-510C-0149-AE78-D3D268946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1616" y="5604911"/>
                <a:ext cx="177810" cy="111135"/>
              </a:xfrm>
              <a:custGeom>
                <a:avLst/>
                <a:gdLst>
                  <a:gd name="T0" fmla="*/ 0 w 407"/>
                  <a:gd name="T1" fmla="*/ 4 h 256"/>
                  <a:gd name="T2" fmla="*/ 0 w 407"/>
                  <a:gd name="T3" fmla="*/ 4 h 256"/>
                  <a:gd name="T4" fmla="*/ 200 w 407"/>
                  <a:gd name="T5" fmla="*/ 214 h 256"/>
                  <a:gd name="T6" fmla="*/ 200 w 407"/>
                  <a:gd name="T7" fmla="*/ 214 h 256"/>
                  <a:gd name="T8" fmla="*/ 332 w 407"/>
                  <a:gd name="T9" fmla="*/ 254 h 256"/>
                  <a:gd name="T10" fmla="*/ 332 w 407"/>
                  <a:gd name="T11" fmla="*/ 254 h 256"/>
                  <a:gd name="T12" fmla="*/ 400 w 407"/>
                  <a:gd name="T13" fmla="*/ 209 h 256"/>
                  <a:gd name="T14" fmla="*/ 400 w 407"/>
                  <a:gd name="T15" fmla="*/ 209 h 256"/>
                  <a:gd name="T16" fmla="*/ 366 w 407"/>
                  <a:gd name="T17" fmla="*/ 140 h 256"/>
                  <a:gd name="T18" fmla="*/ 366 w 407"/>
                  <a:gd name="T19" fmla="*/ 140 h 256"/>
                  <a:gd name="T20" fmla="*/ 204 w 407"/>
                  <a:gd name="T21" fmla="*/ 67 h 256"/>
                  <a:gd name="T22" fmla="*/ 204 w 407"/>
                  <a:gd name="T23" fmla="*/ 67 h 256"/>
                  <a:gd name="T24" fmla="*/ 10 w 407"/>
                  <a:gd name="T25" fmla="*/ 0 h 256"/>
                  <a:gd name="T26" fmla="*/ 10 w 407"/>
                  <a:gd name="T27" fmla="*/ 0 h 256"/>
                  <a:gd name="T28" fmla="*/ 0 w 407"/>
                  <a:gd name="T29" fmla="*/ 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7" h="256">
                    <a:moveTo>
                      <a:pt x="0" y="4"/>
                    </a:moveTo>
                    <a:lnTo>
                      <a:pt x="0" y="4"/>
                    </a:lnTo>
                    <a:cubicBezTo>
                      <a:pt x="66" y="74"/>
                      <a:pt x="127" y="151"/>
                      <a:pt x="200" y="214"/>
                    </a:cubicBezTo>
                    <a:lnTo>
                      <a:pt x="200" y="214"/>
                    </a:lnTo>
                    <a:cubicBezTo>
                      <a:pt x="232" y="241"/>
                      <a:pt x="287" y="250"/>
                      <a:pt x="332" y="254"/>
                    </a:cubicBezTo>
                    <a:lnTo>
                      <a:pt x="332" y="254"/>
                    </a:lnTo>
                    <a:cubicBezTo>
                      <a:pt x="354" y="255"/>
                      <a:pt x="391" y="230"/>
                      <a:pt x="400" y="209"/>
                    </a:cubicBezTo>
                    <a:lnTo>
                      <a:pt x="400" y="209"/>
                    </a:lnTo>
                    <a:cubicBezTo>
                      <a:pt x="406" y="192"/>
                      <a:pt x="385" y="151"/>
                      <a:pt x="366" y="140"/>
                    </a:cubicBezTo>
                    <a:lnTo>
                      <a:pt x="366" y="140"/>
                    </a:lnTo>
                    <a:cubicBezTo>
                      <a:pt x="315" y="110"/>
                      <a:pt x="260" y="88"/>
                      <a:pt x="204" y="67"/>
                    </a:cubicBezTo>
                    <a:lnTo>
                      <a:pt x="204" y="67"/>
                    </a:lnTo>
                    <a:cubicBezTo>
                      <a:pt x="140" y="43"/>
                      <a:pt x="75" y="23"/>
                      <a:pt x="10" y="0"/>
                    </a:cubicBezTo>
                    <a:lnTo>
                      <a:pt x="10" y="0"/>
                    </a:lnTo>
                    <a:cubicBezTo>
                      <a:pt x="7" y="2"/>
                      <a:pt x="4" y="3"/>
                      <a:pt x="0" y="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3" name="Freeform 159">
                <a:extLst>
                  <a:ext uri="{FF2B5EF4-FFF2-40B4-BE49-F238E27FC236}">
                    <a16:creationId xmlns:a16="http://schemas.microsoft.com/office/drawing/2014/main" id="{65BE01FC-978E-0843-9F1D-CE3768AC7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5971" y="5852810"/>
                <a:ext cx="153996" cy="104784"/>
              </a:xfrm>
              <a:custGeom>
                <a:avLst/>
                <a:gdLst>
                  <a:gd name="T0" fmla="*/ 0 w 352"/>
                  <a:gd name="T1" fmla="*/ 196 h 242"/>
                  <a:gd name="T2" fmla="*/ 0 w 352"/>
                  <a:gd name="T3" fmla="*/ 196 h 242"/>
                  <a:gd name="T4" fmla="*/ 281 w 352"/>
                  <a:gd name="T5" fmla="*/ 164 h 242"/>
                  <a:gd name="T6" fmla="*/ 281 w 352"/>
                  <a:gd name="T7" fmla="*/ 164 h 242"/>
                  <a:gd name="T8" fmla="*/ 329 w 352"/>
                  <a:gd name="T9" fmla="*/ 42 h 242"/>
                  <a:gd name="T10" fmla="*/ 329 w 352"/>
                  <a:gd name="T11" fmla="*/ 42 h 242"/>
                  <a:gd name="T12" fmla="*/ 202 w 352"/>
                  <a:gd name="T13" fmla="*/ 28 h 242"/>
                  <a:gd name="T14" fmla="*/ 202 w 352"/>
                  <a:gd name="T15" fmla="*/ 28 h 242"/>
                  <a:gd name="T16" fmla="*/ 121 w 352"/>
                  <a:gd name="T17" fmla="*/ 87 h 242"/>
                  <a:gd name="T18" fmla="*/ 121 w 352"/>
                  <a:gd name="T19" fmla="*/ 87 h 242"/>
                  <a:gd name="T20" fmla="*/ 0 w 352"/>
                  <a:gd name="T21" fmla="*/ 196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2" h="242">
                    <a:moveTo>
                      <a:pt x="0" y="196"/>
                    </a:moveTo>
                    <a:lnTo>
                      <a:pt x="0" y="196"/>
                    </a:lnTo>
                    <a:cubicBezTo>
                      <a:pt x="98" y="209"/>
                      <a:pt x="195" y="241"/>
                      <a:pt x="281" y="164"/>
                    </a:cubicBezTo>
                    <a:lnTo>
                      <a:pt x="281" y="164"/>
                    </a:lnTo>
                    <a:cubicBezTo>
                      <a:pt x="328" y="122"/>
                      <a:pt x="351" y="69"/>
                      <a:pt x="329" y="42"/>
                    </a:cubicBezTo>
                    <a:lnTo>
                      <a:pt x="329" y="42"/>
                    </a:lnTo>
                    <a:cubicBezTo>
                      <a:pt x="293" y="0"/>
                      <a:pt x="244" y="11"/>
                      <a:pt x="202" y="28"/>
                    </a:cubicBezTo>
                    <a:lnTo>
                      <a:pt x="202" y="28"/>
                    </a:lnTo>
                    <a:cubicBezTo>
                      <a:pt x="172" y="40"/>
                      <a:pt x="146" y="65"/>
                      <a:pt x="121" y="87"/>
                    </a:cubicBezTo>
                    <a:lnTo>
                      <a:pt x="121" y="87"/>
                    </a:lnTo>
                    <a:cubicBezTo>
                      <a:pt x="81" y="120"/>
                      <a:pt x="44" y="156"/>
                      <a:pt x="0" y="196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4" name="Freeform 160">
                <a:extLst>
                  <a:ext uri="{FF2B5EF4-FFF2-40B4-BE49-F238E27FC236}">
                    <a16:creationId xmlns:a16="http://schemas.microsoft.com/office/drawing/2014/main" id="{3537ED0C-D465-CB40-81F7-99AB79EB4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5322" y="5388707"/>
                <a:ext cx="165109" cy="125423"/>
              </a:xfrm>
              <a:custGeom>
                <a:avLst/>
                <a:gdLst>
                  <a:gd name="T0" fmla="*/ 371 w 379"/>
                  <a:gd name="T1" fmla="*/ 285 h 286"/>
                  <a:gd name="T2" fmla="*/ 371 w 379"/>
                  <a:gd name="T3" fmla="*/ 285 h 286"/>
                  <a:gd name="T4" fmla="*/ 218 w 379"/>
                  <a:gd name="T5" fmla="*/ 90 h 286"/>
                  <a:gd name="T6" fmla="*/ 218 w 379"/>
                  <a:gd name="T7" fmla="*/ 90 h 286"/>
                  <a:gd name="T8" fmla="*/ 38 w 379"/>
                  <a:gd name="T9" fmla="*/ 25 h 286"/>
                  <a:gd name="T10" fmla="*/ 38 w 379"/>
                  <a:gd name="T11" fmla="*/ 25 h 286"/>
                  <a:gd name="T12" fmla="*/ 15 w 379"/>
                  <a:gd name="T13" fmla="*/ 82 h 286"/>
                  <a:gd name="T14" fmla="*/ 15 w 379"/>
                  <a:gd name="T15" fmla="*/ 82 h 286"/>
                  <a:gd name="T16" fmla="*/ 35 w 379"/>
                  <a:gd name="T17" fmla="*/ 110 h 286"/>
                  <a:gd name="T18" fmla="*/ 35 w 379"/>
                  <a:gd name="T19" fmla="*/ 110 h 286"/>
                  <a:gd name="T20" fmla="*/ 373 w 379"/>
                  <a:gd name="T21" fmla="*/ 284 h 286"/>
                  <a:gd name="T22" fmla="*/ 373 w 379"/>
                  <a:gd name="T23" fmla="*/ 284 h 286"/>
                  <a:gd name="T24" fmla="*/ 371 w 379"/>
                  <a:gd name="T25" fmla="*/ 285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9" h="286">
                    <a:moveTo>
                      <a:pt x="371" y="285"/>
                    </a:moveTo>
                    <a:lnTo>
                      <a:pt x="371" y="285"/>
                    </a:lnTo>
                    <a:cubicBezTo>
                      <a:pt x="321" y="221"/>
                      <a:pt x="269" y="156"/>
                      <a:pt x="218" y="90"/>
                    </a:cubicBezTo>
                    <a:lnTo>
                      <a:pt x="218" y="90"/>
                    </a:lnTo>
                    <a:cubicBezTo>
                      <a:pt x="164" y="20"/>
                      <a:pt x="107" y="0"/>
                      <a:pt x="38" y="25"/>
                    </a:cubicBezTo>
                    <a:lnTo>
                      <a:pt x="38" y="25"/>
                    </a:lnTo>
                    <a:cubicBezTo>
                      <a:pt x="5" y="36"/>
                      <a:pt x="0" y="55"/>
                      <a:pt x="15" y="82"/>
                    </a:cubicBezTo>
                    <a:lnTo>
                      <a:pt x="15" y="82"/>
                    </a:lnTo>
                    <a:cubicBezTo>
                      <a:pt x="20" y="93"/>
                      <a:pt x="26" y="103"/>
                      <a:pt x="35" y="110"/>
                    </a:cubicBezTo>
                    <a:lnTo>
                      <a:pt x="35" y="110"/>
                    </a:lnTo>
                    <a:cubicBezTo>
                      <a:pt x="135" y="193"/>
                      <a:pt x="248" y="250"/>
                      <a:pt x="373" y="284"/>
                    </a:cubicBezTo>
                    <a:lnTo>
                      <a:pt x="373" y="284"/>
                    </a:lnTo>
                    <a:cubicBezTo>
                      <a:pt x="375" y="285"/>
                      <a:pt x="378" y="282"/>
                      <a:pt x="371" y="28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5" name="Freeform 161">
                <a:extLst>
                  <a:ext uri="{FF2B5EF4-FFF2-40B4-BE49-F238E27FC236}">
                    <a16:creationId xmlns:a16="http://schemas.microsoft.com/office/drawing/2014/main" id="{049B0EE0-2C9D-A84E-A37F-5D568455B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2756" y="5636127"/>
                <a:ext cx="128595" cy="155588"/>
              </a:xfrm>
              <a:custGeom>
                <a:avLst/>
                <a:gdLst>
                  <a:gd name="T0" fmla="*/ 268 w 295"/>
                  <a:gd name="T1" fmla="*/ 0 h 357"/>
                  <a:gd name="T2" fmla="*/ 268 w 295"/>
                  <a:gd name="T3" fmla="*/ 0 h 357"/>
                  <a:gd name="T4" fmla="*/ 26 w 295"/>
                  <a:gd name="T5" fmla="*/ 356 h 357"/>
                  <a:gd name="T6" fmla="*/ 26 w 295"/>
                  <a:gd name="T7" fmla="*/ 356 h 357"/>
                  <a:gd name="T8" fmla="*/ 196 w 295"/>
                  <a:gd name="T9" fmla="*/ 195 h 357"/>
                  <a:gd name="T10" fmla="*/ 196 w 295"/>
                  <a:gd name="T11" fmla="*/ 195 h 357"/>
                  <a:gd name="T12" fmla="*/ 268 w 295"/>
                  <a:gd name="T13" fmla="*/ 0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5" h="357">
                    <a:moveTo>
                      <a:pt x="268" y="0"/>
                    </a:moveTo>
                    <a:lnTo>
                      <a:pt x="268" y="0"/>
                    </a:lnTo>
                    <a:cubicBezTo>
                      <a:pt x="124" y="37"/>
                      <a:pt x="0" y="223"/>
                      <a:pt x="26" y="356"/>
                    </a:cubicBezTo>
                    <a:lnTo>
                      <a:pt x="26" y="356"/>
                    </a:lnTo>
                    <a:cubicBezTo>
                      <a:pt x="81" y="303"/>
                      <a:pt x="138" y="248"/>
                      <a:pt x="196" y="195"/>
                    </a:cubicBezTo>
                    <a:lnTo>
                      <a:pt x="196" y="195"/>
                    </a:lnTo>
                    <a:cubicBezTo>
                      <a:pt x="271" y="127"/>
                      <a:pt x="294" y="68"/>
                      <a:pt x="268" y="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6" name="Freeform 162">
                <a:extLst>
                  <a:ext uri="{FF2B5EF4-FFF2-40B4-BE49-F238E27FC236}">
                    <a16:creationId xmlns:a16="http://schemas.microsoft.com/office/drawing/2014/main" id="{7408FBFC-622B-BE46-BD76-5E8223467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7444" y="5262783"/>
                <a:ext cx="109543" cy="198454"/>
              </a:xfrm>
              <a:custGeom>
                <a:avLst/>
                <a:gdLst>
                  <a:gd name="T0" fmla="*/ 0 w 253"/>
                  <a:gd name="T1" fmla="*/ 454 h 455"/>
                  <a:gd name="T2" fmla="*/ 0 w 253"/>
                  <a:gd name="T3" fmla="*/ 454 h 455"/>
                  <a:gd name="T4" fmla="*/ 245 w 253"/>
                  <a:gd name="T5" fmla="*/ 126 h 455"/>
                  <a:gd name="T6" fmla="*/ 245 w 253"/>
                  <a:gd name="T7" fmla="*/ 126 h 455"/>
                  <a:gd name="T8" fmla="*/ 231 w 253"/>
                  <a:gd name="T9" fmla="*/ 16 h 455"/>
                  <a:gd name="T10" fmla="*/ 231 w 253"/>
                  <a:gd name="T11" fmla="*/ 16 h 455"/>
                  <a:gd name="T12" fmla="*/ 142 w 253"/>
                  <a:gd name="T13" fmla="*/ 81 h 455"/>
                  <a:gd name="T14" fmla="*/ 142 w 253"/>
                  <a:gd name="T15" fmla="*/ 81 h 455"/>
                  <a:gd name="T16" fmla="*/ 129 w 253"/>
                  <a:gd name="T17" fmla="*/ 119 h 455"/>
                  <a:gd name="T18" fmla="*/ 129 w 253"/>
                  <a:gd name="T19" fmla="*/ 119 h 455"/>
                  <a:gd name="T20" fmla="*/ 0 w 253"/>
                  <a:gd name="T21" fmla="*/ 454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455">
                    <a:moveTo>
                      <a:pt x="0" y="454"/>
                    </a:moveTo>
                    <a:lnTo>
                      <a:pt x="0" y="454"/>
                    </a:lnTo>
                    <a:cubicBezTo>
                      <a:pt x="110" y="364"/>
                      <a:pt x="213" y="269"/>
                      <a:pt x="245" y="126"/>
                    </a:cubicBezTo>
                    <a:lnTo>
                      <a:pt x="245" y="126"/>
                    </a:lnTo>
                    <a:cubicBezTo>
                      <a:pt x="252" y="90"/>
                      <a:pt x="247" y="23"/>
                      <a:pt x="231" y="16"/>
                    </a:cubicBezTo>
                    <a:lnTo>
                      <a:pt x="231" y="16"/>
                    </a:lnTo>
                    <a:cubicBezTo>
                      <a:pt x="188" y="0"/>
                      <a:pt x="165" y="49"/>
                      <a:pt x="142" y="81"/>
                    </a:cubicBezTo>
                    <a:lnTo>
                      <a:pt x="142" y="81"/>
                    </a:lnTo>
                    <a:cubicBezTo>
                      <a:pt x="135" y="93"/>
                      <a:pt x="131" y="107"/>
                      <a:pt x="129" y="119"/>
                    </a:cubicBezTo>
                    <a:lnTo>
                      <a:pt x="129" y="119"/>
                    </a:lnTo>
                    <a:cubicBezTo>
                      <a:pt x="113" y="242"/>
                      <a:pt x="65" y="351"/>
                      <a:pt x="0" y="454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7" name="Freeform 163">
                <a:extLst>
                  <a:ext uri="{FF2B5EF4-FFF2-40B4-BE49-F238E27FC236}">
                    <a16:creationId xmlns:a16="http://schemas.microsoft.com/office/drawing/2014/main" id="{EEF4CFB2-6834-A149-8A6B-054F1F9B5C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86933" y="5382625"/>
                <a:ext cx="133357" cy="115897"/>
              </a:xfrm>
              <a:custGeom>
                <a:avLst/>
                <a:gdLst>
                  <a:gd name="T0" fmla="*/ 0 w 304"/>
                  <a:gd name="T1" fmla="*/ 265 h 266"/>
                  <a:gd name="T2" fmla="*/ 0 w 304"/>
                  <a:gd name="T3" fmla="*/ 265 h 266"/>
                  <a:gd name="T4" fmla="*/ 271 w 304"/>
                  <a:gd name="T5" fmla="*/ 107 h 266"/>
                  <a:gd name="T6" fmla="*/ 271 w 304"/>
                  <a:gd name="T7" fmla="*/ 107 h 266"/>
                  <a:gd name="T8" fmla="*/ 293 w 304"/>
                  <a:gd name="T9" fmla="*/ 25 h 266"/>
                  <a:gd name="T10" fmla="*/ 293 w 304"/>
                  <a:gd name="T11" fmla="*/ 25 h 266"/>
                  <a:gd name="T12" fmla="*/ 212 w 304"/>
                  <a:gd name="T13" fmla="*/ 45 h 266"/>
                  <a:gd name="T14" fmla="*/ 212 w 304"/>
                  <a:gd name="T15" fmla="*/ 45 h 266"/>
                  <a:gd name="T16" fmla="*/ 191 w 304"/>
                  <a:gd name="T17" fmla="*/ 68 h 266"/>
                  <a:gd name="T18" fmla="*/ 191 w 304"/>
                  <a:gd name="T19" fmla="*/ 68 h 266"/>
                  <a:gd name="T20" fmla="*/ 0 w 304"/>
                  <a:gd name="T21" fmla="*/ 26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4" h="266">
                    <a:moveTo>
                      <a:pt x="0" y="265"/>
                    </a:moveTo>
                    <a:lnTo>
                      <a:pt x="0" y="265"/>
                    </a:lnTo>
                    <a:cubicBezTo>
                      <a:pt x="104" y="234"/>
                      <a:pt x="206" y="199"/>
                      <a:pt x="271" y="107"/>
                    </a:cubicBezTo>
                    <a:lnTo>
                      <a:pt x="271" y="107"/>
                    </a:lnTo>
                    <a:cubicBezTo>
                      <a:pt x="287" y="84"/>
                      <a:pt x="303" y="34"/>
                      <a:pt x="293" y="25"/>
                    </a:cubicBezTo>
                    <a:lnTo>
                      <a:pt x="293" y="25"/>
                    </a:lnTo>
                    <a:cubicBezTo>
                      <a:pt x="268" y="0"/>
                      <a:pt x="238" y="28"/>
                      <a:pt x="212" y="45"/>
                    </a:cubicBezTo>
                    <a:lnTo>
                      <a:pt x="212" y="45"/>
                    </a:lnTo>
                    <a:cubicBezTo>
                      <a:pt x="203" y="50"/>
                      <a:pt x="196" y="59"/>
                      <a:pt x="191" y="68"/>
                    </a:cubicBezTo>
                    <a:lnTo>
                      <a:pt x="191" y="68"/>
                    </a:lnTo>
                    <a:cubicBezTo>
                      <a:pt x="143" y="149"/>
                      <a:pt x="76" y="212"/>
                      <a:pt x="0" y="265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8" name="Freeform 164">
                <a:extLst>
                  <a:ext uri="{FF2B5EF4-FFF2-40B4-BE49-F238E27FC236}">
                    <a16:creationId xmlns:a16="http://schemas.microsoft.com/office/drawing/2014/main" id="{5EBC88B4-92FB-7A4A-A4F3-E180455F0E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0369" y="5862927"/>
                <a:ext cx="169872" cy="73031"/>
              </a:xfrm>
              <a:custGeom>
                <a:avLst/>
                <a:gdLst>
                  <a:gd name="T0" fmla="*/ 0 w 387"/>
                  <a:gd name="T1" fmla="*/ 16 h 167"/>
                  <a:gd name="T2" fmla="*/ 0 w 387"/>
                  <a:gd name="T3" fmla="*/ 16 h 167"/>
                  <a:gd name="T4" fmla="*/ 291 w 387"/>
                  <a:gd name="T5" fmla="*/ 162 h 167"/>
                  <a:gd name="T6" fmla="*/ 291 w 387"/>
                  <a:gd name="T7" fmla="*/ 162 h 167"/>
                  <a:gd name="T8" fmla="*/ 354 w 387"/>
                  <a:gd name="T9" fmla="*/ 155 h 167"/>
                  <a:gd name="T10" fmla="*/ 354 w 387"/>
                  <a:gd name="T11" fmla="*/ 155 h 167"/>
                  <a:gd name="T12" fmla="*/ 385 w 387"/>
                  <a:gd name="T13" fmla="*/ 108 h 167"/>
                  <a:gd name="T14" fmla="*/ 385 w 387"/>
                  <a:gd name="T15" fmla="*/ 108 h 167"/>
                  <a:gd name="T16" fmla="*/ 349 w 387"/>
                  <a:gd name="T17" fmla="*/ 74 h 167"/>
                  <a:gd name="T18" fmla="*/ 349 w 387"/>
                  <a:gd name="T19" fmla="*/ 74 h 167"/>
                  <a:gd name="T20" fmla="*/ 7 w 387"/>
                  <a:gd name="T21" fmla="*/ 0 h 167"/>
                  <a:gd name="T22" fmla="*/ 7 w 387"/>
                  <a:gd name="T23" fmla="*/ 0 h 167"/>
                  <a:gd name="T24" fmla="*/ 0 w 387"/>
                  <a:gd name="T25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7" h="167">
                    <a:moveTo>
                      <a:pt x="0" y="16"/>
                    </a:moveTo>
                    <a:lnTo>
                      <a:pt x="0" y="16"/>
                    </a:lnTo>
                    <a:cubicBezTo>
                      <a:pt x="92" y="75"/>
                      <a:pt x="180" y="141"/>
                      <a:pt x="291" y="162"/>
                    </a:cubicBezTo>
                    <a:lnTo>
                      <a:pt x="291" y="162"/>
                    </a:lnTo>
                    <a:cubicBezTo>
                      <a:pt x="311" y="166"/>
                      <a:pt x="336" y="165"/>
                      <a:pt x="354" y="155"/>
                    </a:cubicBezTo>
                    <a:lnTo>
                      <a:pt x="354" y="155"/>
                    </a:lnTo>
                    <a:cubicBezTo>
                      <a:pt x="369" y="147"/>
                      <a:pt x="384" y="125"/>
                      <a:pt x="385" y="108"/>
                    </a:cubicBezTo>
                    <a:lnTo>
                      <a:pt x="385" y="108"/>
                    </a:lnTo>
                    <a:cubicBezTo>
                      <a:pt x="386" y="98"/>
                      <a:pt x="364" y="77"/>
                      <a:pt x="349" y="74"/>
                    </a:cubicBezTo>
                    <a:lnTo>
                      <a:pt x="349" y="74"/>
                    </a:lnTo>
                    <a:cubicBezTo>
                      <a:pt x="235" y="48"/>
                      <a:pt x="121" y="24"/>
                      <a:pt x="7" y="0"/>
                    </a:cubicBezTo>
                    <a:lnTo>
                      <a:pt x="7" y="0"/>
                    </a:lnTo>
                    <a:cubicBezTo>
                      <a:pt x="4" y="6"/>
                      <a:pt x="3" y="10"/>
                      <a:pt x="0" y="16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69" name="Freeform 165">
                <a:extLst>
                  <a:ext uri="{FF2B5EF4-FFF2-40B4-BE49-F238E27FC236}">
                    <a16:creationId xmlns:a16="http://schemas.microsoft.com/office/drawing/2014/main" id="{FB4DB060-AA6B-FF43-9CDA-CFAEBA5B8C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2050" y="5299454"/>
                <a:ext cx="87317" cy="171465"/>
              </a:xfrm>
              <a:custGeom>
                <a:avLst/>
                <a:gdLst>
                  <a:gd name="T0" fmla="*/ 203 w 204"/>
                  <a:gd name="T1" fmla="*/ 390 h 391"/>
                  <a:gd name="T2" fmla="*/ 203 w 204"/>
                  <a:gd name="T3" fmla="*/ 390 h 391"/>
                  <a:gd name="T4" fmla="*/ 125 w 204"/>
                  <a:gd name="T5" fmla="*/ 121 h 391"/>
                  <a:gd name="T6" fmla="*/ 125 w 204"/>
                  <a:gd name="T7" fmla="*/ 121 h 391"/>
                  <a:gd name="T8" fmla="*/ 57 w 204"/>
                  <a:gd name="T9" fmla="*/ 24 h 391"/>
                  <a:gd name="T10" fmla="*/ 57 w 204"/>
                  <a:gd name="T11" fmla="*/ 24 h 391"/>
                  <a:gd name="T12" fmla="*/ 2 w 204"/>
                  <a:gd name="T13" fmla="*/ 51 h 391"/>
                  <a:gd name="T14" fmla="*/ 2 w 204"/>
                  <a:gd name="T15" fmla="*/ 51 h 391"/>
                  <a:gd name="T16" fmla="*/ 5 w 204"/>
                  <a:gd name="T17" fmla="*/ 86 h 391"/>
                  <a:gd name="T18" fmla="*/ 5 w 204"/>
                  <a:gd name="T19" fmla="*/ 86 h 391"/>
                  <a:gd name="T20" fmla="*/ 203 w 204"/>
                  <a:gd name="T21" fmla="*/ 390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91">
                    <a:moveTo>
                      <a:pt x="203" y="390"/>
                    </a:moveTo>
                    <a:lnTo>
                      <a:pt x="203" y="390"/>
                    </a:lnTo>
                    <a:cubicBezTo>
                      <a:pt x="176" y="294"/>
                      <a:pt x="155" y="206"/>
                      <a:pt x="125" y="121"/>
                    </a:cubicBezTo>
                    <a:lnTo>
                      <a:pt x="125" y="121"/>
                    </a:lnTo>
                    <a:cubicBezTo>
                      <a:pt x="112" y="85"/>
                      <a:pt x="86" y="51"/>
                      <a:pt x="57" y="24"/>
                    </a:cubicBezTo>
                    <a:lnTo>
                      <a:pt x="57" y="24"/>
                    </a:lnTo>
                    <a:cubicBezTo>
                      <a:pt x="31" y="0"/>
                      <a:pt x="6" y="13"/>
                      <a:pt x="2" y="51"/>
                    </a:cubicBezTo>
                    <a:lnTo>
                      <a:pt x="2" y="51"/>
                    </a:lnTo>
                    <a:cubicBezTo>
                      <a:pt x="1" y="63"/>
                      <a:pt x="0" y="75"/>
                      <a:pt x="5" y="86"/>
                    </a:cubicBezTo>
                    <a:lnTo>
                      <a:pt x="5" y="86"/>
                    </a:lnTo>
                    <a:cubicBezTo>
                      <a:pt x="45" y="202"/>
                      <a:pt x="111" y="300"/>
                      <a:pt x="203" y="390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0" name="Freeform 166">
                <a:extLst>
                  <a:ext uri="{FF2B5EF4-FFF2-40B4-BE49-F238E27FC236}">
                    <a16:creationId xmlns:a16="http://schemas.microsoft.com/office/drawing/2014/main" id="{7FB7C679-FA69-3E43-8B24-16238837B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7292" y="5671342"/>
                <a:ext cx="46041" cy="193692"/>
              </a:xfrm>
              <a:custGeom>
                <a:avLst/>
                <a:gdLst>
                  <a:gd name="T0" fmla="*/ 103 w 104"/>
                  <a:gd name="T1" fmla="*/ 443 h 444"/>
                  <a:gd name="T2" fmla="*/ 103 w 104"/>
                  <a:gd name="T3" fmla="*/ 443 h 444"/>
                  <a:gd name="T4" fmla="*/ 101 w 104"/>
                  <a:gd name="T5" fmla="*/ 48 h 444"/>
                  <a:gd name="T6" fmla="*/ 101 w 104"/>
                  <a:gd name="T7" fmla="*/ 48 h 444"/>
                  <a:gd name="T8" fmla="*/ 45 w 104"/>
                  <a:gd name="T9" fmla="*/ 3 h 444"/>
                  <a:gd name="T10" fmla="*/ 45 w 104"/>
                  <a:gd name="T11" fmla="*/ 3 h 444"/>
                  <a:gd name="T12" fmla="*/ 8 w 104"/>
                  <a:gd name="T13" fmla="*/ 45 h 444"/>
                  <a:gd name="T14" fmla="*/ 8 w 104"/>
                  <a:gd name="T15" fmla="*/ 45 h 444"/>
                  <a:gd name="T16" fmla="*/ 103 w 104"/>
                  <a:gd name="T17" fmla="*/ 443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" h="444">
                    <a:moveTo>
                      <a:pt x="103" y="443"/>
                    </a:moveTo>
                    <a:lnTo>
                      <a:pt x="103" y="443"/>
                    </a:lnTo>
                    <a:cubicBezTo>
                      <a:pt x="102" y="311"/>
                      <a:pt x="101" y="180"/>
                      <a:pt x="101" y="48"/>
                    </a:cubicBezTo>
                    <a:lnTo>
                      <a:pt x="101" y="48"/>
                    </a:lnTo>
                    <a:cubicBezTo>
                      <a:pt x="100" y="11"/>
                      <a:pt x="75" y="5"/>
                      <a:pt x="45" y="3"/>
                    </a:cubicBezTo>
                    <a:lnTo>
                      <a:pt x="45" y="3"/>
                    </a:lnTo>
                    <a:cubicBezTo>
                      <a:pt x="14" y="0"/>
                      <a:pt x="9" y="21"/>
                      <a:pt x="8" y="45"/>
                    </a:cubicBezTo>
                    <a:lnTo>
                      <a:pt x="8" y="45"/>
                    </a:lnTo>
                    <a:cubicBezTo>
                      <a:pt x="0" y="187"/>
                      <a:pt x="66" y="313"/>
                      <a:pt x="103" y="443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1" name="Freeform 167">
                <a:extLst>
                  <a:ext uri="{FF2B5EF4-FFF2-40B4-BE49-F238E27FC236}">
                    <a16:creationId xmlns:a16="http://schemas.microsoft.com/office/drawing/2014/main" id="{21A5A18B-6235-2940-86E3-FE6D5DCDD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8915" y="5719861"/>
                <a:ext cx="39689" cy="161939"/>
              </a:xfrm>
              <a:custGeom>
                <a:avLst/>
                <a:gdLst>
                  <a:gd name="T0" fmla="*/ 73 w 94"/>
                  <a:gd name="T1" fmla="*/ 364 h 370"/>
                  <a:gd name="T2" fmla="*/ 73 w 94"/>
                  <a:gd name="T3" fmla="*/ 364 h 370"/>
                  <a:gd name="T4" fmla="*/ 92 w 94"/>
                  <a:gd name="T5" fmla="*/ 50 h 370"/>
                  <a:gd name="T6" fmla="*/ 92 w 94"/>
                  <a:gd name="T7" fmla="*/ 50 h 370"/>
                  <a:gd name="T8" fmla="*/ 55 w 94"/>
                  <a:gd name="T9" fmla="*/ 0 h 370"/>
                  <a:gd name="T10" fmla="*/ 55 w 94"/>
                  <a:gd name="T11" fmla="*/ 0 h 370"/>
                  <a:gd name="T12" fmla="*/ 11 w 94"/>
                  <a:gd name="T13" fmla="*/ 38 h 370"/>
                  <a:gd name="T14" fmla="*/ 11 w 94"/>
                  <a:gd name="T15" fmla="*/ 38 h 370"/>
                  <a:gd name="T16" fmla="*/ 2 w 94"/>
                  <a:gd name="T17" fmla="*/ 92 h 370"/>
                  <a:gd name="T18" fmla="*/ 2 w 94"/>
                  <a:gd name="T19" fmla="*/ 92 h 370"/>
                  <a:gd name="T20" fmla="*/ 36 w 94"/>
                  <a:gd name="T21" fmla="*/ 369 h 370"/>
                  <a:gd name="T22" fmla="*/ 36 w 94"/>
                  <a:gd name="T23" fmla="*/ 369 h 370"/>
                  <a:gd name="T24" fmla="*/ 73 w 94"/>
                  <a:gd name="T25" fmla="*/ 364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" h="370">
                    <a:moveTo>
                      <a:pt x="73" y="364"/>
                    </a:moveTo>
                    <a:lnTo>
                      <a:pt x="73" y="364"/>
                    </a:lnTo>
                    <a:cubicBezTo>
                      <a:pt x="80" y="259"/>
                      <a:pt x="89" y="155"/>
                      <a:pt x="92" y="50"/>
                    </a:cubicBezTo>
                    <a:lnTo>
                      <a:pt x="92" y="50"/>
                    </a:lnTo>
                    <a:cubicBezTo>
                      <a:pt x="93" y="34"/>
                      <a:pt x="68" y="16"/>
                      <a:pt x="55" y="0"/>
                    </a:cubicBezTo>
                    <a:lnTo>
                      <a:pt x="55" y="0"/>
                    </a:lnTo>
                    <a:cubicBezTo>
                      <a:pt x="40" y="12"/>
                      <a:pt x="20" y="22"/>
                      <a:pt x="11" y="38"/>
                    </a:cubicBezTo>
                    <a:lnTo>
                      <a:pt x="11" y="38"/>
                    </a:lnTo>
                    <a:cubicBezTo>
                      <a:pt x="3" y="53"/>
                      <a:pt x="0" y="74"/>
                      <a:pt x="2" y="92"/>
                    </a:cubicBezTo>
                    <a:lnTo>
                      <a:pt x="2" y="92"/>
                    </a:lnTo>
                    <a:cubicBezTo>
                      <a:pt x="12" y="184"/>
                      <a:pt x="25" y="276"/>
                      <a:pt x="36" y="369"/>
                    </a:cubicBezTo>
                    <a:lnTo>
                      <a:pt x="36" y="369"/>
                    </a:lnTo>
                    <a:cubicBezTo>
                      <a:pt x="49" y="367"/>
                      <a:pt x="61" y="366"/>
                      <a:pt x="73" y="36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2" name="Freeform 168">
                <a:extLst>
                  <a:ext uri="{FF2B5EF4-FFF2-40B4-BE49-F238E27FC236}">
                    <a16:creationId xmlns:a16="http://schemas.microsoft.com/office/drawing/2014/main" id="{882810BE-B051-A84B-9A1A-854A8E4328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39413" y="6496275"/>
                <a:ext cx="136532" cy="127011"/>
              </a:xfrm>
              <a:custGeom>
                <a:avLst/>
                <a:gdLst>
                  <a:gd name="T0" fmla="*/ 313 w 314"/>
                  <a:gd name="T1" fmla="*/ 52 h 293"/>
                  <a:gd name="T2" fmla="*/ 313 w 314"/>
                  <a:gd name="T3" fmla="*/ 52 h 293"/>
                  <a:gd name="T4" fmla="*/ 0 w 314"/>
                  <a:gd name="T5" fmla="*/ 292 h 293"/>
                  <a:gd name="T6" fmla="*/ 0 w 314"/>
                  <a:gd name="T7" fmla="*/ 292 h 293"/>
                  <a:gd name="T8" fmla="*/ 235 w 314"/>
                  <a:gd name="T9" fmla="*/ 124 h 293"/>
                  <a:gd name="T10" fmla="*/ 235 w 314"/>
                  <a:gd name="T11" fmla="*/ 124 h 293"/>
                  <a:gd name="T12" fmla="*/ 313 w 314"/>
                  <a:gd name="T13" fmla="*/ 52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4" h="293">
                    <a:moveTo>
                      <a:pt x="313" y="52"/>
                    </a:moveTo>
                    <a:lnTo>
                      <a:pt x="313" y="52"/>
                    </a:lnTo>
                    <a:cubicBezTo>
                      <a:pt x="201" y="0"/>
                      <a:pt x="13" y="139"/>
                      <a:pt x="0" y="292"/>
                    </a:cubicBezTo>
                    <a:lnTo>
                      <a:pt x="0" y="292"/>
                    </a:lnTo>
                    <a:cubicBezTo>
                      <a:pt x="49" y="182"/>
                      <a:pt x="130" y="137"/>
                      <a:pt x="235" y="124"/>
                    </a:cubicBezTo>
                    <a:lnTo>
                      <a:pt x="235" y="124"/>
                    </a:lnTo>
                    <a:cubicBezTo>
                      <a:pt x="273" y="120"/>
                      <a:pt x="306" y="100"/>
                      <a:pt x="313" y="52"/>
                    </a:cubicBezTo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3" name="Freeform 169">
                <a:extLst>
                  <a:ext uri="{FF2B5EF4-FFF2-40B4-BE49-F238E27FC236}">
                    <a16:creationId xmlns:a16="http://schemas.microsoft.com/office/drawing/2014/main" id="{B6A95806-2A20-3141-9BBD-F2AF9D179C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9218" y="5872023"/>
                <a:ext cx="138120" cy="95258"/>
              </a:xfrm>
              <a:custGeom>
                <a:avLst/>
                <a:gdLst>
                  <a:gd name="T0" fmla="*/ 0 w 319"/>
                  <a:gd name="T1" fmla="*/ 0 h 222"/>
                  <a:gd name="T2" fmla="*/ 0 w 319"/>
                  <a:gd name="T3" fmla="*/ 0 h 222"/>
                  <a:gd name="T4" fmla="*/ 273 w 319"/>
                  <a:gd name="T5" fmla="*/ 216 h 222"/>
                  <a:gd name="T6" fmla="*/ 273 w 319"/>
                  <a:gd name="T7" fmla="*/ 216 h 222"/>
                  <a:gd name="T8" fmla="*/ 318 w 319"/>
                  <a:gd name="T9" fmla="*/ 208 h 222"/>
                  <a:gd name="T10" fmla="*/ 318 w 319"/>
                  <a:gd name="T11" fmla="*/ 208 h 222"/>
                  <a:gd name="T12" fmla="*/ 306 w 319"/>
                  <a:gd name="T13" fmla="*/ 164 h 222"/>
                  <a:gd name="T14" fmla="*/ 306 w 319"/>
                  <a:gd name="T15" fmla="*/ 164 h 222"/>
                  <a:gd name="T16" fmla="*/ 268 w 319"/>
                  <a:gd name="T17" fmla="*/ 131 h 222"/>
                  <a:gd name="T18" fmla="*/ 268 w 319"/>
                  <a:gd name="T19" fmla="*/ 131 h 222"/>
                  <a:gd name="T20" fmla="*/ 0 w 319"/>
                  <a:gd name="T21" fmla="*/ 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9" h="222">
                    <a:moveTo>
                      <a:pt x="0" y="0"/>
                    </a:moveTo>
                    <a:lnTo>
                      <a:pt x="0" y="0"/>
                    </a:lnTo>
                    <a:cubicBezTo>
                      <a:pt x="89" y="73"/>
                      <a:pt x="159" y="173"/>
                      <a:pt x="273" y="216"/>
                    </a:cubicBezTo>
                    <a:lnTo>
                      <a:pt x="273" y="216"/>
                    </a:lnTo>
                    <a:cubicBezTo>
                      <a:pt x="286" y="221"/>
                      <a:pt x="303" y="211"/>
                      <a:pt x="318" y="208"/>
                    </a:cubicBezTo>
                    <a:lnTo>
                      <a:pt x="318" y="208"/>
                    </a:lnTo>
                    <a:cubicBezTo>
                      <a:pt x="315" y="193"/>
                      <a:pt x="314" y="177"/>
                      <a:pt x="306" y="164"/>
                    </a:cubicBezTo>
                    <a:lnTo>
                      <a:pt x="306" y="164"/>
                    </a:lnTo>
                    <a:cubicBezTo>
                      <a:pt x="297" y="151"/>
                      <a:pt x="283" y="138"/>
                      <a:pt x="268" y="131"/>
                    </a:cubicBezTo>
                    <a:lnTo>
                      <a:pt x="268" y="131"/>
                    </a:lnTo>
                    <a:cubicBezTo>
                      <a:pt x="179" y="87"/>
                      <a:pt x="89" y="44"/>
                      <a:pt x="0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4" name="Freeform 170">
                <a:extLst>
                  <a:ext uri="{FF2B5EF4-FFF2-40B4-BE49-F238E27FC236}">
                    <a16:creationId xmlns:a16="http://schemas.microsoft.com/office/drawing/2014/main" id="{93350F6F-FB57-434D-8D13-D3F22FC701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8968" y="5835438"/>
                <a:ext cx="152408" cy="49217"/>
              </a:xfrm>
              <a:custGeom>
                <a:avLst/>
                <a:gdLst>
                  <a:gd name="T0" fmla="*/ 1 w 348"/>
                  <a:gd name="T1" fmla="*/ 37 h 114"/>
                  <a:gd name="T2" fmla="*/ 1 w 348"/>
                  <a:gd name="T3" fmla="*/ 37 h 114"/>
                  <a:gd name="T4" fmla="*/ 341 w 348"/>
                  <a:gd name="T5" fmla="*/ 57 h 114"/>
                  <a:gd name="T6" fmla="*/ 341 w 348"/>
                  <a:gd name="T7" fmla="*/ 57 h 114"/>
                  <a:gd name="T8" fmla="*/ 347 w 348"/>
                  <a:gd name="T9" fmla="*/ 36 h 114"/>
                  <a:gd name="T10" fmla="*/ 347 w 348"/>
                  <a:gd name="T11" fmla="*/ 36 h 114"/>
                  <a:gd name="T12" fmla="*/ 274 w 348"/>
                  <a:gd name="T13" fmla="*/ 1 h 114"/>
                  <a:gd name="T14" fmla="*/ 274 w 348"/>
                  <a:gd name="T15" fmla="*/ 1 h 114"/>
                  <a:gd name="T16" fmla="*/ 0 w 348"/>
                  <a:gd name="T17" fmla="*/ 21 h 114"/>
                  <a:gd name="T18" fmla="*/ 0 w 348"/>
                  <a:gd name="T19" fmla="*/ 21 h 114"/>
                  <a:gd name="T20" fmla="*/ 1 w 348"/>
                  <a:gd name="T21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8" h="114">
                    <a:moveTo>
                      <a:pt x="1" y="37"/>
                    </a:moveTo>
                    <a:lnTo>
                      <a:pt x="1" y="37"/>
                    </a:lnTo>
                    <a:cubicBezTo>
                      <a:pt x="115" y="35"/>
                      <a:pt x="224" y="113"/>
                      <a:pt x="341" y="57"/>
                    </a:cubicBezTo>
                    <a:lnTo>
                      <a:pt x="341" y="57"/>
                    </a:lnTo>
                    <a:cubicBezTo>
                      <a:pt x="343" y="50"/>
                      <a:pt x="345" y="43"/>
                      <a:pt x="347" y="36"/>
                    </a:cubicBezTo>
                    <a:lnTo>
                      <a:pt x="347" y="36"/>
                    </a:lnTo>
                    <a:cubicBezTo>
                      <a:pt x="322" y="24"/>
                      <a:pt x="299" y="0"/>
                      <a:pt x="274" y="1"/>
                    </a:cubicBezTo>
                    <a:lnTo>
                      <a:pt x="274" y="1"/>
                    </a:lnTo>
                    <a:cubicBezTo>
                      <a:pt x="183" y="4"/>
                      <a:pt x="92" y="14"/>
                      <a:pt x="0" y="21"/>
                    </a:cubicBezTo>
                    <a:lnTo>
                      <a:pt x="0" y="21"/>
                    </a:lnTo>
                    <a:cubicBezTo>
                      <a:pt x="0" y="27"/>
                      <a:pt x="0" y="32"/>
                      <a:pt x="1" y="3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5" name="Freeform 171">
                <a:extLst>
                  <a:ext uri="{FF2B5EF4-FFF2-40B4-BE49-F238E27FC236}">
                    <a16:creationId xmlns:a16="http://schemas.microsoft.com/office/drawing/2014/main" id="{940134C9-CA63-8D43-926D-4996988108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7347" y="5743758"/>
                <a:ext cx="58740" cy="138125"/>
              </a:xfrm>
              <a:custGeom>
                <a:avLst/>
                <a:gdLst>
                  <a:gd name="T0" fmla="*/ 130 w 131"/>
                  <a:gd name="T1" fmla="*/ 318 h 319"/>
                  <a:gd name="T2" fmla="*/ 130 w 131"/>
                  <a:gd name="T3" fmla="*/ 318 h 319"/>
                  <a:gd name="T4" fmla="*/ 58 w 131"/>
                  <a:gd name="T5" fmla="*/ 29 h 319"/>
                  <a:gd name="T6" fmla="*/ 58 w 131"/>
                  <a:gd name="T7" fmla="*/ 29 h 319"/>
                  <a:gd name="T8" fmla="*/ 24 w 131"/>
                  <a:gd name="T9" fmla="*/ 0 h 319"/>
                  <a:gd name="T10" fmla="*/ 24 w 131"/>
                  <a:gd name="T11" fmla="*/ 0 h 319"/>
                  <a:gd name="T12" fmla="*/ 3 w 131"/>
                  <a:gd name="T13" fmla="*/ 34 h 319"/>
                  <a:gd name="T14" fmla="*/ 3 w 131"/>
                  <a:gd name="T15" fmla="*/ 34 h 319"/>
                  <a:gd name="T16" fmla="*/ 67 w 131"/>
                  <a:gd name="T17" fmla="*/ 245 h 319"/>
                  <a:gd name="T18" fmla="*/ 67 w 131"/>
                  <a:gd name="T19" fmla="*/ 245 h 319"/>
                  <a:gd name="T20" fmla="*/ 130 w 131"/>
                  <a:gd name="T21" fmla="*/ 318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319">
                    <a:moveTo>
                      <a:pt x="130" y="318"/>
                    </a:moveTo>
                    <a:lnTo>
                      <a:pt x="130" y="318"/>
                    </a:lnTo>
                    <a:cubicBezTo>
                      <a:pt x="108" y="226"/>
                      <a:pt x="84" y="127"/>
                      <a:pt x="58" y="29"/>
                    </a:cubicBezTo>
                    <a:lnTo>
                      <a:pt x="58" y="29"/>
                    </a:lnTo>
                    <a:cubicBezTo>
                      <a:pt x="56" y="17"/>
                      <a:pt x="36" y="9"/>
                      <a:pt x="24" y="0"/>
                    </a:cubicBezTo>
                    <a:lnTo>
                      <a:pt x="24" y="0"/>
                    </a:lnTo>
                    <a:cubicBezTo>
                      <a:pt x="17" y="11"/>
                      <a:pt x="3" y="22"/>
                      <a:pt x="3" y="34"/>
                    </a:cubicBezTo>
                    <a:lnTo>
                      <a:pt x="3" y="34"/>
                    </a:lnTo>
                    <a:cubicBezTo>
                      <a:pt x="0" y="111"/>
                      <a:pt x="23" y="182"/>
                      <a:pt x="67" y="245"/>
                    </a:cubicBezTo>
                    <a:lnTo>
                      <a:pt x="67" y="245"/>
                    </a:lnTo>
                    <a:cubicBezTo>
                      <a:pt x="87" y="273"/>
                      <a:pt x="113" y="298"/>
                      <a:pt x="130" y="318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6" name="Freeform 172">
                <a:extLst>
                  <a:ext uri="{FF2B5EF4-FFF2-40B4-BE49-F238E27FC236}">
                    <a16:creationId xmlns:a16="http://schemas.microsoft.com/office/drawing/2014/main" id="{CAF628B2-C370-704E-AEE0-A171ADCDB7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872" y="5442926"/>
                <a:ext cx="125420" cy="65093"/>
              </a:xfrm>
              <a:custGeom>
                <a:avLst/>
                <a:gdLst>
                  <a:gd name="T0" fmla="*/ 4 w 287"/>
                  <a:gd name="T1" fmla="*/ 147 h 148"/>
                  <a:gd name="T2" fmla="*/ 4 w 287"/>
                  <a:gd name="T3" fmla="*/ 147 h 148"/>
                  <a:gd name="T4" fmla="*/ 255 w 287"/>
                  <a:gd name="T5" fmla="*/ 69 h 148"/>
                  <a:gd name="T6" fmla="*/ 255 w 287"/>
                  <a:gd name="T7" fmla="*/ 69 h 148"/>
                  <a:gd name="T8" fmla="*/ 286 w 287"/>
                  <a:gd name="T9" fmla="*/ 20 h 148"/>
                  <a:gd name="T10" fmla="*/ 286 w 287"/>
                  <a:gd name="T11" fmla="*/ 20 h 148"/>
                  <a:gd name="T12" fmla="*/ 228 w 287"/>
                  <a:gd name="T13" fmla="*/ 8 h 148"/>
                  <a:gd name="T14" fmla="*/ 228 w 287"/>
                  <a:gd name="T15" fmla="*/ 8 h 148"/>
                  <a:gd name="T16" fmla="*/ 0 w 287"/>
                  <a:gd name="T17" fmla="*/ 136 h 148"/>
                  <a:gd name="T18" fmla="*/ 0 w 287"/>
                  <a:gd name="T19" fmla="*/ 136 h 148"/>
                  <a:gd name="T20" fmla="*/ 4 w 287"/>
                  <a:gd name="T21" fmla="*/ 14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48">
                    <a:moveTo>
                      <a:pt x="4" y="147"/>
                    </a:moveTo>
                    <a:lnTo>
                      <a:pt x="4" y="147"/>
                    </a:lnTo>
                    <a:cubicBezTo>
                      <a:pt x="88" y="122"/>
                      <a:pt x="172" y="98"/>
                      <a:pt x="255" y="69"/>
                    </a:cubicBezTo>
                    <a:lnTo>
                      <a:pt x="255" y="69"/>
                    </a:lnTo>
                    <a:cubicBezTo>
                      <a:pt x="269" y="64"/>
                      <a:pt x="276" y="37"/>
                      <a:pt x="286" y="20"/>
                    </a:cubicBezTo>
                    <a:lnTo>
                      <a:pt x="286" y="20"/>
                    </a:lnTo>
                    <a:cubicBezTo>
                      <a:pt x="266" y="15"/>
                      <a:pt x="241" y="0"/>
                      <a:pt x="228" y="8"/>
                    </a:cubicBezTo>
                    <a:lnTo>
                      <a:pt x="228" y="8"/>
                    </a:lnTo>
                    <a:cubicBezTo>
                      <a:pt x="150" y="48"/>
                      <a:pt x="75" y="93"/>
                      <a:pt x="0" y="136"/>
                    </a:cubicBezTo>
                    <a:lnTo>
                      <a:pt x="0" y="136"/>
                    </a:lnTo>
                    <a:cubicBezTo>
                      <a:pt x="2" y="140"/>
                      <a:pt x="3" y="143"/>
                      <a:pt x="4" y="14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7" name="Freeform 173">
                <a:extLst>
                  <a:ext uri="{FF2B5EF4-FFF2-40B4-BE49-F238E27FC236}">
                    <a16:creationId xmlns:a16="http://schemas.microsoft.com/office/drawing/2014/main" id="{52A69A99-113D-4547-B998-87DA3FFBA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5582" y="5494778"/>
                <a:ext cx="115893" cy="33340"/>
              </a:xfrm>
              <a:custGeom>
                <a:avLst/>
                <a:gdLst>
                  <a:gd name="T0" fmla="*/ 0 w 265"/>
                  <a:gd name="T1" fmla="*/ 55 h 81"/>
                  <a:gd name="T2" fmla="*/ 0 w 265"/>
                  <a:gd name="T3" fmla="*/ 55 h 81"/>
                  <a:gd name="T4" fmla="*/ 235 w 265"/>
                  <a:gd name="T5" fmla="*/ 70 h 81"/>
                  <a:gd name="T6" fmla="*/ 235 w 265"/>
                  <a:gd name="T7" fmla="*/ 70 h 81"/>
                  <a:gd name="T8" fmla="*/ 263 w 265"/>
                  <a:gd name="T9" fmla="*/ 31 h 81"/>
                  <a:gd name="T10" fmla="*/ 263 w 265"/>
                  <a:gd name="T11" fmla="*/ 31 h 81"/>
                  <a:gd name="T12" fmla="*/ 227 w 265"/>
                  <a:gd name="T13" fmla="*/ 3 h 81"/>
                  <a:gd name="T14" fmla="*/ 227 w 265"/>
                  <a:gd name="T15" fmla="*/ 3 h 81"/>
                  <a:gd name="T16" fmla="*/ 203 w 265"/>
                  <a:gd name="T17" fmla="*/ 5 h 81"/>
                  <a:gd name="T18" fmla="*/ 203 w 265"/>
                  <a:gd name="T19" fmla="*/ 5 h 81"/>
                  <a:gd name="T20" fmla="*/ 0 w 265"/>
                  <a:gd name="T21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5" h="81">
                    <a:moveTo>
                      <a:pt x="0" y="55"/>
                    </a:moveTo>
                    <a:lnTo>
                      <a:pt x="0" y="55"/>
                    </a:lnTo>
                    <a:cubicBezTo>
                      <a:pt x="78" y="74"/>
                      <a:pt x="156" y="80"/>
                      <a:pt x="235" y="70"/>
                    </a:cubicBezTo>
                    <a:lnTo>
                      <a:pt x="235" y="70"/>
                    </a:lnTo>
                    <a:cubicBezTo>
                      <a:pt x="247" y="69"/>
                      <a:pt x="261" y="45"/>
                      <a:pt x="263" y="31"/>
                    </a:cubicBezTo>
                    <a:lnTo>
                      <a:pt x="263" y="31"/>
                    </a:lnTo>
                    <a:cubicBezTo>
                      <a:pt x="264" y="23"/>
                      <a:pt x="241" y="10"/>
                      <a:pt x="227" y="3"/>
                    </a:cubicBezTo>
                    <a:lnTo>
                      <a:pt x="227" y="3"/>
                    </a:lnTo>
                    <a:cubicBezTo>
                      <a:pt x="221" y="0"/>
                      <a:pt x="210" y="3"/>
                      <a:pt x="203" y="5"/>
                    </a:cubicBezTo>
                    <a:lnTo>
                      <a:pt x="203" y="5"/>
                    </a:lnTo>
                    <a:cubicBezTo>
                      <a:pt x="136" y="21"/>
                      <a:pt x="70" y="38"/>
                      <a:pt x="0" y="5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8" name="Freeform 174">
                <a:extLst>
                  <a:ext uri="{FF2B5EF4-FFF2-40B4-BE49-F238E27FC236}">
                    <a16:creationId xmlns:a16="http://schemas.microsoft.com/office/drawing/2014/main" id="{578E7EBD-D501-254C-97F6-DCD3F84C1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7091" y="5485727"/>
                <a:ext cx="60328" cy="58742"/>
              </a:xfrm>
              <a:custGeom>
                <a:avLst/>
                <a:gdLst>
                  <a:gd name="T0" fmla="*/ 21 w 140"/>
                  <a:gd name="T1" fmla="*/ 135 h 136"/>
                  <a:gd name="T2" fmla="*/ 21 w 140"/>
                  <a:gd name="T3" fmla="*/ 135 h 136"/>
                  <a:gd name="T4" fmla="*/ 105 w 140"/>
                  <a:gd name="T5" fmla="*/ 98 h 136"/>
                  <a:gd name="T6" fmla="*/ 105 w 140"/>
                  <a:gd name="T7" fmla="*/ 98 h 136"/>
                  <a:gd name="T8" fmla="*/ 101 w 140"/>
                  <a:gd name="T9" fmla="*/ 9 h 136"/>
                  <a:gd name="T10" fmla="*/ 101 w 140"/>
                  <a:gd name="T11" fmla="*/ 9 h 136"/>
                  <a:gd name="T12" fmla="*/ 11 w 140"/>
                  <a:gd name="T13" fmla="*/ 43 h 136"/>
                  <a:gd name="T14" fmla="*/ 11 w 140"/>
                  <a:gd name="T15" fmla="*/ 43 h 136"/>
                  <a:gd name="T16" fmla="*/ 21 w 140"/>
                  <a:gd name="T17" fmla="*/ 135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36">
                    <a:moveTo>
                      <a:pt x="21" y="135"/>
                    </a:moveTo>
                    <a:lnTo>
                      <a:pt x="21" y="135"/>
                    </a:lnTo>
                    <a:cubicBezTo>
                      <a:pt x="60" y="119"/>
                      <a:pt x="92" y="115"/>
                      <a:pt x="105" y="98"/>
                    </a:cubicBezTo>
                    <a:lnTo>
                      <a:pt x="105" y="98"/>
                    </a:lnTo>
                    <a:cubicBezTo>
                      <a:pt x="125" y="71"/>
                      <a:pt x="139" y="25"/>
                      <a:pt x="101" y="9"/>
                    </a:cubicBezTo>
                    <a:lnTo>
                      <a:pt x="101" y="9"/>
                    </a:lnTo>
                    <a:cubicBezTo>
                      <a:pt x="79" y="0"/>
                      <a:pt x="35" y="22"/>
                      <a:pt x="11" y="43"/>
                    </a:cubicBezTo>
                    <a:lnTo>
                      <a:pt x="11" y="43"/>
                    </a:lnTo>
                    <a:cubicBezTo>
                      <a:pt x="0" y="53"/>
                      <a:pt x="16" y="92"/>
                      <a:pt x="21" y="135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79" name="Freeform 175">
                <a:extLst>
                  <a:ext uri="{FF2B5EF4-FFF2-40B4-BE49-F238E27FC236}">
                    <a16:creationId xmlns:a16="http://schemas.microsoft.com/office/drawing/2014/main" id="{2236B91C-2422-5E43-B283-8EE506B282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7023" y="5333102"/>
                <a:ext cx="41277" cy="107959"/>
              </a:xfrm>
              <a:custGeom>
                <a:avLst/>
                <a:gdLst>
                  <a:gd name="T0" fmla="*/ 31 w 96"/>
                  <a:gd name="T1" fmla="*/ 0 h 245"/>
                  <a:gd name="T2" fmla="*/ 31 w 96"/>
                  <a:gd name="T3" fmla="*/ 0 h 245"/>
                  <a:gd name="T4" fmla="*/ 36 w 96"/>
                  <a:gd name="T5" fmla="*/ 244 h 245"/>
                  <a:gd name="T6" fmla="*/ 36 w 96"/>
                  <a:gd name="T7" fmla="*/ 244 h 245"/>
                  <a:gd name="T8" fmla="*/ 31 w 96"/>
                  <a:gd name="T9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245">
                    <a:moveTo>
                      <a:pt x="31" y="0"/>
                    </a:moveTo>
                    <a:lnTo>
                      <a:pt x="31" y="0"/>
                    </a:lnTo>
                    <a:cubicBezTo>
                      <a:pt x="0" y="85"/>
                      <a:pt x="16" y="163"/>
                      <a:pt x="36" y="244"/>
                    </a:cubicBezTo>
                    <a:lnTo>
                      <a:pt x="36" y="244"/>
                    </a:lnTo>
                    <a:cubicBezTo>
                      <a:pt x="95" y="153"/>
                      <a:pt x="94" y="25"/>
                      <a:pt x="3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0" name="Freeform 176">
                <a:extLst>
                  <a:ext uri="{FF2B5EF4-FFF2-40B4-BE49-F238E27FC236}">
                    <a16:creationId xmlns:a16="http://schemas.microsoft.com/office/drawing/2014/main" id="{37F30455-0E78-9E45-8A3B-D592C793AA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2133" y="5904107"/>
                <a:ext cx="50803" cy="52392"/>
              </a:xfrm>
              <a:custGeom>
                <a:avLst/>
                <a:gdLst>
                  <a:gd name="T0" fmla="*/ 44 w 115"/>
                  <a:gd name="T1" fmla="*/ 117 h 118"/>
                  <a:gd name="T2" fmla="*/ 44 w 115"/>
                  <a:gd name="T3" fmla="*/ 117 h 118"/>
                  <a:gd name="T4" fmla="*/ 93 w 115"/>
                  <a:gd name="T5" fmla="*/ 95 h 118"/>
                  <a:gd name="T6" fmla="*/ 93 w 115"/>
                  <a:gd name="T7" fmla="*/ 95 h 118"/>
                  <a:gd name="T8" fmla="*/ 84 w 115"/>
                  <a:gd name="T9" fmla="*/ 5 h 118"/>
                  <a:gd name="T10" fmla="*/ 84 w 115"/>
                  <a:gd name="T11" fmla="*/ 5 h 118"/>
                  <a:gd name="T12" fmla="*/ 23 w 115"/>
                  <a:gd name="T13" fmla="*/ 18 h 118"/>
                  <a:gd name="T14" fmla="*/ 23 w 115"/>
                  <a:gd name="T15" fmla="*/ 18 h 118"/>
                  <a:gd name="T16" fmla="*/ 44 w 115"/>
                  <a:gd name="T17" fmla="*/ 117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18">
                    <a:moveTo>
                      <a:pt x="44" y="117"/>
                    </a:moveTo>
                    <a:lnTo>
                      <a:pt x="44" y="117"/>
                    </a:lnTo>
                    <a:cubicBezTo>
                      <a:pt x="56" y="112"/>
                      <a:pt x="80" y="109"/>
                      <a:pt x="93" y="95"/>
                    </a:cubicBezTo>
                    <a:lnTo>
                      <a:pt x="93" y="95"/>
                    </a:lnTo>
                    <a:cubicBezTo>
                      <a:pt x="114" y="75"/>
                      <a:pt x="107" y="12"/>
                      <a:pt x="84" y="5"/>
                    </a:cubicBezTo>
                    <a:lnTo>
                      <a:pt x="84" y="5"/>
                    </a:lnTo>
                    <a:cubicBezTo>
                      <a:pt x="66" y="0"/>
                      <a:pt x="38" y="5"/>
                      <a:pt x="23" y="18"/>
                    </a:cubicBezTo>
                    <a:lnTo>
                      <a:pt x="23" y="18"/>
                    </a:lnTo>
                    <a:cubicBezTo>
                      <a:pt x="0" y="37"/>
                      <a:pt x="9" y="90"/>
                      <a:pt x="44" y="11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1" name="Freeform 177">
                <a:extLst>
                  <a:ext uri="{FF2B5EF4-FFF2-40B4-BE49-F238E27FC236}">
                    <a16:creationId xmlns:a16="http://schemas.microsoft.com/office/drawing/2014/main" id="{31E443C4-634F-0E4E-89B5-A99D92DEDA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6572" y="5425463"/>
                <a:ext cx="77791" cy="63505"/>
              </a:xfrm>
              <a:custGeom>
                <a:avLst/>
                <a:gdLst>
                  <a:gd name="T0" fmla="*/ 7 w 178"/>
                  <a:gd name="T1" fmla="*/ 144 h 145"/>
                  <a:gd name="T2" fmla="*/ 7 w 178"/>
                  <a:gd name="T3" fmla="*/ 144 h 145"/>
                  <a:gd name="T4" fmla="*/ 158 w 178"/>
                  <a:gd name="T5" fmla="*/ 53 h 145"/>
                  <a:gd name="T6" fmla="*/ 158 w 178"/>
                  <a:gd name="T7" fmla="*/ 53 h 145"/>
                  <a:gd name="T8" fmla="*/ 177 w 178"/>
                  <a:gd name="T9" fmla="*/ 3 h 145"/>
                  <a:gd name="T10" fmla="*/ 177 w 178"/>
                  <a:gd name="T11" fmla="*/ 3 h 145"/>
                  <a:gd name="T12" fmla="*/ 123 w 178"/>
                  <a:gd name="T13" fmla="*/ 10 h 145"/>
                  <a:gd name="T14" fmla="*/ 123 w 178"/>
                  <a:gd name="T15" fmla="*/ 10 h 145"/>
                  <a:gd name="T16" fmla="*/ 0 w 178"/>
                  <a:gd name="T17" fmla="*/ 132 h 145"/>
                  <a:gd name="T18" fmla="*/ 0 w 178"/>
                  <a:gd name="T19" fmla="*/ 132 h 145"/>
                  <a:gd name="T20" fmla="*/ 7 w 178"/>
                  <a:gd name="T21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45">
                    <a:moveTo>
                      <a:pt x="7" y="144"/>
                    </a:moveTo>
                    <a:lnTo>
                      <a:pt x="7" y="144"/>
                    </a:lnTo>
                    <a:cubicBezTo>
                      <a:pt x="58" y="114"/>
                      <a:pt x="109" y="86"/>
                      <a:pt x="158" y="53"/>
                    </a:cubicBezTo>
                    <a:lnTo>
                      <a:pt x="158" y="53"/>
                    </a:lnTo>
                    <a:cubicBezTo>
                      <a:pt x="170" y="45"/>
                      <a:pt x="171" y="20"/>
                      <a:pt x="177" y="3"/>
                    </a:cubicBezTo>
                    <a:lnTo>
                      <a:pt x="177" y="3"/>
                    </a:lnTo>
                    <a:cubicBezTo>
                      <a:pt x="159" y="5"/>
                      <a:pt x="134" y="0"/>
                      <a:pt x="123" y="10"/>
                    </a:cubicBezTo>
                    <a:lnTo>
                      <a:pt x="123" y="10"/>
                    </a:lnTo>
                    <a:cubicBezTo>
                      <a:pt x="79" y="48"/>
                      <a:pt x="40" y="91"/>
                      <a:pt x="0" y="132"/>
                    </a:cubicBezTo>
                    <a:lnTo>
                      <a:pt x="0" y="132"/>
                    </a:lnTo>
                    <a:cubicBezTo>
                      <a:pt x="2" y="135"/>
                      <a:pt x="5" y="140"/>
                      <a:pt x="7" y="144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2" name="Freeform 178">
                <a:extLst>
                  <a:ext uri="{FF2B5EF4-FFF2-40B4-BE49-F238E27FC236}">
                    <a16:creationId xmlns:a16="http://schemas.microsoft.com/office/drawing/2014/main" id="{08BB3C6E-3535-3A4D-90F4-2A4CB091C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05332" y="5474089"/>
                <a:ext cx="44452" cy="47629"/>
              </a:xfrm>
              <a:custGeom>
                <a:avLst/>
                <a:gdLst>
                  <a:gd name="T0" fmla="*/ 0 w 101"/>
                  <a:gd name="T1" fmla="*/ 9 h 107"/>
                  <a:gd name="T2" fmla="*/ 0 w 101"/>
                  <a:gd name="T3" fmla="*/ 9 h 107"/>
                  <a:gd name="T4" fmla="*/ 31 w 101"/>
                  <a:gd name="T5" fmla="*/ 96 h 107"/>
                  <a:gd name="T6" fmla="*/ 31 w 101"/>
                  <a:gd name="T7" fmla="*/ 96 h 107"/>
                  <a:gd name="T8" fmla="*/ 100 w 101"/>
                  <a:gd name="T9" fmla="*/ 85 h 107"/>
                  <a:gd name="T10" fmla="*/ 100 w 101"/>
                  <a:gd name="T11" fmla="*/ 85 h 107"/>
                  <a:gd name="T12" fmla="*/ 80 w 101"/>
                  <a:gd name="T13" fmla="*/ 10 h 107"/>
                  <a:gd name="T14" fmla="*/ 80 w 101"/>
                  <a:gd name="T15" fmla="*/ 10 h 107"/>
                  <a:gd name="T16" fmla="*/ 0 w 101"/>
                  <a:gd name="T17" fmla="*/ 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107">
                    <a:moveTo>
                      <a:pt x="0" y="9"/>
                    </a:moveTo>
                    <a:lnTo>
                      <a:pt x="0" y="9"/>
                    </a:lnTo>
                    <a:cubicBezTo>
                      <a:pt x="13" y="52"/>
                      <a:pt x="14" y="85"/>
                      <a:pt x="31" y="96"/>
                    </a:cubicBezTo>
                    <a:lnTo>
                      <a:pt x="31" y="96"/>
                    </a:lnTo>
                    <a:cubicBezTo>
                      <a:pt x="45" y="106"/>
                      <a:pt x="76" y="90"/>
                      <a:pt x="100" y="85"/>
                    </a:cubicBezTo>
                    <a:lnTo>
                      <a:pt x="100" y="85"/>
                    </a:lnTo>
                    <a:cubicBezTo>
                      <a:pt x="94" y="59"/>
                      <a:pt x="95" y="29"/>
                      <a:pt x="80" y="10"/>
                    </a:cubicBezTo>
                    <a:lnTo>
                      <a:pt x="80" y="10"/>
                    </a:lnTo>
                    <a:cubicBezTo>
                      <a:pt x="73" y="0"/>
                      <a:pt x="40" y="9"/>
                      <a:pt x="0" y="9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3" name="Freeform 179">
                <a:extLst>
                  <a:ext uri="{FF2B5EF4-FFF2-40B4-BE49-F238E27FC236}">
                    <a16:creationId xmlns:a16="http://schemas.microsoft.com/office/drawing/2014/main" id="{992138EA-AD84-4A44-AD00-B82D997FDA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0191" y="5835460"/>
                <a:ext cx="39689" cy="36515"/>
              </a:xfrm>
              <a:custGeom>
                <a:avLst/>
                <a:gdLst>
                  <a:gd name="T0" fmla="*/ 85 w 86"/>
                  <a:gd name="T1" fmla="*/ 67 h 85"/>
                  <a:gd name="T2" fmla="*/ 85 w 86"/>
                  <a:gd name="T3" fmla="*/ 67 h 85"/>
                  <a:gd name="T4" fmla="*/ 65 w 86"/>
                  <a:gd name="T5" fmla="*/ 0 h 85"/>
                  <a:gd name="T6" fmla="*/ 65 w 86"/>
                  <a:gd name="T7" fmla="*/ 0 h 85"/>
                  <a:gd name="T8" fmla="*/ 8 w 86"/>
                  <a:gd name="T9" fmla="*/ 21 h 85"/>
                  <a:gd name="T10" fmla="*/ 8 w 86"/>
                  <a:gd name="T11" fmla="*/ 21 h 85"/>
                  <a:gd name="T12" fmla="*/ 17 w 86"/>
                  <a:gd name="T13" fmla="*/ 76 h 85"/>
                  <a:gd name="T14" fmla="*/ 17 w 86"/>
                  <a:gd name="T15" fmla="*/ 76 h 85"/>
                  <a:gd name="T16" fmla="*/ 85 w 86"/>
                  <a:gd name="T17" fmla="*/ 67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85">
                    <a:moveTo>
                      <a:pt x="85" y="67"/>
                    </a:moveTo>
                    <a:lnTo>
                      <a:pt x="85" y="67"/>
                    </a:lnTo>
                    <a:cubicBezTo>
                      <a:pt x="76" y="37"/>
                      <a:pt x="71" y="19"/>
                      <a:pt x="65" y="0"/>
                    </a:cubicBezTo>
                    <a:lnTo>
                      <a:pt x="65" y="0"/>
                    </a:lnTo>
                    <a:cubicBezTo>
                      <a:pt x="45" y="7"/>
                      <a:pt x="18" y="7"/>
                      <a:pt x="8" y="21"/>
                    </a:cubicBezTo>
                    <a:lnTo>
                      <a:pt x="8" y="21"/>
                    </a:lnTo>
                    <a:cubicBezTo>
                      <a:pt x="0" y="31"/>
                      <a:pt x="5" y="66"/>
                      <a:pt x="17" y="76"/>
                    </a:cubicBezTo>
                    <a:lnTo>
                      <a:pt x="17" y="76"/>
                    </a:lnTo>
                    <a:cubicBezTo>
                      <a:pt x="27" y="84"/>
                      <a:pt x="53" y="72"/>
                      <a:pt x="85" y="67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  <p:sp>
            <p:nvSpPr>
              <p:cNvPr id="184" name="Freeform 180">
                <a:extLst>
                  <a:ext uri="{FF2B5EF4-FFF2-40B4-BE49-F238E27FC236}">
                    <a16:creationId xmlns:a16="http://schemas.microsoft.com/office/drawing/2014/main" id="{56FC2DE2-5569-0C41-9C1D-16C9734F7C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732" y="5425676"/>
                <a:ext cx="46040" cy="55567"/>
              </a:xfrm>
              <a:custGeom>
                <a:avLst/>
                <a:gdLst>
                  <a:gd name="T0" fmla="*/ 91 w 107"/>
                  <a:gd name="T1" fmla="*/ 0 h 126"/>
                  <a:gd name="T2" fmla="*/ 91 w 107"/>
                  <a:gd name="T3" fmla="*/ 0 h 126"/>
                  <a:gd name="T4" fmla="*/ 0 w 107"/>
                  <a:gd name="T5" fmla="*/ 113 h 126"/>
                  <a:gd name="T6" fmla="*/ 0 w 107"/>
                  <a:gd name="T7" fmla="*/ 113 h 126"/>
                  <a:gd name="T8" fmla="*/ 13 w 107"/>
                  <a:gd name="T9" fmla="*/ 125 h 126"/>
                  <a:gd name="T10" fmla="*/ 13 w 107"/>
                  <a:gd name="T11" fmla="*/ 125 h 126"/>
                  <a:gd name="T12" fmla="*/ 106 w 107"/>
                  <a:gd name="T13" fmla="*/ 15 h 126"/>
                  <a:gd name="T14" fmla="*/ 106 w 107"/>
                  <a:gd name="T15" fmla="*/ 15 h 126"/>
                  <a:gd name="T16" fmla="*/ 91 w 107"/>
                  <a:gd name="T1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7" h="126">
                    <a:moveTo>
                      <a:pt x="91" y="0"/>
                    </a:moveTo>
                    <a:lnTo>
                      <a:pt x="91" y="0"/>
                    </a:lnTo>
                    <a:cubicBezTo>
                      <a:pt x="32" y="15"/>
                      <a:pt x="18" y="66"/>
                      <a:pt x="0" y="113"/>
                    </a:cubicBezTo>
                    <a:lnTo>
                      <a:pt x="0" y="113"/>
                    </a:lnTo>
                    <a:cubicBezTo>
                      <a:pt x="4" y="117"/>
                      <a:pt x="8" y="120"/>
                      <a:pt x="13" y="125"/>
                    </a:cubicBezTo>
                    <a:lnTo>
                      <a:pt x="13" y="125"/>
                    </a:lnTo>
                    <a:cubicBezTo>
                      <a:pt x="44" y="88"/>
                      <a:pt x="75" y="52"/>
                      <a:pt x="106" y="15"/>
                    </a:cubicBezTo>
                    <a:lnTo>
                      <a:pt x="106" y="15"/>
                    </a:lnTo>
                    <a:cubicBezTo>
                      <a:pt x="101" y="10"/>
                      <a:pt x="96" y="5"/>
                      <a:pt x="91" y="0"/>
                    </a:cubicBezTo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ES_tradnl"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50376340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Freeform 94">
            <a:extLst>
              <a:ext uri="{FF2B5EF4-FFF2-40B4-BE49-F238E27FC236}">
                <a16:creationId xmlns:a16="http://schemas.microsoft.com/office/drawing/2014/main" id="{E9C2E605-01C6-DA4D-900B-9389263BE9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6733" y="1347536"/>
            <a:ext cx="3882812" cy="4122821"/>
          </a:xfrm>
          <a:custGeom>
            <a:avLst/>
            <a:gdLst>
              <a:gd name="connsiteX0" fmla="*/ 970703 w 3882812"/>
              <a:gd name="connsiteY0" fmla="*/ 0 h 4122821"/>
              <a:gd name="connsiteX1" fmla="*/ 3882812 w 3882812"/>
              <a:gd name="connsiteY1" fmla="*/ 0 h 4122821"/>
              <a:gd name="connsiteX2" fmla="*/ 2912109 w 3882812"/>
              <a:gd name="connsiteY2" fmla="*/ 4122821 h 4122821"/>
              <a:gd name="connsiteX3" fmla="*/ 0 w 3882812"/>
              <a:gd name="connsiteY3" fmla="*/ 4122821 h 4122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82812" h="4122821">
                <a:moveTo>
                  <a:pt x="970703" y="0"/>
                </a:moveTo>
                <a:lnTo>
                  <a:pt x="3882812" y="0"/>
                </a:lnTo>
                <a:lnTo>
                  <a:pt x="2912109" y="4122821"/>
                </a:lnTo>
                <a:lnTo>
                  <a:pt x="0" y="41228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  <p:grpSp>
        <p:nvGrpSpPr>
          <p:cNvPr id="3" name="Group 1">
            <a:extLst>
              <a:ext uri="{FF2B5EF4-FFF2-40B4-BE49-F238E27FC236}">
                <a16:creationId xmlns:a16="http://schemas.microsoft.com/office/drawing/2014/main" id="{D42A5DFF-9F98-574E-92BD-57A7833C8C0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 rot="6178270">
            <a:off x="8440368" y="1427163"/>
            <a:ext cx="6869113" cy="4014787"/>
            <a:chOff x="3659521" y="-618359"/>
            <a:chExt cx="4060800" cy="2373120"/>
          </a:xfrm>
        </p:grpSpPr>
        <p:sp>
          <p:nvSpPr>
            <p:cNvPr id="4" name="Freeform 361">
              <a:extLst>
                <a:ext uri="{FF2B5EF4-FFF2-40B4-BE49-F238E27FC236}">
                  <a16:creationId xmlns:a16="http://schemas.microsoft.com/office/drawing/2014/main" id="{7BA931A4-7786-684B-9D2D-EAD569B194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841" y="867722"/>
              <a:ext cx="410880" cy="839039"/>
            </a:xfrm>
            <a:custGeom>
              <a:avLst/>
              <a:gdLst>
                <a:gd name="T0" fmla="*/ 317974 w 942"/>
                <a:gd name="T1" fmla="*/ 306689 h 1926"/>
                <a:gd name="T2" fmla="*/ 317974 w 942"/>
                <a:gd name="T3" fmla="*/ 306689 h 1926"/>
                <a:gd name="T4" fmla="*/ 205004 w 942"/>
                <a:gd name="T5" fmla="*/ 599874 h 1926"/>
                <a:gd name="T6" fmla="*/ 205004 w 942"/>
                <a:gd name="T7" fmla="*/ 599874 h 1926"/>
                <a:gd name="T8" fmla="*/ 257345 w 942"/>
                <a:gd name="T9" fmla="*/ 382490 h 1926"/>
                <a:gd name="T10" fmla="*/ 257345 w 942"/>
                <a:gd name="T11" fmla="*/ 382490 h 1926"/>
                <a:gd name="T12" fmla="*/ 350687 w 942"/>
                <a:gd name="T13" fmla="*/ 177740 h 1926"/>
                <a:gd name="T14" fmla="*/ 350687 w 942"/>
                <a:gd name="T15" fmla="*/ 177740 h 1926"/>
                <a:gd name="T16" fmla="*/ 286133 w 942"/>
                <a:gd name="T17" fmla="*/ 279244 h 1926"/>
                <a:gd name="T18" fmla="*/ 286133 w 942"/>
                <a:gd name="T19" fmla="*/ 279244 h 1926"/>
                <a:gd name="T20" fmla="*/ 228994 w 942"/>
                <a:gd name="T21" fmla="*/ 391639 h 1926"/>
                <a:gd name="T22" fmla="*/ 228994 w 942"/>
                <a:gd name="T23" fmla="*/ 391639 h 1926"/>
                <a:gd name="T24" fmla="*/ 183631 w 942"/>
                <a:gd name="T25" fmla="*/ 506211 h 1926"/>
                <a:gd name="T26" fmla="*/ 183631 w 942"/>
                <a:gd name="T27" fmla="*/ 506211 h 1926"/>
                <a:gd name="T28" fmla="*/ 143503 w 942"/>
                <a:gd name="T29" fmla="*/ 621220 h 1926"/>
                <a:gd name="T30" fmla="*/ 143503 w 942"/>
                <a:gd name="T31" fmla="*/ 621220 h 1926"/>
                <a:gd name="T32" fmla="*/ 136960 w 942"/>
                <a:gd name="T33" fmla="*/ 620784 h 1926"/>
                <a:gd name="T34" fmla="*/ 136960 w 942"/>
                <a:gd name="T35" fmla="*/ 620784 h 1926"/>
                <a:gd name="T36" fmla="*/ 136088 w 942"/>
                <a:gd name="T37" fmla="*/ 593339 h 1926"/>
                <a:gd name="T38" fmla="*/ 136088 w 942"/>
                <a:gd name="T39" fmla="*/ 593339 h 1926"/>
                <a:gd name="T40" fmla="*/ 214164 w 942"/>
                <a:gd name="T41" fmla="*/ 341540 h 1926"/>
                <a:gd name="T42" fmla="*/ 214164 w 942"/>
                <a:gd name="T43" fmla="*/ 341540 h 1926"/>
                <a:gd name="T44" fmla="*/ 298346 w 942"/>
                <a:gd name="T45" fmla="*/ 206057 h 1926"/>
                <a:gd name="T46" fmla="*/ 298346 w 942"/>
                <a:gd name="T47" fmla="*/ 206057 h 1926"/>
                <a:gd name="T48" fmla="*/ 386890 w 942"/>
                <a:gd name="T49" fmla="*/ 82771 h 1926"/>
                <a:gd name="T50" fmla="*/ 386890 w 942"/>
                <a:gd name="T51" fmla="*/ 82771 h 1926"/>
                <a:gd name="T52" fmla="*/ 146992 w 942"/>
                <a:gd name="T53" fmla="*/ 402094 h 1926"/>
                <a:gd name="T54" fmla="*/ 146992 w 942"/>
                <a:gd name="T55" fmla="*/ 402094 h 1926"/>
                <a:gd name="T56" fmla="*/ 410444 w 942"/>
                <a:gd name="T57" fmla="*/ 0 h 1926"/>
                <a:gd name="T58" fmla="*/ 410444 w 942"/>
                <a:gd name="T59" fmla="*/ 0 h 1926"/>
                <a:gd name="T60" fmla="*/ 377294 w 942"/>
                <a:gd name="T61" fmla="*/ 20039 h 1926"/>
                <a:gd name="T62" fmla="*/ 377294 w 942"/>
                <a:gd name="T63" fmla="*/ 20039 h 1926"/>
                <a:gd name="T64" fmla="*/ 344581 w 942"/>
                <a:gd name="T65" fmla="*/ 41821 h 1926"/>
                <a:gd name="T66" fmla="*/ 344581 w 942"/>
                <a:gd name="T67" fmla="*/ 41821 h 1926"/>
                <a:gd name="T68" fmla="*/ 46235 w 942"/>
                <a:gd name="T69" fmla="*/ 440866 h 1926"/>
                <a:gd name="T70" fmla="*/ 46235 w 942"/>
                <a:gd name="T71" fmla="*/ 440866 h 1926"/>
                <a:gd name="T72" fmla="*/ 17883 w 942"/>
                <a:gd name="T73" fmla="*/ 684387 h 1926"/>
                <a:gd name="T74" fmla="*/ 17883 w 942"/>
                <a:gd name="T75" fmla="*/ 684387 h 1926"/>
                <a:gd name="T76" fmla="*/ 64554 w 942"/>
                <a:gd name="T77" fmla="*/ 793297 h 1926"/>
                <a:gd name="T78" fmla="*/ 64554 w 942"/>
                <a:gd name="T79" fmla="*/ 793297 h 1926"/>
                <a:gd name="T80" fmla="*/ 165748 w 942"/>
                <a:gd name="T81" fmla="*/ 822920 h 1926"/>
                <a:gd name="T82" fmla="*/ 165748 w 942"/>
                <a:gd name="T83" fmla="*/ 822920 h 1926"/>
                <a:gd name="T84" fmla="*/ 295293 w 942"/>
                <a:gd name="T85" fmla="*/ 695278 h 1926"/>
                <a:gd name="T86" fmla="*/ 295293 w 942"/>
                <a:gd name="T87" fmla="*/ 695278 h 1926"/>
                <a:gd name="T88" fmla="*/ 378603 w 942"/>
                <a:gd name="T89" fmla="*/ 380748 h 1926"/>
                <a:gd name="T90" fmla="*/ 378603 w 942"/>
                <a:gd name="T91" fmla="*/ 380748 h 1926"/>
                <a:gd name="T92" fmla="*/ 403465 w 942"/>
                <a:gd name="T93" fmla="*/ 202136 h 1926"/>
                <a:gd name="T94" fmla="*/ 403465 w 942"/>
                <a:gd name="T95" fmla="*/ 202136 h 1926"/>
                <a:gd name="T96" fmla="*/ 406082 w 942"/>
                <a:gd name="T97" fmla="*/ 179919 h 1926"/>
                <a:gd name="T98" fmla="*/ 406082 w 942"/>
                <a:gd name="T99" fmla="*/ 179919 h 1926"/>
                <a:gd name="T100" fmla="*/ 292239 w 942"/>
                <a:gd name="T101" fmla="*/ 502726 h 1926"/>
                <a:gd name="T102" fmla="*/ 283516 w 942"/>
                <a:gd name="T103" fmla="*/ 500984 h 1926"/>
                <a:gd name="T104" fmla="*/ 322772 w 942"/>
                <a:gd name="T105" fmla="*/ 308867 h 1926"/>
                <a:gd name="T106" fmla="*/ 322772 w 942"/>
                <a:gd name="T107" fmla="*/ 308867 h 1926"/>
                <a:gd name="T108" fmla="*/ 317974 w 942"/>
                <a:gd name="T109" fmla="*/ 306689 h 192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42" h="1926">
                  <a:moveTo>
                    <a:pt x="729" y="704"/>
                  </a:moveTo>
                  <a:lnTo>
                    <a:pt x="729" y="704"/>
                  </a:lnTo>
                  <a:cubicBezTo>
                    <a:pt x="643" y="928"/>
                    <a:pt x="557" y="1153"/>
                    <a:pt x="470" y="1377"/>
                  </a:cubicBezTo>
                  <a:cubicBezTo>
                    <a:pt x="461" y="1198"/>
                    <a:pt x="527" y="1037"/>
                    <a:pt x="590" y="878"/>
                  </a:cubicBezTo>
                  <a:cubicBezTo>
                    <a:pt x="654" y="719"/>
                    <a:pt x="735" y="567"/>
                    <a:pt x="804" y="408"/>
                  </a:cubicBezTo>
                  <a:cubicBezTo>
                    <a:pt x="754" y="486"/>
                    <a:pt x="701" y="561"/>
                    <a:pt x="656" y="641"/>
                  </a:cubicBezTo>
                  <a:cubicBezTo>
                    <a:pt x="608" y="725"/>
                    <a:pt x="565" y="811"/>
                    <a:pt x="525" y="899"/>
                  </a:cubicBezTo>
                  <a:cubicBezTo>
                    <a:pt x="487" y="985"/>
                    <a:pt x="454" y="1073"/>
                    <a:pt x="421" y="1162"/>
                  </a:cubicBezTo>
                  <a:cubicBezTo>
                    <a:pt x="389" y="1249"/>
                    <a:pt x="360" y="1338"/>
                    <a:pt x="329" y="1426"/>
                  </a:cubicBezTo>
                  <a:cubicBezTo>
                    <a:pt x="324" y="1426"/>
                    <a:pt x="319" y="1426"/>
                    <a:pt x="314" y="1425"/>
                  </a:cubicBezTo>
                  <a:cubicBezTo>
                    <a:pt x="313" y="1404"/>
                    <a:pt x="308" y="1382"/>
                    <a:pt x="312" y="1362"/>
                  </a:cubicBezTo>
                  <a:cubicBezTo>
                    <a:pt x="354" y="1164"/>
                    <a:pt x="398" y="966"/>
                    <a:pt x="491" y="784"/>
                  </a:cubicBezTo>
                  <a:cubicBezTo>
                    <a:pt x="547" y="675"/>
                    <a:pt x="615" y="574"/>
                    <a:pt x="684" y="473"/>
                  </a:cubicBezTo>
                  <a:cubicBezTo>
                    <a:pt x="749" y="377"/>
                    <a:pt x="821" y="286"/>
                    <a:pt x="887" y="190"/>
                  </a:cubicBezTo>
                  <a:cubicBezTo>
                    <a:pt x="653" y="396"/>
                    <a:pt x="490" y="655"/>
                    <a:pt x="337" y="923"/>
                  </a:cubicBezTo>
                  <a:cubicBezTo>
                    <a:pt x="435" y="549"/>
                    <a:pt x="661" y="259"/>
                    <a:pt x="941" y="0"/>
                  </a:cubicBezTo>
                  <a:cubicBezTo>
                    <a:pt x="916" y="15"/>
                    <a:pt x="890" y="30"/>
                    <a:pt x="865" y="46"/>
                  </a:cubicBezTo>
                  <a:cubicBezTo>
                    <a:pt x="840" y="62"/>
                    <a:pt x="815" y="79"/>
                    <a:pt x="790" y="96"/>
                  </a:cubicBezTo>
                  <a:cubicBezTo>
                    <a:pt x="462" y="327"/>
                    <a:pt x="254" y="647"/>
                    <a:pt x="106" y="1012"/>
                  </a:cubicBezTo>
                  <a:cubicBezTo>
                    <a:pt x="32" y="1194"/>
                    <a:pt x="0" y="1380"/>
                    <a:pt x="41" y="1571"/>
                  </a:cubicBezTo>
                  <a:cubicBezTo>
                    <a:pt x="59" y="1658"/>
                    <a:pt x="101" y="1744"/>
                    <a:pt x="148" y="1821"/>
                  </a:cubicBezTo>
                  <a:cubicBezTo>
                    <a:pt x="199" y="1906"/>
                    <a:pt x="287" y="1925"/>
                    <a:pt x="380" y="1889"/>
                  </a:cubicBezTo>
                  <a:cubicBezTo>
                    <a:pt x="522" y="1834"/>
                    <a:pt x="613" y="1724"/>
                    <a:pt x="677" y="1596"/>
                  </a:cubicBezTo>
                  <a:cubicBezTo>
                    <a:pt x="790" y="1369"/>
                    <a:pt x="841" y="1124"/>
                    <a:pt x="868" y="874"/>
                  </a:cubicBezTo>
                  <a:cubicBezTo>
                    <a:pt x="883" y="736"/>
                    <a:pt x="905" y="600"/>
                    <a:pt x="925" y="464"/>
                  </a:cubicBezTo>
                  <a:cubicBezTo>
                    <a:pt x="926" y="453"/>
                    <a:pt x="928" y="441"/>
                    <a:pt x="931" y="413"/>
                  </a:cubicBezTo>
                  <a:cubicBezTo>
                    <a:pt x="781" y="651"/>
                    <a:pt x="783" y="923"/>
                    <a:pt x="670" y="1154"/>
                  </a:cubicBezTo>
                  <a:lnTo>
                    <a:pt x="650" y="1150"/>
                  </a:lnTo>
                  <a:lnTo>
                    <a:pt x="740" y="709"/>
                  </a:lnTo>
                  <a:cubicBezTo>
                    <a:pt x="736" y="707"/>
                    <a:pt x="732" y="706"/>
                    <a:pt x="729" y="704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" name="Freeform 362">
              <a:extLst>
                <a:ext uri="{FF2B5EF4-FFF2-40B4-BE49-F238E27FC236}">
                  <a16:creationId xmlns:a16="http://schemas.microsoft.com/office/drawing/2014/main" id="{231C3E1A-E753-EF47-8229-B8DA216D6A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882" y="-94199"/>
              <a:ext cx="393599" cy="543361"/>
            </a:xfrm>
            <a:custGeom>
              <a:avLst/>
              <a:gdLst>
                <a:gd name="T0" fmla="*/ 210327 w 902"/>
                <a:gd name="T1" fmla="*/ 542925 h 1247"/>
                <a:gd name="T2" fmla="*/ 210327 w 902"/>
                <a:gd name="T3" fmla="*/ 542925 h 1247"/>
                <a:gd name="T4" fmla="*/ 356508 w 902"/>
                <a:gd name="T5" fmla="*/ 393033 h 1247"/>
                <a:gd name="T6" fmla="*/ 356508 w 902"/>
                <a:gd name="T7" fmla="*/ 393033 h 1247"/>
                <a:gd name="T8" fmla="*/ 318108 w 902"/>
                <a:gd name="T9" fmla="*/ 105012 h 1247"/>
                <a:gd name="T10" fmla="*/ 318108 w 902"/>
                <a:gd name="T11" fmla="*/ 105012 h 1247"/>
                <a:gd name="T12" fmla="*/ 59345 w 902"/>
                <a:gd name="T13" fmla="*/ 119391 h 1247"/>
                <a:gd name="T14" fmla="*/ 59345 w 902"/>
                <a:gd name="T15" fmla="*/ 119391 h 1247"/>
                <a:gd name="T16" fmla="*/ 100800 w 902"/>
                <a:gd name="T17" fmla="*/ 494123 h 1247"/>
                <a:gd name="T18" fmla="*/ 100800 w 902"/>
                <a:gd name="T19" fmla="*/ 494123 h 1247"/>
                <a:gd name="T20" fmla="*/ 123491 w 902"/>
                <a:gd name="T21" fmla="*/ 513295 h 1247"/>
                <a:gd name="T22" fmla="*/ 123491 w 902"/>
                <a:gd name="T23" fmla="*/ 513295 h 1247"/>
                <a:gd name="T24" fmla="*/ 98182 w 902"/>
                <a:gd name="T25" fmla="*/ 406105 h 1247"/>
                <a:gd name="T26" fmla="*/ 98182 w 902"/>
                <a:gd name="T27" fmla="*/ 406105 h 1247"/>
                <a:gd name="T28" fmla="*/ 205090 w 902"/>
                <a:gd name="T29" fmla="*/ 236168 h 1247"/>
                <a:gd name="T30" fmla="*/ 205090 w 902"/>
                <a:gd name="T31" fmla="*/ 236168 h 1247"/>
                <a:gd name="T32" fmla="*/ 312872 w 902"/>
                <a:gd name="T33" fmla="*/ 328108 h 1247"/>
                <a:gd name="T34" fmla="*/ 312872 w 902"/>
                <a:gd name="T35" fmla="*/ 328108 h 1247"/>
                <a:gd name="T36" fmla="*/ 275345 w 902"/>
                <a:gd name="T37" fmla="*/ 440963 h 1247"/>
                <a:gd name="T38" fmla="*/ 275345 w 902"/>
                <a:gd name="T39" fmla="*/ 440963 h 1247"/>
                <a:gd name="T40" fmla="*/ 210327 w 902"/>
                <a:gd name="T41" fmla="*/ 542925 h 1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02" h="1247">
                  <a:moveTo>
                    <a:pt x="482" y="1246"/>
                  </a:moveTo>
                  <a:lnTo>
                    <a:pt x="482" y="1246"/>
                  </a:lnTo>
                  <a:cubicBezTo>
                    <a:pt x="662" y="1185"/>
                    <a:pt x="760" y="1060"/>
                    <a:pt x="817" y="902"/>
                  </a:cubicBezTo>
                  <a:cubicBezTo>
                    <a:pt x="901" y="668"/>
                    <a:pt x="876" y="445"/>
                    <a:pt x="729" y="241"/>
                  </a:cubicBezTo>
                  <a:cubicBezTo>
                    <a:pt x="555" y="0"/>
                    <a:pt x="285" y="16"/>
                    <a:pt x="136" y="274"/>
                  </a:cubicBezTo>
                  <a:cubicBezTo>
                    <a:pt x="0" y="510"/>
                    <a:pt x="46" y="932"/>
                    <a:pt x="231" y="1134"/>
                  </a:cubicBezTo>
                  <a:cubicBezTo>
                    <a:pt x="245" y="1149"/>
                    <a:pt x="262" y="1161"/>
                    <a:pt x="283" y="1178"/>
                  </a:cubicBezTo>
                  <a:cubicBezTo>
                    <a:pt x="262" y="1090"/>
                    <a:pt x="240" y="1012"/>
                    <a:pt x="225" y="932"/>
                  </a:cubicBezTo>
                  <a:cubicBezTo>
                    <a:pt x="197" y="774"/>
                    <a:pt x="316" y="587"/>
                    <a:pt x="470" y="542"/>
                  </a:cubicBezTo>
                  <a:cubicBezTo>
                    <a:pt x="608" y="502"/>
                    <a:pt x="716" y="595"/>
                    <a:pt x="717" y="753"/>
                  </a:cubicBezTo>
                  <a:cubicBezTo>
                    <a:pt x="717" y="848"/>
                    <a:pt x="679" y="932"/>
                    <a:pt x="631" y="1012"/>
                  </a:cubicBezTo>
                  <a:cubicBezTo>
                    <a:pt x="587" y="1087"/>
                    <a:pt x="537" y="1161"/>
                    <a:pt x="482" y="1246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" name="Freeform 363">
              <a:extLst>
                <a:ext uri="{FF2B5EF4-FFF2-40B4-BE49-F238E27FC236}">
                  <a16:creationId xmlns:a16="http://schemas.microsoft.com/office/drawing/2014/main" id="{107B274C-2FA5-FC4E-B453-5F154520B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2937" y="636080"/>
              <a:ext cx="827739" cy="1113837"/>
            </a:xfrm>
            <a:custGeom>
              <a:avLst/>
              <a:gdLst>
                <a:gd name="T0" fmla="*/ 540 w 1901"/>
                <a:gd name="T1" fmla="*/ 2556 h 2557"/>
                <a:gd name="T2" fmla="*/ 540 w 1901"/>
                <a:gd name="T3" fmla="*/ 2556 h 2557"/>
                <a:gd name="T4" fmla="*/ 342 w 1901"/>
                <a:gd name="T5" fmla="*/ 1498 h 2557"/>
                <a:gd name="T6" fmla="*/ 342 w 1901"/>
                <a:gd name="T7" fmla="*/ 1498 h 2557"/>
                <a:gd name="T8" fmla="*/ 777 w 1901"/>
                <a:gd name="T9" fmla="*/ 925 h 2557"/>
                <a:gd name="T10" fmla="*/ 777 w 1901"/>
                <a:gd name="T11" fmla="*/ 925 h 2557"/>
                <a:gd name="T12" fmla="*/ 1344 w 1901"/>
                <a:gd name="T13" fmla="*/ 501 h 2557"/>
                <a:gd name="T14" fmla="*/ 1344 w 1901"/>
                <a:gd name="T15" fmla="*/ 501 h 2557"/>
                <a:gd name="T16" fmla="*/ 1900 w 1901"/>
                <a:gd name="T17" fmla="*/ 0 h 2557"/>
                <a:gd name="T18" fmla="*/ 1900 w 1901"/>
                <a:gd name="T19" fmla="*/ 0 h 2557"/>
                <a:gd name="T20" fmla="*/ 1443 w 1901"/>
                <a:gd name="T21" fmla="*/ 280 h 2557"/>
                <a:gd name="T22" fmla="*/ 1443 w 1901"/>
                <a:gd name="T23" fmla="*/ 280 h 2557"/>
                <a:gd name="T24" fmla="*/ 853 w 1901"/>
                <a:gd name="T25" fmla="*/ 628 h 2557"/>
                <a:gd name="T26" fmla="*/ 853 w 1901"/>
                <a:gd name="T27" fmla="*/ 628 h 2557"/>
                <a:gd name="T28" fmla="*/ 238 w 1901"/>
                <a:gd name="T29" fmla="*/ 1257 h 2557"/>
                <a:gd name="T30" fmla="*/ 238 w 1901"/>
                <a:gd name="T31" fmla="*/ 1257 h 2557"/>
                <a:gd name="T32" fmla="*/ 485 w 1901"/>
                <a:gd name="T33" fmla="*/ 2521 h 2557"/>
                <a:gd name="T34" fmla="*/ 485 w 1901"/>
                <a:gd name="T35" fmla="*/ 2521 h 2557"/>
                <a:gd name="T36" fmla="*/ 540 w 1901"/>
                <a:gd name="T37" fmla="*/ 2556 h 2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1" h="2557">
                  <a:moveTo>
                    <a:pt x="540" y="2556"/>
                  </a:moveTo>
                  <a:lnTo>
                    <a:pt x="540" y="2556"/>
                  </a:lnTo>
                  <a:cubicBezTo>
                    <a:pt x="261" y="2279"/>
                    <a:pt x="187" y="1884"/>
                    <a:pt x="342" y="1498"/>
                  </a:cubicBezTo>
                  <a:lnTo>
                    <a:pt x="342" y="1498"/>
                  </a:lnTo>
                  <a:cubicBezTo>
                    <a:pt x="434" y="1266"/>
                    <a:pt x="587" y="1079"/>
                    <a:pt x="777" y="925"/>
                  </a:cubicBezTo>
                  <a:lnTo>
                    <a:pt x="777" y="925"/>
                  </a:lnTo>
                  <a:cubicBezTo>
                    <a:pt x="961" y="777"/>
                    <a:pt x="1153" y="639"/>
                    <a:pt x="1344" y="501"/>
                  </a:cubicBezTo>
                  <a:lnTo>
                    <a:pt x="1344" y="501"/>
                  </a:lnTo>
                  <a:cubicBezTo>
                    <a:pt x="1546" y="353"/>
                    <a:pt x="1734" y="191"/>
                    <a:pt x="1900" y="0"/>
                  </a:cubicBezTo>
                  <a:lnTo>
                    <a:pt x="1900" y="0"/>
                  </a:lnTo>
                  <a:cubicBezTo>
                    <a:pt x="1747" y="94"/>
                    <a:pt x="1596" y="189"/>
                    <a:pt x="1443" y="280"/>
                  </a:cubicBezTo>
                  <a:lnTo>
                    <a:pt x="1443" y="280"/>
                  </a:lnTo>
                  <a:cubicBezTo>
                    <a:pt x="1247" y="397"/>
                    <a:pt x="1044" y="502"/>
                    <a:pt x="853" y="628"/>
                  </a:cubicBezTo>
                  <a:lnTo>
                    <a:pt x="853" y="628"/>
                  </a:lnTo>
                  <a:cubicBezTo>
                    <a:pt x="603" y="792"/>
                    <a:pt x="387" y="990"/>
                    <a:pt x="238" y="1257"/>
                  </a:cubicBezTo>
                  <a:lnTo>
                    <a:pt x="238" y="1257"/>
                  </a:lnTo>
                  <a:cubicBezTo>
                    <a:pt x="0" y="1681"/>
                    <a:pt x="103" y="2223"/>
                    <a:pt x="485" y="2521"/>
                  </a:cubicBezTo>
                  <a:lnTo>
                    <a:pt x="485" y="2521"/>
                  </a:lnTo>
                  <a:cubicBezTo>
                    <a:pt x="503" y="2534"/>
                    <a:pt x="522" y="2544"/>
                    <a:pt x="540" y="2556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" name="Freeform 364">
              <a:extLst>
                <a:ext uri="{FF2B5EF4-FFF2-40B4-BE49-F238E27FC236}">
                  <a16:creationId xmlns:a16="http://schemas.microsoft.com/office/drawing/2014/main" id="{A1179213-7033-AE4E-861B-66EB6CA650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722" y="856202"/>
              <a:ext cx="564480" cy="370559"/>
            </a:xfrm>
            <a:custGeom>
              <a:avLst/>
              <a:gdLst>
                <a:gd name="T0" fmla="*/ 502147 w 1295"/>
                <a:gd name="T1" fmla="*/ 102328 h 851"/>
                <a:gd name="T2" fmla="*/ 502147 w 1295"/>
                <a:gd name="T3" fmla="*/ 102328 h 851"/>
                <a:gd name="T4" fmla="*/ 88486 w 1295"/>
                <a:gd name="T5" fmla="*/ 90571 h 851"/>
                <a:gd name="T6" fmla="*/ 88486 w 1295"/>
                <a:gd name="T7" fmla="*/ 90571 h 851"/>
                <a:gd name="T8" fmla="*/ 75845 w 1295"/>
                <a:gd name="T9" fmla="*/ 289132 h 851"/>
                <a:gd name="T10" fmla="*/ 75845 w 1295"/>
                <a:gd name="T11" fmla="*/ 289132 h 851"/>
                <a:gd name="T12" fmla="*/ 345662 w 1295"/>
                <a:gd name="T13" fmla="*/ 345304 h 851"/>
                <a:gd name="T14" fmla="*/ 345662 w 1295"/>
                <a:gd name="T15" fmla="*/ 345304 h 851"/>
                <a:gd name="T16" fmla="*/ 505635 w 1295"/>
                <a:gd name="T17" fmla="*/ 259522 h 851"/>
                <a:gd name="T18" fmla="*/ 505635 w 1295"/>
                <a:gd name="T19" fmla="*/ 259522 h 851"/>
                <a:gd name="T20" fmla="*/ 564044 w 1295"/>
                <a:gd name="T21" fmla="*/ 193335 h 851"/>
                <a:gd name="T22" fmla="*/ 564044 w 1295"/>
                <a:gd name="T23" fmla="*/ 193335 h 851"/>
                <a:gd name="T24" fmla="*/ 524814 w 1295"/>
                <a:gd name="T25" fmla="*/ 195512 h 851"/>
                <a:gd name="T26" fmla="*/ 524814 w 1295"/>
                <a:gd name="T27" fmla="*/ 195512 h 851"/>
                <a:gd name="T28" fmla="*/ 337380 w 1295"/>
                <a:gd name="T29" fmla="*/ 273891 h 851"/>
                <a:gd name="T30" fmla="*/ 337380 w 1295"/>
                <a:gd name="T31" fmla="*/ 273891 h 851"/>
                <a:gd name="T32" fmla="*/ 216638 w 1295"/>
                <a:gd name="T33" fmla="*/ 205092 h 851"/>
                <a:gd name="T34" fmla="*/ 216638 w 1295"/>
                <a:gd name="T35" fmla="*/ 205092 h 851"/>
                <a:gd name="T36" fmla="*/ 219690 w 1295"/>
                <a:gd name="T37" fmla="*/ 175047 h 851"/>
                <a:gd name="T38" fmla="*/ 219690 w 1295"/>
                <a:gd name="T39" fmla="*/ 175047 h 851"/>
                <a:gd name="T40" fmla="*/ 371816 w 1295"/>
                <a:gd name="T41" fmla="*/ 97103 h 851"/>
                <a:gd name="T42" fmla="*/ 371816 w 1295"/>
                <a:gd name="T43" fmla="*/ 97103 h 851"/>
                <a:gd name="T44" fmla="*/ 502147 w 1295"/>
                <a:gd name="T45" fmla="*/ 102328 h 8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95" h="851">
                  <a:moveTo>
                    <a:pt x="1152" y="235"/>
                  </a:moveTo>
                  <a:lnTo>
                    <a:pt x="1152" y="235"/>
                  </a:lnTo>
                  <a:cubicBezTo>
                    <a:pt x="863" y="0"/>
                    <a:pt x="440" y="52"/>
                    <a:pt x="203" y="208"/>
                  </a:cubicBezTo>
                  <a:cubicBezTo>
                    <a:pt x="14" y="333"/>
                    <a:pt x="0" y="517"/>
                    <a:pt x="174" y="664"/>
                  </a:cubicBezTo>
                  <a:cubicBezTo>
                    <a:pt x="356" y="819"/>
                    <a:pt x="565" y="850"/>
                    <a:pt x="793" y="793"/>
                  </a:cubicBezTo>
                  <a:cubicBezTo>
                    <a:pt x="933" y="758"/>
                    <a:pt x="1054" y="689"/>
                    <a:pt x="1160" y="596"/>
                  </a:cubicBezTo>
                  <a:cubicBezTo>
                    <a:pt x="1211" y="553"/>
                    <a:pt x="1249" y="496"/>
                    <a:pt x="1294" y="444"/>
                  </a:cubicBezTo>
                  <a:cubicBezTo>
                    <a:pt x="1250" y="404"/>
                    <a:pt x="1228" y="427"/>
                    <a:pt x="1204" y="449"/>
                  </a:cubicBezTo>
                  <a:cubicBezTo>
                    <a:pt x="1082" y="560"/>
                    <a:pt x="934" y="612"/>
                    <a:pt x="774" y="629"/>
                  </a:cubicBezTo>
                  <a:cubicBezTo>
                    <a:pt x="642" y="642"/>
                    <a:pt x="547" y="584"/>
                    <a:pt x="497" y="471"/>
                  </a:cubicBezTo>
                  <a:cubicBezTo>
                    <a:pt x="489" y="452"/>
                    <a:pt x="493" y="419"/>
                    <a:pt x="504" y="402"/>
                  </a:cubicBezTo>
                  <a:cubicBezTo>
                    <a:pt x="587" y="278"/>
                    <a:pt x="713" y="231"/>
                    <a:pt x="853" y="223"/>
                  </a:cubicBezTo>
                  <a:cubicBezTo>
                    <a:pt x="951" y="217"/>
                    <a:pt x="1051" y="230"/>
                    <a:pt x="1152" y="235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9" name="Freeform 365">
              <a:extLst>
                <a:ext uri="{FF2B5EF4-FFF2-40B4-BE49-F238E27FC236}">
                  <a16:creationId xmlns:a16="http://schemas.microsoft.com/office/drawing/2014/main" id="{72574637-3016-5E4B-A9D4-24C329890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950" y="189483"/>
              <a:ext cx="794892" cy="581785"/>
            </a:xfrm>
            <a:custGeom>
              <a:avLst/>
              <a:gdLst>
                <a:gd name="T0" fmla="*/ 1814 w 1827"/>
                <a:gd name="T1" fmla="*/ 891 h 1338"/>
                <a:gd name="T2" fmla="*/ 1814 w 1827"/>
                <a:gd name="T3" fmla="*/ 891 h 1338"/>
                <a:gd name="T4" fmla="*/ 1735 w 1827"/>
                <a:gd name="T5" fmla="*/ 931 h 1338"/>
                <a:gd name="T6" fmla="*/ 1735 w 1827"/>
                <a:gd name="T7" fmla="*/ 931 h 1338"/>
                <a:gd name="T8" fmla="*/ 1110 w 1827"/>
                <a:gd name="T9" fmla="*/ 1103 h 1338"/>
                <a:gd name="T10" fmla="*/ 1110 w 1827"/>
                <a:gd name="T11" fmla="*/ 1103 h 1338"/>
                <a:gd name="T12" fmla="*/ 577 w 1827"/>
                <a:gd name="T13" fmla="*/ 913 h 1338"/>
                <a:gd name="T14" fmla="*/ 577 w 1827"/>
                <a:gd name="T15" fmla="*/ 913 h 1338"/>
                <a:gd name="T16" fmla="*/ 371 w 1827"/>
                <a:gd name="T17" fmla="*/ 739 h 1338"/>
                <a:gd name="T18" fmla="*/ 371 w 1827"/>
                <a:gd name="T19" fmla="*/ 739 h 1338"/>
                <a:gd name="T20" fmla="*/ 175 w 1827"/>
                <a:gd name="T21" fmla="*/ 342 h 1338"/>
                <a:gd name="T22" fmla="*/ 175 w 1827"/>
                <a:gd name="T23" fmla="*/ 342 h 1338"/>
                <a:gd name="T24" fmla="*/ 160 w 1827"/>
                <a:gd name="T25" fmla="*/ 55 h 1338"/>
                <a:gd name="T26" fmla="*/ 160 w 1827"/>
                <a:gd name="T27" fmla="*/ 55 h 1338"/>
                <a:gd name="T28" fmla="*/ 156 w 1827"/>
                <a:gd name="T29" fmla="*/ 5 h 1338"/>
                <a:gd name="T30" fmla="*/ 156 w 1827"/>
                <a:gd name="T31" fmla="*/ 5 h 1338"/>
                <a:gd name="T32" fmla="*/ 137 w 1827"/>
                <a:gd name="T33" fmla="*/ 0 h 1338"/>
                <a:gd name="T34" fmla="*/ 137 w 1827"/>
                <a:gd name="T35" fmla="*/ 0 h 1338"/>
                <a:gd name="T36" fmla="*/ 90 w 1827"/>
                <a:gd name="T37" fmla="*/ 130 h 1338"/>
                <a:gd name="T38" fmla="*/ 90 w 1827"/>
                <a:gd name="T39" fmla="*/ 130 h 1338"/>
                <a:gd name="T40" fmla="*/ 523 w 1827"/>
                <a:gd name="T41" fmla="*/ 1170 h 1338"/>
                <a:gd name="T42" fmla="*/ 523 w 1827"/>
                <a:gd name="T43" fmla="*/ 1170 h 1338"/>
                <a:gd name="T44" fmla="*/ 1298 w 1827"/>
                <a:gd name="T45" fmla="*/ 1214 h 1338"/>
                <a:gd name="T46" fmla="*/ 1298 w 1827"/>
                <a:gd name="T47" fmla="*/ 1214 h 1338"/>
                <a:gd name="T48" fmla="*/ 1495 w 1827"/>
                <a:gd name="T49" fmla="*/ 1123 h 1338"/>
                <a:gd name="T50" fmla="*/ 1495 w 1827"/>
                <a:gd name="T51" fmla="*/ 1123 h 1338"/>
                <a:gd name="T52" fmla="*/ 1826 w 1827"/>
                <a:gd name="T53" fmla="*/ 914 h 1338"/>
                <a:gd name="T54" fmla="*/ 1826 w 1827"/>
                <a:gd name="T55" fmla="*/ 914 h 1338"/>
                <a:gd name="T56" fmla="*/ 1814 w 1827"/>
                <a:gd name="T57" fmla="*/ 891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7" h="1338">
                  <a:moveTo>
                    <a:pt x="1814" y="891"/>
                  </a:moveTo>
                  <a:lnTo>
                    <a:pt x="1814" y="891"/>
                  </a:lnTo>
                  <a:cubicBezTo>
                    <a:pt x="1788" y="904"/>
                    <a:pt x="1762" y="917"/>
                    <a:pt x="1735" y="931"/>
                  </a:cubicBezTo>
                  <a:lnTo>
                    <a:pt x="1735" y="931"/>
                  </a:lnTo>
                  <a:cubicBezTo>
                    <a:pt x="1540" y="1034"/>
                    <a:pt x="1333" y="1102"/>
                    <a:pt x="1110" y="1103"/>
                  </a:cubicBezTo>
                  <a:lnTo>
                    <a:pt x="1110" y="1103"/>
                  </a:lnTo>
                  <a:cubicBezTo>
                    <a:pt x="911" y="1105"/>
                    <a:pt x="734" y="1033"/>
                    <a:pt x="577" y="913"/>
                  </a:cubicBezTo>
                  <a:lnTo>
                    <a:pt x="577" y="913"/>
                  </a:lnTo>
                  <a:cubicBezTo>
                    <a:pt x="505" y="858"/>
                    <a:pt x="437" y="800"/>
                    <a:pt x="371" y="739"/>
                  </a:cubicBezTo>
                  <a:lnTo>
                    <a:pt x="371" y="739"/>
                  </a:lnTo>
                  <a:cubicBezTo>
                    <a:pt x="256" y="632"/>
                    <a:pt x="198" y="493"/>
                    <a:pt x="175" y="342"/>
                  </a:cubicBezTo>
                  <a:lnTo>
                    <a:pt x="175" y="342"/>
                  </a:lnTo>
                  <a:cubicBezTo>
                    <a:pt x="162" y="247"/>
                    <a:pt x="165" y="151"/>
                    <a:pt x="160" y="55"/>
                  </a:cubicBezTo>
                  <a:lnTo>
                    <a:pt x="160" y="55"/>
                  </a:lnTo>
                  <a:cubicBezTo>
                    <a:pt x="160" y="39"/>
                    <a:pt x="158" y="22"/>
                    <a:pt x="156" y="5"/>
                  </a:cubicBezTo>
                  <a:lnTo>
                    <a:pt x="156" y="5"/>
                  </a:lnTo>
                  <a:cubicBezTo>
                    <a:pt x="150" y="3"/>
                    <a:pt x="144" y="2"/>
                    <a:pt x="137" y="0"/>
                  </a:cubicBezTo>
                  <a:lnTo>
                    <a:pt x="137" y="0"/>
                  </a:lnTo>
                  <a:cubicBezTo>
                    <a:pt x="121" y="43"/>
                    <a:pt x="100" y="85"/>
                    <a:pt x="90" y="130"/>
                  </a:cubicBezTo>
                  <a:lnTo>
                    <a:pt x="90" y="130"/>
                  </a:lnTo>
                  <a:cubicBezTo>
                    <a:pt x="0" y="534"/>
                    <a:pt x="175" y="943"/>
                    <a:pt x="523" y="1170"/>
                  </a:cubicBezTo>
                  <a:lnTo>
                    <a:pt x="523" y="1170"/>
                  </a:lnTo>
                  <a:cubicBezTo>
                    <a:pt x="776" y="1335"/>
                    <a:pt x="1032" y="1337"/>
                    <a:pt x="1298" y="1214"/>
                  </a:cubicBezTo>
                  <a:lnTo>
                    <a:pt x="1298" y="1214"/>
                  </a:lnTo>
                  <a:cubicBezTo>
                    <a:pt x="1364" y="1184"/>
                    <a:pt x="1433" y="1160"/>
                    <a:pt x="1495" y="1123"/>
                  </a:cubicBezTo>
                  <a:lnTo>
                    <a:pt x="1495" y="1123"/>
                  </a:lnTo>
                  <a:cubicBezTo>
                    <a:pt x="1607" y="1057"/>
                    <a:pt x="1716" y="984"/>
                    <a:pt x="1826" y="914"/>
                  </a:cubicBezTo>
                  <a:lnTo>
                    <a:pt x="1826" y="914"/>
                  </a:lnTo>
                  <a:cubicBezTo>
                    <a:pt x="1822" y="906"/>
                    <a:pt x="1819" y="899"/>
                    <a:pt x="1814" y="891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0" name="Freeform 366">
              <a:extLst>
                <a:ext uri="{FF2B5EF4-FFF2-40B4-BE49-F238E27FC236}">
                  <a16:creationId xmlns:a16="http://schemas.microsoft.com/office/drawing/2014/main" id="{1833FB0D-3062-E844-A282-B0167F433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4321" y="-311158"/>
              <a:ext cx="368640" cy="439679"/>
            </a:xfrm>
            <a:custGeom>
              <a:avLst/>
              <a:gdLst>
                <a:gd name="T0" fmla="*/ 218486 w 847"/>
                <a:gd name="T1" fmla="*/ 439244 h 1010"/>
                <a:gd name="T2" fmla="*/ 218486 w 847"/>
                <a:gd name="T3" fmla="*/ 439244 h 1010"/>
                <a:gd name="T4" fmla="*/ 200206 w 847"/>
                <a:gd name="T5" fmla="*/ 422266 h 1010"/>
                <a:gd name="T6" fmla="*/ 200206 w 847"/>
                <a:gd name="T7" fmla="*/ 422266 h 1010"/>
                <a:gd name="T8" fmla="*/ 122735 w 847"/>
                <a:gd name="T9" fmla="*/ 279044 h 1010"/>
                <a:gd name="T10" fmla="*/ 122735 w 847"/>
                <a:gd name="T11" fmla="*/ 279044 h 1010"/>
                <a:gd name="T12" fmla="*/ 179315 w 847"/>
                <a:gd name="T13" fmla="*/ 183272 h 1010"/>
                <a:gd name="T14" fmla="*/ 179315 w 847"/>
                <a:gd name="T15" fmla="*/ 183272 h 1010"/>
                <a:gd name="T16" fmla="*/ 291169 w 847"/>
                <a:gd name="T17" fmla="*/ 232464 h 1010"/>
                <a:gd name="T18" fmla="*/ 291169 w 847"/>
                <a:gd name="T19" fmla="*/ 232464 h 1010"/>
                <a:gd name="T20" fmla="*/ 311190 w 847"/>
                <a:gd name="T21" fmla="*/ 325188 h 1010"/>
                <a:gd name="T22" fmla="*/ 311190 w 847"/>
                <a:gd name="T23" fmla="*/ 325188 h 1010"/>
                <a:gd name="T24" fmla="*/ 293345 w 847"/>
                <a:gd name="T25" fmla="*/ 313870 h 1010"/>
                <a:gd name="T26" fmla="*/ 293345 w 847"/>
                <a:gd name="T27" fmla="*/ 313870 h 1010"/>
                <a:gd name="T28" fmla="*/ 300309 w 847"/>
                <a:gd name="T29" fmla="*/ 372639 h 1010"/>
                <a:gd name="T30" fmla="*/ 300309 w 847"/>
                <a:gd name="T31" fmla="*/ 372639 h 1010"/>
                <a:gd name="T32" fmla="*/ 305096 w 847"/>
                <a:gd name="T33" fmla="*/ 373074 h 1010"/>
                <a:gd name="T34" fmla="*/ 305096 w 847"/>
                <a:gd name="T35" fmla="*/ 373074 h 1010"/>
                <a:gd name="T36" fmla="*/ 311625 w 847"/>
                <a:gd name="T37" fmla="*/ 358273 h 1010"/>
                <a:gd name="T38" fmla="*/ 311625 w 847"/>
                <a:gd name="T39" fmla="*/ 358273 h 1010"/>
                <a:gd name="T40" fmla="*/ 315107 w 847"/>
                <a:gd name="T41" fmla="*/ 359144 h 1010"/>
                <a:gd name="T42" fmla="*/ 315107 w 847"/>
                <a:gd name="T43" fmla="*/ 359144 h 1010"/>
                <a:gd name="T44" fmla="*/ 312931 w 847"/>
                <a:gd name="T45" fmla="*/ 412689 h 1010"/>
                <a:gd name="T46" fmla="*/ 312931 w 847"/>
                <a:gd name="T47" fmla="*/ 412689 h 1010"/>
                <a:gd name="T48" fmla="*/ 347314 w 847"/>
                <a:gd name="T49" fmla="*/ 339989 h 1010"/>
                <a:gd name="T50" fmla="*/ 347314 w 847"/>
                <a:gd name="T51" fmla="*/ 339989 h 1010"/>
                <a:gd name="T52" fmla="*/ 143191 w 847"/>
                <a:gd name="T53" fmla="*/ 16107 h 1010"/>
                <a:gd name="T54" fmla="*/ 143191 w 847"/>
                <a:gd name="T55" fmla="*/ 16107 h 1010"/>
                <a:gd name="T56" fmla="*/ 25679 w 847"/>
                <a:gd name="T57" fmla="*/ 79229 h 1010"/>
                <a:gd name="T58" fmla="*/ 25679 w 847"/>
                <a:gd name="T59" fmla="*/ 79229 h 1010"/>
                <a:gd name="T60" fmla="*/ 45264 w 847"/>
                <a:gd name="T61" fmla="*/ 289056 h 1010"/>
                <a:gd name="T62" fmla="*/ 45264 w 847"/>
                <a:gd name="T63" fmla="*/ 289056 h 1010"/>
                <a:gd name="T64" fmla="*/ 218486 w 847"/>
                <a:gd name="T65" fmla="*/ 439244 h 10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7" h="1010">
                  <a:moveTo>
                    <a:pt x="502" y="1009"/>
                  </a:moveTo>
                  <a:lnTo>
                    <a:pt x="502" y="1009"/>
                  </a:lnTo>
                  <a:cubicBezTo>
                    <a:pt x="488" y="996"/>
                    <a:pt x="475" y="982"/>
                    <a:pt x="460" y="970"/>
                  </a:cubicBezTo>
                  <a:cubicBezTo>
                    <a:pt x="354" y="886"/>
                    <a:pt x="299" y="772"/>
                    <a:pt x="282" y="641"/>
                  </a:cubicBezTo>
                  <a:cubicBezTo>
                    <a:pt x="267" y="526"/>
                    <a:pt x="318" y="446"/>
                    <a:pt x="412" y="421"/>
                  </a:cubicBezTo>
                  <a:cubicBezTo>
                    <a:pt x="535" y="387"/>
                    <a:pt x="621" y="421"/>
                    <a:pt x="669" y="534"/>
                  </a:cubicBezTo>
                  <a:cubicBezTo>
                    <a:pt x="697" y="599"/>
                    <a:pt x="708" y="671"/>
                    <a:pt x="715" y="747"/>
                  </a:cubicBezTo>
                  <a:cubicBezTo>
                    <a:pt x="707" y="742"/>
                    <a:pt x="700" y="737"/>
                    <a:pt x="674" y="721"/>
                  </a:cubicBezTo>
                  <a:cubicBezTo>
                    <a:pt x="681" y="776"/>
                    <a:pt x="685" y="816"/>
                    <a:pt x="690" y="856"/>
                  </a:cubicBezTo>
                  <a:cubicBezTo>
                    <a:pt x="694" y="857"/>
                    <a:pt x="698" y="857"/>
                    <a:pt x="701" y="857"/>
                  </a:cubicBezTo>
                  <a:cubicBezTo>
                    <a:pt x="706" y="845"/>
                    <a:pt x="711" y="834"/>
                    <a:pt x="716" y="823"/>
                  </a:cubicBezTo>
                  <a:cubicBezTo>
                    <a:pt x="719" y="824"/>
                    <a:pt x="721" y="824"/>
                    <a:pt x="724" y="825"/>
                  </a:cubicBezTo>
                  <a:cubicBezTo>
                    <a:pt x="722" y="863"/>
                    <a:pt x="720" y="902"/>
                    <a:pt x="719" y="948"/>
                  </a:cubicBezTo>
                  <a:cubicBezTo>
                    <a:pt x="776" y="902"/>
                    <a:pt x="790" y="841"/>
                    <a:pt x="798" y="781"/>
                  </a:cubicBezTo>
                  <a:cubicBezTo>
                    <a:pt x="846" y="458"/>
                    <a:pt x="676" y="129"/>
                    <a:pt x="329" y="37"/>
                  </a:cubicBezTo>
                  <a:cubicBezTo>
                    <a:pt x="186" y="0"/>
                    <a:pt x="109" y="42"/>
                    <a:pt x="59" y="182"/>
                  </a:cubicBezTo>
                  <a:cubicBezTo>
                    <a:pt x="0" y="349"/>
                    <a:pt x="32" y="508"/>
                    <a:pt x="104" y="664"/>
                  </a:cubicBezTo>
                  <a:cubicBezTo>
                    <a:pt x="184" y="838"/>
                    <a:pt x="324" y="943"/>
                    <a:pt x="502" y="1009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1" name="Freeform 367">
              <a:extLst>
                <a:ext uri="{FF2B5EF4-FFF2-40B4-BE49-F238E27FC236}">
                  <a16:creationId xmlns:a16="http://schemas.microsoft.com/office/drawing/2014/main" id="{A5E299E7-0873-044D-BD07-6A9EEBE8E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8022" y="184240"/>
              <a:ext cx="1597292" cy="798547"/>
            </a:xfrm>
            <a:custGeom>
              <a:avLst/>
              <a:gdLst>
                <a:gd name="T0" fmla="*/ 1347 w 3668"/>
                <a:gd name="T1" fmla="*/ 1833 h 1834"/>
                <a:gd name="T2" fmla="*/ 1347 w 3668"/>
                <a:gd name="T3" fmla="*/ 1833 h 1834"/>
                <a:gd name="T4" fmla="*/ 1726 w 3668"/>
                <a:gd name="T5" fmla="*/ 1602 h 1834"/>
                <a:gd name="T6" fmla="*/ 1726 w 3668"/>
                <a:gd name="T7" fmla="*/ 1602 h 1834"/>
                <a:gd name="T8" fmla="*/ 1867 w 3668"/>
                <a:gd name="T9" fmla="*/ 1569 h 1834"/>
                <a:gd name="T10" fmla="*/ 1867 w 3668"/>
                <a:gd name="T11" fmla="*/ 1569 h 1834"/>
                <a:gd name="T12" fmla="*/ 2501 w 3668"/>
                <a:gd name="T13" fmla="*/ 1547 h 1834"/>
                <a:gd name="T14" fmla="*/ 2501 w 3668"/>
                <a:gd name="T15" fmla="*/ 1547 h 1834"/>
                <a:gd name="T16" fmla="*/ 3592 w 3668"/>
                <a:gd name="T17" fmla="*/ 1109 h 1834"/>
                <a:gd name="T18" fmla="*/ 3592 w 3668"/>
                <a:gd name="T19" fmla="*/ 1109 h 1834"/>
                <a:gd name="T20" fmla="*/ 3667 w 3668"/>
                <a:gd name="T21" fmla="*/ 1040 h 1834"/>
                <a:gd name="T22" fmla="*/ 3667 w 3668"/>
                <a:gd name="T23" fmla="*/ 1040 h 1834"/>
                <a:gd name="T24" fmla="*/ 3432 w 3668"/>
                <a:gd name="T25" fmla="*/ 1168 h 1834"/>
                <a:gd name="T26" fmla="*/ 3432 w 3668"/>
                <a:gd name="T27" fmla="*/ 1168 h 1834"/>
                <a:gd name="T28" fmla="*/ 2593 w 3668"/>
                <a:gd name="T29" fmla="*/ 1470 h 1834"/>
                <a:gd name="T30" fmla="*/ 2593 w 3668"/>
                <a:gd name="T31" fmla="*/ 1470 h 1834"/>
                <a:gd name="T32" fmla="*/ 1776 w 3668"/>
                <a:gd name="T33" fmla="*/ 1476 h 1834"/>
                <a:gd name="T34" fmla="*/ 1776 w 3668"/>
                <a:gd name="T35" fmla="*/ 1476 h 1834"/>
                <a:gd name="T36" fmla="*/ 1228 w 3668"/>
                <a:gd name="T37" fmla="*/ 1268 h 1834"/>
                <a:gd name="T38" fmla="*/ 1228 w 3668"/>
                <a:gd name="T39" fmla="*/ 1268 h 1834"/>
                <a:gd name="T40" fmla="*/ 957 w 3668"/>
                <a:gd name="T41" fmla="*/ 931 h 1834"/>
                <a:gd name="T42" fmla="*/ 957 w 3668"/>
                <a:gd name="T43" fmla="*/ 931 h 1834"/>
                <a:gd name="T44" fmla="*/ 896 w 3668"/>
                <a:gd name="T45" fmla="*/ 798 h 1834"/>
                <a:gd name="T46" fmla="*/ 896 w 3668"/>
                <a:gd name="T47" fmla="*/ 798 h 1834"/>
                <a:gd name="T48" fmla="*/ 873 w 3668"/>
                <a:gd name="T49" fmla="*/ 807 h 1834"/>
                <a:gd name="T50" fmla="*/ 873 w 3668"/>
                <a:gd name="T51" fmla="*/ 807 h 1834"/>
                <a:gd name="T52" fmla="*/ 993 w 3668"/>
                <a:gd name="T53" fmla="*/ 1132 h 1834"/>
                <a:gd name="T54" fmla="*/ 993 w 3668"/>
                <a:gd name="T55" fmla="*/ 1132 h 1834"/>
                <a:gd name="T56" fmla="*/ 21 w 3668"/>
                <a:gd name="T57" fmla="*/ 0 h 1834"/>
                <a:gd name="T58" fmla="*/ 21 w 3668"/>
                <a:gd name="T59" fmla="*/ 0 h 1834"/>
                <a:gd name="T60" fmla="*/ 0 w 3668"/>
                <a:gd name="T61" fmla="*/ 12 h 1834"/>
                <a:gd name="T62" fmla="*/ 0 w 3668"/>
                <a:gd name="T63" fmla="*/ 12 h 1834"/>
                <a:gd name="T64" fmla="*/ 72 w 3668"/>
                <a:gd name="T65" fmla="*/ 207 h 1834"/>
                <a:gd name="T66" fmla="*/ 72 w 3668"/>
                <a:gd name="T67" fmla="*/ 207 h 1834"/>
                <a:gd name="T68" fmla="*/ 165 w 3668"/>
                <a:gd name="T69" fmla="*/ 402 h 1834"/>
                <a:gd name="T70" fmla="*/ 165 w 3668"/>
                <a:gd name="T71" fmla="*/ 402 h 1834"/>
                <a:gd name="T72" fmla="*/ 277 w 3668"/>
                <a:gd name="T73" fmla="*/ 580 h 1834"/>
                <a:gd name="T74" fmla="*/ 277 w 3668"/>
                <a:gd name="T75" fmla="*/ 580 h 1834"/>
                <a:gd name="T76" fmla="*/ 409 w 3668"/>
                <a:gd name="T77" fmla="*/ 756 h 1834"/>
                <a:gd name="T78" fmla="*/ 409 w 3668"/>
                <a:gd name="T79" fmla="*/ 756 h 1834"/>
                <a:gd name="T80" fmla="*/ 141 w 3668"/>
                <a:gd name="T81" fmla="*/ 805 h 1834"/>
                <a:gd name="T82" fmla="*/ 141 w 3668"/>
                <a:gd name="T83" fmla="*/ 805 h 1834"/>
                <a:gd name="T84" fmla="*/ 141 w 3668"/>
                <a:gd name="T85" fmla="*/ 824 h 1834"/>
                <a:gd name="T86" fmla="*/ 141 w 3668"/>
                <a:gd name="T87" fmla="*/ 824 h 1834"/>
                <a:gd name="T88" fmla="*/ 342 w 3668"/>
                <a:gd name="T89" fmla="*/ 821 h 1834"/>
                <a:gd name="T90" fmla="*/ 342 w 3668"/>
                <a:gd name="T91" fmla="*/ 821 h 1834"/>
                <a:gd name="T92" fmla="*/ 559 w 3668"/>
                <a:gd name="T93" fmla="*/ 894 h 1834"/>
                <a:gd name="T94" fmla="*/ 559 w 3668"/>
                <a:gd name="T95" fmla="*/ 894 h 1834"/>
                <a:gd name="T96" fmla="*/ 1133 w 3668"/>
                <a:gd name="T97" fmla="*/ 1308 h 1834"/>
                <a:gd name="T98" fmla="*/ 1133 w 3668"/>
                <a:gd name="T99" fmla="*/ 1308 h 1834"/>
                <a:gd name="T100" fmla="*/ 1689 w 3668"/>
                <a:gd name="T101" fmla="*/ 1533 h 1834"/>
                <a:gd name="T102" fmla="*/ 1689 w 3668"/>
                <a:gd name="T103" fmla="*/ 1533 h 1834"/>
                <a:gd name="T104" fmla="*/ 1725 w 3668"/>
                <a:gd name="T105" fmla="*/ 1548 h 1834"/>
                <a:gd name="T106" fmla="*/ 1725 w 3668"/>
                <a:gd name="T107" fmla="*/ 1548 h 1834"/>
                <a:gd name="T108" fmla="*/ 1341 w 3668"/>
                <a:gd name="T109" fmla="*/ 1822 h 1834"/>
                <a:gd name="T110" fmla="*/ 1341 w 3668"/>
                <a:gd name="T111" fmla="*/ 1822 h 1834"/>
                <a:gd name="T112" fmla="*/ 1347 w 3668"/>
                <a:gd name="T113" fmla="*/ 1833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68" h="1834">
                  <a:moveTo>
                    <a:pt x="1347" y="1833"/>
                  </a:moveTo>
                  <a:lnTo>
                    <a:pt x="1347" y="1833"/>
                  </a:lnTo>
                  <a:cubicBezTo>
                    <a:pt x="1473" y="1755"/>
                    <a:pt x="1597" y="1674"/>
                    <a:pt x="1726" y="1602"/>
                  </a:cubicBezTo>
                  <a:lnTo>
                    <a:pt x="1726" y="1602"/>
                  </a:lnTo>
                  <a:cubicBezTo>
                    <a:pt x="1766" y="1579"/>
                    <a:pt x="1822" y="1563"/>
                    <a:pt x="1867" y="1569"/>
                  </a:cubicBezTo>
                  <a:lnTo>
                    <a:pt x="1867" y="1569"/>
                  </a:lnTo>
                  <a:cubicBezTo>
                    <a:pt x="2081" y="1602"/>
                    <a:pt x="2291" y="1582"/>
                    <a:pt x="2501" y="1547"/>
                  </a:cubicBezTo>
                  <a:lnTo>
                    <a:pt x="2501" y="1547"/>
                  </a:lnTo>
                  <a:cubicBezTo>
                    <a:pt x="2896" y="1481"/>
                    <a:pt x="3255" y="1321"/>
                    <a:pt x="3592" y="1109"/>
                  </a:cubicBezTo>
                  <a:lnTo>
                    <a:pt x="3592" y="1109"/>
                  </a:lnTo>
                  <a:cubicBezTo>
                    <a:pt x="3620" y="1091"/>
                    <a:pt x="3646" y="1070"/>
                    <a:pt x="3667" y="1040"/>
                  </a:cubicBezTo>
                  <a:lnTo>
                    <a:pt x="3667" y="1040"/>
                  </a:lnTo>
                  <a:cubicBezTo>
                    <a:pt x="3589" y="1083"/>
                    <a:pt x="3512" y="1128"/>
                    <a:pt x="3432" y="1168"/>
                  </a:cubicBezTo>
                  <a:lnTo>
                    <a:pt x="3432" y="1168"/>
                  </a:lnTo>
                  <a:cubicBezTo>
                    <a:pt x="3164" y="1302"/>
                    <a:pt x="2887" y="1406"/>
                    <a:pt x="2593" y="1470"/>
                  </a:cubicBezTo>
                  <a:lnTo>
                    <a:pt x="2593" y="1470"/>
                  </a:lnTo>
                  <a:cubicBezTo>
                    <a:pt x="2319" y="1529"/>
                    <a:pt x="2047" y="1530"/>
                    <a:pt x="1776" y="1476"/>
                  </a:cubicBezTo>
                  <a:lnTo>
                    <a:pt x="1776" y="1476"/>
                  </a:lnTo>
                  <a:cubicBezTo>
                    <a:pt x="1583" y="1438"/>
                    <a:pt x="1396" y="1371"/>
                    <a:pt x="1228" y="1268"/>
                  </a:cubicBezTo>
                  <a:lnTo>
                    <a:pt x="1228" y="1268"/>
                  </a:lnTo>
                  <a:cubicBezTo>
                    <a:pt x="1101" y="1190"/>
                    <a:pt x="1013" y="1071"/>
                    <a:pt x="957" y="931"/>
                  </a:cubicBezTo>
                  <a:lnTo>
                    <a:pt x="957" y="931"/>
                  </a:lnTo>
                  <a:cubicBezTo>
                    <a:pt x="940" y="886"/>
                    <a:pt x="917" y="842"/>
                    <a:pt x="896" y="798"/>
                  </a:cubicBezTo>
                  <a:lnTo>
                    <a:pt x="896" y="798"/>
                  </a:lnTo>
                  <a:cubicBezTo>
                    <a:pt x="888" y="801"/>
                    <a:pt x="881" y="804"/>
                    <a:pt x="873" y="807"/>
                  </a:cubicBezTo>
                  <a:lnTo>
                    <a:pt x="873" y="807"/>
                  </a:lnTo>
                  <a:cubicBezTo>
                    <a:pt x="912" y="911"/>
                    <a:pt x="950" y="1016"/>
                    <a:pt x="993" y="1132"/>
                  </a:cubicBezTo>
                  <a:lnTo>
                    <a:pt x="993" y="1132"/>
                  </a:lnTo>
                  <a:cubicBezTo>
                    <a:pt x="575" y="828"/>
                    <a:pt x="206" y="495"/>
                    <a:pt x="21" y="0"/>
                  </a:cubicBezTo>
                  <a:lnTo>
                    <a:pt x="21" y="0"/>
                  </a:lnTo>
                  <a:cubicBezTo>
                    <a:pt x="14" y="5"/>
                    <a:pt x="8" y="8"/>
                    <a:pt x="0" y="12"/>
                  </a:cubicBezTo>
                  <a:lnTo>
                    <a:pt x="0" y="12"/>
                  </a:lnTo>
                  <a:cubicBezTo>
                    <a:pt x="24" y="77"/>
                    <a:pt x="45" y="144"/>
                    <a:pt x="72" y="207"/>
                  </a:cubicBezTo>
                  <a:lnTo>
                    <a:pt x="72" y="207"/>
                  </a:lnTo>
                  <a:cubicBezTo>
                    <a:pt x="100" y="273"/>
                    <a:pt x="131" y="339"/>
                    <a:pt x="165" y="402"/>
                  </a:cubicBezTo>
                  <a:lnTo>
                    <a:pt x="165" y="402"/>
                  </a:lnTo>
                  <a:cubicBezTo>
                    <a:pt x="199" y="463"/>
                    <a:pt x="237" y="523"/>
                    <a:pt x="277" y="580"/>
                  </a:cubicBezTo>
                  <a:lnTo>
                    <a:pt x="277" y="580"/>
                  </a:lnTo>
                  <a:cubicBezTo>
                    <a:pt x="317" y="639"/>
                    <a:pt x="362" y="695"/>
                    <a:pt x="409" y="756"/>
                  </a:cubicBezTo>
                  <a:lnTo>
                    <a:pt x="409" y="756"/>
                  </a:lnTo>
                  <a:cubicBezTo>
                    <a:pt x="317" y="773"/>
                    <a:pt x="229" y="788"/>
                    <a:pt x="141" y="805"/>
                  </a:cubicBezTo>
                  <a:lnTo>
                    <a:pt x="141" y="805"/>
                  </a:lnTo>
                  <a:cubicBezTo>
                    <a:pt x="141" y="811"/>
                    <a:pt x="141" y="817"/>
                    <a:pt x="141" y="824"/>
                  </a:cubicBezTo>
                  <a:lnTo>
                    <a:pt x="141" y="824"/>
                  </a:lnTo>
                  <a:cubicBezTo>
                    <a:pt x="208" y="823"/>
                    <a:pt x="276" y="831"/>
                    <a:pt x="342" y="821"/>
                  </a:cubicBezTo>
                  <a:lnTo>
                    <a:pt x="342" y="821"/>
                  </a:lnTo>
                  <a:cubicBezTo>
                    <a:pt x="431" y="806"/>
                    <a:pt x="491" y="829"/>
                    <a:pt x="559" y="894"/>
                  </a:cubicBezTo>
                  <a:lnTo>
                    <a:pt x="559" y="894"/>
                  </a:lnTo>
                  <a:cubicBezTo>
                    <a:pt x="730" y="1057"/>
                    <a:pt x="925" y="1192"/>
                    <a:pt x="1133" y="1308"/>
                  </a:cubicBezTo>
                  <a:lnTo>
                    <a:pt x="1133" y="1308"/>
                  </a:lnTo>
                  <a:cubicBezTo>
                    <a:pt x="1310" y="1405"/>
                    <a:pt x="1496" y="1477"/>
                    <a:pt x="1689" y="1533"/>
                  </a:cubicBezTo>
                  <a:lnTo>
                    <a:pt x="1689" y="1533"/>
                  </a:lnTo>
                  <a:cubicBezTo>
                    <a:pt x="1696" y="1535"/>
                    <a:pt x="1702" y="1539"/>
                    <a:pt x="1725" y="1548"/>
                  </a:cubicBezTo>
                  <a:lnTo>
                    <a:pt x="1725" y="1548"/>
                  </a:lnTo>
                  <a:cubicBezTo>
                    <a:pt x="1591" y="1644"/>
                    <a:pt x="1466" y="1733"/>
                    <a:pt x="1341" y="1822"/>
                  </a:cubicBezTo>
                  <a:lnTo>
                    <a:pt x="1341" y="1822"/>
                  </a:lnTo>
                  <a:cubicBezTo>
                    <a:pt x="1342" y="1826"/>
                    <a:pt x="1345" y="1829"/>
                    <a:pt x="1347" y="183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2" name="Freeform 368">
              <a:extLst>
                <a:ext uri="{FF2B5EF4-FFF2-40B4-BE49-F238E27FC236}">
                  <a16:creationId xmlns:a16="http://schemas.microsoft.com/office/drawing/2014/main" id="{B967EBED-6E08-ED49-A581-D92837BBBE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2642" y="1069320"/>
              <a:ext cx="234240" cy="685441"/>
            </a:xfrm>
            <a:custGeom>
              <a:avLst/>
              <a:gdLst>
                <a:gd name="T0" fmla="*/ 226852 w 539"/>
                <a:gd name="T1" fmla="*/ 0 h 1576"/>
                <a:gd name="T2" fmla="*/ 226852 w 539"/>
                <a:gd name="T3" fmla="*/ 0 h 1576"/>
                <a:gd name="T4" fmla="*/ 67795 w 539"/>
                <a:gd name="T5" fmla="*/ 233989 h 1576"/>
                <a:gd name="T6" fmla="*/ 67795 w 539"/>
                <a:gd name="T7" fmla="*/ 233989 h 1576"/>
                <a:gd name="T8" fmla="*/ 14341 w 539"/>
                <a:gd name="T9" fmla="*/ 553224 h 1576"/>
                <a:gd name="T10" fmla="*/ 14341 w 539"/>
                <a:gd name="T11" fmla="*/ 553224 h 1576"/>
                <a:gd name="T12" fmla="*/ 67795 w 539"/>
                <a:gd name="T13" fmla="*/ 664130 h 1576"/>
                <a:gd name="T14" fmla="*/ 67795 w 539"/>
                <a:gd name="T15" fmla="*/ 664130 h 1576"/>
                <a:gd name="T16" fmla="*/ 112122 w 539"/>
                <a:gd name="T17" fmla="*/ 680657 h 1576"/>
                <a:gd name="T18" fmla="*/ 112122 w 539"/>
                <a:gd name="T19" fmla="*/ 680657 h 1576"/>
                <a:gd name="T20" fmla="*/ 144716 w 539"/>
                <a:gd name="T21" fmla="*/ 638904 h 1576"/>
                <a:gd name="T22" fmla="*/ 144716 w 539"/>
                <a:gd name="T23" fmla="*/ 638904 h 1576"/>
                <a:gd name="T24" fmla="*/ 136024 w 539"/>
                <a:gd name="T25" fmla="*/ 583669 h 1576"/>
                <a:gd name="T26" fmla="*/ 136024 w 539"/>
                <a:gd name="T27" fmla="*/ 583669 h 1576"/>
                <a:gd name="T28" fmla="*/ 169487 w 539"/>
                <a:gd name="T29" fmla="*/ 106122 h 1576"/>
                <a:gd name="T30" fmla="*/ 169487 w 539"/>
                <a:gd name="T31" fmla="*/ 106122 h 1576"/>
                <a:gd name="T32" fmla="*/ 233805 w 539"/>
                <a:gd name="T33" fmla="*/ 4784 h 1576"/>
                <a:gd name="T34" fmla="*/ 226852 w 539"/>
                <a:gd name="T35" fmla="*/ 0 h 15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1576">
                  <a:moveTo>
                    <a:pt x="522" y="0"/>
                  </a:moveTo>
                  <a:lnTo>
                    <a:pt x="522" y="0"/>
                  </a:lnTo>
                  <a:cubicBezTo>
                    <a:pt x="378" y="164"/>
                    <a:pt x="260" y="346"/>
                    <a:pt x="156" y="538"/>
                  </a:cubicBezTo>
                  <a:cubicBezTo>
                    <a:pt x="31" y="770"/>
                    <a:pt x="0" y="1016"/>
                    <a:pt x="33" y="1272"/>
                  </a:cubicBezTo>
                  <a:cubicBezTo>
                    <a:pt x="46" y="1369"/>
                    <a:pt x="82" y="1460"/>
                    <a:pt x="156" y="1527"/>
                  </a:cubicBezTo>
                  <a:cubicBezTo>
                    <a:pt x="182" y="1551"/>
                    <a:pt x="233" y="1575"/>
                    <a:pt x="258" y="1565"/>
                  </a:cubicBezTo>
                  <a:cubicBezTo>
                    <a:pt x="292" y="1551"/>
                    <a:pt x="325" y="1506"/>
                    <a:pt x="333" y="1469"/>
                  </a:cubicBezTo>
                  <a:cubicBezTo>
                    <a:pt x="342" y="1430"/>
                    <a:pt x="330" y="1381"/>
                    <a:pt x="313" y="1342"/>
                  </a:cubicBezTo>
                  <a:cubicBezTo>
                    <a:pt x="159" y="962"/>
                    <a:pt x="195" y="598"/>
                    <a:pt x="390" y="244"/>
                  </a:cubicBezTo>
                  <a:cubicBezTo>
                    <a:pt x="434" y="164"/>
                    <a:pt x="488" y="89"/>
                    <a:pt x="538" y="11"/>
                  </a:cubicBezTo>
                  <a:lnTo>
                    <a:pt x="522" y="0"/>
                  </a:ln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3" name="Freeform 369">
              <a:extLst>
                <a:ext uri="{FF2B5EF4-FFF2-40B4-BE49-F238E27FC236}">
                  <a16:creationId xmlns:a16="http://schemas.microsoft.com/office/drawing/2014/main" id="{47655A0B-19D6-8B45-8878-069461DC6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0443" y="997911"/>
              <a:ext cx="392284" cy="499209"/>
            </a:xfrm>
            <a:custGeom>
              <a:avLst/>
              <a:gdLst>
                <a:gd name="T0" fmla="*/ 898 w 899"/>
                <a:gd name="T1" fmla="*/ 0 h 1147"/>
                <a:gd name="T2" fmla="*/ 898 w 899"/>
                <a:gd name="T3" fmla="*/ 0 h 1147"/>
                <a:gd name="T4" fmla="*/ 567 w 899"/>
                <a:gd name="T5" fmla="*/ 223 h 1147"/>
                <a:gd name="T6" fmla="*/ 567 w 899"/>
                <a:gd name="T7" fmla="*/ 223 h 1147"/>
                <a:gd name="T8" fmla="*/ 81 w 899"/>
                <a:gd name="T9" fmla="*/ 800 h 1147"/>
                <a:gd name="T10" fmla="*/ 81 w 899"/>
                <a:gd name="T11" fmla="*/ 800 h 1147"/>
                <a:gd name="T12" fmla="*/ 17 w 899"/>
                <a:gd name="T13" fmla="*/ 922 h 1147"/>
                <a:gd name="T14" fmla="*/ 17 w 899"/>
                <a:gd name="T15" fmla="*/ 922 h 1147"/>
                <a:gd name="T16" fmla="*/ 1 w 899"/>
                <a:gd name="T17" fmla="*/ 1010 h 1147"/>
                <a:gd name="T18" fmla="*/ 1 w 899"/>
                <a:gd name="T19" fmla="*/ 1010 h 1147"/>
                <a:gd name="T20" fmla="*/ 77 w 899"/>
                <a:gd name="T21" fmla="*/ 1128 h 1147"/>
                <a:gd name="T22" fmla="*/ 77 w 899"/>
                <a:gd name="T23" fmla="*/ 1128 h 1147"/>
                <a:gd name="T24" fmla="*/ 191 w 899"/>
                <a:gd name="T25" fmla="*/ 1071 h 1147"/>
                <a:gd name="T26" fmla="*/ 191 w 899"/>
                <a:gd name="T27" fmla="*/ 1071 h 1147"/>
                <a:gd name="T28" fmla="*/ 327 w 899"/>
                <a:gd name="T29" fmla="*/ 772 h 1147"/>
                <a:gd name="T30" fmla="*/ 327 w 899"/>
                <a:gd name="T31" fmla="*/ 772 h 1147"/>
                <a:gd name="T32" fmla="*/ 898 w 899"/>
                <a:gd name="T33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9" h="1147">
                  <a:moveTo>
                    <a:pt x="898" y="0"/>
                  </a:moveTo>
                  <a:lnTo>
                    <a:pt x="898" y="0"/>
                  </a:lnTo>
                  <a:cubicBezTo>
                    <a:pt x="772" y="50"/>
                    <a:pt x="663" y="130"/>
                    <a:pt x="567" y="223"/>
                  </a:cubicBezTo>
                  <a:lnTo>
                    <a:pt x="567" y="223"/>
                  </a:lnTo>
                  <a:cubicBezTo>
                    <a:pt x="384" y="397"/>
                    <a:pt x="215" y="584"/>
                    <a:pt x="81" y="800"/>
                  </a:cubicBezTo>
                  <a:lnTo>
                    <a:pt x="81" y="800"/>
                  </a:lnTo>
                  <a:cubicBezTo>
                    <a:pt x="57" y="839"/>
                    <a:pt x="35" y="880"/>
                    <a:pt x="17" y="922"/>
                  </a:cubicBezTo>
                  <a:lnTo>
                    <a:pt x="17" y="922"/>
                  </a:lnTo>
                  <a:cubicBezTo>
                    <a:pt x="6" y="949"/>
                    <a:pt x="0" y="980"/>
                    <a:pt x="1" y="1010"/>
                  </a:cubicBezTo>
                  <a:lnTo>
                    <a:pt x="1" y="1010"/>
                  </a:lnTo>
                  <a:cubicBezTo>
                    <a:pt x="3" y="1062"/>
                    <a:pt x="23" y="1110"/>
                    <a:pt x="77" y="1128"/>
                  </a:cubicBezTo>
                  <a:lnTo>
                    <a:pt x="77" y="1128"/>
                  </a:lnTo>
                  <a:cubicBezTo>
                    <a:pt x="130" y="1146"/>
                    <a:pt x="170" y="1111"/>
                    <a:pt x="191" y="1071"/>
                  </a:cubicBezTo>
                  <a:lnTo>
                    <a:pt x="191" y="1071"/>
                  </a:lnTo>
                  <a:cubicBezTo>
                    <a:pt x="240" y="974"/>
                    <a:pt x="283" y="873"/>
                    <a:pt x="327" y="772"/>
                  </a:cubicBezTo>
                  <a:lnTo>
                    <a:pt x="327" y="772"/>
                  </a:lnTo>
                  <a:cubicBezTo>
                    <a:pt x="460" y="473"/>
                    <a:pt x="630" y="201"/>
                    <a:pt x="898" y="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4" name="Freeform 370">
              <a:extLst>
                <a:ext uri="{FF2B5EF4-FFF2-40B4-BE49-F238E27FC236}">
                  <a16:creationId xmlns:a16="http://schemas.microsoft.com/office/drawing/2014/main" id="{B0386A2E-F883-CF4E-9697-D3598DDB60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401" y="428041"/>
              <a:ext cx="268800" cy="207360"/>
            </a:xfrm>
            <a:custGeom>
              <a:avLst/>
              <a:gdLst>
                <a:gd name="T0" fmla="*/ 268364 w 616"/>
                <a:gd name="T1" fmla="*/ 145630 h 477"/>
                <a:gd name="T2" fmla="*/ 268364 w 616"/>
                <a:gd name="T3" fmla="*/ 145630 h 477"/>
                <a:gd name="T4" fmla="*/ 172364 w 616"/>
                <a:gd name="T5" fmla="*/ 146500 h 477"/>
                <a:gd name="T6" fmla="*/ 172364 w 616"/>
                <a:gd name="T7" fmla="*/ 146500 h 477"/>
                <a:gd name="T8" fmla="*/ 146618 w 616"/>
                <a:gd name="T9" fmla="*/ 143457 h 477"/>
                <a:gd name="T10" fmla="*/ 146618 w 616"/>
                <a:gd name="T11" fmla="*/ 143457 h 477"/>
                <a:gd name="T12" fmla="*/ 93382 w 616"/>
                <a:gd name="T13" fmla="*/ 104767 h 477"/>
                <a:gd name="T14" fmla="*/ 93382 w 616"/>
                <a:gd name="T15" fmla="*/ 104767 h 477"/>
                <a:gd name="T16" fmla="*/ 130909 w 616"/>
                <a:gd name="T17" fmla="*/ 66946 h 477"/>
                <a:gd name="T18" fmla="*/ 130909 w 616"/>
                <a:gd name="T19" fmla="*/ 66946 h 477"/>
                <a:gd name="T20" fmla="*/ 246109 w 616"/>
                <a:gd name="T21" fmla="*/ 54774 h 477"/>
                <a:gd name="T22" fmla="*/ 246109 w 616"/>
                <a:gd name="T23" fmla="*/ 54774 h 477"/>
                <a:gd name="T24" fmla="*/ 79855 w 616"/>
                <a:gd name="T25" fmla="*/ 12172 h 477"/>
                <a:gd name="T26" fmla="*/ 79855 w 616"/>
                <a:gd name="T27" fmla="*/ 12172 h 477"/>
                <a:gd name="T28" fmla="*/ 873 w 616"/>
                <a:gd name="T29" fmla="*/ 100420 h 477"/>
                <a:gd name="T30" fmla="*/ 873 w 616"/>
                <a:gd name="T31" fmla="*/ 100420 h 477"/>
                <a:gd name="T32" fmla="*/ 72873 w 616"/>
                <a:gd name="T33" fmla="*/ 185624 h 477"/>
                <a:gd name="T34" fmla="*/ 72873 w 616"/>
                <a:gd name="T35" fmla="*/ 185624 h 477"/>
                <a:gd name="T36" fmla="*/ 268364 w 616"/>
                <a:gd name="T37" fmla="*/ 145630 h 4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16" h="477">
                  <a:moveTo>
                    <a:pt x="615" y="335"/>
                  </a:moveTo>
                  <a:lnTo>
                    <a:pt x="615" y="335"/>
                  </a:lnTo>
                  <a:cubicBezTo>
                    <a:pt x="537" y="335"/>
                    <a:pt x="466" y="337"/>
                    <a:pt x="395" y="337"/>
                  </a:cubicBezTo>
                  <a:cubicBezTo>
                    <a:pt x="375" y="337"/>
                    <a:pt x="351" y="339"/>
                    <a:pt x="336" y="330"/>
                  </a:cubicBezTo>
                  <a:cubicBezTo>
                    <a:pt x="293" y="303"/>
                    <a:pt x="254" y="270"/>
                    <a:pt x="214" y="241"/>
                  </a:cubicBezTo>
                  <a:cubicBezTo>
                    <a:pt x="243" y="211"/>
                    <a:pt x="266" y="175"/>
                    <a:pt x="300" y="154"/>
                  </a:cubicBezTo>
                  <a:cubicBezTo>
                    <a:pt x="381" y="100"/>
                    <a:pt x="472" y="103"/>
                    <a:pt x="564" y="126"/>
                  </a:cubicBezTo>
                  <a:cubicBezTo>
                    <a:pt x="447" y="55"/>
                    <a:pt x="325" y="0"/>
                    <a:pt x="183" y="28"/>
                  </a:cubicBezTo>
                  <a:cubicBezTo>
                    <a:pt x="77" y="49"/>
                    <a:pt x="5" y="131"/>
                    <a:pt x="2" y="231"/>
                  </a:cubicBezTo>
                  <a:cubicBezTo>
                    <a:pt x="0" y="320"/>
                    <a:pt x="64" y="397"/>
                    <a:pt x="167" y="427"/>
                  </a:cubicBezTo>
                  <a:cubicBezTo>
                    <a:pt x="332" y="476"/>
                    <a:pt x="476" y="427"/>
                    <a:pt x="615" y="335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5" name="Freeform 371">
              <a:extLst>
                <a:ext uri="{FF2B5EF4-FFF2-40B4-BE49-F238E27FC236}">
                  <a16:creationId xmlns:a16="http://schemas.microsoft.com/office/drawing/2014/main" id="{FFE3A327-AF38-E64D-84A2-073D623AD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4230" y="396140"/>
              <a:ext cx="328468" cy="155768"/>
            </a:xfrm>
            <a:custGeom>
              <a:avLst/>
              <a:gdLst>
                <a:gd name="T0" fmla="*/ 0 w 756"/>
                <a:gd name="T1" fmla="*/ 278 h 356"/>
                <a:gd name="T2" fmla="*/ 0 w 756"/>
                <a:gd name="T3" fmla="*/ 278 h 356"/>
                <a:gd name="T4" fmla="*/ 390 w 756"/>
                <a:gd name="T5" fmla="*/ 328 h 356"/>
                <a:gd name="T6" fmla="*/ 390 w 756"/>
                <a:gd name="T7" fmla="*/ 328 h 356"/>
                <a:gd name="T8" fmla="*/ 725 w 756"/>
                <a:gd name="T9" fmla="*/ 137 h 356"/>
                <a:gd name="T10" fmla="*/ 725 w 756"/>
                <a:gd name="T11" fmla="*/ 137 h 356"/>
                <a:gd name="T12" fmla="*/ 742 w 756"/>
                <a:gd name="T13" fmla="*/ 46 h 356"/>
                <a:gd name="T14" fmla="*/ 742 w 756"/>
                <a:gd name="T15" fmla="*/ 46 h 356"/>
                <a:gd name="T16" fmla="*/ 646 w 756"/>
                <a:gd name="T17" fmla="*/ 6 h 356"/>
                <a:gd name="T18" fmla="*/ 646 w 756"/>
                <a:gd name="T19" fmla="*/ 6 h 356"/>
                <a:gd name="T20" fmla="*/ 450 w 756"/>
                <a:gd name="T21" fmla="*/ 76 h 356"/>
                <a:gd name="T22" fmla="*/ 450 w 756"/>
                <a:gd name="T23" fmla="*/ 76 h 356"/>
                <a:gd name="T24" fmla="*/ 0 w 756"/>
                <a:gd name="T25" fmla="*/ 27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6" h="356">
                  <a:moveTo>
                    <a:pt x="0" y="278"/>
                  </a:moveTo>
                  <a:lnTo>
                    <a:pt x="0" y="278"/>
                  </a:lnTo>
                  <a:cubicBezTo>
                    <a:pt x="130" y="310"/>
                    <a:pt x="257" y="355"/>
                    <a:pt x="390" y="328"/>
                  </a:cubicBezTo>
                  <a:lnTo>
                    <a:pt x="390" y="328"/>
                  </a:lnTo>
                  <a:cubicBezTo>
                    <a:pt x="523" y="301"/>
                    <a:pt x="646" y="257"/>
                    <a:pt x="725" y="137"/>
                  </a:cubicBezTo>
                  <a:lnTo>
                    <a:pt x="725" y="137"/>
                  </a:lnTo>
                  <a:cubicBezTo>
                    <a:pt x="741" y="112"/>
                    <a:pt x="755" y="63"/>
                    <a:pt x="742" y="46"/>
                  </a:cubicBezTo>
                  <a:lnTo>
                    <a:pt x="742" y="46"/>
                  </a:lnTo>
                  <a:cubicBezTo>
                    <a:pt x="722" y="22"/>
                    <a:pt x="675" y="0"/>
                    <a:pt x="646" y="6"/>
                  </a:cubicBezTo>
                  <a:lnTo>
                    <a:pt x="646" y="6"/>
                  </a:lnTo>
                  <a:cubicBezTo>
                    <a:pt x="578" y="19"/>
                    <a:pt x="509" y="40"/>
                    <a:pt x="450" y="76"/>
                  </a:cubicBezTo>
                  <a:lnTo>
                    <a:pt x="450" y="76"/>
                  </a:lnTo>
                  <a:cubicBezTo>
                    <a:pt x="309" y="163"/>
                    <a:pt x="174" y="262"/>
                    <a:pt x="0" y="27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" name="Freeform 372">
              <a:extLst>
                <a:ext uri="{FF2B5EF4-FFF2-40B4-BE49-F238E27FC236}">
                  <a16:creationId xmlns:a16="http://schemas.microsoft.com/office/drawing/2014/main" id="{23A14D01-32B8-D04A-AF69-6F4F3F07D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7242" y="-313962"/>
              <a:ext cx="121064" cy="407250"/>
            </a:xfrm>
            <a:custGeom>
              <a:avLst/>
              <a:gdLst>
                <a:gd name="T0" fmla="*/ 82 w 277"/>
                <a:gd name="T1" fmla="*/ 933 h 934"/>
                <a:gd name="T2" fmla="*/ 82 w 277"/>
                <a:gd name="T3" fmla="*/ 933 h 934"/>
                <a:gd name="T4" fmla="*/ 273 w 277"/>
                <a:gd name="T5" fmla="*/ 407 h 934"/>
                <a:gd name="T6" fmla="*/ 273 w 277"/>
                <a:gd name="T7" fmla="*/ 407 h 934"/>
                <a:gd name="T8" fmla="*/ 193 w 277"/>
                <a:gd name="T9" fmla="*/ 92 h 934"/>
                <a:gd name="T10" fmla="*/ 193 w 277"/>
                <a:gd name="T11" fmla="*/ 92 h 934"/>
                <a:gd name="T12" fmla="*/ 149 w 277"/>
                <a:gd name="T13" fmla="*/ 44 h 934"/>
                <a:gd name="T14" fmla="*/ 149 w 277"/>
                <a:gd name="T15" fmla="*/ 44 h 934"/>
                <a:gd name="T16" fmla="*/ 40 w 277"/>
                <a:gd name="T17" fmla="*/ 28 h 934"/>
                <a:gd name="T18" fmla="*/ 40 w 277"/>
                <a:gd name="T19" fmla="*/ 28 h 934"/>
                <a:gd name="T20" fmla="*/ 17 w 277"/>
                <a:gd name="T21" fmla="*/ 136 h 934"/>
                <a:gd name="T22" fmla="*/ 17 w 277"/>
                <a:gd name="T23" fmla="*/ 136 h 934"/>
                <a:gd name="T24" fmla="*/ 79 w 277"/>
                <a:gd name="T25" fmla="*/ 311 h 934"/>
                <a:gd name="T26" fmla="*/ 79 w 277"/>
                <a:gd name="T27" fmla="*/ 311 h 934"/>
                <a:gd name="T28" fmla="*/ 82 w 277"/>
                <a:gd name="T29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7" h="934">
                  <a:moveTo>
                    <a:pt x="82" y="933"/>
                  </a:moveTo>
                  <a:lnTo>
                    <a:pt x="82" y="933"/>
                  </a:lnTo>
                  <a:cubicBezTo>
                    <a:pt x="238" y="777"/>
                    <a:pt x="268" y="595"/>
                    <a:pt x="273" y="407"/>
                  </a:cubicBezTo>
                  <a:lnTo>
                    <a:pt x="273" y="407"/>
                  </a:lnTo>
                  <a:cubicBezTo>
                    <a:pt x="276" y="295"/>
                    <a:pt x="260" y="187"/>
                    <a:pt x="193" y="92"/>
                  </a:cubicBezTo>
                  <a:lnTo>
                    <a:pt x="193" y="92"/>
                  </a:lnTo>
                  <a:cubicBezTo>
                    <a:pt x="181" y="75"/>
                    <a:pt x="167" y="57"/>
                    <a:pt x="149" y="44"/>
                  </a:cubicBezTo>
                  <a:lnTo>
                    <a:pt x="149" y="44"/>
                  </a:lnTo>
                  <a:cubicBezTo>
                    <a:pt x="117" y="18"/>
                    <a:pt x="80" y="0"/>
                    <a:pt x="40" y="28"/>
                  </a:cubicBezTo>
                  <a:lnTo>
                    <a:pt x="40" y="28"/>
                  </a:lnTo>
                  <a:cubicBezTo>
                    <a:pt x="0" y="56"/>
                    <a:pt x="3" y="95"/>
                    <a:pt x="17" y="136"/>
                  </a:cubicBezTo>
                  <a:lnTo>
                    <a:pt x="17" y="136"/>
                  </a:lnTo>
                  <a:cubicBezTo>
                    <a:pt x="38" y="194"/>
                    <a:pt x="61" y="252"/>
                    <a:pt x="79" y="311"/>
                  </a:cubicBezTo>
                  <a:lnTo>
                    <a:pt x="79" y="311"/>
                  </a:lnTo>
                  <a:cubicBezTo>
                    <a:pt x="143" y="512"/>
                    <a:pt x="181" y="713"/>
                    <a:pt x="82" y="93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" name="Freeform 373">
              <a:extLst>
                <a:ext uri="{FF2B5EF4-FFF2-40B4-BE49-F238E27FC236}">
                  <a16:creationId xmlns:a16="http://schemas.microsoft.com/office/drawing/2014/main" id="{E808F877-1938-5949-8D2D-798573E69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1324" y="151362"/>
              <a:ext cx="268405" cy="338749"/>
            </a:xfrm>
            <a:custGeom>
              <a:avLst/>
              <a:gdLst>
                <a:gd name="T0" fmla="*/ 7 w 616"/>
                <a:gd name="T1" fmla="*/ 776 h 777"/>
                <a:gd name="T2" fmla="*/ 7 w 616"/>
                <a:gd name="T3" fmla="*/ 776 h 777"/>
                <a:gd name="T4" fmla="*/ 426 w 616"/>
                <a:gd name="T5" fmla="*/ 502 h 777"/>
                <a:gd name="T6" fmla="*/ 426 w 616"/>
                <a:gd name="T7" fmla="*/ 502 h 777"/>
                <a:gd name="T8" fmla="*/ 597 w 616"/>
                <a:gd name="T9" fmla="*/ 115 h 777"/>
                <a:gd name="T10" fmla="*/ 597 w 616"/>
                <a:gd name="T11" fmla="*/ 115 h 777"/>
                <a:gd name="T12" fmla="*/ 596 w 616"/>
                <a:gd name="T13" fmla="*/ 110 h 777"/>
                <a:gd name="T14" fmla="*/ 596 w 616"/>
                <a:gd name="T15" fmla="*/ 110 h 777"/>
                <a:gd name="T16" fmla="*/ 548 w 616"/>
                <a:gd name="T17" fmla="*/ 0 h 777"/>
                <a:gd name="T18" fmla="*/ 548 w 616"/>
                <a:gd name="T19" fmla="*/ 0 h 777"/>
                <a:gd name="T20" fmla="*/ 440 w 616"/>
                <a:gd name="T21" fmla="*/ 76 h 777"/>
                <a:gd name="T22" fmla="*/ 440 w 616"/>
                <a:gd name="T23" fmla="*/ 76 h 777"/>
                <a:gd name="T24" fmla="*/ 384 w 616"/>
                <a:gd name="T25" fmla="*/ 213 h 777"/>
                <a:gd name="T26" fmla="*/ 384 w 616"/>
                <a:gd name="T27" fmla="*/ 213 h 777"/>
                <a:gd name="T28" fmla="*/ 124 w 616"/>
                <a:gd name="T29" fmla="*/ 640 h 777"/>
                <a:gd name="T30" fmla="*/ 124 w 616"/>
                <a:gd name="T31" fmla="*/ 640 h 777"/>
                <a:gd name="T32" fmla="*/ 0 w 616"/>
                <a:gd name="T33" fmla="*/ 761 h 777"/>
                <a:gd name="T34" fmla="*/ 0 w 616"/>
                <a:gd name="T35" fmla="*/ 761 h 777"/>
                <a:gd name="T36" fmla="*/ 7 w 616"/>
                <a:gd name="T37" fmla="*/ 776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6" h="777">
                  <a:moveTo>
                    <a:pt x="7" y="776"/>
                  </a:moveTo>
                  <a:lnTo>
                    <a:pt x="7" y="776"/>
                  </a:lnTo>
                  <a:cubicBezTo>
                    <a:pt x="147" y="686"/>
                    <a:pt x="299" y="609"/>
                    <a:pt x="426" y="502"/>
                  </a:cubicBezTo>
                  <a:lnTo>
                    <a:pt x="426" y="502"/>
                  </a:lnTo>
                  <a:cubicBezTo>
                    <a:pt x="537" y="407"/>
                    <a:pt x="615" y="277"/>
                    <a:pt x="597" y="115"/>
                  </a:cubicBezTo>
                  <a:lnTo>
                    <a:pt x="597" y="115"/>
                  </a:lnTo>
                  <a:cubicBezTo>
                    <a:pt x="597" y="113"/>
                    <a:pt x="597" y="111"/>
                    <a:pt x="596" y="110"/>
                  </a:cubicBezTo>
                  <a:lnTo>
                    <a:pt x="596" y="110"/>
                  </a:lnTo>
                  <a:cubicBezTo>
                    <a:pt x="580" y="73"/>
                    <a:pt x="564" y="37"/>
                    <a:pt x="548" y="0"/>
                  </a:cubicBezTo>
                  <a:lnTo>
                    <a:pt x="548" y="0"/>
                  </a:lnTo>
                  <a:cubicBezTo>
                    <a:pt x="511" y="25"/>
                    <a:pt x="465" y="42"/>
                    <a:pt x="440" y="76"/>
                  </a:cubicBezTo>
                  <a:lnTo>
                    <a:pt x="440" y="76"/>
                  </a:lnTo>
                  <a:cubicBezTo>
                    <a:pt x="411" y="115"/>
                    <a:pt x="396" y="166"/>
                    <a:pt x="384" y="213"/>
                  </a:cubicBezTo>
                  <a:lnTo>
                    <a:pt x="384" y="213"/>
                  </a:lnTo>
                  <a:cubicBezTo>
                    <a:pt x="344" y="384"/>
                    <a:pt x="269" y="532"/>
                    <a:pt x="124" y="640"/>
                  </a:cubicBezTo>
                  <a:lnTo>
                    <a:pt x="124" y="640"/>
                  </a:lnTo>
                  <a:cubicBezTo>
                    <a:pt x="78" y="675"/>
                    <a:pt x="41" y="721"/>
                    <a:pt x="0" y="761"/>
                  </a:cubicBezTo>
                  <a:lnTo>
                    <a:pt x="0" y="761"/>
                  </a:lnTo>
                  <a:cubicBezTo>
                    <a:pt x="2" y="767"/>
                    <a:pt x="5" y="771"/>
                    <a:pt x="7" y="77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8" name="Freeform 374">
              <a:extLst>
                <a:ext uri="{FF2B5EF4-FFF2-40B4-BE49-F238E27FC236}">
                  <a16:creationId xmlns:a16="http://schemas.microsoft.com/office/drawing/2014/main" id="{8FB48279-E192-484D-81AC-D52390901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87" y="767236"/>
              <a:ext cx="349114" cy="172659"/>
            </a:xfrm>
            <a:custGeom>
              <a:avLst/>
              <a:gdLst>
                <a:gd name="T0" fmla="*/ 802 w 803"/>
                <a:gd name="T1" fmla="*/ 397 h 398"/>
                <a:gd name="T2" fmla="*/ 802 w 803"/>
                <a:gd name="T3" fmla="*/ 397 h 398"/>
                <a:gd name="T4" fmla="*/ 337 w 803"/>
                <a:gd name="T5" fmla="*/ 34 h 398"/>
                <a:gd name="T6" fmla="*/ 337 w 803"/>
                <a:gd name="T7" fmla="*/ 34 h 398"/>
                <a:gd name="T8" fmla="*/ 102 w 803"/>
                <a:gd name="T9" fmla="*/ 2 h 398"/>
                <a:gd name="T10" fmla="*/ 102 w 803"/>
                <a:gd name="T11" fmla="*/ 2 h 398"/>
                <a:gd name="T12" fmla="*/ 44 w 803"/>
                <a:gd name="T13" fmla="*/ 25 h 398"/>
                <a:gd name="T14" fmla="*/ 44 w 803"/>
                <a:gd name="T15" fmla="*/ 25 h 398"/>
                <a:gd name="T16" fmla="*/ 4 w 803"/>
                <a:gd name="T17" fmla="*/ 104 h 398"/>
                <a:gd name="T18" fmla="*/ 4 w 803"/>
                <a:gd name="T19" fmla="*/ 104 h 398"/>
                <a:gd name="T20" fmla="*/ 68 w 803"/>
                <a:gd name="T21" fmla="*/ 165 h 398"/>
                <a:gd name="T22" fmla="*/ 68 w 803"/>
                <a:gd name="T23" fmla="*/ 165 h 398"/>
                <a:gd name="T24" fmla="*/ 271 w 803"/>
                <a:gd name="T25" fmla="*/ 217 h 398"/>
                <a:gd name="T26" fmla="*/ 271 w 803"/>
                <a:gd name="T27" fmla="*/ 217 h 398"/>
                <a:gd name="T28" fmla="*/ 802 w 803"/>
                <a:gd name="T29" fmla="*/ 397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3" h="398">
                  <a:moveTo>
                    <a:pt x="802" y="397"/>
                  </a:moveTo>
                  <a:lnTo>
                    <a:pt x="802" y="397"/>
                  </a:lnTo>
                  <a:cubicBezTo>
                    <a:pt x="667" y="249"/>
                    <a:pt x="538" y="93"/>
                    <a:pt x="337" y="34"/>
                  </a:cubicBezTo>
                  <a:lnTo>
                    <a:pt x="337" y="34"/>
                  </a:lnTo>
                  <a:cubicBezTo>
                    <a:pt x="262" y="12"/>
                    <a:pt x="181" y="9"/>
                    <a:pt x="102" y="2"/>
                  </a:cubicBezTo>
                  <a:lnTo>
                    <a:pt x="102" y="2"/>
                  </a:lnTo>
                  <a:cubicBezTo>
                    <a:pt x="83" y="0"/>
                    <a:pt x="56" y="11"/>
                    <a:pt x="44" y="25"/>
                  </a:cubicBezTo>
                  <a:lnTo>
                    <a:pt x="44" y="25"/>
                  </a:lnTo>
                  <a:cubicBezTo>
                    <a:pt x="24" y="48"/>
                    <a:pt x="0" y="80"/>
                    <a:pt x="4" y="104"/>
                  </a:cubicBezTo>
                  <a:lnTo>
                    <a:pt x="4" y="104"/>
                  </a:lnTo>
                  <a:cubicBezTo>
                    <a:pt x="8" y="129"/>
                    <a:pt x="41" y="155"/>
                    <a:pt x="68" y="165"/>
                  </a:cubicBezTo>
                  <a:lnTo>
                    <a:pt x="68" y="165"/>
                  </a:lnTo>
                  <a:cubicBezTo>
                    <a:pt x="134" y="188"/>
                    <a:pt x="202" y="208"/>
                    <a:pt x="271" y="217"/>
                  </a:cubicBezTo>
                  <a:lnTo>
                    <a:pt x="271" y="217"/>
                  </a:lnTo>
                  <a:cubicBezTo>
                    <a:pt x="460" y="242"/>
                    <a:pt x="639" y="292"/>
                    <a:pt x="802" y="39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9" name="Freeform 375">
              <a:extLst>
                <a:ext uri="{FF2B5EF4-FFF2-40B4-BE49-F238E27FC236}">
                  <a16:creationId xmlns:a16="http://schemas.microsoft.com/office/drawing/2014/main" id="{8267D480-1AA5-AD48-828E-008CE726D3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4733" y="148681"/>
              <a:ext cx="239313" cy="467305"/>
            </a:xfrm>
            <a:custGeom>
              <a:avLst/>
              <a:gdLst>
                <a:gd name="T0" fmla="*/ 551 w 552"/>
                <a:gd name="T1" fmla="*/ 1050 h 1070"/>
                <a:gd name="T2" fmla="*/ 551 w 552"/>
                <a:gd name="T3" fmla="*/ 1050 h 1070"/>
                <a:gd name="T4" fmla="*/ 285 w 552"/>
                <a:gd name="T5" fmla="*/ 806 h 1070"/>
                <a:gd name="T6" fmla="*/ 285 w 552"/>
                <a:gd name="T7" fmla="*/ 806 h 1070"/>
                <a:gd name="T8" fmla="*/ 170 w 552"/>
                <a:gd name="T9" fmla="*/ 260 h 1070"/>
                <a:gd name="T10" fmla="*/ 170 w 552"/>
                <a:gd name="T11" fmla="*/ 260 h 1070"/>
                <a:gd name="T12" fmla="*/ 164 w 552"/>
                <a:gd name="T13" fmla="*/ 59 h 1070"/>
                <a:gd name="T14" fmla="*/ 164 w 552"/>
                <a:gd name="T15" fmla="*/ 59 h 1070"/>
                <a:gd name="T16" fmla="*/ 112 w 552"/>
                <a:gd name="T17" fmla="*/ 1 h 1070"/>
                <a:gd name="T18" fmla="*/ 112 w 552"/>
                <a:gd name="T19" fmla="*/ 1 h 1070"/>
                <a:gd name="T20" fmla="*/ 34 w 552"/>
                <a:gd name="T21" fmla="*/ 42 h 1070"/>
                <a:gd name="T22" fmla="*/ 34 w 552"/>
                <a:gd name="T23" fmla="*/ 42 h 1070"/>
                <a:gd name="T24" fmla="*/ 14 w 552"/>
                <a:gd name="T25" fmla="*/ 109 h 1070"/>
                <a:gd name="T26" fmla="*/ 14 w 552"/>
                <a:gd name="T27" fmla="*/ 109 h 1070"/>
                <a:gd name="T28" fmla="*/ 339 w 552"/>
                <a:gd name="T29" fmla="*/ 940 h 1070"/>
                <a:gd name="T30" fmla="*/ 339 w 552"/>
                <a:gd name="T31" fmla="*/ 940 h 1070"/>
                <a:gd name="T32" fmla="*/ 538 w 552"/>
                <a:gd name="T33" fmla="*/ 1069 h 1070"/>
                <a:gd name="T34" fmla="*/ 538 w 552"/>
                <a:gd name="T35" fmla="*/ 1069 h 1070"/>
                <a:gd name="T36" fmla="*/ 551 w 552"/>
                <a:gd name="T37" fmla="*/ 105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2" h="1070">
                  <a:moveTo>
                    <a:pt x="551" y="1050"/>
                  </a:moveTo>
                  <a:lnTo>
                    <a:pt x="551" y="1050"/>
                  </a:lnTo>
                  <a:cubicBezTo>
                    <a:pt x="437" y="996"/>
                    <a:pt x="347" y="916"/>
                    <a:pt x="285" y="806"/>
                  </a:cubicBezTo>
                  <a:lnTo>
                    <a:pt x="285" y="806"/>
                  </a:lnTo>
                  <a:cubicBezTo>
                    <a:pt x="188" y="637"/>
                    <a:pt x="136" y="459"/>
                    <a:pt x="170" y="260"/>
                  </a:cubicBezTo>
                  <a:lnTo>
                    <a:pt x="170" y="260"/>
                  </a:lnTo>
                  <a:cubicBezTo>
                    <a:pt x="182" y="195"/>
                    <a:pt x="173" y="125"/>
                    <a:pt x="164" y="59"/>
                  </a:cubicBezTo>
                  <a:lnTo>
                    <a:pt x="164" y="59"/>
                  </a:lnTo>
                  <a:cubicBezTo>
                    <a:pt x="161" y="36"/>
                    <a:pt x="131" y="1"/>
                    <a:pt x="112" y="1"/>
                  </a:cubicBezTo>
                  <a:lnTo>
                    <a:pt x="112" y="1"/>
                  </a:lnTo>
                  <a:cubicBezTo>
                    <a:pt x="86" y="0"/>
                    <a:pt x="54" y="21"/>
                    <a:pt x="34" y="42"/>
                  </a:cubicBezTo>
                  <a:lnTo>
                    <a:pt x="34" y="42"/>
                  </a:lnTo>
                  <a:cubicBezTo>
                    <a:pt x="20" y="57"/>
                    <a:pt x="15" y="86"/>
                    <a:pt x="14" y="109"/>
                  </a:cubicBezTo>
                  <a:lnTo>
                    <a:pt x="14" y="109"/>
                  </a:lnTo>
                  <a:cubicBezTo>
                    <a:pt x="0" y="434"/>
                    <a:pt x="92" y="719"/>
                    <a:pt x="339" y="940"/>
                  </a:cubicBezTo>
                  <a:lnTo>
                    <a:pt x="339" y="940"/>
                  </a:lnTo>
                  <a:cubicBezTo>
                    <a:pt x="397" y="992"/>
                    <a:pt x="471" y="1026"/>
                    <a:pt x="538" y="1069"/>
                  </a:cubicBezTo>
                  <a:lnTo>
                    <a:pt x="538" y="1069"/>
                  </a:lnTo>
                  <a:cubicBezTo>
                    <a:pt x="542" y="1063"/>
                    <a:pt x="547" y="1056"/>
                    <a:pt x="551" y="105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0" name="Freeform 376">
              <a:extLst>
                <a:ext uri="{FF2B5EF4-FFF2-40B4-BE49-F238E27FC236}">
                  <a16:creationId xmlns:a16="http://schemas.microsoft.com/office/drawing/2014/main" id="{5007927F-D52C-974A-BEE6-E11F1075E51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80" y="909961"/>
              <a:ext cx="393601" cy="261120"/>
            </a:xfrm>
            <a:custGeom>
              <a:avLst/>
              <a:gdLst>
                <a:gd name="T0" fmla="*/ 393166 w 904"/>
                <a:gd name="T1" fmla="*/ 0 h 601"/>
                <a:gd name="T2" fmla="*/ 393166 w 904"/>
                <a:gd name="T3" fmla="*/ 0 h 601"/>
                <a:gd name="T4" fmla="*/ 269077 w 904"/>
                <a:gd name="T5" fmla="*/ 33020 h 601"/>
                <a:gd name="T6" fmla="*/ 269077 w 904"/>
                <a:gd name="T7" fmla="*/ 33020 h 601"/>
                <a:gd name="T8" fmla="*/ 19158 w 904"/>
                <a:gd name="T9" fmla="*/ 195514 h 601"/>
                <a:gd name="T10" fmla="*/ 19158 w 904"/>
                <a:gd name="T11" fmla="*/ 195514 h 601"/>
                <a:gd name="T12" fmla="*/ 1742 w 904"/>
                <a:gd name="T13" fmla="*/ 217238 h 601"/>
                <a:gd name="T14" fmla="*/ 1742 w 904"/>
                <a:gd name="T15" fmla="*/ 217238 h 601"/>
                <a:gd name="T16" fmla="*/ 7402 w 904"/>
                <a:gd name="T17" fmla="*/ 256775 h 601"/>
                <a:gd name="T18" fmla="*/ 7402 w 904"/>
                <a:gd name="T19" fmla="*/ 256775 h 601"/>
                <a:gd name="T20" fmla="*/ 40928 w 904"/>
                <a:gd name="T21" fmla="*/ 253299 h 601"/>
                <a:gd name="T22" fmla="*/ 40928 w 904"/>
                <a:gd name="T23" fmla="*/ 253299 h 601"/>
                <a:gd name="T24" fmla="*/ 204202 w 904"/>
                <a:gd name="T25" fmla="*/ 119915 h 601"/>
                <a:gd name="T26" fmla="*/ 204202 w 904"/>
                <a:gd name="T27" fmla="*/ 119915 h 601"/>
                <a:gd name="T28" fmla="*/ 387505 w 904"/>
                <a:gd name="T29" fmla="*/ 11296 h 601"/>
                <a:gd name="T30" fmla="*/ 387505 w 904"/>
                <a:gd name="T31" fmla="*/ 11296 h 601"/>
                <a:gd name="T32" fmla="*/ 393166 w 904"/>
                <a:gd name="T33" fmla="*/ 0 h 60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04" h="601">
                  <a:moveTo>
                    <a:pt x="903" y="0"/>
                  </a:moveTo>
                  <a:lnTo>
                    <a:pt x="903" y="0"/>
                  </a:lnTo>
                  <a:cubicBezTo>
                    <a:pt x="800" y="26"/>
                    <a:pt x="706" y="41"/>
                    <a:pt x="618" y="76"/>
                  </a:cubicBezTo>
                  <a:cubicBezTo>
                    <a:pt x="401" y="159"/>
                    <a:pt x="214" y="291"/>
                    <a:pt x="44" y="450"/>
                  </a:cubicBezTo>
                  <a:cubicBezTo>
                    <a:pt x="29" y="464"/>
                    <a:pt x="7" y="482"/>
                    <a:pt x="4" y="500"/>
                  </a:cubicBezTo>
                  <a:cubicBezTo>
                    <a:pt x="0" y="530"/>
                    <a:pt x="3" y="565"/>
                    <a:pt x="17" y="591"/>
                  </a:cubicBezTo>
                  <a:cubicBezTo>
                    <a:pt x="22" y="600"/>
                    <a:pt x="75" y="597"/>
                    <a:pt x="94" y="583"/>
                  </a:cubicBezTo>
                  <a:cubicBezTo>
                    <a:pt x="221" y="483"/>
                    <a:pt x="345" y="379"/>
                    <a:pt x="469" y="276"/>
                  </a:cubicBezTo>
                  <a:cubicBezTo>
                    <a:pt x="597" y="171"/>
                    <a:pt x="736" y="87"/>
                    <a:pt x="890" y="26"/>
                  </a:cubicBezTo>
                  <a:cubicBezTo>
                    <a:pt x="893" y="25"/>
                    <a:pt x="893" y="20"/>
                    <a:pt x="903" y="0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1" name="Freeform 377">
              <a:extLst>
                <a:ext uri="{FF2B5EF4-FFF2-40B4-BE49-F238E27FC236}">
                  <a16:creationId xmlns:a16="http://schemas.microsoft.com/office/drawing/2014/main" id="{B8B952C3-E4A0-8B45-A06D-076BD76592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9336" y="-147569"/>
              <a:ext cx="303129" cy="276817"/>
            </a:xfrm>
            <a:custGeom>
              <a:avLst/>
              <a:gdLst>
                <a:gd name="T0" fmla="*/ 694 w 695"/>
                <a:gd name="T1" fmla="*/ 635 h 636"/>
                <a:gd name="T2" fmla="*/ 694 w 695"/>
                <a:gd name="T3" fmla="*/ 635 h 636"/>
                <a:gd name="T4" fmla="*/ 445 w 695"/>
                <a:gd name="T5" fmla="*/ 448 h 636"/>
                <a:gd name="T6" fmla="*/ 445 w 695"/>
                <a:gd name="T7" fmla="*/ 448 h 636"/>
                <a:gd name="T8" fmla="*/ 278 w 695"/>
                <a:gd name="T9" fmla="*/ 188 h 636"/>
                <a:gd name="T10" fmla="*/ 278 w 695"/>
                <a:gd name="T11" fmla="*/ 188 h 636"/>
                <a:gd name="T12" fmla="*/ 143 w 695"/>
                <a:gd name="T13" fmla="*/ 48 h 636"/>
                <a:gd name="T14" fmla="*/ 143 w 695"/>
                <a:gd name="T15" fmla="*/ 48 h 636"/>
                <a:gd name="T16" fmla="*/ 36 w 695"/>
                <a:gd name="T17" fmla="*/ 41 h 636"/>
                <a:gd name="T18" fmla="*/ 36 w 695"/>
                <a:gd name="T19" fmla="*/ 41 h 636"/>
                <a:gd name="T20" fmla="*/ 26 w 695"/>
                <a:gd name="T21" fmla="*/ 169 h 636"/>
                <a:gd name="T22" fmla="*/ 26 w 695"/>
                <a:gd name="T23" fmla="*/ 169 h 636"/>
                <a:gd name="T24" fmla="*/ 274 w 695"/>
                <a:gd name="T25" fmla="*/ 443 h 636"/>
                <a:gd name="T26" fmla="*/ 274 w 695"/>
                <a:gd name="T27" fmla="*/ 443 h 636"/>
                <a:gd name="T28" fmla="*/ 694 w 695"/>
                <a:gd name="T29" fmla="*/ 635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5" h="636">
                  <a:moveTo>
                    <a:pt x="694" y="635"/>
                  </a:moveTo>
                  <a:lnTo>
                    <a:pt x="694" y="635"/>
                  </a:lnTo>
                  <a:cubicBezTo>
                    <a:pt x="606" y="571"/>
                    <a:pt x="512" y="521"/>
                    <a:pt x="445" y="448"/>
                  </a:cubicBezTo>
                  <a:lnTo>
                    <a:pt x="445" y="448"/>
                  </a:lnTo>
                  <a:cubicBezTo>
                    <a:pt x="377" y="373"/>
                    <a:pt x="338" y="272"/>
                    <a:pt x="278" y="188"/>
                  </a:cubicBezTo>
                  <a:lnTo>
                    <a:pt x="278" y="188"/>
                  </a:lnTo>
                  <a:cubicBezTo>
                    <a:pt x="242" y="136"/>
                    <a:pt x="192" y="90"/>
                    <a:pt x="143" y="48"/>
                  </a:cubicBezTo>
                  <a:lnTo>
                    <a:pt x="143" y="48"/>
                  </a:lnTo>
                  <a:cubicBezTo>
                    <a:pt x="113" y="22"/>
                    <a:pt x="72" y="0"/>
                    <a:pt x="36" y="41"/>
                  </a:cubicBezTo>
                  <a:lnTo>
                    <a:pt x="36" y="41"/>
                  </a:lnTo>
                  <a:cubicBezTo>
                    <a:pt x="2" y="80"/>
                    <a:pt x="0" y="123"/>
                    <a:pt x="26" y="169"/>
                  </a:cubicBezTo>
                  <a:lnTo>
                    <a:pt x="26" y="169"/>
                  </a:lnTo>
                  <a:cubicBezTo>
                    <a:pt x="89" y="277"/>
                    <a:pt x="176" y="366"/>
                    <a:pt x="274" y="443"/>
                  </a:cubicBezTo>
                  <a:lnTo>
                    <a:pt x="274" y="443"/>
                  </a:lnTo>
                  <a:cubicBezTo>
                    <a:pt x="396" y="538"/>
                    <a:pt x="535" y="602"/>
                    <a:pt x="694" y="63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2" name="Freeform 378">
              <a:extLst>
                <a:ext uri="{FF2B5EF4-FFF2-40B4-BE49-F238E27FC236}">
                  <a16:creationId xmlns:a16="http://schemas.microsoft.com/office/drawing/2014/main" id="{F8714EF3-4622-BD46-A2CA-45FF74608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960" y="1095584"/>
              <a:ext cx="257143" cy="243974"/>
            </a:xfrm>
            <a:custGeom>
              <a:avLst/>
              <a:gdLst>
                <a:gd name="T0" fmla="*/ 590 w 591"/>
                <a:gd name="T1" fmla="*/ 0 h 561"/>
                <a:gd name="T2" fmla="*/ 590 w 591"/>
                <a:gd name="T3" fmla="*/ 0 h 561"/>
                <a:gd name="T4" fmla="*/ 229 w 591"/>
                <a:gd name="T5" fmla="*/ 269 h 561"/>
                <a:gd name="T6" fmla="*/ 229 w 591"/>
                <a:gd name="T7" fmla="*/ 269 h 561"/>
                <a:gd name="T8" fmla="*/ 57 w 591"/>
                <a:gd name="T9" fmla="*/ 386 h 561"/>
                <a:gd name="T10" fmla="*/ 57 w 591"/>
                <a:gd name="T11" fmla="*/ 386 h 561"/>
                <a:gd name="T12" fmla="*/ 15 w 591"/>
                <a:gd name="T13" fmla="*/ 463 h 561"/>
                <a:gd name="T14" fmla="*/ 15 w 591"/>
                <a:gd name="T15" fmla="*/ 463 h 561"/>
                <a:gd name="T16" fmla="*/ 94 w 591"/>
                <a:gd name="T17" fmla="*/ 543 h 561"/>
                <a:gd name="T18" fmla="*/ 94 w 591"/>
                <a:gd name="T19" fmla="*/ 543 h 561"/>
                <a:gd name="T20" fmla="*/ 590 w 591"/>
                <a:gd name="T2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561">
                  <a:moveTo>
                    <a:pt x="590" y="0"/>
                  </a:moveTo>
                  <a:lnTo>
                    <a:pt x="590" y="0"/>
                  </a:lnTo>
                  <a:cubicBezTo>
                    <a:pt x="512" y="161"/>
                    <a:pt x="356" y="195"/>
                    <a:pt x="229" y="269"/>
                  </a:cubicBezTo>
                  <a:lnTo>
                    <a:pt x="229" y="269"/>
                  </a:lnTo>
                  <a:cubicBezTo>
                    <a:pt x="170" y="305"/>
                    <a:pt x="111" y="343"/>
                    <a:pt x="57" y="386"/>
                  </a:cubicBezTo>
                  <a:lnTo>
                    <a:pt x="57" y="386"/>
                  </a:lnTo>
                  <a:cubicBezTo>
                    <a:pt x="36" y="403"/>
                    <a:pt x="23" y="435"/>
                    <a:pt x="15" y="463"/>
                  </a:cubicBezTo>
                  <a:lnTo>
                    <a:pt x="15" y="463"/>
                  </a:lnTo>
                  <a:cubicBezTo>
                    <a:pt x="0" y="524"/>
                    <a:pt x="35" y="560"/>
                    <a:pt x="94" y="543"/>
                  </a:cubicBezTo>
                  <a:lnTo>
                    <a:pt x="94" y="543"/>
                  </a:lnTo>
                  <a:cubicBezTo>
                    <a:pt x="270" y="493"/>
                    <a:pt x="563" y="275"/>
                    <a:pt x="590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3" name="Freeform 379">
              <a:extLst>
                <a:ext uri="{FF2B5EF4-FFF2-40B4-BE49-F238E27FC236}">
                  <a16:creationId xmlns:a16="http://schemas.microsoft.com/office/drawing/2014/main" id="{C9FEE6ED-D0BA-F44A-BCEE-115D3CFB8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9145" y="103020"/>
              <a:ext cx="203650" cy="309660"/>
            </a:xfrm>
            <a:custGeom>
              <a:avLst/>
              <a:gdLst>
                <a:gd name="T0" fmla="*/ 467 w 468"/>
                <a:gd name="T1" fmla="*/ 697 h 710"/>
                <a:gd name="T2" fmla="*/ 467 w 468"/>
                <a:gd name="T3" fmla="*/ 697 h 710"/>
                <a:gd name="T4" fmla="*/ 272 w 468"/>
                <a:gd name="T5" fmla="*/ 310 h 710"/>
                <a:gd name="T6" fmla="*/ 272 w 468"/>
                <a:gd name="T7" fmla="*/ 310 h 710"/>
                <a:gd name="T8" fmla="*/ 157 w 468"/>
                <a:gd name="T9" fmla="*/ 51 h 710"/>
                <a:gd name="T10" fmla="*/ 157 w 468"/>
                <a:gd name="T11" fmla="*/ 51 h 710"/>
                <a:gd name="T12" fmla="*/ 115 w 468"/>
                <a:gd name="T13" fmla="*/ 17 h 710"/>
                <a:gd name="T14" fmla="*/ 115 w 468"/>
                <a:gd name="T15" fmla="*/ 17 h 710"/>
                <a:gd name="T16" fmla="*/ 21 w 468"/>
                <a:gd name="T17" fmla="*/ 11 h 710"/>
                <a:gd name="T18" fmla="*/ 21 w 468"/>
                <a:gd name="T19" fmla="*/ 11 h 710"/>
                <a:gd name="T20" fmla="*/ 8 w 468"/>
                <a:gd name="T21" fmla="*/ 90 h 710"/>
                <a:gd name="T22" fmla="*/ 8 w 468"/>
                <a:gd name="T23" fmla="*/ 90 h 710"/>
                <a:gd name="T24" fmla="*/ 380 w 468"/>
                <a:gd name="T25" fmla="*/ 666 h 710"/>
                <a:gd name="T26" fmla="*/ 380 w 468"/>
                <a:gd name="T27" fmla="*/ 666 h 710"/>
                <a:gd name="T28" fmla="*/ 457 w 468"/>
                <a:gd name="T29" fmla="*/ 709 h 710"/>
                <a:gd name="T30" fmla="*/ 457 w 468"/>
                <a:gd name="T31" fmla="*/ 709 h 710"/>
                <a:gd name="T32" fmla="*/ 467 w 468"/>
                <a:gd name="T33" fmla="*/ 697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8" h="710">
                  <a:moveTo>
                    <a:pt x="467" y="697"/>
                  </a:moveTo>
                  <a:lnTo>
                    <a:pt x="467" y="697"/>
                  </a:lnTo>
                  <a:cubicBezTo>
                    <a:pt x="330" y="602"/>
                    <a:pt x="303" y="456"/>
                    <a:pt x="272" y="310"/>
                  </a:cubicBezTo>
                  <a:lnTo>
                    <a:pt x="272" y="310"/>
                  </a:lnTo>
                  <a:cubicBezTo>
                    <a:pt x="252" y="215"/>
                    <a:pt x="229" y="122"/>
                    <a:pt x="157" y="51"/>
                  </a:cubicBezTo>
                  <a:lnTo>
                    <a:pt x="157" y="51"/>
                  </a:lnTo>
                  <a:cubicBezTo>
                    <a:pt x="144" y="38"/>
                    <a:pt x="131" y="21"/>
                    <a:pt x="115" y="17"/>
                  </a:cubicBezTo>
                  <a:lnTo>
                    <a:pt x="115" y="17"/>
                  </a:lnTo>
                  <a:cubicBezTo>
                    <a:pt x="84" y="9"/>
                    <a:pt x="48" y="0"/>
                    <a:pt x="21" y="11"/>
                  </a:cubicBezTo>
                  <a:lnTo>
                    <a:pt x="21" y="11"/>
                  </a:lnTo>
                  <a:cubicBezTo>
                    <a:pt x="8" y="16"/>
                    <a:pt x="0" y="67"/>
                    <a:pt x="8" y="90"/>
                  </a:cubicBezTo>
                  <a:lnTo>
                    <a:pt x="8" y="90"/>
                  </a:lnTo>
                  <a:cubicBezTo>
                    <a:pt x="78" y="317"/>
                    <a:pt x="195" y="514"/>
                    <a:pt x="380" y="666"/>
                  </a:cubicBezTo>
                  <a:lnTo>
                    <a:pt x="380" y="666"/>
                  </a:lnTo>
                  <a:cubicBezTo>
                    <a:pt x="403" y="684"/>
                    <a:pt x="432" y="695"/>
                    <a:pt x="457" y="709"/>
                  </a:cubicBezTo>
                  <a:lnTo>
                    <a:pt x="457" y="709"/>
                  </a:lnTo>
                  <a:cubicBezTo>
                    <a:pt x="461" y="705"/>
                    <a:pt x="464" y="701"/>
                    <a:pt x="467" y="69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4" name="Freeform 380">
              <a:extLst>
                <a:ext uri="{FF2B5EF4-FFF2-40B4-BE49-F238E27FC236}">
                  <a16:creationId xmlns:a16="http://schemas.microsoft.com/office/drawing/2014/main" id="{B5A7453C-74FC-2648-B690-F3519D8AF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4889" y="1055930"/>
              <a:ext cx="117310" cy="293707"/>
            </a:xfrm>
            <a:custGeom>
              <a:avLst/>
              <a:gdLst>
                <a:gd name="T0" fmla="*/ 202 w 270"/>
                <a:gd name="T1" fmla="*/ 0 h 674"/>
                <a:gd name="T2" fmla="*/ 202 w 270"/>
                <a:gd name="T3" fmla="*/ 0 h 674"/>
                <a:gd name="T4" fmla="*/ 182 w 270"/>
                <a:gd name="T5" fmla="*/ 102 h 674"/>
                <a:gd name="T6" fmla="*/ 182 w 270"/>
                <a:gd name="T7" fmla="*/ 102 h 674"/>
                <a:gd name="T8" fmla="*/ 63 w 270"/>
                <a:gd name="T9" fmla="*/ 355 h 674"/>
                <a:gd name="T10" fmla="*/ 63 w 270"/>
                <a:gd name="T11" fmla="*/ 355 h 674"/>
                <a:gd name="T12" fmla="*/ 22 w 270"/>
                <a:gd name="T13" fmla="*/ 589 h 674"/>
                <a:gd name="T14" fmla="*/ 22 w 270"/>
                <a:gd name="T15" fmla="*/ 589 h 674"/>
                <a:gd name="T16" fmla="*/ 106 w 270"/>
                <a:gd name="T17" fmla="*/ 669 h 674"/>
                <a:gd name="T18" fmla="*/ 106 w 270"/>
                <a:gd name="T19" fmla="*/ 669 h 674"/>
                <a:gd name="T20" fmla="*/ 177 w 270"/>
                <a:gd name="T21" fmla="*/ 602 h 674"/>
                <a:gd name="T22" fmla="*/ 177 w 270"/>
                <a:gd name="T23" fmla="*/ 602 h 674"/>
                <a:gd name="T24" fmla="*/ 223 w 270"/>
                <a:gd name="T25" fmla="*/ 61 h 674"/>
                <a:gd name="T26" fmla="*/ 223 w 270"/>
                <a:gd name="T27" fmla="*/ 61 h 674"/>
                <a:gd name="T28" fmla="*/ 202 w 270"/>
                <a:gd name="T29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0" h="674">
                  <a:moveTo>
                    <a:pt x="202" y="0"/>
                  </a:moveTo>
                  <a:lnTo>
                    <a:pt x="202" y="0"/>
                  </a:lnTo>
                  <a:cubicBezTo>
                    <a:pt x="193" y="45"/>
                    <a:pt x="193" y="76"/>
                    <a:pt x="182" y="102"/>
                  </a:cubicBezTo>
                  <a:lnTo>
                    <a:pt x="182" y="102"/>
                  </a:lnTo>
                  <a:cubicBezTo>
                    <a:pt x="145" y="188"/>
                    <a:pt x="112" y="276"/>
                    <a:pt x="63" y="355"/>
                  </a:cubicBezTo>
                  <a:lnTo>
                    <a:pt x="63" y="355"/>
                  </a:lnTo>
                  <a:cubicBezTo>
                    <a:pt x="18" y="431"/>
                    <a:pt x="0" y="505"/>
                    <a:pt x="22" y="589"/>
                  </a:cubicBezTo>
                  <a:lnTo>
                    <a:pt x="22" y="589"/>
                  </a:lnTo>
                  <a:cubicBezTo>
                    <a:pt x="32" y="632"/>
                    <a:pt x="56" y="666"/>
                    <a:pt x="106" y="669"/>
                  </a:cubicBezTo>
                  <a:lnTo>
                    <a:pt x="106" y="669"/>
                  </a:lnTo>
                  <a:cubicBezTo>
                    <a:pt x="154" y="673"/>
                    <a:pt x="165" y="635"/>
                    <a:pt x="177" y="602"/>
                  </a:cubicBezTo>
                  <a:lnTo>
                    <a:pt x="177" y="602"/>
                  </a:lnTo>
                  <a:cubicBezTo>
                    <a:pt x="241" y="425"/>
                    <a:pt x="269" y="246"/>
                    <a:pt x="223" y="61"/>
                  </a:cubicBezTo>
                  <a:lnTo>
                    <a:pt x="223" y="61"/>
                  </a:lnTo>
                  <a:cubicBezTo>
                    <a:pt x="219" y="46"/>
                    <a:pt x="213" y="31"/>
                    <a:pt x="202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5" name="Freeform 381">
              <a:extLst>
                <a:ext uri="{FF2B5EF4-FFF2-40B4-BE49-F238E27FC236}">
                  <a16:creationId xmlns:a16="http://schemas.microsoft.com/office/drawing/2014/main" id="{99D7167C-65A1-AF42-BE45-25C27334DB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5650" y="95850"/>
              <a:ext cx="264651" cy="117296"/>
            </a:xfrm>
            <a:custGeom>
              <a:avLst/>
              <a:gdLst>
                <a:gd name="T0" fmla="*/ 606 w 609"/>
                <a:gd name="T1" fmla="*/ 168 h 271"/>
                <a:gd name="T2" fmla="*/ 606 w 609"/>
                <a:gd name="T3" fmla="*/ 168 h 271"/>
                <a:gd name="T4" fmla="*/ 581 w 609"/>
                <a:gd name="T5" fmla="*/ 168 h 271"/>
                <a:gd name="T6" fmla="*/ 581 w 609"/>
                <a:gd name="T7" fmla="*/ 168 h 271"/>
                <a:gd name="T8" fmla="*/ 381 w 609"/>
                <a:gd name="T9" fmla="*/ 129 h 271"/>
                <a:gd name="T10" fmla="*/ 381 w 609"/>
                <a:gd name="T11" fmla="*/ 129 h 271"/>
                <a:gd name="T12" fmla="*/ 174 w 609"/>
                <a:gd name="T13" fmla="*/ 23 h 271"/>
                <a:gd name="T14" fmla="*/ 174 w 609"/>
                <a:gd name="T15" fmla="*/ 23 h 271"/>
                <a:gd name="T16" fmla="*/ 32 w 609"/>
                <a:gd name="T17" fmla="*/ 67 h 271"/>
                <a:gd name="T18" fmla="*/ 32 w 609"/>
                <a:gd name="T19" fmla="*/ 67 h 271"/>
                <a:gd name="T20" fmla="*/ 70 w 609"/>
                <a:gd name="T21" fmla="*/ 180 h 271"/>
                <a:gd name="T22" fmla="*/ 70 w 609"/>
                <a:gd name="T23" fmla="*/ 180 h 271"/>
                <a:gd name="T24" fmla="*/ 322 w 609"/>
                <a:gd name="T25" fmla="*/ 251 h 271"/>
                <a:gd name="T26" fmla="*/ 322 w 609"/>
                <a:gd name="T27" fmla="*/ 251 h 271"/>
                <a:gd name="T28" fmla="*/ 608 w 609"/>
                <a:gd name="T29" fmla="*/ 181 h 271"/>
                <a:gd name="T30" fmla="*/ 608 w 609"/>
                <a:gd name="T31" fmla="*/ 181 h 271"/>
                <a:gd name="T32" fmla="*/ 606 w 609"/>
                <a:gd name="T33" fmla="*/ 16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9" h="271">
                  <a:moveTo>
                    <a:pt x="606" y="168"/>
                  </a:moveTo>
                  <a:lnTo>
                    <a:pt x="606" y="168"/>
                  </a:lnTo>
                  <a:cubicBezTo>
                    <a:pt x="598" y="168"/>
                    <a:pt x="588" y="166"/>
                    <a:pt x="581" y="168"/>
                  </a:cubicBezTo>
                  <a:lnTo>
                    <a:pt x="581" y="168"/>
                  </a:lnTo>
                  <a:cubicBezTo>
                    <a:pt x="507" y="188"/>
                    <a:pt x="444" y="167"/>
                    <a:pt x="381" y="129"/>
                  </a:cubicBezTo>
                  <a:lnTo>
                    <a:pt x="381" y="129"/>
                  </a:lnTo>
                  <a:cubicBezTo>
                    <a:pt x="314" y="90"/>
                    <a:pt x="244" y="56"/>
                    <a:pt x="174" y="23"/>
                  </a:cubicBezTo>
                  <a:lnTo>
                    <a:pt x="174" y="23"/>
                  </a:lnTo>
                  <a:cubicBezTo>
                    <a:pt x="126" y="0"/>
                    <a:pt x="60" y="22"/>
                    <a:pt x="32" y="67"/>
                  </a:cubicBezTo>
                  <a:lnTo>
                    <a:pt x="32" y="67"/>
                  </a:lnTo>
                  <a:cubicBezTo>
                    <a:pt x="0" y="118"/>
                    <a:pt x="37" y="153"/>
                    <a:pt x="70" y="180"/>
                  </a:cubicBezTo>
                  <a:lnTo>
                    <a:pt x="70" y="180"/>
                  </a:lnTo>
                  <a:cubicBezTo>
                    <a:pt x="144" y="237"/>
                    <a:pt x="228" y="270"/>
                    <a:pt x="322" y="251"/>
                  </a:cubicBezTo>
                  <a:lnTo>
                    <a:pt x="322" y="251"/>
                  </a:lnTo>
                  <a:cubicBezTo>
                    <a:pt x="419" y="233"/>
                    <a:pt x="512" y="205"/>
                    <a:pt x="608" y="181"/>
                  </a:cubicBezTo>
                  <a:lnTo>
                    <a:pt x="608" y="181"/>
                  </a:lnTo>
                  <a:cubicBezTo>
                    <a:pt x="607" y="177"/>
                    <a:pt x="607" y="173"/>
                    <a:pt x="606" y="16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6" name="Freeform 382">
              <a:extLst>
                <a:ext uri="{FF2B5EF4-FFF2-40B4-BE49-F238E27FC236}">
                  <a16:creationId xmlns:a16="http://schemas.microsoft.com/office/drawing/2014/main" id="{8A6521F2-E85A-C74B-9CD6-2C70ADC87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8322" y="333961"/>
              <a:ext cx="193919" cy="266879"/>
            </a:xfrm>
            <a:custGeom>
              <a:avLst/>
              <a:gdLst>
                <a:gd name="T0" fmla="*/ 193483 w 445"/>
                <a:gd name="T1" fmla="*/ 261219 h 613"/>
                <a:gd name="T2" fmla="*/ 193483 w 445"/>
                <a:gd name="T3" fmla="*/ 261219 h 613"/>
                <a:gd name="T4" fmla="*/ 171259 w 445"/>
                <a:gd name="T5" fmla="*/ 251206 h 613"/>
                <a:gd name="T6" fmla="*/ 171259 w 445"/>
                <a:gd name="T7" fmla="*/ 251206 h 613"/>
                <a:gd name="T8" fmla="*/ 64494 w 445"/>
                <a:gd name="T9" fmla="*/ 99699 h 613"/>
                <a:gd name="T10" fmla="*/ 64494 w 445"/>
                <a:gd name="T11" fmla="*/ 99699 h 613"/>
                <a:gd name="T12" fmla="*/ 46628 w 445"/>
                <a:gd name="T13" fmla="*/ 23510 h 613"/>
                <a:gd name="T14" fmla="*/ 46628 w 445"/>
                <a:gd name="T15" fmla="*/ 23510 h 613"/>
                <a:gd name="T16" fmla="*/ 25711 w 445"/>
                <a:gd name="T17" fmla="*/ 0 h 613"/>
                <a:gd name="T18" fmla="*/ 25711 w 445"/>
                <a:gd name="T19" fmla="*/ 0 h 613"/>
                <a:gd name="T20" fmla="*/ 5229 w 445"/>
                <a:gd name="T21" fmla="*/ 24816 h 613"/>
                <a:gd name="T22" fmla="*/ 5229 w 445"/>
                <a:gd name="T23" fmla="*/ 24816 h 613"/>
                <a:gd name="T24" fmla="*/ 6101 w 445"/>
                <a:gd name="T25" fmla="*/ 90991 h 613"/>
                <a:gd name="T26" fmla="*/ 6101 w 445"/>
                <a:gd name="T27" fmla="*/ 90991 h 613"/>
                <a:gd name="T28" fmla="*/ 167773 w 445"/>
                <a:gd name="T29" fmla="*/ 262090 h 613"/>
                <a:gd name="T30" fmla="*/ 167773 w 445"/>
                <a:gd name="T31" fmla="*/ 262090 h 613"/>
                <a:gd name="T32" fmla="*/ 192176 w 445"/>
                <a:gd name="T33" fmla="*/ 266444 h 613"/>
                <a:gd name="T34" fmla="*/ 192176 w 445"/>
                <a:gd name="T35" fmla="*/ 266444 h 613"/>
                <a:gd name="T36" fmla="*/ 193483 w 445"/>
                <a:gd name="T37" fmla="*/ 261219 h 61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5" h="613">
                  <a:moveTo>
                    <a:pt x="444" y="600"/>
                  </a:moveTo>
                  <a:lnTo>
                    <a:pt x="444" y="600"/>
                  </a:lnTo>
                  <a:cubicBezTo>
                    <a:pt x="427" y="592"/>
                    <a:pt x="410" y="585"/>
                    <a:pt x="393" y="577"/>
                  </a:cubicBezTo>
                  <a:cubicBezTo>
                    <a:pt x="239" y="512"/>
                    <a:pt x="183" y="377"/>
                    <a:pt x="148" y="229"/>
                  </a:cubicBezTo>
                  <a:cubicBezTo>
                    <a:pt x="133" y="171"/>
                    <a:pt x="124" y="111"/>
                    <a:pt x="107" y="54"/>
                  </a:cubicBezTo>
                  <a:cubicBezTo>
                    <a:pt x="100" y="32"/>
                    <a:pt x="75" y="17"/>
                    <a:pt x="59" y="0"/>
                  </a:cubicBezTo>
                  <a:cubicBezTo>
                    <a:pt x="42" y="18"/>
                    <a:pt x="15" y="36"/>
                    <a:pt x="12" y="57"/>
                  </a:cubicBezTo>
                  <a:cubicBezTo>
                    <a:pt x="6" y="107"/>
                    <a:pt x="0" y="162"/>
                    <a:pt x="14" y="209"/>
                  </a:cubicBezTo>
                  <a:cubicBezTo>
                    <a:pt x="72" y="401"/>
                    <a:pt x="186" y="542"/>
                    <a:pt x="385" y="602"/>
                  </a:cubicBezTo>
                  <a:cubicBezTo>
                    <a:pt x="403" y="607"/>
                    <a:pt x="422" y="609"/>
                    <a:pt x="441" y="612"/>
                  </a:cubicBezTo>
                  <a:cubicBezTo>
                    <a:pt x="442" y="608"/>
                    <a:pt x="443" y="604"/>
                    <a:pt x="444" y="600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7" name="Freeform 383">
              <a:extLst>
                <a:ext uri="{FF2B5EF4-FFF2-40B4-BE49-F238E27FC236}">
                  <a16:creationId xmlns:a16="http://schemas.microsoft.com/office/drawing/2014/main" id="{B824C5D1-DDF2-DB47-BA18-8080E2FD9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0406" y="-95005"/>
              <a:ext cx="124817" cy="211131"/>
            </a:xfrm>
            <a:custGeom>
              <a:avLst/>
              <a:gdLst>
                <a:gd name="T0" fmla="*/ 5 w 287"/>
                <a:gd name="T1" fmla="*/ 485 h 486"/>
                <a:gd name="T2" fmla="*/ 5 w 287"/>
                <a:gd name="T3" fmla="*/ 485 h 486"/>
                <a:gd name="T4" fmla="*/ 243 w 287"/>
                <a:gd name="T5" fmla="*/ 242 h 486"/>
                <a:gd name="T6" fmla="*/ 243 w 287"/>
                <a:gd name="T7" fmla="*/ 242 h 486"/>
                <a:gd name="T8" fmla="*/ 285 w 287"/>
                <a:gd name="T9" fmla="*/ 84 h 486"/>
                <a:gd name="T10" fmla="*/ 285 w 287"/>
                <a:gd name="T11" fmla="*/ 84 h 486"/>
                <a:gd name="T12" fmla="*/ 230 w 287"/>
                <a:gd name="T13" fmla="*/ 7 h 486"/>
                <a:gd name="T14" fmla="*/ 230 w 287"/>
                <a:gd name="T15" fmla="*/ 7 h 486"/>
                <a:gd name="T16" fmla="*/ 150 w 287"/>
                <a:gd name="T17" fmla="*/ 49 h 486"/>
                <a:gd name="T18" fmla="*/ 150 w 287"/>
                <a:gd name="T19" fmla="*/ 49 h 486"/>
                <a:gd name="T20" fmla="*/ 71 w 287"/>
                <a:gd name="T21" fmla="*/ 243 h 486"/>
                <a:gd name="T22" fmla="*/ 71 w 287"/>
                <a:gd name="T23" fmla="*/ 243 h 486"/>
                <a:gd name="T24" fmla="*/ 0 w 287"/>
                <a:gd name="T25" fmla="*/ 474 h 486"/>
                <a:gd name="T26" fmla="*/ 0 w 287"/>
                <a:gd name="T27" fmla="*/ 474 h 486"/>
                <a:gd name="T28" fmla="*/ 5 w 287"/>
                <a:gd name="T29" fmla="*/ 48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7" h="486">
                  <a:moveTo>
                    <a:pt x="5" y="485"/>
                  </a:moveTo>
                  <a:lnTo>
                    <a:pt x="5" y="485"/>
                  </a:lnTo>
                  <a:cubicBezTo>
                    <a:pt x="85" y="405"/>
                    <a:pt x="172" y="330"/>
                    <a:pt x="243" y="242"/>
                  </a:cubicBezTo>
                  <a:lnTo>
                    <a:pt x="243" y="242"/>
                  </a:lnTo>
                  <a:cubicBezTo>
                    <a:pt x="275" y="203"/>
                    <a:pt x="283" y="138"/>
                    <a:pt x="285" y="84"/>
                  </a:cubicBezTo>
                  <a:lnTo>
                    <a:pt x="285" y="84"/>
                  </a:lnTo>
                  <a:cubicBezTo>
                    <a:pt x="286" y="58"/>
                    <a:pt x="255" y="16"/>
                    <a:pt x="230" y="7"/>
                  </a:cubicBezTo>
                  <a:lnTo>
                    <a:pt x="230" y="7"/>
                  </a:lnTo>
                  <a:cubicBezTo>
                    <a:pt x="210" y="0"/>
                    <a:pt x="163" y="26"/>
                    <a:pt x="150" y="49"/>
                  </a:cubicBezTo>
                  <a:lnTo>
                    <a:pt x="150" y="49"/>
                  </a:lnTo>
                  <a:cubicBezTo>
                    <a:pt x="117" y="110"/>
                    <a:pt x="94" y="177"/>
                    <a:pt x="71" y="243"/>
                  </a:cubicBezTo>
                  <a:lnTo>
                    <a:pt x="71" y="243"/>
                  </a:lnTo>
                  <a:cubicBezTo>
                    <a:pt x="45" y="319"/>
                    <a:pt x="23" y="396"/>
                    <a:pt x="0" y="474"/>
                  </a:cubicBezTo>
                  <a:lnTo>
                    <a:pt x="0" y="474"/>
                  </a:lnTo>
                  <a:cubicBezTo>
                    <a:pt x="1" y="477"/>
                    <a:pt x="3" y="481"/>
                    <a:pt x="5" y="485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8" name="Freeform 384">
              <a:extLst>
                <a:ext uri="{FF2B5EF4-FFF2-40B4-BE49-F238E27FC236}">
                  <a16:creationId xmlns:a16="http://schemas.microsoft.com/office/drawing/2014/main" id="{6DC635B0-ECD9-C344-BFDE-BAB5CDE94F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911" y="768172"/>
              <a:ext cx="126695" cy="179228"/>
            </a:xfrm>
            <a:custGeom>
              <a:avLst/>
              <a:gdLst>
                <a:gd name="T0" fmla="*/ 242 w 289"/>
                <a:gd name="T1" fmla="*/ 408 h 409"/>
                <a:gd name="T2" fmla="*/ 242 w 289"/>
                <a:gd name="T3" fmla="*/ 408 h 409"/>
                <a:gd name="T4" fmla="*/ 194 w 289"/>
                <a:gd name="T5" fmla="*/ 79 h 409"/>
                <a:gd name="T6" fmla="*/ 194 w 289"/>
                <a:gd name="T7" fmla="*/ 79 h 409"/>
                <a:gd name="T8" fmla="*/ 48 w 289"/>
                <a:gd name="T9" fmla="*/ 28 h 409"/>
                <a:gd name="T10" fmla="*/ 48 w 289"/>
                <a:gd name="T11" fmla="*/ 28 h 409"/>
                <a:gd name="T12" fmla="*/ 37 w 289"/>
                <a:gd name="T13" fmla="*/ 177 h 409"/>
                <a:gd name="T14" fmla="*/ 37 w 289"/>
                <a:gd name="T15" fmla="*/ 177 h 409"/>
                <a:gd name="T16" fmla="*/ 108 w 289"/>
                <a:gd name="T17" fmla="*/ 271 h 409"/>
                <a:gd name="T18" fmla="*/ 108 w 289"/>
                <a:gd name="T19" fmla="*/ 271 h 409"/>
                <a:gd name="T20" fmla="*/ 242 w 289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409">
                  <a:moveTo>
                    <a:pt x="242" y="408"/>
                  </a:moveTo>
                  <a:lnTo>
                    <a:pt x="242" y="408"/>
                  </a:lnTo>
                  <a:cubicBezTo>
                    <a:pt x="253" y="293"/>
                    <a:pt x="288" y="177"/>
                    <a:pt x="194" y="79"/>
                  </a:cubicBezTo>
                  <a:lnTo>
                    <a:pt x="194" y="79"/>
                  </a:lnTo>
                  <a:cubicBezTo>
                    <a:pt x="143" y="26"/>
                    <a:pt x="78" y="0"/>
                    <a:pt x="48" y="28"/>
                  </a:cubicBezTo>
                  <a:lnTo>
                    <a:pt x="48" y="28"/>
                  </a:lnTo>
                  <a:cubicBezTo>
                    <a:pt x="0" y="72"/>
                    <a:pt x="16" y="129"/>
                    <a:pt x="37" y="177"/>
                  </a:cubicBezTo>
                  <a:lnTo>
                    <a:pt x="37" y="177"/>
                  </a:lnTo>
                  <a:cubicBezTo>
                    <a:pt x="52" y="212"/>
                    <a:pt x="82" y="242"/>
                    <a:pt x="108" y="271"/>
                  </a:cubicBezTo>
                  <a:lnTo>
                    <a:pt x="108" y="271"/>
                  </a:lnTo>
                  <a:cubicBezTo>
                    <a:pt x="150" y="316"/>
                    <a:pt x="194" y="358"/>
                    <a:pt x="242" y="40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9" name="Freeform 385">
              <a:extLst>
                <a:ext uri="{FF2B5EF4-FFF2-40B4-BE49-F238E27FC236}">
                  <a16:creationId xmlns:a16="http://schemas.microsoft.com/office/drawing/2014/main" id="{565A1CA4-ED19-CA4E-8782-795EEBCA4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565" y="580377"/>
              <a:ext cx="142649" cy="197994"/>
            </a:xfrm>
            <a:custGeom>
              <a:avLst/>
              <a:gdLst>
                <a:gd name="T0" fmla="*/ 324 w 325"/>
                <a:gd name="T1" fmla="*/ 8 h 456"/>
                <a:gd name="T2" fmla="*/ 324 w 325"/>
                <a:gd name="T3" fmla="*/ 8 h 456"/>
                <a:gd name="T4" fmla="*/ 101 w 325"/>
                <a:gd name="T5" fmla="*/ 196 h 456"/>
                <a:gd name="T6" fmla="*/ 101 w 325"/>
                <a:gd name="T7" fmla="*/ 196 h 456"/>
                <a:gd name="T8" fmla="*/ 31 w 325"/>
                <a:gd name="T9" fmla="*/ 411 h 456"/>
                <a:gd name="T10" fmla="*/ 31 w 325"/>
                <a:gd name="T11" fmla="*/ 411 h 456"/>
                <a:gd name="T12" fmla="*/ 100 w 325"/>
                <a:gd name="T13" fmla="*/ 436 h 456"/>
                <a:gd name="T14" fmla="*/ 100 w 325"/>
                <a:gd name="T15" fmla="*/ 436 h 456"/>
                <a:gd name="T16" fmla="*/ 132 w 325"/>
                <a:gd name="T17" fmla="*/ 411 h 456"/>
                <a:gd name="T18" fmla="*/ 132 w 325"/>
                <a:gd name="T19" fmla="*/ 411 h 456"/>
                <a:gd name="T20" fmla="*/ 323 w 325"/>
                <a:gd name="T21" fmla="*/ 7 h 456"/>
                <a:gd name="T22" fmla="*/ 323 w 325"/>
                <a:gd name="T23" fmla="*/ 7 h 456"/>
                <a:gd name="T24" fmla="*/ 324 w 325"/>
                <a:gd name="T25" fmla="*/ 8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56">
                  <a:moveTo>
                    <a:pt x="324" y="8"/>
                  </a:moveTo>
                  <a:lnTo>
                    <a:pt x="324" y="8"/>
                  </a:lnTo>
                  <a:cubicBezTo>
                    <a:pt x="251" y="69"/>
                    <a:pt x="177" y="133"/>
                    <a:pt x="101" y="196"/>
                  </a:cubicBezTo>
                  <a:lnTo>
                    <a:pt x="101" y="196"/>
                  </a:lnTo>
                  <a:cubicBezTo>
                    <a:pt x="21" y="262"/>
                    <a:pt x="0" y="331"/>
                    <a:pt x="31" y="411"/>
                  </a:cubicBezTo>
                  <a:lnTo>
                    <a:pt x="31" y="411"/>
                  </a:lnTo>
                  <a:cubicBezTo>
                    <a:pt x="46" y="450"/>
                    <a:pt x="68" y="455"/>
                    <a:pt x="100" y="436"/>
                  </a:cubicBezTo>
                  <a:lnTo>
                    <a:pt x="100" y="436"/>
                  </a:lnTo>
                  <a:cubicBezTo>
                    <a:pt x="112" y="429"/>
                    <a:pt x="124" y="422"/>
                    <a:pt x="132" y="411"/>
                  </a:cubicBezTo>
                  <a:lnTo>
                    <a:pt x="132" y="411"/>
                  </a:lnTo>
                  <a:cubicBezTo>
                    <a:pt x="225" y="290"/>
                    <a:pt x="288" y="154"/>
                    <a:pt x="323" y="7"/>
                  </a:cubicBezTo>
                  <a:lnTo>
                    <a:pt x="323" y="7"/>
                  </a:lnTo>
                  <a:cubicBezTo>
                    <a:pt x="324" y="4"/>
                    <a:pt x="321" y="0"/>
                    <a:pt x="324" y="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0" name="Freeform 386">
              <a:extLst>
                <a:ext uri="{FF2B5EF4-FFF2-40B4-BE49-F238E27FC236}">
                  <a16:creationId xmlns:a16="http://schemas.microsoft.com/office/drawing/2014/main" id="{B253B6C6-7AB3-4F48-874B-8686D713F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270" y="315945"/>
              <a:ext cx="186757" cy="148261"/>
            </a:xfrm>
            <a:custGeom>
              <a:avLst/>
              <a:gdLst>
                <a:gd name="T0" fmla="*/ 0 w 429"/>
                <a:gd name="T1" fmla="*/ 33 h 341"/>
                <a:gd name="T2" fmla="*/ 0 w 429"/>
                <a:gd name="T3" fmla="*/ 33 h 341"/>
                <a:gd name="T4" fmla="*/ 428 w 429"/>
                <a:gd name="T5" fmla="*/ 303 h 341"/>
                <a:gd name="T6" fmla="*/ 428 w 429"/>
                <a:gd name="T7" fmla="*/ 303 h 341"/>
                <a:gd name="T8" fmla="*/ 232 w 429"/>
                <a:gd name="T9" fmla="*/ 109 h 341"/>
                <a:gd name="T10" fmla="*/ 232 w 429"/>
                <a:gd name="T11" fmla="*/ 109 h 341"/>
                <a:gd name="T12" fmla="*/ 0 w 429"/>
                <a:gd name="T13" fmla="*/ 3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341">
                  <a:moveTo>
                    <a:pt x="0" y="33"/>
                  </a:moveTo>
                  <a:lnTo>
                    <a:pt x="0" y="33"/>
                  </a:lnTo>
                  <a:cubicBezTo>
                    <a:pt x="48" y="201"/>
                    <a:pt x="273" y="340"/>
                    <a:pt x="428" y="303"/>
                  </a:cubicBezTo>
                  <a:lnTo>
                    <a:pt x="428" y="303"/>
                  </a:lnTo>
                  <a:cubicBezTo>
                    <a:pt x="364" y="240"/>
                    <a:pt x="297" y="176"/>
                    <a:pt x="232" y="109"/>
                  </a:cubicBezTo>
                  <a:lnTo>
                    <a:pt x="232" y="109"/>
                  </a:lnTo>
                  <a:cubicBezTo>
                    <a:pt x="149" y="24"/>
                    <a:pt x="77" y="0"/>
                    <a:pt x="0" y="33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1" name="Freeform 387">
              <a:extLst>
                <a:ext uri="{FF2B5EF4-FFF2-40B4-BE49-F238E27FC236}">
                  <a16:creationId xmlns:a16="http://schemas.microsoft.com/office/drawing/2014/main" id="{9DA15D25-5F7E-2140-85C3-BAD851619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7302" y="347539"/>
              <a:ext cx="235559" cy="122925"/>
            </a:xfrm>
            <a:custGeom>
              <a:avLst/>
              <a:gdLst>
                <a:gd name="T0" fmla="*/ 541 w 542"/>
                <a:gd name="T1" fmla="*/ 282 h 283"/>
                <a:gd name="T2" fmla="*/ 541 w 542"/>
                <a:gd name="T3" fmla="*/ 282 h 283"/>
                <a:gd name="T4" fmla="*/ 146 w 542"/>
                <a:gd name="T5" fmla="*/ 7 h 283"/>
                <a:gd name="T6" fmla="*/ 146 w 542"/>
                <a:gd name="T7" fmla="*/ 7 h 283"/>
                <a:gd name="T8" fmla="*/ 17 w 542"/>
                <a:gd name="T9" fmla="*/ 28 h 283"/>
                <a:gd name="T10" fmla="*/ 17 w 542"/>
                <a:gd name="T11" fmla="*/ 28 h 283"/>
                <a:gd name="T12" fmla="*/ 98 w 542"/>
                <a:gd name="T13" fmla="*/ 130 h 283"/>
                <a:gd name="T14" fmla="*/ 98 w 542"/>
                <a:gd name="T15" fmla="*/ 130 h 283"/>
                <a:gd name="T16" fmla="*/ 143 w 542"/>
                <a:gd name="T17" fmla="*/ 144 h 283"/>
                <a:gd name="T18" fmla="*/ 143 w 542"/>
                <a:gd name="T19" fmla="*/ 144 h 283"/>
                <a:gd name="T20" fmla="*/ 541 w 542"/>
                <a:gd name="T21" fmla="*/ 28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2" h="283">
                  <a:moveTo>
                    <a:pt x="541" y="282"/>
                  </a:moveTo>
                  <a:lnTo>
                    <a:pt x="541" y="282"/>
                  </a:lnTo>
                  <a:cubicBezTo>
                    <a:pt x="431" y="157"/>
                    <a:pt x="316" y="39"/>
                    <a:pt x="146" y="7"/>
                  </a:cubicBezTo>
                  <a:lnTo>
                    <a:pt x="146" y="7"/>
                  </a:lnTo>
                  <a:cubicBezTo>
                    <a:pt x="104" y="0"/>
                    <a:pt x="25" y="9"/>
                    <a:pt x="17" y="28"/>
                  </a:cubicBezTo>
                  <a:lnTo>
                    <a:pt x="17" y="28"/>
                  </a:lnTo>
                  <a:cubicBezTo>
                    <a:pt x="0" y="80"/>
                    <a:pt x="59" y="104"/>
                    <a:pt x="98" y="130"/>
                  </a:cubicBezTo>
                  <a:lnTo>
                    <a:pt x="98" y="130"/>
                  </a:lnTo>
                  <a:cubicBezTo>
                    <a:pt x="111" y="138"/>
                    <a:pt x="128" y="142"/>
                    <a:pt x="143" y="144"/>
                  </a:cubicBezTo>
                  <a:lnTo>
                    <a:pt x="143" y="144"/>
                  </a:lnTo>
                  <a:cubicBezTo>
                    <a:pt x="288" y="158"/>
                    <a:pt x="418" y="209"/>
                    <a:pt x="541" y="28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2" name="Freeform 388">
              <a:extLst>
                <a:ext uri="{FF2B5EF4-FFF2-40B4-BE49-F238E27FC236}">
                  <a16:creationId xmlns:a16="http://schemas.microsoft.com/office/drawing/2014/main" id="{70055C94-473B-A548-89B9-AAA594DA0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7144" y="314217"/>
              <a:ext cx="139833" cy="152015"/>
            </a:xfrm>
            <a:custGeom>
              <a:avLst/>
              <a:gdLst>
                <a:gd name="T0" fmla="*/ 322 w 323"/>
                <a:gd name="T1" fmla="*/ 348 h 349"/>
                <a:gd name="T2" fmla="*/ 322 w 323"/>
                <a:gd name="T3" fmla="*/ 348 h 349"/>
                <a:gd name="T4" fmla="*/ 125 w 323"/>
                <a:gd name="T5" fmla="*/ 36 h 349"/>
                <a:gd name="T6" fmla="*/ 125 w 323"/>
                <a:gd name="T7" fmla="*/ 36 h 349"/>
                <a:gd name="T8" fmla="*/ 28 w 323"/>
                <a:gd name="T9" fmla="*/ 11 h 349"/>
                <a:gd name="T10" fmla="*/ 28 w 323"/>
                <a:gd name="T11" fmla="*/ 11 h 349"/>
                <a:gd name="T12" fmla="*/ 54 w 323"/>
                <a:gd name="T13" fmla="*/ 107 h 349"/>
                <a:gd name="T14" fmla="*/ 54 w 323"/>
                <a:gd name="T15" fmla="*/ 107 h 349"/>
                <a:gd name="T16" fmla="*/ 82 w 323"/>
                <a:gd name="T17" fmla="*/ 131 h 349"/>
                <a:gd name="T18" fmla="*/ 82 w 323"/>
                <a:gd name="T19" fmla="*/ 131 h 349"/>
                <a:gd name="T20" fmla="*/ 322 w 323"/>
                <a:gd name="T21" fmla="*/ 3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349">
                  <a:moveTo>
                    <a:pt x="322" y="348"/>
                  </a:moveTo>
                  <a:lnTo>
                    <a:pt x="322" y="348"/>
                  </a:lnTo>
                  <a:cubicBezTo>
                    <a:pt x="281" y="227"/>
                    <a:pt x="236" y="109"/>
                    <a:pt x="125" y="36"/>
                  </a:cubicBezTo>
                  <a:lnTo>
                    <a:pt x="125" y="36"/>
                  </a:lnTo>
                  <a:cubicBezTo>
                    <a:pt x="97" y="17"/>
                    <a:pt x="38" y="0"/>
                    <a:pt x="28" y="11"/>
                  </a:cubicBezTo>
                  <a:lnTo>
                    <a:pt x="28" y="11"/>
                  </a:lnTo>
                  <a:cubicBezTo>
                    <a:pt x="0" y="43"/>
                    <a:pt x="34" y="78"/>
                    <a:pt x="54" y="107"/>
                  </a:cubicBezTo>
                  <a:lnTo>
                    <a:pt x="54" y="107"/>
                  </a:lnTo>
                  <a:cubicBezTo>
                    <a:pt x="61" y="117"/>
                    <a:pt x="72" y="125"/>
                    <a:pt x="82" y="131"/>
                  </a:cubicBezTo>
                  <a:lnTo>
                    <a:pt x="82" y="131"/>
                  </a:lnTo>
                  <a:cubicBezTo>
                    <a:pt x="179" y="184"/>
                    <a:pt x="256" y="260"/>
                    <a:pt x="322" y="348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3" name="Freeform 389">
              <a:extLst>
                <a:ext uri="{FF2B5EF4-FFF2-40B4-BE49-F238E27FC236}">
                  <a16:creationId xmlns:a16="http://schemas.microsoft.com/office/drawing/2014/main" id="{BF1E6D76-9115-AC47-8414-8ACEBE120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2969" y="178820"/>
              <a:ext cx="80709" cy="199871"/>
            </a:xfrm>
            <a:custGeom>
              <a:avLst/>
              <a:gdLst>
                <a:gd name="T0" fmla="*/ 18 w 184"/>
                <a:gd name="T1" fmla="*/ 457 h 458"/>
                <a:gd name="T2" fmla="*/ 18 w 184"/>
                <a:gd name="T3" fmla="*/ 457 h 458"/>
                <a:gd name="T4" fmla="*/ 179 w 184"/>
                <a:gd name="T5" fmla="*/ 110 h 458"/>
                <a:gd name="T6" fmla="*/ 179 w 184"/>
                <a:gd name="T7" fmla="*/ 110 h 458"/>
                <a:gd name="T8" fmla="*/ 169 w 184"/>
                <a:gd name="T9" fmla="*/ 36 h 458"/>
                <a:gd name="T10" fmla="*/ 169 w 184"/>
                <a:gd name="T11" fmla="*/ 36 h 458"/>
                <a:gd name="T12" fmla="*/ 113 w 184"/>
                <a:gd name="T13" fmla="*/ 0 h 458"/>
                <a:gd name="T14" fmla="*/ 113 w 184"/>
                <a:gd name="T15" fmla="*/ 0 h 458"/>
                <a:gd name="T16" fmla="*/ 73 w 184"/>
                <a:gd name="T17" fmla="*/ 45 h 458"/>
                <a:gd name="T18" fmla="*/ 73 w 184"/>
                <a:gd name="T19" fmla="*/ 45 h 458"/>
                <a:gd name="T20" fmla="*/ 0 w 184"/>
                <a:gd name="T21" fmla="*/ 450 h 458"/>
                <a:gd name="T22" fmla="*/ 0 w 184"/>
                <a:gd name="T23" fmla="*/ 450 h 458"/>
                <a:gd name="T24" fmla="*/ 18 w 184"/>
                <a:gd name="T25" fmla="*/ 45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458">
                  <a:moveTo>
                    <a:pt x="18" y="457"/>
                  </a:moveTo>
                  <a:lnTo>
                    <a:pt x="18" y="457"/>
                  </a:lnTo>
                  <a:cubicBezTo>
                    <a:pt x="84" y="348"/>
                    <a:pt x="158" y="241"/>
                    <a:pt x="179" y="110"/>
                  </a:cubicBezTo>
                  <a:lnTo>
                    <a:pt x="179" y="110"/>
                  </a:lnTo>
                  <a:cubicBezTo>
                    <a:pt x="183" y="86"/>
                    <a:pt x="181" y="56"/>
                    <a:pt x="169" y="36"/>
                  </a:cubicBezTo>
                  <a:lnTo>
                    <a:pt x="169" y="36"/>
                  </a:lnTo>
                  <a:cubicBezTo>
                    <a:pt x="159" y="18"/>
                    <a:pt x="133" y="2"/>
                    <a:pt x="113" y="0"/>
                  </a:cubicBezTo>
                  <a:lnTo>
                    <a:pt x="113" y="0"/>
                  </a:lnTo>
                  <a:cubicBezTo>
                    <a:pt x="100" y="0"/>
                    <a:pt x="77" y="28"/>
                    <a:pt x="73" y="45"/>
                  </a:cubicBezTo>
                  <a:lnTo>
                    <a:pt x="73" y="45"/>
                  </a:lnTo>
                  <a:cubicBezTo>
                    <a:pt x="47" y="180"/>
                    <a:pt x="24" y="315"/>
                    <a:pt x="0" y="450"/>
                  </a:cubicBezTo>
                  <a:lnTo>
                    <a:pt x="0" y="450"/>
                  </a:lnTo>
                  <a:cubicBezTo>
                    <a:pt x="6" y="453"/>
                    <a:pt x="12" y="455"/>
                    <a:pt x="18" y="45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4" name="Freeform 390">
              <a:extLst>
                <a:ext uri="{FF2B5EF4-FFF2-40B4-BE49-F238E27FC236}">
                  <a16:creationId xmlns:a16="http://schemas.microsoft.com/office/drawing/2014/main" id="{1123D9A0-5F8C-1E4E-ACD8-4DDDE7B38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294" y="607180"/>
              <a:ext cx="198019" cy="109788"/>
            </a:xfrm>
            <a:custGeom>
              <a:avLst/>
              <a:gdLst>
                <a:gd name="T0" fmla="*/ 453 w 454"/>
                <a:gd name="T1" fmla="*/ 0 h 253"/>
                <a:gd name="T2" fmla="*/ 453 w 454"/>
                <a:gd name="T3" fmla="*/ 0 h 253"/>
                <a:gd name="T4" fmla="*/ 140 w 454"/>
                <a:gd name="T5" fmla="*/ 103 h 253"/>
                <a:gd name="T6" fmla="*/ 140 w 454"/>
                <a:gd name="T7" fmla="*/ 103 h 253"/>
                <a:gd name="T8" fmla="*/ 28 w 454"/>
                <a:gd name="T9" fmla="*/ 187 h 253"/>
                <a:gd name="T10" fmla="*/ 28 w 454"/>
                <a:gd name="T11" fmla="*/ 187 h 253"/>
                <a:gd name="T12" fmla="*/ 62 w 454"/>
                <a:gd name="T13" fmla="*/ 251 h 253"/>
                <a:gd name="T14" fmla="*/ 62 w 454"/>
                <a:gd name="T15" fmla="*/ 251 h 253"/>
                <a:gd name="T16" fmla="*/ 103 w 454"/>
                <a:gd name="T17" fmla="*/ 247 h 253"/>
                <a:gd name="T18" fmla="*/ 103 w 454"/>
                <a:gd name="T19" fmla="*/ 247 h 253"/>
                <a:gd name="T20" fmla="*/ 453 w 454"/>
                <a:gd name="T2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253">
                  <a:moveTo>
                    <a:pt x="453" y="0"/>
                  </a:moveTo>
                  <a:lnTo>
                    <a:pt x="453" y="0"/>
                  </a:lnTo>
                  <a:cubicBezTo>
                    <a:pt x="341" y="37"/>
                    <a:pt x="238" y="65"/>
                    <a:pt x="140" y="103"/>
                  </a:cubicBezTo>
                  <a:lnTo>
                    <a:pt x="140" y="103"/>
                  </a:lnTo>
                  <a:cubicBezTo>
                    <a:pt x="98" y="120"/>
                    <a:pt x="58" y="153"/>
                    <a:pt x="28" y="187"/>
                  </a:cubicBezTo>
                  <a:lnTo>
                    <a:pt x="28" y="187"/>
                  </a:lnTo>
                  <a:cubicBezTo>
                    <a:pt x="0" y="219"/>
                    <a:pt x="17" y="247"/>
                    <a:pt x="62" y="251"/>
                  </a:cubicBezTo>
                  <a:lnTo>
                    <a:pt x="62" y="251"/>
                  </a:lnTo>
                  <a:cubicBezTo>
                    <a:pt x="75" y="252"/>
                    <a:pt x="91" y="251"/>
                    <a:pt x="103" y="247"/>
                  </a:cubicBezTo>
                  <a:lnTo>
                    <a:pt x="103" y="247"/>
                  </a:lnTo>
                  <a:cubicBezTo>
                    <a:pt x="237" y="195"/>
                    <a:pt x="350" y="112"/>
                    <a:pt x="453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5" name="Freeform 391">
              <a:extLst>
                <a:ext uri="{FF2B5EF4-FFF2-40B4-BE49-F238E27FC236}">
                  <a16:creationId xmlns:a16="http://schemas.microsoft.com/office/drawing/2014/main" id="{0B324EBE-4972-554F-834D-7854C6DE9A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1475" y="1022224"/>
              <a:ext cx="226174" cy="58179"/>
            </a:xfrm>
            <a:custGeom>
              <a:avLst/>
              <a:gdLst>
                <a:gd name="T0" fmla="*/ 518 w 519"/>
                <a:gd name="T1" fmla="*/ 0 h 133"/>
                <a:gd name="T2" fmla="*/ 518 w 519"/>
                <a:gd name="T3" fmla="*/ 0 h 133"/>
                <a:gd name="T4" fmla="*/ 53 w 519"/>
                <a:gd name="T5" fmla="*/ 20 h 133"/>
                <a:gd name="T6" fmla="*/ 53 w 519"/>
                <a:gd name="T7" fmla="*/ 20 h 133"/>
                <a:gd name="T8" fmla="*/ 2 w 519"/>
                <a:gd name="T9" fmla="*/ 86 h 133"/>
                <a:gd name="T10" fmla="*/ 2 w 519"/>
                <a:gd name="T11" fmla="*/ 86 h 133"/>
                <a:gd name="T12" fmla="*/ 53 w 519"/>
                <a:gd name="T13" fmla="*/ 129 h 133"/>
                <a:gd name="T14" fmla="*/ 53 w 519"/>
                <a:gd name="T15" fmla="*/ 129 h 133"/>
                <a:gd name="T16" fmla="*/ 518 w 519"/>
                <a:gd name="T1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9" h="133">
                  <a:moveTo>
                    <a:pt x="518" y="0"/>
                  </a:moveTo>
                  <a:lnTo>
                    <a:pt x="518" y="0"/>
                  </a:lnTo>
                  <a:cubicBezTo>
                    <a:pt x="363" y="6"/>
                    <a:pt x="208" y="13"/>
                    <a:pt x="53" y="20"/>
                  </a:cubicBezTo>
                  <a:lnTo>
                    <a:pt x="53" y="20"/>
                  </a:lnTo>
                  <a:cubicBezTo>
                    <a:pt x="9" y="21"/>
                    <a:pt x="4" y="51"/>
                    <a:pt x="2" y="86"/>
                  </a:cubicBezTo>
                  <a:lnTo>
                    <a:pt x="2" y="86"/>
                  </a:lnTo>
                  <a:cubicBezTo>
                    <a:pt x="0" y="123"/>
                    <a:pt x="24" y="128"/>
                    <a:pt x="53" y="129"/>
                  </a:cubicBezTo>
                  <a:lnTo>
                    <a:pt x="53" y="129"/>
                  </a:lnTo>
                  <a:cubicBezTo>
                    <a:pt x="221" y="132"/>
                    <a:pt x="365" y="49"/>
                    <a:pt x="518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6" name="Freeform 392">
              <a:extLst>
                <a:ext uri="{FF2B5EF4-FFF2-40B4-BE49-F238E27FC236}">
                  <a16:creationId xmlns:a16="http://schemas.microsoft.com/office/drawing/2014/main" id="{B24FA3E6-65C5-3A42-B087-71AD1303C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5744" y="973338"/>
              <a:ext cx="189573" cy="45980"/>
            </a:xfrm>
            <a:custGeom>
              <a:avLst/>
              <a:gdLst>
                <a:gd name="T0" fmla="*/ 428 w 436"/>
                <a:gd name="T1" fmla="*/ 10 h 108"/>
                <a:gd name="T2" fmla="*/ 428 w 436"/>
                <a:gd name="T3" fmla="*/ 10 h 108"/>
                <a:gd name="T4" fmla="*/ 58 w 436"/>
                <a:gd name="T5" fmla="*/ 1 h 108"/>
                <a:gd name="T6" fmla="*/ 58 w 436"/>
                <a:gd name="T7" fmla="*/ 1 h 108"/>
                <a:gd name="T8" fmla="*/ 0 w 436"/>
                <a:gd name="T9" fmla="*/ 46 h 108"/>
                <a:gd name="T10" fmla="*/ 0 w 436"/>
                <a:gd name="T11" fmla="*/ 46 h 108"/>
                <a:gd name="T12" fmla="*/ 47 w 436"/>
                <a:gd name="T13" fmla="*/ 96 h 108"/>
                <a:gd name="T14" fmla="*/ 47 w 436"/>
                <a:gd name="T15" fmla="*/ 96 h 108"/>
                <a:gd name="T16" fmla="*/ 111 w 436"/>
                <a:gd name="T17" fmla="*/ 105 h 108"/>
                <a:gd name="T18" fmla="*/ 111 w 436"/>
                <a:gd name="T19" fmla="*/ 105 h 108"/>
                <a:gd name="T20" fmla="*/ 435 w 436"/>
                <a:gd name="T21" fmla="*/ 54 h 108"/>
                <a:gd name="T22" fmla="*/ 435 w 436"/>
                <a:gd name="T23" fmla="*/ 54 h 108"/>
                <a:gd name="T24" fmla="*/ 428 w 436"/>
                <a:gd name="T2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108">
                  <a:moveTo>
                    <a:pt x="428" y="10"/>
                  </a:moveTo>
                  <a:lnTo>
                    <a:pt x="428" y="10"/>
                  </a:lnTo>
                  <a:cubicBezTo>
                    <a:pt x="305" y="6"/>
                    <a:pt x="182" y="0"/>
                    <a:pt x="58" y="1"/>
                  </a:cubicBezTo>
                  <a:lnTo>
                    <a:pt x="58" y="1"/>
                  </a:lnTo>
                  <a:cubicBezTo>
                    <a:pt x="39" y="1"/>
                    <a:pt x="19" y="31"/>
                    <a:pt x="0" y="46"/>
                  </a:cubicBezTo>
                  <a:lnTo>
                    <a:pt x="0" y="46"/>
                  </a:lnTo>
                  <a:cubicBezTo>
                    <a:pt x="15" y="64"/>
                    <a:pt x="28" y="86"/>
                    <a:pt x="47" y="96"/>
                  </a:cubicBezTo>
                  <a:lnTo>
                    <a:pt x="47" y="96"/>
                  </a:lnTo>
                  <a:cubicBezTo>
                    <a:pt x="65" y="106"/>
                    <a:pt x="90" y="107"/>
                    <a:pt x="111" y="105"/>
                  </a:cubicBezTo>
                  <a:lnTo>
                    <a:pt x="111" y="105"/>
                  </a:lnTo>
                  <a:cubicBezTo>
                    <a:pt x="219" y="89"/>
                    <a:pt x="327" y="71"/>
                    <a:pt x="435" y="54"/>
                  </a:cubicBezTo>
                  <a:lnTo>
                    <a:pt x="435" y="54"/>
                  </a:lnTo>
                  <a:cubicBezTo>
                    <a:pt x="433" y="39"/>
                    <a:pt x="431" y="24"/>
                    <a:pt x="428" y="1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7" name="Freeform 393">
              <a:extLst>
                <a:ext uri="{FF2B5EF4-FFF2-40B4-BE49-F238E27FC236}">
                  <a16:creationId xmlns:a16="http://schemas.microsoft.com/office/drawing/2014/main" id="{5EEFED1D-CDA3-ED4B-859D-65A670C30B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3362" y="439001"/>
              <a:ext cx="153911" cy="157645"/>
            </a:xfrm>
            <a:custGeom>
              <a:avLst/>
              <a:gdLst>
                <a:gd name="T0" fmla="*/ 57 w 354"/>
                <a:gd name="T1" fmla="*/ 0 h 361"/>
                <a:gd name="T2" fmla="*/ 57 w 354"/>
                <a:gd name="T3" fmla="*/ 0 h 361"/>
                <a:gd name="T4" fmla="*/ 353 w 354"/>
                <a:gd name="T5" fmla="*/ 360 h 361"/>
                <a:gd name="T6" fmla="*/ 353 w 354"/>
                <a:gd name="T7" fmla="*/ 360 h 361"/>
                <a:gd name="T8" fmla="*/ 145 w 354"/>
                <a:gd name="T9" fmla="*/ 90 h 361"/>
                <a:gd name="T10" fmla="*/ 145 w 354"/>
                <a:gd name="T11" fmla="*/ 90 h 361"/>
                <a:gd name="T12" fmla="*/ 57 w 354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61">
                  <a:moveTo>
                    <a:pt x="57" y="0"/>
                  </a:moveTo>
                  <a:lnTo>
                    <a:pt x="57" y="0"/>
                  </a:lnTo>
                  <a:cubicBezTo>
                    <a:pt x="0" y="134"/>
                    <a:pt x="171" y="351"/>
                    <a:pt x="353" y="360"/>
                  </a:cubicBezTo>
                  <a:lnTo>
                    <a:pt x="353" y="360"/>
                  </a:lnTo>
                  <a:cubicBezTo>
                    <a:pt x="220" y="307"/>
                    <a:pt x="164" y="212"/>
                    <a:pt x="145" y="90"/>
                  </a:cubicBezTo>
                  <a:lnTo>
                    <a:pt x="145" y="90"/>
                  </a:lnTo>
                  <a:cubicBezTo>
                    <a:pt x="138" y="46"/>
                    <a:pt x="114" y="8"/>
                    <a:pt x="57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8" name="Freeform 394">
              <a:extLst>
                <a:ext uri="{FF2B5EF4-FFF2-40B4-BE49-F238E27FC236}">
                  <a16:creationId xmlns:a16="http://schemas.microsoft.com/office/drawing/2014/main" id="{3E45AFEF-30BA-1B42-A719-CA7E79EC07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6508" y="235799"/>
              <a:ext cx="106987" cy="167029"/>
            </a:xfrm>
            <a:custGeom>
              <a:avLst/>
              <a:gdLst>
                <a:gd name="T0" fmla="*/ 0 w 249"/>
                <a:gd name="T1" fmla="*/ 383 h 384"/>
                <a:gd name="T2" fmla="*/ 0 w 249"/>
                <a:gd name="T3" fmla="*/ 383 h 384"/>
                <a:gd name="T4" fmla="*/ 242 w 249"/>
                <a:gd name="T5" fmla="*/ 52 h 384"/>
                <a:gd name="T6" fmla="*/ 242 w 249"/>
                <a:gd name="T7" fmla="*/ 52 h 384"/>
                <a:gd name="T8" fmla="*/ 231 w 249"/>
                <a:gd name="T9" fmla="*/ 0 h 384"/>
                <a:gd name="T10" fmla="*/ 231 w 249"/>
                <a:gd name="T11" fmla="*/ 0 h 384"/>
                <a:gd name="T12" fmla="*/ 181 w 249"/>
                <a:gd name="T13" fmla="*/ 16 h 384"/>
                <a:gd name="T14" fmla="*/ 181 w 249"/>
                <a:gd name="T15" fmla="*/ 16 h 384"/>
                <a:gd name="T16" fmla="*/ 143 w 249"/>
                <a:gd name="T17" fmla="*/ 61 h 384"/>
                <a:gd name="T18" fmla="*/ 143 w 249"/>
                <a:gd name="T19" fmla="*/ 61 h 384"/>
                <a:gd name="T20" fmla="*/ 0 w 249"/>
                <a:gd name="T21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384">
                  <a:moveTo>
                    <a:pt x="0" y="383"/>
                  </a:moveTo>
                  <a:lnTo>
                    <a:pt x="0" y="383"/>
                  </a:lnTo>
                  <a:cubicBezTo>
                    <a:pt x="82" y="273"/>
                    <a:pt x="196" y="188"/>
                    <a:pt x="242" y="52"/>
                  </a:cubicBezTo>
                  <a:lnTo>
                    <a:pt x="242" y="52"/>
                  </a:lnTo>
                  <a:cubicBezTo>
                    <a:pt x="248" y="37"/>
                    <a:pt x="235" y="17"/>
                    <a:pt x="231" y="0"/>
                  </a:cubicBezTo>
                  <a:lnTo>
                    <a:pt x="231" y="0"/>
                  </a:lnTo>
                  <a:cubicBezTo>
                    <a:pt x="214" y="5"/>
                    <a:pt x="194" y="6"/>
                    <a:pt x="181" y="16"/>
                  </a:cubicBezTo>
                  <a:lnTo>
                    <a:pt x="181" y="16"/>
                  </a:lnTo>
                  <a:cubicBezTo>
                    <a:pt x="165" y="27"/>
                    <a:pt x="151" y="44"/>
                    <a:pt x="143" y="61"/>
                  </a:cubicBezTo>
                  <a:lnTo>
                    <a:pt x="143" y="61"/>
                  </a:lnTo>
                  <a:cubicBezTo>
                    <a:pt x="94" y="168"/>
                    <a:pt x="47" y="275"/>
                    <a:pt x="0" y="383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9" name="Freeform 395">
              <a:extLst>
                <a:ext uri="{FF2B5EF4-FFF2-40B4-BE49-F238E27FC236}">
                  <a16:creationId xmlns:a16="http://schemas.microsoft.com/office/drawing/2014/main" id="{CEFF457B-BD80-FC4C-85F4-C686F8F8E4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6979" y="201829"/>
              <a:ext cx="59124" cy="178289"/>
            </a:xfrm>
            <a:custGeom>
              <a:avLst/>
              <a:gdLst>
                <a:gd name="T0" fmla="*/ 55 w 137"/>
                <a:gd name="T1" fmla="*/ 407 h 409"/>
                <a:gd name="T2" fmla="*/ 55 w 137"/>
                <a:gd name="T3" fmla="*/ 407 h 409"/>
                <a:gd name="T4" fmla="*/ 65 w 137"/>
                <a:gd name="T5" fmla="*/ 6 h 409"/>
                <a:gd name="T6" fmla="*/ 65 w 137"/>
                <a:gd name="T7" fmla="*/ 6 h 409"/>
                <a:gd name="T8" fmla="*/ 40 w 137"/>
                <a:gd name="T9" fmla="*/ 0 h 409"/>
                <a:gd name="T10" fmla="*/ 40 w 137"/>
                <a:gd name="T11" fmla="*/ 0 h 409"/>
                <a:gd name="T12" fmla="*/ 2 w 137"/>
                <a:gd name="T13" fmla="*/ 86 h 409"/>
                <a:gd name="T14" fmla="*/ 2 w 137"/>
                <a:gd name="T15" fmla="*/ 86 h 409"/>
                <a:gd name="T16" fmla="*/ 37 w 137"/>
                <a:gd name="T17" fmla="*/ 408 h 409"/>
                <a:gd name="T18" fmla="*/ 37 w 137"/>
                <a:gd name="T19" fmla="*/ 408 h 409"/>
                <a:gd name="T20" fmla="*/ 55 w 137"/>
                <a:gd name="T21" fmla="*/ 40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409">
                  <a:moveTo>
                    <a:pt x="55" y="407"/>
                  </a:moveTo>
                  <a:lnTo>
                    <a:pt x="55" y="407"/>
                  </a:lnTo>
                  <a:cubicBezTo>
                    <a:pt x="48" y="273"/>
                    <a:pt x="136" y="140"/>
                    <a:pt x="65" y="6"/>
                  </a:cubicBezTo>
                  <a:lnTo>
                    <a:pt x="65" y="6"/>
                  </a:lnTo>
                  <a:cubicBezTo>
                    <a:pt x="56" y="4"/>
                    <a:pt x="48" y="2"/>
                    <a:pt x="40" y="0"/>
                  </a:cubicBezTo>
                  <a:lnTo>
                    <a:pt x="40" y="0"/>
                  </a:lnTo>
                  <a:cubicBezTo>
                    <a:pt x="26" y="28"/>
                    <a:pt x="0" y="58"/>
                    <a:pt x="2" y="86"/>
                  </a:cubicBezTo>
                  <a:lnTo>
                    <a:pt x="2" y="86"/>
                  </a:lnTo>
                  <a:cubicBezTo>
                    <a:pt x="9" y="194"/>
                    <a:pt x="25" y="301"/>
                    <a:pt x="37" y="408"/>
                  </a:cubicBezTo>
                  <a:lnTo>
                    <a:pt x="37" y="408"/>
                  </a:lnTo>
                  <a:cubicBezTo>
                    <a:pt x="43" y="408"/>
                    <a:pt x="49" y="407"/>
                    <a:pt x="55" y="40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0" name="Freeform 396">
              <a:extLst>
                <a:ext uri="{FF2B5EF4-FFF2-40B4-BE49-F238E27FC236}">
                  <a16:creationId xmlns:a16="http://schemas.microsoft.com/office/drawing/2014/main" id="{72E3A378-91E4-104D-A045-EB0BEA800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464" y="1041596"/>
              <a:ext cx="161418" cy="71316"/>
            </a:xfrm>
            <a:custGeom>
              <a:avLst/>
              <a:gdLst>
                <a:gd name="T0" fmla="*/ 370 w 371"/>
                <a:gd name="T1" fmla="*/ 0 h 162"/>
                <a:gd name="T2" fmla="*/ 370 w 371"/>
                <a:gd name="T3" fmla="*/ 0 h 162"/>
                <a:gd name="T4" fmla="*/ 34 w 371"/>
                <a:gd name="T5" fmla="*/ 95 h 162"/>
                <a:gd name="T6" fmla="*/ 34 w 371"/>
                <a:gd name="T7" fmla="*/ 95 h 162"/>
                <a:gd name="T8" fmla="*/ 0 w 371"/>
                <a:gd name="T9" fmla="*/ 137 h 162"/>
                <a:gd name="T10" fmla="*/ 0 w 371"/>
                <a:gd name="T11" fmla="*/ 137 h 162"/>
                <a:gd name="T12" fmla="*/ 42 w 371"/>
                <a:gd name="T13" fmla="*/ 161 h 162"/>
                <a:gd name="T14" fmla="*/ 42 w 371"/>
                <a:gd name="T15" fmla="*/ 161 h 162"/>
                <a:gd name="T16" fmla="*/ 287 w 371"/>
                <a:gd name="T17" fmla="*/ 77 h 162"/>
                <a:gd name="T18" fmla="*/ 287 w 371"/>
                <a:gd name="T19" fmla="*/ 77 h 162"/>
                <a:gd name="T20" fmla="*/ 370 w 37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162">
                  <a:moveTo>
                    <a:pt x="370" y="0"/>
                  </a:moveTo>
                  <a:lnTo>
                    <a:pt x="370" y="0"/>
                  </a:lnTo>
                  <a:cubicBezTo>
                    <a:pt x="264" y="30"/>
                    <a:pt x="148" y="61"/>
                    <a:pt x="34" y="95"/>
                  </a:cubicBezTo>
                  <a:lnTo>
                    <a:pt x="34" y="95"/>
                  </a:lnTo>
                  <a:cubicBezTo>
                    <a:pt x="20" y="99"/>
                    <a:pt x="12" y="122"/>
                    <a:pt x="0" y="137"/>
                  </a:cubicBezTo>
                  <a:lnTo>
                    <a:pt x="0" y="137"/>
                  </a:lnTo>
                  <a:cubicBezTo>
                    <a:pt x="14" y="145"/>
                    <a:pt x="27" y="161"/>
                    <a:pt x="42" y="161"/>
                  </a:cubicBezTo>
                  <a:lnTo>
                    <a:pt x="42" y="161"/>
                  </a:lnTo>
                  <a:cubicBezTo>
                    <a:pt x="133" y="161"/>
                    <a:pt x="215" y="131"/>
                    <a:pt x="287" y="77"/>
                  </a:cubicBezTo>
                  <a:lnTo>
                    <a:pt x="287" y="77"/>
                  </a:lnTo>
                  <a:cubicBezTo>
                    <a:pt x="320" y="52"/>
                    <a:pt x="348" y="20"/>
                    <a:pt x="370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1" name="Freeform 397">
              <a:extLst>
                <a:ext uri="{FF2B5EF4-FFF2-40B4-BE49-F238E27FC236}">
                  <a16:creationId xmlns:a16="http://schemas.microsoft.com/office/drawing/2014/main" id="{7C4FC73C-3C23-224E-90DE-5947D092C2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078" y="-75217"/>
              <a:ext cx="78832" cy="144508"/>
            </a:xfrm>
            <a:custGeom>
              <a:avLst/>
              <a:gdLst>
                <a:gd name="T0" fmla="*/ 182 w 183"/>
                <a:gd name="T1" fmla="*/ 326 h 332"/>
                <a:gd name="T2" fmla="*/ 182 w 183"/>
                <a:gd name="T3" fmla="*/ 326 h 332"/>
                <a:gd name="T4" fmla="*/ 80 w 183"/>
                <a:gd name="T5" fmla="*/ 33 h 332"/>
                <a:gd name="T6" fmla="*/ 80 w 183"/>
                <a:gd name="T7" fmla="*/ 33 h 332"/>
                <a:gd name="T8" fmla="*/ 22 w 183"/>
                <a:gd name="T9" fmla="*/ 0 h 332"/>
                <a:gd name="T10" fmla="*/ 22 w 183"/>
                <a:gd name="T11" fmla="*/ 0 h 332"/>
                <a:gd name="T12" fmla="*/ 9 w 183"/>
                <a:gd name="T13" fmla="*/ 68 h 332"/>
                <a:gd name="T14" fmla="*/ 9 w 183"/>
                <a:gd name="T15" fmla="*/ 68 h 332"/>
                <a:gd name="T16" fmla="*/ 170 w 183"/>
                <a:gd name="T17" fmla="*/ 331 h 332"/>
                <a:gd name="T18" fmla="*/ 170 w 183"/>
                <a:gd name="T19" fmla="*/ 331 h 332"/>
                <a:gd name="T20" fmla="*/ 182 w 183"/>
                <a:gd name="T21" fmla="*/ 32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332">
                  <a:moveTo>
                    <a:pt x="182" y="326"/>
                  </a:moveTo>
                  <a:lnTo>
                    <a:pt x="182" y="326"/>
                  </a:lnTo>
                  <a:cubicBezTo>
                    <a:pt x="149" y="228"/>
                    <a:pt x="118" y="130"/>
                    <a:pt x="80" y="33"/>
                  </a:cubicBezTo>
                  <a:lnTo>
                    <a:pt x="80" y="33"/>
                  </a:lnTo>
                  <a:cubicBezTo>
                    <a:pt x="75" y="17"/>
                    <a:pt x="42" y="11"/>
                    <a:pt x="22" y="0"/>
                  </a:cubicBezTo>
                  <a:lnTo>
                    <a:pt x="22" y="0"/>
                  </a:lnTo>
                  <a:cubicBezTo>
                    <a:pt x="17" y="23"/>
                    <a:pt x="0" y="52"/>
                    <a:pt x="9" y="68"/>
                  </a:cubicBezTo>
                  <a:lnTo>
                    <a:pt x="9" y="68"/>
                  </a:lnTo>
                  <a:cubicBezTo>
                    <a:pt x="60" y="158"/>
                    <a:pt x="116" y="244"/>
                    <a:pt x="170" y="331"/>
                  </a:cubicBezTo>
                  <a:lnTo>
                    <a:pt x="170" y="331"/>
                  </a:lnTo>
                  <a:cubicBezTo>
                    <a:pt x="174" y="329"/>
                    <a:pt x="178" y="327"/>
                    <a:pt x="182" y="326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2" name="Freeform 398">
              <a:extLst>
                <a:ext uri="{FF2B5EF4-FFF2-40B4-BE49-F238E27FC236}">
                  <a16:creationId xmlns:a16="http://schemas.microsoft.com/office/drawing/2014/main" id="{B26CB5F5-1175-CA44-8908-02B30817D0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235" y="-66181"/>
              <a:ext cx="42231" cy="135124"/>
            </a:xfrm>
            <a:custGeom>
              <a:avLst/>
              <a:gdLst>
                <a:gd name="T0" fmla="*/ 75 w 98"/>
                <a:gd name="T1" fmla="*/ 308 h 309"/>
                <a:gd name="T2" fmla="*/ 75 w 98"/>
                <a:gd name="T3" fmla="*/ 308 h 309"/>
                <a:gd name="T4" fmla="*/ 83 w 98"/>
                <a:gd name="T5" fmla="*/ 31 h 309"/>
                <a:gd name="T6" fmla="*/ 83 w 98"/>
                <a:gd name="T7" fmla="*/ 31 h 309"/>
                <a:gd name="T8" fmla="*/ 35 w 98"/>
                <a:gd name="T9" fmla="*/ 0 h 309"/>
                <a:gd name="T10" fmla="*/ 35 w 98"/>
                <a:gd name="T11" fmla="*/ 0 h 309"/>
                <a:gd name="T12" fmla="*/ 4 w 98"/>
                <a:gd name="T13" fmla="*/ 44 h 309"/>
                <a:gd name="T14" fmla="*/ 4 w 98"/>
                <a:gd name="T15" fmla="*/ 44 h 309"/>
                <a:gd name="T16" fmla="*/ 8 w 98"/>
                <a:gd name="T17" fmla="*/ 72 h 309"/>
                <a:gd name="T18" fmla="*/ 8 w 98"/>
                <a:gd name="T19" fmla="*/ 72 h 309"/>
                <a:gd name="T20" fmla="*/ 75 w 98"/>
                <a:gd name="T21" fmla="*/ 30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309">
                  <a:moveTo>
                    <a:pt x="75" y="308"/>
                  </a:moveTo>
                  <a:lnTo>
                    <a:pt x="75" y="308"/>
                  </a:lnTo>
                  <a:cubicBezTo>
                    <a:pt x="94" y="215"/>
                    <a:pt x="97" y="123"/>
                    <a:pt x="83" y="31"/>
                  </a:cubicBezTo>
                  <a:lnTo>
                    <a:pt x="83" y="31"/>
                  </a:lnTo>
                  <a:cubicBezTo>
                    <a:pt x="81" y="18"/>
                    <a:pt x="52" y="1"/>
                    <a:pt x="35" y="0"/>
                  </a:cubicBezTo>
                  <a:lnTo>
                    <a:pt x="35" y="0"/>
                  </a:lnTo>
                  <a:cubicBezTo>
                    <a:pt x="25" y="0"/>
                    <a:pt x="12" y="27"/>
                    <a:pt x="4" y="44"/>
                  </a:cubicBezTo>
                  <a:lnTo>
                    <a:pt x="4" y="44"/>
                  </a:lnTo>
                  <a:cubicBezTo>
                    <a:pt x="0" y="51"/>
                    <a:pt x="5" y="63"/>
                    <a:pt x="8" y="72"/>
                  </a:cubicBezTo>
                  <a:lnTo>
                    <a:pt x="8" y="72"/>
                  </a:lnTo>
                  <a:cubicBezTo>
                    <a:pt x="29" y="149"/>
                    <a:pt x="51" y="226"/>
                    <a:pt x="75" y="308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3" name="Freeform 399">
              <a:extLst>
                <a:ext uri="{FF2B5EF4-FFF2-40B4-BE49-F238E27FC236}">
                  <a16:creationId xmlns:a16="http://schemas.microsoft.com/office/drawing/2014/main" id="{B4C04E00-C17F-0345-A3D5-64E8781EE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508" y="89442"/>
              <a:ext cx="70386" cy="71316"/>
            </a:xfrm>
            <a:custGeom>
              <a:avLst/>
              <a:gdLst>
                <a:gd name="T0" fmla="*/ 161 w 162"/>
                <a:gd name="T1" fmla="*/ 134 h 162"/>
                <a:gd name="T2" fmla="*/ 161 w 162"/>
                <a:gd name="T3" fmla="*/ 134 h 162"/>
                <a:gd name="T4" fmla="*/ 114 w 162"/>
                <a:gd name="T5" fmla="*/ 36 h 162"/>
                <a:gd name="T6" fmla="*/ 114 w 162"/>
                <a:gd name="T7" fmla="*/ 36 h 162"/>
                <a:gd name="T8" fmla="*/ 10 w 162"/>
                <a:gd name="T9" fmla="*/ 45 h 162"/>
                <a:gd name="T10" fmla="*/ 10 w 162"/>
                <a:gd name="T11" fmla="*/ 45 h 162"/>
                <a:gd name="T12" fmla="*/ 53 w 162"/>
                <a:gd name="T13" fmla="*/ 149 h 162"/>
                <a:gd name="T14" fmla="*/ 53 w 162"/>
                <a:gd name="T15" fmla="*/ 149 h 162"/>
                <a:gd name="T16" fmla="*/ 161 w 162"/>
                <a:gd name="T17" fmla="*/ 13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62">
                  <a:moveTo>
                    <a:pt x="161" y="134"/>
                  </a:moveTo>
                  <a:lnTo>
                    <a:pt x="161" y="134"/>
                  </a:lnTo>
                  <a:cubicBezTo>
                    <a:pt x="141" y="89"/>
                    <a:pt x="136" y="51"/>
                    <a:pt x="114" y="36"/>
                  </a:cubicBezTo>
                  <a:lnTo>
                    <a:pt x="114" y="36"/>
                  </a:lnTo>
                  <a:cubicBezTo>
                    <a:pt x="83" y="13"/>
                    <a:pt x="27" y="0"/>
                    <a:pt x="10" y="45"/>
                  </a:cubicBezTo>
                  <a:lnTo>
                    <a:pt x="10" y="45"/>
                  </a:lnTo>
                  <a:cubicBezTo>
                    <a:pt x="0" y="71"/>
                    <a:pt x="28" y="122"/>
                    <a:pt x="53" y="149"/>
                  </a:cubicBezTo>
                  <a:lnTo>
                    <a:pt x="53" y="149"/>
                  </a:lnTo>
                  <a:cubicBezTo>
                    <a:pt x="65" y="161"/>
                    <a:pt x="111" y="142"/>
                    <a:pt x="161" y="13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4" name="Freeform 400">
              <a:extLst>
                <a:ext uri="{FF2B5EF4-FFF2-40B4-BE49-F238E27FC236}">
                  <a16:creationId xmlns:a16="http://schemas.microsoft.com/office/drawing/2014/main" id="{DF48C4F2-5CC5-9F4F-92A6-D108A67BC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7277" y="504982"/>
              <a:ext cx="126695" cy="49734"/>
            </a:xfrm>
            <a:custGeom>
              <a:avLst/>
              <a:gdLst>
                <a:gd name="T0" fmla="*/ 0 w 289"/>
                <a:gd name="T1" fmla="*/ 81 h 115"/>
                <a:gd name="T2" fmla="*/ 0 w 289"/>
                <a:gd name="T3" fmla="*/ 81 h 115"/>
                <a:gd name="T4" fmla="*/ 288 w 289"/>
                <a:gd name="T5" fmla="*/ 66 h 115"/>
                <a:gd name="T6" fmla="*/ 288 w 289"/>
                <a:gd name="T7" fmla="*/ 66 h 115"/>
                <a:gd name="T8" fmla="*/ 0 w 289"/>
                <a:gd name="T9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15">
                  <a:moveTo>
                    <a:pt x="0" y="81"/>
                  </a:moveTo>
                  <a:lnTo>
                    <a:pt x="0" y="81"/>
                  </a:lnTo>
                  <a:cubicBezTo>
                    <a:pt x="101" y="114"/>
                    <a:pt x="193" y="93"/>
                    <a:pt x="288" y="66"/>
                  </a:cubicBezTo>
                  <a:lnTo>
                    <a:pt x="288" y="66"/>
                  </a:lnTo>
                  <a:cubicBezTo>
                    <a:pt x="178" y="0"/>
                    <a:pt x="28" y="7"/>
                    <a:pt x="0" y="8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5" name="Freeform 401">
              <a:extLst>
                <a:ext uri="{FF2B5EF4-FFF2-40B4-BE49-F238E27FC236}">
                  <a16:creationId xmlns:a16="http://schemas.microsoft.com/office/drawing/2014/main" id="{4FF94206-43DE-314B-B79D-42C85F73A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4135" y="972588"/>
              <a:ext cx="61940" cy="60055"/>
            </a:xfrm>
            <a:custGeom>
              <a:avLst/>
              <a:gdLst>
                <a:gd name="T0" fmla="*/ 139 w 140"/>
                <a:gd name="T1" fmla="*/ 81 h 137"/>
                <a:gd name="T2" fmla="*/ 139 w 140"/>
                <a:gd name="T3" fmla="*/ 81 h 137"/>
                <a:gd name="T4" fmla="*/ 111 w 140"/>
                <a:gd name="T5" fmla="*/ 24 h 137"/>
                <a:gd name="T6" fmla="*/ 111 w 140"/>
                <a:gd name="T7" fmla="*/ 24 h 137"/>
                <a:gd name="T8" fmla="*/ 5 w 140"/>
                <a:gd name="T9" fmla="*/ 38 h 137"/>
                <a:gd name="T10" fmla="*/ 5 w 140"/>
                <a:gd name="T11" fmla="*/ 38 h 137"/>
                <a:gd name="T12" fmla="*/ 22 w 140"/>
                <a:gd name="T13" fmla="*/ 109 h 137"/>
                <a:gd name="T14" fmla="*/ 22 w 140"/>
                <a:gd name="T15" fmla="*/ 109 h 137"/>
                <a:gd name="T16" fmla="*/ 139 w 140"/>
                <a:gd name="T17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37">
                  <a:moveTo>
                    <a:pt x="139" y="81"/>
                  </a:moveTo>
                  <a:lnTo>
                    <a:pt x="139" y="81"/>
                  </a:lnTo>
                  <a:cubicBezTo>
                    <a:pt x="133" y="67"/>
                    <a:pt x="127" y="39"/>
                    <a:pt x="111" y="24"/>
                  </a:cubicBezTo>
                  <a:lnTo>
                    <a:pt x="111" y="24"/>
                  </a:lnTo>
                  <a:cubicBezTo>
                    <a:pt x="86" y="0"/>
                    <a:pt x="13" y="10"/>
                    <a:pt x="5" y="38"/>
                  </a:cubicBezTo>
                  <a:lnTo>
                    <a:pt x="5" y="38"/>
                  </a:lnTo>
                  <a:cubicBezTo>
                    <a:pt x="0" y="60"/>
                    <a:pt x="8" y="93"/>
                    <a:pt x="22" y="109"/>
                  </a:cubicBezTo>
                  <a:lnTo>
                    <a:pt x="22" y="109"/>
                  </a:lnTo>
                  <a:cubicBezTo>
                    <a:pt x="46" y="136"/>
                    <a:pt x="109" y="124"/>
                    <a:pt x="139" y="8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6" name="Freeform 402">
              <a:extLst>
                <a:ext uri="{FF2B5EF4-FFF2-40B4-BE49-F238E27FC236}">
                  <a16:creationId xmlns:a16="http://schemas.microsoft.com/office/drawing/2014/main" id="{DBD7A3F4-5B46-224C-A82B-26158F4B34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5662" y="-22386"/>
              <a:ext cx="76955" cy="88206"/>
            </a:xfrm>
            <a:custGeom>
              <a:avLst/>
              <a:gdLst>
                <a:gd name="T0" fmla="*/ 175 w 176"/>
                <a:gd name="T1" fmla="*/ 195 h 205"/>
                <a:gd name="T2" fmla="*/ 175 w 176"/>
                <a:gd name="T3" fmla="*/ 195 h 205"/>
                <a:gd name="T4" fmla="*/ 62 w 176"/>
                <a:gd name="T5" fmla="*/ 21 h 205"/>
                <a:gd name="T6" fmla="*/ 62 w 176"/>
                <a:gd name="T7" fmla="*/ 21 h 205"/>
                <a:gd name="T8" fmla="*/ 3 w 176"/>
                <a:gd name="T9" fmla="*/ 0 h 205"/>
                <a:gd name="T10" fmla="*/ 3 w 176"/>
                <a:gd name="T11" fmla="*/ 0 h 205"/>
                <a:gd name="T12" fmla="*/ 13 w 176"/>
                <a:gd name="T13" fmla="*/ 64 h 205"/>
                <a:gd name="T14" fmla="*/ 13 w 176"/>
                <a:gd name="T15" fmla="*/ 64 h 205"/>
                <a:gd name="T16" fmla="*/ 161 w 176"/>
                <a:gd name="T17" fmla="*/ 204 h 205"/>
                <a:gd name="T18" fmla="*/ 161 w 176"/>
                <a:gd name="T19" fmla="*/ 204 h 205"/>
                <a:gd name="T20" fmla="*/ 175 w 176"/>
                <a:gd name="T21" fmla="*/ 1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205">
                  <a:moveTo>
                    <a:pt x="175" y="195"/>
                  </a:moveTo>
                  <a:lnTo>
                    <a:pt x="175" y="195"/>
                  </a:lnTo>
                  <a:cubicBezTo>
                    <a:pt x="138" y="137"/>
                    <a:pt x="103" y="77"/>
                    <a:pt x="62" y="21"/>
                  </a:cubicBezTo>
                  <a:lnTo>
                    <a:pt x="62" y="21"/>
                  </a:lnTo>
                  <a:cubicBezTo>
                    <a:pt x="52" y="7"/>
                    <a:pt x="23" y="7"/>
                    <a:pt x="3" y="0"/>
                  </a:cubicBezTo>
                  <a:lnTo>
                    <a:pt x="3" y="0"/>
                  </a:lnTo>
                  <a:cubicBezTo>
                    <a:pt x="5" y="22"/>
                    <a:pt x="0" y="52"/>
                    <a:pt x="13" y="64"/>
                  </a:cubicBezTo>
                  <a:lnTo>
                    <a:pt x="13" y="64"/>
                  </a:lnTo>
                  <a:cubicBezTo>
                    <a:pt x="59" y="114"/>
                    <a:pt x="111" y="158"/>
                    <a:pt x="161" y="204"/>
                  </a:cubicBezTo>
                  <a:lnTo>
                    <a:pt x="161" y="204"/>
                  </a:lnTo>
                  <a:cubicBezTo>
                    <a:pt x="165" y="201"/>
                    <a:pt x="170" y="199"/>
                    <a:pt x="175" y="19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7" name="Freeform 403">
              <a:extLst>
                <a:ext uri="{FF2B5EF4-FFF2-40B4-BE49-F238E27FC236}">
                  <a16:creationId xmlns:a16="http://schemas.microsoft.com/office/drawing/2014/main" id="{BC9431FA-92DA-8442-98D4-2587FBDD1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2294" y="512794"/>
              <a:ext cx="55371" cy="53486"/>
            </a:xfrm>
            <a:custGeom>
              <a:avLst/>
              <a:gdLst>
                <a:gd name="T0" fmla="*/ 14 w 127"/>
                <a:gd name="T1" fmla="*/ 121 h 122"/>
                <a:gd name="T2" fmla="*/ 14 w 127"/>
                <a:gd name="T3" fmla="*/ 121 h 122"/>
                <a:gd name="T4" fmla="*/ 116 w 127"/>
                <a:gd name="T5" fmla="*/ 81 h 122"/>
                <a:gd name="T6" fmla="*/ 116 w 127"/>
                <a:gd name="T7" fmla="*/ 81 h 122"/>
                <a:gd name="T8" fmla="*/ 99 w 127"/>
                <a:gd name="T9" fmla="*/ 0 h 122"/>
                <a:gd name="T10" fmla="*/ 99 w 127"/>
                <a:gd name="T11" fmla="*/ 0 h 122"/>
                <a:gd name="T12" fmla="*/ 11 w 127"/>
                <a:gd name="T13" fmla="*/ 26 h 122"/>
                <a:gd name="T14" fmla="*/ 11 w 127"/>
                <a:gd name="T15" fmla="*/ 26 h 122"/>
                <a:gd name="T16" fmla="*/ 14 w 127"/>
                <a:gd name="T17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22">
                  <a:moveTo>
                    <a:pt x="14" y="121"/>
                  </a:moveTo>
                  <a:lnTo>
                    <a:pt x="14" y="121"/>
                  </a:lnTo>
                  <a:cubicBezTo>
                    <a:pt x="64" y="103"/>
                    <a:pt x="103" y="101"/>
                    <a:pt x="116" y="81"/>
                  </a:cubicBezTo>
                  <a:lnTo>
                    <a:pt x="116" y="81"/>
                  </a:lnTo>
                  <a:cubicBezTo>
                    <a:pt x="126" y="64"/>
                    <a:pt x="106" y="28"/>
                    <a:pt x="99" y="0"/>
                  </a:cubicBezTo>
                  <a:lnTo>
                    <a:pt x="99" y="0"/>
                  </a:lnTo>
                  <a:cubicBezTo>
                    <a:pt x="69" y="8"/>
                    <a:pt x="34" y="8"/>
                    <a:pt x="11" y="26"/>
                  </a:cubicBezTo>
                  <a:lnTo>
                    <a:pt x="11" y="26"/>
                  </a:lnTo>
                  <a:cubicBezTo>
                    <a:pt x="0" y="35"/>
                    <a:pt x="12" y="74"/>
                    <a:pt x="14" y="12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8" name="Freeform 404">
              <a:extLst>
                <a:ext uri="{FF2B5EF4-FFF2-40B4-BE49-F238E27FC236}">
                  <a16:creationId xmlns:a16="http://schemas.microsoft.com/office/drawing/2014/main" id="{0B45E4C0-CB2A-1E44-9BE7-51A1E6DA5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5019" y="430092"/>
              <a:ext cx="44109" cy="44103"/>
            </a:xfrm>
            <a:custGeom>
              <a:avLst/>
              <a:gdLst>
                <a:gd name="T0" fmla="*/ 78 w 100"/>
                <a:gd name="T1" fmla="*/ 0 h 103"/>
                <a:gd name="T2" fmla="*/ 78 w 100"/>
                <a:gd name="T3" fmla="*/ 0 h 103"/>
                <a:gd name="T4" fmla="*/ 0 w 100"/>
                <a:gd name="T5" fmla="*/ 26 h 103"/>
                <a:gd name="T6" fmla="*/ 0 w 100"/>
                <a:gd name="T7" fmla="*/ 26 h 103"/>
                <a:gd name="T8" fmla="*/ 26 w 100"/>
                <a:gd name="T9" fmla="*/ 93 h 103"/>
                <a:gd name="T10" fmla="*/ 26 w 100"/>
                <a:gd name="T11" fmla="*/ 93 h 103"/>
                <a:gd name="T12" fmla="*/ 90 w 100"/>
                <a:gd name="T13" fmla="*/ 80 h 103"/>
                <a:gd name="T14" fmla="*/ 90 w 100"/>
                <a:gd name="T15" fmla="*/ 80 h 103"/>
                <a:gd name="T16" fmla="*/ 78 w 100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3">
                  <a:moveTo>
                    <a:pt x="78" y="0"/>
                  </a:moveTo>
                  <a:lnTo>
                    <a:pt x="78" y="0"/>
                  </a:lnTo>
                  <a:cubicBezTo>
                    <a:pt x="42" y="11"/>
                    <a:pt x="21" y="19"/>
                    <a:pt x="0" y="26"/>
                  </a:cubicBezTo>
                  <a:lnTo>
                    <a:pt x="0" y="26"/>
                  </a:lnTo>
                  <a:cubicBezTo>
                    <a:pt x="8" y="50"/>
                    <a:pt x="9" y="81"/>
                    <a:pt x="26" y="93"/>
                  </a:cubicBezTo>
                  <a:lnTo>
                    <a:pt x="26" y="93"/>
                  </a:lnTo>
                  <a:cubicBezTo>
                    <a:pt x="39" y="102"/>
                    <a:pt x="79" y="94"/>
                    <a:pt x="90" y="80"/>
                  </a:cubicBezTo>
                  <a:lnTo>
                    <a:pt x="90" y="80"/>
                  </a:lnTo>
                  <a:cubicBezTo>
                    <a:pt x="99" y="68"/>
                    <a:pt x="85" y="37"/>
                    <a:pt x="78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9" name="Freeform 405">
              <a:extLst>
                <a:ext uri="{FF2B5EF4-FFF2-40B4-BE49-F238E27FC236}">
                  <a16:creationId xmlns:a16="http://schemas.microsoft.com/office/drawing/2014/main" id="{F3F58945-F38C-EC4A-A33C-DA0DED4C2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073" y="35554"/>
              <a:ext cx="64755" cy="53486"/>
            </a:xfrm>
            <a:custGeom>
              <a:avLst/>
              <a:gdLst>
                <a:gd name="T0" fmla="*/ 0 w 150"/>
                <a:gd name="T1" fmla="*/ 19 h 123"/>
                <a:gd name="T2" fmla="*/ 0 w 150"/>
                <a:gd name="T3" fmla="*/ 19 h 123"/>
                <a:gd name="T4" fmla="*/ 136 w 150"/>
                <a:gd name="T5" fmla="*/ 122 h 123"/>
                <a:gd name="T6" fmla="*/ 136 w 150"/>
                <a:gd name="T7" fmla="*/ 122 h 123"/>
                <a:gd name="T8" fmla="*/ 149 w 150"/>
                <a:gd name="T9" fmla="*/ 106 h 123"/>
                <a:gd name="T10" fmla="*/ 149 w 150"/>
                <a:gd name="T11" fmla="*/ 106 h 123"/>
                <a:gd name="T12" fmla="*/ 16 w 150"/>
                <a:gd name="T13" fmla="*/ 0 h 123"/>
                <a:gd name="T14" fmla="*/ 16 w 150"/>
                <a:gd name="T15" fmla="*/ 0 h 123"/>
                <a:gd name="T16" fmla="*/ 0 w 150"/>
                <a:gd name="T17" fmla="*/ 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23">
                  <a:moveTo>
                    <a:pt x="0" y="19"/>
                  </a:moveTo>
                  <a:lnTo>
                    <a:pt x="0" y="19"/>
                  </a:lnTo>
                  <a:cubicBezTo>
                    <a:pt x="19" y="87"/>
                    <a:pt x="80" y="102"/>
                    <a:pt x="136" y="122"/>
                  </a:cubicBezTo>
                  <a:lnTo>
                    <a:pt x="136" y="122"/>
                  </a:lnTo>
                  <a:cubicBezTo>
                    <a:pt x="140" y="116"/>
                    <a:pt x="145" y="111"/>
                    <a:pt x="149" y="106"/>
                  </a:cubicBezTo>
                  <a:lnTo>
                    <a:pt x="149" y="106"/>
                  </a:lnTo>
                  <a:cubicBezTo>
                    <a:pt x="105" y="71"/>
                    <a:pt x="61" y="35"/>
                    <a:pt x="16" y="0"/>
                  </a:cubicBezTo>
                  <a:lnTo>
                    <a:pt x="16" y="0"/>
                  </a:lnTo>
                  <a:cubicBezTo>
                    <a:pt x="11" y="6"/>
                    <a:pt x="5" y="13"/>
                    <a:pt x="0" y="19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0" name="Freeform 406">
              <a:extLst>
                <a:ext uri="{FF2B5EF4-FFF2-40B4-BE49-F238E27FC236}">
                  <a16:creationId xmlns:a16="http://schemas.microsoft.com/office/drawing/2014/main" id="{F155A336-E56C-C647-AAF9-E238C316A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641" y="-579959"/>
              <a:ext cx="430080" cy="829440"/>
            </a:xfrm>
            <a:custGeom>
              <a:avLst/>
              <a:gdLst>
                <a:gd name="T0" fmla="*/ 327348 w 988"/>
                <a:gd name="T1" fmla="*/ 525210 h 1903"/>
                <a:gd name="T2" fmla="*/ 327348 w 988"/>
                <a:gd name="T3" fmla="*/ 525210 h 1903"/>
                <a:gd name="T4" fmla="*/ 204593 w 988"/>
                <a:gd name="T5" fmla="*/ 235800 h 1903"/>
                <a:gd name="T6" fmla="*/ 204593 w 988"/>
                <a:gd name="T7" fmla="*/ 235800 h 1903"/>
                <a:gd name="T8" fmla="*/ 264229 w 988"/>
                <a:gd name="T9" fmla="*/ 451550 h 1903"/>
                <a:gd name="T10" fmla="*/ 264229 w 988"/>
                <a:gd name="T11" fmla="*/ 451550 h 1903"/>
                <a:gd name="T12" fmla="*/ 364349 w 988"/>
                <a:gd name="T13" fmla="*/ 652917 h 1903"/>
                <a:gd name="T14" fmla="*/ 364349 w 988"/>
                <a:gd name="T15" fmla="*/ 652917 h 1903"/>
                <a:gd name="T16" fmla="*/ 296006 w 988"/>
                <a:gd name="T17" fmla="*/ 553541 h 1903"/>
                <a:gd name="T18" fmla="*/ 296006 w 988"/>
                <a:gd name="T19" fmla="*/ 553541 h 1903"/>
                <a:gd name="T20" fmla="*/ 235499 w 988"/>
                <a:gd name="T21" fmla="*/ 443705 h 1903"/>
                <a:gd name="T22" fmla="*/ 235499 w 988"/>
                <a:gd name="T23" fmla="*/ 443705 h 1903"/>
                <a:gd name="T24" fmla="*/ 186745 w 988"/>
                <a:gd name="T25" fmla="*/ 330381 h 1903"/>
                <a:gd name="T26" fmla="*/ 186745 w 988"/>
                <a:gd name="T27" fmla="*/ 330381 h 1903"/>
                <a:gd name="T28" fmla="*/ 142780 w 988"/>
                <a:gd name="T29" fmla="*/ 216622 h 1903"/>
                <a:gd name="T30" fmla="*/ 142780 w 988"/>
                <a:gd name="T31" fmla="*/ 216622 h 1903"/>
                <a:gd name="T32" fmla="*/ 136250 w 988"/>
                <a:gd name="T33" fmla="*/ 217058 h 1903"/>
                <a:gd name="T34" fmla="*/ 136250 w 988"/>
                <a:gd name="T35" fmla="*/ 217058 h 1903"/>
                <a:gd name="T36" fmla="*/ 136250 w 988"/>
                <a:gd name="T37" fmla="*/ 244953 h 1903"/>
                <a:gd name="T38" fmla="*/ 136250 w 988"/>
                <a:gd name="T39" fmla="*/ 244953 h 1903"/>
                <a:gd name="T40" fmla="*/ 222440 w 988"/>
                <a:gd name="T41" fmla="*/ 493828 h 1903"/>
                <a:gd name="T42" fmla="*/ 222440 w 988"/>
                <a:gd name="T43" fmla="*/ 493828 h 1903"/>
                <a:gd name="T44" fmla="*/ 310807 w 988"/>
                <a:gd name="T45" fmla="*/ 626765 h 1903"/>
                <a:gd name="T46" fmla="*/ 310807 w 988"/>
                <a:gd name="T47" fmla="*/ 626765 h 1903"/>
                <a:gd name="T48" fmla="*/ 403962 w 988"/>
                <a:gd name="T49" fmla="*/ 746627 h 1903"/>
                <a:gd name="T50" fmla="*/ 403962 w 988"/>
                <a:gd name="T51" fmla="*/ 746627 h 1903"/>
                <a:gd name="T52" fmla="*/ 153662 w 988"/>
                <a:gd name="T53" fmla="*/ 435859 h 1903"/>
                <a:gd name="T54" fmla="*/ 153662 w 988"/>
                <a:gd name="T55" fmla="*/ 435859 h 1903"/>
                <a:gd name="T56" fmla="*/ 429645 w 988"/>
                <a:gd name="T57" fmla="*/ 829004 h 1903"/>
                <a:gd name="T58" fmla="*/ 429645 w 988"/>
                <a:gd name="T59" fmla="*/ 829004 h 1903"/>
                <a:gd name="T60" fmla="*/ 396126 w 988"/>
                <a:gd name="T61" fmla="*/ 809826 h 1903"/>
                <a:gd name="T62" fmla="*/ 396126 w 988"/>
                <a:gd name="T63" fmla="*/ 809826 h 1903"/>
                <a:gd name="T64" fmla="*/ 363043 w 988"/>
                <a:gd name="T65" fmla="*/ 789341 h 1903"/>
                <a:gd name="T66" fmla="*/ 363043 w 988"/>
                <a:gd name="T67" fmla="*/ 789341 h 1903"/>
                <a:gd name="T68" fmla="*/ 51366 w 988"/>
                <a:gd name="T69" fmla="*/ 400119 h 1903"/>
                <a:gd name="T70" fmla="*/ 51366 w 988"/>
                <a:gd name="T71" fmla="*/ 400119 h 1903"/>
                <a:gd name="T72" fmla="*/ 14800 w 988"/>
                <a:gd name="T73" fmla="*/ 157781 h 1903"/>
                <a:gd name="T74" fmla="*/ 14800 w 988"/>
                <a:gd name="T75" fmla="*/ 157781 h 1903"/>
                <a:gd name="T76" fmla="*/ 58331 w 988"/>
                <a:gd name="T77" fmla="*/ 47073 h 1903"/>
                <a:gd name="T78" fmla="*/ 58331 w 988"/>
                <a:gd name="T79" fmla="*/ 47073 h 1903"/>
                <a:gd name="T80" fmla="*/ 158015 w 988"/>
                <a:gd name="T81" fmla="*/ 14383 h 1903"/>
                <a:gd name="T82" fmla="*/ 158015 w 988"/>
                <a:gd name="T83" fmla="*/ 14383 h 1903"/>
                <a:gd name="T84" fmla="*/ 291653 w 988"/>
                <a:gd name="T85" fmla="*/ 137731 h 1903"/>
                <a:gd name="T86" fmla="*/ 291653 w 988"/>
                <a:gd name="T87" fmla="*/ 137731 h 1903"/>
                <a:gd name="T88" fmla="*/ 385244 w 988"/>
                <a:gd name="T89" fmla="*/ 449371 h 1903"/>
                <a:gd name="T90" fmla="*/ 385244 w 988"/>
                <a:gd name="T91" fmla="*/ 449371 h 1903"/>
                <a:gd name="T92" fmla="*/ 415715 w 988"/>
                <a:gd name="T93" fmla="*/ 627201 h 1903"/>
                <a:gd name="T94" fmla="*/ 415715 w 988"/>
                <a:gd name="T95" fmla="*/ 627201 h 1903"/>
                <a:gd name="T96" fmla="*/ 419633 w 988"/>
                <a:gd name="T97" fmla="*/ 648994 h 1903"/>
                <a:gd name="T98" fmla="*/ 419633 w 988"/>
                <a:gd name="T99" fmla="*/ 648994 h 1903"/>
                <a:gd name="T100" fmla="*/ 294701 w 988"/>
                <a:gd name="T101" fmla="*/ 330381 h 1903"/>
                <a:gd name="T102" fmla="*/ 294701 w 988"/>
                <a:gd name="T103" fmla="*/ 330381 h 1903"/>
                <a:gd name="T104" fmla="*/ 286430 w 988"/>
                <a:gd name="T105" fmla="*/ 332561 h 1903"/>
                <a:gd name="T106" fmla="*/ 286430 w 988"/>
                <a:gd name="T107" fmla="*/ 332561 h 1903"/>
                <a:gd name="T108" fmla="*/ 332137 w 988"/>
                <a:gd name="T109" fmla="*/ 523031 h 1903"/>
                <a:gd name="T110" fmla="*/ 332137 w 988"/>
                <a:gd name="T111" fmla="*/ 523031 h 1903"/>
                <a:gd name="T112" fmla="*/ 327348 w 988"/>
                <a:gd name="T113" fmla="*/ 525210 h 190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88" h="1903">
                  <a:moveTo>
                    <a:pt x="752" y="1205"/>
                  </a:moveTo>
                  <a:lnTo>
                    <a:pt x="752" y="1205"/>
                  </a:lnTo>
                  <a:cubicBezTo>
                    <a:pt x="657" y="984"/>
                    <a:pt x="564" y="763"/>
                    <a:pt x="470" y="541"/>
                  </a:cubicBezTo>
                  <a:cubicBezTo>
                    <a:pt x="467" y="720"/>
                    <a:pt x="538" y="879"/>
                    <a:pt x="607" y="1036"/>
                  </a:cubicBezTo>
                  <a:cubicBezTo>
                    <a:pt x="676" y="1192"/>
                    <a:pt x="763" y="1342"/>
                    <a:pt x="837" y="1498"/>
                  </a:cubicBezTo>
                  <a:cubicBezTo>
                    <a:pt x="784" y="1423"/>
                    <a:pt x="728" y="1349"/>
                    <a:pt x="680" y="1270"/>
                  </a:cubicBezTo>
                  <a:cubicBezTo>
                    <a:pt x="630" y="1188"/>
                    <a:pt x="583" y="1104"/>
                    <a:pt x="541" y="1018"/>
                  </a:cubicBezTo>
                  <a:cubicBezTo>
                    <a:pt x="500" y="933"/>
                    <a:pt x="464" y="845"/>
                    <a:pt x="429" y="758"/>
                  </a:cubicBezTo>
                  <a:cubicBezTo>
                    <a:pt x="393" y="672"/>
                    <a:pt x="361" y="584"/>
                    <a:pt x="328" y="497"/>
                  </a:cubicBezTo>
                  <a:cubicBezTo>
                    <a:pt x="323" y="498"/>
                    <a:pt x="318" y="498"/>
                    <a:pt x="313" y="498"/>
                  </a:cubicBezTo>
                  <a:cubicBezTo>
                    <a:pt x="313" y="519"/>
                    <a:pt x="308" y="542"/>
                    <a:pt x="313" y="562"/>
                  </a:cubicBezTo>
                  <a:cubicBezTo>
                    <a:pt x="361" y="758"/>
                    <a:pt x="412" y="955"/>
                    <a:pt x="511" y="1133"/>
                  </a:cubicBezTo>
                  <a:cubicBezTo>
                    <a:pt x="570" y="1240"/>
                    <a:pt x="643" y="1339"/>
                    <a:pt x="714" y="1438"/>
                  </a:cubicBezTo>
                  <a:cubicBezTo>
                    <a:pt x="783" y="1532"/>
                    <a:pt x="858" y="1620"/>
                    <a:pt x="928" y="1713"/>
                  </a:cubicBezTo>
                  <a:cubicBezTo>
                    <a:pt x="686" y="1516"/>
                    <a:pt x="514" y="1262"/>
                    <a:pt x="353" y="1000"/>
                  </a:cubicBezTo>
                  <a:cubicBezTo>
                    <a:pt x="464" y="1370"/>
                    <a:pt x="699" y="1652"/>
                    <a:pt x="987" y="1902"/>
                  </a:cubicBezTo>
                  <a:cubicBezTo>
                    <a:pt x="962" y="1887"/>
                    <a:pt x="936" y="1873"/>
                    <a:pt x="910" y="1858"/>
                  </a:cubicBezTo>
                  <a:cubicBezTo>
                    <a:pt x="884" y="1843"/>
                    <a:pt x="859" y="1827"/>
                    <a:pt x="834" y="1811"/>
                  </a:cubicBezTo>
                  <a:cubicBezTo>
                    <a:pt x="498" y="1591"/>
                    <a:pt x="279" y="1279"/>
                    <a:pt x="118" y="918"/>
                  </a:cubicBezTo>
                  <a:cubicBezTo>
                    <a:pt x="39" y="739"/>
                    <a:pt x="0" y="555"/>
                    <a:pt x="34" y="362"/>
                  </a:cubicBezTo>
                  <a:cubicBezTo>
                    <a:pt x="50" y="274"/>
                    <a:pt x="89" y="188"/>
                    <a:pt x="134" y="108"/>
                  </a:cubicBezTo>
                  <a:cubicBezTo>
                    <a:pt x="182" y="22"/>
                    <a:pt x="269" y="0"/>
                    <a:pt x="363" y="33"/>
                  </a:cubicBezTo>
                  <a:cubicBezTo>
                    <a:pt x="506" y="82"/>
                    <a:pt x="601" y="189"/>
                    <a:pt x="670" y="316"/>
                  </a:cubicBezTo>
                  <a:cubicBezTo>
                    <a:pt x="790" y="539"/>
                    <a:pt x="849" y="781"/>
                    <a:pt x="885" y="1031"/>
                  </a:cubicBezTo>
                  <a:cubicBezTo>
                    <a:pt x="904" y="1168"/>
                    <a:pt x="932" y="1303"/>
                    <a:pt x="955" y="1439"/>
                  </a:cubicBezTo>
                  <a:cubicBezTo>
                    <a:pt x="957" y="1450"/>
                    <a:pt x="959" y="1462"/>
                    <a:pt x="964" y="1489"/>
                  </a:cubicBezTo>
                  <a:cubicBezTo>
                    <a:pt x="806" y="1257"/>
                    <a:pt x="798" y="985"/>
                    <a:pt x="677" y="758"/>
                  </a:cubicBezTo>
                  <a:cubicBezTo>
                    <a:pt x="671" y="760"/>
                    <a:pt x="664" y="761"/>
                    <a:pt x="658" y="763"/>
                  </a:cubicBezTo>
                  <a:cubicBezTo>
                    <a:pt x="693" y="908"/>
                    <a:pt x="727" y="1054"/>
                    <a:pt x="763" y="1200"/>
                  </a:cubicBezTo>
                  <a:cubicBezTo>
                    <a:pt x="758" y="1202"/>
                    <a:pt x="755" y="1204"/>
                    <a:pt x="752" y="1205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1" name="Freeform 407">
              <a:extLst>
                <a:ext uri="{FF2B5EF4-FFF2-40B4-BE49-F238E27FC236}">
                  <a16:creationId xmlns:a16="http://schemas.microsoft.com/office/drawing/2014/main" id="{99260F92-21D5-EB43-A09A-DEE84D97F9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681" y="702602"/>
              <a:ext cx="389759" cy="541440"/>
            </a:xfrm>
            <a:custGeom>
              <a:avLst/>
              <a:gdLst>
                <a:gd name="T0" fmla="*/ 198359 w 896"/>
                <a:gd name="T1" fmla="*/ 0 h 1244"/>
                <a:gd name="T2" fmla="*/ 198359 w 896"/>
                <a:gd name="T3" fmla="*/ 0 h 1244"/>
                <a:gd name="T4" fmla="*/ 349304 w 896"/>
                <a:gd name="T5" fmla="*/ 144500 h 1244"/>
                <a:gd name="T6" fmla="*/ 349304 w 896"/>
                <a:gd name="T7" fmla="*/ 144500 h 1244"/>
                <a:gd name="T8" fmla="*/ 320594 w 896"/>
                <a:gd name="T9" fmla="*/ 433500 h 1244"/>
                <a:gd name="T10" fmla="*/ 320594 w 896"/>
                <a:gd name="T11" fmla="*/ 433500 h 1244"/>
                <a:gd name="T12" fmla="*/ 62640 w 896"/>
                <a:gd name="T13" fmla="*/ 428277 h 1244"/>
                <a:gd name="T14" fmla="*/ 62640 w 896"/>
                <a:gd name="T15" fmla="*/ 428277 h 1244"/>
                <a:gd name="T16" fmla="*/ 90915 w 896"/>
                <a:gd name="T17" fmla="*/ 52664 h 1244"/>
                <a:gd name="T18" fmla="*/ 90915 w 896"/>
                <a:gd name="T19" fmla="*/ 52664 h 1244"/>
                <a:gd name="T20" fmla="*/ 113100 w 896"/>
                <a:gd name="T21" fmla="*/ 32208 h 1244"/>
                <a:gd name="T22" fmla="*/ 113100 w 896"/>
                <a:gd name="T23" fmla="*/ 32208 h 1244"/>
                <a:gd name="T24" fmla="*/ 91350 w 896"/>
                <a:gd name="T25" fmla="*/ 140583 h 1244"/>
                <a:gd name="T26" fmla="*/ 91350 w 896"/>
                <a:gd name="T27" fmla="*/ 140583 h 1244"/>
                <a:gd name="T28" fmla="*/ 203579 w 896"/>
                <a:gd name="T29" fmla="*/ 306410 h 1244"/>
                <a:gd name="T30" fmla="*/ 203579 w 896"/>
                <a:gd name="T31" fmla="*/ 306410 h 1244"/>
                <a:gd name="T32" fmla="*/ 307979 w 896"/>
                <a:gd name="T33" fmla="*/ 211527 h 1244"/>
                <a:gd name="T34" fmla="*/ 307979 w 896"/>
                <a:gd name="T35" fmla="*/ 211527 h 1244"/>
                <a:gd name="T36" fmla="*/ 266654 w 896"/>
                <a:gd name="T37" fmla="*/ 99670 h 1244"/>
                <a:gd name="T38" fmla="*/ 266654 w 896"/>
                <a:gd name="T39" fmla="*/ 99670 h 1244"/>
                <a:gd name="T40" fmla="*/ 198359 w 896"/>
                <a:gd name="T41" fmla="*/ 0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0"/>
                  </a:moveTo>
                  <a:lnTo>
                    <a:pt x="456" y="0"/>
                  </a:lnTo>
                  <a:cubicBezTo>
                    <a:pt x="638" y="55"/>
                    <a:pt x="741" y="176"/>
                    <a:pt x="803" y="332"/>
                  </a:cubicBezTo>
                  <a:cubicBezTo>
                    <a:pt x="895" y="563"/>
                    <a:pt x="878" y="788"/>
                    <a:pt x="737" y="996"/>
                  </a:cubicBezTo>
                  <a:cubicBezTo>
                    <a:pt x="572" y="1243"/>
                    <a:pt x="301" y="1236"/>
                    <a:pt x="144" y="984"/>
                  </a:cubicBezTo>
                  <a:cubicBezTo>
                    <a:pt x="0" y="752"/>
                    <a:pt x="31" y="329"/>
                    <a:pt x="209" y="121"/>
                  </a:cubicBezTo>
                  <a:cubicBezTo>
                    <a:pt x="223" y="105"/>
                    <a:pt x="240" y="93"/>
                    <a:pt x="260" y="74"/>
                  </a:cubicBezTo>
                  <a:cubicBezTo>
                    <a:pt x="242" y="164"/>
                    <a:pt x="222" y="243"/>
                    <a:pt x="210" y="323"/>
                  </a:cubicBezTo>
                  <a:cubicBezTo>
                    <a:pt x="187" y="482"/>
                    <a:pt x="313" y="665"/>
                    <a:pt x="468" y="704"/>
                  </a:cubicBezTo>
                  <a:cubicBezTo>
                    <a:pt x="607" y="739"/>
                    <a:pt x="713" y="643"/>
                    <a:pt x="708" y="486"/>
                  </a:cubicBezTo>
                  <a:cubicBezTo>
                    <a:pt x="705" y="390"/>
                    <a:pt x="663" y="307"/>
                    <a:pt x="613" y="229"/>
                  </a:cubicBezTo>
                  <a:cubicBezTo>
                    <a:pt x="566" y="155"/>
                    <a:pt x="514" y="84"/>
                    <a:pt x="456" y="0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2" name="Freeform 408">
              <a:extLst>
                <a:ext uri="{FF2B5EF4-FFF2-40B4-BE49-F238E27FC236}">
                  <a16:creationId xmlns:a16="http://schemas.microsoft.com/office/drawing/2014/main" id="{F6F49C43-43FD-5249-9C0C-240AFD0180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7630" y="-618358"/>
              <a:ext cx="852139" cy="1092255"/>
            </a:xfrm>
            <a:custGeom>
              <a:avLst/>
              <a:gdLst>
                <a:gd name="T0" fmla="*/ 510 w 1956"/>
                <a:gd name="T1" fmla="*/ 0 h 2510"/>
                <a:gd name="T2" fmla="*/ 510 w 1956"/>
                <a:gd name="T3" fmla="*/ 0 h 2510"/>
                <a:gd name="T4" fmla="*/ 347 w 1956"/>
                <a:gd name="T5" fmla="*/ 1065 h 2510"/>
                <a:gd name="T6" fmla="*/ 347 w 1956"/>
                <a:gd name="T7" fmla="*/ 1065 h 2510"/>
                <a:gd name="T8" fmla="*/ 802 w 1956"/>
                <a:gd name="T9" fmla="*/ 1623 h 2510"/>
                <a:gd name="T10" fmla="*/ 802 w 1956"/>
                <a:gd name="T11" fmla="*/ 1623 h 2510"/>
                <a:gd name="T12" fmla="*/ 1383 w 1956"/>
                <a:gd name="T13" fmla="*/ 2027 h 2510"/>
                <a:gd name="T14" fmla="*/ 1383 w 1956"/>
                <a:gd name="T15" fmla="*/ 2027 h 2510"/>
                <a:gd name="T16" fmla="*/ 1955 w 1956"/>
                <a:gd name="T17" fmla="*/ 2509 h 2510"/>
                <a:gd name="T18" fmla="*/ 1955 w 1956"/>
                <a:gd name="T19" fmla="*/ 2509 h 2510"/>
                <a:gd name="T20" fmla="*/ 1489 w 1956"/>
                <a:gd name="T21" fmla="*/ 2244 h 2510"/>
                <a:gd name="T22" fmla="*/ 1489 w 1956"/>
                <a:gd name="T23" fmla="*/ 2244 h 2510"/>
                <a:gd name="T24" fmla="*/ 888 w 1956"/>
                <a:gd name="T25" fmla="*/ 1917 h 2510"/>
                <a:gd name="T26" fmla="*/ 888 w 1956"/>
                <a:gd name="T27" fmla="*/ 1917 h 2510"/>
                <a:gd name="T28" fmla="*/ 251 w 1956"/>
                <a:gd name="T29" fmla="*/ 1308 h 2510"/>
                <a:gd name="T30" fmla="*/ 251 w 1956"/>
                <a:gd name="T31" fmla="*/ 1308 h 2510"/>
                <a:gd name="T32" fmla="*/ 456 w 1956"/>
                <a:gd name="T33" fmla="*/ 38 h 2510"/>
                <a:gd name="T34" fmla="*/ 456 w 1956"/>
                <a:gd name="T35" fmla="*/ 38 h 2510"/>
                <a:gd name="T36" fmla="*/ 510 w 1956"/>
                <a:gd name="T3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56" h="2510">
                  <a:moveTo>
                    <a:pt x="510" y="0"/>
                  </a:moveTo>
                  <a:lnTo>
                    <a:pt x="510" y="0"/>
                  </a:lnTo>
                  <a:cubicBezTo>
                    <a:pt x="241" y="287"/>
                    <a:pt x="180" y="684"/>
                    <a:pt x="347" y="1065"/>
                  </a:cubicBezTo>
                  <a:lnTo>
                    <a:pt x="347" y="1065"/>
                  </a:lnTo>
                  <a:cubicBezTo>
                    <a:pt x="447" y="1293"/>
                    <a:pt x="607" y="1475"/>
                    <a:pt x="802" y="1623"/>
                  </a:cubicBezTo>
                  <a:lnTo>
                    <a:pt x="802" y="1623"/>
                  </a:lnTo>
                  <a:cubicBezTo>
                    <a:pt x="990" y="1765"/>
                    <a:pt x="1187" y="1895"/>
                    <a:pt x="1383" y="2027"/>
                  </a:cubicBezTo>
                  <a:lnTo>
                    <a:pt x="1383" y="2027"/>
                  </a:lnTo>
                  <a:cubicBezTo>
                    <a:pt x="1590" y="2168"/>
                    <a:pt x="1783" y="2324"/>
                    <a:pt x="1955" y="2509"/>
                  </a:cubicBezTo>
                  <a:lnTo>
                    <a:pt x="1955" y="2509"/>
                  </a:lnTo>
                  <a:cubicBezTo>
                    <a:pt x="1799" y="2419"/>
                    <a:pt x="1645" y="2330"/>
                    <a:pt x="1489" y="2244"/>
                  </a:cubicBezTo>
                  <a:lnTo>
                    <a:pt x="1489" y="2244"/>
                  </a:lnTo>
                  <a:cubicBezTo>
                    <a:pt x="1289" y="2134"/>
                    <a:pt x="1083" y="2035"/>
                    <a:pt x="888" y="1917"/>
                  </a:cubicBezTo>
                  <a:lnTo>
                    <a:pt x="888" y="1917"/>
                  </a:lnTo>
                  <a:cubicBezTo>
                    <a:pt x="632" y="1762"/>
                    <a:pt x="409" y="1570"/>
                    <a:pt x="251" y="1308"/>
                  </a:cubicBezTo>
                  <a:lnTo>
                    <a:pt x="251" y="1308"/>
                  </a:lnTo>
                  <a:cubicBezTo>
                    <a:pt x="0" y="893"/>
                    <a:pt x="84" y="348"/>
                    <a:pt x="456" y="38"/>
                  </a:cubicBezTo>
                  <a:lnTo>
                    <a:pt x="456" y="38"/>
                  </a:lnTo>
                  <a:cubicBezTo>
                    <a:pt x="473" y="24"/>
                    <a:pt x="492" y="13"/>
                    <a:pt x="510" y="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3" name="Freeform 409">
              <a:extLst>
                <a:ext uri="{FF2B5EF4-FFF2-40B4-BE49-F238E27FC236}">
                  <a16:creationId xmlns:a16="http://schemas.microsoft.com/office/drawing/2014/main" id="{6D02375D-78BC-E446-A2FF-24C60266FE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881" y="-67319"/>
              <a:ext cx="564480" cy="364800"/>
            </a:xfrm>
            <a:custGeom>
              <a:avLst/>
              <a:gdLst>
                <a:gd name="T0" fmla="*/ 505635 w 1295"/>
                <a:gd name="T1" fmla="*/ 258834 h 840"/>
                <a:gd name="T2" fmla="*/ 505635 w 1295"/>
                <a:gd name="T3" fmla="*/ 258834 h 840"/>
                <a:gd name="T4" fmla="*/ 92409 w 1295"/>
                <a:gd name="T5" fmla="*/ 284023 h 840"/>
                <a:gd name="T6" fmla="*/ 92409 w 1295"/>
                <a:gd name="T7" fmla="*/ 284023 h 840"/>
                <a:gd name="T8" fmla="*/ 73230 w 1295"/>
                <a:gd name="T9" fmla="*/ 86423 h 840"/>
                <a:gd name="T10" fmla="*/ 73230 w 1295"/>
                <a:gd name="T11" fmla="*/ 86423 h 840"/>
                <a:gd name="T12" fmla="*/ 340867 w 1295"/>
                <a:gd name="T13" fmla="*/ 21714 h 840"/>
                <a:gd name="T14" fmla="*/ 340867 w 1295"/>
                <a:gd name="T15" fmla="*/ 21714 h 840"/>
                <a:gd name="T16" fmla="*/ 503891 w 1295"/>
                <a:gd name="T17" fmla="*/ 101623 h 840"/>
                <a:gd name="T18" fmla="*/ 503891 w 1295"/>
                <a:gd name="T19" fmla="*/ 101623 h 840"/>
                <a:gd name="T20" fmla="*/ 564044 w 1295"/>
                <a:gd name="T21" fmla="*/ 165463 h 840"/>
                <a:gd name="T22" fmla="*/ 564044 w 1295"/>
                <a:gd name="T23" fmla="*/ 165463 h 840"/>
                <a:gd name="T24" fmla="*/ 524814 w 1295"/>
                <a:gd name="T25" fmla="*/ 165029 h 840"/>
                <a:gd name="T26" fmla="*/ 524814 w 1295"/>
                <a:gd name="T27" fmla="*/ 165029 h 840"/>
                <a:gd name="T28" fmla="*/ 335201 w 1295"/>
                <a:gd name="T29" fmla="*/ 93371 h 840"/>
                <a:gd name="T30" fmla="*/ 335201 w 1295"/>
                <a:gd name="T31" fmla="*/ 93371 h 840"/>
                <a:gd name="T32" fmla="*/ 217074 w 1295"/>
                <a:gd name="T33" fmla="*/ 165463 h 840"/>
                <a:gd name="T34" fmla="*/ 217074 w 1295"/>
                <a:gd name="T35" fmla="*/ 165463 h 840"/>
                <a:gd name="T36" fmla="*/ 220997 w 1295"/>
                <a:gd name="T37" fmla="*/ 195429 h 840"/>
                <a:gd name="T38" fmla="*/ 220997 w 1295"/>
                <a:gd name="T39" fmla="*/ 195429 h 840"/>
                <a:gd name="T40" fmla="*/ 375303 w 1295"/>
                <a:gd name="T41" fmla="*/ 268389 h 840"/>
                <a:gd name="T42" fmla="*/ 375303 w 1295"/>
                <a:gd name="T43" fmla="*/ 268389 h 840"/>
                <a:gd name="T44" fmla="*/ 505635 w 1295"/>
                <a:gd name="T45" fmla="*/ 258834 h 8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95" h="840">
                  <a:moveTo>
                    <a:pt x="1160" y="596"/>
                  </a:moveTo>
                  <a:lnTo>
                    <a:pt x="1160" y="596"/>
                  </a:lnTo>
                  <a:cubicBezTo>
                    <a:pt x="878" y="839"/>
                    <a:pt x="454" y="803"/>
                    <a:pt x="212" y="654"/>
                  </a:cubicBezTo>
                  <a:cubicBezTo>
                    <a:pt x="20" y="536"/>
                    <a:pt x="0" y="353"/>
                    <a:pt x="168" y="199"/>
                  </a:cubicBezTo>
                  <a:cubicBezTo>
                    <a:pt x="345" y="38"/>
                    <a:pt x="552" y="0"/>
                    <a:pt x="782" y="50"/>
                  </a:cubicBezTo>
                  <a:cubicBezTo>
                    <a:pt x="923" y="80"/>
                    <a:pt x="1046" y="145"/>
                    <a:pt x="1156" y="234"/>
                  </a:cubicBezTo>
                  <a:cubicBezTo>
                    <a:pt x="1207" y="276"/>
                    <a:pt x="1248" y="331"/>
                    <a:pt x="1294" y="381"/>
                  </a:cubicBezTo>
                  <a:cubicBezTo>
                    <a:pt x="1252" y="424"/>
                    <a:pt x="1229" y="401"/>
                    <a:pt x="1204" y="380"/>
                  </a:cubicBezTo>
                  <a:cubicBezTo>
                    <a:pt x="1079" y="273"/>
                    <a:pt x="929" y="226"/>
                    <a:pt x="769" y="215"/>
                  </a:cubicBezTo>
                  <a:cubicBezTo>
                    <a:pt x="636" y="206"/>
                    <a:pt x="543" y="267"/>
                    <a:pt x="498" y="381"/>
                  </a:cubicBezTo>
                  <a:cubicBezTo>
                    <a:pt x="490" y="401"/>
                    <a:pt x="495" y="433"/>
                    <a:pt x="507" y="450"/>
                  </a:cubicBezTo>
                  <a:cubicBezTo>
                    <a:pt x="593" y="572"/>
                    <a:pt x="721" y="614"/>
                    <a:pt x="861" y="618"/>
                  </a:cubicBezTo>
                  <a:cubicBezTo>
                    <a:pt x="960" y="620"/>
                    <a:pt x="1059" y="604"/>
                    <a:pt x="1160" y="596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4" name="Freeform 410">
              <a:extLst>
                <a:ext uri="{FF2B5EF4-FFF2-40B4-BE49-F238E27FC236}">
                  <a16:creationId xmlns:a16="http://schemas.microsoft.com/office/drawing/2014/main" id="{1462E8DF-4EC7-0D49-AA65-5178727F9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9665" y="349279"/>
              <a:ext cx="791138" cy="595861"/>
            </a:xfrm>
            <a:custGeom>
              <a:avLst/>
              <a:gdLst>
                <a:gd name="T0" fmla="*/ 1802 w 1815"/>
                <a:gd name="T1" fmla="*/ 419 h 1368"/>
                <a:gd name="T2" fmla="*/ 1802 w 1815"/>
                <a:gd name="T3" fmla="*/ 419 h 1368"/>
                <a:gd name="T4" fmla="*/ 1722 w 1815"/>
                <a:gd name="T5" fmla="*/ 383 h 1368"/>
                <a:gd name="T6" fmla="*/ 1722 w 1815"/>
                <a:gd name="T7" fmla="*/ 383 h 1368"/>
                <a:gd name="T8" fmla="*/ 1091 w 1815"/>
                <a:gd name="T9" fmla="*/ 231 h 1368"/>
                <a:gd name="T10" fmla="*/ 1091 w 1815"/>
                <a:gd name="T11" fmla="*/ 231 h 1368"/>
                <a:gd name="T12" fmla="*/ 565 w 1815"/>
                <a:gd name="T13" fmla="*/ 440 h 1368"/>
                <a:gd name="T14" fmla="*/ 565 w 1815"/>
                <a:gd name="T15" fmla="*/ 440 h 1368"/>
                <a:gd name="T16" fmla="*/ 365 w 1815"/>
                <a:gd name="T17" fmla="*/ 620 h 1368"/>
                <a:gd name="T18" fmla="*/ 365 w 1815"/>
                <a:gd name="T19" fmla="*/ 620 h 1368"/>
                <a:gd name="T20" fmla="*/ 183 w 1815"/>
                <a:gd name="T21" fmla="*/ 1024 h 1368"/>
                <a:gd name="T22" fmla="*/ 183 w 1815"/>
                <a:gd name="T23" fmla="*/ 1024 h 1368"/>
                <a:gd name="T24" fmla="*/ 177 w 1815"/>
                <a:gd name="T25" fmla="*/ 1310 h 1368"/>
                <a:gd name="T26" fmla="*/ 177 w 1815"/>
                <a:gd name="T27" fmla="*/ 1310 h 1368"/>
                <a:gd name="T28" fmla="*/ 175 w 1815"/>
                <a:gd name="T29" fmla="*/ 1361 h 1368"/>
                <a:gd name="T30" fmla="*/ 175 w 1815"/>
                <a:gd name="T31" fmla="*/ 1361 h 1368"/>
                <a:gd name="T32" fmla="*/ 156 w 1815"/>
                <a:gd name="T33" fmla="*/ 1367 h 1368"/>
                <a:gd name="T34" fmla="*/ 156 w 1815"/>
                <a:gd name="T35" fmla="*/ 1367 h 1368"/>
                <a:gd name="T36" fmla="*/ 104 w 1815"/>
                <a:gd name="T37" fmla="*/ 1239 h 1368"/>
                <a:gd name="T38" fmla="*/ 104 w 1815"/>
                <a:gd name="T39" fmla="*/ 1239 h 1368"/>
                <a:gd name="T40" fmla="*/ 502 w 1815"/>
                <a:gd name="T41" fmla="*/ 184 h 1368"/>
                <a:gd name="T42" fmla="*/ 502 w 1815"/>
                <a:gd name="T43" fmla="*/ 184 h 1368"/>
                <a:gd name="T44" fmla="*/ 1276 w 1815"/>
                <a:gd name="T45" fmla="*/ 114 h 1368"/>
                <a:gd name="T46" fmla="*/ 1276 w 1815"/>
                <a:gd name="T47" fmla="*/ 114 h 1368"/>
                <a:gd name="T48" fmla="*/ 1474 w 1815"/>
                <a:gd name="T49" fmla="*/ 198 h 1368"/>
                <a:gd name="T50" fmla="*/ 1474 w 1815"/>
                <a:gd name="T51" fmla="*/ 198 h 1368"/>
                <a:gd name="T52" fmla="*/ 1814 w 1815"/>
                <a:gd name="T53" fmla="*/ 397 h 1368"/>
                <a:gd name="T54" fmla="*/ 1814 w 1815"/>
                <a:gd name="T55" fmla="*/ 397 h 1368"/>
                <a:gd name="T56" fmla="*/ 1802 w 1815"/>
                <a:gd name="T57" fmla="*/ 419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5" h="1368">
                  <a:moveTo>
                    <a:pt x="1802" y="419"/>
                  </a:moveTo>
                  <a:lnTo>
                    <a:pt x="1802" y="419"/>
                  </a:lnTo>
                  <a:cubicBezTo>
                    <a:pt x="1775" y="407"/>
                    <a:pt x="1748" y="395"/>
                    <a:pt x="1722" y="383"/>
                  </a:cubicBezTo>
                  <a:lnTo>
                    <a:pt x="1722" y="383"/>
                  </a:lnTo>
                  <a:cubicBezTo>
                    <a:pt x="1523" y="286"/>
                    <a:pt x="1314" y="225"/>
                    <a:pt x="1091" y="231"/>
                  </a:cubicBezTo>
                  <a:lnTo>
                    <a:pt x="1091" y="231"/>
                  </a:lnTo>
                  <a:cubicBezTo>
                    <a:pt x="893" y="236"/>
                    <a:pt x="718" y="315"/>
                    <a:pt x="565" y="440"/>
                  </a:cubicBezTo>
                  <a:lnTo>
                    <a:pt x="565" y="440"/>
                  </a:lnTo>
                  <a:cubicBezTo>
                    <a:pt x="496" y="497"/>
                    <a:pt x="429" y="557"/>
                    <a:pt x="365" y="620"/>
                  </a:cubicBezTo>
                  <a:lnTo>
                    <a:pt x="365" y="620"/>
                  </a:lnTo>
                  <a:cubicBezTo>
                    <a:pt x="253" y="732"/>
                    <a:pt x="200" y="872"/>
                    <a:pt x="183" y="1024"/>
                  </a:cubicBezTo>
                  <a:lnTo>
                    <a:pt x="183" y="1024"/>
                  </a:lnTo>
                  <a:cubicBezTo>
                    <a:pt x="172" y="1119"/>
                    <a:pt x="178" y="1215"/>
                    <a:pt x="177" y="1310"/>
                  </a:cubicBezTo>
                  <a:lnTo>
                    <a:pt x="177" y="1310"/>
                  </a:lnTo>
                  <a:cubicBezTo>
                    <a:pt x="177" y="1327"/>
                    <a:pt x="175" y="1344"/>
                    <a:pt x="175" y="1361"/>
                  </a:cubicBezTo>
                  <a:lnTo>
                    <a:pt x="175" y="1361"/>
                  </a:lnTo>
                  <a:cubicBezTo>
                    <a:pt x="168" y="1363"/>
                    <a:pt x="162" y="1365"/>
                    <a:pt x="156" y="1367"/>
                  </a:cubicBezTo>
                  <a:lnTo>
                    <a:pt x="156" y="1367"/>
                  </a:lnTo>
                  <a:cubicBezTo>
                    <a:pt x="138" y="1324"/>
                    <a:pt x="116" y="1283"/>
                    <a:pt x="104" y="1239"/>
                  </a:cubicBezTo>
                  <a:lnTo>
                    <a:pt x="104" y="1239"/>
                  </a:lnTo>
                  <a:cubicBezTo>
                    <a:pt x="0" y="837"/>
                    <a:pt x="162" y="423"/>
                    <a:pt x="502" y="184"/>
                  </a:cubicBezTo>
                  <a:lnTo>
                    <a:pt x="502" y="184"/>
                  </a:lnTo>
                  <a:cubicBezTo>
                    <a:pt x="749" y="10"/>
                    <a:pt x="1005" y="0"/>
                    <a:pt x="1276" y="114"/>
                  </a:cubicBezTo>
                  <a:lnTo>
                    <a:pt x="1276" y="114"/>
                  </a:lnTo>
                  <a:cubicBezTo>
                    <a:pt x="1342" y="143"/>
                    <a:pt x="1412" y="164"/>
                    <a:pt x="1474" y="198"/>
                  </a:cubicBezTo>
                  <a:lnTo>
                    <a:pt x="1474" y="198"/>
                  </a:lnTo>
                  <a:cubicBezTo>
                    <a:pt x="1590" y="261"/>
                    <a:pt x="1701" y="330"/>
                    <a:pt x="1814" y="397"/>
                  </a:cubicBezTo>
                  <a:lnTo>
                    <a:pt x="1814" y="397"/>
                  </a:lnTo>
                  <a:cubicBezTo>
                    <a:pt x="1809" y="404"/>
                    <a:pt x="1806" y="412"/>
                    <a:pt x="1802" y="419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5" name="Freeform 411">
              <a:extLst>
                <a:ext uri="{FF2B5EF4-FFF2-40B4-BE49-F238E27FC236}">
                  <a16:creationId xmlns:a16="http://schemas.microsoft.com/office/drawing/2014/main" id="{2DE07FB7-AAE4-434C-A6B0-9A9BA6A7E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0721" y="1038601"/>
              <a:ext cx="366721" cy="445440"/>
            </a:xfrm>
            <a:custGeom>
              <a:avLst/>
              <a:gdLst>
                <a:gd name="T0" fmla="*/ 208434 w 841"/>
                <a:gd name="T1" fmla="*/ 0 h 1021"/>
                <a:gd name="T2" fmla="*/ 208434 w 841"/>
                <a:gd name="T3" fmla="*/ 0 h 1021"/>
                <a:gd name="T4" fmla="*/ 190991 w 841"/>
                <a:gd name="T5" fmla="*/ 17451 h 1021"/>
                <a:gd name="T6" fmla="*/ 190991 w 841"/>
                <a:gd name="T7" fmla="*/ 17451 h 1021"/>
                <a:gd name="T8" fmla="*/ 118171 w 841"/>
                <a:gd name="T9" fmla="*/ 163604 h 1021"/>
                <a:gd name="T10" fmla="*/ 118171 w 841"/>
                <a:gd name="T11" fmla="*/ 163604 h 1021"/>
                <a:gd name="T12" fmla="*/ 178346 w 841"/>
                <a:gd name="T13" fmla="*/ 257840 h 1021"/>
                <a:gd name="T14" fmla="*/ 178346 w 841"/>
                <a:gd name="T15" fmla="*/ 257840 h 1021"/>
                <a:gd name="T16" fmla="*/ 288231 w 841"/>
                <a:gd name="T17" fmla="*/ 204614 h 1021"/>
                <a:gd name="T18" fmla="*/ 288231 w 841"/>
                <a:gd name="T19" fmla="*/ 204614 h 1021"/>
                <a:gd name="T20" fmla="*/ 304801 w 841"/>
                <a:gd name="T21" fmla="*/ 111251 h 1021"/>
                <a:gd name="T22" fmla="*/ 304801 w 841"/>
                <a:gd name="T23" fmla="*/ 111251 h 1021"/>
                <a:gd name="T24" fmla="*/ 287359 w 841"/>
                <a:gd name="T25" fmla="*/ 123030 h 1021"/>
                <a:gd name="T26" fmla="*/ 287359 w 841"/>
                <a:gd name="T27" fmla="*/ 123030 h 1021"/>
                <a:gd name="T28" fmla="*/ 292592 w 841"/>
                <a:gd name="T29" fmla="*/ 64133 h 1021"/>
                <a:gd name="T30" fmla="*/ 292592 w 841"/>
                <a:gd name="T31" fmla="*/ 64133 h 1021"/>
                <a:gd name="T32" fmla="*/ 297388 w 841"/>
                <a:gd name="T33" fmla="*/ 63697 h 1021"/>
                <a:gd name="T34" fmla="*/ 297388 w 841"/>
                <a:gd name="T35" fmla="*/ 63697 h 1021"/>
                <a:gd name="T36" fmla="*/ 304365 w 841"/>
                <a:gd name="T37" fmla="*/ 78094 h 1021"/>
                <a:gd name="T38" fmla="*/ 304365 w 841"/>
                <a:gd name="T39" fmla="*/ 78094 h 1021"/>
                <a:gd name="T40" fmla="*/ 307854 w 841"/>
                <a:gd name="T41" fmla="*/ 77221 h 1021"/>
                <a:gd name="T42" fmla="*/ 307854 w 841"/>
                <a:gd name="T43" fmla="*/ 77221 h 1021"/>
                <a:gd name="T44" fmla="*/ 303929 w 841"/>
                <a:gd name="T45" fmla="*/ 23559 h 1021"/>
                <a:gd name="T46" fmla="*/ 303929 w 841"/>
                <a:gd name="T47" fmla="*/ 23559 h 1021"/>
                <a:gd name="T48" fmla="*/ 340558 w 841"/>
                <a:gd name="T49" fmla="*/ 95109 h 1021"/>
                <a:gd name="T50" fmla="*/ 340558 w 841"/>
                <a:gd name="T51" fmla="*/ 95109 h 1021"/>
                <a:gd name="T52" fmla="*/ 147822 w 841"/>
                <a:gd name="T53" fmla="*/ 426244 h 1021"/>
                <a:gd name="T54" fmla="*/ 147822 w 841"/>
                <a:gd name="T55" fmla="*/ 426244 h 1021"/>
                <a:gd name="T56" fmla="*/ 27907 w 841"/>
                <a:gd name="T57" fmla="*/ 367346 h 1021"/>
                <a:gd name="T58" fmla="*/ 27907 w 841"/>
                <a:gd name="T59" fmla="*/ 367346 h 1021"/>
                <a:gd name="T60" fmla="*/ 40117 w 841"/>
                <a:gd name="T61" fmla="*/ 156624 h 1021"/>
                <a:gd name="T62" fmla="*/ 40117 w 841"/>
                <a:gd name="T63" fmla="*/ 156624 h 1021"/>
                <a:gd name="T64" fmla="*/ 208434 w 841"/>
                <a:gd name="T65" fmla="*/ 0 h 10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1" h="1021">
                  <a:moveTo>
                    <a:pt x="478" y="0"/>
                  </a:moveTo>
                  <a:lnTo>
                    <a:pt x="478" y="0"/>
                  </a:lnTo>
                  <a:cubicBezTo>
                    <a:pt x="465" y="13"/>
                    <a:pt x="453" y="28"/>
                    <a:pt x="438" y="40"/>
                  </a:cubicBezTo>
                  <a:cubicBezTo>
                    <a:pt x="335" y="128"/>
                    <a:pt x="284" y="244"/>
                    <a:pt x="271" y="375"/>
                  </a:cubicBezTo>
                  <a:cubicBezTo>
                    <a:pt x="260" y="491"/>
                    <a:pt x="314" y="569"/>
                    <a:pt x="409" y="591"/>
                  </a:cubicBezTo>
                  <a:cubicBezTo>
                    <a:pt x="533" y="620"/>
                    <a:pt x="617" y="584"/>
                    <a:pt x="661" y="469"/>
                  </a:cubicBezTo>
                  <a:cubicBezTo>
                    <a:pt x="686" y="403"/>
                    <a:pt x="696" y="331"/>
                    <a:pt x="699" y="255"/>
                  </a:cubicBezTo>
                  <a:cubicBezTo>
                    <a:pt x="692" y="260"/>
                    <a:pt x="685" y="265"/>
                    <a:pt x="659" y="282"/>
                  </a:cubicBezTo>
                  <a:cubicBezTo>
                    <a:pt x="664" y="228"/>
                    <a:pt x="668" y="187"/>
                    <a:pt x="671" y="147"/>
                  </a:cubicBezTo>
                  <a:cubicBezTo>
                    <a:pt x="674" y="146"/>
                    <a:pt x="679" y="146"/>
                    <a:pt x="682" y="146"/>
                  </a:cubicBezTo>
                  <a:cubicBezTo>
                    <a:pt x="688" y="157"/>
                    <a:pt x="693" y="168"/>
                    <a:pt x="698" y="179"/>
                  </a:cubicBezTo>
                  <a:cubicBezTo>
                    <a:pt x="700" y="178"/>
                    <a:pt x="703" y="177"/>
                    <a:pt x="706" y="177"/>
                  </a:cubicBezTo>
                  <a:cubicBezTo>
                    <a:pt x="703" y="138"/>
                    <a:pt x="700" y="100"/>
                    <a:pt x="697" y="54"/>
                  </a:cubicBezTo>
                  <a:cubicBezTo>
                    <a:pt x="755" y="98"/>
                    <a:pt x="771" y="158"/>
                    <a:pt x="781" y="218"/>
                  </a:cubicBezTo>
                  <a:cubicBezTo>
                    <a:pt x="840" y="540"/>
                    <a:pt x="682" y="874"/>
                    <a:pt x="339" y="977"/>
                  </a:cubicBezTo>
                  <a:cubicBezTo>
                    <a:pt x="197" y="1020"/>
                    <a:pt x="118" y="979"/>
                    <a:pt x="64" y="842"/>
                  </a:cubicBezTo>
                  <a:cubicBezTo>
                    <a:pt x="0" y="676"/>
                    <a:pt x="26" y="517"/>
                    <a:pt x="92" y="359"/>
                  </a:cubicBezTo>
                  <a:cubicBezTo>
                    <a:pt x="167" y="182"/>
                    <a:pt x="304" y="71"/>
                    <a:pt x="478" y="0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6" name="Freeform 412">
              <a:extLst>
                <a:ext uri="{FF2B5EF4-FFF2-40B4-BE49-F238E27FC236}">
                  <a16:creationId xmlns:a16="http://schemas.microsoft.com/office/drawing/2014/main" id="{C9C8104C-417F-7B40-B8CA-6028ECB35F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719" y="164205"/>
              <a:ext cx="1580399" cy="817314"/>
            </a:xfrm>
            <a:custGeom>
              <a:avLst/>
              <a:gdLst>
                <a:gd name="T0" fmla="*/ 1284 w 3630"/>
                <a:gd name="T1" fmla="*/ 0 h 1877"/>
                <a:gd name="T2" fmla="*/ 1284 w 3630"/>
                <a:gd name="T3" fmla="*/ 0 h 1877"/>
                <a:gd name="T4" fmla="*/ 1670 w 3630"/>
                <a:gd name="T5" fmla="*/ 218 h 1877"/>
                <a:gd name="T6" fmla="*/ 1670 w 3630"/>
                <a:gd name="T7" fmla="*/ 218 h 1877"/>
                <a:gd name="T8" fmla="*/ 1813 w 3630"/>
                <a:gd name="T9" fmla="*/ 245 h 1877"/>
                <a:gd name="T10" fmla="*/ 1813 w 3630"/>
                <a:gd name="T11" fmla="*/ 245 h 1877"/>
                <a:gd name="T12" fmla="*/ 2447 w 3630"/>
                <a:gd name="T13" fmla="*/ 246 h 1877"/>
                <a:gd name="T14" fmla="*/ 2447 w 3630"/>
                <a:gd name="T15" fmla="*/ 246 h 1877"/>
                <a:gd name="T16" fmla="*/ 3551 w 3630"/>
                <a:gd name="T17" fmla="*/ 648 h 1877"/>
                <a:gd name="T18" fmla="*/ 3551 w 3630"/>
                <a:gd name="T19" fmla="*/ 648 h 1877"/>
                <a:gd name="T20" fmla="*/ 3629 w 3630"/>
                <a:gd name="T21" fmla="*/ 713 h 1877"/>
                <a:gd name="T22" fmla="*/ 3629 w 3630"/>
                <a:gd name="T23" fmla="*/ 713 h 1877"/>
                <a:gd name="T24" fmla="*/ 3390 w 3630"/>
                <a:gd name="T25" fmla="*/ 594 h 1877"/>
                <a:gd name="T26" fmla="*/ 3390 w 3630"/>
                <a:gd name="T27" fmla="*/ 594 h 1877"/>
                <a:gd name="T28" fmla="*/ 2541 w 3630"/>
                <a:gd name="T29" fmla="*/ 320 h 1877"/>
                <a:gd name="T30" fmla="*/ 2541 w 3630"/>
                <a:gd name="T31" fmla="*/ 320 h 1877"/>
                <a:gd name="T32" fmla="*/ 1724 w 3630"/>
                <a:gd name="T33" fmla="*/ 342 h 1877"/>
                <a:gd name="T34" fmla="*/ 1724 w 3630"/>
                <a:gd name="T35" fmla="*/ 342 h 1877"/>
                <a:gd name="T36" fmla="*/ 1183 w 3630"/>
                <a:gd name="T37" fmla="*/ 568 h 1877"/>
                <a:gd name="T38" fmla="*/ 1183 w 3630"/>
                <a:gd name="T39" fmla="*/ 568 h 1877"/>
                <a:gd name="T40" fmla="*/ 924 w 3630"/>
                <a:gd name="T41" fmla="*/ 914 h 1877"/>
                <a:gd name="T42" fmla="*/ 924 w 3630"/>
                <a:gd name="T43" fmla="*/ 914 h 1877"/>
                <a:gd name="T44" fmla="*/ 868 w 3630"/>
                <a:gd name="T45" fmla="*/ 1049 h 1877"/>
                <a:gd name="T46" fmla="*/ 868 w 3630"/>
                <a:gd name="T47" fmla="*/ 1049 h 1877"/>
                <a:gd name="T48" fmla="*/ 844 w 3630"/>
                <a:gd name="T49" fmla="*/ 1041 h 1877"/>
                <a:gd name="T50" fmla="*/ 844 w 3630"/>
                <a:gd name="T51" fmla="*/ 1041 h 1877"/>
                <a:gd name="T52" fmla="*/ 954 w 3630"/>
                <a:gd name="T53" fmla="*/ 712 h 1877"/>
                <a:gd name="T54" fmla="*/ 954 w 3630"/>
                <a:gd name="T55" fmla="*/ 712 h 1877"/>
                <a:gd name="T56" fmla="*/ 21 w 3630"/>
                <a:gd name="T57" fmla="*/ 1876 h 1877"/>
                <a:gd name="T58" fmla="*/ 21 w 3630"/>
                <a:gd name="T59" fmla="*/ 1876 h 1877"/>
                <a:gd name="T60" fmla="*/ 0 w 3630"/>
                <a:gd name="T61" fmla="*/ 1865 h 1877"/>
                <a:gd name="T62" fmla="*/ 0 w 3630"/>
                <a:gd name="T63" fmla="*/ 1865 h 1877"/>
                <a:gd name="T64" fmla="*/ 64 w 3630"/>
                <a:gd name="T65" fmla="*/ 1668 h 1877"/>
                <a:gd name="T66" fmla="*/ 64 w 3630"/>
                <a:gd name="T67" fmla="*/ 1668 h 1877"/>
                <a:gd name="T68" fmla="*/ 151 w 3630"/>
                <a:gd name="T69" fmla="*/ 1469 h 1877"/>
                <a:gd name="T70" fmla="*/ 151 w 3630"/>
                <a:gd name="T71" fmla="*/ 1469 h 1877"/>
                <a:gd name="T72" fmla="*/ 257 w 3630"/>
                <a:gd name="T73" fmla="*/ 1288 h 1877"/>
                <a:gd name="T74" fmla="*/ 257 w 3630"/>
                <a:gd name="T75" fmla="*/ 1288 h 1877"/>
                <a:gd name="T76" fmla="*/ 383 w 3630"/>
                <a:gd name="T77" fmla="*/ 1107 h 1877"/>
                <a:gd name="T78" fmla="*/ 383 w 3630"/>
                <a:gd name="T79" fmla="*/ 1107 h 1877"/>
                <a:gd name="T80" fmla="*/ 113 w 3630"/>
                <a:gd name="T81" fmla="*/ 1068 h 1877"/>
                <a:gd name="T82" fmla="*/ 113 w 3630"/>
                <a:gd name="T83" fmla="*/ 1068 h 1877"/>
                <a:gd name="T84" fmla="*/ 113 w 3630"/>
                <a:gd name="T85" fmla="*/ 1049 h 1877"/>
                <a:gd name="T86" fmla="*/ 113 w 3630"/>
                <a:gd name="T87" fmla="*/ 1049 h 1877"/>
                <a:gd name="T88" fmla="*/ 314 w 3630"/>
                <a:gd name="T89" fmla="*/ 1045 h 1877"/>
                <a:gd name="T90" fmla="*/ 314 w 3630"/>
                <a:gd name="T91" fmla="*/ 1045 h 1877"/>
                <a:gd name="T92" fmla="*/ 528 w 3630"/>
                <a:gd name="T93" fmla="*/ 965 h 1877"/>
                <a:gd name="T94" fmla="*/ 528 w 3630"/>
                <a:gd name="T95" fmla="*/ 965 h 1877"/>
                <a:gd name="T96" fmla="*/ 1088 w 3630"/>
                <a:gd name="T97" fmla="*/ 532 h 1877"/>
                <a:gd name="T98" fmla="*/ 1088 w 3630"/>
                <a:gd name="T99" fmla="*/ 532 h 1877"/>
                <a:gd name="T100" fmla="*/ 1636 w 3630"/>
                <a:gd name="T101" fmla="*/ 288 h 1877"/>
                <a:gd name="T102" fmla="*/ 1636 w 3630"/>
                <a:gd name="T103" fmla="*/ 288 h 1877"/>
                <a:gd name="T104" fmla="*/ 1672 w 3630"/>
                <a:gd name="T105" fmla="*/ 271 h 1877"/>
                <a:gd name="T106" fmla="*/ 1672 w 3630"/>
                <a:gd name="T107" fmla="*/ 271 h 1877"/>
                <a:gd name="T108" fmla="*/ 1277 w 3630"/>
                <a:gd name="T109" fmla="*/ 10 h 1877"/>
                <a:gd name="T110" fmla="*/ 1277 w 3630"/>
                <a:gd name="T111" fmla="*/ 10 h 1877"/>
                <a:gd name="T112" fmla="*/ 1284 w 3630"/>
                <a:gd name="T113" fmla="*/ 0 h 1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30" h="1877">
                  <a:moveTo>
                    <a:pt x="1284" y="0"/>
                  </a:moveTo>
                  <a:lnTo>
                    <a:pt x="1284" y="0"/>
                  </a:lnTo>
                  <a:cubicBezTo>
                    <a:pt x="1412" y="73"/>
                    <a:pt x="1539" y="150"/>
                    <a:pt x="1670" y="218"/>
                  </a:cubicBezTo>
                  <a:lnTo>
                    <a:pt x="1670" y="218"/>
                  </a:lnTo>
                  <a:cubicBezTo>
                    <a:pt x="1712" y="239"/>
                    <a:pt x="1768" y="254"/>
                    <a:pt x="1813" y="245"/>
                  </a:cubicBezTo>
                  <a:lnTo>
                    <a:pt x="1813" y="245"/>
                  </a:lnTo>
                  <a:cubicBezTo>
                    <a:pt x="2025" y="205"/>
                    <a:pt x="2236" y="219"/>
                    <a:pt x="2447" y="246"/>
                  </a:cubicBezTo>
                  <a:lnTo>
                    <a:pt x="2447" y="246"/>
                  </a:lnTo>
                  <a:cubicBezTo>
                    <a:pt x="2844" y="299"/>
                    <a:pt x="3208" y="446"/>
                    <a:pt x="3551" y="648"/>
                  </a:cubicBezTo>
                  <a:lnTo>
                    <a:pt x="3551" y="648"/>
                  </a:lnTo>
                  <a:cubicBezTo>
                    <a:pt x="3580" y="665"/>
                    <a:pt x="3607" y="684"/>
                    <a:pt x="3629" y="713"/>
                  </a:cubicBezTo>
                  <a:lnTo>
                    <a:pt x="3629" y="713"/>
                  </a:lnTo>
                  <a:cubicBezTo>
                    <a:pt x="3550" y="673"/>
                    <a:pt x="3471" y="631"/>
                    <a:pt x="3390" y="594"/>
                  </a:cubicBezTo>
                  <a:lnTo>
                    <a:pt x="3390" y="594"/>
                  </a:lnTo>
                  <a:cubicBezTo>
                    <a:pt x="3118" y="469"/>
                    <a:pt x="2837" y="374"/>
                    <a:pt x="2541" y="320"/>
                  </a:cubicBezTo>
                  <a:lnTo>
                    <a:pt x="2541" y="320"/>
                  </a:lnTo>
                  <a:cubicBezTo>
                    <a:pt x="2265" y="271"/>
                    <a:pt x="1993" y="279"/>
                    <a:pt x="1724" y="342"/>
                  </a:cubicBezTo>
                  <a:lnTo>
                    <a:pt x="1724" y="342"/>
                  </a:lnTo>
                  <a:cubicBezTo>
                    <a:pt x="1533" y="386"/>
                    <a:pt x="1348" y="460"/>
                    <a:pt x="1183" y="568"/>
                  </a:cubicBezTo>
                  <a:lnTo>
                    <a:pt x="1183" y="568"/>
                  </a:lnTo>
                  <a:cubicBezTo>
                    <a:pt x="1059" y="651"/>
                    <a:pt x="975" y="772"/>
                    <a:pt x="924" y="914"/>
                  </a:cubicBezTo>
                  <a:lnTo>
                    <a:pt x="924" y="914"/>
                  </a:lnTo>
                  <a:cubicBezTo>
                    <a:pt x="908" y="960"/>
                    <a:pt x="887" y="1004"/>
                    <a:pt x="868" y="1049"/>
                  </a:cubicBezTo>
                  <a:lnTo>
                    <a:pt x="868" y="1049"/>
                  </a:lnTo>
                  <a:cubicBezTo>
                    <a:pt x="860" y="1046"/>
                    <a:pt x="852" y="1044"/>
                    <a:pt x="844" y="1041"/>
                  </a:cubicBezTo>
                  <a:lnTo>
                    <a:pt x="844" y="1041"/>
                  </a:lnTo>
                  <a:cubicBezTo>
                    <a:pt x="880" y="935"/>
                    <a:pt x="914" y="830"/>
                    <a:pt x="954" y="712"/>
                  </a:cubicBezTo>
                  <a:lnTo>
                    <a:pt x="954" y="712"/>
                  </a:lnTo>
                  <a:cubicBezTo>
                    <a:pt x="546" y="1030"/>
                    <a:pt x="188" y="1375"/>
                    <a:pt x="21" y="1876"/>
                  </a:cubicBezTo>
                  <a:lnTo>
                    <a:pt x="21" y="1876"/>
                  </a:lnTo>
                  <a:cubicBezTo>
                    <a:pt x="14" y="1872"/>
                    <a:pt x="7" y="1869"/>
                    <a:pt x="0" y="1865"/>
                  </a:cubicBezTo>
                  <a:lnTo>
                    <a:pt x="0" y="1865"/>
                  </a:lnTo>
                  <a:cubicBezTo>
                    <a:pt x="21" y="1799"/>
                    <a:pt x="39" y="1733"/>
                    <a:pt x="64" y="1668"/>
                  </a:cubicBezTo>
                  <a:lnTo>
                    <a:pt x="64" y="1668"/>
                  </a:lnTo>
                  <a:cubicBezTo>
                    <a:pt x="90" y="1600"/>
                    <a:pt x="118" y="1534"/>
                    <a:pt x="151" y="1469"/>
                  </a:cubicBezTo>
                  <a:lnTo>
                    <a:pt x="151" y="1469"/>
                  </a:lnTo>
                  <a:cubicBezTo>
                    <a:pt x="183" y="1407"/>
                    <a:pt x="218" y="1347"/>
                    <a:pt x="257" y="1288"/>
                  </a:cubicBezTo>
                  <a:lnTo>
                    <a:pt x="257" y="1288"/>
                  </a:lnTo>
                  <a:cubicBezTo>
                    <a:pt x="295" y="1228"/>
                    <a:pt x="338" y="1171"/>
                    <a:pt x="383" y="1107"/>
                  </a:cubicBezTo>
                  <a:lnTo>
                    <a:pt x="383" y="1107"/>
                  </a:lnTo>
                  <a:cubicBezTo>
                    <a:pt x="290" y="1094"/>
                    <a:pt x="201" y="1081"/>
                    <a:pt x="113" y="1068"/>
                  </a:cubicBezTo>
                  <a:lnTo>
                    <a:pt x="113" y="1068"/>
                  </a:lnTo>
                  <a:cubicBezTo>
                    <a:pt x="113" y="1062"/>
                    <a:pt x="113" y="1055"/>
                    <a:pt x="113" y="1049"/>
                  </a:cubicBezTo>
                  <a:lnTo>
                    <a:pt x="113" y="1049"/>
                  </a:lnTo>
                  <a:cubicBezTo>
                    <a:pt x="180" y="1047"/>
                    <a:pt x="248" y="1037"/>
                    <a:pt x="314" y="1045"/>
                  </a:cubicBezTo>
                  <a:lnTo>
                    <a:pt x="314" y="1045"/>
                  </a:lnTo>
                  <a:cubicBezTo>
                    <a:pt x="403" y="1056"/>
                    <a:pt x="462" y="1032"/>
                    <a:pt x="528" y="965"/>
                  </a:cubicBezTo>
                  <a:lnTo>
                    <a:pt x="528" y="965"/>
                  </a:lnTo>
                  <a:cubicBezTo>
                    <a:pt x="693" y="796"/>
                    <a:pt x="884" y="654"/>
                    <a:pt x="1088" y="532"/>
                  </a:cubicBezTo>
                  <a:lnTo>
                    <a:pt x="1088" y="532"/>
                  </a:lnTo>
                  <a:cubicBezTo>
                    <a:pt x="1261" y="428"/>
                    <a:pt x="1444" y="350"/>
                    <a:pt x="1636" y="288"/>
                  </a:cubicBezTo>
                  <a:lnTo>
                    <a:pt x="1636" y="288"/>
                  </a:lnTo>
                  <a:cubicBezTo>
                    <a:pt x="1643" y="286"/>
                    <a:pt x="1649" y="282"/>
                    <a:pt x="1672" y="271"/>
                  </a:cubicBezTo>
                  <a:lnTo>
                    <a:pt x="1672" y="271"/>
                  </a:lnTo>
                  <a:cubicBezTo>
                    <a:pt x="1533" y="180"/>
                    <a:pt x="1405" y="95"/>
                    <a:pt x="1277" y="10"/>
                  </a:cubicBezTo>
                  <a:lnTo>
                    <a:pt x="1277" y="10"/>
                  </a:lnTo>
                  <a:cubicBezTo>
                    <a:pt x="1280" y="7"/>
                    <a:pt x="1281" y="3"/>
                    <a:pt x="1284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7" name="Freeform 413">
              <a:extLst>
                <a:ext uri="{FF2B5EF4-FFF2-40B4-BE49-F238E27FC236}">
                  <a16:creationId xmlns:a16="http://schemas.microsoft.com/office/drawing/2014/main" id="{A24C1107-2033-854C-93F8-4018F6195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441" y="-618359"/>
              <a:ext cx="249600" cy="681599"/>
            </a:xfrm>
            <a:custGeom>
              <a:avLst/>
              <a:gdLst>
                <a:gd name="T0" fmla="*/ 242182 w 572"/>
                <a:gd name="T1" fmla="*/ 681164 h 1566"/>
                <a:gd name="T2" fmla="*/ 242182 w 572"/>
                <a:gd name="T3" fmla="*/ 681164 h 1566"/>
                <a:gd name="T4" fmla="*/ 75055 w 572"/>
                <a:gd name="T5" fmla="*/ 452223 h 1566"/>
                <a:gd name="T6" fmla="*/ 75055 w 572"/>
                <a:gd name="T7" fmla="*/ 452223 h 1566"/>
                <a:gd name="T8" fmla="*/ 10473 w 572"/>
                <a:gd name="T9" fmla="*/ 134927 h 1566"/>
                <a:gd name="T10" fmla="*/ 10473 w 572"/>
                <a:gd name="T11" fmla="*/ 134927 h 1566"/>
                <a:gd name="T12" fmla="*/ 60218 w 572"/>
                <a:gd name="T13" fmla="*/ 22198 h 1566"/>
                <a:gd name="T14" fmla="*/ 60218 w 572"/>
                <a:gd name="T15" fmla="*/ 22198 h 1566"/>
                <a:gd name="T16" fmla="*/ 104291 w 572"/>
                <a:gd name="T17" fmla="*/ 3917 h 1566"/>
                <a:gd name="T18" fmla="*/ 104291 w 572"/>
                <a:gd name="T19" fmla="*/ 3917 h 1566"/>
                <a:gd name="T20" fmla="*/ 138327 w 572"/>
                <a:gd name="T21" fmla="*/ 44395 h 1566"/>
                <a:gd name="T22" fmla="*/ 138327 w 572"/>
                <a:gd name="T23" fmla="*/ 44395 h 1566"/>
                <a:gd name="T24" fmla="*/ 131782 w 572"/>
                <a:gd name="T25" fmla="*/ 100107 h 1566"/>
                <a:gd name="T26" fmla="*/ 131782 w 572"/>
                <a:gd name="T27" fmla="*/ 100107 h 1566"/>
                <a:gd name="T28" fmla="*/ 181091 w 572"/>
                <a:gd name="T29" fmla="*/ 576704 h 1566"/>
                <a:gd name="T30" fmla="*/ 181091 w 572"/>
                <a:gd name="T31" fmla="*/ 576704 h 1566"/>
                <a:gd name="T32" fmla="*/ 249164 w 572"/>
                <a:gd name="T33" fmla="*/ 675941 h 1566"/>
                <a:gd name="T34" fmla="*/ 249164 w 572"/>
                <a:gd name="T35" fmla="*/ 675941 h 1566"/>
                <a:gd name="T36" fmla="*/ 242182 w 572"/>
                <a:gd name="T37" fmla="*/ 681164 h 15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72" h="1566">
                  <a:moveTo>
                    <a:pt x="555" y="1565"/>
                  </a:moveTo>
                  <a:lnTo>
                    <a:pt x="555" y="1565"/>
                  </a:lnTo>
                  <a:cubicBezTo>
                    <a:pt x="406" y="1405"/>
                    <a:pt x="281" y="1228"/>
                    <a:pt x="172" y="1039"/>
                  </a:cubicBezTo>
                  <a:cubicBezTo>
                    <a:pt x="39" y="811"/>
                    <a:pt x="0" y="567"/>
                    <a:pt x="24" y="310"/>
                  </a:cubicBezTo>
                  <a:cubicBezTo>
                    <a:pt x="33" y="212"/>
                    <a:pt x="66" y="120"/>
                    <a:pt x="138" y="51"/>
                  </a:cubicBezTo>
                  <a:cubicBezTo>
                    <a:pt x="163" y="26"/>
                    <a:pt x="213" y="0"/>
                    <a:pt x="239" y="9"/>
                  </a:cubicBezTo>
                  <a:cubicBezTo>
                    <a:pt x="273" y="22"/>
                    <a:pt x="308" y="66"/>
                    <a:pt x="317" y="102"/>
                  </a:cubicBezTo>
                  <a:cubicBezTo>
                    <a:pt x="328" y="141"/>
                    <a:pt x="317" y="190"/>
                    <a:pt x="302" y="230"/>
                  </a:cubicBezTo>
                  <a:cubicBezTo>
                    <a:pt x="159" y="614"/>
                    <a:pt x="208" y="978"/>
                    <a:pt x="415" y="1325"/>
                  </a:cubicBezTo>
                  <a:cubicBezTo>
                    <a:pt x="462" y="1404"/>
                    <a:pt x="519" y="1477"/>
                    <a:pt x="571" y="1553"/>
                  </a:cubicBezTo>
                  <a:cubicBezTo>
                    <a:pt x="566" y="1557"/>
                    <a:pt x="560" y="1561"/>
                    <a:pt x="555" y="1565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8" name="Freeform 414">
              <a:extLst>
                <a:ext uri="{FF2B5EF4-FFF2-40B4-BE49-F238E27FC236}">
                  <a16:creationId xmlns:a16="http://schemas.microsoft.com/office/drawing/2014/main" id="{B3C83DBD-FCE9-2041-8D05-15FA878AE3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484" y="-356326"/>
              <a:ext cx="405423" cy="487949"/>
            </a:xfrm>
            <a:custGeom>
              <a:avLst/>
              <a:gdLst>
                <a:gd name="T0" fmla="*/ 931 w 932"/>
                <a:gd name="T1" fmla="*/ 1120 h 1121"/>
                <a:gd name="T2" fmla="*/ 931 w 932"/>
                <a:gd name="T3" fmla="*/ 1120 h 1121"/>
                <a:gd name="T4" fmla="*/ 592 w 932"/>
                <a:gd name="T5" fmla="*/ 909 h 1121"/>
                <a:gd name="T6" fmla="*/ 592 w 932"/>
                <a:gd name="T7" fmla="*/ 909 h 1121"/>
                <a:gd name="T8" fmla="*/ 87 w 932"/>
                <a:gd name="T9" fmla="*/ 348 h 1121"/>
                <a:gd name="T10" fmla="*/ 87 w 932"/>
                <a:gd name="T11" fmla="*/ 348 h 1121"/>
                <a:gd name="T12" fmla="*/ 19 w 932"/>
                <a:gd name="T13" fmla="*/ 228 h 1121"/>
                <a:gd name="T14" fmla="*/ 19 w 932"/>
                <a:gd name="T15" fmla="*/ 228 h 1121"/>
                <a:gd name="T16" fmla="*/ 0 w 932"/>
                <a:gd name="T17" fmla="*/ 141 h 1121"/>
                <a:gd name="T18" fmla="*/ 0 w 932"/>
                <a:gd name="T19" fmla="*/ 141 h 1121"/>
                <a:gd name="T20" fmla="*/ 72 w 932"/>
                <a:gd name="T21" fmla="*/ 20 h 1121"/>
                <a:gd name="T22" fmla="*/ 72 w 932"/>
                <a:gd name="T23" fmla="*/ 20 h 1121"/>
                <a:gd name="T24" fmla="*/ 187 w 932"/>
                <a:gd name="T25" fmla="*/ 74 h 1121"/>
                <a:gd name="T26" fmla="*/ 187 w 932"/>
                <a:gd name="T27" fmla="*/ 74 h 1121"/>
                <a:gd name="T28" fmla="*/ 334 w 932"/>
                <a:gd name="T29" fmla="*/ 367 h 1121"/>
                <a:gd name="T30" fmla="*/ 334 w 932"/>
                <a:gd name="T31" fmla="*/ 367 h 1121"/>
                <a:gd name="T32" fmla="*/ 931 w 932"/>
                <a:gd name="T33" fmla="*/ 112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2" h="1121">
                  <a:moveTo>
                    <a:pt x="931" y="1120"/>
                  </a:moveTo>
                  <a:lnTo>
                    <a:pt x="931" y="1120"/>
                  </a:lnTo>
                  <a:cubicBezTo>
                    <a:pt x="803" y="1073"/>
                    <a:pt x="692" y="998"/>
                    <a:pt x="592" y="909"/>
                  </a:cubicBezTo>
                  <a:lnTo>
                    <a:pt x="592" y="909"/>
                  </a:lnTo>
                  <a:cubicBezTo>
                    <a:pt x="404" y="740"/>
                    <a:pt x="228" y="560"/>
                    <a:pt x="87" y="348"/>
                  </a:cubicBezTo>
                  <a:lnTo>
                    <a:pt x="87" y="348"/>
                  </a:lnTo>
                  <a:cubicBezTo>
                    <a:pt x="62" y="310"/>
                    <a:pt x="39" y="270"/>
                    <a:pt x="19" y="228"/>
                  </a:cubicBezTo>
                  <a:lnTo>
                    <a:pt x="19" y="228"/>
                  </a:lnTo>
                  <a:cubicBezTo>
                    <a:pt x="7" y="202"/>
                    <a:pt x="0" y="171"/>
                    <a:pt x="0" y="141"/>
                  </a:cubicBezTo>
                  <a:lnTo>
                    <a:pt x="0" y="141"/>
                  </a:lnTo>
                  <a:cubicBezTo>
                    <a:pt x="1" y="89"/>
                    <a:pt x="19" y="40"/>
                    <a:pt x="72" y="20"/>
                  </a:cubicBezTo>
                  <a:lnTo>
                    <a:pt x="72" y="20"/>
                  </a:lnTo>
                  <a:cubicBezTo>
                    <a:pt x="125" y="0"/>
                    <a:pt x="165" y="34"/>
                    <a:pt x="187" y="74"/>
                  </a:cubicBezTo>
                  <a:lnTo>
                    <a:pt x="187" y="74"/>
                  </a:lnTo>
                  <a:cubicBezTo>
                    <a:pt x="241" y="169"/>
                    <a:pt x="286" y="269"/>
                    <a:pt x="334" y="367"/>
                  </a:cubicBezTo>
                  <a:lnTo>
                    <a:pt x="334" y="367"/>
                  </a:lnTo>
                  <a:cubicBezTo>
                    <a:pt x="477" y="662"/>
                    <a:pt x="656" y="928"/>
                    <a:pt x="931" y="1120"/>
                  </a:cubicBezTo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9" name="Freeform 415">
              <a:extLst>
                <a:ext uri="{FF2B5EF4-FFF2-40B4-BE49-F238E27FC236}">
                  <a16:creationId xmlns:a16="http://schemas.microsoft.com/office/drawing/2014/main" id="{85D55836-0D9D-9D40-B8D8-C377EFFCC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841" y="535561"/>
              <a:ext cx="266879" cy="207360"/>
            </a:xfrm>
            <a:custGeom>
              <a:avLst/>
              <a:gdLst>
                <a:gd name="T0" fmla="*/ 266445 w 615"/>
                <a:gd name="T1" fmla="*/ 57503 h 476"/>
                <a:gd name="T2" fmla="*/ 266445 w 615"/>
                <a:gd name="T3" fmla="*/ 57503 h 476"/>
                <a:gd name="T4" fmla="*/ 170976 w 615"/>
                <a:gd name="T5" fmla="*/ 59681 h 476"/>
                <a:gd name="T6" fmla="*/ 170976 w 615"/>
                <a:gd name="T7" fmla="*/ 59681 h 476"/>
                <a:gd name="T8" fmla="*/ 145373 w 615"/>
                <a:gd name="T9" fmla="*/ 63602 h 476"/>
                <a:gd name="T10" fmla="*/ 145373 w 615"/>
                <a:gd name="T11" fmla="*/ 63602 h 476"/>
                <a:gd name="T12" fmla="*/ 94167 w 615"/>
                <a:gd name="T13" fmla="*/ 104116 h 476"/>
                <a:gd name="T14" fmla="*/ 94167 w 615"/>
                <a:gd name="T15" fmla="*/ 104116 h 476"/>
                <a:gd name="T16" fmla="*/ 132355 w 615"/>
                <a:gd name="T17" fmla="*/ 140709 h 476"/>
                <a:gd name="T18" fmla="*/ 132355 w 615"/>
                <a:gd name="T19" fmla="*/ 140709 h 476"/>
                <a:gd name="T20" fmla="*/ 247785 w 615"/>
                <a:gd name="T21" fmla="*/ 148550 h 476"/>
                <a:gd name="T22" fmla="*/ 247785 w 615"/>
                <a:gd name="T23" fmla="*/ 148550 h 476"/>
                <a:gd name="T24" fmla="*/ 83752 w 615"/>
                <a:gd name="T25" fmla="*/ 196905 h 476"/>
                <a:gd name="T26" fmla="*/ 83752 w 615"/>
                <a:gd name="T27" fmla="*/ 196905 h 476"/>
                <a:gd name="T28" fmla="*/ 2170 w 615"/>
                <a:gd name="T29" fmla="*/ 111521 h 476"/>
                <a:gd name="T30" fmla="*/ 2170 w 615"/>
                <a:gd name="T31" fmla="*/ 111521 h 476"/>
                <a:gd name="T32" fmla="*/ 70734 w 615"/>
                <a:gd name="T33" fmla="*/ 23524 h 476"/>
                <a:gd name="T34" fmla="*/ 70734 w 615"/>
                <a:gd name="T35" fmla="*/ 23524 h 476"/>
                <a:gd name="T36" fmla="*/ 266445 w 615"/>
                <a:gd name="T37" fmla="*/ 57503 h 4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15" h="476">
                  <a:moveTo>
                    <a:pt x="614" y="132"/>
                  </a:moveTo>
                  <a:lnTo>
                    <a:pt x="614" y="132"/>
                  </a:lnTo>
                  <a:cubicBezTo>
                    <a:pt x="537" y="133"/>
                    <a:pt x="465" y="134"/>
                    <a:pt x="394" y="137"/>
                  </a:cubicBezTo>
                  <a:cubicBezTo>
                    <a:pt x="374" y="137"/>
                    <a:pt x="350" y="135"/>
                    <a:pt x="335" y="146"/>
                  </a:cubicBezTo>
                  <a:cubicBezTo>
                    <a:pt x="294" y="174"/>
                    <a:pt x="256" y="208"/>
                    <a:pt x="217" y="239"/>
                  </a:cubicBezTo>
                  <a:cubicBezTo>
                    <a:pt x="246" y="268"/>
                    <a:pt x="271" y="302"/>
                    <a:pt x="305" y="323"/>
                  </a:cubicBezTo>
                  <a:cubicBezTo>
                    <a:pt x="388" y="374"/>
                    <a:pt x="479" y="367"/>
                    <a:pt x="571" y="341"/>
                  </a:cubicBezTo>
                  <a:cubicBezTo>
                    <a:pt x="456" y="416"/>
                    <a:pt x="336" y="475"/>
                    <a:pt x="193" y="452"/>
                  </a:cubicBezTo>
                  <a:cubicBezTo>
                    <a:pt x="86" y="435"/>
                    <a:pt x="11" y="355"/>
                    <a:pt x="5" y="256"/>
                  </a:cubicBezTo>
                  <a:cubicBezTo>
                    <a:pt x="0" y="167"/>
                    <a:pt x="62" y="87"/>
                    <a:pt x="163" y="54"/>
                  </a:cubicBezTo>
                  <a:cubicBezTo>
                    <a:pt x="326" y="0"/>
                    <a:pt x="472" y="44"/>
                    <a:pt x="614" y="132"/>
                  </a:cubicBezTo>
                </a:path>
              </a:pathLst>
            </a:custGeom>
            <a:solidFill>
              <a:schemeClr val="accent2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0" name="Freeform 416">
              <a:extLst>
                <a:ext uri="{FF2B5EF4-FFF2-40B4-BE49-F238E27FC236}">
                  <a16:creationId xmlns:a16="http://schemas.microsoft.com/office/drawing/2014/main" id="{7FFCE2F7-FFAB-2340-9C04-28DBA4E056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004" y="594239"/>
              <a:ext cx="332222" cy="150138"/>
            </a:xfrm>
            <a:custGeom>
              <a:avLst/>
              <a:gdLst>
                <a:gd name="T0" fmla="*/ 0 w 763"/>
                <a:gd name="T1" fmla="*/ 86 h 342"/>
                <a:gd name="T2" fmla="*/ 0 w 763"/>
                <a:gd name="T3" fmla="*/ 86 h 342"/>
                <a:gd name="T4" fmla="*/ 389 w 763"/>
                <a:gd name="T5" fmla="*/ 22 h 342"/>
                <a:gd name="T6" fmla="*/ 389 w 763"/>
                <a:gd name="T7" fmla="*/ 22 h 342"/>
                <a:gd name="T8" fmla="*/ 730 w 763"/>
                <a:gd name="T9" fmla="*/ 202 h 342"/>
                <a:gd name="T10" fmla="*/ 730 w 763"/>
                <a:gd name="T11" fmla="*/ 202 h 342"/>
                <a:gd name="T12" fmla="*/ 750 w 763"/>
                <a:gd name="T13" fmla="*/ 293 h 342"/>
                <a:gd name="T14" fmla="*/ 750 w 763"/>
                <a:gd name="T15" fmla="*/ 293 h 342"/>
                <a:gd name="T16" fmla="*/ 655 w 763"/>
                <a:gd name="T17" fmla="*/ 335 h 342"/>
                <a:gd name="T18" fmla="*/ 655 w 763"/>
                <a:gd name="T19" fmla="*/ 335 h 342"/>
                <a:gd name="T20" fmla="*/ 458 w 763"/>
                <a:gd name="T21" fmla="*/ 273 h 342"/>
                <a:gd name="T22" fmla="*/ 458 w 763"/>
                <a:gd name="T23" fmla="*/ 273 h 342"/>
                <a:gd name="T24" fmla="*/ 0 w 763"/>
                <a:gd name="T25" fmla="*/ 8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86"/>
                  </a:moveTo>
                  <a:lnTo>
                    <a:pt x="0" y="86"/>
                  </a:lnTo>
                  <a:cubicBezTo>
                    <a:pt x="130" y="49"/>
                    <a:pt x="255" y="0"/>
                    <a:pt x="389" y="22"/>
                  </a:cubicBezTo>
                  <a:lnTo>
                    <a:pt x="389" y="22"/>
                  </a:lnTo>
                  <a:cubicBezTo>
                    <a:pt x="522" y="45"/>
                    <a:pt x="648" y="84"/>
                    <a:pt x="730" y="202"/>
                  </a:cubicBezTo>
                  <a:lnTo>
                    <a:pt x="730" y="202"/>
                  </a:lnTo>
                  <a:cubicBezTo>
                    <a:pt x="747" y="226"/>
                    <a:pt x="762" y="275"/>
                    <a:pt x="750" y="293"/>
                  </a:cubicBezTo>
                  <a:lnTo>
                    <a:pt x="750" y="293"/>
                  </a:lnTo>
                  <a:cubicBezTo>
                    <a:pt x="732" y="318"/>
                    <a:pt x="685" y="341"/>
                    <a:pt x="655" y="335"/>
                  </a:cubicBezTo>
                  <a:lnTo>
                    <a:pt x="655" y="335"/>
                  </a:lnTo>
                  <a:cubicBezTo>
                    <a:pt x="588" y="324"/>
                    <a:pt x="517" y="306"/>
                    <a:pt x="458" y="273"/>
                  </a:cubicBezTo>
                  <a:lnTo>
                    <a:pt x="458" y="273"/>
                  </a:lnTo>
                  <a:cubicBezTo>
                    <a:pt x="313" y="190"/>
                    <a:pt x="176" y="95"/>
                    <a:pt x="0" y="8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1" name="Freeform 417">
              <a:extLst>
                <a:ext uri="{FF2B5EF4-FFF2-40B4-BE49-F238E27FC236}">
                  <a16:creationId xmlns:a16="http://schemas.microsoft.com/office/drawing/2014/main" id="{7DA006A1-4A20-EA44-9830-412839AEB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7133" y="1070468"/>
              <a:ext cx="117310" cy="406311"/>
            </a:xfrm>
            <a:custGeom>
              <a:avLst/>
              <a:gdLst>
                <a:gd name="T0" fmla="*/ 53 w 269"/>
                <a:gd name="T1" fmla="*/ 0 h 933"/>
                <a:gd name="T2" fmla="*/ 53 w 269"/>
                <a:gd name="T3" fmla="*/ 0 h 933"/>
                <a:gd name="T4" fmla="*/ 261 w 269"/>
                <a:gd name="T5" fmla="*/ 520 h 933"/>
                <a:gd name="T6" fmla="*/ 261 w 269"/>
                <a:gd name="T7" fmla="*/ 520 h 933"/>
                <a:gd name="T8" fmla="*/ 192 w 269"/>
                <a:gd name="T9" fmla="*/ 836 h 933"/>
                <a:gd name="T10" fmla="*/ 192 w 269"/>
                <a:gd name="T11" fmla="*/ 836 h 933"/>
                <a:gd name="T12" fmla="*/ 150 w 269"/>
                <a:gd name="T13" fmla="*/ 886 h 933"/>
                <a:gd name="T14" fmla="*/ 150 w 269"/>
                <a:gd name="T15" fmla="*/ 886 h 933"/>
                <a:gd name="T16" fmla="*/ 41 w 269"/>
                <a:gd name="T17" fmla="*/ 905 h 933"/>
                <a:gd name="T18" fmla="*/ 41 w 269"/>
                <a:gd name="T19" fmla="*/ 905 h 933"/>
                <a:gd name="T20" fmla="*/ 14 w 269"/>
                <a:gd name="T21" fmla="*/ 798 h 933"/>
                <a:gd name="T22" fmla="*/ 14 w 269"/>
                <a:gd name="T23" fmla="*/ 798 h 933"/>
                <a:gd name="T24" fmla="*/ 71 w 269"/>
                <a:gd name="T25" fmla="*/ 622 h 933"/>
                <a:gd name="T26" fmla="*/ 71 w 269"/>
                <a:gd name="T27" fmla="*/ 622 h 933"/>
                <a:gd name="T28" fmla="*/ 53 w 269"/>
                <a:gd name="T29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9" h="933">
                  <a:moveTo>
                    <a:pt x="53" y="0"/>
                  </a:moveTo>
                  <a:lnTo>
                    <a:pt x="53" y="0"/>
                  </a:lnTo>
                  <a:cubicBezTo>
                    <a:pt x="213" y="151"/>
                    <a:pt x="249" y="331"/>
                    <a:pt x="261" y="520"/>
                  </a:cubicBezTo>
                  <a:lnTo>
                    <a:pt x="261" y="520"/>
                  </a:lnTo>
                  <a:cubicBezTo>
                    <a:pt x="268" y="631"/>
                    <a:pt x="255" y="739"/>
                    <a:pt x="192" y="836"/>
                  </a:cubicBezTo>
                  <a:lnTo>
                    <a:pt x="192" y="836"/>
                  </a:lnTo>
                  <a:cubicBezTo>
                    <a:pt x="180" y="854"/>
                    <a:pt x="167" y="872"/>
                    <a:pt x="150" y="886"/>
                  </a:cubicBezTo>
                  <a:lnTo>
                    <a:pt x="150" y="886"/>
                  </a:lnTo>
                  <a:cubicBezTo>
                    <a:pt x="118" y="913"/>
                    <a:pt x="82" y="932"/>
                    <a:pt x="41" y="905"/>
                  </a:cubicBezTo>
                  <a:lnTo>
                    <a:pt x="41" y="905"/>
                  </a:lnTo>
                  <a:cubicBezTo>
                    <a:pt x="0" y="879"/>
                    <a:pt x="1" y="840"/>
                    <a:pt x="14" y="798"/>
                  </a:cubicBezTo>
                  <a:lnTo>
                    <a:pt x="14" y="798"/>
                  </a:lnTo>
                  <a:cubicBezTo>
                    <a:pt x="33" y="740"/>
                    <a:pt x="54" y="681"/>
                    <a:pt x="71" y="622"/>
                  </a:cubicBezTo>
                  <a:lnTo>
                    <a:pt x="71" y="622"/>
                  </a:lnTo>
                  <a:cubicBezTo>
                    <a:pt x="128" y="419"/>
                    <a:pt x="159" y="216"/>
                    <a:pt x="53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2" name="Freeform 418">
              <a:extLst>
                <a:ext uri="{FF2B5EF4-FFF2-40B4-BE49-F238E27FC236}">
                  <a16:creationId xmlns:a16="http://schemas.microsoft.com/office/drawing/2014/main" id="{023529E6-A778-B94A-B482-75DE04ABD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4150" y="660616"/>
              <a:ext cx="274975" cy="330304"/>
            </a:xfrm>
            <a:custGeom>
              <a:avLst/>
              <a:gdLst>
                <a:gd name="T0" fmla="*/ 6 w 631"/>
                <a:gd name="T1" fmla="*/ 0 h 758"/>
                <a:gd name="T2" fmla="*/ 6 w 631"/>
                <a:gd name="T3" fmla="*/ 0 h 758"/>
                <a:gd name="T4" fmla="*/ 434 w 631"/>
                <a:gd name="T5" fmla="*/ 260 h 758"/>
                <a:gd name="T6" fmla="*/ 434 w 631"/>
                <a:gd name="T7" fmla="*/ 260 h 758"/>
                <a:gd name="T8" fmla="*/ 618 w 631"/>
                <a:gd name="T9" fmla="*/ 641 h 758"/>
                <a:gd name="T10" fmla="*/ 618 w 631"/>
                <a:gd name="T11" fmla="*/ 641 h 758"/>
                <a:gd name="T12" fmla="*/ 617 w 631"/>
                <a:gd name="T13" fmla="*/ 646 h 758"/>
                <a:gd name="T14" fmla="*/ 617 w 631"/>
                <a:gd name="T15" fmla="*/ 646 h 758"/>
                <a:gd name="T16" fmla="*/ 574 w 631"/>
                <a:gd name="T17" fmla="*/ 757 h 758"/>
                <a:gd name="T18" fmla="*/ 574 w 631"/>
                <a:gd name="T19" fmla="*/ 757 h 758"/>
                <a:gd name="T20" fmla="*/ 462 w 631"/>
                <a:gd name="T21" fmla="*/ 685 h 758"/>
                <a:gd name="T22" fmla="*/ 462 w 631"/>
                <a:gd name="T23" fmla="*/ 685 h 758"/>
                <a:gd name="T24" fmla="*/ 402 w 631"/>
                <a:gd name="T25" fmla="*/ 550 h 758"/>
                <a:gd name="T26" fmla="*/ 402 w 631"/>
                <a:gd name="T27" fmla="*/ 550 h 758"/>
                <a:gd name="T28" fmla="*/ 128 w 631"/>
                <a:gd name="T29" fmla="*/ 132 h 758"/>
                <a:gd name="T30" fmla="*/ 128 w 631"/>
                <a:gd name="T31" fmla="*/ 132 h 758"/>
                <a:gd name="T32" fmla="*/ 0 w 631"/>
                <a:gd name="T33" fmla="*/ 15 h 758"/>
                <a:gd name="T34" fmla="*/ 0 w 631"/>
                <a:gd name="T35" fmla="*/ 15 h 758"/>
                <a:gd name="T36" fmla="*/ 6 w 631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8">
                  <a:moveTo>
                    <a:pt x="6" y="0"/>
                  </a:moveTo>
                  <a:lnTo>
                    <a:pt x="6" y="0"/>
                  </a:lnTo>
                  <a:cubicBezTo>
                    <a:pt x="150" y="86"/>
                    <a:pt x="304" y="158"/>
                    <a:pt x="434" y="260"/>
                  </a:cubicBezTo>
                  <a:lnTo>
                    <a:pt x="434" y="260"/>
                  </a:lnTo>
                  <a:cubicBezTo>
                    <a:pt x="549" y="351"/>
                    <a:pt x="630" y="479"/>
                    <a:pt x="618" y="641"/>
                  </a:cubicBezTo>
                  <a:lnTo>
                    <a:pt x="618" y="641"/>
                  </a:lnTo>
                  <a:cubicBezTo>
                    <a:pt x="618" y="643"/>
                    <a:pt x="619" y="645"/>
                    <a:pt x="617" y="646"/>
                  </a:cubicBezTo>
                  <a:lnTo>
                    <a:pt x="617" y="646"/>
                  </a:lnTo>
                  <a:cubicBezTo>
                    <a:pt x="603" y="684"/>
                    <a:pt x="588" y="720"/>
                    <a:pt x="574" y="757"/>
                  </a:cubicBezTo>
                  <a:lnTo>
                    <a:pt x="574" y="757"/>
                  </a:lnTo>
                  <a:cubicBezTo>
                    <a:pt x="535" y="734"/>
                    <a:pt x="489" y="717"/>
                    <a:pt x="462" y="685"/>
                  </a:cubicBezTo>
                  <a:lnTo>
                    <a:pt x="462" y="685"/>
                  </a:lnTo>
                  <a:cubicBezTo>
                    <a:pt x="433" y="648"/>
                    <a:pt x="415" y="597"/>
                    <a:pt x="402" y="550"/>
                  </a:cubicBezTo>
                  <a:lnTo>
                    <a:pt x="402" y="550"/>
                  </a:lnTo>
                  <a:cubicBezTo>
                    <a:pt x="355" y="380"/>
                    <a:pt x="276" y="235"/>
                    <a:pt x="128" y="132"/>
                  </a:cubicBezTo>
                  <a:lnTo>
                    <a:pt x="128" y="132"/>
                  </a:lnTo>
                  <a:cubicBezTo>
                    <a:pt x="81" y="100"/>
                    <a:pt x="42" y="55"/>
                    <a:pt x="0" y="15"/>
                  </a:cubicBezTo>
                  <a:lnTo>
                    <a:pt x="0" y="15"/>
                  </a:lnTo>
                  <a:cubicBezTo>
                    <a:pt x="2" y="10"/>
                    <a:pt x="4" y="5"/>
                    <a:pt x="6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3" name="Freeform 419">
              <a:extLst>
                <a:ext uri="{FF2B5EF4-FFF2-40B4-BE49-F238E27FC236}">
                  <a16:creationId xmlns:a16="http://schemas.microsoft.com/office/drawing/2014/main" id="{2CAA064E-621B-5345-B39A-1D4566826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8250" y="206639"/>
              <a:ext cx="343483" cy="183919"/>
            </a:xfrm>
            <a:custGeom>
              <a:avLst/>
              <a:gdLst>
                <a:gd name="T0" fmla="*/ 790 w 791"/>
                <a:gd name="T1" fmla="*/ 0 h 422"/>
                <a:gd name="T2" fmla="*/ 790 w 791"/>
                <a:gd name="T3" fmla="*/ 0 h 422"/>
                <a:gd name="T4" fmla="*/ 339 w 791"/>
                <a:gd name="T5" fmla="*/ 378 h 422"/>
                <a:gd name="T6" fmla="*/ 339 w 791"/>
                <a:gd name="T7" fmla="*/ 378 h 422"/>
                <a:gd name="T8" fmla="*/ 105 w 791"/>
                <a:gd name="T9" fmla="*/ 419 h 422"/>
                <a:gd name="T10" fmla="*/ 105 w 791"/>
                <a:gd name="T11" fmla="*/ 419 h 422"/>
                <a:gd name="T12" fmla="*/ 46 w 791"/>
                <a:gd name="T13" fmla="*/ 397 h 422"/>
                <a:gd name="T14" fmla="*/ 46 w 791"/>
                <a:gd name="T15" fmla="*/ 397 h 422"/>
                <a:gd name="T16" fmla="*/ 3 w 791"/>
                <a:gd name="T17" fmla="*/ 319 h 422"/>
                <a:gd name="T18" fmla="*/ 3 w 791"/>
                <a:gd name="T19" fmla="*/ 319 h 422"/>
                <a:gd name="T20" fmla="*/ 65 w 791"/>
                <a:gd name="T21" fmla="*/ 257 h 422"/>
                <a:gd name="T22" fmla="*/ 65 w 791"/>
                <a:gd name="T23" fmla="*/ 257 h 422"/>
                <a:gd name="T24" fmla="*/ 266 w 791"/>
                <a:gd name="T25" fmla="*/ 198 h 422"/>
                <a:gd name="T26" fmla="*/ 266 w 791"/>
                <a:gd name="T27" fmla="*/ 198 h 422"/>
                <a:gd name="T28" fmla="*/ 790 w 791"/>
                <a:gd name="T2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1" h="422">
                  <a:moveTo>
                    <a:pt x="790" y="0"/>
                  </a:moveTo>
                  <a:lnTo>
                    <a:pt x="790" y="0"/>
                  </a:lnTo>
                  <a:cubicBezTo>
                    <a:pt x="662" y="153"/>
                    <a:pt x="537" y="313"/>
                    <a:pt x="339" y="378"/>
                  </a:cubicBezTo>
                  <a:lnTo>
                    <a:pt x="339" y="378"/>
                  </a:lnTo>
                  <a:cubicBezTo>
                    <a:pt x="264" y="403"/>
                    <a:pt x="183" y="409"/>
                    <a:pt x="105" y="419"/>
                  </a:cubicBezTo>
                  <a:lnTo>
                    <a:pt x="105" y="419"/>
                  </a:lnTo>
                  <a:cubicBezTo>
                    <a:pt x="86" y="421"/>
                    <a:pt x="59" y="411"/>
                    <a:pt x="46" y="397"/>
                  </a:cubicBezTo>
                  <a:lnTo>
                    <a:pt x="46" y="397"/>
                  </a:lnTo>
                  <a:cubicBezTo>
                    <a:pt x="25" y="375"/>
                    <a:pt x="0" y="344"/>
                    <a:pt x="3" y="319"/>
                  </a:cubicBezTo>
                  <a:lnTo>
                    <a:pt x="3" y="319"/>
                  </a:lnTo>
                  <a:cubicBezTo>
                    <a:pt x="7" y="295"/>
                    <a:pt x="39" y="267"/>
                    <a:pt x="65" y="257"/>
                  </a:cubicBezTo>
                  <a:lnTo>
                    <a:pt x="65" y="257"/>
                  </a:lnTo>
                  <a:cubicBezTo>
                    <a:pt x="130" y="232"/>
                    <a:pt x="198" y="209"/>
                    <a:pt x="266" y="198"/>
                  </a:cubicBezTo>
                  <a:lnTo>
                    <a:pt x="266" y="198"/>
                  </a:lnTo>
                  <a:cubicBezTo>
                    <a:pt x="454" y="166"/>
                    <a:pt x="631" y="111"/>
                    <a:pt x="790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4" name="Freeform 420">
              <a:extLst>
                <a:ext uri="{FF2B5EF4-FFF2-40B4-BE49-F238E27FC236}">
                  <a16:creationId xmlns:a16="http://schemas.microsoft.com/office/drawing/2014/main" id="{EC524B59-0E23-F144-AC04-CD1B99288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3577" y="511122"/>
              <a:ext cx="230866" cy="471997"/>
            </a:xfrm>
            <a:custGeom>
              <a:avLst/>
              <a:gdLst>
                <a:gd name="T0" fmla="*/ 530 w 531"/>
                <a:gd name="T1" fmla="*/ 19 h 1085"/>
                <a:gd name="T2" fmla="*/ 530 w 531"/>
                <a:gd name="T3" fmla="*/ 19 h 1085"/>
                <a:gd name="T4" fmla="*/ 272 w 531"/>
                <a:gd name="T5" fmla="*/ 271 h 1085"/>
                <a:gd name="T6" fmla="*/ 272 w 531"/>
                <a:gd name="T7" fmla="*/ 271 h 1085"/>
                <a:gd name="T8" fmla="*/ 176 w 531"/>
                <a:gd name="T9" fmla="*/ 820 h 1085"/>
                <a:gd name="T10" fmla="*/ 176 w 531"/>
                <a:gd name="T11" fmla="*/ 820 h 1085"/>
                <a:gd name="T12" fmla="*/ 177 w 531"/>
                <a:gd name="T13" fmla="*/ 1022 h 1085"/>
                <a:gd name="T14" fmla="*/ 177 w 531"/>
                <a:gd name="T15" fmla="*/ 1022 h 1085"/>
                <a:gd name="T16" fmla="*/ 127 w 531"/>
                <a:gd name="T17" fmla="*/ 1082 h 1085"/>
                <a:gd name="T18" fmla="*/ 127 w 531"/>
                <a:gd name="T19" fmla="*/ 1082 h 1085"/>
                <a:gd name="T20" fmla="*/ 47 w 531"/>
                <a:gd name="T21" fmla="*/ 1044 h 1085"/>
                <a:gd name="T22" fmla="*/ 47 w 531"/>
                <a:gd name="T23" fmla="*/ 1044 h 1085"/>
                <a:gd name="T24" fmla="*/ 25 w 531"/>
                <a:gd name="T25" fmla="*/ 977 h 1085"/>
                <a:gd name="T26" fmla="*/ 25 w 531"/>
                <a:gd name="T27" fmla="*/ 977 h 1085"/>
                <a:gd name="T28" fmla="*/ 322 w 531"/>
                <a:gd name="T29" fmla="*/ 136 h 1085"/>
                <a:gd name="T30" fmla="*/ 322 w 531"/>
                <a:gd name="T31" fmla="*/ 136 h 1085"/>
                <a:gd name="T32" fmla="*/ 516 w 531"/>
                <a:gd name="T33" fmla="*/ 0 h 1085"/>
                <a:gd name="T34" fmla="*/ 516 w 531"/>
                <a:gd name="T35" fmla="*/ 0 h 1085"/>
                <a:gd name="T36" fmla="*/ 530 w 531"/>
                <a:gd name="T37" fmla="*/ 19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1" h="1085">
                  <a:moveTo>
                    <a:pt x="530" y="19"/>
                  </a:moveTo>
                  <a:lnTo>
                    <a:pt x="530" y="19"/>
                  </a:lnTo>
                  <a:cubicBezTo>
                    <a:pt x="418" y="77"/>
                    <a:pt x="331" y="160"/>
                    <a:pt x="272" y="271"/>
                  </a:cubicBezTo>
                  <a:lnTo>
                    <a:pt x="272" y="271"/>
                  </a:lnTo>
                  <a:cubicBezTo>
                    <a:pt x="181" y="443"/>
                    <a:pt x="135" y="623"/>
                    <a:pt x="176" y="820"/>
                  </a:cubicBezTo>
                  <a:lnTo>
                    <a:pt x="176" y="820"/>
                  </a:lnTo>
                  <a:cubicBezTo>
                    <a:pt x="190" y="886"/>
                    <a:pt x="183" y="956"/>
                    <a:pt x="177" y="1022"/>
                  </a:cubicBezTo>
                  <a:lnTo>
                    <a:pt x="177" y="1022"/>
                  </a:lnTo>
                  <a:cubicBezTo>
                    <a:pt x="175" y="1045"/>
                    <a:pt x="146" y="1081"/>
                    <a:pt x="127" y="1082"/>
                  </a:cubicBezTo>
                  <a:lnTo>
                    <a:pt x="127" y="1082"/>
                  </a:lnTo>
                  <a:cubicBezTo>
                    <a:pt x="101" y="1084"/>
                    <a:pt x="69" y="1064"/>
                    <a:pt x="47" y="1044"/>
                  </a:cubicBezTo>
                  <a:lnTo>
                    <a:pt x="47" y="1044"/>
                  </a:lnTo>
                  <a:cubicBezTo>
                    <a:pt x="33" y="1029"/>
                    <a:pt x="27" y="1000"/>
                    <a:pt x="25" y="977"/>
                  </a:cubicBezTo>
                  <a:lnTo>
                    <a:pt x="25" y="977"/>
                  </a:lnTo>
                  <a:cubicBezTo>
                    <a:pt x="0" y="653"/>
                    <a:pt x="82" y="365"/>
                    <a:pt x="322" y="136"/>
                  </a:cubicBezTo>
                  <a:lnTo>
                    <a:pt x="322" y="136"/>
                  </a:lnTo>
                  <a:cubicBezTo>
                    <a:pt x="379" y="82"/>
                    <a:pt x="451" y="45"/>
                    <a:pt x="516" y="0"/>
                  </a:cubicBezTo>
                  <a:lnTo>
                    <a:pt x="516" y="0"/>
                  </a:lnTo>
                  <a:cubicBezTo>
                    <a:pt x="521" y="7"/>
                    <a:pt x="525" y="12"/>
                    <a:pt x="530" y="1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5" name="Freeform 421">
              <a:extLst>
                <a:ext uri="{FF2B5EF4-FFF2-40B4-BE49-F238E27FC236}">
                  <a16:creationId xmlns:a16="http://schemas.microsoft.com/office/drawing/2014/main" id="{C80C1CB4-D472-A848-97F4-DD3C4314D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9120" y="-32759"/>
              <a:ext cx="401281" cy="249600"/>
            </a:xfrm>
            <a:custGeom>
              <a:avLst/>
              <a:gdLst>
                <a:gd name="T0" fmla="*/ 400845 w 921"/>
                <a:gd name="T1" fmla="*/ 249164 h 572"/>
                <a:gd name="T2" fmla="*/ 400845 w 921"/>
                <a:gd name="T3" fmla="*/ 249164 h 572"/>
                <a:gd name="T4" fmla="*/ 275363 w 921"/>
                <a:gd name="T5" fmla="*/ 220364 h 572"/>
                <a:gd name="T6" fmla="*/ 275363 w 921"/>
                <a:gd name="T7" fmla="*/ 220364 h 572"/>
                <a:gd name="T8" fmla="*/ 20042 w 921"/>
                <a:gd name="T9" fmla="*/ 65455 h 572"/>
                <a:gd name="T10" fmla="*/ 20042 w 921"/>
                <a:gd name="T11" fmla="*/ 65455 h 572"/>
                <a:gd name="T12" fmla="*/ 1743 w 921"/>
                <a:gd name="T13" fmla="*/ 44073 h 572"/>
                <a:gd name="T14" fmla="*/ 1743 w 921"/>
                <a:gd name="T15" fmla="*/ 44073 h 572"/>
                <a:gd name="T16" fmla="*/ 6100 w 921"/>
                <a:gd name="T17" fmla="*/ 4364 h 572"/>
                <a:gd name="T18" fmla="*/ 6100 w 921"/>
                <a:gd name="T19" fmla="*/ 4364 h 572"/>
                <a:gd name="T20" fmla="*/ 39649 w 921"/>
                <a:gd name="T21" fmla="*/ 6982 h 572"/>
                <a:gd name="T22" fmla="*/ 39649 w 921"/>
                <a:gd name="T23" fmla="*/ 6982 h 572"/>
                <a:gd name="T24" fmla="*/ 207830 w 921"/>
                <a:gd name="T25" fmla="*/ 134836 h 572"/>
                <a:gd name="T26" fmla="*/ 207830 w 921"/>
                <a:gd name="T27" fmla="*/ 134836 h 572"/>
                <a:gd name="T28" fmla="*/ 394310 w 921"/>
                <a:gd name="T29" fmla="*/ 237818 h 572"/>
                <a:gd name="T30" fmla="*/ 394310 w 921"/>
                <a:gd name="T31" fmla="*/ 237818 h 572"/>
                <a:gd name="T32" fmla="*/ 400845 w 921"/>
                <a:gd name="T33" fmla="*/ 249164 h 5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21" h="572">
                  <a:moveTo>
                    <a:pt x="920" y="571"/>
                  </a:moveTo>
                  <a:lnTo>
                    <a:pt x="920" y="571"/>
                  </a:lnTo>
                  <a:cubicBezTo>
                    <a:pt x="816" y="548"/>
                    <a:pt x="721" y="535"/>
                    <a:pt x="632" y="505"/>
                  </a:cubicBezTo>
                  <a:cubicBezTo>
                    <a:pt x="413" y="429"/>
                    <a:pt x="221" y="303"/>
                    <a:pt x="46" y="150"/>
                  </a:cubicBezTo>
                  <a:cubicBezTo>
                    <a:pt x="30" y="136"/>
                    <a:pt x="8" y="120"/>
                    <a:pt x="4" y="101"/>
                  </a:cubicBezTo>
                  <a:cubicBezTo>
                    <a:pt x="0" y="71"/>
                    <a:pt x="1" y="36"/>
                    <a:pt x="14" y="10"/>
                  </a:cubicBezTo>
                  <a:cubicBezTo>
                    <a:pt x="19" y="0"/>
                    <a:pt x="72" y="2"/>
                    <a:pt x="91" y="16"/>
                  </a:cubicBezTo>
                  <a:cubicBezTo>
                    <a:pt x="221" y="111"/>
                    <a:pt x="348" y="211"/>
                    <a:pt x="477" y="309"/>
                  </a:cubicBezTo>
                  <a:cubicBezTo>
                    <a:pt x="607" y="411"/>
                    <a:pt x="750" y="490"/>
                    <a:pt x="905" y="545"/>
                  </a:cubicBezTo>
                  <a:cubicBezTo>
                    <a:pt x="908" y="545"/>
                    <a:pt x="909" y="551"/>
                    <a:pt x="920" y="57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6" name="Freeform 422">
              <a:extLst>
                <a:ext uri="{FF2B5EF4-FFF2-40B4-BE49-F238E27FC236}">
                  <a16:creationId xmlns:a16="http://schemas.microsoft.com/office/drawing/2014/main" id="{17E4DF56-F0E4-1E41-A97F-F3267A86A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791" y="1040777"/>
              <a:ext cx="295621" cy="286200"/>
            </a:xfrm>
            <a:custGeom>
              <a:avLst/>
              <a:gdLst>
                <a:gd name="T0" fmla="*/ 677 w 678"/>
                <a:gd name="T1" fmla="*/ 0 h 657"/>
                <a:gd name="T2" fmla="*/ 677 w 678"/>
                <a:gd name="T3" fmla="*/ 0 h 657"/>
                <a:gd name="T4" fmla="*/ 434 w 678"/>
                <a:gd name="T5" fmla="*/ 196 h 657"/>
                <a:gd name="T6" fmla="*/ 434 w 678"/>
                <a:gd name="T7" fmla="*/ 196 h 657"/>
                <a:gd name="T8" fmla="*/ 277 w 678"/>
                <a:gd name="T9" fmla="*/ 461 h 657"/>
                <a:gd name="T10" fmla="*/ 277 w 678"/>
                <a:gd name="T11" fmla="*/ 461 h 657"/>
                <a:gd name="T12" fmla="*/ 146 w 678"/>
                <a:gd name="T13" fmla="*/ 606 h 657"/>
                <a:gd name="T14" fmla="*/ 146 w 678"/>
                <a:gd name="T15" fmla="*/ 606 h 657"/>
                <a:gd name="T16" fmla="*/ 40 w 678"/>
                <a:gd name="T17" fmla="*/ 616 h 657"/>
                <a:gd name="T18" fmla="*/ 40 w 678"/>
                <a:gd name="T19" fmla="*/ 616 h 657"/>
                <a:gd name="T20" fmla="*/ 25 w 678"/>
                <a:gd name="T21" fmla="*/ 489 h 657"/>
                <a:gd name="T22" fmla="*/ 25 w 678"/>
                <a:gd name="T23" fmla="*/ 489 h 657"/>
                <a:gd name="T24" fmla="*/ 263 w 678"/>
                <a:gd name="T25" fmla="*/ 207 h 657"/>
                <a:gd name="T26" fmla="*/ 263 w 678"/>
                <a:gd name="T27" fmla="*/ 207 h 657"/>
                <a:gd name="T28" fmla="*/ 677 w 678"/>
                <a:gd name="T2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8" h="657">
                  <a:moveTo>
                    <a:pt x="677" y="0"/>
                  </a:moveTo>
                  <a:lnTo>
                    <a:pt x="677" y="0"/>
                  </a:lnTo>
                  <a:cubicBezTo>
                    <a:pt x="591" y="67"/>
                    <a:pt x="499" y="120"/>
                    <a:pt x="434" y="196"/>
                  </a:cubicBezTo>
                  <a:lnTo>
                    <a:pt x="434" y="196"/>
                  </a:lnTo>
                  <a:cubicBezTo>
                    <a:pt x="369" y="273"/>
                    <a:pt x="333" y="376"/>
                    <a:pt x="277" y="461"/>
                  </a:cubicBezTo>
                  <a:lnTo>
                    <a:pt x="277" y="461"/>
                  </a:lnTo>
                  <a:cubicBezTo>
                    <a:pt x="241" y="515"/>
                    <a:pt x="194" y="562"/>
                    <a:pt x="146" y="606"/>
                  </a:cubicBezTo>
                  <a:lnTo>
                    <a:pt x="146" y="606"/>
                  </a:lnTo>
                  <a:cubicBezTo>
                    <a:pt x="118" y="633"/>
                    <a:pt x="77" y="656"/>
                    <a:pt x="40" y="616"/>
                  </a:cubicBezTo>
                  <a:lnTo>
                    <a:pt x="40" y="616"/>
                  </a:lnTo>
                  <a:cubicBezTo>
                    <a:pt x="4" y="579"/>
                    <a:pt x="0" y="535"/>
                    <a:pt x="25" y="489"/>
                  </a:cubicBezTo>
                  <a:lnTo>
                    <a:pt x="25" y="489"/>
                  </a:lnTo>
                  <a:cubicBezTo>
                    <a:pt x="84" y="378"/>
                    <a:pt x="168" y="287"/>
                    <a:pt x="263" y="207"/>
                  </a:cubicBezTo>
                  <a:lnTo>
                    <a:pt x="263" y="207"/>
                  </a:lnTo>
                  <a:cubicBezTo>
                    <a:pt x="382" y="107"/>
                    <a:pt x="519" y="39"/>
                    <a:pt x="677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7" name="Freeform 423">
              <a:extLst>
                <a:ext uri="{FF2B5EF4-FFF2-40B4-BE49-F238E27FC236}">
                  <a16:creationId xmlns:a16="http://schemas.microsoft.com/office/drawing/2014/main" id="{0F47D4EF-FB81-F243-A271-74CF8BDE67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236" y="-183197"/>
              <a:ext cx="265590" cy="236468"/>
            </a:xfrm>
            <a:custGeom>
              <a:avLst/>
              <a:gdLst>
                <a:gd name="T0" fmla="*/ 607 w 608"/>
                <a:gd name="T1" fmla="*/ 541 h 542"/>
                <a:gd name="T2" fmla="*/ 607 w 608"/>
                <a:gd name="T3" fmla="*/ 541 h 542"/>
                <a:gd name="T4" fmla="*/ 237 w 608"/>
                <a:gd name="T5" fmla="*/ 284 h 542"/>
                <a:gd name="T6" fmla="*/ 237 w 608"/>
                <a:gd name="T7" fmla="*/ 284 h 542"/>
                <a:gd name="T8" fmla="*/ 61 w 608"/>
                <a:gd name="T9" fmla="*/ 174 h 542"/>
                <a:gd name="T10" fmla="*/ 61 w 608"/>
                <a:gd name="T11" fmla="*/ 174 h 542"/>
                <a:gd name="T12" fmla="*/ 17 w 608"/>
                <a:gd name="T13" fmla="*/ 97 h 542"/>
                <a:gd name="T14" fmla="*/ 17 w 608"/>
                <a:gd name="T15" fmla="*/ 97 h 542"/>
                <a:gd name="T16" fmla="*/ 93 w 608"/>
                <a:gd name="T17" fmla="*/ 15 h 542"/>
                <a:gd name="T18" fmla="*/ 93 w 608"/>
                <a:gd name="T19" fmla="*/ 15 h 542"/>
                <a:gd name="T20" fmla="*/ 607 w 608"/>
                <a:gd name="T21" fmla="*/ 54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42">
                  <a:moveTo>
                    <a:pt x="607" y="541"/>
                  </a:moveTo>
                  <a:lnTo>
                    <a:pt x="607" y="541"/>
                  </a:lnTo>
                  <a:cubicBezTo>
                    <a:pt x="523" y="383"/>
                    <a:pt x="366" y="354"/>
                    <a:pt x="237" y="284"/>
                  </a:cubicBezTo>
                  <a:lnTo>
                    <a:pt x="237" y="284"/>
                  </a:lnTo>
                  <a:cubicBezTo>
                    <a:pt x="177" y="251"/>
                    <a:pt x="117" y="215"/>
                    <a:pt x="61" y="174"/>
                  </a:cubicBezTo>
                  <a:lnTo>
                    <a:pt x="61" y="174"/>
                  </a:lnTo>
                  <a:cubicBezTo>
                    <a:pt x="40" y="157"/>
                    <a:pt x="25" y="125"/>
                    <a:pt x="17" y="97"/>
                  </a:cubicBezTo>
                  <a:lnTo>
                    <a:pt x="17" y="97"/>
                  </a:lnTo>
                  <a:cubicBezTo>
                    <a:pt x="0" y="38"/>
                    <a:pt x="33" y="0"/>
                    <a:pt x="93" y="15"/>
                  </a:cubicBezTo>
                  <a:lnTo>
                    <a:pt x="93" y="15"/>
                  </a:lnTo>
                  <a:cubicBezTo>
                    <a:pt x="270" y="59"/>
                    <a:pt x="571" y="267"/>
                    <a:pt x="607" y="54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8" name="Freeform 424">
              <a:extLst>
                <a:ext uri="{FF2B5EF4-FFF2-40B4-BE49-F238E27FC236}">
                  <a16:creationId xmlns:a16="http://schemas.microsoft.com/office/drawing/2014/main" id="{1DDA2D8C-F2A0-804F-A58C-9C27970043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3808" y="741662"/>
              <a:ext cx="193327" cy="314351"/>
            </a:xfrm>
            <a:custGeom>
              <a:avLst/>
              <a:gdLst>
                <a:gd name="T0" fmla="*/ 446 w 447"/>
                <a:gd name="T1" fmla="*/ 12 h 723"/>
                <a:gd name="T2" fmla="*/ 446 w 447"/>
                <a:gd name="T3" fmla="*/ 12 h 723"/>
                <a:gd name="T4" fmla="*/ 264 w 447"/>
                <a:gd name="T5" fmla="*/ 405 h 723"/>
                <a:gd name="T6" fmla="*/ 264 w 447"/>
                <a:gd name="T7" fmla="*/ 405 h 723"/>
                <a:gd name="T8" fmla="*/ 157 w 447"/>
                <a:gd name="T9" fmla="*/ 668 h 723"/>
                <a:gd name="T10" fmla="*/ 157 w 447"/>
                <a:gd name="T11" fmla="*/ 668 h 723"/>
                <a:gd name="T12" fmla="*/ 117 w 447"/>
                <a:gd name="T13" fmla="*/ 702 h 723"/>
                <a:gd name="T14" fmla="*/ 117 w 447"/>
                <a:gd name="T15" fmla="*/ 702 h 723"/>
                <a:gd name="T16" fmla="*/ 23 w 447"/>
                <a:gd name="T17" fmla="*/ 712 h 723"/>
                <a:gd name="T18" fmla="*/ 23 w 447"/>
                <a:gd name="T19" fmla="*/ 712 h 723"/>
                <a:gd name="T20" fmla="*/ 8 w 447"/>
                <a:gd name="T21" fmla="*/ 633 h 723"/>
                <a:gd name="T22" fmla="*/ 8 w 447"/>
                <a:gd name="T23" fmla="*/ 633 h 723"/>
                <a:gd name="T24" fmla="*/ 361 w 447"/>
                <a:gd name="T25" fmla="*/ 46 h 723"/>
                <a:gd name="T26" fmla="*/ 361 w 447"/>
                <a:gd name="T27" fmla="*/ 46 h 723"/>
                <a:gd name="T28" fmla="*/ 436 w 447"/>
                <a:gd name="T29" fmla="*/ 0 h 723"/>
                <a:gd name="T30" fmla="*/ 436 w 447"/>
                <a:gd name="T31" fmla="*/ 0 h 723"/>
                <a:gd name="T32" fmla="*/ 446 w 447"/>
                <a:gd name="T33" fmla="*/ 12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12"/>
                  </a:moveTo>
                  <a:lnTo>
                    <a:pt x="446" y="12"/>
                  </a:lnTo>
                  <a:cubicBezTo>
                    <a:pt x="312" y="111"/>
                    <a:pt x="290" y="258"/>
                    <a:pt x="264" y="405"/>
                  </a:cubicBezTo>
                  <a:lnTo>
                    <a:pt x="264" y="405"/>
                  </a:lnTo>
                  <a:cubicBezTo>
                    <a:pt x="248" y="500"/>
                    <a:pt x="227" y="594"/>
                    <a:pt x="157" y="668"/>
                  </a:cubicBezTo>
                  <a:lnTo>
                    <a:pt x="157" y="668"/>
                  </a:lnTo>
                  <a:cubicBezTo>
                    <a:pt x="144" y="681"/>
                    <a:pt x="132" y="698"/>
                    <a:pt x="117" y="702"/>
                  </a:cubicBezTo>
                  <a:lnTo>
                    <a:pt x="117" y="702"/>
                  </a:lnTo>
                  <a:cubicBezTo>
                    <a:pt x="86" y="711"/>
                    <a:pt x="50" y="722"/>
                    <a:pt x="23" y="712"/>
                  </a:cubicBezTo>
                  <a:lnTo>
                    <a:pt x="23" y="712"/>
                  </a:lnTo>
                  <a:cubicBezTo>
                    <a:pt x="10" y="708"/>
                    <a:pt x="0" y="658"/>
                    <a:pt x="8" y="633"/>
                  </a:cubicBezTo>
                  <a:lnTo>
                    <a:pt x="8" y="633"/>
                  </a:lnTo>
                  <a:cubicBezTo>
                    <a:pt x="70" y="405"/>
                    <a:pt x="180" y="203"/>
                    <a:pt x="361" y="46"/>
                  </a:cubicBezTo>
                  <a:lnTo>
                    <a:pt x="361" y="46"/>
                  </a:lnTo>
                  <a:cubicBezTo>
                    <a:pt x="382" y="27"/>
                    <a:pt x="411" y="15"/>
                    <a:pt x="436" y="0"/>
                  </a:cubicBezTo>
                  <a:lnTo>
                    <a:pt x="436" y="0"/>
                  </a:lnTo>
                  <a:cubicBezTo>
                    <a:pt x="439" y="4"/>
                    <a:pt x="442" y="8"/>
                    <a:pt x="446" y="12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9" name="Freeform 425">
              <a:extLst>
                <a:ext uri="{FF2B5EF4-FFF2-40B4-BE49-F238E27FC236}">
                  <a16:creationId xmlns:a16="http://schemas.microsoft.com/office/drawing/2014/main" id="{CE6DD438-07C9-8E4E-982A-131B780F6F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1426" y="-199187"/>
              <a:ext cx="121064" cy="291831"/>
            </a:xfrm>
            <a:custGeom>
              <a:avLst/>
              <a:gdLst>
                <a:gd name="T0" fmla="*/ 219 w 278"/>
                <a:gd name="T1" fmla="*/ 671 h 672"/>
                <a:gd name="T2" fmla="*/ 219 w 278"/>
                <a:gd name="T3" fmla="*/ 671 h 672"/>
                <a:gd name="T4" fmla="*/ 196 w 278"/>
                <a:gd name="T5" fmla="*/ 570 h 672"/>
                <a:gd name="T6" fmla="*/ 196 w 278"/>
                <a:gd name="T7" fmla="*/ 570 h 672"/>
                <a:gd name="T8" fmla="*/ 69 w 278"/>
                <a:gd name="T9" fmla="*/ 321 h 672"/>
                <a:gd name="T10" fmla="*/ 69 w 278"/>
                <a:gd name="T11" fmla="*/ 321 h 672"/>
                <a:gd name="T12" fmla="*/ 19 w 278"/>
                <a:gd name="T13" fmla="*/ 88 h 672"/>
                <a:gd name="T14" fmla="*/ 19 w 278"/>
                <a:gd name="T15" fmla="*/ 88 h 672"/>
                <a:gd name="T16" fmla="*/ 100 w 278"/>
                <a:gd name="T17" fmla="*/ 5 h 672"/>
                <a:gd name="T18" fmla="*/ 100 w 278"/>
                <a:gd name="T19" fmla="*/ 5 h 672"/>
                <a:gd name="T20" fmla="*/ 174 w 278"/>
                <a:gd name="T21" fmla="*/ 70 h 672"/>
                <a:gd name="T22" fmla="*/ 174 w 278"/>
                <a:gd name="T23" fmla="*/ 70 h 672"/>
                <a:gd name="T24" fmla="*/ 237 w 278"/>
                <a:gd name="T25" fmla="*/ 609 h 672"/>
                <a:gd name="T26" fmla="*/ 237 w 278"/>
                <a:gd name="T27" fmla="*/ 609 h 672"/>
                <a:gd name="T28" fmla="*/ 219 w 278"/>
                <a:gd name="T29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672">
                  <a:moveTo>
                    <a:pt x="219" y="671"/>
                  </a:moveTo>
                  <a:lnTo>
                    <a:pt x="219" y="671"/>
                  </a:lnTo>
                  <a:cubicBezTo>
                    <a:pt x="209" y="626"/>
                    <a:pt x="208" y="595"/>
                    <a:pt x="196" y="570"/>
                  </a:cubicBezTo>
                  <a:lnTo>
                    <a:pt x="196" y="570"/>
                  </a:lnTo>
                  <a:cubicBezTo>
                    <a:pt x="156" y="485"/>
                    <a:pt x="119" y="398"/>
                    <a:pt x="69" y="321"/>
                  </a:cubicBezTo>
                  <a:lnTo>
                    <a:pt x="69" y="321"/>
                  </a:lnTo>
                  <a:cubicBezTo>
                    <a:pt x="21" y="247"/>
                    <a:pt x="0" y="172"/>
                    <a:pt x="19" y="88"/>
                  </a:cubicBezTo>
                  <a:lnTo>
                    <a:pt x="19" y="88"/>
                  </a:lnTo>
                  <a:cubicBezTo>
                    <a:pt x="28" y="45"/>
                    <a:pt x="50" y="10"/>
                    <a:pt x="100" y="5"/>
                  </a:cubicBezTo>
                  <a:lnTo>
                    <a:pt x="100" y="5"/>
                  </a:lnTo>
                  <a:cubicBezTo>
                    <a:pt x="149" y="0"/>
                    <a:pt x="161" y="38"/>
                    <a:pt x="174" y="70"/>
                  </a:cubicBezTo>
                  <a:lnTo>
                    <a:pt x="174" y="70"/>
                  </a:lnTo>
                  <a:cubicBezTo>
                    <a:pt x="244" y="244"/>
                    <a:pt x="277" y="422"/>
                    <a:pt x="237" y="609"/>
                  </a:cubicBezTo>
                  <a:lnTo>
                    <a:pt x="237" y="609"/>
                  </a:lnTo>
                  <a:cubicBezTo>
                    <a:pt x="234" y="624"/>
                    <a:pt x="228" y="639"/>
                    <a:pt x="219" y="671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0" name="Freeform 426">
              <a:extLst>
                <a:ext uri="{FF2B5EF4-FFF2-40B4-BE49-F238E27FC236}">
                  <a16:creationId xmlns:a16="http://schemas.microsoft.com/office/drawing/2014/main" id="{CD444E41-DE2D-654A-9EAC-BBB24B3FED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2962" y="960125"/>
              <a:ext cx="262774" cy="119172"/>
            </a:xfrm>
            <a:custGeom>
              <a:avLst/>
              <a:gdLst>
                <a:gd name="T0" fmla="*/ 604 w 606"/>
                <a:gd name="T1" fmla="*/ 89 h 275"/>
                <a:gd name="T2" fmla="*/ 604 w 606"/>
                <a:gd name="T3" fmla="*/ 89 h 275"/>
                <a:gd name="T4" fmla="*/ 578 w 606"/>
                <a:gd name="T5" fmla="*/ 90 h 275"/>
                <a:gd name="T6" fmla="*/ 578 w 606"/>
                <a:gd name="T7" fmla="*/ 90 h 275"/>
                <a:gd name="T8" fmla="*/ 380 w 606"/>
                <a:gd name="T9" fmla="*/ 136 h 275"/>
                <a:gd name="T10" fmla="*/ 380 w 606"/>
                <a:gd name="T11" fmla="*/ 136 h 275"/>
                <a:gd name="T12" fmla="*/ 177 w 606"/>
                <a:gd name="T13" fmla="*/ 249 h 275"/>
                <a:gd name="T14" fmla="*/ 177 w 606"/>
                <a:gd name="T15" fmla="*/ 249 h 275"/>
                <a:gd name="T16" fmla="*/ 34 w 606"/>
                <a:gd name="T17" fmla="*/ 210 h 275"/>
                <a:gd name="T18" fmla="*/ 34 w 606"/>
                <a:gd name="T19" fmla="*/ 210 h 275"/>
                <a:gd name="T20" fmla="*/ 68 w 606"/>
                <a:gd name="T21" fmla="*/ 96 h 275"/>
                <a:gd name="T22" fmla="*/ 68 w 606"/>
                <a:gd name="T23" fmla="*/ 96 h 275"/>
                <a:gd name="T24" fmla="*/ 317 w 606"/>
                <a:gd name="T25" fmla="*/ 16 h 275"/>
                <a:gd name="T26" fmla="*/ 317 w 606"/>
                <a:gd name="T27" fmla="*/ 16 h 275"/>
                <a:gd name="T28" fmla="*/ 605 w 606"/>
                <a:gd name="T29" fmla="*/ 77 h 275"/>
                <a:gd name="T30" fmla="*/ 605 w 606"/>
                <a:gd name="T31" fmla="*/ 77 h 275"/>
                <a:gd name="T32" fmla="*/ 604 w 606"/>
                <a:gd name="T33" fmla="*/ 8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6" h="275">
                  <a:moveTo>
                    <a:pt x="604" y="89"/>
                  </a:moveTo>
                  <a:lnTo>
                    <a:pt x="604" y="89"/>
                  </a:lnTo>
                  <a:cubicBezTo>
                    <a:pt x="595" y="90"/>
                    <a:pt x="586" y="92"/>
                    <a:pt x="578" y="90"/>
                  </a:cubicBezTo>
                  <a:lnTo>
                    <a:pt x="578" y="90"/>
                  </a:lnTo>
                  <a:cubicBezTo>
                    <a:pt x="504" y="73"/>
                    <a:pt x="442" y="96"/>
                    <a:pt x="380" y="136"/>
                  </a:cubicBezTo>
                  <a:lnTo>
                    <a:pt x="380" y="136"/>
                  </a:lnTo>
                  <a:cubicBezTo>
                    <a:pt x="315" y="178"/>
                    <a:pt x="246" y="214"/>
                    <a:pt x="177" y="249"/>
                  </a:cubicBezTo>
                  <a:lnTo>
                    <a:pt x="177" y="249"/>
                  </a:lnTo>
                  <a:cubicBezTo>
                    <a:pt x="130" y="274"/>
                    <a:pt x="63" y="254"/>
                    <a:pt x="34" y="210"/>
                  </a:cubicBezTo>
                  <a:lnTo>
                    <a:pt x="34" y="210"/>
                  </a:lnTo>
                  <a:cubicBezTo>
                    <a:pt x="0" y="160"/>
                    <a:pt x="36" y="123"/>
                    <a:pt x="68" y="96"/>
                  </a:cubicBezTo>
                  <a:lnTo>
                    <a:pt x="68" y="96"/>
                  </a:lnTo>
                  <a:cubicBezTo>
                    <a:pt x="139" y="37"/>
                    <a:pt x="223" y="0"/>
                    <a:pt x="317" y="16"/>
                  </a:cubicBezTo>
                  <a:lnTo>
                    <a:pt x="317" y="16"/>
                  </a:lnTo>
                  <a:cubicBezTo>
                    <a:pt x="414" y="31"/>
                    <a:pt x="509" y="56"/>
                    <a:pt x="605" y="77"/>
                  </a:cubicBezTo>
                  <a:lnTo>
                    <a:pt x="605" y="77"/>
                  </a:lnTo>
                  <a:cubicBezTo>
                    <a:pt x="605" y="80"/>
                    <a:pt x="604" y="85"/>
                    <a:pt x="604" y="8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1" name="Freeform 427">
              <a:extLst>
                <a:ext uri="{FF2B5EF4-FFF2-40B4-BE49-F238E27FC236}">
                  <a16:creationId xmlns:a16="http://schemas.microsoft.com/office/drawing/2014/main" id="{63ADFD57-A3E3-EA4F-A6BF-92CFBA5A43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602" y="524041"/>
              <a:ext cx="188160" cy="272640"/>
            </a:xfrm>
            <a:custGeom>
              <a:avLst/>
              <a:gdLst>
                <a:gd name="T0" fmla="*/ 187722 w 430"/>
                <a:gd name="T1" fmla="*/ 4798 h 625"/>
                <a:gd name="T2" fmla="*/ 187722 w 430"/>
                <a:gd name="T3" fmla="*/ 4798 h 625"/>
                <a:gd name="T4" fmla="*/ 165406 w 430"/>
                <a:gd name="T5" fmla="*/ 15704 h 625"/>
                <a:gd name="T6" fmla="*/ 165406 w 430"/>
                <a:gd name="T7" fmla="*/ 15704 h 625"/>
                <a:gd name="T8" fmla="*/ 63449 w 430"/>
                <a:gd name="T9" fmla="*/ 171000 h 625"/>
                <a:gd name="T10" fmla="*/ 63449 w 430"/>
                <a:gd name="T11" fmla="*/ 171000 h 625"/>
                <a:gd name="T12" fmla="*/ 48572 w 430"/>
                <a:gd name="T13" fmla="*/ 248211 h 625"/>
                <a:gd name="T14" fmla="*/ 48572 w 430"/>
                <a:gd name="T15" fmla="*/ 248211 h 625"/>
                <a:gd name="T16" fmla="*/ 28443 w 430"/>
                <a:gd name="T17" fmla="*/ 272204 h 625"/>
                <a:gd name="T18" fmla="*/ 28443 w 430"/>
                <a:gd name="T19" fmla="*/ 272204 h 625"/>
                <a:gd name="T20" fmla="*/ 7001 w 430"/>
                <a:gd name="T21" fmla="*/ 248211 h 625"/>
                <a:gd name="T22" fmla="*/ 7001 w 430"/>
                <a:gd name="T23" fmla="*/ 248211 h 625"/>
                <a:gd name="T24" fmla="*/ 5689 w 430"/>
                <a:gd name="T25" fmla="*/ 181469 h 625"/>
                <a:gd name="T26" fmla="*/ 5689 w 430"/>
                <a:gd name="T27" fmla="*/ 181469 h 625"/>
                <a:gd name="T28" fmla="*/ 161468 w 430"/>
                <a:gd name="T29" fmla="*/ 5235 h 625"/>
                <a:gd name="T30" fmla="*/ 161468 w 430"/>
                <a:gd name="T31" fmla="*/ 5235 h 625"/>
                <a:gd name="T32" fmla="*/ 185972 w 430"/>
                <a:gd name="T33" fmla="*/ 0 h 625"/>
                <a:gd name="T34" fmla="*/ 185972 w 430"/>
                <a:gd name="T35" fmla="*/ 0 h 625"/>
                <a:gd name="T36" fmla="*/ 187722 w 430"/>
                <a:gd name="T37" fmla="*/ 4798 h 6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30" h="625">
                  <a:moveTo>
                    <a:pt x="429" y="11"/>
                  </a:moveTo>
                  <a:lnTo>
                    <a:pt x="429" y="11"/>
                  </a:lnTo>
                  <a:cubicBezTo>
                    <a:pt x="412" y="20"/>
                    <a:pt x="395" y="28"/>
                    <a:pt x="378" y="36"/>
                  </a:cubicBezTo>
                  <a:cubicBezTo>
                    <a:pt x="227" y="107"/>
                    <a:pt x="176" y="243"/>
                    <a:pt x="145" y="392"/>
                  </a:cubicBezTo>
                  <a:cubicBezTo>
                    <a:pt x="133" y="451"/>
                    <a:pt x="126" y="511"/>
                    <a:pt x="111" y="569"/>
                  </a:cubicBezTo>
                  <a:cubicBezTo>
                    <a:pt x="104" y="590"/>
                    <a:pt x="81" y="606"/>
                    <a:pt x="65" y="624"/>
                  </a:cubicBezTo>
                  <a:cubicBezTo>
                    <a:pt x="48" y="606"/>
                    <a:pt x="19" y="590"/>
                    <a:pt x="16" y="569"/>
                  </a:cubicBezTo>
                  <a:cubicBezTo>
                    <a:pt x="8" y="519"/>
                    <a:pt x="0" y="464"/>
                    <a:pt x="13" y="416"/>
                  </a:cubicBezTo>
                  <a:cubicBezTo>
                    <a:pt x="63" y="224"/>
                    <a:pt x="173" y="78"/>
                    <a:pt x="369" y="12"/>
                  </a:cubicBezTo>
                  <a:cubicBezTo>
                    <a:pt x="388" y="6"/>
                    <a:pt x="406" y="4"/>
                    <a:pt x="425" y="0"/>
                  </a:cubicBezTo>
                  <a:cubicBezTo>
                    <a:pt x="426" y="3"/>
                    <a:pt x="428" y="7"/>
                    <a:pt x="429" y="11"/>
                  </a:cubicBezTo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72" name="Freeform 428">
              <a:extLst>
                <a:ext uri="{FF2B5EF4-FFF2-40B4-BE49-F238E27FC236}">
                  <a16:creationId xmlns:a16="http://schemas.microsoft.com/office/drawing/2014/main" id="{7E878A71-9B76-474F-A7F5-3E7391C5E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7228" y="1048683"/>
              <a:ext cx="130448" cy="209255"/>
            </a:xfrm>
            <a:custGeom>
              <a:avLst/>
              <a:gdLst>
                <a:gd name="T0" fmla="*/ 4 w 301"/>
                <a:gd name="T1" fmla="*/ 0 h 479"/>
                <a:gd name="T2" fmla="*/ 4 w 301"/>
                <a:gd name="T3" fmla="*/ 0 h 479"/>
                <a:gd name="T4" fmla="*/ 251 w 301"/>
                <a:gd name="T5" fmla="*/ 235 h 479"/>
                <a:gd name="T6" fmla="*/ 251 w 301"/>
                <a:gd name="T7" fmla="*/ 235 h 479"/>
                <a:gd name="T8" fmla="*/ 298 w 301"/>
                <a:gd name="T9" fmla="*/ 390 h 479"/>
                <a:gd name="T10" fmla="*/ 298 w 301"/>
                <a:gd name="T11" fmla="*/ 390 h 479"/>
                <a:gd name="T12" fmla="*/ 245 w 301"/>
                <a:gd name="T13" fmla="*/ 470 h 479"/>
                <a:gd name="T14" fmla="*/ 245 w 301"/>
                <a:gd name="T15" fmla="*/ 470 h 479"/>
                <a:gd name="T16" fmla="*/ 164 w 301"/>
                <a:gd name="T17" fmla="*/ 430 h 479"/>
                <a:gd name="T18" fmla="*/ 164 w 301"/>
                <a:gd name="T19" fmla="*/ 430 h 479"/>
                <a:gd name="T20" fmla="*/ 79 w 301"/>
                <a:gd name="T21" fmla="*/ 240 h 479"/>
                <a:gd name="T22" fmla="*/ 79 w 301"/>
                <a:gd name="T23" fmla="*/ 240 h 479"/>
                <a:gd name="T24" fmla="*/ 0 w 301"/>
                <a:gd name="T25" fmla="*/ 11 h 479"/>
                <a:gd name="T26" fmla="*/ 0 w 301"/>
                <a:gd name="T27" fmla="*/ 11 h 479"/>
                <a:gd name="T28" fmla="*/ 4 w 301"/>
                <a:gd name="T29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1" h="479">
                  <a:moveTo>
                    <a:pt x="4" y="0"/>
                  </a:moveTo>
                  <a:lnTo>
                    <a:pt x="4" y="0"/>
                  </a:lnTo>
                  <a:cubicBezTo>
                    <a:pt x="87" y="77"/>
                    <a:pt x="177" y="149"/>
                    <a:pt x="251" y="235"/>
                  </a:cubicBezTo>
                  <a:lnTo>
                    <a:pt x="251" y="235"/>
                  </a:lnTo>
                  <a:cubicBezTo>
                    <a:pt x="284" y="273"/>
                    <a:pt x="294" y="337"/>
                    <a:pt x="298" y="390"/>
                  </a:cubicBezTo>
                  <a:lnTo>
                    <a:pt x="298" y="390"/>
                  </a:lnTo>
                  <a:cubicBezTo>
                    <a:pt x="300" y="417"/>
                    <a:pt x="271" y="460"/>
                    <a:pt x="245" y="470"/>
                  </a:cubicBezTo>
                  <a:lnTo>
                    <a:pt x="245" y="470"/>
                  </a:lnTo>
                  <a:cubicBezTo>
                    <a:pt x="226" y="478"/>
                    <a:pt x="178" y="453"/>
                    <a:pt x="164" y="430"/>
                  </a:cubicBezTo>
                  <a:lnTo>
                    <a:pt x="164" y="430"/>
                  </a:lnTo>
                  <a:cubicBezTo>
                    <a:pt x="130" y="371"/>
                    <a:pt x="104" y="305"/>
                    <a:pt x="79" y="240"/>
                  </a:cubicBezTo>
                  <a:lnTo>
                    <a:pt x="79" y="240"/>
                  </a:lnTo>
                  <a:cubicBezTo>
                    <a:pt x="50" y="165"/>
                    <a:pt x="26" y="87"/>
                    <a:pt x="0" y="11"/>
                  </a:cubicBezTo>
                  <a:lnTo>
                    <a:pt x="0" y="11"/>
                  </a:lnTo>
                  <a:cubicBezTo>
                    <a:pt x="1" y="7"/>
                    <a:pt x="3" y="4"/>
                    <a:pt x="4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3" name="Freeform 429">
              <a:extLst>
                <a:ext uri="{FF2B5EF4-FFF2-40B4-BE49-F238E27FC236}">
                  <a16:creationId xmlns:a16="http://schemas.microsoft.com/office/drawing/2014/main" id="{9BF89898-38A7-3B43-AF13-C546D3EEA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9324" y="203627"/>
              <a:ext cx="124818" cy="180166"/>
            </a:xfrm>
            <a:custGeom>
              <a:avLst/>
              <a:gdLst>
                <a:gd name="T0" fmla="*/ 231 w 285"/>
                <a:gd name="T1" fmla="*/ 0 h 415"/>
                <a:gd name="T2" fmla="*/ 231 w 285"/>
                <a:gd name="T3" fmla="*/ 0 h 415"/>
                <a:gd name="T4" fmla="*/ 194 w 285"/>
                <a:gd name="T5" fmla="*/ 330 h 415"/>
                <a:gd name="T6" fmla="*/ 194 w 285"/>
                <a:gd name="T7" fmla="*/ 330 h 415"/>
                <a:gd name="T8" fmla="*/ 50 w 285"/>
                <a:gd name="T9" fmla="*/ 387 h 415"/>
                <a:gd name="T10" fmla="*/ 50 w 285"/>
                <a:gd name="T11" fmla="*/ 387 h 415"/>
                <a:gd name="T12" fmla="*/ 33 w 285"/>
                <a:gd name="T13" fmla="*/ 237 h 415"/>
                <a:gd name="T14" fmla="*/ 33 w 285"/>
                <a:gd name="T15" fmla="*/ 237 h 415"/>
                <a:gd name="T16" fmla="*/ 102 w 285"/>
                <a:gd name="T17" fmla="*/ 142 h 415"/>
                <a:gd name="T18" fmla="*/ 102 w 285"/>
                <a:gd name="T19" fmla="*/ 142 h 415"/>
                <a:gd name="T20" fmla="*/ 231 w 285"/>
                <a:gd name="T2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415">
                  <a:moveTo>
                    <a:pt x="231" y="0"/>
                  </a:moveTo>
                  <a:lnTo>
                    <a:pt x="231" y="0"/>
                  </a:lnTo>
                  <a:cubicBezTo>
                    <a:pt x="246" y="115"/>
                    <a:pt x="284" y="229"/>
                    <a:pt x="194" y="330"/>
                  </a:cubicBezTo>
                  <a:lnTo>
                    <a:pt x="194" y="330"/>
                  </a:lnTo>
                  <a:cubicBezTo>
                    <a:pt x="144" y="386"/>
                    <a:pt x="81" y="414"/>
                    <a:pt x="50" y="387"/>
                  </a:cubicBezTo>
                  <a:lnTo>
                    <a:pt x="50" y="387"/>
                  </a:lnTo>
                  <a:cubicBezTo>
                    <a:pt x="0" y="345"/>
                    <a:pt x="14" y="287"/>
                    <a:pt x="33" y="237"/>
                  </a:cubicBezTo>
                  <a:lnTo>
                    <a:pt x="33" y="237"/>
                  </a:lnTo>
                  <a:cubicBezTo>
                    <a:pt x="47" y="202"/>
                    <a:pt x="76" y="172"/>
                    <a:pt x="102" y="142"/>
                  </a:cubicBezTo>
                  <a:lnTo>
                    <a:pt x="102" y="142"/>
                  </a:lnTo>
                  <a:cubicBezTo>
                    <a:pt x="142" y="95"/>
                    <a:pt x="184" y="51"/>
                    <a:pt x="231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4" name="Freeform 430">
              <a:extLst>
                <a:ext uri="{FF2B5EF4-FFF2-40B4-BE49-F238E27FC236}">
                  <a16:creationId xmlns:a16="http://schemas.microsoft.com/office/drawing/2014/main" id="{E10EBD9E-B92E-554D-87E1-38570F7B2F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4146" y="391510"/>
              <a:ext cx="145464" cy="194241"/>
            </a:xfrm>
            <a:custGeom>
              <a:avLst/>
              <a:gdLst>
                <a:gd name="T0" fmla="*/ 335 w 336"/>
                <a:gd name="T1" fmla="*/ 437 h 447"/>
                <a:gd name="T2" fmla="*/ 335 w 336"/>
                <a:gd name="T3" fmla="*/ 437 h 447"/>
                <a:gd name="T4" fmla="*/ 106 w 336"/>
                <a:gd name="T5" fmla="*/ 257 h 447"/>
                <a:gd name="T6" fmla="*/ 106 w 336"/>
                <a:gd name="T7" fmla="*/ 257 h 447"/>
                <a:gd name="T8" fmla="*/ 29 w 336"/>
                <a:gd name="T9" fmla="*/ 45 h 447"/>
                <a:gd name="T10" fmla="*/ 29 w 336"/>
                <a:gd name="T11" fmla="*/ 45 h 447"/>
                <a:gd name="T12" fmla="*/ 97 w 336"/>
                <a:gd name="T13" fmla="*/ 17 h 447"/>
                <a:gd name="T14" fmla="*/ 97 w 336"/>
                <a:gd name="T15" fmla="*/ 17 h 447"/>
                <a:gd name="T16" fmla="*/ 130 w 336"/>
                <a:gd name="T17" fmla="*/ 41 h 447"/>
                <a:gd name="T18" fmla="*/ 130 w 336"/>
                <a:gd name="T19" fmla="*/ 41 h 447"/>
                <a:gd name="T20" fmla="*/ 334 w 336"/>
                <a:gd name="T21" fmla="*/ 439 h 447"/>
                <a:gd name="T22" fmla="*/ 334 w 336"/>
                <a:gd name="T23" fmla="*/ 439 h 447"/>
                <a:gd name="T24" fmla="*/ 335 w 336"/>
                <a:gd name="T25" fmla="*/ 43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47">
                  <a:moveTo>
                    <a:pt x="335" y="437"/>
                  </a:moveTo>
                  <a:lnTo>
                    <a:pt x="335" y="437"/>
                  </a:lnTo>
                  <a:cubicBezTo>
                    <a:pt x="261" y="378"/>
                    <a:pt x="184" y="317"/>
                    <a:pt x="106" y="257"/>
                  </a:cubicBezTo>
                  <a:lnTo>
                    <a:pt x="106" y="257"/>
                  </a:lnTo>
                  <a:cubicBezTo>
                    <a:pt x="24" y="193"/>
                    <a:pt x="0" y="126"/>
                    <a:pt x="29" y="45"/>
                  </a:cubicBezTo>
                  <a:lnTo>
                    <a:pt x="29" y="45"/>
                  </a:lnTo>
                  <a:cubicBezTo>
                    <a:pt x="43" y="5"/>
                    <a:pt x="64" y="0"/>
                    <a:pt x="97" y="17"/>
                  </a:cubicBezTo>
                  <a:lnTo>
                    <a:pt x="97" y="17"/>
                  </a:lnTo>
                  <a:cubicBezTo>
                    <a:pt x="109" y="24"/>
                    <a:pt x="122" y="31"/>
                    <a:pt x="130" y="41"/>
                  </a:cubicBezTo>
                  <a:lnTo>
                    <a:pt x="130" y="41"/>
                  </a:lnTo>
                  <a:cubicBezTo>
                    <a:pt x="227" y="159"/>
                    <a:pt x="294" y="292"/>
                    <a:pt x="334" y="439"/>
                  </a:cubicBezTo>
                  <a:lnTo>
                    <a:pt x="334" y="439"/>
                  </a:lnTo>
                  <a:cubicBezTo>
                    <a:pt x="335" y="442"/>
                    <a:pt x="332" y="446"/>
                    <a:pt x="335" y="437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5" name="Freeform 431">
              <a:extLst>
                <a:ext uri="{FF2B5EF4-FFF2-40B4-BE49-F238E27FC236}">
                  <a16:creationId xmlns:a16="http://schemas.microsoft.com/office/drawing/2014/main" id="{85418906-CD05-F842-B923-C7051DE39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5870" y="690286"/>
              <a:ext cx="182065" cy="152015"/>
            </a:xfrm>
            <a:custGeom>
              <a:avLst/>
              <a:gdLst>
                <a:gd name="T0" fmla="*/ 0 w 419"/>
                <a:gd name="T1" fmla="*/ 316 h 347"/>
                <a:gd name="T2" fmla="*/ 0 w 419"/>
                <a:gd name="T3" fmla="*/ 316 h 347"/>
                <a:gd name="T4" fmla="*/ 418 w 419"/>
                <a:gd name="T5" fmla="*/ 31 h 347"/>
                <a:gd name="T6" fmla="*/ 418 w 419"/>
                <a:gd name="T7" fmla="*/ 31 h 347"/>
                <a:gd name="T8" fmla="*/ 229 w 419"/>
                <a:gd name="T9" fmla="*/ 232 h 347"/>
                <a:gd name="T10" fmla="*/ 229 w 419"/>
                <a:gd name="T11" fmla="*/ 232 h 347"/>
                <a:gd name="T12" fmla="*/ 0 w 419"/>
                <a:gd name="T13" fmla="*/ 31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16"/>
                  </a:moveTo>
                  <a:lnTo>
                    <a:pt x="0" y="316"/>
                  </a:lnTo>
                  <a:cubicBezTo>
                    <a:pt x="43" y="146"/>
                    <a:pt x="262" y="0"/>
                    <a:pt x="418" y="31"/>
                  </a:cubicBezTo>
                  <a:lnTo>
                    <a:pt x="418" y="31"/>
                  </a:lnTo>
                  <a:cubicBezTo>
                    <a:pt x="357" y="96"/>
                    <a:pt x="291" y="162"/>
                    <a:pt x="229" y="232"/>
                  </a:cubicBezTo>
                  <a:lnTo>
                    <a:pt x="229" y="232"/>
                  </a:lnTo>
                  <a:cubicBezTo>
                    <a:pt x="149" y="319"/>
                    <a:pt x="78" y="346"/>
                    <a:pt x="0" y="316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6" name="Freeform 432">
              <a:extLst>
                <a:ext uri="{FF2B5EF4-FFF2-40B4-BE49-F238E27FC236}">
                  <a16:creationId xmlns:a16="http://schemas.microsoft.com/office/drawing/2014/main" id="{E8BD8C29-8383-1746-808F-E16BBF9D4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5878" y="699560"/>
              <a:ext cx="234620" cy="128556"/>
            </a:xfrm>
            <a:custGeom>
              <a:avLst/>
              <a:gdLst>
                <a:gd name="T0" fmla="*/ 535 w 536"/>
                <a:gd name="T1" fmla="*/ 0 h 297"/>
                <a:gd name="T2" fmla="*/ 535 w 536"/>
                <a:gd name="T3" fmla="*/ 0 h 297"/>
                <a:gd name="T4" fmla="*/ 149 w 536"/>
                <a:gd name="T5" fmla="*/ 287 h 297"/>
                <a:gd name="T6" fmla="*/ 149 w 536"/>
                <a:gd name="T7" fmla="*/ 287 h 297"/>
                <a:gd name="T8" fmla="*/ 20 w 536"/>
                <a:gd name="T9" fmla="*/ 271 h 297"/>
                <a:gd name="T10" fmla="*/ 20 w 536"/>
                <a:gd name="T11" fmla="*/ 271 h 297"/>
                <a:gd name="T12" fmla="*/ 96 w 536"/>
                <a:gd name="T13" fmla="*/ 167 h 297"/>
                <a:gd name="T14" fmla="*/ 96 w 536"/>
                <a:gd name="T15" fmla="*/ 167 h 297"/>
                <a:gd name="T16" fmla="*/ 142 w 536"/>
                <a:gd name="T17" fmla="*/ 151 h 297"/>
                <a:gd name="T18" fmla="*/ 142 w 536"/>
                <a:gd name="T19" fmla="*/ 151 h 297"/>
                <a:gd name="T20" fmla="*/ 535 w 536"/>
                <a:gd name="T2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6" h="297">
                  <a:moveTo>
                    <a:pt x="535" y="0"/>
                  </a:moveTo>
                  <a:lnTo>
                    <a:pt x="535" y="0"/>
                  </a:lnTo>
                  <a:cubicBezTo>
                    <a:pt x="429" y="129"/>
                    <a:pt x="318" y="250"/>
                    <a:pt x="149" y="287"/>
                  </a:cubicBezTo>
                  <a:lnTo>
                    <a:pt x="149" y="287"/>
                  </a:lnTo>
                  <a:cubicBezTo>
                    <a:pt x="107" y="296"/>
                    <a:pt x="27" y="291"/>
                    <a:pt x="20" y="271"/>
                  </a:cubicBezTo>
                  <a:lnTo>
                    <a:pt x="20" y="271"/>
                  </a:lnTo>
                  <a:cubicBezTo>
                    <a:pt x="0" y="220"/>
                    <a:pt x="58" y="193"/>
                    <a:pt x="96" y="167"/>
                  </a:cubicBezTo>
                  <a:lnTo>
                    <a:pt x="96" y="167"/>
                  </a:lnTo>
                  <a:cubicBezTo>
                    <a:pt x="109" y="158"/>
                    <a:pt x="126" y="154"/>
                    <a:pt x="142" y="151"/>
                  </a:cubicBezTo>
                  <a:lnTo>
                    <a:pt x="142" y="151"/>
                  </a:lnTo>
                  <a:cubicBezTo>
                    <a:pt x="285" y="133"/>
                    <a:pt x="414" y="76"/>
                    <a:pt x="535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7" name="Freeform 433">
              <a:extLst>
                <a:ext uri="{FF2B5EF4-FFF2-40B4-BE49-F238E27FC236}">
                  <a16:creationId xmlns:a16="http://schemas.microsoft.com/office/drawing/2014/main" id="{246B48CF-91F3-1344-93FC-B0DF248D4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7735" y="701583"/>
              <a:ext cx="137018" cy="154830"/>
            </a:xfrm>
            <a:custGeom>
              <a:avLst/>
              <a:gdLst>
                <a:gd name="T0" fmla="*/ 311 w 312"/>
                <a:gd name="T1" fmla="*/ 0 h 359"/>
                <a:gd name="T2" fmla="*/ 311 w 312"/>
                <a:gd name="T3" fmla="*/ 0 h 359"/>
                <a:gd name="T4" fmla="*/ 125 w 312"/>
                <a:gd name="T5" fmla="*/ 319 h 359"/>
                <a:gd name="T6" fmla="*/ 125 w 312"/>
                <a:gd name="T7" fmla="*/ 319 h 359"/>
                <a:gd name="T8" fmla="*/ 29 w 312"/>
                <a:gd name="T9" fmla="*/ 346 h 359"/>
                <a:gd name="T10" fmla="*/ 29 w 312"/>
                <a:gd name="T11" fmla="*/ 346 h 359"/>
                <a:gd name="T12" fmla="*/ 52 w 312"/>
                <a:gd name="T13" fmla="*/ 250 h 359"/>
                <a:gd name="T14" fmla="*/ 52 w 312"/>
                <a:gd name="T15" fmla="*/ 250 h 359"/>
                <a:gd name="T16" fmla="*/ 79 w 312"/>
                <a:gd name="T17" fmla="*/ 225 h 359"/>
                <a:gd name="T18" fmla="*/ 79 w 312"/>
                <a:gd name="T19" fmla="*/ 225 h 359"/>
                <a:gd name="T20" fmla="*/ 311 w 312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359">
                  <a:moveTo>
                    <a:pt x="311" y="0"/>
                  </a:moveTo>
                  <a:lnTo>
                    <a:pt x="311" y="0"/>
                  </a:lnTo>
                  <a:cubicBezTo>
                    <a:pt x="275" y="122"/>
                    <a:pt x="233" y="242"/>
                    <a:pt x="125" y="319"/>
                  </a:cubicBezTo>
                  <a:lnTo>
                    <a:pt x="125" y="319"/>
                  </a:lnTo>
                  <a:cubicBezTo>
                    <a:pt x="98" y="338"/>
                    <a:pt x="40" y="358"/>
                    <a:pt x="29" y="346"/>
                  </a:cubicBezTo>
                  <a:lnTo>
                    <a:pt x="29" y="346"/>
                  </a:lnTo>
                  <a:cubicBezTo>
                    <a:pt x="0" y="316"/>
                    <a:pt x="33" y="280"/>
                    <a:pt x="52" y="250"/>
                  </a:cubicBezTo>
                  <a:lnTo>
                    <a:pt x="52" y="250"/>
                  </a:lnTo>
                  <a:cubicBezTo>
                    <a:pt x="58" y="240"/>
                    <a:pt x="69" y="231"/>
                    <a:pt x="79" y="225"/>
                  </a:cubicBezTo>
                  <a:lnTo>
                    <a:pt x="79" y="225"/>
                  </a:lnTo>
                  <a:cubicBezTo>
                    <a:pt x="174" y="169"/>
                    <a:pt x="249" y="90"/>
                    <a:pt x="311" y="0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8" name="Freeform 434">
              <a:extLst>
                <a:ext uri="{FF2B5EF4-FFF2-40B4-BE49-F238E27FC236}">
                  <a16:creationId xmlns:a16="http://schemas.microsoft.com/office/drawing/2014/main" id="{E3B1F84D-0A90-7842-9BE7-100B21693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0894" y="773975"/>
              <a:ext cx="84463" cy="197994"/>
            </a:xfrm>
            <a:custGeom>
              <a:avLst/>
              <a:gdLst>
                <a:gd name="T0" fmla="*/ 17 w 195"/>
                <a:gd name="T1" fmla="*/ 0 h 455"/>
                <a:gd name="T2" fmla="*/ 17 w 195"/>
                <a:gd name="T3" fmla="*/ 0 h 455"/>
                <a:gd name="T4" fmla="*/ 189 w 195"/>
                <a:gd name="T5" fmla="*/ 342 h 455"/>
                <a:gd name="T6" fmla="*/ 189 w 195"/>
                <a:gd name="T7" fmla="*/ 342 h 455"/>
                <a:gd name="T8" fmla="*/ 182 w 195"/>
                <a:gd name="T9" fmla="*/ 416 h 455"/>
                <a:gd name="T10" fmla="*/ 182 w 195"/>
                <a:gd name="T11" fmla="*/ 416 h 455"/>
                <a:gd name="T12" fmla="*/ 126 w 195"/>
                <a:gd name="T13" fmla="*/ 454 h 455"/>
                <a:gd name="T14" fmla="*/ 126 w 195"/>
                <a:gd name="T15" fmla="*/ 454 h 455"/>
                <a:gd name="T16" fmla="*/ 86 w 195"/>
                <a:gd name="T17" fmla="*/ 410 h 455"/>
                <a:gd name="T18" fmla="*/ 86 w 195"/>
                <a:gd name="T19" fmla="*/ 410 h 455"/>
                <a:gd name="T20" fmla="*/ 0 w 195"/>
                <a:gd name="T21" fmla="*/ 7 h 455"/>
                <a:gd name="T22" fmla="*/ 0 w 195"/>
                <a:gd name="T23" fmla="*/ 7 h 455"/>
                <a:gd name="T24" fmla="*/ 17 w 195"/>
                <a:gd name="T25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5">
                  <a:moveTo>
                    <a:pt x="17" y="0"/>
                  </a:moveTo>
                  <a:lnTo>
                    <a:pt x="17" y="0"/>
                  </a:lnTo>
                  <a:cubicBezTo>
                    <a:pt x="86" y="108"/>
                    <a:pt x="165" y="211"/>
                    <a:pt x="189" y="342"/>
                  </a:cubicBezTo>
                  <a:lnTo>
                    <a:pt x="189" y="342"/>
                  </a:lnTo>
                  <a:cubicBezTo>
                    <a:pt x="194" y="365"/>
                    <a:pt x="193" y="395"/>
                    <a:pt x="182" y="416"/>
                  </a:cubicBezTo>
                  <a:lnTo>
                    <a:pt x="182" y="416"/>
                  </a:lnTo>
                  <a:cubicBezTo>
                    <a:pt x="172" y="434"/>
                    <a:pt x="146" y="452"/>
                    <a:pt x="126" y="454"/>
                  </a:cubicBezTo>
                  <a:lnTo>
                    <a:pt x="126" y="454"/>
                  </a:lnTo>
                  <a:cubicBezTo>
                    <a:pt x="114" y="454"/>
                    <a:pt x="90" y="428"/>
                    <a:pt x="86" y="410"/>
                  </a:cubicBezTo>
                  <a:lnTo>
                    <a:pt x="86" y="410"/>
                  </a:lnTo>
                  <a:cubicBezTo>
                    <a:pt x="55" y="276"/>
                    <a:pt x="28" y="142"/>
                    <a:pt x="0" y="7"/>
                  </a:cubicBezTo>
                  <a:lnTo>
                    <a:pt x="0" y="7"/>
                  </a:lnTo>
                  <a:cubicBezTo>
                    <a:pt x="5" y="5"/>
                    <a:pt x="11" y="2"/>
                    <a:pt x="17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9" name="Freeform 435">
              <a:extLst>
                <a:ext uri="{FF2B5EF4-FFF2-40B4-BE49-F238E27FC236}">
                  <a16:creationId xmlns:a16="http://schemas.microsoft.com/office/drawing/2014/main" id="{5CA85882-868A-F345-B71D-851CBFD95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7682" y="456717"/>
              <a:ext cx="199896" cy="103220"/>
            </a:xfrm>
            <a:custGeom>
              <a:avLst/>
              <a:gdLst>
                <a:gd name="T0" fmla="*/ 459 w 460"/>
                <a:gd name="T1" fmla="*/ 239 h 240"/>
                <a:gd name="T2" fmla="*/ 459 w 460"/>
                <a:gd name="T3" fmla="*/ 239 h 240"/>
                <a:gd name="T4" fmla="*/ 144 w 460"/>
                <a:gd name="T5" fmla="*/ 147 h 240"/>
                <a:gd name="T6" fmla="*/ 144 w 460"/>
                <a:gd name="T7" fmla="*/ 147 h 240"/>
                <a:gd name="T8" fmla="*/ 29 w 460"/>
                <a:gd name="T9" fmla="*/ 67 h 240"/>
                <a:gd name="T10" fmla="*/ 29 w 460"/>
                <a:gd name="T11" fmla="*/ 67 h 240"/>
                <a:gd name="T12" fmla="*/ 60 w 460"/>
                <a:gd name="T13" fmla="*/ 2 h 240"/>
                <a:gd name="T14" fmla="*/ 60 w 460"/>
                <a:gd name="T15" fmla="*/ 2 h 240"/>
                <a:gd name="T16" fmla="*/ 101 w 460"/>
                <a:gd name="T17" fmla="*/ 5 h 240"/>
                <a:gd name="T18" fmla="*/ 101 w 460"/>
                <a:gd name="T19" fmla="*/ 5 h 240"/>
                <a:gd name="T20" fmla="*/ 459 w 460"/>
                <a:gd name="T21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40">
                  <a:moveTo>
                    <a:pt x="459" y="239"/>
                  </a:moveTo>
                  <a:lnTo>
                    <a:pt x="459" y="239"/>
                  </a:lnTo>
                  <a:cubicBezTo>
                    <a:pt x="346" y="207"/>
                    <a:pt x="243" y="182"/>
                    <a:pt x="144" y="147"/>
                  </a:cubicBezTo>
                  <a:lnTo>
                    <a:pt x="144" y="147"/>
                  </a:lnTo>
                  <a:cubicBezTo>
                    <a:pt x="101" y="131"/>
                    <a:pt x="60" y="100"/>
                    <a:pt x="29" y="67"/>
                  </a:cubicBezTo>
                  <a:lnTo>
                    <a:pt x="29" y="67"/>
                  </a:lnTo>
                  <a:cubicBezTo>
                    <a:pt x="0" y="36"/>
                    <a:pt x="16" y="8"/>
                    <a:pt x="60" y="2"/>
                  </a:cubicBezTo>
                  <a:lnTo>
                    <a:pt x="60" y="2"/>
                  </a:lnTo>
                  <a:cubicBezTo>
                    <a:pt x="74" y="0"/>
                    <a:pt x="89" y="0"/>
                    <a:pt x="101" y="5"/>
                  </a:cubicBezTo>
                  <a:lnTo>
                    <a:pt x="101" y="5"/>
                  </a:lnTo>
                  <a:cubicBezTo>
                    <a:pt x="238" y="52"/>
                    <a:pt x="353" y="131"/>
                    <a:pt x="459" y="23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0" name="Freeform 436">
              <a:extLst>
                <a:ext uri="{FF2B5EF4-FFF2-40B4-BE49-F238E27FC236}">
                  <a16:creationId xmlns:a16="http://schemas.microsoft.com/office/drawing/2014/main" id="{2F226990-B1BF-BC41-A28B-E7077D9C8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6130" y="75699"/>
              <a:ext cx="226173" cy="53486"/>
            </a:xfrm>
            <a:custGeom>
              <a:avLst/>
              <a:gdLst>
                <a:gd name="T0" fmla="*/ 521 w 522"/>
                <a:gd name="T1" fmla="*/ 122 h 123"/>
                <a:gd name="T2" fmla="*/ 521 w 522"/>
                <a:gd name="T3" fmla="*/ 122 h 123"/>
                <a:gd name="T4" fmla="*/ 56 w 522"/>
                <a:gd name="T5" fmla="*/ 118 h 123"/>
                <a:gd name="T6" fmla="*/ 56 w 522"/>
                <a:gd name="T7" fmla="*/ 118 h 123"/>
                <a:gd name="T8" fmla="*/ 3 w 522"/>
                <a:gd name="T9" fmla="*/ 54 h 123"/>
                <a:gd name="T10" fmla="*/ 3 w 522"/>
                <a:gd name="T11" fmla="*/ 54 h 123"/>
                <a:gd name="T12" fmla="*/ 53 w 522"/>
                <a:gd name="T13" fmla="*/ 9 h 123"/>
                <a:gd name="T14" fmla="*/ 53 w 522"/>
                <a:gd name="T15" fmla="*/ 9 h 123"/>
                <a:gd name="T16" fmla="*/ 521 w 522"/>
                <a:gd name="T17" fmla="*/ 1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2" h="123">
                  <a:moveTo>
                    <a:pt x="521" y="122"/>
                  </a:moveTo>
                  <a:lnTo>
                    <a:pt x="521" y="122"/>
                  </a:lnTo>
                  <a:cubicBezTo>
                    <a:pt x="367" y="121"/>
                    <a:pt x="212" y="119"/>
                    <a:pt x="56" y="118"/>
                  </a:cubicBezTo>
                  <a:lnTo>
                    <a:pt x="56" y="118"/>
                  </a:lnTo>
                  <a:cubicBezTo>
                    <a:pt x="12" y="118"/>
                    <a:pt x="6" y="88"/>
                    <a:pt x="3" y="54"/>
                  </a:cubicBezTo>
                  <a:lnTo>
                    <a:pt x="3" y="54"/>
                  </a:lnTo>
                  <a:cubicBezTo>
                    <a:pt x="0" y="16"/>
                    <a:pt x="24" y="11"/>
                    <a:pt x="53" y="9"/>
                  </a:cubicBezTo>
                  <a:lnTo>
                    <a:pt x="53" y="9"/>
                  </a:lnTo>
                  <a:cubicBezTo>
                    <a:pt x="221" y="0"/>
                    <a:pt x="367" y="78"/>
                    <a:pt x="521" y="122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1" name="Freeform 437">
              <a:extLst>
                <a:ext uri="{FF2B5EF4-FFF2-40B4-BE49-F238E27FC236}">
                  <a16:creationId xmlns:a16="http://schemas.microsoft.com/office/drawing/2014/main" id="{8593BF50-241A-4A49-83FD-600BC6AA6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904" y="134902"/>
              <a:ext cx="189573" cy="47857"/>
            </a:xfrm>
            <a:custGeom>
              <a:avLst/>
              <a:gdLst>
                <a:gd name="T0" fmla="*/ 430 w 436"/>
                <a:gd name="T1" fmla="*/ 87 h 110"/>
                <a:gd name="T2" fmla="*/ 430 w 436"/>
                <a:gd name="T3" fmla="*/ 87 h 110"/>
                <a:gd name="T4" fmla="*/ 60 w 436"/>
                <a:gd name="T5" fmla="*/ 109 h 110"/>
                <a:gd name="T6" fmla="*/ 60 w 436"/>
                <a:gd name="T7" fmla="*/ 109 h 110"/>
                <a:gd name="T8" fmla="*/ 0 w 436"/>
                <a:gd name="T9" fmla="*/ 64 h 110"/>
                <a:gd name="T10" fmla="*/ 0 w 436"/>
                <a:gd name="T11" fmla="*/ 64 h 110"/>
                <a:gd name="T12" fmla="*/ 45 w 436"/>
                <a:gd name="T13" fmla="*/ 13 h 110"/>
                <a:gd name="T14" fmla="*/ 45 w 436"/>
                <a:gd name="T15" fmla="*/ 13 h 110"/>
                <a:gd name="T16" fmla="*/ 109 w 436"/>
                <a:gd name="T17" fmla="*/ 3 h 110"/>
                <a:gd name="T18" fmla="*/ 109 w 436"/>
                <a:gd name="T19" fmla="*/ 3 h 110"/>
                <a:gd name="T20" fmla="*/ 435 w 436"/>
                <a:gd name="T21" fmla="*/ 43 h 110"/>
                <a:gd name="T22" fmla="*/ 435 w 436"/>
                <a:gd name="T23" fmla="*/ 43 h 110"/>
                <a:gd name="T24" fmla="*/ 430 w 436"/>
                <a:gd name="T25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110">
                  <a:moveTo>
                    <a:pt x="430" y="87"/>
                  </a:moveTo>
                  <a:lnTo>
                    <a:pt x="430" y="87"/>
                  </a:lnTo>
                  <a:cubicBezTo>
                    <a:pt x="306" y="94"/>
                    <a:pt x="184" y="105"/>
                    <a:pt x="60" y="109"/>
                  </a:cubicBezTo>
                  <a:lnTo>
                    <a:pt x="60" y="109"/>
                  </a:lnTo>
                  <a:cubicBezTo>
                    <a:pt x="41" y="109"/>
                    <a:pt x="20" y="80"/>
                    <a:pt x="0" y="64"/>
                  </a:cubicBezTo>
                  <a:lnTo>
                    <a:pt x="0" y="64"/>
                  </a:lnTo>
                  <a:cubicBezTo>
                    <a:pt x="15" y="47"/>
                    <a:pt x="27" y="25"/>
                    <a:pt x="45" y="13"/>
                  </a:cubicBezTo>
                  <a:lnTo>
                    <a:pt x="45" y="13"/>
                  </a:lnTo>
                  <a:cubicBezTo>
                    <a:pt x="63" y="3"/>
                    <a:pt x="88" y="0"/>
                    <a:pt x="109" y="3"/>
                  </a:cubicBezTo>
                  <a:lnTo>
                    <a:pt x="109" y="3"/>
                  </a:lnTo>
                  <a:cubicBezTo>
                    <a:pt x="218" y="15"/>
                    <a:pt x="326" y="29"/>
                    <a:pt x="435" y="43"/>
                  </a:cubicBezTo>
                  <a:lnTo>
                    <a:pt x="435" y="43"/>
                  </a:lnTo>
                  <a:cubicBezTo>
                    <a:pt x="433" y="57"/>
                    <a:pt x="431" y="72"/>
                    <a:pt x="430" y="8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2" name="Freeform 438">
              <a:extLst>
                <a:ext uri="{FF2B5EF4-FFF2-40B4-BE49-F238E27FC236}">
                  <a16:creationId xmlns:a16="http://schemas.microsoft.com/office/drawing/2014/main" id="{6F600452-DBF6-1B42-BE13-895C677160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171" y="524832"/>
              <a:ext cx="149218" cy="161398"/>
            </a:xfrm>
            <a:custGeom>
              <a:avLst/>
              <a:gdLst>
                <a:gd name="T0" fmla="*/ 61 w 345"/>
                <a:gd name="T1" fmla="*/ 369 h 370"/>
                <a:gd name="T2" fmla="*/ 61 w 345"/>
                <a:gd name="T3" fmla="*/ 369 h 370"/>
                <a:gd name="T4" fmla="*/ 344 w 345"/>
                <a:gd name="T5" fmla="*/ 0 h 370"/>
                <a:gd name="T6" fmla="*/ 344 w 345"/>
                <a:gd name="T7" fmla="*/ 0 h 370"/>
                <a:gd name="T8" fmla="*/ 146 w 345"/>
                <a:gd name="T9" fmla="*/ 277 h 370"/>
                <a:gd name="T10" fmla="*/ 146 w 345"/>
                <a:gd name="T11" fmla="*/ 277 h 370"/>
                <a:gd name="T12" fmla="*/ 61 w 345"/>
                <a:gd name="T13" fmla="*/ 36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370">
                  <a:moveTo>
                    <a:pt x="61" y="369"/>
                  </a:moveTo>
                  <a:lnTo>
                    <a:pt x="61" y="369"/>
                  </a:lnTo>
                  <a:cubicBezTo>
                    <a:pt x="0" y="237"/>
                    <a:pt x="163" y="15"/>
                    <a:pt x="344" y="0"/>
                  </a:cubicBezTo>
                  <a:lnTo>
                    <a:pt x="344" y="0"/>
                  </a:lnTo>
                  <a:cubicBezTo>
                    <a:pt x="214" y="58"/>
                    <a:pt x="160" y="154"/>
                    <a:pt x="146" y="277"/>
                  </a:cubicBezTo>
                  <a:lnTo>
                    <a:pt x="146" y="277"/>
                  </a:lnTo>
                  <a:cubicBezTo>
                    <a:pt x="140" y="322"/>
                    <a:pt x="118" y="360"/>
                    <a:pt x="61" y="369"/>
                  </a:cubicBezTo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3" name="Freeform 439">
              <a:extLst>
                <a:ext uri="{FF2B5EF4-FFF2-40B4-BE49-F238E27FC236}">
                  <a16:creationId xmlns:a16="http://schemas.microsoft.com/office/drawing/2014/main" id="{F1C979E7-CA48-604C-9693-FD27977F8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236" y="747105"/>
              <a:ext cx="113556" cy="163275"/>
            </a:xfrm>
            <a:custGeom>
              <a:avLst/>
              <a:gdLst>
                <a:gd name="T0" fmla="*/ 0 w 260"/>
                <a:gd name="T1" fmla="*/ 0 h 376"/>
                <a:gd name="T2" fmla="*/ 0 w 260"/>
                <a:gd name="T3" fmla="*/ 0 h 376"/>
                <a:gd name="T4" fmla="*/ 254 w 260"/>
                <a:gd name="T5" fmla="*/ 323 h 376"/>
                <a:gd name="T6" fmla="*/ 254 w 260"/>
                <a:gd name="T7" fmla="*/ 323 h 376"/>
                <a:gd name="T8" fmla="*/ 244 w 260"/>
                <a:gd name="T9" fmla="*/ 375 h 376"/>
                <a:gd name="T10" fmla="*/ 244 w 260"/>
                <a:gd name="T11" fmla="*/ 375 h 376"/>
                <a:gd name="T12" fmla="*/ 193 w 260"/>
                <a:gd name="T13" fmla="*/ 361 h 376"/>
                <a:gd name="T14" fmla="*/ 193 w 260"/>
                <a:gd name="T15" fmla="*/ 361 h 376"/>
                <a:gd name="T16" fmla="*/ 154 w 260"/>
                <a:gd name="T17" fmla="*/ 317 h 376"/>
                <a:gd name="T18" fmla="*/ 154 w 260"/>
                <a:gd name="T19" fmla="*/ 317 h 376"/>
                <a:gd name="T20" fmla="*/ 0 w 260"/>
                <a:gd name="T2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6">
                  <a:moveTo>
                    <a:pt x="0" y="0"/>
                  </a:moveTo>
                  <a:lnTo>
                    <a:pt x="0" y="0"/>
                  </a:lnTo>
                  <a:cubicBezTo>
                    <a:pt x="85" y="107"/>
                    <a:pt x="203" y="188"/>
                    <a:pt x="254" y="323"/>
                  </a:cubicBezTo>
                  <a:lnTo>
                    <a:pt x="254" y="323"/>
                  </a:lnTo>
                  <a:cubicBezTo>
                    <a:pt x="259" y="337"/>
                    <a:pt x="248" y="357"/>
                    <a:pt x="244" y="375"/>
                  </a:cubicBezTo>
                  <a:lnTo>
                    <a:pt x="244" y="375"/>
                  </a:lnTo>
                  <a:cubicBezTo>
                    <a:pt x="227" y="371"/>
                    <a:pt x="207" y="370"/>
                    <a:pt x="193" y="361"/>
                  </a:cubicBezTo>
                  <a:lnTo>
                    <a:pt x="193" y="361"/>
                  </a:lnTo>
                  <a:cubicBezTo>
                    <a:pt x="177" y="350"/>
                    <a:pt x="162" y="334"/>
                    <a:pt x="154" y="317"/>
                  </a:cubicBezTo>
                  <a:lnTo>
                    <a:pt x="154" y="317"/>
                  </a:lnTo>
                  <a:cubicBezTo>
                    <a:pt x="102" y="212"/>
                    <a:pt x="51" y="106"/>
                    <a:pt x="0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4" name="Freeform 440">
              <a:extLst>
                <a:ext uri="{FF2B5EF4-FFF2-40B4-BE49-F238E27FC236}">
                  <a16:creationId xmlns:a16="http://schemas.microsoft.com/office/drawing/2014/main" id="{98A120F5-31CC-E648-A333-F958F73D4F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556" y="774126"/>
              <a:ext cx="60063" cy="179227"/>
            </a:xfrm>
            <a:custGeom>
              <a:avLst/>
              <a:gdLst>
                <a:gd name="T0" fmla="*/ 44 w 135"/>
                <a:gd name="T1" fmla="*/ 1 h 409"/>
                <a:gd name="T2" fmla="*/ 44 w 135"/>
                <a:gd name="T3" fmla="*/ 1 h 409"/>
                <a:gd name="T4" fmla="*/ 67 w 135"/>
                <a:gd name="T5" fmla="*/ 402 h 409"/>
                <a:gd name="T6" fmla="*/ 67 w 135"/>
                <a:gd name="T7" fmla="*/ 402 h 409"/>
                <a:gd name="T8" fmla="*/ 42 w 135"/>
                <a:gd name="T9" fmla="*/ 408 h 409"/>
                <a:gd name="T10" fmla="*/ 42 w 135"/>
                <a:gd name="T11" fmla="*/ 408 h 409"/>
                <a:gd name="T12" fmla="*/ 2 w 135"/>
                <a:gd name="T13" fmla="*/ 324 h 409"/>
                <a:gd name="T14" fmla="*/ 2 w 135"/>
                <a:gd name="T15" fmla="*/ 324 h 409"/>
                <a:gd name="T16" fmla="*/ 26 w 135"/>
                <a:gd name="T17" fmla="*/ 0 h 409"/>
                <a:gd name="T18" fmla="*/ 26 w 135"/>
                <a:gd name="T19" fmla="*/ 0 h 409"/>
                <a:gd name="T20" fmla="*/ 44 w 135"/>
                <a:gd name="T21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1"/>
                  </a:moveTo>
                  <a:lnTo>
                    <a:pt x="44" y="1"/>
                  </a:lnTo>
                  <a:cubicBezTo>
                    <a:pt x="42" y="135"/>
                    <a:pt x="134" y="265"/>
                    <a:pt x="67" y="402"/>
                  </a:cubicBezTo>
                  <a:lnTo>
                    <a:pt x="67" y="402"/>
                  </a:lnTo>
                  <a:cubicBezTo>
                    <a:pt x="58" y="404"/>
                    <a:pt x="50" y="406"/>
                    <a:pt x="42" y="408"/>
                  </a:cubicBezTo>
                  <a:lnTo>
                    <a:pt x="42" y="408"/>
                  </a:lnTo>
                  <a:cubicBezTo>
                    <a:pt x="28" y="380"/>
                    <a:pt x="0" y="352"/>
                    <a:pt x="2" y="324"/>
                  </a:cubicBezTo>
                  <a:lnTo>
                    <a:pt x="2" y="324"/>
                  </a:lnTo>
                  <a:cubicBezTo>
                    <a:pt x="4" y="216"/>
                    <a:pt x="17" y="108"/>
                    <a:pt x="26" y="0"/>
                  </a:cubicBezTo>
                  <a:lnTo>
                    <a:pt x="26" y="0"/>
                  </a:lnTo>
                  <a:cubicBezTo>
                    <a:pt x="32" y="0"/>
                    <a:pt x="38" y="0"/>
                    <a:pt x="44" y="1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5" name="Freeform 441">
              <a:extLst>
                <a:ext uri="{FF2B5EF4-FFF2-40B4-BE49-F238E27FC236}">
                  <a16:creationId xmlns:a16="http://schemas.microsoft.com/office/drawing/2014/main" id="{F7D48378-2529-0B47-8550-6E2970AB3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0243" y="40737"/>
              <a:ext cx="162357" cy="66623"/>
            </a:xfrm>
            <a:custGeom>
              <a:avLst/>
              <a:gdLst>
                <a:gd name="T0" fmla="*/ 374 w 375"/>
                <a:gd name="T1" fmla="*/ 154 h 155"/>
                <a:gd name="T2" fmla="*/ 374 w 375"/>
                <a:gd name="T3" fmla="*/ 154 h 155"/>
                <a:gd name="T4" fmla="*/ 35 w 375"/>
                <a:gd name="T5" fmla="*/ 69 h 155"/>
                <a:gd name="T6" fmla="*/ 35 w 375"/>
                <a:gd name="T7" fmla="*/ 69 h 155"/>
                <a:gd name="T8" fmla="*/ 0 w 375"/>
                <a:gd name="T9" fmla="*/ 30 h 155"/>
                <a:gd name="T10" fmla="*/ 0 w 375"/>
                <a:gd name="T11" fmla="*/ 30 h 155"/>
                <a:gd name="T12" fmla="*/ 40 w 375"/>
                <a:gd name="T13" fmla="*/ 4 h 155"/>
                <a:gd name="T14" fmla="*/ 40 w 375"/>
                <a:gd name="T15" fmla="*/ 4 h 155"/>
                <a:gd name="T16" fmla="*/ 289 w 375"/>
                <a:gd name="T17" fmla="*/ 80 h 155"/>
                <a:gd name="T18" fmla="*/ 289 w 375"/>
                <a:gd name="T19" fmla="*/ 80 h 155"/>
                <a:gd name="T20" fmla="*/ 374 w 375"/>
                <a:gd name="T21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5" h="155">
                  <a:moveTo>
                    <a:pt x="374" y="154"/>
                  </a:moveTo>
                  <a:lnTo>
                    <a:pt x="374" y="154"/>
                  </a:lnTo>
                  <a:cubicBezTo>
                    <a:pt x="266" y="127"/>
                    <a:pt x="150" y="100"/>
                    <a:pt x="35" y="69"/>
                  </a:cubicBezTo>
                  <a:lnTo>
                    <a:pt x="35" y="69"/>
                  </a:lnTo>
                  <a:cubicBezTo>
                    <a:pt x="21" y="65"/>
                    <a:pt x="11" y="43"/>
                    <a:pt x="0" y="30"/>
                  </a:cubicBezTo>
                  <a:lnTo>
                    <a:pt x="0" y="30"/>
                  </a:lnTo>
                  <a:cubicBezTo>
                    <a:pt x="13" y="21"/>
                    <a:pt x="27" y="4"/>
                    <a:pt x="40" y="4"/>
                  </a:cubicBezTo>
                  <a:lnTo>
                    <a:pt x="40" y="4"/>
                  </a:lnTo>
                  <a:cubicBezTo>
                    <a:pt x="131" y="0"/>
                    <a:pt x="215" y="27"/>
                    <a:pt x="289" y="80"/>
                  </a:cubicBezTo>
                  <a:lnTo>
                    <a:pt x="289" y="80"/>
                  </a:lnTo>
                  <a:cubicBezTo>
                    <a:pt x="323" y="103"/>
                    <a:pt x="352" y="134"/>
                    <a:pt x="374" y="154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6" name="Freeform 442">
              <a:extLst>
                <a:ext uri="{FF2B5EF4-FFF2-40B4-BE49-F238E27FC236}">
                  <a16:creationId xmlns:a16="http://schemas.microsoft.com/office/drawing/2014/main" id="{5B91D35F-25B4-B149-AAA0-F13438193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6424" y="1095291"/>
              <a:ext cx="75078" cy="146385"/>
            </a:xfrm>
            <a:custGeom>
              <a:avLst/>
              <a:gdLst>
                <a:gd name="T0" fmla="*/ 173 w 174"/>
                <a:gd name="T1" fmla="*/ 5 h 337"/>
                <a:gd name="T2" fmla="*/ 173 w 174"/>
                <a:gd name="T3" fmla="*/ 5 h 337"/>
                <a:gd name="T4" fmla="*/ 81 w 174"/>
                <a:gd name="T5" fmla="*/ 301 h 337"/>
                <a:gd name="T6" fmla="*/ 81 w 174"/>
                <a:gd name="T7" fmla="*/ 301 h 337"/>
                <a:gd name="T8" fmla="*/ 23 w 174"/>
                <a:gd name="T9" fmla="*/ 336 h 337"/>
                <a:gd name="T10" fmla="*/ 23 w 174"/>
                <a:gd name="T11" fmla="*/ 336 h 337"/>
                <a:gd name="T12" fmla="*/ 9 w 174"/>
                <a:gd name="T13" fmla="*/ 268 h 337"/>
                <a:gd name="T14" fmla="*/ 9 w 174"/>
                <a:gd name="T15" fmla="*/ 268 h 337"/>
                <a:gd name="T16" fmla="*/ 160 w 174"/>
                <a:gd name="T17" fmla="*/ 0 h 337"/>
                <a:gd name="T18" fmla="*/ 160 w 174"/>
                <a:gd name="T19" fmla="*/ 0 h 337"/>
                <a:gd name="T20" fmla="*/ 173 w 174"/>
                <a:gd name="T21" fmla="*/ 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337">
                  <a:moveTo>
                    <a:pt x="173" y="5"/>
                  </a:moveTo>
                  <a:lnTo>
                    <a:pt x="173" y="5"/>
                  </a:lnTo>
                  <a:cubicBezTo>
                    <a:pt x="143" y="104"/>
                    <a:pt x="115" y="203"/>
                    <a:pt x="81" y="301"/>
                  </a:cubicBezTo>
                  <a:lnTo>
                    <a:pt x="81" y="301"/>
                  </a:lnTo>
                  <a:cubicBezTo>
                    <a:pt x="76" y="317"/>
                    <a:pt x="43" y="325"/>
                    <a:pt x="23" y="336"/>
                  </a:cubicBezTo>
                  <a:lnTo>
                    <a:pt x="23" y="336"/>
                  </a:lnTo>
                  <a:cubicBezTo>
                    <a:pt x="18" y="313"/>
                    <a:pt x="0" y="284"/>
                    <a:pt x="9" y="268"/>
                  </a:cubicBezTo>
                  <a:lnTo>
                    <a:pt x="9" y="268"/>
                  </a:lnTo>
                  <a:cubicBezTo>
                    <a:pt x="56" y="177"/>
                    <a:pt x="109" y="89"/>
                    <a:pt x="160" y="0"/>
                  </a:cubicBezTo>
                  <a:lnTo>
                    <a:pt x="160" y="0"/>
                  </a:lnTo>
                  <a:cubicBezTo>
                    <a:pt x="164" y="2"/>
                    <a:pt x="168" y="4"/>
                    <a:pt x="173" y="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7" name="Freeform 443">
              <a:extLst>
                <a:ext uri="{FF2B5EF4-FFF2-40B4-BE49-F238E27FC236}">
                  <a16:creationId xmlns:a16="http://schemas.microsoft.com/office/drawing/2014/main" id="{B7803F37-C8D5-A542-BA07-441BE4C71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8571" y="1096180"/>
              <a:ext cx="42232" cy="136063"/>
            </a:xfrm>
            <a:custGeom>
              <a:avLst/>
              <a:gdLst>
                <a:gd name="T0" fmla="*/ 65 w 95"/>
                <a:gd name="T1" fmla="*/ 0 h 312"/>
                <a:gd name="T2" fmla="*/ 65 w 95"/>
                <a:gd name="T3" fmla="*/ 0 h 312"/>
                <a:gd name="T4" fmla="*/ 83 w 95"/>
                <a:gd name="T5" fmla="*/ 277 h 312"/>
                <a:gd name="T6" fmla="*/ 83 w 95"/>
                <a:gd name="T7" fmla="*/ 277 h 312"/>
                <a:gd name="T8" fmla="*/ 36 w 95"/>
                <a:gd name="T9" fmla="*/ 310 h 312"/>
                <a:gd name="T10" fmla="*/ 36 w 95"/>
                <a:gd name="T11" fmla="*/ 310 h 312"/>
                <a:gd name="T12" fmla="*/ 3 w 95"/>
                <a:gd name="T13" fmla="*/ 268 h 312"/>
                <a:gd name="T14" fmla="*/ 3 w 95"/>
                <a:gd name="T15" fmla="*/ 268 h 312"/>
                <a:gd name="T16" fmla="*/ 6 w 95"/>
                <a:gd name="T17" fmla="*/ 239 h 312"/>
                <a:gd name="T18" fmla="*/ 6 w 95"/>
                <a:gd name="T19" fmla="*/ 239 h 312"/>
                <a:gd name="T20" fmla="*/ 65 w 95"/>
                <a:gd name="T2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312">
                  <a:moveTo>
                    <a:pt x="65" y="0"/>
                  </a:moveTo>
                  <a:lnTo>
                    <a:pt x="65" y="0"/>
                  </a:lnTo>
                  <a:cubicBezTo>
                    <a:pt x="87" y="93"/>
                    <a:pt x="94" y="185"/>
                    <a:pt x="83" y="277"/>
                  </a:cubicBezTo>
                  <a:lnTo>
                    <a:pt x="83" y="277"/>
                  </a:lnTo>
                  <a:cubicBezTo>
                    <a:pt x="81" y="291"/>
                    <a:pt x="53" y="308"/>
                    <a:pt x="36" y="310"/>
                  </a:cubicBezTo>
                  <a:lnTo>
                    <a:pt x="36" y="310"/>
                  </a:lnTo>
                  <a:cubicBezTo>
                    <a:pt x="26" y="311"/>
                    <a:pt x="12" y="284"/>
                    <a:pt x="3" y="268"/>
                  </a:cubicBezTo>
                  <a:lnTo>
                    <a:pt x="3" y="268"/>
                  </a:lnTo>
                  <a:cubicBezTo>
                    <a:pt x="0" y="261"/>
                    <a:pt x="4" y="248"/>
                    <a:pt x="6" y="239"/>
                  </a:cubicBezTo>
                  <a:lnTo>
                    <a:pt x="6" y="239"/>
                  </a:lnTo>
                  <a:cubicBezTo>
                    <a:pt x="25" y="161"/>
                    <a:pt x="44" y="83"/>
                    <a:pt x="65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8" name="Freeform 444">
              <a:extLst>
                <a:ext uri="{FF2B5EF4-FFF2-40B4-BE49-F238E27FC236}">
                  <a16:creationId xmlns:a16="http://schemas.microsoft.com/office/drawing/2014/main" id="{048E4B83-0C95-B149-81A2-C9616C8A3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4663" y="1003924"/>
              <a:ext cx="69447" cy="71316"/>
            </a:xfrm>
            <a:custGeom>
              <a:avLst/>
              <a:gdLst>
                <a:gd name="T0" fmla="*/ 158 w 159"/>
                <a:gd name="T1" fmla="*/ 25 h 164"/>
                <a:gd name="T2" fmla="*/ 158 w 159"/>
                <a:gd name="T3" fmla="*/ 25 h 164"/>
                <a:gd name="T4" fmla="*/ 116 w 159"/>
                <a:gd name="T5" fmla="*/ 124 h 164"/>
                <a:gd name="T6" fmla="*/ 116 w 159"/>
                <a:gd name="T7" fmla="*/ 124 h 164"/>
                <a:gd name="T8" fmla="*/ 11 w 159"/>
                <a:gd name="T9" fmla="*/ 119 h 164"/>
                <a:gd name="T10" fmla="*/ 11 w 159"/>
                <a:gd name="T11" fmla="*/ 119 h 164"/>
                <a:gd name="T12" fmla="*/ 51 w 159"/>
                <a:gd name="T13" fmla="*/ 13 h 164"/>
                <a:gd name="T14" fmla="*/ 51 w 159"/>
                <a:gd name="T15" fmla="*/ 13 h 164"/>
                <a:gd name="T16" fmla="*/ 158 w 159"/>
                <a:gd name="T17" fmla="*/ 2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64">
                  <a:moveTo>
                    <a:pt x="158" y="25"/>
                  </a:moveTo>
                  <a:lnTo>
                    <a:pt x="158" y="25"/>
                  </a:lnTo>
                  <a:cubicBezTo>
                    <a:pt x="139" y="71"/>
                    <a:pt x="136" y="108"/>
                    <a:pt x="116" y="124"/>
                  </a:cubicBezTo>
                  <a:lnTo>
                    <a:pt x="116" y="124"/>
                  </a:lnTo>
                  <a:cubicBezTo>
                    <a:pt x="85" y="148"/>
                    <a:pt x="30" y="163"/>
                    <a:pt x="11" y="119"/>
                  </a:cubicBezTo>
                  <a:lnTo>
                    <a:pt x="11" y="119"/>
                  </a:lnTo>
                  <a:cubicBezTo>
                    <a:pt x="0" y="92"/>
                    <a:pt x="26" y="41"/>
                    <a:pt x="51" y="13"/>
                  </a:cubicBezTo>
                  <a:lnTo>
                    <a:pt x="51" y="13"/>
                  </a:lnTo>
                  <a:cubicBezTo>
                    <a:pt x="62" y="0"/>
                    <a:pt x="109" y="18"/>
                    <a:pt x="158" y="25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9" name="Freeform 445">
              <a:extLst>
                <a:ext uri="{FF2B5EF4-FFF2-40B4-BE49-F238E27FC236}">
                  <a16:creationId xmlns:a16="http://schemas.microsoft.com/office/drawing/2014/main" id="{6D0C0116-C3BA-4D46-900C-722A296D25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8062" y="616919"/>
              <a:ext cx="126695" cy="49734"/>
            </a:xfrm>
            <a:custGeom>
              <a:avLst/>
              <a:gdLst>
                <a:gd name="T0" fmla="*/ 0 w 289"/>
                <a:gd name="T1" fmla="*/ 37 h 113"/>
                <a:gd name="T2" fmla="*/ 0 w 289"/>
                <a:gd name="T3" fmla="*/ 37 h 113"/>
                <a:gd name="T4" fmla="*/ 288 w 289"/>
                <a:gd name="T5" fmla="*/ 42 h 113"/>
                <a:gd name="T6" fmla="*/ 288 w 289"/>
                <a:gd name="T7" fmla="*/ 42 h 113"/>
                <a:gd name="T8" fmla="*/ 0 w 289"/>
                <a:gd name="T9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13">
                  <a:moveTo>
                    <a:pt x="0" y="37"/>
                  </a:moveTo>
                  <a:lnTo>
                    <a:pt x="0" y="37"/>
                  </a:lnTo>
                  <a:cubicBezTo>
                    <a:pt x="100" y="0"/>
                    <a:pt x="193" y="18"/>
                    <a:pt x="288" y="42"/>
                  </a:cubicBezTo>
                  <a:lnTo>
                    <a:pt x="288" y="42"/>
                  </a:lnTo>
                  <a:cubicBezTo>
                    <a:pt x="181" y="112"/>
                    <a:pt x="30" y="110"/>
                    <a:pt x="0" y="3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0" name="Freeform 446">
              <a:extLst>
                <a:ext uri="{FF2B5EF4-FFF2-40B4-BE49-F238E27FC236}">
                  <a16:creationId xmlns:a16="http://schemas.microsoft.com/office/drawing/2014/main" id="{9C383055-4128-1A4A-B66B-D1F14808A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2056" y="117801"/>
              <a:ext cx="61940" cy="59117"/>
            </a:xfrm>
            <a:custGeom>
              <a:avLst/>
              <a:gdLst>
                <a:gd name="T0" fmla="*/ 139 w 140"/>
                <a:gd name="T1" fmla="*/ 52 h 136"/>
                <a:gd name="T2" fmla="*/ 139 w 140"/>
                <a:gd name="T3" fmla="*/ 52 h 136"/>
                <a:gd name="T4" fmla="*/ 113 w 140"/>
                <a:gd name="T5" fmla="*/ 111 h 136"/>
                <a:gd name="T6" fmla="*/ 113 w 140"/>
                <a:gd name="T7" fmla="*/ 111 h 136"/>
                <a:gd name="T8" fmla="*/ 6 w 140"/>
                <a:gd name="T9" fmla="*/ 99 h 136"/>
                <a:gd name="T10" fmla="*/ 6 w 140"/>
                <a:gd name="T11" fmla="*/ 99 h 136"/>
                <a:gd name="T12" fmla="*/ 21 w 140"/>
                <a:gd name="T13" fmla="*/ 28 h 136"/>
                <a:gd name="T14" fmla="*/ 21 w 140"/>
                <a:gd name="T15" fmla="*/ 28 h 136"/>
                <a:gd name="T16" fmla="*/ 139 w 140"/>
                <a:gd name="T17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36">
                  <a:moveTo>
                    <a:pt x="139" y="52"/>
                  </a:moveTo>
                  <a:lnTo>
                    <a:pt x="139" y="52"/>
                  </a:lnTo>
                  <a:cubicBezTo>
                    <a:pt x="133" y="67"/>
                    <a:pt x="129" y="95"/>
                    <a:pt x="113" y="111"/>
                  </a:cubicBezTo>
                  <a:lnTo>
                    <a:pt x="113" y="111"/>
                  </a:lnTo>
                  <a:cubicBezTo>
                    <a:pt x="89" y="135"/>
                    <a:pt x="15" y="127"/>
                    <a:pt x="6" y="99"/>
                  </a:cubicBezTo>
                  <a:lnTo>
                    <a:pt x="6" y="99"/>
                  </a:lnTo>
                  <a:cubicBezTo>
                    <a:pt x="0" y="78"/>
                    <a:pt x="7" y="45"/>
                    <a:pt x="21" y="28"/>
                  </a:cubicBezTo>
                  <a:lnTo>
                    <a:pt x="21" y="28"/>
                  </a:lnTo>
                  <a:cubicBezTo>
                    <a:pt x="44" y="0"/>
                    <a:pt x="107" y="11"/>
                    <a:pt x="139" y="52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1" name="Freeform 447">
              <a:extLst>
                <a:ext uri="{FF2B5EF4-FFF2-40B4-BE49-F238E27FC236}">
                  <a16:creationId xmlns:a16="http://schemas.microsoft.com/office/drawing/2014/main" id="{259F0A50-1671-5640-8EB7-46336B2DA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6188" y="1097421"/>
              <a:ext cx="74140" cy="91960"/>
            </a:xfrm>
            <a:custGeom>
              <a:avLst/>
              <a:gdLst>
                <a:gd name="T0" fmla="*/ 169 w 170"/>
                <a:gd name="T1" fmla="*/ 8 h 210"/>
                <a:gd name="T2" fmla="*/ 169 w 170"/>
                <a:gd name="T3" fmla="*/ 8 h 210"/>
                <a:gd name="T4" fmla="*/ 63 w 170"/>
                <a:gd name="T5" fmla="*/ 186 h 210"/>
                <a:gd name="T6" fmla="*/ 63 w 170"/>
                <a:gd name="T7" fmla="*/ 186 h 210"/>
                <a:gd name="T8" fmla="*/ 4 w 170"/>
                <a:gd name="T9" fmla="*/ 209 h 210"/>
                <a:gd name="T10" fmla="*/ 4 w 170"/>
                <a:gd name="T11" fmla="*/ 209 h 210"/>
                <a:gd name="T12" fmla="*/ 12 w 170"/>
                <a:gd name="T13" fmla="*/ 145 h 210"/>
                <a:gd name="T14" fmla="*/ 12 w 170"/>
                <a:gd name="T15" fmla="*/ 145 h 210"/>
                <a:gd name="T16" fmla="*/ 156 w 170"/>
                <a:gd name="T17" fmla="*/ 0 h 210"/>
                <a:gd name="T18" fmla="*/ 156 w 170"/>
                <a:gd name="T19" fmla="*/ 0 h 210"/>
                <a:gd name="T20" fmla="*/ 169 w 170"/>
                <a:gd name="T21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210">
                  <a:moveTo>
                    <a:pt x="169" y="8"/>
                  </a:moveTo>
                  <a:lnTo>
                    <a:pt x="169" y="8"/>
                  </a:lnTo>
                  <a:cubicBezTo>
                    <a:pt x="134" y="68"/>
                    <a:pt x="102" y="129"/>
                    <a:pt x="63" y="186"/>
                  </a:cubicBezTo>
                  <a:lnTo>
                    <a:pt x="63" y="186"/>
                  </a:lnTo>
                  <a:cubicBezTo>
                    <a:pt x="53" y="200"/>
                    <a:pt x="24" y="202"/>
                    <a:pt x="4" y="209"/>
                  </a:cubicBezTo>
                  <a:lnTo>
                    <a:pt x="4" y="209"/>
                  </a:lnTo>
                  <a:cubicBezTo>
                    <a:pt x="6" y="187"/>
                    <a:pt x="0" y="158"/>
                    <a:pt x="12" y="145"/>
                  </a:cubicBezTo>
                  <a:lnTo>
                    <a:pt x="12" y="145"/>
                  </a:lnTo>
                  <a:cubicBezTo>
                    <a:pt x="56" y="93"/>
                    <a:pt x="107" y="48"/>
                    <a:pt x="156" y="0"/>
                  </a:cubicBezTo>
                  <a:lnTo>
                    <a:pt x="156" y="0"/>
                  </a:lnTo>
                  <a:cubicBezTo>
                    <a:pt x="160" y="3"/>
                    <a:pt x="164" y="5"/>
                    <a:pt x="169" y="8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2" name="Freeform 448">
              <a:extLst>
                <a:ext uri="{FF2B5EF4-FFF2-40B4-BE49-F238E27FC236}">
                  <a16:creationId xmlns:a16="http://schemas.microsoft.com/office/drawing/2014/main" id="{18DA02DE-19BD-0A49-950E-AA19679973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5445" y="602026"/>
              <a:ext cx="55371" cy="52548"/>
            </a:xfrm>
            <a:custGeom>
              <a:avLst/>
              <a:gdLst>
                <a:gd name="T0" fmla="*/ 12 w 126"/>
                <a:gd name="T1" fmla="*/ 0 h 119"/>
                <a:gd name="T2" fmla="*/ 12 w 126"/>
                <a:gd name="T3" fmla="*/ 0 h 119"/>
                <a:gd name="T4" fmla="*/ 114 w 126"/>
                <a:gd name="T5" fmla="*/ 36 h 119"/>
                <a:gd name="T6" fmla="*/ 114 w 126"/>
                <a:gd name="T7" fmla="*/ 36 h 119"/>
                <a:gd name="T8" fmla="*/ 100 w 126"/>
                <a:gd name="T9" fmla="*/ 118 h 119"/>
                <a:gd name="T10" fmla="*/ 100 w 126"/>
                <a:gd name="T11" fmla="*/ 118 h 119"/>
                <a:gd name="T12" fmla="*/ 12 w 126"/>
                <a:gd name="T13" fmla="*/ 95 h 119"/>
                <a:gd name="T14" fmla="*/ 12 w 126"/>
                <a:gd name="T15" fmla="*/ 95 h 119"/>
                <a:gd name="T16" fmla="*/ 12 w 126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19">
                  <a:moveTo>
                    <a:pt x="12" y="0"/>
                  </a:moveTo>
                  <a:lnTo>
                    <a:pt x="12" y="0"/>
                  </a:lnTo>
                  <a:cubicBezTo>
                    <a:pt x="61" y="16"/>
                    <a:pt x="100" y="17"/>
                    <a:pt x="114" y="36"/>
                  </a:cubicBezTo>
                  <a:lnTo>
                    <a:pt x="114" y="36"/>
                  </a:lnTo>
                  <a:cubicBezTo>
                    <a:pt x="125" y="53"/>
                    <a:pt x="106" y="90"/>
                    <a:pt x="100" y="118"/>
                  </a:cubicBezTo>
                  <a:lnTo>
                    <a:pt x="100" y="118"/>
                  </a:lnTo>
                  <a:cubicBezTo>
                    <a:pt x="70" y="111"/>
                    <a:pt x="35" y="112"/>
                    <a:pt x="12" y="95"/>
                  </a:cubicBezTo>
                  <a:lnTo>
                    <a:pt x="12" y="95"/>
                  </a:lnTo>
                  <a:cubicBezTo>
                    <a:pt x="0" y="87"/>
                    <a:pt x="10" y="47"/>
                    <a:pt x="12" y="0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3" name="Freeform 449">
              <a:extLst>
                <a:ext uri="{FF2B5EF4-FFF2-40B4-BE49-F238E27FC236}">
                  <a16:creationId xmlns:a16="http://schemas.microsoft.com/office/drawing/2014/main" id="{F9F16324-CC1F-0342-A195-A3DA35965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219" y="678195"/>
              <a:ext cx="42231" cy="44103"/>
            </a:xfrm>
            <a:custGeom>
              <a:avLst/>
              <a:gdLst>
                <a:gd name="T0" fmla="*/ 78 w 99"/>
                <a:gd name="T1" fmla="*/ 102 h 103"/>
                <a:gd name="T2" fmla="*/ 78 w 99"/>
                <a:gd name="T3" fmla="*/ 102 h 103"/>
                <a:gd name="T4" fmla="*/ 0 w 99"/>
                <a:gd name="T5" fmla="*/ 78 h 103"/>
                <a:gd name="T6" fmla="*/ 0 w 99"/>
                <a:gd name="T7" fmla="*/ 78 h 103"/>
                <a:gd name="T8" fmla="*/ 24 w 99"/>
                <a:gd name="T9" fmla="*/ 10 h 103"/>
                <a:gd name="T10" fmla="*/ 24 w 99"/>
                <a:gd name="T11" fmla="*/ 10 h 103"/>
                <a:gd name="T12" fmla="*/ 88 w 99"/>
                <a:gd name="T13" fmla="*/ 21 h 103"/>
                <a:gd name="T14" fmla="*/ 88 w 99"/>
                <a:gd name="T15" fmla="*/ 21 h 103"/>
                <a:gd name="T16" fmla="*/ 78 w 99"/>
                <a:gd name="T17" fmla="*/ 10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102"/>
                  </a:moveTo>
                  <a:lnTo>
                    <a:pt x="78" y="102"/>
                  </a:lnTo>
                  <a:cubicBezTo>
                    <a:pt x="43" y="91"/>
                    <a:pt x="21" y="84"/>
                    <a:pt x="0" y="78"/>
                  </a:cubicBezTo>
                  <a:lnTo>
                    <a:pt x="0" y="78"/>
                  </a:lnTo>
                  <a:cubicBezTo>
                    <a:pt x="7" y="54"/>
                    <a:pt x="8" y="23"/>
                    <a:pt x="24" y="10"/>
                  </a:cubicBezTo>
                  <a:lnTo>
                    <a:pt x="24" y="10"/>
                  </a:lnTo>
                  <a:cubicBezTo>
                    <a:pt x="37" y="0"/>
                    <a:pt x="76" y="7"/>
                    <a:pt x="88" y="21"/>
                  </a:cubicBezTo>
                  <a:lnTo>
                    <a:pt x="88" y="21"/>
                  </a:lnTo>
                  <a:cubicBezTo>
                    <a:pt x="98" y="33"/>
                    <a:pt x="84" y="64"/>
                    <a:pt x="78" y="102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4" name="Freeform 450">
              <a:extLst>
                <a:ext uri="{FF2B5EF4-FFF2-40B4-BE49-F238E27FC236}">
                  <a16:creationId xmlns:a16="http://schemas.microsoft.com/office/drawing/2014/main" id="{72554290-ACE5-B64E-8D77-6836FE12B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8257" y="1079251"/>
              <a:ext cx="64755" cy="55363"/>
            </a:xfrm>
            <a:custGeom>
              <a:avLst/>
              <a:gdLst>
                <a:gd name="T0" fmla="*/ 0 w 148"/>
                <a:gd name="T1" fmla="*/ 107 h 127"/>
                <a:gd name="T2" fmla="*/ 0 w 148"/>
                <a:gd name="T3" fmla="*/ 107 h 127"/>
                <a:gd name="T4" fmla="*/ 133 w 148"/>
                <a:gd name="T5" fmla="*/ 0 h 127"/>
                <a:gd name="T6" fmla="*/ 133 w 148"/>
                <a:gd name="T7" fmla="*/ 0 h 127"/>
                <a:gd name="T8" fmla="*/ 147 w 148"/>
                <a:gd name="T9" fmla="*/ 15 h 127"/>
                <a:gd name="T10" fmla="*/ 147 w 148"/>
                <a:gd name="T11" fmla="*/ 15 h 127"/>
                <a:gd name="T12" fmla="*/ 18 w 148"/>
                <a:gd name="T13" fmla="*/ 126 h 127"/>
                <a:gd name="T14" fmla="*/ 18 w 148"/>
                <a:gd name="T15" fmla="*/ 126 h 127"/>
                <a:gd name="T16" fmla="*/ 0 w 148"/>
                <a:gd name="T17" fmla="*/ 10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27">
                  <a:moveTo>
                    <a:pt x="0" y="107"/>
                  </a:moveTo>
                  <a:lnTo>
                    <a:pt x="0" y="107"/>
                  </a:lnTo>
                  <a:cubicBezTo>
                    <a:pt x="17" y="39"/>
                    <a:pt x="77" y="22"/>
                    <a:pt x="133" y="0"/>
                  </a:cubicBezTo>
                  <a:lnTo>
                    <a:pt x="133" y="0"/>
                  </a:lnTo>
                  <a:cubicBezTo>
                    <a:pt x="138" y="5"/>
                    <a:pt x="142" y="10"/>
                    <a:pt x="147" y="15"/>
                  </a:cubicBezTo>
                  <a:lnTo>
                    <a:pt x="147" y="15"/>
                  </a:lnTo>
                  <a:cubicBezTo>
                    <a:pt x="104" y="52"/>
                    <a:pt x="61" y="89"/>
                    <a:pt x="18" y="126"/>
                  </a:cubicBezTo>
                  <a:lnTo>
                    <a:pt x="18" y="126"/>
                  </a:lnTo>
                  <a:cubicBezTo>
                    <a:pt x="12" y="120"/>
                    <a:pt x="6" y="113"/>
                    <a:pt x="0" y="107"/>
                  </a:cubicBezTo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Roboto Regular" charset="0"/>
                <a:ea typeface="Roboto Regular" charset="0"/>
                <a:cs typeface="Roboto Regular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CD552-C10E-614A-B810-77E320220E26}" type="datetimeFigureOut">
              <a:rPr lang="en-US" smtClean="0"/>
              <a:t>1/7/19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8EADF-C030-F84C-ADA0-FD2E39B5A3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70" r:id="rId3"/>
    <p:sldLayoutId id="2147483669" r:id="rId4"/>
    <p:sldLayoutId id="2147483661" r:id="rId5"/>
    <p:sldLayoutId id="2147483662" r:id="rId6"/>
    <p:sldLayoutId id="2147483671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7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xels.com/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2362162" y="2266889"/>
            <a:ext cx="7471651" cy="1938992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n-US" sz="6000" b="1" dirty="0">
                <a:solidFill>
                  <a:schemeClr val="tx2"/>
                </a:solidFill>
                <a:latin typeface="Noto Serif SemiBold" panose="02020600060500020200" pitchFamily="18" charset="0"/>
                <a:ea typeface="Noto Serif SemiBold" panose="02020600060500020200" pitchFamily="18" charset="0"/>
                <a:cs typeface="Noto Serif SemiBold" panose="02020600060500020200" pitchFamily="18" charset="0"/>
              </a:rPr>
              <a:t>This is your</a:t>
            </a:r>
          </a:p>
          <a:p>
            <a:pPr algn="ctr"/>
            <a:r>
              <a:rPr lang="en-US" sz="6000" b="1" dirty="0">
                <a:solidFill>
                  <a:schemeClr val="tx2"/>
                </a:solidFill>
                <a:latin typeface="Noto Serif SemiBold" panose="02020600060500020200" pitchFamily="18" charset="0"/>
                <a:ea typeface="Noto Serif SemiBold" panose="02020600060500020200" pitchFamily="18" charset="0"/>
                <a:cs typeface="Noto Serif SemiBold" panose="02020600060500020200" pitchFamily="18" charset="0"/>
              </a:rPr>
              <a:t>Presentation Title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3289293" y="4363094"/>
            <a:ext cx="5638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dirty="0" err="1">
                <a:latin typeface="Noto Serif Light" panose="02020402060505020204" pitchFamily="18" charset="0"/>
                <a:cs typeface="Arima Madurai Light" pitchFamily="2" charset="77"/>
              </a:rPr>
              <a:t>Write</a:t>
            </a:r>
            <a:r>
              <a:rPr lang="es-ES_tradnl" sz="2000" dirty="0">
                <a:latin typeface="Noto Serif Light" panose="02020402060505020204" pitchFamily="18" charset="0"/>
                <a:cs typeface="Arima Madurai Light" pitchFamily="2" charset="77"/>
              </a:rPr>
              <a:t> </a:t>
            </a:r>
            <a:r>
              <a:rPr lang="es-ES_tradnl" sz="2000" dirty="0" err="1">
                <a:latin typeface="Noto Serif Light" panose="02020402060505020204" pitchFamily="18" charset="0"/>
                <a:cs typeface="Arima Madurai Light" pitchFamily="2" charset="77"/>
              </a:rPr>
              <a:t>your</a:t>
            </a:r>
            <a:r>
              <a:rPr lang="es-ES_tradnl" sz="2000" dirty="0">
                <a:latin typeface="Noto Serif Light" panose="02020402060505020204" pitchFamily="18" charset="0"/>
                <a:cs typeface="Arima Madurai Light" pitchFamily="2" charset="77"/>
              </a:rPr>
              <a:t> </a:t>
            </a:r>
            <a:r>
              <a:rPr lang="es-ES_tradnl" sz="2000" dirty="0" err="1">
                <a:latin typeface="Noto Serif Light" panose="02020402060505020204" pitchFamily="18" charset="0"/>
                <a:cs typeface="Arima Madurai Light" pitchFamily="2" charset="77"/>
              </a:rPr>
              <a:t>subtitle</a:t>
            </a:r>
            <a:r>
              <a:rPr lang="es-ES_tradnl" sz="2000" dirty="0">
                <a:latin typeface="Noto Serif Light" panose="02020402060505020204" pitchFamily="18" charset="0"/>
                <a:cs typeface="Arima Madurai Light" pitchFamily="2" charset="77"/>
              </a:rPr>
              <a:t> </a:t>
            </a:r>
            <a:r>
              <a:rPr lang="es-ES_tradnl" sz="2000" dirty="0" err="1">
                <a:latin typeface="Noto Serif Light" panose="02020402060505020204" pitchFamily="18" charset="0"/>
                <a:cs typeface="Arima Madurai Light" pitchFamily="2" charset="77"/>
              </a:rPr>
              <a:t>here</a:t>
            </a:r>
            <a:endParaRPr lang="es-ES_tradnl" sz="2000" dirty="0">
              <a:latin typeface="Noto Serif Light" panose="02020402060505020204" pitchFamily="18" charset="0"/>
              <a:cs typeface="Arima Madurai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795955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4BE1119C-FB4F-C042-ADA1-CC6359B3123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8145" b="8145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4D940F5-1563-8D4E-B9B4-039F9035D160}"/>
              </a:ext>
            </a:extLst>
          </p:cNvPr>
          <p:cNvSpPr/>
          <p:nvPr/>
        </p:nvSpPr>
        <p:spPr>
          <a:xfrm>
            <a:off x="711367" y="559913"/>
            <a:ext cx="538463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dirty="0">
                <a:solidFill>
                  <a:schemeClr val="tx2"/>
                </a:solidFill>
                <a:effectLst>
                  <a:outerShdw blurRad="889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Use Big Images To Show Your Ideas</a:t>
            </a:r>
          </a:p>
        </p:txBody>
      </p:sp>
      <p:grpSp>
        <p:nvGrpSpPr>
          <p:cNvPr id="8" name="Group 1">
            <a:extLst>
              <a:ext uri="{FF2B5EF4-FFF2-40B4-BE49-F238E27FC236}">
                <a16:creationId xmlns:a16="http://schemas.microsoft.com/office/drawing/2014/main" id="{FB1BBC3D-9983-AC48-824C-19AC4992338F}"/>
              </a:ext>
            </a:extLst>
          </p:cNvPr>
          <p:cNvGrpSpPr>
            <a:grpSpLocks noChangeAspect="1"/>
          </p:cNvGrpSpPr>
          <p:nvPr/>
        </p:nvGrpSpPr>
        <p:grpSpPr bwMode="auto">
          <a:xfrm rot="6178270">
            <a:off x="8440368" y="1427163"/>
            <a:ext cx="6869113" cy="4014787"/>
            <a:chOff x="3659521" y="-618359"/>
            <a:chExt cx="4060800" cy="2373120"/>
          </a:xfrm>
          <a:solidFill>
            <a:schemeClr val="tx2">
              <a:alpha val="75000"/>
            </a:schemeClr>
          </a:solidFill>
        </p:grpSpPr>
        <p:sp>
          <p:nvSpPr>
            <p:cNvPr id="10" name="Freeform 361">
              <a:extLst>
                <a:ext uri="{FF2B5EF4-FFF2-40B4-BE49-F238E27FC236}">
                  <a16:creationId xmlns:a16="http://schemas.microsoft.com/office/drawing/2014/main" id="{D694D926-19FF-A945-8337-1291D3B3D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1841" y="867722"/>
              <a:ext cx="410880" cy="839039"/>
            </a:xfrm>
            <a:custGeom>
              <a:avLst/>
              <a:gdLst>
                <a:gd name="T0" fmla="*/ 317974 w 942"/>
                <a:gd name="T1" fmla="*/ 306689 h 1926"/>
                <a:gd name="T2" fmla="*/ 317974 w 942"/>
                <a:gd name="T3" fmla="*/ 306689 h 1926"/>
                <a:gd name="T4" fmla="*/ 205004 w 942"/>
                <a:gd name="T5" fmla="*/ 599874 h 1926"/>
                <a:gd name="T6" fmla="*/ 205004 w 942"/>
                <a:gd name="T7" fmla="*/ 599874 h 1926"/>
                <a:gd name="T8" fmla="*/ 257345 w 942"/>
                <a:gd name="T9" fmla="*/ 382490 h 1926"/>
                <a:gd name="T10" fmla="*/ 257345 w 942"/>
                <a:gd name="T11" fmla="*/ 382490 h 1926"/>
                <a:gd name="T12" fmla="*/ 350687 w 942"/>
                <a:gd name="T13" fmla="*/ 177740 h 1926"/>
                <a:gd name="T14" fmla="*/ 350687 w 942"/>
                <a:gd name="T15" fmla="*/ 177740 h 1926"/>
                <a:gd name="T16" fmla="*/ 286133 w 942"/>
                <a:gd name="T17" fmla="*/ 279244 h 1926"/>
                <a:gd name="T18" fmla="*/ 286133 w 942"/>
                <a:gd name="T19" fmla="*/ 279244 h 1926"/>
                <a:gd name="T20" fmla="*/ 228994 w 942"/>
                <a:gd name="T21" fmla="*/ 391639 h 1926"/>
                <a:gd name="T22" fmla="*/ 228994 w 942"/>
                <a:gd name="T23" fmla="*/ 391639 h 1926"/>
                <a:gd name="T24" fmla="*/ 183631 w 942"/>
                <a:gd name="T25" fmla="*/ 506211 h 1926"/>
                <a:gd name="T26" fmla="*/ 183631 w 942"/>
                <a:gd name="T27" fmla="*/ 506211 h 1926"/>
                <a:gd name="T28" fmla="*/ 143503 w 942"/>
                <a:gd name="T29" fmla="*/ 621220 h 1926"/>
                <a:gd name="T30" fmla="*/ 143503 w 942"/>
                <a:gd name="T31" fmla="*/ 621220 h 1926"/>
                <a:gd name="T32" fmla="*/ 136960 w 942"/>
                <a:gd name="T33" fmla="*/ 620784 h 1926"/>
                <a:gd name="T34" fmla="*/ 136960 w 942"/>
                <a:gd name="T35" fmla="*/ 620784 h 1926"/>
                <a:gd name="T36" fmla="*/ 136088 w 942"/>
                <a:gd name="T37" fmla="*/ 593339 h 1926"/>
                <a:gd name="T38" fmla="*/ 136088 w 942"/>
                <a:gd name="T39" fmla="*/ 593339 h 1926"/>
                <a:gd name="T40" fmla="*/ 214164 w 942"/>
                <a:gd name="T41" fmla="*/ 341540 h 1926"/>
                <a:gd name="T42" fmla="*/ 214164 w 942"/>
                <a:gd name="T43" fmla="*/ 341540 h 1926"/>
                <a:gd name="T44" fmla="*/ 298346 w 942"/>
                <a:gd name="T45" fmla="*/ 206057 h 1926"/>
                <a:gd name="T46" fmla="*/ 298346 w 942"/>
                <a:gd name="T47" fmla="*/ 206057 h 1926"/>
                <a:gd name="T48" fmla="*/ 386890 w 942"/>
                <a:gd name="T49" fmla="*/ 82771 h 1926"/>
                <a:gd name="T50" fmla="*/ 386890 w 942"/>
                <a:gd name="T51" fmla="*/ 82771 h 1926"/>
                <a:gd name="T52" fmla="*/ 146992 w 942"/>
                <a:gd name="T53" fmla="*/ 402094 h 1926"/>
                <a:gd name="T54" fmla="*/ 146992 w 942"/>
                <a:gd name="T55" fmla="*/ 402094 h 1926"/>
                <a:gd name="T56" fmla="*/ 410444 w 942"/>
                <a:gd name="T57" fmla="*/ 0 h 1926"/>
                <a:gd name="T58" fmla="*/ 410444 w 942"/>
                <a:gd name="T59" fmla="*/ 0 h 1926"/>
                <a:gd name="T60" fmla="*/ 377294 w 942"/>
                <a:gd name="T61" fmla="*/ 20039 h 1926"/>
                <a:gd name="T62" fmla="*/ 377294 w 942"/>
                <a:gd name="T63" fmla="*/ 20039 h 1926"/>
                <a:gd name="T64" fmla="*/ 344581 w 942"/>
                <a:gd name="T65" fmla="*/ 41821 h 1926"/>
                <a:gd name="T66" fmla="*/ 344581 w 942"/>
                <a:gd name="T67" fmla="*/ 41821 h 1926"/>
                <a:gd name="T68" fmla="*/ 46235 w 942"/>
                <a:gd name="T69" fmla="*/ 440866 h 1926"/>
                <a:gd name="T70" fmla="*/ 46235 w 942"/>
                <a:gd name="T71" fmla="*/ 440866 h 1926"/>
                <a:gd name="T72" fmla="*/ 17883 w 942"/>
                <a:gd name="T73" fmla="*/ 684387 h 1926"/>
                <a:gd name="T74" fmla="*/ 17883 w 942"/>
                <a:gd name="T75" fmla="*/ 684387 h 1926"/>
                <a:gd name="T76" fmla="*/ 64554 w 942"/>
                <a:gd name="T77" fmla="*/ 793297 h 1926"/>
                <a:gd name="T78" fmla="*/ 64554 w 942"/>
                <a:gd name="T79" fmla="*/ 793297 h 1926"/>
                <a:gd name="T80" fmla="*/ 165748 w 942"/>
                <a:gd name="T81" fmla="*/ 822920 h 1926"/>
                <a:gd name="T82" fmla="*/ 165748 w 942"/>
                <a:gd name="T83" fmla="*/ 822920 h 1926"/>
                <a:gd name="T84" fmla="*/ 295293 w 942"/>
                <a:gd name="T85" fmla="*/ 695278 h 1926"/>
                <a:gd name="T86" fmla="*/ 295293 w 942"/>
                <a:gd name="T87" fmla="*/ 695278 h 1926"/>
                <a:gd name="T88" fmla="*/ 378603 w 942"/>
                <a:gd name="T89" fmla="*/ 380748 h 1926"/>
                <a:gd name="T90" fmla="*/ 378603 w 942"/>
                <a:gd name="T91" fmla="*/ 380748 h 1926"/>
                <a:gd name="T92" fmla="*/ 403465 w 942"/>
                <a:gd name="T93" fmla="*/ 202136 h 1926"/>
                <a:gd name="T94" fmla="*/ 403465 w 942"/>
                <a:gd name="T95" fmla="*/ 202136 h 1926"/>
                <a:gd name="T96" fmla="*/ 406082 w 942"/>
                <a:gd name="T97" fmla="*/ 179919 h 1926"/>
                <a:gd name="T98" fmla="*/ 406082 w 942"/>
                <a:gd name="T99" fmla="*/ 179919 h 1926"/>
                <a:gd name="T100" fmla="*/ 292239 w 942"/>
                <a:gd name="T101" fmla="*/ 502726 h 1926"/>
                <a:gd name="T102" fmla="*/ 283516 w 942"/>
                <a:gd name="T103" fmla="*/ 500984 h 1926"/>
                <a:gd name="T104" fmla="*/ 322772 w 942"/>
                <a:gd name="T105" fmla="*/ 308867 h 1926"/>
                <a:gd name="T106" fmla="*/ 322772 w 942"/>
                <a:gd name="T107" fmla="*/ 308867 h 1926"/>
                <a:gd name="T108" fmla="*/ 317974 w 942"/>
                <a:gd name="T109" fmla="*/ 306689 h 192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42" h="1926">
                  <a:moveTo>
                    <a:pt x="729" y="704"/>
                  </a:moveTo>
                  <a:lnTo>
                    <a:pt x="729" y="704"/>
                  </a:lnTo>
                  <a:cubicBezTo>
                    <a:pt x="643" y="928"/>
                    <a:pt x="557" y="1153"/>
                    <a:pt x="470" y="1377"/>
                  </a:cubicBezTo>
                  <a:cubicBezTo>
                    <a:pt x="461" y="1198"/>
                    <a:pt x="527" y="1037"/>
                    <a:pt x="590" y="878"/>
                  </a:cubicBezTo>
                  <a:cubicBezTo>
                    <a:pt x="654" y="719"/>
                    <a:pt x="735" y="567"/>
                    <a:pt x="804" y="408"/>
                  </a:cubicBezTo>
                  <a:cubicBezTo>
                    <a:pt x="754" y="486"/>
                    <a:pt x="701" y="561"/>
                    <a:pt x="656" y="641"/>
                  </a:cubicBezTo>
                  <a:cubicBezTo>
                    <a:pt x="608" y="725"/>
                    <a:pt x="565" y="811"/>
                    <a:pt x="525" y="899"/>
                  </a:cubicBezTo>
                  <a:cubicBezTo>
                    <a:pt x="487" y="985"/>
                    <a:pt x="454" y="1073"/>
                    <a:pt x="421" y="1162"/>
                  </a:cubicBezTo>
                  <a:cubicBezTo>
                    <a:pt x="389" y="1249"/>
                    <a:pt x="360" y="1338"/>
                    <a:pt x="329" y="1426"/>
                  </a:cubicBezTo>
                  <a:cubicBezTo>
                    <a:pt x="324" y="1426"/>
                    <a:pt x="319" y="1426"/>
                    <a:pt x="314" y="1425"/>
                  </a:cubicBezTo>
                  <a:cubicBezTo>
                    <a:pt x="313" y="1404"/>
                    <a:pt x="308" y="1382"/>
                    <a:pt x="312" y="1362"/>
                  </a:cubicBezTo>
                  <a:cubicBezTo>
                    <a:pt x="354" y="1164"/>
                    <a:pt x="398" y="966"/>
                    <a:pt x="491" y="784"/>
                  </a:cubicBezTo>
                  <a:cubicBezTo>
                    <a:pt x="547" y="675"/>
                    <a:pt x="615" y="574"/>
                    <a:pt x="684" y="473"/>
                  </a:cubicBezTo>
                  <a:cubicBezTo>
                    <a:pt x="749" y="377"/>
                    <a:pt x="821" y="286"/>
                    <a:pt x="887" y="190"/>
                  </a:cubicBezTo>
                  <a:cubicBezTo>
                    <a:pt x="653" y="396"/>
                    <a:pt x="490" y="655"/>
                    <a:pt x="337" y="923"/>
                  </a:cubicBezTo>
                  <a:cubicBezTo>
                    <a:pt x="435" y="549"/>
                    <a:pt x="661" y="259"/>
                    <a:pt x="941" y="0"/>
                  </a:cubicBezTo>
                  <a:cubicBezTo>
                    <a:pt x="916" y="15"/>
                    <a:pt x="890" y="30"/>
                    <a:pt x="865" y="46"/>
                  </a:cubicBezTo>
                  <a:cubicBezTo>
                    <a:pt x="840" y="62"/>
                    <a:pt x="815" y="79"/>
                    <a:pt x="790" y="96"/>
                  </a:cubicBezTo>
                  <a:cubicBezTo>
                    <a:pt x="462" y="327"/>
                    <a:pt x="254" y="647"/>
                    <a:pt x="106" y="1012"/>
                  </a:cubicBezTo>
                  <a:cubicBezTo>
                    <a:pt x="32" y="1194"/>
                    <a:pt x="0" y="1380"/>
                    <a:pt x="41" y="1571"/>
                  </a:cubicBezTo>
                  <a:cubicBezTo>
                    <a:pt x="59" y="1658"/>
                    <a:pt x="101" y="1744"/>
                    <a:pt x="148" y="1821"/>
                  </a:cubicBezTo>
                  <a:cubicBezTo>
                    <a:pt x="199" y="1906"/>
                    <a:pt x="287" y="1925"/>
                    <a:pt x="380" y="1889"/>
                  </a:cubicBezTo>
                  <a:cubicBezTo>
                    <a:pt x="522" y="1834"/>
                    <a:pt x="613" y="1724"/>
                    <a:pt x="677" y="1596"/>
                  </a:cubicBezTo>
                  <a:cubicBezTo>
                    <a:pt x="790" y="1369"/>
                    <a:pt x="841" y="1124"/>
                    <a:pt x="868" y="874"/>
                  </a:cubicBezTo>
                  <a:cubicBezTo>
                    <a:pt x="883" y="736"/>
                    <a:pt x="905" y="600"/>
                    <a:pt x="925" y="464"/>
                  </a:cubicBezTo>
                  <a:cubicBezTo>
                    <a:pt x="926" y="453"/>
                    <a:pt x="928" y="441"/>
                    <a:pt x="931" y="413"/>
                  </a:cubicBezTo>
                  <a:cubicBezTo>
                    <a:pt x="781" y="651"/>
                    <a:pt x="783" y="923"/>
                    <a:pt x="670" y="1154"/>
                  </a:cubicBezTo>
                  <a:lnTo>
                    <a:pt x="650" y="1150"/>
                  </a:lnTo>
                  <a:lnTo>
                    <a:pt x="740" y="709"/>
                  </a:lnTo>
                  <a:cubicBezTo>
                    <a:pt x="736" y="707"/>
                    <a:pt x="732" y="706"/>
                    <a:pt x="729" y="7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1" name="Freeform 362">
              <a:extLst>
                <a:ext uri="{FF2B5EF4-FFF2-40B4-BE49-F238E27FC236}">
                  <a16:creationId xmlns:a16="http://schemas.microsoft.com/office/drawing/2014/main" id="{1E7D585F-BAE3-7C4A-8E58-7C24A6086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8882" y="-94199"/>
              <a:ext cx="393599" cy="543361"/>
            </a:xfrm>
            <a:custGeom>
              <a:avLst/>
              <a:gdLst>
                <a:gd name="T0" fmla="*/ 210327 w 902"/>
                <a:gd name="T1" fmla="*/ 542925 h 1247"/>
                <a:gd name="T2" fmla="*/ 210327 w 902"/>
                <a:gd name="T3" fmla="*/ 542925 h 1247"/>
                <a:gd name="T4" fmla="*/ 356508 w 902"/>
                <a:gd name="T5" fmla="*/ 393033 h 1247"/>
                <a:gd name="T6" fmla="*/ 356508 w 902"/>
                <a:gd name="T7" fmla="*/ 393033 h 1247"/>
                <a:gd name="T8" fmla="*/ 318108 w 902"/>
                <a:gd name="T9" fmla="*/ 105012 h 1247"/>
                <a:gd name="T10" fmla="*/ 318108 w 902"/>
                <a:gd name="T11" fmla="*/ 105012 h 1247"/>
                <a:gd name="T12" fmla="*/ 59345 w 902"/>
                <a:gd name="T13" fmla="*/ 119391 h 1247"/>
                <a:gd name="T14" fmla="*/ 59345 w 902"/>
                <a:gd name="T15" fmla="*/ 119391 h 1247"/>
                <a:gd name="T16" fmla="*/ 100800 w 902"/>
                <a:gd name="T17" fmla="*/ 494123 h 1247"/>
                <a:gd name="T18" fmla="*/ 100800 w 902"/>
                <a:gd name="T19" fmla="*/ 494123 h 1247"/>
                <a:gd name="T20" fmla="*/ 123491 w 902"/>
                <a:gd name="T21" fmla="*/ 513295 h 1247"/>
                <a:gd name="T22" fmla="*/ 123491 w 902"/>
                <a:gd name="T23" fmla="*/ 513295 h 1247"/>
                <a:gd name="T24" fmla="*/ 98182 w 902"/>
                <a:gd name="T25" fmla="*/ 406105 h 1247"/>
                <a:gd name="T26" fmla="*/ 98182 w 902"/>
                <a:gd name="T27" fmla="*/ 406105 h 1247"/>
                <a:gd name="T28" fmla="*/ 205090 w 902"/>
                <a:gd name="T29" fmla="*/ 236168 h 1247"/>
                <a:gd name="T30" fmla="*/ 205090 w 902"/>
                <a:gd name="T31" fmla="*/ 236168 h 1247"/>
                <a:gd name="T32" fmla="*/ 312872 w 902"/>
                <a:gd name="T33" fmla="*/ 328108 h 1247"/>
                <a:gd name="T34" fmla="*/ 312872 w 902"/>
                <a:gd name="T35" fmla="*/ 328108 h 1247"/>
                <a:gd name="T36" fmla="*/ 275345 w 902"/>
                <a:gd name="T37" fmla="*/ 440963 h 1247"/>
                <a:gd name="T38" fmla="*/ 275345 w 902"/>
                <a:gd name="T39" fmla="*/ 440963 h 1247"/>
                <a:gd name="T40" fmla="*/ 210327 w 902"/>
                <a:gd name="T41" fmla="*/ 542925 h 124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02" h="1247">
                  <a:moveTo>
                    <a:pt x="482" y="1246"/>
                  </a:moveTo>
                  <a:lnTo>
                    <a:pt x="482" y="1246"/>
                  </a:lnTo>
                  <a:cubicBezTo>
                    <a:pt x="662" y="1185"/>
                    <a:pt x="760" y="1060"/>
                    <a:pt x="817" y="902"/>
                  </a:cubicBezTo>
                  <a:cubicBezTo>
                    <a:pt x="901" y="668"/>
                    <a:pt x="876" y="445"/>
                    <a:pt x="729" y="241"/>
                  </a:cubicBezTo>
                  <a:cubicBezTo>
                    <a:pt x="555" y="0"/>
                    <a:pt x="285" y="16"/>
                    <a:pt x="136" y="274"/>
                  </a:cubicBezTo>
                  <a:cubicBezTo>
                    <a:pt x="0" y="510"/>
                    <a:pt x="46" y="932"/>
                    <a:pt x="231" y="1134"/>
                  </a:cubicBezTo>
                  <a:cubicBezTo>
                    <a:pt x="245" y="1149"/>
                    <a:pt x="262" y="1161"/>
                    <a:pt x="283" y="1178"/>
                  </a:cubicBezTo>
                  <a:cubicBezTo>
                    <a:pt x="262" y="1090"/>
                    <a:pt x="240" y="1012"/>
                    <a:pt x="225" y="932"/>
                  </a:cubicBezTo>
                  <a:cubicBezTo>
                    <a:pt x="197" y="774"/>
                    <a:pt x="316" y="587"/>
                    <a:pt x="470" y="542"/>
                  </a:cubicBezTo>
                  <a:cubicBezTo>
                    <a:pt x="608" y="502"/>
                    <a:pt x="716" y="595"/>
                    <a:pt x="717" y="753"/>
                  </a:cubicBezTo>
                  <a:cubicBezTo>
                    <a:pt x="717" y="848"/>
                    <a:pt x="679" y="932"/>
                    <a:pt x="631" y="1012"/>
                  </a:cubicBezTo>
                  <a:cubicBezTo>
                    <a:pt x="587" y="1087"/>
                    <a:pt x="537" y="1161"/>
                    <a:pt x="482" y="12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2" name="Freeform 363">
              <a:extLst>
                <a:ext uri="{FF2B5EF4-FFF2-40B4-BE49-F238E27FC236}">
                  <a16:creationId xmlns:a16="http://schemas.microsoft.com/office/drawing/2014/main" id="{6B6A1C7F-45F5-BF4E-AB53-AB5773116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2937" y="636080"/>
              <a:ext cx="827739" cy="1113837"/>
            </a:xfrm>
            <a:custGeom>
              <a:avLst/>
              <a:gdLst>
                <a:gd name="T0" fmla="*/ 540 w 1901"/>
                <a:gd name="T1" fmla="*/ 2556 h 2557"/>
                <a:gd name="T2" fmla="*/ 540 w 1901"/>
                <a:gd name="T3" fmla="*/ 2556 h 2557"/>
                <a:gd name="T4" fmla="*/ 342 w 1901"/>
                <a:gd name="T5" fmla="*/ 1498 h 2557"/>
                <a:gd name="T6" fmla="*/ 342 w 1901"/>
                <a:gd name="T7" fmla="*/ 1498 h 2557"/>
                <a:gd name="T8" fmla="*/ 777 w 1901"/>
                <a:gd name="T9" fmla="*/ 925 h 2557"/>
                <a:gd name="T10" fmla="*/ 777 w 1901"/>
                <a:gd name="T11" fmla="*/ 925 h 2557"/>
                <a:gd name="T12" fmla="*/ 1344 w 1901"/>
                <a:gd name="T13" fmla="*/ 501 h 2557"/>
                <a:gd name="T14" fmla="*/ 1344 w 1901"/>
                <a:gd name="T15" fmla="*/ 501 h 2557"/>
                <a:gd name="T16" fmla="*/ 1900 w 1901"/>
                <a:gd name="T17" fmla="*/ 0 h 2557"/>
                <a:gd name="T18" fmla="*/ 1900 w 1901"/>
                <a:gd name="T19" fmla="*/ 0 h 2557"/>
                <a:gd name="T20" fmla="*/ 1443 w 1901"/>
                <a:gd name="T21" fmla="*/ 280 h 2557"/>
                <a:gd name="T22" fmla="*/ 1443 w 1901"/>
                <a:gd name="T23" fmla="*/ 280 h 2557"/>
                <a:gd name="T24" fmla="*/ 853 w 1901"/>
                <a:gd name="T25" fmla="*/ 628 h 2557"/>
                <a:gd name="T26" fmla="*/ 853 w 1901"/>
                <a:gd name="T27" fmla="*/ 628 h 2557"/>
                <a:gd name="T28" fmla="*/ 238 w 1901"/>
                <a:gd name="T29" fmla="*/ 1257 h 2557"/>
                <a:gd name="T30" fmla="*/ 238 w 1901"/>
                <a:gd name="T31" fmla="*/ 1257 h 2557"/>
                <a:gd name="T32" fmla="*/ 485 w 1901"/>
                <a:gd name="T33" fmla="*/ 2521 h 2557"/>
                <a:gd name="T34" fmla="*/ 485 w 1901"/>
                <a:gd name="T35" fmla="*/ 2521 h 2557"/>
                <a:gd name="T36" fmla="*/ 540 w 1901"/>
                <a:gd name="T37" fmla="*/ 2556 h 2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01" h="2557">
                  <a:moveTo>
                    <a:pt x="540" y="2556"/>
                  </a:moveTo>
                  <a:lnTo>
                    <a:pt x="540" y="2556"/>
                  </a:lnTo>
                  <a:cubicBezTo>
                    <a:pt x="261" y="2279"/>
                    <a:pt x="187" y="1884"/>
                    <a:pt x="342" y="1498"/>
                  </a:cubicBezTo>
                  <a:lnTo>
                    <a:pt x="342" y="1498"/>
                  </a:lnTo>
                  <a:cubicBezTo>
                    <a:pt x="434" y="1266"/>
                    <a:pt x="587" y="1079"/>
                    <a:pt x="777" y="925"/>
                  </a:cubicBezTo>
                  <a:lnTo>
                    <a:pt x="777" y="925"/>
                  </a:lnTo>
                  <a:cubicBezTo>
                    <a:pt x="961" y="777"/>
                    <a:pt x="1153" y="639"/>
                    <a:pt x="1344" y="501"/>
                  </a:cubicBezTo>
                  <a:lnTo>
                    <a:pt x="1344" y="501"/>
                  </a:lnTo>
                  <a:cubicBezTo>
                    <a:pt x="1546" y="353"/>
                    <a:pt x="1734" y="191"/>
                    <a:pt x="1900" y="0"/>
                  </a:cubicBezTo>
                  <a:lnTo>
                    <a:pt x="1900" y="0"/>
                  </a:lnTo>
                  <a:cubicBezTo>
                    <a:pt x="1747" y="94"/>
                    <a:pt x="1596" y="189"/>
                    <a:pt x="1443" y="280"/>
                  </a:cubicBezTo>
                  <a:lnTo>
                    <a:pt x="1443" y="280"/>
                  </a:lnTo>
                  <a:cubicBezTo>
                    <a:pt x="1247" y="397"/>
                    <a:pt x="1044" y="502"/>
                    <a:pt x="853" y="628"/>
                  </a:cubicBezTo>
                  <a:lnTo>
                    <a:pt x="853" y="628"/>
                  </a:lnTo>
                  <a:cubicBezTo>
                    <a:pt x="603" y="792"/>
                    <a:pt x="387" y="990"/>
                    <a:pt x="238" y="1257"/>
                  </a:cubicBezTo>
                  <a:lnTo>
                    <a:pt x="238" y="1257"/>
                  </a:lnTo>
                  <a:cubicBezTo>
                    <a:pt x="0" y="1681"/>
                    <a:pt x="103" y="2223"/>
                    <a:pt x="485" y="2521"/>
                  </a:cubicBezTo>
                  <a:lnTo>
                    <a:pt x="485" y="2521"/>
                  </a:lnTo>
                  <a:cubicBezTo>
                    <a:pt x="503" y="2534"/>
                    <a:pt x="522" y="2544"/>
                    <a:pt x="540" y="25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" name="Freeform 364">
              <a:extLst>
                <a:ext uri="{FF2B5EF4-FFF2-40B4-BE49-F238E27FC236}">
                  <a16:creationId xmlns:a16="http://schemas.microsoft.com/office/drawing/2014/main" id="{6811A0C7-AEF6-F047-BE22-297330075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722" y="856202"/>
              <a:ext cx="564480" cy="370559"/>
            </a:xfrm>
            <a:custGeom>
              <a:avLst/>
              <a:gdLst>
                <a:gd name="T0" fmla="*/ 502147 w 1295"/>
                <a:gd name="T1" fmla="*/ 102328 h 851"/>
                <a:gd name="T2" fmla="*/ 502147 w 1295"/>
                <a:gd name="T3" fmla="*/ 102328 h 851"/>
                <a:gd name="T4" fmla="*/ 88486 w 1295"/>
                <a:gd name="T5" fmla="*/ 90571 h 851"/>
                <a:gd name="T6" fmla="*/ 88486 w 1295"/>
                <a:gd name="T7" fmla="*/ 90571 h 851"/>
                <a:gd name="T8" fmla="*/ 75845 w 1295"/>
                <a:gd name="T9" fmla="*/ 289132 h 851"/>
                <a:gd name="T10" fmla="*/ 75845 w 1295"/>
                <a:gd name="T11" fmla="*/ 289132 h 851"/>
                <a:gd name="T12" fmla="*/ 345662 w 1295"/>
                <a:gd name="T13" fmla="*/ 345304 h 851"/>
                <a:gd name="T14" fmla="*/ 345662 w 1295"/>
                <a:gd name="T15" fmla="*/ 345304 h 851"/>
                <a:gd name="T16" fmla="*/ 505635 w 1295"/>
                <a:gd name="T17" fmla="*/ 259522 h 851"/>
                <a:gd name="T18" fmla="*/ 505635 w 1295"/>
                <a:gd name="T19" fmla="*/ 259522 h 851"/>
                <a:gd name="T20" fmla="*/ 564044 w 1295"/>
                <a:gd name="T21" fmla="*/ 193335 h 851"/>
                <a:gd name="T22" fmla="*/ 564044 w 1295"/>
                <a:gd name="T23" fmla="*/ 193335 h 851"/>
                <a:gd name="T24" fmla="*/ 524814 w 1295"/>
                <a:gd name="T25" fmla="*/ 195512 h 851"/>
                <a:gd name="T26" fmla="*/ 524814 w 1295"/>
                <a:gd name="T27" fmla="*/ 195512 h 851"/>
                <a:gd name="T28" fmla="*/ 337380 w 1295"/>
                <a:gd name="T29" fmla="*/ 273891 h 851"/>
                <a:gd name="T30" fmla="*/ 337380 w 1295"/>
                <a:gd name="T31" fmla="*/ 273891 h 851"/>
                <a:gd name="T32" fmla="*/ 216638 w 1295"/>
                <a:gd name="T33" fmla="*/ 205092 h 851"/>
                <a:gd name="T34" fmla="*/ 216638 w 1295"/>
                <a:gd name="T35" fmla="*/ 205092 h 851"/>
                <a:gd name="T36" fmla="*/ 219690 w 1295"/>
                <a:gd name="T37" fmla="*/ 175047 h 851"/>
                <a:gd name="T38" fmla="*/ 219690 w 1295"/>
                <a:gd name="T39" fmla="*/ 175047 h 851"/>
                <a:gd name="T40" fmla="*/ 371816 w 1295"/>
                <a:gd name="T41" fmla="*/ 97103 h 851"/>
                <a:gd name="T42" fmla="*/ 371816 w 1295"/>
                <a:gd name="T43" fmla="*/ 97103 h 851"/>
                <a:gd name="T44" fmla="*/ 502147 w 1295"/>
                <a:gd name="T45" fmla="*/ 102328 h 8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95" h="851">
                  <a:moveTo>
                    <a:pt x="1152" y="235"/>
                  </a:moveTo>
                  <a:lnTo>
                    <a:pt x="1152" y="235"/>
                  </a:lnTo>
                  <a:cubicBezTo>
                    <a:pt x="863" y="0"/>
                    <a:pt x="440" y="52"/>
                    <a:pt x="203" y="208"/>
                  </a:cubicBezTo>
                  <a:cubicBezTo>
                    <a:pt x="14" y="333"/>
                    <a:pt x="0" y="517"/>
                    <a:pt x="174" y="664"/>
                  </a:cubicBezTo>
                  <a:cubicBezTo>
                    <a:pt x="356" y="819"/>
                    <a:pt x="565" y="850"/>
                    <a:pt x="793" y="793"/>
                  </a:cubicBezTo>
                  <a:cubicBezTo>
                    <a:pt x="933" y="758"/>
                    <a:pt x="1054" y="689"/>
                    <a:pt x="1160" y="596"/>
                  </a:cubicBezTo>
                  <a:cubicBezTo>
                    <a:pt x="1211" y="553"/>
                    <a:pt x="1249" y="496"/>
                    <a:pt x="1294" y="444"/>
                  </a:cubicBezTo>
                  <a:cubicBezTo>
                    <a:pt x="1250" y="404"/>
                    <a:pt x="1228" y="427"/>
                    <a:pt x="1204" y="449"/>
                  </a:cubicBezTo>
                  <a:cubicBezTo>
                    <a:pt x="1082" y="560"/>
                    <a:pt x="934" y="612"/>
                    <a:pt x="774" y="629"/>
                  </a:cubicBezTo>
                  <a:cubicBezTo>
                    <a:pt x="642" y="642"/>
                    <a:pt x="547" y="584"/>
                    <a:pt x="497" y="471"/>
                  </a:cubicBezTo>
                  <a:cubicBezTo>
                    <a:pt x="489" y="452"/>
                    <a:pt x="493" y="419"/>
                    <a:pt x="504" y="402"/>
                  </a:cubicBezTo>
                  <a:cubicBezTo>
                    <a:pt x="587" y="278"/>
                    <a:pt x="713" y="231"/>
                    <a:pt x="853" y="223"/>
                  </a:cubicBezTo>
                  <a:cubicBezTo>
                    <a:pt x="951" y="217"/>
                    <a:pt x="1051" y="230"/>
                    <a:pt x="1152" y="2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4" name="Freeform 365">
              <a:extLst>
                <a:ext uri="{FF2B5EF4-FFF2-40B4-BE49-F238E27FC236}">
                  <a16:creationId xmlns:a16="http://schemas.microsoft.com/office/drawing/2014/main" id="{204E9C00-DD10-574D-80BC-087B9929B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4950" y="189483"/>
              <a:ext cx="794892" cy="581785"/>
            </a:xfrm>
            <a:custGeom>
              <a:avLst/>
              <a:gdLst>
                <a:gd name="T0" fmla="*/ 1814 w 1827"/>
                <a:gd name="T1" fmla="*/ 891 h 1338"/>
                <a:gd name="T2" fmla="*/ 1814 w 1827"/>
                <a:gd name="T3" fmla="*/ 891 h 1338"/>
                <a:gd name="T4" fmla="*/ 1735 w 1827"/>
                <a:gd name="T5" fmla="*/ 931 h 1338"/>
                <a:gd name="T6" fmla="*/ 1735 w 1827"/>
                <a:gd name="T7" fmla="*/ 931 h 1338"/>
                <a:gd name="T8" fmla="*/ 1110 w 1827"/>
                <a:gd name="T9" fmla="*/ 1103 h 1338"/>
                <a:gd name="T10" fmla="*/ 1110 w 1827"/>
                <a:gd name="T11" fmla="*/ 1103 h 1338"/>
                <a:gd name="T12" fmla="*/ 577 w 1827"/>
                <a:gd name="T13" fmla="*/ 913 h 1338"/>
                <a:gd name="T14" fmla="*/ 577 w 1827"/>
                <a:gd name="T15" fmla="*/ 913 h 1338"/>
                <a:gd name="T16" fmla="*/ 371 w 1827"/>
                <a:gd name="T17" fmla="*/ 739 h 1338"/>
                <a:gd name="T18" fmla="*/ 371 w 1827"/>
                <a:gd name="T19" fmla="*/ 739 h 1338"/>
                <a:gd name="T20" fmla="*/ 175 w 1827"/>
                <a:gd name="T21" fmla="*/ 342 h 1338"/>
                <a:gd name="T22" fmla="*/ 175 w 1827"/>
                <a:gd name="T23" fmla="*/ 342 h 1338"/>
                <a:gd name="T24" fmla="*/ 160 w 1827"/>
                <a:gd name="T25" fmla="*/ 55 h 1338"/>
                <a:gd name="T26" fmla="*/ 160 w 1827"/>
                <a:gd name="T27" fmla="*/ 55 h 1338"/>
                <a:gd name="T28" fmla="*/ 156 w 1827"/>
                <a:gd name="T29" fmla="*/ 5 h 1338"/>
                <a:gd name="T30" fmla="*/ 156 w 1827"/>
                <a:gd name="T31" fmla="*/ 5 h 1338"/>
                <a:gd name="T32" fmla="*/ 137 w 1827"/>
                <a:gd name="T33" fmla="*/ 0 h 1338"/>
                <a:gd name="T34" fmla="*/ 137 w 1827"/>
                <a:gd name="T35" fmla="*/ 0 h 1338"/>
                <a:gd name="T36" fmla="*/ 90 w 1827"/>
                <a:gd name="T37" fmla="*/ 130 h 1338"/>
                <a:gd name="T38" fmla="*/ 90 w 1827"/>
                <a:gd name="T39" fmla="*/ 130 h 1338"/>
                <a:gd name="T40" fmla="*/ 523 w 1827"/>
                <a:gd name="T41" fmla="*/ 1170 h 1338"/>
                <a:gd name="T42" fmla="*/ 523 w 1827"/>
                <a:gd name="T43" fmla="*/ 1170 h 1338"/>
                <a:gd name="T44" fmla="*/ 1298 w 1827"/>
                <a:gd name="T45" fmla="*/ 1214 h 1338"/>
                <a:gd name="T46" fmla="*/ 1298 w 1827"/>
                <a:gd name="T47" fmla="*/ 1214 h 1338"/>
                <a:gd name="T48" fmla="*/ 1495 w 1827"/>
                <a:gd name="T49" fmla="*/ 1123 h 1338"/>
                <a:gd name="T50" fmla="*/ 1495 w 1827"/>
                <a:gd name="T51" fmla="*/ 1123 h 1338"/>
                <a:gd name="T52" fmla="*/ 1826 w 1827"/>
                <a:gd name="T53" fmla="*/ 914 h 1338"/>
                <a:gd name="T54" fmla="*/ 1826 w 1827"/>
                <a:gd name="T55" fmla="*/ 914 h 1338"/>
                <a:gd name="T56" fmla="*/ 1814 w 1827"/>
                <a:gd name="T57" fmla="*/ 891 h 1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27" h="1338">
                  <a:moveTo>
                    <a:pt x="1814" y="891"/>
                  </a:moveTo>
                  <a:lnTo>
                    <a:pt x="1814" y="891"/>
                  </a:lnTo>
                  <a:cubicBezTo>
                    <a:pt x="1788" y="904"/>
                    <a:pt x="1762" y="917"/>
                    <a:pt x="1735" y="931"/>
                  </a:cubicBezTo>
                  <a:lnTo>
                    <a:pt x="1735" y="931"/>
                  </a:lnTo>
                  <a:cubicBezTo>
                    <a:pt x="1540" y="1034"/>
                    <a:pt x="1333" y="1102"/>
                    <a:pt x="1110" y="1103"/>
                  </a:cubicBezTo>
                  <a:lnTo>
                    <a:pt x="1110" y="1103"/>
                  </a:lnTo>
                  <a:cubicBezTo>
                    <a:pt x="911" y="1105"/>
                    <a:pt x="734" y="1033"/>
                    <a:pt x="577" y="913"/>
                  </a:cubicBezTo>
                  <a:lnTo>
                    <a:pt x="577" y="913"/>
                  </a:lnTo>
                  <a:cubicBezTo>
                    <a:pt x="505" y="858"/>
                    <a:pt x="437" y="800"/>
                    <a:pt x="371" y="739"/>
                  </a:cubicBezTo>
                  <a:lnTo>
                    <a:pt x="371" y="739"/>
                  </a:lnTo>
                  <a:cubicBezTo>
                    <a:pt x="256" y="632"/>
                    <a:pt x="198" y="493"/>
                    <a:pt x="175" y="342"/>
                  </a:cubicBezTo>
                  <a:lnTo>
                    <a:pt x="175" y="342"/>
                  </a:lnTo>
                  <a:cubicBezTo>
                    <a:pt x="162" y="247"/>
                    <a:pt x="165" y="151"/>
                    <a:pt x="160" y="55"/>
                  </a:cubicBezTo>
                  <a:lnTo>
                    <a:pt x="160" y="55"/>
                  </a:lnTo>
                  <a:cubicBezTo>
                    <a:pt x="160" y="39"/>
                    <a:pt x="158" y="22"/>
                    <a:pt x="156" y="5"/>
                  </a:cubicBezTo>
                  <a:lnTo>
                    <a:pt x="156" y="5"/>
                  </a:lnTo>
                  <a:cubicBezTo>
                    <a:pt x="150" y="3"/>
                    <a:pt x="144" y="2"/>
                    <a:pt x="137" y="0"/>
                  </a:cubicBezTo>
                  <a:lnTo>
                    <a:pt x="137" y="0"/>
                  </a:lnTo>
                  <a:cubicBezTo>
                    <a:pt x="121" y="43"/>
                    <a:pt x="100" y="85"/>
                    <a:pt x="90" y="130"/>
                  </a:cubicBezTo>
                  <a:lnTo>
                    <a:pt x="90" y="130"/>
                  </a:lnTo>
                  <a:cubicBezTo>
                    <a:pt x="0" y="534"/>
                    <a:pt x="175" y="943"/>
                    <a:pt x="523" y="1170"/>
                  </a:cubicBezTo>
                  <a:lnTo>
                    <a:pt x="523" y="1170"/>
                  </a:lnTo>
                  <a:cubicBezTo>
                    <a:pt x="776" y="1335"/>
                    <a:pt x="1032" y="1337"/>
                    <a:pt x="1298" y="1214"/>
                  </a:cubicBezTo>
                  <a:lnTo>
                    <a:pt x="1298" y="1214"/>
                  </a:lnTo>
                  <a:cubicBezTo>
                    <a:pt x="1364" y="1184"/>
                    <a:pt x="1433" y="1160"/>
                    <a:pt x="1495" y="1123"/>
                  </a:cubicBezTo>
                  <a:lnTo>
                    <a:pt x="1495" y="1123"/>
                  </a:lnTo>
                  <a:cubicBezTo>
                    <a:pt x="1607" y="1057"/>
                    <a:pt x="1716" y="984"/>
                    <a:pt x="1826" y="914"/>
                  </a:cubicBezTo>
                  <a:lnTo>
                    <a:pt x="1826" y="914"/>
                  </a:lnTo>
                  <a:cubicBezTo>
                    <a:pt x="1822" y="906"/>
                    <a:pt x="1819" y="899"/>
                    <a:pt x="1814" y="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" name="Freeform 366">
              <a:extLst>
                <a:ext uri="{FF2B5EF4-FFF2-40B4-BE49-F238E27FC236}">
                  <a16:creationId xmlns:a16="http://schemas.microsoft.com/office/drawing/2014/main" id="{F34966BD-A4E6-554D-8998-91006DAB4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4321" y="-311158"/>
              <a:ext cx="368640" cy="439679"/>
            </a:xfrm>
            <a:custGeom>
              <a:avLst/>
              <a:gdLst>
                <a:gd name="T0" fmla="*/ 218486 w 847"/>
                <a:gd name="T1" fmla="*/ 439244 h 1010"/>
                <a:gd name="T2" fmla="*/ 218486 w 847"/>
                <a:gd name="T3" fmla="*/ 439244 h 1010"/>
                <a:gd name="T4" fmla="*/ 200206 w 847"/>
                <a:gd name="T5" fmla="*/ 422266 h 1010"/>
                <a:gd name="T6" fmla="*/ 200206 w 847"/>
                <a:gd name="T7" fmla="*/ 422266 h 1010"/>
                <a:gd name="T8" fmla="*/ 122735 w 847"/>
                <a:gd name="T9" fmla="*/ 279044 h 1010"/>
                <a:gd name="T10" fmla="*/ 122735 w 847"/>
                <a:gd name="T11" fmla="*/ 279044 h 1010"/>
                <a:gd name="T12" fmla="*/ 179315 w 847"/>
                <a:gd name="T13" fmla="*/ 183272 h 1010"/>
                <a:gd name="T14" fmla="*/ 179315 w 847"/>
                <a:gd name="T15" fmla="*/ 183272 h 1010"/>
                <a:gd name="T16" fmla="*/ 291169 w 847"/>
                <a:gd name="T17" fmla="*/ 232464 h 1010"/>
                <a:gd name="T18" fmla="*/ 291169 w 847"/>
                <a:gd name="T19" fmla="*/ 232464 h 1010"/>
                <a:gd name="T20" fmla="*/ 311190 w 847"/>
                <a:gd name="T21" fmla="*/ 325188 h 1010"/>
                <a:gd name="T22" fmla="*/ 311190 w 847"/>
                <a:gd name="T23" fmla="*/ 325188 h 1010"/>
                <a:gd name="T24" fmla="*/ 293345 w 847"/>
                <a:gd name="T25" fmla="*/ 313870 h 1010"/>
                <a:gd name="T26" fmla="*/ 293345 w 847"/>
                <a:gd name="T27" fmla="*/ 313870 h 1010"/>
                <a:gd name="T28" fmla="*/ 300309 w 847"/>
                <a:gd name="T29" fmla="*/ 372639 h 1010"/>
                <a:gd name="T30" fmla="*/ 300309 w 847"/>
                <a:gd name="T31" fmla="*/ 372639 h 1010"/>
                <a:gd name="T32" fmla="*/ 305096 w 847"/>
                <a:gd name="T33" fmla="*/ 373074 h 1010"/>
                <a:gd name="T34" fmla="*/ 305096 w 847"/>
                <a:gd name="T35" fmla="*/ 373074 h 1010"/>
                <a:gd name="T36" fmla="*/ 311625 w 847"/>
                <a:gd name="T37" fmla="*/ 358273 h 1010"/>
                <a:gd name="T38" fmla="*/ 311625 w 847"/>
                <a:gd name="T39" fmla="*/ 358273 h 1010"/>
                <a:gd name="T40" fmla="*/ 315107 w 847"/>
                <a:gd name="T41" fmla="*/ 359144 h 1010"/>
                <a:gd name="T42" fmla="*/ 315107 w 847"/>
                <a:gd name="T43" fmla="*/ 359144 h 1010"/>
                <a:gd name="T44" fmla="*/ 312931 w 847"/>
                <a:gd name="T45" fmla="*/ 412689 h 1010"/>
                <a:gd name="T46" fmla="*/ 312931 w 847"/>
                <a:gd name="T47" fmla="*/ 412689 h 1010"/>
                <a:gd name="T48" fmla="*/ 347314 w 847"/>
                <a:gd name="T49" fmla="*/ 339989 h 1010"/>
                <a:gd name="T50" fmla="*/ 347314 w 847"/>
                <a:gd name="T51" fmla="*/ 339989 h 1010"/>
                <a:gd name="T52" fmla="*/ 143191 w 847"/>
                <a:gd name="T53" fmla="*/ 16107 h 1010"/>
                <a:gd name="T54" fmla="*/ 143191 w 847"/>
                <a:gd name="T55" fmla="*/ 16107 h 1010"/>
                <a:gd name="T56" fmla="*/ 25679 w 847"/>
                <a:gd name="T57" fmla="*/ 79229 h 1010"/>
                <a:gd name="T58" fmla="*/ 25679 w 847"/>
                <a:gd name="T59" fmla="*/ 79229 h 1010"/>
                <a:gd name="T60" fmla="*/ 45264 w 847"/>
                <a:gd name="T61" fmla="*/ 289056 h 1010"/>
                <a:gd name="T62" fmla="*/ 45264 w 847"/>
                <a:gd name="T63" fmla="*/ 289056 h 1010"/>
                <a:gd name="T64" fmla="*/ 218486 w 847"/>
                <a:gd name="T65" fmla="*/ 439244 h 101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7" h="1010">
                  <a:moveTo>
                    <a:pt x="502" y="1009"/>
                  </a:moveTo>
                  <a:lnTo>
                    <a:pt x="502" y="1009"/>
                  </a:lnTo>
                  <a:cubicBezTo>
                    <a:pt x="488" y="996"/>
                    <a:pt x="475" y="982"/>
                    <a:pt x="460" y="970"/>
                  </a:cubicBezTo>
                  <a:cubicBezTo>
                    <a:pt x="354" y="886"/>
                    <a:pt x="299" y="772"/>
                    <a:pt x="282" y="641"/>
                  </a:cubicBezTo>
                  <a:cubicBezTo>
                    <a:pt x="267" y="526"/>
                    <a:pt x="318" y="446"/>
                    <a:pt x="412" y="421"/>
                  </a:cubicBezTo>
                  <a:cubicBezTo>
                    <a:pt x="535" y="387"/>
                    <a:pt x="621" y="421"/>
                    <a:pt x="669" y="534"/>
                  </a:cubicBezTo>
                  <a:cubicBezTo>
                    <a:pt x="697" y="599"/>
                    <a:pt x="708" y="671"/>
                    <a:pt x="715" y="747"/>
                  </a:cubicBezTo>
                  <a:cubicBezTo>
                    <a:pt x="707" y="742"/>
                    <a:pt x="700" y="737"/>
                    <a:pt x="674" y="721"/>
                  </a:cubicBezTo>
                  <a:cubicBezTo>
                    <a:pt x="681" y="776"/>
                    <a:pt x="685" y="816"/>
                    <a:pt x="690" y="856"/>
                  </a:cubicBezTo>
                  <a:cubicBezTo>
                    <a:pt x="694" y="857"/>
                    <a:pt x="698" y="857"/>
                    <a:pt x="701" y="857"/>
                  </a:cubicBezTo>
                  <a:cubicBezTo>
                    <a:pt x="706" y="845"/>
                    <a:pt x="711" y="834"/>
                    <a:pt x="716" y="823"/>
                  </a:cubicBezTo>
                  <a:cubicBezTo>
                    <a:pt x="719" y="824"/>
                    <a:pt x="721" y="824"/>
                    <a:pt x="724" y="825"/>
                  </a:cubicBezTo>
                  <a:cubicBezTo>
                    <a:pt x="722" y="863"/>
                    <a:pt x="720" y="902"/>
                    <a:pt x="719" y="948"/>
                  </a:cubicBezTo>
                  <a:cubicBezTo>
                    <a:pt x="776" y="902"/>
                    <a:pt x="790" y="841"/>
                    <a:pt x="798" y="781"/>
                  </a:cubicBezTo>
                  <a:cubicBezTo>
                    <a:pt x="846" y="458"/>
                    <a:pt x="676" y="129"/>
                    <a:pt x="329" y="37"/>
                  </a:cubicBezTo>
                  <a:cubicBezTo>
                    <a:pt x="186" y="0"/>
                    <a:pt x="109" y="42"/>
                    <a:pt x="59" y="182"/>
                  </a:cubicBezTo>
                  <a:cubicBezTo>
                    <a:pt x="0" y="349"/>
                    <a:pt x="32" y="508"/>
                    <a:pt x="104" y="664"/>
                  </a:cubicBezTo>
                  <a:cubicBezTo>
                    <a:pt x="184" y="838"/>
                    <a:pt x="324" y="943"/>
                    <a:pt x="502" y="100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6" name="Freeform 367">
              <a:extLst>
                <a:ext uri="{FF2B5EF4-FFF2-40B4-BE49-F238E27FC236}">
                  <a16:creationId xmlns:a16="http://schemas.microsoft.com/office/drawing/2014/main" id="{248BFD52-CBB6-6F47-83DC-9A90E9C7D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8022" y="184240"/>
              <a:ext cx="1597292" cy="798547"/>
            </a:xfrm>
            <a:custGeom>
              <a:avLst/>
              <a:gdLst>
                <a:gd name="T0" fmla="*/ 1347 w 3668"/>
                <a:gd name="T1" fmla="*/ 1833 h 1834"/>
                <a:gd name="T2" fmla="*/ 1347 w 3668"/>
                <a:gd name="T3" fmla="*/ 1833 h 1834"/>
                <a:gd name="T4" fmla="*/ 1726 w 3668"/>
                <a:gd name="T5" fmla="*/ 1602 h 1834"/>
                <a:gd name="T6" fmla="*/ 1726 w 3668"/>
                <a:gd name="T7" fmla="*/ 1602 h 1834"/>
                <a:gd name="T8" fmla="*/ 1867 w 3668"/>
                <a:gd name="T9" fmla="*/ 1569 h 1834"/>
                <a:gd name="T10" fmla="*/ 1867 w 3668"/>
                <a:gd name="T11" fmla="*/ 1569 h 1834"/>
                <a:gd name="T12" fmla="*/ 2501 w 3668"/>
                <a:gd name="T13" fmla="*/ 1547 h 1834"/>
                <a:gd name="T14" fmla="*/ 2501 w 3668"/>
                <a:gd name="T15" fmla="*/ 1547 h 1834"/>
                <a:gd name="T16" fmla="*/ 3592 w 3668"/>
                <a:gd name="T17" fmla="*/ 1109 h 1834"/>
                <a:gd name="T18" fmla="*/ 3592 w 3668"/>
                <a:gd name="T19" fmla="*/ 1109 h 1834"/>
                <a:gd name="T20" fmla="*/ 3667 w 3668"/>
                <a:gd name="T21" fmla="*/ 1040 h 1834"/>
                <a:gd name="T22" fmla="*/ 3667 w 3668"/>
                <a:gd name="T23" fmla="*/ 1040 h 1834"/>
                <a:gd name="T24" fmla="*/ 3432 w 3668"/>
                <a:gd name="T25" fmla="*/ 1168 h 1834"/>
                <a:gd name="T26" fmla="*/ 3432 w 3668"/>
                <a:gd name="T27" fmla="*/ 1168 h 1834"/>
                <a:gd name="T28" fmla="*/ 2593 w 3668"/>
                <a:gd name="T29" fmla="*/ 1470 h 1834"/>
                <a:gd name="T30" fmla="*/ 2593 w 3668"/>
                <a:gd name="T31" fmla="*/ 1470 h 1834"/>
                <a:gd name="T32" fmla="*/ 1776 w 3668"/>
                <a:gd name="T33" fmla="*/ 1476 h 1834"/>
                <a:gd name="T34" fmla="*/ 1776 w 3668"/>
                <a:gd name="T35" fmla="*/ 1476 h 1834"/>
                <a:gd name="T36" fmla="*/ 1228 w 3668"/>
                <a:gd name="T37" fmla="*/ 1268 h 1834"/>
                <a:gd name="T38" fmla="*/ 1228 w 3668"/>
                <a:gd name="T39" fmla="*/ 1268 h 1834"/>
                <a:gd name="T40" fmla="*/ 957 w 3668"/>
                <a:gd name="T41" fmla="*/ 931 h 1834"/>
                <a:gd name="T42" fmla="*/ 957 w 3668"/>
                <a:gd name="T43" fmla="*/ 931 h 1834"/>
                <a:gd name="T44" fmla="*/ 896 w 3668"/>
                <a:gd name="T45" fmla="*/ 798 h 1834"/>
                <a:gd name="T46" fmla="*/ 896 w 3668"/>
                <a:gd name="T47" fmla="*/ 798 h 1834"/>
                <a:gd name="T48" fmla="*/ 873 w 3668"/>
                <a:gd name="T49" fmla="*/ 807 h 1834"/>
                <a:gd name="T50" fmla="*/ 873 w 3668"/>
                <a:gd name="T51" fmla="*/ 807 h 1834"/>
                <a:gd name="T52" fmla="*/ 993 w 3668"/>
                <a:gd name="T53" fmla="*/ 1132 h 1834"/>
                <a:gd name="T54" fmla="*/ 993 w 3668"/>
                <a:gd name="T55" fmla="*/ 1132 h 1834"/>
                <a:gd name="T56" fmla="*/ 21 w 3668"/>
                <a:gd name="T57" fmla="*/ 0 h 1834"/>
                <a:gd name="T58" fmla="*/ 21 w 3668"/>
                <a:gd name="T59" fmla="*/ 0 h 1834"/>
                <a:gd name="T60" fmla="*/ 0 w 3668"/>
                <a:gd name="T61" fmla="*/ 12 h 1834"/>
                <a:gd name="T62" fmla="*/ 0 w 3668"/>
                <a:gd name="T63" fmla="*/ 12 h 1834"/>
                <a:gd name="T64" fmla="*/ 72 w 3668"/>
                <a:gd name="T65" fmla="*/ 207 h 1834"/>
                <a:gd name="T66" fmla="*/ 72 w 3668"/>
                <a:gd name="T67" fmla="*/ 207 h 1834"/>
                <a:gd name="T68" fmla="*/ 165 w 3668"/>
                <a:gd name="T69" fmla="*/ 402 h 1834"/>
                <a:gd name="T70" fmla="*/ 165 w 3668"/>
                <a:gd name="T71" fmla="*/ 402 h 1834"/>
                <a:gd name="T72" fmla="*/ 277 w 3668"/>
                <a:gd name="T73" fmla="*/ 580 h 1834"/>
                <a:gd name="T74" fmla="*/ 277 w 3668"/>
                <a:gd name="T75" fmla="*/ 580 h 1834"/>
                <a:gd name="T76" fmla="*/ 409 w 3668"/>
                <a:gd name="T77" fmla="*/ 756 h 1834"/>
                <a:gd name="T78" fmla="*/ 409 w 3668"/>
                <a:gd name="T79" fmla="*/ 756 h 1834"/>
                <a:gd name="T80" fmla="*/ 141 w 3668"/>
                <a:gd name="T81" fmla="*/ 805 h 1834"/>
                <a:gd name="T82" fmla="*/ 141 w 3668"/>
                <a:gd name="T83" fmla="*/ 805 h 1834"/>
                <a:gd name="T84" fmla="*/ 141 w 3668"/>
                <a:gd name="T85" fmla="*/ 824 h 1834"/>
                <a:gd name="T86" fmla="*/ 141 w 3668"/>
                <a:gd name="T87" fmla="*/ 824 h 1834"/>
                <a:gd name="T88" fmla="*/ 342 w 3668"/>
                <a:gd name="T89" fmla="*/ 821 h 1834"/>
                <a:gd name="T90" fmla="*/ 342 w 3668"/>
                <a:gd name="T91" fmla="*/ 821 h 1834"/>
                <a:gd name="T92" fmla="*/ 559 w 3668"/>
                <a:gd name="T93" fmla="*/ 894 h 1834"/>
                <a:gd name="T94" fmla="*/ 559 w 3668"/>
                <a:gd name="T95" fmla="*/ 894 h 1834"/>
                <a:gd name="T96" fmla="*/ 1133 w 3668"/>
                <a:gd name="T97" fmla="*/ 1308 h 1834"/>
                <a:gd name="T98" fmla="*/ 1133 w 3668"/>
                <a:gd name="T99" fmla="*/ 1308 h 1834"/>
                <a:gd name="T100" fmla="*/ 1689 w 3668"/>
                <a:gd name="T101" fmla="*/ 1533 h 1834"/>
                <a:gd name="T102" fmla="*/ 1689 w 3668"/>
                <a:gd name="T103" fmla="*/ 1533 h 1834"/>
                <a:gd name="T104" fmla="*/ 1725 w 3668"/>
                <a:gd name="T105" fmla="*/ 1548 h 1834"/>
                <a:gd name="T106" fmla="*/ 1725 w 3668"/>
                <a:gd name="T107" fmla="*/ 1548 h 1834"/>
                <a:gd name="T108" fmla="*/ 1341 w 3668"/>
                <a:gd name="T109" fmla="*/ 1822 h 1834"/>
                <a:gd name="T110" fmla="*/ 1341 w 3668"/>
                <a:gd name="T111" fmla="*/ 1822 h 1834"/>
                <a:gd name="T112" fmla="*/ 1347 w 3668"/>
                <a:gd name="T113" fmla="*/ 1833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68" h="1834">
                  <a:moveTo>
                    <a:pt x="1347" y="1833"/>
                  </a:moveTo>
                  <a:lnTo>
                    <a:pt x="1347" y="1833"/>
                  </a:lnTo>
                  <a:cubicBezTo>
                    <a:pt x="1473" y="1755"/>
                    <a:pt x="1597" y="1674"/>
                    <a:pt x="1726" y="1602"/>
                  </a:cubicBezTo>
                  <a:lnTo>
                    <a:pt x="1726" y="1602"/>
                  </a:lnTo>
                  <a:cubicBezTo>
                    <a:pt x="1766" y="1579"/>
                    <a:pt x="1822" y="1563"/>
                    <a:pt x="1867" y="1569"/>
                  </a:cubicBezTo>
                  <a:lnTo>
                    <a:pt x="1867" y="1569"/>
                  </a:lnTo>
                  <a:cubicBezTo>
                    <a:pt x="2081" y="1602"/>
                    <a:pt x="2291" y="1582"/>
                    <a:pt x="2501" y="1547"/>
                  </a:cubicBezTo>
                  <a:lnTo>
                    <a:pt x="2501" y="1547"/>
                  </a:lnTo>
                  <a:cubicBezTo>
                    <a:pt x="2896" y="1481"/>
                    <a:pt x="3255" y="1321"/>
                    <a:pt x="3592" y="1109"/>
                  </a:cubicBezTo>
                  <a:lnTo>
                    <a:pt x="3592" y="1109"/>
                  </a:lnTo>
                  <a:cubicBezTo>
                    <a:pt x="3620" y="1091"/>
                    <a:pt x="3646" y="1070"/>
                    <a:pt x="3667" y="1040"/>
                  </a:cubicBezTo>
                  <a:lnTo>
                    <a:pt x="3667" y="1040"/>
                  </a:lnTo>
                  <a:cubicBezTo>
                    <a:pt x="3589" y="1083"/>
                    <a:pt x="3512" y="1128"/>
                    <a:pt x="3432" y="1168"/>
                  </a:cubicBezTo>
                  <a:lnTo>
                    <a:pt x="3432" y="1168"/>
                  </a:lnTo>
                  <a:cubicBezTo>
                    <a:pt x="3164" y="1302"/>
                    <a:pt x="2887" y="1406"/>
                    <a:pt x="2593" y="1470"/>
                  </a:cubicBezTo>
                  <a:lnTo>
                    <a:pt x="2593" y="1470"/>
                  </a:lnTo>
                  <a:cubicBezTo>
                    <a:pt x="2319" y="1529"/>
                    <a:pt x="2047" y="1530"/>
                    <a:pt x="1776" y="1476"/>
                  </a:cubicBezTo>
                  <a:lnTo>
                    <a:pt x="1776" y="1476"/>
                  </a:lnTo>
                  <a:cubicBezTo>
                    <a:pt x="1583" y="1438"/>
                    <a:pt x="1396" y="1371"/>
                    <a:pt x="1228" y="1268"/>
                  </a:cubicBezTo>
                  <a:lnTo>
                    <a:pt x="1228" y="1268"/>
                  </a:lnTo>
                  <a:cubicBezTo>
                    <a:pt x="1101" y="1190"/>
                    <a:pt x="1013" y="1071"/>
                    <a:pt x="957" y="931"/>
                  </a:cubicBezTo>
                  <a:lnTo>
                    <a:pt x="957" y="931"/>
                  </a:lnTo>
                  <a:cubicBezTo>
                    <a:pt x="940" y="886"/>
                    <a:pt x="917" y="842"/>
                    <a:pt x="896" y="798"/>
                  </a:cubicBezTo>
                  <a:lnTo>
                    <a:pt x="896" y="798"/>
                  </a:lnTo>
                  <a:cubicBezTo>
                    <a:pt x="888" y="801"/>
                    <a:pt x="881" y="804"/>
                    <a:pt x="873" y="807"/>
                  </a:cubicBezTo>
                  <a:lnTo>
                    <a:pt x="873" y="807"/>
                  </a:lnTo>
                  <a:cubicBezTo>
                    <a:pt x="912" y="911"/>
                    <a:pt x="950" y="1016"/>
                    <a:pt x="993" y="1132"/>
                  </a:cubicBezTo>
                  <a:lnTo>
                    <a:pt x="993" y="1132"/>
                  </a:lnTo>
                  <a:cubicBezTo>
                    <a:pt x="575" y="828"/>
                    <a:pt x="206" y="495"/>
                    <a:pt x="21" y="0"/>
                  </a:cubicBezTo>
                  <a:lnTo>
                    <a:pt x="21" y="0"/>
                  </a:lnTo>
                  <a:cubicBezTo>
                    <a:pt x="14" y="5"/>
                    <a:pt x="8" y="8"/>
                    <a:pt x="0" y="12"/>
                  </a:cubicBezTo>
                  <a:lnTo>
                    <a:pt x="0" y="12"/>
                  </a:lnTo>
                  <a:cubicBezTo>
                    <a:pt x="24" y="77"/>
                    <a:pt x="45" y="144"/>
                    <a:pt x="72" y="207"/>
                  </a:cubicBezTo>
                  <a:lnTo>
                    <a:pt x="72" y="207"/>
                  </a:lnTo>
                  <a:cubicBezTo>
                    <a:pt x="100" y="273"/>
                    <a:pt x="131" y="339"/>
                    <a:pt x="165" y="402"/>
                  </a:cubicBezTo>
                  <a:lnTo>
                    <a:pt x="165" y="402"/>
                  </a:lnTo>
                  <a:cubicBezTo>
                    <a:pt x="199" y="463"/>
                    <a:pt x="237" y="523"/>
                    <a:pt x="277" y="580"/>
                  </a:cubicBezTo>
                  <a:lnTo>
                    <a:pt x="277" y="580"/>
                  </a:lnTo>
                  <a:cubicBezTo>
                    <a:pt x="317" y="639"/>
                    <a:pt x="362" y="695"/>
                    <a:pt x="409" y="756"/>
                  </a:cubicBezTo>
                  <a:lnTo>
                    <a:pt x="409" y="756"/>
                  </a:lnTo>
                  <a:cubicBezTo>
                    <a:pt x="317" y="773"/>
                    <a:pt x="229" y="788"/>
                    <a:pt x="141" y="805"/>
                  </a:cubicBezTo>
                  <a:lnTo>
                    <a:pt x="141" y="805"/>
                  </a:lnTo>
                  <a:cubicBezTo>
                    <a:pt x="141" y="811"/>
                    <a:pt x="141" y="817"/>
                    <a:pt x="141" y="824"/>
                  </a:cubicBezTo>
                  <a:lnTo>
                    <a:pt x="141" y="824"/>
                  </a:lnTo>
                  <a:cubicBezTo>
                    <a:pt x="208" y="823"/>
                    <a:pt x="276" y="831"/>
                    <a:pt x="342" y="821"/>
                  </a:cubicBezTo>
                  <a:lnTo>
                    <a:pt x="342" y="821"/>
                  </a:lnTo>
                  <a:cubicBezTo>
                    <a:pt x="431" y="806"/>
                    <a:pt x="491" y="829"/>
                    <a:pt x="559" y="894"/>
                  </a:cubicBezTo>
                  <a:lnTo>
                    <a:pt x="559" y="894"/>
                  </a:lnTo>
                  <a:cubicBezTo>
                    <a:pt x="730" y="1057"/>
                    <a:pt x="925" y="1192"/>
                    <a:pt x="1133" y="1308"/>
                  </a:cubicBezTo>
                  <a:lnTo>
                    <a:pt x="1133" y="1308"/>
                  </a:lnTo>
                  <a:cubicBezTo>
                    <a:pt x="1310" y="1405"/>
                    <a:pt x="1496" y="1477"/>
                    <a:pt x="1689" y="1533"/>
                  </a:cubicBezTo>
                  <a:lnTo>
                    <a:pt x="1689" y="1533"/>
                  </a:lnTo>
                  <a:cubicBezTo>
                    <a:pt x="1696" y="1535"/>
                    <a:pt x="1702" y="1539"/>
                    <a:pt x="1725" y="1548"/>
                  </a:cubicBezTo>
                  <a:lnTo>
                    <a:pt x="1725" y="1548"/>
                  </a:lnTo>
                  <a:cubicBezTo>
                    <a:pt x="1591" y="1644"/>
                    <a:pt x="1466" y="1733"/>
                    <a:pt x="1341" y="1822"/>
                  </a:cubicBezTo>
                  <a:lnTo>
                    <a:pt x="1341" y="1822"/>
                  </a:lnTo>
                  <a:cubicBezTo>
                    <a:pt x="1342" y="1826"/>
                    <a:pt x="1345" y="1829"/>
                    <a:pt x="1347" y="183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" name="Freeform 368">
              <a:extLst>
                <a:ext uri="{FF2B5EF4-FFF2-40B4-BE49-F238E27FC236}">
                  <a16:creationId xmlns:a16="http://schemas.microsoft.com/office/drawing/2014/main" id="{43CED97C-DBC2-4545-9C35-CE53753A1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2642" y="1069320"/>
              <a:ext cx="234240" cy="685441"/>
            </a:xfrm>
            <a:custGeom>
              <a:avLst/>
              <a:gdLst>
                <a:gd name="T0" fmla="*/ 226852 w 539"/>
                <a:gd name="T1" fmla="*/ 0 h 1576"/>
                <a:gd name="T2" fmla="*/ 226852 w 539"/>
                <a:gd name="T3" fmla="*/ 0 h 1576"/>
                <a:gd name="T4" fmla="*/ 67795 w 539"/>
                <a:gd name="T5" fmla="*/ 233989 h 1576"/>
                <a:gd name="T6" fmla="*/ 67795 w 539"/>
                <a:gd name="T7" fmla="*/ 233989 h 1576"/>
                <a:gd name="T8" fmla="*/ 14341 w 539"/>
                <a:gd name="T9" fmla="*/ 553224 h 1576"/>
                <a:gd name="T10" fmla="*/ 14341 w 539"/>
                <a:gd name="T11" fmla="*/ 553224 h 1576"/>
                <a:gd name="T12" fmla="*/ 67795 w 539"/>
                <a:gd name="T13" fmla="*/ 664130 h 1576"/>
                <a:gd name="T14" fmla="*/ 67795 w 539"/>
                <a:gd name="T15" fmla="*/ 664130 h 1576"/>
                <a:gd name="T16" fmla="*/ 112122 w 539"/>
                <a:gd name="T17" fmla="*/ 680657 h 1576"/>
                <a:gd name="T18" fmla="*/ 112122 w 539"/>
                <a:gd name="T19" fmla="*/ 680657 h 1576"/>
                <a:gd name="T20" fmla="*/ 144716 w 539"/>
                <a:gd name="T21" fmla="*/ 638904 h 1576"/>
                <a:gd name="T22" fmla="*/ 144716 w 539"/>
                <a:gd name="T23" fmla="*/ 638904 h 1576"/>
                <a:gd name="T24" fmla="*/ 136024 w 539"/>
                <a:gd name="T25" fmla="*/ 583669 h 1576"/>
                <a:gd name="T26" fmla="*/ 136024 w 539"/>
                <a:gd name="T27" fmla="*/ 583669 h 1576"/>
                <a:gd name="T28" fmla="*/ 169487 w 539"/>
                <a:gd name="T29" fmla="*/ 106122 h 1576"/>
                <a:gd name="T30" fmla="*/ 169487 w 539"/>
                <a:gd name="T31" fmla="*/ 106122 h 1576"/>
                <a:gd name="T32" fmla="*/ 233805 w 539"/>
                <a:gd name="T33" fmla="*/ 4784 h 1576"/>
                <a:gd name="T34" fmla="*/ 226852 w 539"/>
                <a:gd name="T35" fmla="*/ 0 h 157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539" h="1576">
                  <a:moveTo>
                    <a:pt x="522" y="0"/>
                  </a:moveTo>
                  <a:lnTo>
                    <a:pt x="522" y="0"/>
                  </a:lnTo>
                  <a:cubicBezTo>
                    <a:pt x="378" y="164"/>
                    <a:pt x="260" y="346"/>
                    <a:pt x="156" y="538"/>
                  </a:cubicBezTo>
                  <a:cubicBezTo>
                    <a:pt x="31" y="770"/>
                    <a:pt x="0" y="1016"/>
                    <a:pt x="33" y="1272"/>
                  </a:cubicBezTo>
                  <a:cubicBezTo>
                    <a:pt x="46" y="1369"/>
                    <a:pt x="82" y="1460"/>
                    <a:pt x="156" y="1527"/>
                  </a:cubicBezTo>
                  <a:cubicBezTo>
                    <a:pt x="182" y="1551"/>
                    <a:pt x="233" y="1575"/>
                    <a:pt x="258" y="1565"/>
                  </a:cubicBezTo>
                  <a:cubicBezTo>
                    <a:pt x="292" y="1551"/>
                    <a:pt x="325" y="1506"/>
                    <a:pt x="333" y="1469"/>
                  </a:cubicBezTo>
                  <a:cubicBezTo>
                    <a:pt x="342" y="1430"/>
                    <a:pt x="330" y="1381"/>
                    <a:pt x="313" y="1342"/>
                  </a:cubicBezTo>
                  <a:cubicBezTo>
                    <a:pt x="159" y="962"/>
                    <a:pt x="195" y="598"/>
                    <a:pt x="390" y="244"/>
                  </a:cubicBezTo>
                  <a:cubicBezTo>
                    <a:pt x="434" y="164"/>
                    <a:pt x="488" y="89"/>
                    <a:pt x="538" y="11"/>
                  </a:cubicBezTo>
                  <a:lnTo>
                    <a:pt x="52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8" name="Freeform 369">
              <a:extLst>
                <a:ext uri="{FF2B5EF4-FFF2-40B4-BE49-F238E27FC236}">
                  <a16:creationId xmlns:a16="http://schemas.microsoft.com/office/drawing/2014/main" id="{D8393BB9-DE85-364F-9AEE-D07DD8B86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0443" y="997911"/>
              <a:ext cx="392284" cy="499209"/>
            </a:xfrm>
            <a:custGeom>
              <a:avLst/>
              <a:gdLst>
                <a:gd name="T0" fmla="*/ 898 w 899"/>
                <a:gd name="T1" fmla="*/ 0 h 1147"/>
                <a:gd name="T2" fmla="*/ 898 w 899"/>
                <a:gd name="T3" fmla="*/ 0 h 1147"/>
                <a:gd name="T4" fmla="*/ 567 w 899"/>
                <a:gd name="T5" fmla="*/ 223 h 1147"/>
                <a:gd name="T6" fmla="*/ 567 w 899"/>
                <a:gd name="T7" fmla="*/ 223 h 1147"/>
                <a:gd name="T8" fmla="*/ 81 w 899"/>
                <a:gd name="T9" fmla="*/ 800 h 1147"/>
                <a:gd name="T10" fmla="*/ 81 w 899"/>
                <a:gd name="T11" fmla="*/ 800 h 1147"/>
                <a:gd name="T12" fmla="*/ 17 w 899"/>
                <a:gd name="T13" fmla="*/ 922 h 1147"/>
                <a:gd name="T14" fmla="*/ 17 w 899"/>
                <a:gd name="T15" fmla="*/ 922 h 1147"/>
                <a:gd name="T16" fmla="*/ 1 w 899"/>
                <a:gd name="T17" fmla="*/ 1010 h 1147"/>
                <a:gd name="T18" fmla="*/ 1 w 899"/>
                <a:gd name="T19" fmla="*/ 1010 h 1147"/>
                <a:gd name="T20" fmla="*/ 77 w 899"/>
                <a:gd name="T21" fmla="*/ 1128 h 1147"/>
                <a:gd name="T22" fmla="*/ 77 w 899"/>
                <a:gd name="T23" fmla="*/ 1128 h 1147"/>
                <a:gd name="T24" fmla="*/ 191 w 899"/>
                <a:gd name="T25" fmla="*/ 1071 h 1147"/>
                <a:gd name="T26" fmla="*/ 191 w 899"/>
                <a:gd name="T27" fmla="*/ 1071 h 1147"/>
                <a:gd name="T28" fmla="*/ 327 w 899"/>
                <a:gd name="T29" fmla="*/ 772 h 1147"/>
                <a:gd name="T30" fmla="*/ 327 w 899"/>
                <a:gd name="T31" fmla="*/ 772 h 1147"/>
                <a:gd name="T32" fmla="*/ 898 w 899"/>
                <a:gd name="T33" fmla="*/ 0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9" h="1147">
                  <a:moveTo>
                    <a:pt x="898" y="0"/>
                  </a:moveTo>
                  <a:lnTo>
                    <a:pt x="898" y="0"/>
                  </a:lnTo>
                  <a:cubicBezTo>
                    <a:pt x="772" y="50"/>
                    <a:pt x="663" y="130"/>
                    <a:pt x="567" y="223"/>
                  </a:cubicBezTo>
                  <a:lnTo>
                    <a:pt x="567" y="223"/>
                  </a:lnTo>
                  <a:cubicBezTo>
                    <a:pt x="384" y="397"/>
                    <a:pt x="215" y="584"/>
                    <a:pt x="81" y="800"/>
                  </a:cubicBezTo>
                  <a:lnTo>
                    <a:pt x="81" y="800"/>
                  </a:lnTo>
                  <a:cubicBezTo>
                    <a:pt x="57" y="839"/>
                    <a:pt x="35" y="880"/>
                    <a:pt x="17" y="922"/>
                  </a:cubicBezTo>
                  <a:lnTo>
                    <a:pt x="17" y="922"/>
                  </a:lnTo>
                  <a:cubicBezTo>
                    <a:pt x="6" y="949"/>
                    <a:pt x="0" y="980"/>
                    <a:pt x="1" y="1010"/>
                  </a:cubicBezTo>
                  <a:lnTo>
                    <a:pt x="1" y="1010"/>
                  </a:lnTo>
                  <a:cubicBezTo>
                    <a:pt x="3" y="1062"/>
                    <a:pt x="23" y="1110"/>
                    <a:pt x="77" y="1128"/>
                  </a:cubicBezTo>
                  <a:lnTo>
                    <a:pt x="77" y="1128"/>
                  </a:lnTo>
                  <a:cubicBezTo>
                    <a:pt x="130" y="1146"/>
                    <a:pt x="170" y="1111"/>
                    <a:pt x="191" y="1071"/>
                  </a:cubicBezTo>
                  <a:lnTo>
                    <a:pt x="191" y="1071"/>
                  </a:lnTo>
                  <a:cubicBezTo>
                    <a:pt x="240" y="974"/>
                    <a:pt x="283" y="873"/>
                    <a:pt x="327" y="772"/>
                  </a:cubicBezTo>
                  <a:lnTo>
                    <a:pt x="327" y="772"/>
                  </a:lnTo>
                  <a:cubicBezTo>
                    <a:pt x="460" y="473"/>
                    <a:pt x="630" y="201"/>
                    <a:pt x="89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9" name="Freeform 370">
              <a:extLst>
                <a:ext uri="{FF2B5EF4-FFF2-40B4-BE49-F238E27FC236}">
                  <a16:creationId xmlns:a16="http://schemas.microsoft.com/office/drawing/2014/main" id="{10490276-10DB-CB47-8DEB-5A1585172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401" y="428041"/>
              <a:ext cx="268800" cy="207360"/>
            </a:xfrm>
            <a:custGeom>
              <a:avLst/>
              <a:gdLst>
                <a:gd name="T0" fmla="*/ 268364 w 616"/>
                <a:gd name="T1" fmla="*/ 145630 h 477"/>
                <a:gd name="T2" fmla="*/ 268364 w 616"/>
                <a:gd name="T3" fmla="*/ 145630 h 477"/>
                <a:gd name="T4" fmla="*/ 172364 w 616"/>
                <a:gd name="T5" fmla="*/ 146500 h 477"/>
                <a:gd name="T6" fmla="*/ 172364 w 616"/>
                <a:gd name="T7" fmla="*/ 146500 h 477"/>
                <a:gd name="T8" fmla="*/ 146618 w 616"/>
                <a:gd name="T9" fmla="*/ 143457 h 477"/>
                <a:gd name="T10" fmla="*/ 146618 w 616"/>
                <a:gd name="T11" fmla="*/ 143457 h 477"/>
                <a:gd name="T12" fmla="*/ 93382 w 616"/>
                <a:gd name="T13" fmla="*/ 104767 h 477"/>
                <a:gd name="T14" fmla="*/ 93382 w 616"/>
                <a:gd name="T15" fmla="*/ 104767 h 477"/>
                <a:gd name="T16" fmla="*/ 130909 w 616"/>
                <a:gd name="T17" fmla="*/ 66946 h 477"/>
                <a:gd name="T18" fmla="*/ 130909 w 616"/>
                <a:gd name="T19" fmla="*/ 66946 h 477"/>
                <a:gd name="T20" fmla="*/ 246109 w 616"/>
                <a:gd name="T21" fmla="*/ 54774 h 477"/>
                <a:gd name="T22" fmla="*/ 246109 w 616"/>
                <a:gd name="T23" fmla="*/ 54774 h 477"/>
                <a:gd name="T24" fmla="*/ 79855 w 616"/>
                <a:gd name="T25" fmla="*/ 12172 h 477"/>
                <a:gd name="T26" fmla="*/ 79855 w 616"/>
                <a:gd name="T27" fmla="*/ 12172 h 477"/>
                <a:gd name="T28" fmla="*/ 873 w 616"/>
                <a:gd name="T29" fmla="*/ 100420 h 477"/>
                <a:gd name="T30" fmla="*/ 873 w 616"/>
                <a:gd name="T31" fmla="*/ 100420 h 477"/>
                <a:gd name="T32" fmla="*/ 72873 w 616"/>
                <a:gd name="T33" fmla="*/ 185624 h 477"/>
                <a:gd name="T34" fmla="*/ 72873 w 616"/>
                <a:gd name="T35" fmla="*/ 185624 h 477"/>
                <a:gd name="T36" fmla="*/ 268364 w 616"/>
                <a:gd name="T37" fmla="*/ 145630 h 4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16" h="477">
                  <a:moveTo>
                    <a:pt x="615" y="335"/>
                  </a:moveTo>
                  <a:lnTo>
                    <a:pt x="615" y="335"/>
                  </a:lnTo>
                  <a:cubicBezTo>
                    <a:pt x="537" y="335"/>
                    <a:pt x="466" y="337"/>
                    <a:pt x="395" y="337"/>
                  </a:cubicBezTo>
                  <a:cubicBezTo>
                    <a:pt x="375" y="337"/>
                    <a:pt x="351" y="339"/>
                    <a:pt x="336" y="330"/>
                  </a:cubicBezTo>
                  <a:cubicBezTo>
                    <a:pt x="293" y="303"/>
                    <a:pt x="254" y="270"/>
                    <a:pt x="214" y="241"/>
                  </a:cubicBezTo>
                  <a:cubicBezTo>
                    <a:pt x="243" y="211"/>
                    <a:pt x="266" y="175"/>
                    <a:pt x="300" y="154"/>
                  </a:cubicBezTo>
                  <a:cubicBezTo>
                    <a:pt x="381" y="100"/>
                    <a:pt x="472" y="103"/>
                    <a:pt x="564" y="126"/>
                  </a:cubicBezTo>
                  <a:cubicBezTo>
                    <a:pt x="447" y="55"/>
                    <a:pt x="325" y="0"/>
                    <a:pt x="183" y="28"/>
                  </a:cubicBezTo>
                  <a:cubicBezTo>
                    <a:pt x="77" y="49"/>
                    <a:pt x="5" y="131"/>
                    <a:pt x="2" y="231"/>
                  </a:cubicBezTo>
                  <a:cubicBezTo>
                    <a:pt x="0" y="320"/>
                    <a:pt x="64" y="397"/>
                    <a:pt x="167" y="427"/>
                  </a:cubicBezTo>
                  <a:cubicBezTo>
                    <a:pt x="332" y="476"/>
                    <a:pt x="476" y="427"/>
                    <a:pt x="615" y="3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0" name="Freeform 371">
              <a:extLst>
                <a:ext uri="{FF2B5EF4-FFF2-40B4-BE49-F238E27FC236}">
                  <a16:creationId xmlns:a16="http://schemas.microsoft.com/office/drawing/2014/main" id="{D07FF135-2FCE-724B-AC71-951DD2DC8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4230" y="396140"/>
              <a:ext cx="328468" cy="155768"/>
            </a:xfrm>
            <a:custGeom>
              <a:avLst/>
              <a:gdLst>
                <a:gd name="T0" fmla="*/ 0 w 756"/>
                <a:gd name="T1" fmla="*/ 278 h 356"/>
                <a:gd name="T2" fmla="*/ 0 w 756"/>
                <a:gd name="T3" fmla="*/ 278 h 356"/>
                <a:gd name="T4" fmla="*/ 390 w 756"/>
                <a:gd name="T5" fmla="*/ 328 h 356"/>
                <a:gd name="T6" fmla="*/ 390 w 756"/>
                <a:gd name="T7" fmla="*/ 328 h 356"/>
                <a:gd name="T8" fmla="*/ 725 w 756"/>
                <a:gd name="T9" fmla="*/ 137 h 356"/>
                <a:gd name="T10" fmla="*/ 725 w 756"/>
                <a:gd name="T11" fmla="*/ 137 h 356"/>
                <a:gd name="T12" fmla="*/ 742 w 756"/>
                <a:gd name="T13" fmla="*/ 46 h 356"/>
                <a:gd name="T14" fmla="*/ 742 w 756"/>
                <a:gd name="T15" fmla="*/ 46 h 356"/>
                <a:gd name="T16" fmla="*/ 646 w 756"/>
                <a:gd name="T17" fmla="*/ 6 h 356"/>
                <a:gd name="T18" fmla="*/ 646 w 756"/>
                <a:gd name="T19" fmla="*/ 6 h 356"/>
                <a:gd name="T20" fmla="*/ 450 w 756"/>
                <a:gd name="T21" fmla="*/ 76 h 356"/>
                <a:gd name="T22" fmla="*/ 450 w 756"/>
                <a:gd name="T23" fmla="*/ 76 h 356"/>
                <a:gd name="T24" fmla="*/ 0 w 756"/>
                <a:gd name="T25" fmla="*/ 278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56" h="356">
                  <a:moveTo>
                    <a:pt x="0" y="278"/>
                  </a:moveTo>
                  <a:lnTo>
                    <a:pt x="0" y="278"/>
                  </a:lnTo>
                  <a:cubicBezTo>
                    <a:pt x="130" y="310"/>
                    <a:pt x="257" y="355"/>
                    <a:pt x="390" y="328"/>
                  </a:cubicBezTo>
                  <a:lnTo>
                    <a:pt x="390" y="328"/>
                  </a:lnTo>
                  <a:cubicBezTo>
                    <a:pt x="523" y="301"/>
                    <a:pt x="646" y="257"/>
                    <a:pt x="725" y="137"/>
                  </a:cubicBezTo>
                  <a:lnTo>
                    <a:pt x="725" y="137"/>
                  </a:lnTo>
                  <a:cubicBezTo>
                    <a:pt x="741" y="112"/>
                    <a:pt x="755" y="63"/>
                    <a:pt x="742" y="46"/>
                  </a:cubicBezTo>
                  <a:lnTo>
                    <a:pt x="742" y="46"/>
                  </a:lnTo>
                  <a:cubicBezTo>
                    <a:pt x="722" y="22"/>
                    <a:pt x="675" y="0"/>
                    <a:pt x="646" y="6"/>
                  </a:cubicBezTo>
                  <a:lnTo>
                    <a:pt x="646" y="6"/>
                  </a:lnTo>
                  <a:cubicBezTo>
                    <a:pt x="578" y="19"/>
                    <a:pt x="509" y="40"/>
                    <a:pt x="450" y="76"/>
                  </a:cubicBezTo>
                  <a:lnTo>
                    <a:pt x="450" y="76"/>
                  </a:lnTo>
                  <a:cubicBezTo>
                    <a:pt x="309" y="163"/>
                    <a:pt x="174" y="262"/>
                    <a:pt x="0" y="27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1" name="Freeform 372">
              <a:extLst>
                <a:ext uri="{FF2B5EF4-FFF2-40B4-BE49-F238E27FC236}">
                  <a16:creationId xmlns:a16="http://schemas.microsoft.com/office/drawing/2014/main" id="{631B6092-3F10-3449-B839-8373D8D87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7242" y="-313962"/>
              <a:ext cx="121064" cy="407250"/>
            </a:xfrm>
            <a:custGeom>
              <a:avLst/>
              <a:gdLst>
                <a:gd name="T0" fmla="*/ 82 w 277"/>
                <a:gd name="T1" fmla="*/ 933 h 934"/>
                <a:gd name="T2" fmla="*/ 82 w 277"/>
                <a:gd name="T3" fmla="*/ 933 h 934"/>
                <a:gd name="T4" fmla="*/ 273 w 277"/>
                <a:gd name="T5" fmla="*/ 407 h 934"/>
                <a:gd name="T6" fmla="*/ 273 w 277"/>
                <a:gd name="T7" fmla="*/ 407 h 934"/>
                <a:gd name="T8" fmla="*/ 193 w 277"/>
                <a:gd name="T9" fmla="*/ 92 h 934"/>
                <a:gd name="T10" fmla="*/ 193 w 277"/>
                <a:gd name="T11" fmla="*/ 92 h 934"/>
                <a:gd name="T12" fmla="*/ 149 w 277"/>
                <a:gd name="T13" fmla="*/ 44 h 934"/>
                <a:gd name="T14" fmla="*/ 149 w 277"/>
                <a:gd name="T15" fmla="*/ 44 h 934"/>
                <a:gd name="T16" fmla="*/ 40 w 277"/>
                <a:gd name="T17" fmla="*/ 28 h 934"/>
                <a:gd name="T18" fmla="*/ 40 w 277"/>
                <a:gd name="T19" fmla="*/ 28 h 934"/>
                <a:gd name="T20" fmla="*/ 17 w 277"/>
                <a:gd name="T21" fmla="*/ 136 h 934"/>
                <a:gd name="T22" fmla="*/ 17 w 277"/>
                <a:gd name="T23" fmla="*/ 136 h 934"/>
                <a:gd name="T24" fmla="*/ 79 w 277"/>
                <a:gd name="T25" fmla="*/ 311 h 934"/>
                <a:gd name="T26" fmla="*/ 79 w 277"/>
                <a:gd name="T27" fmla="*/ 311 h 934"/>
                <a:gd name="T28" fmla="*/ 82 w 277"/>
                <a:gd name="T29" fmla="*/ 9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7" h="934">
                  <a:moveTo>
                    <a:pt x="82" y="933"/>
                  </a:moveTo>
                  <a:lnTo>
                    <a:pt x="82" y="933"/>
                  </a:lnTo>
                  <a:cubicBezTo>
                    <a:pt x="238" y="777"/>
                    <a:pt x="268" y="595"/>
                    <a:pt x="273" y="407"/>
                  </a:cubicBezTo>
                  <a:lnTo>
                    <a:pt x="273" y="407"/>
                  </a:lnTo>
                  <a:cubicBezTo>
                    <a:pt x="276" y="295"/>
                    <a:pt x="260" y="187"/>
                    <a:pt x="193" y="92"/>
                  </a:cubicBezTo>
                  <a:lnTo>
                    <a:pt x="193" y="92"/>
                  </a:lnTo>
                  <a:cubicBezTo>
                    <a:pt x="181" y="75"/>
                    <a:pt x="167" y="57"/>
                    <a:pt x="149" y="44"/>
                  </a:cubicBezTo>
                  <a:lnTo>
                    <a:pt x="149" y="44"/>
                  </a:lnTo>
                  <a:cubicBezTo>
                    <a:pt x="117" y="18"/>
                    <a:pt x="80" y="0"/>
                    <a:pt x="40" y="28"/>
                  </a:cubicBezTo>
                  <a:lnTo>
                    <a:pt x="40" y="28"/>
                  </a:lnTo>
                  <a:cubicBezTo>
                    <a:pt x="0" y="56"/>
                    <a:pt x="3" y="95"/>
                    <a:pt x="17" y="136"/>
                  </a:cubicBezTo>
                  <a:lnTo>
                    <a:pt x="17" y="136"/>
                  </a:lnTo>
                  <a:cubicBezTo>
                    <a:pt x="38" y="194"/>
                    <a:pt x="61" y="252"/>
                    <a:pt x="79" y="311"/>
                  </a:cubicBezTo>
                  <a:lnTo>
                    <a:pt x="79" y="311"/>
                  </a:lnTo>
                  <a:cubicBezTo>
                    <a:pt x="143" y="512"/>
                    <a:pt x="181" y="713"/>
                    <a:pt x="82" y="93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2" name="Freeform 373">
              <a:extLst>
                <a:ext uri="{FF2B5EF4-FFF2-40B4-BE49-F238E27FC236}">
                  <a16:creationId xmlns:a16="http://schemas.microsoft.com/office/drawing/2014/main" id="{D2E468B3-2F87-D643-915B-1CBE06FDD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1324" y="151362"/>
              <a:ext cx="268405" cy="338749"/>
            </a:xfrm>
            <a:custGeom>
              <a:avLst/>
              <a:gdLst>
                <a:gd name="T0" fmla="*/ 7 w 616"/>
                <a:gd name="T1" fmla="*/ 776 h 777"/>
                <a:gd name="T2" fmla="*/ 7 w 616"/>
                <a:gd name="T3" fmla="*/ 776 h 777"/>
                <a:gd name="T4" fmla="*/ 426 w 616"/>
                <a:gd name="T5" fmla="*/ 502 h 777"/>
                <a:gd name="T6" fmla="*/ 426 w 616"/>
                <a:gd name="T7" fmla="*/ 502 h 777"/>
                <a:gd name="T8" fmla="*/ 597 w 616"/>
                <a:gd name="T9" fmla="*/ 115 h 777"/>
                <a:gd name="T10" fmla="*/ 597 w 616"/>
                <a:gd name="T11" fmla="*/ 115 h 777"/>
                <a:gd name="T12" fmla="*/ 596 w 616"/>
                <a:gd name="T13" fmla="*/ 110 h 777"/>
                <a:gd name="T14" fmla="*/ 596 w 616"/>
                <a:gd name="T15" fmla="*/ 110 h 777"/>
                <a:gd name="T16" fmla="*/ 548 w 616"/>
                <a:gd name="T17" fmla="*/ 0 h 777"/>
                <a:gd name="T18" fmla="*/ 548 w 616"/>
                <a:gd name="T19" fmla="*/ 0 h 777"/>
                <a:gd name="T20" fmla="*/ 440 w 616"/>
                <a:gd name="T21" fmla="*/ 76 h 777"/>
                <a:gd name="T22" fmla="*/ 440 w 616"/>
                <a:gd name="T23" fmla="*/ 76 h 777"/>
                <a:gd name="T24" fmla="*/ 384 w 616"/>
                <a:gd name="T25" fmla="*/ 213 h 777"/>
                <a:gd name="T26" fmla="*/ 384 w 616"/>
                <a:gd name="T27" fmla="*/ 213 h 777"/>
                <a:gd name="T28" fmla="*/ 124 w 616"/>
                <a:gd name="T29" fmla="*/ 640 h 777"/>
                <a:gd name="T30" fmla="*/ 124 w 616"/>
                <a:gd name="T31" fmla="*/ 640 h 777"/>
                <a:gd name="T32" fmla="*/ 0 w 616"/>
                <a:gd name="T33" fmla="*/ 761 h 777"/>
                <a:gd name="T34" fmla="*/ 0 w 616"/>
                <a:gd name="T35" fmla="*/ 761 h 777"/>
                <a:gd name="T36" fmla="*/ 7 w 616"/>
                <a:gd name="T37" fmla="*/ 776 h 7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6" h="777">
                  <a:moveTo>
                    <a:pt x="7" y="776"/>
                  </a:moveTo>
                  <a:lnTo>
                    <a:pt x="7" y="776"/>
                  </a:lnTo>
                  <a:cubicBezTo>
                    <a:pt x="147" y="686"/>
                    <a:pt x="299" y="609"/>
                    <a:pt x="426" y="502"/>
                  </a:cubicBezTo>
                  <a:lnTo>
                    <a:pt x="426" y="502"/>
                  </a:lnTo>
                  <a:cubicBezTo>
                    <a:pt x="537" y="407"/>
                    <a:pt x="615" y="277"/>
                    <a:pt x="597" y="115"/>
                  </a:cubicBezTo>
                  <a:lnTo>
                    <a:pt x="597" y="115"/>
                  </a:lnTo>
                  <a:cubicBezTo>
                    <a:pt x="597" y="113"/>
                    <a:pt x="597" y="111"/>
                    <a:pt x="596" y="110"/>
                  </a:cubicBezTo>
                  <a:lnTo>
                    <a:pt x="596" y="110"/>
                  </a:lnTo>
                  <a:cubicBezTo>
                    <a:pt x="580" y="73"/>
                    <a:pt x="564" y="37"/>
                    <a:pt x="548" y="0"/>
                  </a:cubicBezTo>
                  <a:lnTo>
                    <a:pt x="548" y="0"/>
                  </a:lnTo>
                  <a:cubicBezTo>
                    <a:pt x="511" y="25"/>
                    <a:pt x="465" y="42"/>
                    <a:pt x="440" y="76"/>
                  </a:cubicBezTo>
                  <a:lnTo>
                    <a:pt x="440" y="76"/>
                  </a:lnTo>
                  <a:cubicBezTo>
                    <a:pt x="411" y="115"/>
                    <a:pt x="396" y="166"/>
                    <a:pt x="384" y="213"/>
                  </a:cubicBezTo>
                  <a:lnTo>
                    <a:pt x="384" y="213"/>
                  </a:lnTo>
                  <a:cubicBezTo>
                    <a:pt x="344" y="384"/>
                    <a:pt x="269" y="532"/>
                    <a:pt x="124" y="640"/>
                  </a:cubicBezTo>
                  <a:lnTo>
                    <a:pt x="124" y="640"/>
                  </a:lnTo>
                  <a:cubicBezTo>
                    <a:pt x="78" y="675"/>
                    <a:pt x="41" y="721"/>
                    <a:pt x="0" y="761"/>
                  </a:cubicBezTo>
                  <a:lnTo>
                    <a:pt x="0" y="761"/>
                  </a:lnTo>
                  <a:cubicBezTo>
                    <a:pt x="2" y="767"/>
                    <a:pt x="5" y="771"/>
                    <a:pt x="7" y="77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3" name="Freeform 374">
              <a:extLst>
                <a:ext uri="{FF2B5EF4-FFF2-40B4-BE49-F238E27FC236}">
                  <a16:creationId xmlns:a16="http://schemas.microsoft.com/office/drawing/2014/main" id="{55B250B9-D24D-8C46-9E26-BEFC0A923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87" y="767236"/>
              <a:ext cx="349114" cy="172659"/>
            </a:xfrm>
            <a:custGeom>
              <a:avLst/>
              <a:gdLst>
                <a:gd name="T0" fmla="*/ 802 w 803"/>
                <a:gd name="T1" fmla="*/ 397 h 398"/>
                <a:gd name="T2" fmla="*/ 802 w 803"/>
                <a:gd name="T3" fmla="*/ 397 h 398"/>
                <a:gd name="T4" fmla="*/ 337 w 803"/>
                <a:gd name="T5" fmla="*/ 34 h 398"/>
                <a:gd name="T6" fmla="*/ 337 w 803"/>
                <a:gd name="T7" fmla="*/ 34 h 398"/>
                <a:gd name="T8" fmla="*/ 102 w 803"/>
                <a:gd name="T9" fmla="*/ 2 h 398"/>
                <a:gd name="T10" fmla="*/ 102 w 803"/>
                <a:gd name="T11" fmla="*/ 2 h 398"/>
                <a:gd name="T12" fmla="*/ 44 w 803"/>
                <a:gd name="T13" fmla="*/ 25 h 398"/>
                <a:gd name="T14" fmla="*/ 44 w 803"/>
                <a:gd name="T15" fmla="*/ 25 h 398"/>
                <a:gd name="T16" fmla="*/ 4 w 803"/>
                <a:gd name="T17" fmla="*/ 104 h 398"/>
                <a:gd name="T18" fmla="*/ 4 w 803"/>
                <a:gd name="T19" fmla="*/ 104 h 398"/>
                <a:gd name="T20" fmla="*/ 68 w 803"/>
                <a:gd name="T21" fmla="*/ 165 h 398"/>
                <a:gd name="T22" fmla="*/ 68 w 803"/>
                <a:gd name="T23" fmla="*/ 165 h 398"/>
                <a:gd name="T24" fmla="*/ 271 w 803"/>
                <a:gd name="T25" fmla="*/ 217 h 398"/>
                <a:gd name="T26" fmla="*/ 271 w 803"/>
                <a:gd name="T27" fmla="*/ 217 h 398"/>
                <a:gd name="T28" fmla="*/ 802 w 803"/>
                <a:gd name="T29" fmla="*/ 397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3" h="398">
                  <a:moveTo>
                    <a:pt x="802" y="397"/>
                  </a:moveTo>
                  <a:lnTo>
                    <a:pt x="802" y="397"/>
                  </a:lnTo>
                  <a:cubicBezTo>
                    <a:pt x="667" y="249"/>
                    <a:pt x="538" y="93"/>
                    <a:pt x="337" y="34"/>
                  </a:cubicBezTo>
                  <a:lnTo>
                    <a:pt x="337" y="34"/>
                  </a:lnTo>
                  <a:cubicBezTo>
                    <a:pt x="262" y="12"/>
                    <a:pt x="181" y="9"/>
                    <a:pt x="102" y="2"/>
                  </a:cubicBezTo>
                  <a:lnTo>
                    <a:pt x="102" y="2"/>
                  </a:lnTo>
                  <a:cubicBezTo>
                    <a:pt x="83" y="0"/>
                    <a:pt x="56" y="11"/>
                    <a:pt x="44" y="25"/>
                  </a:cubicBezTo>
                  <a:lnTo>
                    <a:pt x="44" y="25"/>
                  </a:lnTo>
                  <a:cubicBezTo>
                    <a:pt x="24" y="48"/>
                    <a:pt x="0" y="80"/>
                    <a:pt x="4" y="104"/>
                  </a:cubicBezTo>
                  <a:lnTo>
                    <a:pt x="4" y="104"/>
                  </a:lnTo>
                  <a:cubicBezTo>
                    <a:pt x="8" y="129"/>
                    <a:pt x="41" y="155"/>
                    <a:pt x="68" y="165"/>
                  </a:cubicBezTo>
                  <a:lnTo>
                    <a:pt x="68" y="165"/>
                  </a:lnTo>
                  <a:cubicBezTo>
                    <a:pt x="134" y="188"/>
                    <a:pt x="202" y="208"/>
                    <a:pt x="271" y="217"/>
                  </a:cubicBezTo>
                  <a:lnTo>
                    <a:pt x="271" y="217"/>
                  </a:lnTo>
                  <a:cubicBezTo>
                    <a:pt x="460" y="242"/>
                    <a:pt x="639" y="292"/>
                    <a:pt x="802" y="3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4" name="Freeform 375">
              <a:extLst>
                <a:ext uri="{FF2B5EF4-FFF2-40B4-BE49-F238E27FC236}">
                  <a16:creationId xmlns:a16="http://schemas.microsoft.com/office/drawing/2014/main" id="{8C1DB523-2EDD-0643-9D0A-BDE35144BD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4733" y="148681"/>
              <a:ext cx="239313" cy="467305"/>
            </a:xfrm>
            <a:custGeom>
              <a:avLst/>
              <a:gdLst>
                <a:gd name="T0" fmla="*/ 551 w 552"/>
                <a:gd name="T1" fmla="*/ 1050 h 1070"/>
                <a:gd name="T2" fmla="*/ 551 w 552"/>
                <a:gd name="T3" fmla="*/ 1050 h 1070"/>
                <a:gd name="T4" fmla="*/ 285 w 552"/>
                <a:gd name="T5" fmla="*/ 806 h 1070"/>
                <a:gd name="T6" fmla="*/ 285 w 552"/>
                <a:gd name="T7" fmla="*/ 806 h 1070"/>
                <a:gd name="T8" fmla="*/ 170 w 552"/>
                <a:gd name="T9" fmla="*/ 260 h 1070"/>
                <a:gd name="T10" fmla="*/ 170 w 552"/>
                <a:gd name="T11" fmla="*/ 260 h 1070"/>
                <a:gd name="T12" fmla="*/ 164 w 552"/>
                <a:gd name="T13" fmla="*/ 59 h 1070"/>
                <a:gd name="T14" fmla="*/ 164 w 552"/>
                <a:gd name="T15" fmla="*/ 59 h 1070"/>
                <a:gd name="T16" fmla="*/ 112 w 552"/>
                <a:gd name="T17" fmla="*/ 1 h 1070"/>
                <a:gd name="T18" fmla="*/ 112 w 552"/>
                <a:gd name="T19" fmla="*/ 1 h 1070"/>
                <a:gd name="T20" fmla="*/ 34 w 552"/>
                <a:gd name="T21" fmla="*/ 42 h 1070"/>
                <a:gd name="T22" fmla="*/ 34 w 552"/>
                <a:gd name="T23" fmla="*/ 42 h 1070"/>
                <a:gd name="T24" fmla="*/ 14 w 552"/>
                <a:gd name="T25" fmla="*/ 109 h 1070"/>
                <a:gd name="T26" fmla="*/ 14 w 552"/>
                <a:gd name="T27" fmla="*/ 109 h 1070"/>
                <a:gd name="T28" fmla="*/ 339 w 552"/>
                <a:gd name="T29" fmla="*/ 940 h 1070"/>
                <a:gd name="T30" fmla="*/ 339 w 552"/>
                <a:gd name="T31" fmla="*/ 940 h 1070"/>
                <a:gd name="T32" fmla="*/ 538 w 552"/>
                <a:gd name="T33" fmla="*/ 1069 h 1070"/>
                <a:gd name="T34" fmla="*/ 538 w 552"/>
                <a:gd name="T35" fmla="*/ 1069 h 1070"/>
                <a:gd name="T36" fmla="*/ 551 w 552"/>
                <a:gd name="T37" fmla="*/ 105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2" h="1070">
                  <a:moveTo>
                    <a:pt x="551" y="1050"/>
                  </a:moveTo>
                  <a:lnTo>
                    <a:pt x="551" y="1050"/>
                  </a:lnTo>
                  <a:cubicBezTo>
                    <a:pt x="437" y="996"/>
                    <a:pt x="347" y="916"/>
                    <a:pt x="285" y="806"/>
                  </a:cubicBezTo>
                  <a:lnTo>
                    <a:pt x="285" y="806"/>
                  </a:lnTo>
                  <a:cubicBezTo>
                    <a:pt x="188" y="637"/>
                    <a:pt x="136" y="459"/>
                    <a:pt x="170" y="260"/>
                  </a:cubicBezTo>
                  <a:lnTo>
                    <a:pt x="170" y="260"/>
                  </a:lnTo>
                  <a:cubicBezTo>
                    <a:pt x="182" y="195"/>
                    <a:pt x="173" y="125"/>
                    <a:pt x="164" y="59"/>
                  </a:cubicBezTo>
                  <a:lnTo>
                    <a:pt x="164" y="59"/>
                  </a:lnTo>
                  <a:cubicBezTo>
                    <a:pt x="161" y="36"/>
                    <a:pt x="131" y="1"/>
                    <a:pt x="112" y="1"/>
                  </a:cubicBezTo>
                  <a:lnTo>
                    <a:pt x="112" y="1"/>
                  </a:lnTo>
                  <a:cubicBezTo>
                    <a:pt x="86" y="0"/>
                    <a:pt x="54" y="21"/>
                    <a:pt x="34" y="42"/>
                  </a:cubicBezTo>
                  <a:lnTo>
                    <a:pt x="34" y="42"/>
                  </a:lnTo>
                  <a:cubicBezTo>
                    <a:pt x="20" y="57"/>
                    <a:pt x="15" y="86"/>
                    <a:pt x="14" y="109"/>
                  </a:cubicBezTo>
                  <a:lnTo>
                    <a:pt x="14" y="109"/>
                  </a:lnTo>
                  <a:cubicBezTo>
                    <a:pt x="0" y="434"/>
                    <a:pt x="92" y="719"/>
                    <a:pt x="339" y="940"/>
                  </a:cubicBezTo>
                  <a:lnTo>
                    <a:pt x="339" y="940"/>
                  </a:lnTo>
                  <a:cubicBezTo>
                    <a:pt x="397" y="992"/>
                    <a:pt x="471" y="1026"/>
                    <a:pt x="538" y="1069"/>
                  </a:cubicBezTo>
                  <a:lnTo>
                    <a:pt x="538" y="1069"/>
                  </a:lnTo>
                  <a:cubicBezTo>
                    <a:pt x="542" y="1063"/>
                    <a:pt x="547" y="1056"/>
                    <a:pt x="551" y="10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5" name="Freeform 376">
              <a:extLst>
                <a:ext uri="{FF2B5EF4-FFF2-40B4-BE49-F238E27FC236}">
                  <a16:creationId xmlns:a16="http://schemas.microsoft.com/office/drawing/2014/main" id="{E592E0BF-61E4-2D47-A3D9-A62677BFB48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880" y="909961"/>
              <a:ext cx="393601" cy="261120"/>
            </a:xfrm>
            <a:custGeom>
              <a:avLst/>
              <a:gdLst>
                <a:gd name="T0" fmla="*/ 393166 w 904"/>
                <a:gd name="T1" fmla="*/ 0 h 601"/>
                <a:gd name="T2" fmla="*/ 393166 w 904"/>
                <a:gd name="T3" fmla="*/ 0 h 601"/>
                <a:gd name="T4" fmla="*/ 269077 w 904"/>
                <a:gd name="T5" fmla="*/ 33020 h 601"/>
                <a:gd name="T6" fmla="*/ 269077 w 904"/>
                <a:gd name="T7" fmla="*/ 33020 h 601"/>
                <a:gd name="T8" fmla="*/ 19158 w 904"/>
                <a:gd name="T9" fmla="*/ 195514 h 601"/>
                <a:gd name="T10" fmla="*/ 19158 w 904"/>
                <a:gd name="T11" fmla="*/ 195514 h 601"/>
                <a:gd name="T12" fmla="*/ 1742 w 904"/>
                <a:gd name="T13" fmla="*/ 217238 h 601"/>
                <a:gd name="T14" fmla="*/ 1742 w 904"/>
                <a:gd name="T15" fmla="*/ 217238 h 601"/>
                <a:gd name="T16" fmla="*/ 7402 w 904"/>
                <a:gd name="T17" fmla="*/ 256775 h 601"/>
                <a:gd name="T18" fmla="*/ 7402 w 904"/>
                <a:gd name="T19" fmla="*/ 256775 h 601"/>
                <a:gd name="T20" fmla="*/ 40928 w 904"/>
                <a:gd name="T21" fmla="*/ 253299 h 601"/>
                <a:gd name="T22" fmla="*/ 40928 w 904"/>
                <a:gd name="T23" fmla="*/ 253299 h 601"/>
                <a:gd name="T24" fmla="*/ 204202 w 904"/>
                <a:gd name="T25" fmla="*/ 119915 h 601"/>
                <a:gd name="T26" fmla="*/ 204202 w 904"/>
                <a:gd name="T27" fmla="*/ 119915 h 601"/>
                <a:gd name="T28" fmla="*/ 387505 w 904"/>
                <a:gd name="T29" fmla="*/ 11296 h 601"/>
                <a:gd name="T30" fmla="*/ 387505 w 904"/>
                <a:gd name="T31" fmla="*/ 11296 h 601"/>
                <a:gd name="T32" fmla="*/ 393166 w 904"/>
                <a:gd name="T33" fmla="*/ 0 h 60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04" h="601">
                  <a:moveTo>
                    <a:pt x="903" y="0"/>
                  </a:moveTo>
                  <a:lnTo>
                    <a:pt x="903" y="0"/>
                  </a:lnTo>
                  <a:cubicBezTo>
                    <a:pt x="800" y="26"/>
                    <a:pt x="706" y="41"/>
                    <a:pt x="618" y="76"/>
                  </a:cubicBezTo>
                  <a:cubicBezTo>
                    <a:pt x="401" y="159"/>
                    <a:pt x="214" y="291"/>
                    <a:pt x="44" y="450"/>
                  </a:cubicBezTo>
                  <a:cubicBezTo>
                    <a:pt x="29" y="464"/>
                    <a:pt x="7" y="482"/>
                    <a:pt x="4" y="500"/>
                  </a:cubicBezTo>
                  <a:cubicBezTo>
                    <a:pt x="0" y="530"/>
                    <a:pt x="3" y="565"/>
                    <a:pt x="17" y="591"/>
                  </a:cubicBezTo>
                  <a:cubicBezTo>
                    <a:pt x="22" y="600"/>
                    <a:pt x="75" y="597"/>
                    <a:pt x="94" y="583"/>
                  </a:cubicBezTo>
                  <a:cubicBezTo>
                    <a:pt x="221" y="483"/>
                    <a:pt x="345" y="379"/>
                    <a:pt x="469" y="276"/>
                  </a:cubicBezTo>
                  <a:cubicBezTo>
                    <a:pt x="597" y="171"/>
                    <a:pt x="736" y="87"/>
                    <a:pt x="890" y="26"/>
                  </a:cubicBezTo>
                  <a:cubicBezTo>
                    <a:pt x="893" y="25"/>
                    <a:pt x="893" y="20"/>
                    <a:pt x="90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6" name="Freeform 377">
              <a:extLst>
                <a:ext uri="{FF2B5EF4-FFF2-40B4-BE49-F238E27FC236}">
                  <a16:creationId xmlns:a16="http://schemas.microsoft.com/office/drawing/2014/main" id="{0123E701-6EF3-CC4D-9877-497769FC10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9336" y="-147569"/>
              <a:ext cx="303129" cy="276817"/>
            </a:xfrm>
            <a:custGeom>
              <a:avLst/>
              <a:gdLst>
                <a:gd name="T0" fmla="*/ 694 w 695"/>
                <a:gd name="T1" fmla="*/ 635 h 636"/>
                <a:gd name="T2" fmla="*/ 694 w 695"/>
                <a:gd name="T3" fmla="*/ 635 h 636"/>
                <a:gd name="T4" fmla="*/ 445 w 695"/>
                <a:gd name="T5" fmla="*/ 448 h 636"/>
                <a:gd name="T6" fmla="*/ 445 w 695"/>
                <a:gd name="T7" fmla="*/ 448 h 636"/>
                <a:gd name="T8" fmla="*/ 278 w 695"/>
                <a:gd name="T9" fmla="*/ 188 h 636"/>
                <a:gd name="T10" fmla="*/ 278 w 695"/>
                <a:gd name="T11" fmla="*/ 188 h 636"/>
                <a:gd name="T12" fmla="*/ 143 w 695"/>
                <a:gd name="T13" fmla="*/ 48 h 636"/>
                <a:gd name="T14" fmla="*/ 143 w 695"/>
                <a:gd name="T15" fmla="*/ 48 h 636"/>
                <a:gd name="T16" fmla="*/ 36 w 695"/>
                <a:gd name="T17" fmla="*/ 41 h 636"/>
                <a:gd name="T18" fmla="*/ 36 w 695"/>
                <a:gd name="T19" fmla="*/ 41 h 636"/>
                <a:gd name="T20" fmla="*/ 26 w 695"/>
                <a:gd name="T21" fmla="*/ 169 h 636"/>
                <a:gd name="T22" fmla="*/ 26 w 695"/>
                <a:gd name="T23" fmla="*/ 169 h 636"/>
                <a:gd name="T24" fmla="*/ 274 w 695"/>
                <a:gd name="T25" fmla="*/ 443 h 636"/>
                <a:gd name="T26" fmla="*/ 274 w 695"/>
                <a:gd name="T27" fmla="*/ 443 h 636"/>
                <a:gd name="T28" fmla="*/ 694 w 695"/>
                <a:gd name="T29" fmla="*/ 635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5" h="636">
                  <a:moveTo>
                    <a:pt x="694" y="635"/>
                  </a:moveTo>
                  <a:lnTo>
                    <a:pt x="694" y="635"/>
                  </a:lnTo>
                  <a:cubicBezTo>
                    <a:pt x="606" y="571"/>
                    <a:pt x="512" y="521"/>
                    <a:pt x="445" y="448"/>
                  </a:cubicBezTo>
                  <a:lnTo>
                    <a:pt x="445" y="448"/>
                  </a:lnTo>
                  <a:cubicBezTo>
                    <a:pt x="377" y="373"/>
                    <a:pt x="338" y="272"/>
                    <a:pt x="278" y="188"/>
                  </a:cubicBezTo>
                  <a:lnTo>
                    <a:pt x="278" y="188"/>
                  </a:lnTo>
                  <a:cubicBezTo>
                    <a:pt x="242" y="136"/>
                    <a:pt x="192" y="90"/>
                    <a:pt x="143" y="48"/>
                  </a:cubicBezTo>
                  <a:lnTo>
                    <a:pt x="143" y="48"/>
                  </a:lnTo>
                  <a:cubicBezTo>
                    <a:pt x="113" y="22"/>
                    <a:pt x="72" y="0"/>
                    <a:pt x="36" y="41"/>
                  </a:cubicBezTo>
                  <a:lnTo>
                    <a:pt x="36" y="41"/>
                  </a:lnTo>
                  <a:cubicBezTo>
                    <a:pt x="2" y="80"/>
                    <a:pt x="0" y="123"/>
                    <a:pt x="26" y="169"/>
                  </a:cubicBezTo>
                  <a:lnTo>
                    <a:pt x="26" y="169"/>
                  </a:lnTo>
                  <a:cubicBezTo>
                    <a:pt x="89" y="277"/>
                    <a:pt x="176" y="366"/>
                    <a:pt x="274" y="443"/>
                  </a:cubicBezTo>
                  <a:lnTo>
                    <a:pt x="274" y="443"/>
                  </a:lnTo>
                  <a:cubicBezTo>
                    <a:pt x="396" y="538"/>
                    <a:pt x="535" y="602"/>
                    <a:pt x="694" y="63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7" name="Freeform 378">
              <a:extLst>
                <a:ext uri="{FF2B5EF4-FFF2-40B4-BE49-F238E27FC236}">
                  <a16:creationId xmlns:a16="http://schemas.microsoft.com/office/drawing/2014/main" id="{27A1C495-FD0C-E745-A7A0-F92199416D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960" y="1095584"/>
              <a:ext cx="257143" cy="243974"/>
            </a:xfrm>
            <a:custGeom>
              <a:avLst/>
              <a:gdLst>
                <a:gd name="T0" fmla="*/ 590 w 591"/>
                <a:gd name="T1" fmla="*/ 0 h 561"/>
                <a:gd name="T2" fmla="*/ 590 w 591"/>
                <a:gd name="T3" fmla="*/ 0 h 561"/>
                <a:gd name="T4" fmla="*/ 229 w 591"/>
                <a:gd name="T5" fmla="*/ 269 h 561"/>
                <a:gd name="T6" fmla="*/ 229 w 591"/>
                <a:gd name="T7" fmla="*/ 269 h 561"/>
                <a:gd name="T8" fmla="*/ 57 w 591"/>
                <a:gd name="T9" fmla="*/ 386 h 561"/>
                <a:gd name="T10" fmla="*/ 57 w 591"/>
                <a:gd name="T11" fmla="*/ 386 h 561"/>
                <a:gd name="T12" fmla="*/ 15 w 591"/>
                <a:gd name="T13" fmla="*/ 463 h 561"/>
                <a:gd name="T14" fmla="*/ 15 w 591"/>
                <a:gd name="T15" fmla="*/ 463 h 561"/>
                <a:gd name="T16" fmla="*/ 94 w 591"/>
                <a:gd name="T17" fmla="*/ 543 h 561"/>
                <a:gd name="T18" fmla="*/ 94 w 591"/>
                <a:gd name="T19" fmla="*/ 543 h 561"/>
                <a:gd name="T20" fmla="*/ 590 w 591"/>
                <a:gd name="T21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561">
                  <a:moveTo>
                    <a:pt x="590" y="0"/>
                  </a:moveTo>
                  <a:lnTo>
                    <a:pt x="590" y="0"/>
                  </a:lnTo>
                  <a:cubicBezTo>
                    <a:pt x="512" y="161"/>
                    <a:pt x="356" y="195"/>
                    <a:pt x="229" y="269"/>
                  </a:cubicBezTo>
                  <a:lnTo>
                    <a:pt x="229" y="269"/>
                  </a:lnTo>
                  <a:cubicBezTo>
                    <a:pt x="170" y="305"/>
                    <a:pt x="111" y="343"/>
                    <a:pt x="57" y="386"/>
                  </a:cubicBezTo>
                  <a:lnTo>
                    <a:pt x="57" y="386"/>
                  </a:lnTo>
                  <a:cubicBezTo>
                    <a:pt x="36" y="403"/>
                    <a:pt x="23" y="435"/>
                    <a:pt x="15" y="463"/>
                  </a:cubicBezTo>
                  <a:lnTo>
                    <a:pt x="15" y="463"/>
                  </a:lnTo>
                  <a:cubicBezTo>
                    <a:pt x="0" y="524"/>
                    <a:pt x="35" y="560"/>
                    <a:pt x="94" y="543"/>
                  </a:cubicBezTo>
                  <a:lnTo>
                    <a:pt x="94" y="543"/>
                  </a:lnTo>
                  <a:cubicBezTo>
                    <a:pt x="270" y="493"/>
                    <a:pt x="563" y="275"/>
                    <a:pt x="59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8" name="Freeform 379">
              <a:extLst>
                <a:ext uri="{FF2B5EF4-FFF2-40B4-BE49-F238E27FC236}">
                  <a16:creationId xmlns:a16="http://schemas.microsoft.com/office/drawing/2014/main" id="{358706C8-752D-DB40-8CCF-2F49E1E7F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9145" y="103020"/>
              <a:ext cx="203650" cy="309660"/>
            </a:xfrm>
            <a:custGeom>
              <a:avLst/>
              <a:gdLst>
                <a:gd name="T0" fmla="*/ 467 w 468"/>
                <a:gd name="T1" fmla="*/ 697 h 710"/>
                <a:gd name="T2" fmla="*/ 467 w 468"/>
                <a:gd name="T3" fmla="*/ 697 h 710"/>
                <a:gd name="T4" fmla="*/ 272 w 468"/>
                <a:gd name="T5" fmla="*/ 310 h 710"/>
                <a:gd name="T6" fmla="*/ 272 w 468"/>
                <a:gd name="T7" fmla="*/ 310 h 710"/>
                <a:gd name="T8" fmla="*/ 157 w 468"/>
                <a:gd name="T9" fmla="*/ 51 h 710"/>
                <a:gd name="T10" fmla="*/ 157 w 468"/>
                <a:gd name="T11" fmla="*/ 51 h 710"/>
                <a:gd name="T12" fmla="*/ 115 w 468"/>
                <a:gd name="T13" fmla="*/ 17 h 710"/>
                <a:gd name="T14" fmla="*/ 115 w 468"/>
                <a:gd name="T15" fmla="*/ 17 h 710"/>
                <a:gd name="T16" fmla="*/ 21 w 468"/>
                <a:gd name="T17" fmla="*/ 11 h 710"/>
                <a:gd name="T18" fmla="*/ 21 w 468"/>
                <a:gd name="T19" fmla="*/ 11 h 710"/>
                <a:gd name="T20" fmla="*/ 8 w 468"/>
                <a:gd name="T21" fmla="*/ 90 h 710"/>
                <a:gd name="T22" fmla="*/ 8 w 468"/>
                <a:gd name="T23" fmla="*/ 90 h 710"/>
                <a:gd name="T24" fmla="*/ 380 w 468"/>
                <a:gd name="T25" fmla="*/ 666 h 710"/>
                <a:gd name="T26" fmla="*/ 380 w 468"/>
                <a:gd name="T27" fmla="*/ 666 h 710"/>
                <a:gd name="T28" fmla="*/ 457 w 468"/>
                <a:gd name="T29" fmla="*/ 709 h 710"/>
                <a:gd name="T30" fmla="*/ 457 w 468"/>
                <a:gd name="T31" fmla="*/ 709 h 710"/>
                <a:gd name="T32" fmla="*/ 467 w 468"/>
                <a:gd name="T33" fmla="*/ 697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8" h="710">
                  <a:moveTo>
                    <a:pt x="467" y="697"/>
                  </a:moveTo>
                  <a:lnTo>
                    <a:pt x="467" y="697"/>
                  </a:lnTo>
                  <a:cubicBezTo>
                    <a:pt x="330" y="602"/>
                    <a:pt x="303" y="456"/>
                    <a:pt x="272" y="310"/>
                  </a:cubicBezTo>
                  <a:lnTo>
                    <a:pt x="272" y="310"/>
                  </a:lnTo>
                  <a:cubicBezTo>
                    <a:pt x="252" y="215"/>
                    <a:pt x="229" y="122"/>
                    <a:pt x="157" y="51"/>
                  </a:cubicBezTo>
                  <a:lnTo>
                    <a:pt x="157" y="51"/>
                  </a:lnTo>
                  <a:cubicBezTo>
                    <a:pt x="144" y="38"/>
                    <a:pt x="131" y="21"/>
                    <a:pt x="115" y="17"/>
                  </a:cubicBezTo>
                  <a:lnTo>
                    <a:pt x="115" y="17"/>
                  </a:lnTo>
                  <a:cubicBezTo>
                    <a:pt x="84" y="9"/>
                    <a:pt x="48" y="0"/>
                    <a:pt x="21" y="11"/>
                  </a:cubicBezTo>
                  <a:lnTo>
                    <a:pt x="21" y="11"/>
                  </a:lnTo>
                  <a:cubicBezTo>
                    <a:pt x="8" y="16"/>
                    <a:pt x="0" y="67"/>
                    <a:pt x="8" y="90"/>
                  </a:cubicBezTo>
                  <a:lnTo>
                    <a:pt x="8" y="90"/>
                  </a:lnTo>
                  <a:cubicBezTo>
                    <a:pt x="78" y="317"/>
                    <a:pt x="195" y="514"/>
                    <a:pt x="380" y="666"/>
                  </a:cubicBezTo>
                  <a:lnTo>
                    <a:pt x="380" y="666"/>
                  </a:lnTo>
                  <a:cubicBezTo>
                    <a:pt x="403" y="684"/>
                    <a:pt x="432" y="695"/>
                    <a:pt x="457" y="709"/>
                  </a:cubicBezTo>
                  <a:lnTo>
                    <a:pt x="457" y="709"/>
                  </a:lnTo>
                  <a:cubicBezTo>
                    <a:pt x="461" y="705"/>
                    <a:pt x="464" y="701"/>
                    <a:pt x="467" y="6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9" name="Freeform 380">
              <a:extLst>
                <a:ext uri="{FF2B5EF4-FFF2-40B4-BE49-F238E27FC236}">
                  <a16:creationId xmlns:a16="http://schemas.microsoft.com/office/drawing/2014/main" id="{B8E39B3D-69C0-3448-82EE-2CFECAE870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4889" y="1055930"/>
              <a:ext cx="117310" cy="293707"/>
            </a:xfrm>
            <a:custGeom>
              <a:avLst/>
              <a:gdLst>
                <a:gd name="T0" fmla="*/ 202 w 270"/>
                <a:gd name="T1" fmla="*/ 0 h 674"/>
                <a:gd name="T2" fmla="*/ 202 w 270"/>
                <a:gd name="T3" fmla="*/ 0 h 674"/>
                <a:gd name="T4" fmla="*/ 182 w 270"/>
                <a:gd name="T5" fmla="*/ 102 h 674"/>
                <a:gd name="T6" fmla="*/ 182 w 270"/>
                <a:gd name="T7" fmla="*/ 102 h 674"/>
                <a:gd name="T8" fmla="*/ 63 w 270"/>
                <a:gd name="T9" fmla="*/ 355 h 674"/>
                <a:gd name="T10" fmla="*/ 63 w 270"/>
                <a:gd name="T11" fmla="*/ 355 h 674"/>
                <a:gd name="T12" fmla="*/ 22 w 270"/>
                <a:gd name="T13" fmla="*/ 589 h 674"/>
                <a:gd name="T14" fmla="*/ 22 w 270"/>
                <a:gd name="T15" fmla="*/ 589 h 674"/>
                <a:gd name="T16" fmla="*/ 106 w 270"/>
                <a:gd name="T17" fmla="*/ 669 h 674"/>
                <a:gd name="T18" fmla="*/ 106 w 270"/>
                <a:gd name="T19" fmla="*/ 669 h 674"/>
                <a:gd name="T20" fmla="*/ 177 w 270"/>
                <a:gd name="T21" fmla="*/ 602 h 674"/>
                <a:gd name="T22" fmla="*/ 177 w 270"/>
                <a:gd name="T23" fmla="*/ 602 h 674"/>
                <a:gd name="T24" fmla="*/ 223 w 270"/>
                <a:gd name="T25" fmla="*/ 61 h 674"/>
                <a:gd name="T26" fmla="*/ 223 w 270"/>
                <a:gd name="T27" fmla="*/ 61 h 674"/>
                <a:gd name="T28" fmla="*/ 202 w 270"/>
                <a:gd name="T29" fmla="*/ 0 h 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0" h="674">
                  <a:moveTo>
                    <a:pt x="202" y="0"/>
                  </a:moveTo>
                  <a:lnTo>
                    <a:pt x="202" y="0"/>
                  </a:lnTo>
                  <a:cubicBezTo>
                    <a:pt x="193" y="45"/>
                    <a:pt x="193" y="76"/>
                    <a:pt x="182" y="102"/>
                  </a:cubicBezTo>
                  <a:lnTo>
                    <a:pt x="182" y="102"/>
                  </a:lnTo>
                  <a:cubicBezTo>
                    <a:pt x="145" y="188"/>
                    <a:pt x="112" y="276"/>
                    <a:pt x="63" y="355"/>
                  </a:cubicBezTo>
                  <a:lnTo>
                    <a:pt x="63" y="355"/>
                  </a:lnTo>
                  <a:cubicBezTo>
                    <a:pt x="18" y="431"/>
                    <a:pt x="0" y="505"/>
                    <a:pt x="22" y="589"/>
                  </a:cubicBezTo>
                  <a:lnTo>
                    <a:pt x="22" y="589"/>
                  </a:lnTo>
                  <a:cubicBezTo>
                    <a:pt x="32" y="632"/>
                    <a:pt x="56" y="666"/>
                    <a:pt x="106" y="669"/>
                  </a:cubicBezTo>
                  <a:lnTo>
                    <a:pt x="106" y="669"/>
                  </a:lnTo>
                  <a:cubicBezTo>
                    <a:pt x="154" y="673"/>
                    <a:pt x="165" y="635"/>
                    <a:pt x="177" y="602"/>
                  </a:cubicBezTo>
                  <a:lnTo>
                    <a:pt x="177" y="602"/>
                  </a:lnTo>
                  <a:cubicBezTo>
                    <a:pt x="241" y="425"/>
                    <a:pt x="269" y="246"/>
                    <a:pt x="223" y="61"/>
                  </a:cubicBezTo>
                  <a:lnTo>
                    <a:pt x="223" y="61"/>
                  </a:lnTo>
                  <a:cubicBezTo>
                    <a:pt x="219" y="46"/>
                    <a:pt x="213" y="31"/>
                    <a:pt x="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0" name="Freeform 381">
              <a:extLst>
                <a:ext uri="{FF2B5EF4-FFF2-40B4-BE49-F238E27FC236}">
                  <a16:creationId xmlns:a16="http://schemas.microsoft.com/office/drawing/2014/main" id="{2B52B389-BFEB-694C-8F1C-C5D2FEE66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5650" y="95850"/>
              <a:ext cx="264651" cy="117296"/>
            </a:xfrm>
            <a:custGeom>
              <a:avLst/>
              <a:gdLst>
                <a:gd name="T0" fmla="*/ 606 w 609"/>
                <a:gd name="T1" fmla="*/ 168 h 271"/>
                <a:gd name="T2" fmla="*/ 606 w 609"/>
                <a:gd name="T3" fmla="*/ 168 h 271"/>
                <a:gd name="T4" fmla="*/ 581 w 609"/>
                <a:gd name="T5" fmla="*/ 168 h 271"/>
                <a:gd name="T6" fmla="*/ 581 w 609"/>
                <a:gd name="T7" fmla="*/ 168 h 271"/>
                <a:gd name="T8" fmla="*/ 381 w 609"/>
                <a:gd name="T9" fmla="*/ 129 h 271"/>
                <a:gd name="T10" fmla="*/ 381 w 609"/>
                <a:gd name="T11" fmla="*/ 129 h 271"/>
                <a:gd name="T12" fmla="*/ 174 w 609"/>
                <a:gd name="T13" fmla="*/ 23 h 271"/>
                <a:gd name="T14" fmla="*/ 174 w 609"/>
                <a:gd name="T15" fmla="*/ 23 h 271"/>
                <a:gd name="T16" fmla="*/ 32 w 609"/>
                <a:gd name="T17" fmla="*/ 67 h 271"/>
                <a:gd name="T18" fmla="*/ 32 w 609"/>
                <a:gd name="T19" fmla="*/ 67 h 271"/>
                <a:gd name="T20" fmla="*/ 70 w 609"/>
                <a:gd name="T21" fmla="*/ 180 h 271"/>
                <a:gd name="T22" fmla="*/ 70 w 609"/>
                <a:gd name="T23" fmla="*/ 180 h 271"/>
                <a:gd name="T24" fmla="*/ 322 w 609"/>
                <a:gd name="T25" fmla="*/ 251 h 271"/>
                <a:gd name="T26" fmla="*/ 322 w 609"/>
                <a:gd name="T27" fmla="*/ 251 h 271"/>
                <a:gd name="T28" fmla="*/ 608 w 609"/>
                <a:gd name="T29" fmla="*/ 181 h 271"/>
                <a:gd name="T30" fmla="*/ 608 w 609"/>
                <a:gd name="T31" fmla="*/ 181 h 271"/>
                <a:gd name="T32" fmla="*/ 606 w 609"/>
                <a:gd name="T33" fmla="*/ 16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9" h="271">
                  <a:moveTo>
                    <a:pt x="606" y="168"/>
                  </a:moveTo>
                  <a:lnTo>
                    <a:pt x="606" y="168"/>
                  </a:lnTo>
                  <a:cubicBezTo>
                    <a:pt x="598" y="168"/>
                    <a:pt x="588" y="166"/>
                    <a:pt x="581" y="168"/>
                  </a:cubicBezTo>
                  <a:lnTo>
                    <a:pt x="581" y="168"/>
                  </a:lnTo>
                  <a:cubicBezTo>
                    <a:pt x="507" y="188"/>
                    <a:pt x="444" y="167"/>
                    <a:pt x="381" y="129"/>
                  </a:cubicBezTo>
                  <a:lnTo>
                    <a:pt x="381" y="129"/>
                  </a:lnTo>
                  <a:cubicBezTo>
                    <a:pt x="314" y="90"/>
                    <a:pt x="244" y="56"/>
                    <a:pt x="174" y="23"/>
                  </a:cubicBezTo>
                  <a:lnTo>
                    <a:pt x="174" y="23"/>
                  </a:lnTo>
                  <a:cubicBezTo>
                    <a:pt x="126" y="0"/>
                    <a:pt x="60" y="22"/>
                    <a:pt x="32" y="67"/>
                  </a:cubicBezTo>
                  <a:lnTo>
                    <a:pt x="32" y="67"/>
                  </a:lnTo>
                  <a:cubicBezTo>
                    <a:pt x="0" y="118"/>
                    <a:pt x="37" y="153"/>
                    <a:pt x="70" y="180"/>
                  </a:cubicBezTo>
                  <a:lnTo>
                    <a:pt x="70" y="180"/>
                  </a:lnTo>
                  <a:cubicBezTo>
                    <a:pt x="144" y="237"/>
                    <a:pt x="228" y="270"/>
                    <a:pt x="322" y="251"/>
                  </a:cubicBezTo>
                  <a:lnTo>
                    <a:pt x="322" y="251"/>
                  </a:lnTo>
                  <a:cubicBezTo>
                    <a:pt x="419" y="233"/>
                    <a:pt x="512" y="205"/>
                    <a:pt x="608" y="181"/>
                  </a:cubicBezTo>
                  <a:lnTo>
                    <a:pt x="608" y="181"/>
                  </a:lnTo>
                  <a:cubicBezTo>
                    <a:pt x="607" y="177"/>
                    <a:pt x="607" y="173"/>
                    <a:pt x="606" y="1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1" name="Freeform 382">
              <a:extLst>
                <a:ext uri="{FF2B5EF4-FFF2-40B4-BE49-F238E27FC236}">
                  <a16:creationId xmlns:a16="http://schemas.microsoft.com/office/drawing/2014/main" id="{1C35B211-E112-8740-8BAC-C4148CA672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8322" y="333961"/>
              <a:ext cx="193919" cy="266879"/>
            </a:xfrm>
            <a:custGeom>
              <a:avLst/>
              <a:gdLst>
                <a:gd name="T0" fmla="*/ 193483 w 445"/>
                <a:gd name="T1" fmla="*/ 261219 h 613"/>
                <a:gd name="T2" fmla="*/ 193483 w 445"/>
                <a:gd name="T3" fmla="*/ 261219 h 613"/>
                <a:gd name="T4" fmla="*/ 171259 w 445"/>
                <a:gd name="T5" fmla="*/ 251206 h 613"/>
                <a:gd name="T6" fmla="*/ 171259 w 445"/>
                <a:gd name="T7" fmla="*/ 251206 h 613"/>
                <a:gd name="T8" fmla="*/ 64494 w 445"/>
                <a:gd name="T9" fmla="*/ 99699 h 613"/>
                <a:gd name="T10" fmla="*/ 64494 w 445"/>
                <a:gd name="T11" fmla="*/ 99699 h 613"/>
                <a:gd name="T12" fmla="*/ 46628 w 445"/>
                <a:gd name="T13" fmla="*/ 23510 h 613"/>
                <a:gd name="T14" fmla="*/ 46628 w 445"/>
                <a:gd name="T15" fmla="*/ 23510 h 613"/>
                <a:gd name="T16" fmla="*/ 25711 w 445"/>
                <a:gd name="T17" fmla="*/ 0 h 613"/>
                <a:gd name="T18" fmla="*/ 25711 w 445"/>
                <a:gd name="T19" fmla="*/ 0 h 613"/>
                <a:gd name="T20" fmla="*/ 5229 w 445"/>
                <a:gd name="T21" fmla="*/ 24816 h 613"/>
                <a:gd name="T22" fmla="*/ 5229 w 445"/>
                <a:gd name="T23" fmla="*/ 24816 h 613"/>
                <a:gd name="T24" fmla="*/ 6101 w 445"/>
                <a:gd name="T25" fmla="*/ 90991 h 613"/>
                <a:gd name="T26" fmla="*/ 6101 w 445"/>
                <a:gd name="T27" fmla="*/ 90991 h 613"/>
                <a:gd name="T28" fmla="*/ 167773 w 445"/>
                <a:gd name="T29" fmla="*/ 262090 h 613"/>
                <a:gd name="T30" fmla="*/ 167773 w 445"/>
                <a:gd name="T31" fmla="*/ 262090 h 613"/>
                <a:gd name="T32" fmla="*/ 192176 w 445"/>
                <a:gd name="T33" fmla="*/ 266444 h 613"/>
                <a:gd name="T34" fmla="*/ 192176 w 445"/>
                <a:gd name="T35" fmla="*/ 266444 h 613"/>
                <a:gd name="T36" fmla="*/ 193483 w 445"/>
                <a:gd name="T37" fmla="*/ 261219 h 61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45" h="613">
                  <a:moveTo>
                    <a:pt x="444" y="600"/>
                  </a:moveTo>
                  <a:lnTo>
                    <a:pt x="444" y="600"/>
                  </a:lnTo>
                  <a:cubicBezTo>
                    <a:pt x="427" y="592"/>
                    <a:pt x="410" y="585"/>
                    <a:pt x="393" y="577"/>
                  </a:cubicBezTo>
                  <a:cubicBezTo>
                    <a:pt x="239" y="512"/>
                    <a:pt x="183" y="377"/>
                    <a:pt x="148" y="229"/>
                  </a:cubicBezTo>
                  <a:cubicBezTo>
                    <a:pt x="133" y="171"/>
                    <a:pt x="124" y="111"/>
                    <a:pt x="107" y="54"/>
                  </a:cubicBezTo>
                  <a:cubicBezTo>
                    <a:pt x="100" y="32"/>
                    <a:pt x="75" y="17"/>
                    <a:pt x="59" y="0"/>
                  </a:cubicBezTo>
                  <a:cubicBezTo>
                    <a:pt x="42" y="18"/>
                    <a:pt x="15" y="36"/>
                    <a:pt x="12" y="57"/>
                  </a:cubicBezTo>
                  <a:cubicBezTo>
                    <a:pt x="6" y="107"/>
                    <a:pt x="0" y="162"/>
                    <a:pt x="14" y="209"/>
                  </a:cubicBezTo>
                  <a:cubicBezTo>
                    <a:pt x="72" y="401"/>
                    <a:pt x="186" y="542"/>
                    <a:pt x="385" y="602"/>
                  </a:cubicBezTo>
                  <a:cubicBezTo>
                    <a:pt x="403" y="607"/>
                    <a:pt x="422" y="609"/>
                    <a:pt x="441" y="612"/>
                  </a:cubicBezTo>
                  <a:cubicBezTo>
                    <a:pt x="442" y="608"/>
                    <a:pt x="443" y="604"/>
                    <a:pt x="444" y="60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32" name="Freeform 383">
              <a:extLst>
                <a:ext uri="{FF2B5EF4-FFF2-40B4-BE49-F238E27FC236}">
                  <a16:creationId xmlns:a16="http://schemas.microsoft.com/office/drawing/2014/main" id="{B2A2D7A4-5D10-C949-9489-609AA6D298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0406" y="-95005"/>
              <a:ext cx="124817" cy="211131"/>
            </a:xfrm>
            <a:custGeom>
              <a:avLst/>
              <a:gdLst>
                <a:gd name="T0" fmla="*/ 5 w 287"/>
                <a:gd name="T1" fmla="*/ 485 h 486"/>
                <a:gd name="T2" fmla="*/ 5 w 287"/>
                <a:gd name="T3" fmla="*/ 485 h 486"/>
                <a:gd name="T4" fmla="*/ 243 w 287"/>
                <a:gd name="T5" fmla="*/ 242 h 486"/>
                <a:gd name="T6" fmla="*/ 243 w 287"/>
                <a:gd name="T7" fmla="*/ 242 h 486"/>
                <a:gd name="T8" fmla="*/ 285 w 287"/>
                <a:gd name="T9" fmla="*/ 84 h 486"/>
                <a:gd name="T10" fmla="*/ 285 w 287"/>
                <a:gd name="T11" fmla="*/ 84 h 486"/>
                <a:gd name="T12" fmla="*/ 230 w 287"/>
                <a:gd name="T13" fmla="*/ 7 h 486"/>
                <a:gd name="T14" fmla="*/ 230 w 287"/>
                <a:gd name="T15" fmla="*/ 7 h 486"/>
                <a:gd name="T16" fmla="*/ 150 w 287"/>
                <a:gd name="T17" fmla="*/ 49 h 486"/>
                <a:gd name="T18" fmla="*/ 150 w 287"/>
                <a:gd name="T19" fmla="*/ 49 h 486"/>
                <a:gd name="T20" fmla="*/ 71 w 287"/>
                <a:gd name="T21" fmla="*/ 243 h 486"/>
                <a:gd name="T22" fmla="*/ 71 w 287"/>
                <a:gd name="T23" fmla="*/ 243 h 486"/>
                <a:gd name="T24" fmla="*/ 0 w 287"/>
                <a:gd name="T25" fmla="*/ 474 h 486"/>
                <a:gd name="T26" fmla="*/ 0 w 287"/>
                <a:gd name="T27" fmla="*/ 474 h 486"/>
                <a:gd name="T28" fmla="*/ 5 w 287"/>
                <a:gd name="T29" fmla="*/ 485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7" h="486">
                  <a:moveTo>
                    <a:pt x="5" y="485"/>
                  </a:moveTo>
                  <a:lnTo>
                    <a:pt x="5" y="485"/>
                  </a:lnTo>
                  <a:cubicBezTo>
                    <a:pt x="85" y="405"/>
                    <a:pt x="172" y="330"/>
                    <a:pt x="243" y="242"/>
                  </a:cubicBezTo>
                  <a:lnTo>
                    <a:pt x="243" y="242"/>
                  </a:lnTo>
                  <a:cubicBezTo>
                    <a:pt x="275" y="203"/>
                    <a:pt x="283" y="138"/>
                    <a:pt x="285" y="84"/>
                  </a:cubicBezTo>
                  <a:lnTo>
                    <a:pt x="285" y="84"/>
                  </a:lnTo>
                  <a:cubicBezTo>
                    <a:pt x="286" y="58"/>
                    <a:pt x="255" y="16"/>
                    <a:pt x="230" y="7"/>
                  </a:cubicBezTo>
                  <a:lnTo>
                    <a:pt x="230" y="7"/>
                  </a:lnTo>
                  <a:cubicBezTo>
                    <a:pt x="210" y="0"/>
                    <a:pt x="163" y="26"/>
                    <a:pt x="150" y="49"/>
                  </a:cubicBezTo>
                  <a:lnTo>
                    <a:pt x="150" y="49"/>
                  </a:lnTo>
                  <a:cubicBezTo>
                    <a:pt x="117" y="110"/>
                    <a:pt x="94" y="177"/>
                    <a:pt x="71" y="243"/>
                  </a:cubicBezTo>
                  <a:lnTo>
                    <a:pt x="71" y="243"/>
                  </a:lnTo>
                  <a:cubicBezTo>
                    <a:pt x="45" y="319"/>
                    <a:pt x="23" y="396"/>
                    <a:pt x="0" y="474"/>
                  </a:cubicBezTo>
                  <a:lnTo>
                    <a:pt x="0" y="474"/>
                  </a:lnTo>
                  <a:cubicBezTo>
                    <a:pt x="1" y="477"/>
                    <a:pt x="3" y="481"/>
                    <a:pt x="5" y="4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3" name="Freeform 384">
              <a:extLst>
                <a:ext uri="{FF2B5EF4-FFF2-40B4-BE49-F238E27FC236}">
                  <a16:creationId xmlns:a16="http://schemas.microsoft.com/office/drawing/2014/main" id="{020CD357-49AE-F24C-8E21-6497CF6F5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911" y="768172"/>
              <a:ext cx="126695" cy="179228"/>
            </a:xfrm>
            <a:custGeom>
              <a:avLst/>
              <a:gdLst>
                <a:gd name="T0" fmla="*/ 242 w 289"/>
                <a:gd name="T1" fmla="*/ 408 h 409"/>
                <a:gd name="T2" fmla="*/ 242 w 289"/>
                <a:gd name="T3" fmla="*/ 408 h 409"/>
                <a:gd name="T4" fmla="*/ 194 w 289"/>
                <a:gd name="T5" fmla="*/ 79 h 409"/>
                <a:gd name="T6" fmla="*/ 194 w 289"/>
                <a:gd name="T7" fmla="*/ 79 h 409"/>
                <a:gd name="T8" fmla="*/ 48 w 289"/>
                <a:gd name="T9" fmla="*/ 28 h 409"/>
                <a:gd name="T10" fmla="*/ 48 w 289"/>
                <a:gd name="T11" fmla="*/ 28 h 409"/>
                <a:gd name="T12" fmla="*/ 37 w 289"/>
                <a:gd name="T13" fmla="*/ 177 h 409"/>
                <a:gd name="T14" fmla="*/ 37 w 289"/>
                <a:gd name="T15" fmla="*/ 177 h 409"/>
                <a:gd name="T16" fmla="*/ 108 w 289"/>
                <a:gd name="T17" fmla="*/ 271 h 409"/>
                <a:gd name="T18" fmla="*/ 108 w 289"/>
                <a:gd name="T19" fmla="*/ 271 h 409"/>
                <a:gd name="T20" fmla="*/ 242 w 289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409">
                  <a:moveTo>
                    <a:pt x="242" y="408"/>
                  </a:moveTo>
                  <a:lnTo>
                    <a:pt x="242" y="408"/>
                  </a:lnTo>
                  <a:cubicBezTo>
                    <a:pt x="253" y="293"/>
                    <a:pt x="288" y="177"/>
                    <a:pt x="194" y="79"/>
                  </a:cubicBezTo>
                  <a:lnTo>
                    <a:pt x="194" y="79"/>
                  </a:lnTo>
                  <a:cubicBezTo>
                    <a:pt x="143" y="26"/>
                    <a:pt x="78" y="0"/>
                    <a:pt x="48" y="28"/>
                  </a:cubicBezTo>
                  <a:lnTo>
                    <a:pt x="48" y="28"/>
                  </a:lnTo>
                  <a:cubicBezTo>
                    <a:pt x="0" y="72"/>
                    <a:pt x="16" y="129"/>
                    <a:pt x="37" y="177"/>
                  </a:cubicBezTo>
                  <a:lnTo>
                    <a:pt x="37" y="177"/>
                  </a:lnTo>
                  <a:cubicBezTo>
                    <a:pt x="52" y="212"/>
                    <a:pt x="82" y="242"/>
                    <a:pt x="108" y="271"/>
                  </a:cubicBezTo>
                  <a:lnTo>
                    <a:pt x="108" y="271"/>
                  </a:lnTo>
                  <a:cubicBezTo>
                    <a:pt x="150" y="316"/>
                    <a:pt x="194" y="358"/>
                    <a:pt x="242" y="4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4" name="Freeform 385">
              <a:extLst>
                <a:ext uri="{FF2B5EF4-FFF2-40B4-BE49-F238E27FC236}">
                  <a16:creationId xmlns:a16="http://schemas.microsoft.com/office/drawing/2014/main" id="{BA257471-189E-084A-81DC-4C1A5F7154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7565" y="580377"/>
              <a:ext cx="142649" cy="197994"/>
            </a:xfrm>
            <a:custGeom>
              <a:avLst/>
              <a:gdLst>
                <a:gd name="T0" fmla="*/ 324 w 325"/>
                <a:gd name="T1" fmla="*/ 8 h 456"/>
                <a:gd name="T2" fmla="*/ 324 w 325"/>
                <a:gd name="T3" fmla="*/ 8 h 456"/>
                <a:gd name="T4" fmla="*/ 101 w 325"/>
                <a:gd name="T5" fmla="*/ 196 h 456"/>
                <a:gd name="T6" fmla="*/ 101 w 325"/>
                <a:gd name="T7" fmla="*/ 196 h 456"/>
                <a:gd name="T8" fmla="*/ 31 w 325"/>
                <a:gd name="T9" fmla="*/ 411 h 456"/>
                <a:gd name="T10" fmla="*/ 31 w 325"/>
                <a:gd name="T11" fmla="*/ 411 h 456"/>
                <a:gd name="T12" fmla="*/ 100 w 325"/>
                <a:gd name="T13" fmla="*/ 436 h 456"/>
                <a:gd name="T14" fmla="*/ 100 w 325"/>
                <a:gd name="T15" fmla="*/ 436 h 456"/>
                <a:gd name="T16" fmla="*/ 132 w 325"/>
                <a:gd name="T17" fmla="*/ 411 h 456"/>
                <a:gd name="T18" fmla="*/ 132 w 325"/>
                <a:gd name="T19" fmla="*/ 411 h 456"/>
                <a:gd name="T20" fmla="*/ 323 w 325"/>
                <a:gd name="T21" fmla="*/ 7 h 456"/>
                <a:gd name="T22" fmla="*/ 323 w 325"/>
                <a:gd name="T23" fmla="*/ 7 h 456"/>
                <a:gd name="T24" fmla="*/ 324 w 325"/>
                <a:gd name="T25" fmla="*/ 8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5" h="456">
                  <a:moveTo>
                    <a:pt x="324" y="8"/>
                  </a:moveTo>
                  <a:lnTo>
                    <a:pt x="324" y="8"/>
                  </a:lnTo>
                  <a:cubicBezTo>
                    <a:pt x="251" y="69"/>
                    <a:pt x="177" y="133"/>
                    <a:pt x="101" y="196"/>
                  </a:cubicBezTo>
                  <a:lnTo>
                    <a:pt x="101" y="196"/>
                  </a:lnTo>
                  <a:cubicBezTo>
                    <a:pt x="21" y="262"/>
                    <a:pt x="0" y="331"/>
                    <a:pt x="31" y="411"/>
                  </a:cubicBezTo>
                  <a:lnTo>
                    <a:pt x="31" y="411"/>
                  </a:lnTo>
                  <a:cubicBezTo>
                    <a:pt x="46" y="450"/>
                    <a:pt x="68" y="455"/>
                    <a:pt x="100" y="436"/>
                  </a:cubicBezTo>
                  <a:lnTo>
                    <a:pt x="100" y="436"/>
                  </a:lnTo>
                  <a:cubicBezTo>
                    <a:pt x="112" y="429"/>
                    <a:pt x="124" y="422"/>
                    <a:pt x="132" y="411"/>
                  </a:cubicBezTo>
                  <a:lnTo>
                    <a:pt x="132" y="411"/>
                  </a:lnTo>
                  <a:cubicBezTo>
                    <a:pt x="225" y="290"/>
                    <a:pt x="288" y="154"/>
                    <a:pt x="323" y="7"/>
                  </a:cubicBezTo>
                  <a:lnTo>
                    <a:pt x="323" y="7"/>
                  </a:lnTo>
                  <a:cubicBezTo>
                    <a:pt x="324" y="4"/>
                    <a:pt x="321" y="0"/>
                    <a:pt x="324" y="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5" name="Freeform 386">
              <a:extLst>
                <a:ext uri="{FF2B5EF4-FFF2-40B4-BE49-F238E27FC236}">
                  <a16:creationId xmlns:a16="http://schemas.microsoft.com/office/drawing/2014/main" id="{ADE71966-58F6-484B-918E-14E3A1ECE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6270" y="315945"/>
              <a:ext cx="186757" cy="148261"/>
            </a:xfrm>
            <a:custGeom>
              <a:avLst/>
              <a:gdLst>
                <a:gd name="T0" fmla="*/ 0 w 429"/>
                <a:gd name="T1" fmla="*/ 33 h 341"/>
                <a:gd name="T2" fmla="*/ 0 w 429"/>
                <a:gd name="T3" fmla="*/ 33 h 341"/>
                <a:gd name="T4" fmla="*/ 428 w 429"/>
                <a:gd name="T5" fmla="*/ 303 h 341"/>
                <a:gd name="T6" fmla="*/ 428 w 429"/>
                <a:gd name="T7" fmla="*/ 303 h 341"/>
                <a:gd name="T8" fmla="*/ 232 w 429"/>
                <a:gd name="T9" fmla="*/ 109 h 341"/>
                <a:gd name="T10" fmla="*/ 232 w 429"/>
                <a:gd name="T11" fmla="*/ 109 h 341"/>
                <a:gd name="T12" fmla="*/ 0 w 429"/>
                <a:gd name="T13" fmla="*/ 33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" h="341">
                  <a:moveTo>
                    <a:pt x="0" y="33"/>
                  </a:moveTo>
                  <a:lnTo>
                    <a:pt x="0" y="33"/>
                  </a:lnTo>
                  <a:cubicBezTo>
                    <a:pt x="48" y="201"/>
                    <a:pt x="273" y="340"/>
                    <a:pt x="428" y="303"/>
                  </a:cubicBezTo>
                  <a:lnTo>
                    <a:pt x="428" y="303"/>
                  </a:lnTo>
                  <a:cubicBezTo>
                    <a:pt x="364" y="240"/>
                    <a:pt x="297" y="176"/>
                    <a:pt x="232" y="109"/>
                  </a:cubicBezTo>
                  <a:lnTo>
                    <a:pt x="232" y="109"/>
                  </a:lnTo>
                  <a:cubicBezTo>
                    <a:pt x="149" y="24"/>
                    <a:pt x="77" y="0"/>
                    <a:pt x="0" y="3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6" name="Freeform 387">
              <a:extLst>
                <a:ext uri="{FF2B5EF4-FFF2-40B4-BE49-F238E27FC236}">
                  <a16:creationId xmlns:a16="http://schemas.microsoft.com/office/drawing/2014/main" id="{8AEE5031-4F3B-E24C-8F12-E9968AD35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7302" y="347539"/>
              <a:ext cx="235559" cy="122925"/>
            </a:xfrm>
            <a:custGeom>
              <a:avLst/>
              <a:gdLst>
                <a:gd name="T0" fmla="*/ 541 w 542"/>
                <a:gd name="T1" fmla="*/ 282 h 283"/>
                <a:gd name="T2" fmla="*/ 541 w 542"/>
                <a:gd name="T3" fmla="*/ 282 h 283"/>
                <a:gd name="T4" fmla="*/ 146 w 542"/>
                <a:gd name="T5" fmla="*/ 7 h 283"/>
                <a:gd name="T6" fmla="*/ 146 w 542"/>
                <a:gd name="T7" fmla="*/ 7 h 283"/>
                <a:gd name="T8" fmla="*/ 17 w 542"/>
                <a:gd name="T9" fmla="*/ 28 h 283"/>
                <a:gd name="T10" fmla="*/ 17 w 542"/>
                <a:gd name="T11" fmla="*/ 28 h 283"/>
                <a:gd name="T12" fmla="*/ 98 w 542"/>
                <a:gd name="T13" fmla="*/ 130 h 283"/>
                <a:gd name="T14" fmla="*/ 98 w 542"/>
                <a:gd name="T15" fmla="*/ 130 h 283"/>
                <a:gd name="T16" fmla="*/ 143 w 542"/>
                <a:gd name="T17" fmla="*/ 144 h 283"/>
                <a:gd name="T18" fmla="*/ 143 w 542"/>
                <a:gd name="T19" fmla="*/ 144 h 283"/>
                <a:gd name="T20" fmla="*/ 541 w 542"/>
                <a:gd name="T21" fmla="*/ 28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2" h="283">
                  <a:moveTo>
                    <a:pt x="541" y="282"/>
                  </a:moveTo>
                  <a:lnTo>
                    <a:pt x="541" y="282"/>
                  </a:lnTo>
                  <a:cubicBezTo>
                    <a:pt x="431" y="157"/>
                    <a:pt x="316" y="39"/>
                    <a:pt x="146" y="7"/>
                  </a:cubicBezTo>
                  <a:lnTo>
                    <a:pt x="146" y="7"/>
                  </a:lnTo>
                  <a:cubicBezTo>
                    <a:pt x="104" y="0"/>
                    <a:pt x="25" y="9"/>
                    <a:pt x="17" y="28"/>
                  </a:cubicBezTo>
                  <a:lnTo>
                    <a:pt x="17" y="28"/>
                  </a:lnTo>
                  <a:cubicBezTo>
                    <a:pt x="0" y="80"/>
                    <a:pt x="59" y="104"/>
                    <a:pt x="98" y="130"/>
                  </a:cubicBezTo>
                  <a:lnTo>
                    <a:pt x="98" y="130"/>
                  </a:lnTo>
                  <a:cubicBezTo>
                    <a:pt x="111" y="138"/>
                    <a:pt x="128" y="142"/>
                    <a:pt x="143" y="144"/>
                  </a:cubicBezTo>
                  <a:lnTo>
                    <a:pt x="143" y="144"/>
                  </a:lnTo>
                  <a:cubicBezTo>
                    <a:pt x="288" y="158"/>
                    <a:pt x="418" y="209"/>
                    <a:pt x="541" y="2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7" name="Freeform 388">
              <a:extLst>
                <a:ext uri="{FF2B5EF4-FFF2-40B4-BE49-F238E27FC236}">
                  <a16:creationId xmlns:a16="http://schemas.microsoft.com/office/drawing/2014/main" id="{D6AD3245-5CFB-9B4F-90E6-29F0C5E6A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7144" y="314217"/>
              <a:ext cx="139833" cy="152015"/>
            </a:xfrm>
            <a:custGeom>
              <a:avLst/>
              <a:gdLst>
                <a:gd name="T0" fmla="*/ 322 w 323"/>
                <a:gd name="T1" fmla="*/ 348 h 349"/>
                <a:gd name="T2" fmla="*/ 322 w 323"/>
                <a:gd name="T3" fmla="*/ 348 h 349"/>
                <a:gd name="T4" fmla="*/ 125 w 323"/>
                <a:gd name="T5" fmla="*/ 36 h 349"/>
                <a:gd name="T6" fmla="*/ 125 w 323"/>
                <a:gd name="T7" fmla="*/ 36 h 349"/>
                <a:gd name="T8" fmla="*/ 28 w 323"/>
                <a:gd name="T9" fmla="*/ 11 h 349"/>
                <a:gd name="T10" fmla="*/ 28 w 323"/>
                <a:gd name="T11" fmla="*/ 11 h 349"/>
                <a:gd name="T12" fmla="*/ 54 w 323"/>
                <a:gd name="T13" fmla="*/ 107 h 349"/>
                <a:gd name="T14" fmla="*/ 54 w 323"/>
                <a:gd name="T15" fmla="*/ 107 h 349"/>
                <a:gd name="T16" fmla="*/ 82 w 323"/>
                <a:gd name="T17" fmla="*/ 131 h 349"/>
                <a:gd name="T18" fmla="*/ 82 w 323"/>
                <a:gd name="T19" fmla="*/ 131 h 349"/>
                <a:gd name="T20" fmla="*/ 322 w 323"/>
                <a:gd name="T21" fmla="*/ 34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349">
                  <a:moveTo>
                    <a:pt x="322" y="348"/>
                  </a:moveTo>
                  <a:lnTo>
                    <a:pt x="322" y="348"/>
                  </a:lnTo>
                  <a:cubicBezTo>
                    <a:pt x="281" y="227"/>
                    <a:pt x="236" y="109"/>
                    <a:pt x="125" y="36"/>
                  </a:cubicBezTo>
                  <a:lnTo>
                    <a:pt x="125" y="36"/>
                  </a:lnTo>
                  <a:cubicBezTo>
                    <a:pt x="97" y="17"/>
                    <a:pt x="38" y="0"/>
                    <a:pt x="28" y="11"/>
                  </a:cubicBezTo>
                  <a:lnTo>
                    <a:pt x="28" y="11"/>
                  </a:lnTo>
                  <a:cubicBezTo>
                    <a:pt x="0" y="43"/>
                    <a:pt x="34" y="78"/>
                    <a:pt x="54" y="107"/>
                  </a:cubicBezTo>
                  <a:lnTo>
                    <a:pt x="54" y="107"/>
                  </a:lnTo>
                  <a:cubicBezTo>
                    <a:pt x="61" y="117"/>
                    <a:pt x="72" y="125"/>
                    <a:pt x="82" y="131"/>
                  </a:cubicBezTo>
                  <a:lnTo>
                    <a:pt x="82" y="131"/>
                  </a:lnTo>
                  <a:cubicBezTo>
                    <a:pt x="179" y="184"/>
                    <a:pt x="256" y="260"/>
                    <a:pt x="322" y="3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8" name="Freeform 389">
              <a:extLst>
                <a:ext uri="{FF2B5EF4-FFF2-40B4-BE49-F238E27FC236}">
                  <a16:creationId xmlns:a16="http://schemas.microsoft.com/office/drawing/2014/main" id="{CE386250-78D6-6244-87AF-7C758028B7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2969" y="178820"/>
              <a:ext cx="80709" cy="199871"/>
            </a:xfrm>
            <a:custGeom>
              <a:avLst/>
              <a:gdLst>
                <a:gd name="T0" fmla="*/ 18 w 184"/>
                <a:gd name="T1" fmla="*/ 457 h 458"/>
                <a:gd name="T2" fmla="*/ 18 w 184"/>
                <a:gd name="T3" fmla="*/ 457 h 458"/>
                <a:gd name="T4" fmla="*/ 179 w 184"/>
                <a:gd name="T5" fmla="*/ 110 h 458"/>
                <a:gd name="T6" fmla="*/ 179 w 184"/>
                <a:gd name="T7" fmla="*/ 110 h 458"/>
                <a:gd name="T8" fmla="*/ 169 w 184"/>
                <a:gd name="T9" fmla="*/ 36 h 458"/>
                <a:gd name="T10" fmla="*/ 169 w 184"/>
                <a:gd name="T11" fmla="*/ 36 h 458"/>
                <a:gd name="T12" fmla="*/ 113 w 184"/>
                <a:gd name="T13" fmla="*/ 0 h 458"/>
                <a:gd name="T14" fmla="*/ 113 w 184"/>
                <a:gd name="T15" fmla="*/ 0 h 458"/>
                <a:gd name="T16" fmla="*/ 73 w 184"/>
                <a:gd name="T17" fmla="*/ 45 h 458"/>
                <a:gd name="T18" fmla="*/ 73 w 184"/>
                <a:gd name="T19" fmla="*/ 45 h 458"/>
                <a:gd name="T20" fmla="*/ 0 w 184"/>
                <a:gd name="T21" fmla="*/ 450 h 458"/>
                <a:gd name="T22" fmla="*/ 0 w 184"/>
                <a:gd name="T23" fmla="*/ 450 h 458"/>
                <a:gd name="T24" fmla="*/ 18 w 184"/>
                <a:gd name="T25" fmla="*/ 457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458">
                  <a:moveTo>
                    <a:pt x="18" y="457"/>
                  </a:moveTo>
                  <a:lnTo>
                    <a:pt x="18" y="457"/>
                  </a:lnTo>
                  <a:cubicBezTo>
                    <a:pt x="84" y="348"/>
                    <a:pt x="158" y="241"/>
                    <a:pt x="179" y="110"/>
                  </a:cubicBezTo>
                  <a:lnTo>
                    <a:pt x="179" y="110"/>
                  </a:lnTo>
                  <a:cubicBezTo>
                    <a:pt x="183" y="86"/>
                    <a:pt x="181" y="56"/>
                    <a:pt x="169" y="36"/>
                  </a:cubicBezTo>
                  <a:lnTo>
                    <a:pt x="169" y="36"/>
                  </a:lnTo>
                  <a:cubicBezTo>
                    <a:pt x="159" y="18"/>
                    <a:pt x="133" y="2"/>
                    <a:pt x="113" y="0"/>
                  </a:cubicBezTo>
                  <a:lnTo>
                    <a:pt x="113" y="0"/>
                  </a:lnTo>
                  <a:cubicBezTo>
                    <a:pt x="100" y="0"/>
                    <a:pt x="77" y="28"/>
                    <a:pt x="73" y="45"/>
                  </a:cubicBezTo>
                  <a:lnTo>
                    <a:pt x="73" y="45"/>
                  </a:lnTo>
                  <a:cubicBezTo>
                    <a:pt x="47" y="180"/>
                    <a:pt x="24" y="315"/>
                    <a:pt x="0" y="450"/>
                  </a:cubicBezTo>
                  <a:lnTo>
                    <a:pt x="0" y="450"/>
                  </a:lnTo>
                  <a:cubicBezTo>
                    <a:pt x="6" y="453"/>
                    <a:pt x="12" y="455"/>
                    <a:pt x="18" y="45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9" name="Freeform 390">
              <a:extLst>
                <a:ext uri="{FF2B5EF4-FFF2-40B4-BE49-F238E27FC236}">
                  <a16:creationId xmlns:a16="http://schemas.microsoft.com/office/drawing/2014/main" id="{60C1C91E-97CB-3D40-90E9-0506959D73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294" y="607180"/>
              <a:ext cx="198019" cy="109788"/>
            </a:xfrm>
            <a:custGeom>
              <a:avLst/>
              <a:gdLst>
                <a:gd name="T0" fmla="*/ 453 w 454"/>
                <a:gd name="T1" fmla="*/ 0 h 253"/>
                <a:gd name="T2" fmla="*/ 453 w 454"/>
                <a:gd name="T3" fmla="*/ 0 h 253"/>
                <a:gd name="T4" fmla="*/ 140 w 454"/>
                <a:gd name="T5" fmla="*/ 103 h 253"/>
                <a:gd name="T6" fmla="*/ 140 w 454"/>
                <a:gd name="T7" fmla="*/ 103 h 253"/>
                <a:gd name="T8" fmla="*/ 28 w 454"/>
                <a:gd name="T9" fmla="*/ 187 h 253"/>
                <a:gd name="T10" fmla="*/ 28 w 454"/>
                <a:gd name="T11" fmla="*/ 187 h 253"/>
                <a:gd name="T12" fmla="*/ 62 w 454"/>
                <a:gd name="T13" fmla="*/ 251 h 253"/>
                <a:gd name="T14" fmla="*/ 62 w 454"/>
                <a:gd name="T15" fmla="*/ 251 h 253"/>
                <a:gd name="T16" fmla="*/ 103 w 454"/>
                <a:gd name="T17" fmla="*/ 247 h 253"/>
                <a:gd name="T18" fmla="*/ 103 w 454"/>
                <a:gd name="T19" fmla="*/ 247 h 253"/>
                <a:gd name="T20" fmla="*/ 453 w 454"/>
                <a:gd name="T21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4" h="253">
                  <a:moveTo>
                    <a:pt x="453" y="0"/>
                  </a:moveTo>
                  <a:lnTo>
                    <a:pt x="453" y="0"/>
                  </a:lnTo>
                  <a:cubicBezTo>
                    <a:pt x="341" y="37"/>
                    <a:pt x="238" y="65"/>
                    <a:pt x="140" y="103"/>
                  </a:cubicBezTo>
                  <a:lnTo>
                    <a:pt x="140" y="103"/>
                  </a:lnTo>
                  <a:cubicBezTo>
                    <a:pt x="98" y="120"/>
                    <a:pt x="58" y="153"/>
                    <a:pt x="28" y="187"/>
                  </a:cubicBezTo>
                  <a:lnTo>
                    <a:pt x="28" y="187"/>
                  </a:lnTo>
                  <a:cubicBezTo>
                    <a:pt x="0" y="219"/>
                    <a:pt x="17" y="247"/>
                    <a:pt x="62" y="251"/>
                  </a:cubicBezTo>
                  <a:lnTo>
                    <a:pt x="62" y="251"/>
                  </a:lnTo>
                  <a:cubicBezTo>
                    <a:pt x="75" y="252"/>
                    <a:pt x="91" y="251"/>
                    <a:pt x="103" y="247"/>
                  </a:cubicBezTo>
                  <a:lnTo>
                    <a:pt x="103" y="247"/>
                  </a:lnTo>
                  <a:cubicBezTo>
                    <a:pt x="237" y="195"/>
                    <a:pt x="350" y="112"/>
                    <a:pt x="45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0" name="Freeform 391">
              <a:extLst>
                <a:ext uri="{FF2B5EF4-FFF2-40B4-BE49-F238E27FC236}">
                  <a16:creationId xmlns:a16="http://schemas.microsoft.com/office/drawing/2014/main" id="{28D9C954-2798-C945-A74E-42EB1152F8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1475" y="1022224"/>
              <a:ext cx="226174" cy="58179"/>
            </a:xfrm>
            <a:custGeom>
              <a:avLst/>
              <a:gdLst>
                <a:gd name="T0" fmla="*/ 518 w 519"/>
                <a:gd name="T1" fmla="*/ 0 h 133"/>
                <a:gd name="T2" fmla="*/ 518 w 519"/>
                <a:gd name="T3" fmla="*/ 0 h 133"/>
                <a:gd name="T4" fmla="*/ 53 w 519"/>
                <a:gd name="T5" fmla="*/ 20 h 133"/>
                <a:gd name="T6" fmla="*/ 53 w 519"/>
                <a:gd name="T7" fmla="*/ 20 h 133"/>
                <a:gd name="T8" fmla="*/ 2 w 519"/>
                <a:gd name="T9" fmla="*/ 86 h 133"/>
                <a:gd name="T10" fmla="*/ 2 w 519"/>
                <a:gd name="T11" fmla="*/ 86 h 133"/>
                <a:gd name="T12" fmla="*/ 53 w 519"/>
                <a:gd name="T13" fmla="*/ 129 h 133"/>
                <a:gd name="T14" fmla="*/ 53 w 519"/>
                <a:gd name="T15" fmla="*/ 129 h 133"/>
                <a:gd name="T16" fmla="*/ 518 w 519"/>
                <a:gd name="T17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9" h="133">
                  <a:moveTo>
                    <a:pt x="518" y="0"/>
                  </a:moveTo>
                  <a:lnTo>
                    <a:pt x="518" y="0"/>
                  </a:lnTo>
                  <a:cubicBezTo>
                    <a:pt x="363" y="6"/>
                    <a:pt x="208" y="13"/>
                    <a:pt x="53" y="20"/>
                  </a:cubicBezTo>
                  <a:lnTo>
                    <a:pt x="53" y="20"/>
                  </a:lnTo>
                  <a:cubicBezTo>
                    <a:pt x="9" y="21"/>
                    <a:pt x="4" y="51"/>
                    <a:pt x="2" y="86"/>
                  </a:cubicBezTo>
                  <a:lnTo>
                    <a:pt x="2" y="86"/>
                  </a:lnTo>
                  <a:cubicBezTo>
                    <a:pt x="0" y="123"/>
                    <a:pt x="24" y="128"/>
                    <a:pt x="53" y="129"/>
                  </a:cubicBezTo>
                  <a:lnTo>
                    <a:pt x="53" y="129"/>
                  </a:lnTo>
                  <a:cubicBezTo>
                    <a:pt x="221" y="132"/>
                    <a:pt x="365" y="49"/>
                    <a:pt x="5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1" name="Freeform 392">
              <a:extLst>
                <a:ext uri="{FF2B5EF4-FFF2-40B4-BE49-F238E27FC236}">
                  <a16:creationId xmlns:a16="http://schemas.microsoft.com/office/drawing/2014/main" id="{99295FBB-8A7E-3D43-B276-930476C9B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5744" y="973338"/>
              <a:ext cx="189573" cy="45980"/>
            </a:xfrm>
            <a:custGeom>
              <a:avLst/>
              <a:gdLst>
                <a:gd name="T0" fmla="*/ 428 w 436"/>
                <a:gd name="T1" fmla="*/ 10 h 108"/>
                <a:gd name="T2" fmla="*/ 428 w 436"/>
                <a:gd name="T3" fmla="*/ 10 h 108"/>
                <a:gd name="T4" fmla="*/ 58 w 436"/>
                <a:gd name="T5" fmla="*/ 1 h 108"/>
                <a:gd name="T6" fmla="*/ 58 w 436"/>
                <a:gd name="T7" fmla="*/ 1 h 108"/>
                <a:gd name="T8" fmla="*/ 0 w 436"/>
                <a:gd name="T9" fmla="*/ 46 h 108"/>
                <a:gd name="T10" fmla="*/ 0 w 436"/>
                <a:gd name="T11" fmla="*/ 46 h 108"/>
                <a:gd name="T12" fmla="*/ 47 w 436"/>
                <a:gd name="T13" fmla="*/ 96 h 108"/>
                <a:gd name="T14" fmla="*/ 47 w 436"/>
                <a:gd name="T15" fmla="*/ 96 h 108"/>
                <a:gd name="T16" fmla="*/ 111 w 436"/>
                <a:gd name="T17" fmla="*/ 105 h 108"/>
                <a:gd name="T18" fmla="*/ 111 w 436"/>
                <a:gd name="T19" fmla="*/ 105 h 108"/>
                <a:gd name="T20" fmla="*/ 435 w 436"/>
                <a:gd name="T21" fmla="*/ 54 h 108"/>
                <a:gd name="T22" fmla="*/ 435 w 436"/>
                <a:gd name="T23" fmla="*/ 54 h 108"/>
                <a:gd name="T24" fmla="*/ 428 w 436"/>
                <a:gd name="T25" fmla="*/ 1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108">
                  <a:moveTo>
                    <a:pt x="428" y="10"/>
                  </a:moveTo>
                  <a:lnTo>
                    <a:pt x="428" y="10"/>
                  </a:lnTo>
                  <a:cubicBezTo>
                    <a:pt x="305" y="6"/>
                    <a:pt x="182" y="0"/>
                    <a:pt x="58" y="1"/>
                  </a:cubicBezTo>
                  <a:lnTo>
                    <a:pt x="58" y="1"/>
                  </a:lnTo>
                  <a:cubicBezTo>
                    <a:pt x="39" y="1"/>
                    <a:pt x="19" y="31"/>
                    <a:pt x="0" y="46"/>
                  </a:cubicBezTo>
                  <a:lnTo>
                    <a:pt x="0" y="46"/>
                  </a:lnTo>
                  <a:cubicBezTo>
                    <a:pt x="15" y="64"/>
                    <a:pt x="28" y="86"/>
                    <a:pt x="47" y="96"/>
                  </a:cubicBezTo>
                  <a:lnTo>
                    <a:pt x="47" y="96"/>
                  </a:lnTo>
                  <a:cubicBezTo>
                    <a:pt x="65" y="106"/>
                    <a:pt x="90" y="107"/>
                    <a:pt x="111" y="105"/>
                  </a:cubicBezTo>
                  <a:lnTo>
                    <a:pt x="111" y="105"/>
                  </a:lnTo>
                  <a:cubicBezTo>
                    <a:pt x="219" y="89"/>
                    <a:pt x="327" y="71"/>
                    <a:pt x="435" y="54"/>
                  </a:cubicBezTo>
                  <a:lnTo>
                    <a:pt x="435" y="54"/>
                  </a:lnTo>
                  <a:cubicBezTo>
                    <a:pt x="433" y="39"/>
                    <a:pt x="431" y="24"/>
                    <a:pt x="428" y="1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2" name="Freeform 393">
              <a:extLst>
                <a:ext uri="{FF2B5EF4-FFF2-40B4-BE49-F238E27FC236}">
                  <a16:creationId xmlns:a16="http://schemas.microsoft.com/office/drawing/2014/main" id="{8F5FCE77-526D-284D-AD50-9024A4CBA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3362" y="439001"/>
              <a:ext cx="153911" cy="157645"/>
            </a:xfrm>
            <a:custGeom>
              <a:avLst/>
              <a:gdLst>
                <a:gd name="T0" fmla="*/ 57 w 354"/>
                <a:gd name="T1" fmla="*/ 0 h 361"/>
                <a:gd name="T2" fmla="*/ 57 w 354"/>
                <a:gd name="T3" fmla="*/ 0 h 361"/>
                <a:gd name="T4" fmla="*/ 353 w 354"/>
                <a:gd name="T5" fmla="*/ 360 h 361"/>
                <a:gd name="T6" fmla="*/ 353 w 354"/>
                <a:gd name="T7" fmla="*/ 360 h 361"/>
                <a:gd name="T8" fmla="*/ 145 w 354"/>
                <a:gd name="T9" fmla="*/ 90 h 361"/>
                <a:gd name="T10" fmla="*/ 145 w 354"/>
                <a:gd name="T11" fmla="*/ 90 h 361"/>
                <a:gd name="T12" fmla="*/ 57 w 354"/>
                <a:gd name="T13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61">
                  <a:moveTo>
                    <a:pt x="57" y="0"/>
                  </a:moveTo>
                  <a:lnTo>
                    <a:pt x="57" y="0"/>
                  </a:lnTo>
                  <a:cubicBezTo>
                    <a:pt x="0" y="134"/>
                    <a:pt x="171" y="351"/>
                    <a:pt x="353" y="360"/>
                  </a:cubicBezTo>
                  <a:lnTo>
                    <a:pt x="353" y="360"/>
                  </a:lnTo>
                  <a:cubicBezTo>
                    <a:pt x="220" y="307"/>
                    <a:pt x="164" y="212"/>
                    <a:pt x="145" y="90"/>
                  </a:cubicBezTo>
                  <a:lnTo>
                    <a:pt x="145" y="90"/>
                  </a:lnTo>
                  <a:cubicBezTo>
                    <a:pt x="138" y="46"/>
                    <a:pt x="114" y="8"/>
                    <a:pt x="5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3" name="Freeform 394">
              <a:extLst>
                <a:ext uri="{FF2B5EF4-FFF2-40B4-BE49-F238E27FC236}">
                  <a16:creationId xmlns:a16="http://schemas.microsoft.com/office/drawing/2014/main" id="{D469D8E9-C1D1-0D46-977F-E44A73D7E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6508" y="235799"/>
              <a:ext cx="106987" cy="167029"/>
            </a:xfrm>
            <a:custGeom>
              <a:avLst/>
              <a:gdLst>
                <a:gd name="T0" fmla="*/ 0 w 249"/>
                <a:gd name="T1" fmla="*/ 383 h 384"/>
                <a:gd name="T2" fmla="*/ 0 w 249"/>
                <a:gd name="T3" fmla="*/ 383 h 384"/>
                <a:gd name="T4" fmla="*/ 242 w 249"/>
                <a:gd name="T5" fmla="*/ 52 h 384"/>
                <a:gd name="T6" fmla="*/ 242 w 249"/>
                <a:gd name="T7" fmla="*/ 52 h 384"/>
                <a:gd name="T8" fmla="*/ 231 w 249"/>
                <a:gd name="T9" fmla="*/ 0 h 384"/>
                <a:gd name="T10" fmla="*/ 231 w 249"/>
                <a:gd name="T11" fmla="*/ 0 h 384"/>
                <a:gd name="T12" fmla="*/ 181 w 249"/>
                <a:gd name="T13" fmla="*/ 16 h 384"/>
                <a:gd name="T14" fmla="*/ 181 w 249"/>
                <a:gd name="T15" fmla="*/ 16 h 384"/>
                <a:gd name="T16" fmla="*/ 143 w 249"/>
                <a:gd name="T17" fmla="*/ 61 h 384"/>
                <a:gd name="T18" fmla="*/ 143 w 249"/>
                <a:gd name="T19" fmla="*/ 61 h 384"/>
                <a:gd name="T20" fmla="*/ 0 w 249"/>
                <a:gd name="T21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384">
                  <a:moveTo>
                    <a:pt x="0" y="383"/>
                  </a:moveTo>
                  <a:lnTo>
                    <a:pt x="0" y="383"/>
                  </a:lnTo>
                  <a:cubicBezTo>
                    <a:pt x="82" y="273"/>
                    <a:pt x="196" y="188"/>
                    <a:pt x="242" y="52"/>
                  </a:cubicBezTo>
                  <a:lnTo>
                    <a:pt x="242" y="52"/>
                  </a:lnTo>
                  <a:cubicBezTo>
                    <a:pt x="248" y="37"/>
                    <a:pt x="235" y="17"/>
                    <a:pt x="231" y="0"/>
                  </a:cubicBezTo>
                  <a:lnTo>
                    <a:pt x="231" y="0"/>
                  </a:lnTo>
                  <a:cubicBezTo>
                    <a:pt x="214" y="5"/>
                    <a:pt x="194" y="6"/>
                    <a:pt x="181" y="16"/>
                  </a:cubicBezTo>
                  <a:lnTo>
                    <a:pt x="181" y="16"/>
                  </a:lnTo>
                  <a:cubicBezTo>
                    <a:pt x="165" y="27"/>
                    <a:pt x="151" y="44"/>
                    <a:pt x="143" y="61"/>
                  </a:cubicBezTo>
                  <a:lnTo>
                    <a:pt x="143" y="61"/>
                  </a:lnTo>
                  <a:cubicBezTo>
                    <a:pt x="94" y="168"/>
                    <a:pt x="47" y="275"/>
                    <a:pt x="0" y="38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4" name="Freeform 395">
              <a:extLst>
                <a:ext uri="{FF2B5EF4-FFF2-40B4-BE49-F238E27FC236}">
                  <a16:creationId xmlns:a16="http://schemas.microsoft.com/office/drawing/2014/main" id="{EF438EA6-D1A1-EE41-ACDF-049B40EEC6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6979" y="201829"/>
              <a:ext cx="59124" cy="178289"/>
            </a:xfrm>
            <a:custGeom>
              <a:avLst/>
              <a:gdLst>
                <a:gd name="T0" fmla="*/ 55 w 137"/>
                <a:gd name="T1" fmla="*/ 407 h 409"/>
                <a:gd name="T2" fmla="*/ 55 w 137"/>
                <a:gd name="T3" fmla="*/ 407 h 409"/>
                <a:gd name="T4" fmla="*/ 65 w 137"/>
                <a:gd name="T5" fmla="*/ 6 h 409"/>
                <a:gd name="T6" fmla="*/ 65 w 137"/>
                <a:gd name="T7" fmla="*/ 6 h 409"/>
                <a:gd name="T8" fmla="*/ 40 w 137"/>
                <a:gd name="T9" fmla="*/ 0 h 409"/>
                <a:gd name="T10" fmla="*/ 40 w 137"/>
                <a:gd name="T11" fmla="*/ 0 h 409"/>
                <a:gd name="T12" fmla="*/ 2 w 137"/>
                <a:gd name="T13" fmla="*/ 86 h 409"/>
                <a:gd name="T14" fmla="*/ 2 w 137"/>
                <a:gd name="T15" fmla="*/ 86 h 409"/>
                <a:gd name="T16" fmla="*/ 37 w 137"/>
                <a:gd name="T17" fmla="*/ 408 h 409"/>
                <a:gd name="T18" fmla="*/ 37 w 137"/>
                <a:gd name="T19" fmla="*/ 408 h 409"/>
                <a:gd name="T20" fmla="*/ 55 w 137"/>
                <a:gd name="T21" fmla="*/ 407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409">
                  <a:moveTo>
                    <a:pt x="55" y="407"/>
                  </a:moveTo>
                  <a:lnTo>
                    <a:pt x="55" y="407"/>
                  </a:lnTo>
                  <a:cubicBezTo>
                    <a:pt x="48" y="273"/>
                    <a:pt x="136" y="140"/>
                    <a:pt x="65" y="6"/>
                  </a:cubicBezTo>
                  <a:lnTo>
                    <a:pt x="65" y="6"/>
                  </a:lnTo>
                  <a:cubicBezTo>
                    <a:pt x="56" y="4"/>
                    <a:pt x="48" y="2"/>
                    <a:pt x="40" y="0"/>
                  </a:cubicBezTo>
                  <a:lnTo>
                    <a:pt x="40" y="0"/>
                  </a:lnTo>
                  <a:cubicBezTo>
                    <a:pt x="26" y="28"/>
                    <a:pt x="0" y="58"/>
                    <a:pt x="2" y="86"/>
                  </a:cubicBezTo>
                  <a:lnTo>
                    <a:pt x="2" y="86"/>
                  </a:lnTo>
                  <a:cubicBezTo>
                    <a:pt x="9" y="194"/>
                    <a:pt x="25" y="301"/>
                    <a:pt x="37" y="408"/>
                  </a:cubicBezTo>
                  <a:lnTo>
                    <a:pt x="37" y="408"/>
                  </a:lnTo>
                  <a:cubicBezTo>
                    <a:pt x="43" y="408"/>
                    <a:pt x="49" y="407"/>
                    <a:pt x="55" y="40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5" name="Freeform 396">
              <a:extLst>
                <a:ext uri="{FF2B5EF4-FFF2-40B4-BE49-F238E27FC236}">
                  <a16:creationId xmlns:a16="http://schemas.microsoft.com/office/drawing/2014/main" id="{AED10DE4-F2D8-2647-82CD-938699886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8464" y="1041596"/>
              <a:ext cx="161418" cy="71316"/>
            </a:xfrm>
            <a:custGeom>
              <a:avLst/>
              <a:gdLst>
                <a:gd name="T0" fmla="*/ 370 w 371"/>
                <a:gd name="T1" fmla="*/ 0 h 162"/>
                <a:gd name="T2" fmla="*/ 370 w 371"/>
                <a:gd name="T3" fmla="*/ 0 h 162"/>
                <a:gd name="T4" fmla="*/ 34 w 371"/>
                <a:gd name="T5" fmla="*/ 95 h 162"/>
                <a:gd name="T6" fmla="*/ 34 w 371"/>
                <a:gd name="T7" fmla="*/ 95 h 162"/>
                <a:gd name="T8" fmla="*/ 0 w 371"/>
                <a:gd name="T9" fmla="*/ 137 h 162"/>
                <a:gd name="T10" fmla="*/ 0 w 371"/>
                <a:gd name="T11" fmla="*/ 137 h 162"/>
                <a:gd name="T12" fmla="*/ 42 w 371"/>
                <a:gd name="T13" fmla="*/ 161 h 162"/>
                <a:gd name="T14" fmla="*/ 42 w 371"/>
                <a:gd name="T15" fmla="*/ 161 h 162"/>
                <a:gd name="T16" fmla="*/ 287 w 371"/>
                <a:gd name="T17" fmla="*/ 77 h 162"/>
                <a:gd name="T18" fmla="*/ 287 w 371"/>
                <a:gd name="T19" fmla="*/ 77 h 162"/>
                <a:gd name="T20" fmla="*/ 370 w 371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1" h="162">
                  <a:moveTo>
                    <a:pt x="370" y="0"/>
                  </a:moveTo>
                  <a:lnTo>
                    <a:pt x="370" y="0"/>
                  </a:lnTo>
                  <a:cubicBezTo>
                    <a:pt x="264" y="30"/>
                    <a:pt x="148" y="61"/>
                    <a:pt x="34" y="95"/>
                  </a:cubicBezTo>
                  <a:lnTo>
                    <a:pt x="34" y="95"/>
                  </a:lnTo>
                  <a:cubicBezTo>
                    <a:pt x="20" y="99"/>
                    <a:pt x="12" y="122"/>
                    <a:pt x="0" y="137"/>
                  </a:cubicBezTo>
                  <a:lnTo>
                    <a:pt x="0" y="137"/>
                  </a:lnTo>
                  <a:cubicBezTo>
                    <a:pt x="14" y="145"/>
                    <a:pt x="27" y="161"/>
                    <a:pt x="42" y="161"/>
                  </a:cubicBezTo>
                  <a:lnTo>
                    <a:pt x="42" y="161"/>
                  </a:lnTo>
                  <a:cubicBezTo>
                    <a:pt x="133" y="161"/>
                    <a:pt x="215" y="131"/>
                    <a:pt x="287" y="77"/>
                  </a:cubicBezTo>
                  <a:lnTo>
                    <a:pt x="287" y="77"/>
                  </a:lnTo>
                  <a:cubicBezTo>
                    <a:pt x="320" y="52"/>
                    <a:pt x="348" y="20"/>
                    <a:pt x="37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6" name="Freeform 397">
              <a:extLst>
                <a:ext uri="{FF2B5EF4-FFF2-40B4-BE49-F238E27FC236}">
                  <a16:creationId xmlns:a16="http://schemas.microsoft.com/office/drawing/2014/main" id="{7244275B-BFFE-1346-832E-4BCCD0743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4078" y="-75217"/>
              <a:ext cx="78832" cy="144508"/>
            </a:xfrm>
            <a:custGeom>
              <a:avLst/>
              <a:gdLst>
                <a:gd name="T0" fmla="*/ 182 w 183"/>
                <a:gd name="T1" fmla="*/ 326 h 332"/>
                <a:gd name="T2" fmla="*/ 182 w 183"/>
                <a:gd name="T3" fmla="*/ 326 h 332"/>
                <a:gd name="T4" fmla="*/ 80 w 183"/>
                <a:gd name="T5" fmla="*/ 33 h 332"/>
                <a:gd name="T6" fmla="*/ 80 w 183"/>
                <a:gd name="T7" fmla="*/ 33 h 332"/>
                <a:gd name="T8" fmla="*/ 22 w 183"/>
                <a:gd name="T9" fmla="*/ 0 h 332"/>
                <a:gd name="T10" fmla="*/ 22 w 183"/>
                <a:gd name="T11" fmla="*/ 0 h 332"/>
                <a:gd name="T12" fmla="*/ 9 w 183"/>
                <a:gd name="T13" fmla="*/ 68 h 332"/>
                <a:gd name="T14" fmla="*/ 9 w 183"/>
                <a:gd name="T15" fmla="*/ 68 h 332"/>
                <a:gd name="T16" fmla="*/ 170 w 183"/>
                <a:gd name="T17" fmla="*/ 331 h 332"/>
                <a:gd name="T18" fmla="*/ 170 w 183"/>
                <a:gd name="T19" fmla="*/ 331 h 332"/>
                <a:gd name="T20" fmla="*/ 182 w 183"/>
                <a:gd name="T21" fmla="*/ 326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3" h="332">
                  <a:moveTo>
                    <a:pt x="182" y="326"/>
                  </a:moveTo>
                  <a:lnTo>
                    <a:pt x="182" y="326"/>
                  </a:lnTo>
                  <a:cubicBezTo>
                    <a:pt x="149" y="228"/>
                    <a:pt x="118" y="130"/>
                    <a:pt x="80" y="33"/>
                  </a:cubicBezTo>
                  <a:lnTo>
                    <a:pt x="80" y="33"/>
                  </a:lnTo>
                  <a:cubicBezTo>
                    <a:pt x="75" y="17"/>
                    <a:pt x="42" y="11"/>
                    <a:pt x="22" y="0"/>
                  </a:cubicBezTo>
                  <a:lnTo>
                    <a:pt x="22" y="0"/>
                  </a:lnTo>
                  <a:cubicBezTo>
                    <a:pt x="17" y="23"/>
                    <a:pt x="0" y="52"/>
                    <a:pt x="9" y="68"/>
                  </a:cubicBezTo>
                  <a:lnTo>
                    <a:pt x="9" y="68"/>
                  </a:lnTo>
                  <a:cubicBezTo>
                    <a:pt x="60" y="158"/>
                    <a:pt x="116" y="244"/>
                    <a:pt x="170" y="331"/>
                  </a:cubicBezTo>
                  <a:lnTo>
                    <a:pt x="170" y="331"/>
                  </a:lnTo>
                  <a:cubicBezTo>
                    <a:pt x="174" y="329"/>
                    <a:pt x="178" y="327"/>
                    <a:pt x="182" y="32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7" name="Freeform 398">
              <a:extLst>
                <a:ext uri="{FF2B5EF4-FFF2-40B4-BE49-F238E27FC236}">
                  <a16:creationId xmlns:a16="http://schemas.microsoft.com/office/drawing/2014/main" id="{916C38A2-6A19-8F47-AA95-49696AA6B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6235" y="-66181"/>
              <a:ext cx="42231" cy="135124"/>
            </a:xfrm>
            <a:custGeom>
              <a:avLst/>
              <a:gdLst>
                <a:gd name="T0" fmla="*/ 75 w 98"/>
                <a:gd name="T1" fmla="*/ 308 h 309"/>
                <a:gd name="T2" fmla="*/ 75 w 98"/>
                <a:gd name="T3" fmla="*/ 308 h 309"/>
                <a:gd name="T4" fmla="*/ 83 w 98"/>
                <a:gd name="T5" fmla="*/ 31 h 309"/>
                <a:gd name="T6" fmla="*/ 83 w 98"/>
                <a:gd name="T7" fmla="*/ 31 h 309"/>
                <a:gd name="T8" fmla="*/ 35 w 98"/>
                <a:gd name="T9" fmla="*/ 0 h 309"/>
                <a:gd name="T10" fmla="*/ 35 w 98"/>
                <a:gd name="T11" fmla="*/ 0 h 309"/>
                <a:gd name="T12" fmla="*/ 4 w 98"/>
                <a:gd name="T13" fmla="*/ 44 h 309"/>
                <a:gd name="T14" fmla="*/ 4 w 98"/>
                <a:gd name="T15" fmla="*/ 44 h 309"/>
                <a:gd name="T16" fmla="*/ 8 w 98"/>
                <a:gd name="T17" fmla="*/ 72 h 309"/>
                <a:gd name="T18" fmla="*/ 8 w 98"/>
                <a:gd name="T19" fmla="*/ 72 h 309"/>
                <a:gd name="T20" fmla="*/ 75 w 98"/>
                <a:gd name="T21" fmla="*/ 30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309">
                  <a:moveTo>
                    <a:pt x="75" y="308"/>
                  </a:moveTo>
                  <a:lnTo>
                    <a:pt x="75" y="308"/>
                  </a:lnTo>
                  <a:cubicBezTo>
                    <a:pt x="94" y="215"/>
                    <a:pt x="97" y="123"/>
                    <a:pt x="83" y="31"/>
                  </a:cubicBezTo>
                  <a:lnTo>
                    <a:pt x="83" y="31"/>
                  </a:lnTo>
                  <a:cubicBezTo>
                    <a:pt x="81" y="18"/>
                    <a:pt x="52" y="1"/>
                    <a:pt x="35" y="0"/>
                  </a:cubicBezTo>
                  <a:lnTo>
                    <a:pt x="35" y="0"/>
                  </a:lnTo>
                  <a:cubicBezTo>
                    <a:pt x="25" y="0"/>
                    <a:pt x="12" y="27"/>
                    <a:pt x="4" y="44"/>
                  </a:cubicBezTo>
                  <a:lnTo>
                    <a:pt x="4" y="44"/>
                  </a:lnTo>
                  <a:cubicBezTo>
                    <a:pt x="0" y="51"/>
                    <a:pt x="5" y="63"/>
                    <a:pt x="8" y="72"/>
                  </a:cubicBezTo>
                  <a:lnTo>
                    <a:pt x="8" y="72"/>
                  </a:lnTo>
                  <a:cubicBezTo>
                    <a:pt x="29" y="149"/>
                    <a:pt x="51" y="226"/>
                    <a:pt x="75" y="3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8" name="Freeform 399">
              <a:extLst>
                <a:ext uri="{FF2B5EF4-FFF2-40B4-BE49-F238E27FC236}">
                  <a16:creationId xmlns:a16="http://schemas.microsoft.com/office/drawing/2014/main" id="{1EE895A6-0196-384A-A2E1-629D692F1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8508" y="89442"/>
              <a:ext cx="70386" cy="71316"/>
            </a:xfrm>
            <a:custGeom>
              <a:avLst/>
              <a:gdLst>
                <a:gd name="T0" fmla="*/ 161 w 162"/>
                <a:gd name="T1" fmla="*/ 134 h 162"/>
                <a:gd name="T2" fmla="*/ 161 w 162"/>
                <a:gd name="T3" fmla="*/ 134 h 162"/>
                <a:gd name="T4" fmla="*/ 114 w 162"/>
                <a:gd name="T5" fmla="*/ 36 h 162"/>
                <a:gd name="T6" fmla="*/ 114 w 162"/>
                <a:gd name="T7" fmla="*/ 36 h 162"/>
                <a:gd name="T8" fmla="*/ 10 w 162"/>
                <a:gd name="T9" fmla="*/ 45 h 162"/>
                <a:gd name="T10" fmla="*/ 10 w 162"/>
                <a:gd name="T11" fmla="*/ 45 h 162"/>
                <a:gd name="T12" fmla="*/ 53 w 162"/>
                <a:gd name="T13" fmla="*/ 149 h 162"/>
                <a:gd name="T14" fmla="*/ 53 w 162"/>
                <a:gd name="T15" fmla="*/ 149 h 162"/>
                <a:gd name="T16" fmla="*/ 161 w 162"/>
                <a:gd name="T17" fmla="*/ 134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2" h="162">
                  <a:moveTo>
                    <a:pt x="161" y="134"/>
                  </a:moveTo>
                  <a:lnTo>
                    <a:pt x="161" y="134"/>
                  </a:lnTo>
                  <a:cubicBezTo>
                    <a:pt x="141" y="89"/>
                    <a:pt x="136" y="51"/>
                    <a:pt x="114" y="36"/>
                  </a:cubicBezTo>
                  <a:lnTo>
                    <a:pt x="114" y="36"/>
                  </a:lnTo>
                  <a:cubicBezTo>
                    <a:pt x="83" y="13"/>
                    <a:pt x="27" y="0"/>
                    <a:pt x="10" y="45"/>
                  </a:cubicBezTo>
                  <a:lnTo>
                    <a:pt x="10" y="45"/>
                  </a:lnTo>
                  <a:cubicBezTo>
                    <a:pt x="0" y="71"/>
                    <a:pt x="28" y="122"/>
                    <a:pt x="53" y="149"/>
                  </a:cubicBezTo>
                  <a:lnTo>
                    <a:pt x="53" y="149"/>
                  </a:lnTo>
                  <a:cubicBezTo>
                    <a:pt x="65" y="161"/>
                    <a:pt x="111" y="142"/>
                    <a:pt x="161" y="13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9" name="Freeform 400">
              <a:extLst>
                <a:ext uri="{FF2B5EF4-FFF2-40B4-BE49-F238E27FC236}">
                  <a16:creationId xmlns:a16="http://schemas.microsoft.com/office/drawing/2014/main" id="{D1C7ED1C-770A-D54C-B7A7-AB643291D5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7277" y="504982"/>
              <a:ext cx="126695" cy="49734"/>
            </a:xfrm>
            <a:custGeom>
              <a:avLst/>
              <a:gdLst>
                <a:gd name="T0" fmla="*/ 0 w 289"/>
                <a:gd name="T1" fmla="*/ 81 h 115"/>
                <a:gd name="T2" fmla="*/ 0 w 289"/>
                <a:gd name="T3" fmla="*/ 81 h 115"/>
                <a:gd name="T4" fmla="*/ 288 w 289"/>
                <a:gd name="T5" fmla="*/ 66 h 115"/>
                <a:gd name="T6" fmla="*/ 288 w 289"/>
                <a:gd name="T7" fmla="*/ 66 h 115"/>
                <a:gd name="T8" fmla="*/ 0 w 289"/>
                <a:gd name="T9" fmla="*/ 81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15">
                  <a:moveTo>
                    <a:pt x="0" y="81"/>
                  </a:moveTo>
                  <a:lnTo>
                    <a:pt x="0" y="81"/>
                  </a:lnTo>
                  <a:cubicBezTo>
                    <a:pt x="101" y="114"/>
                    <a:pt x="193" y="93"/>
                    <a:pt x="288" y="66"/>
                  </a:cubicBezTo>
                  <a:lnTo>
                    <a:pt x="288" y="66"/>
                  </a:lnTo>
                  <a:cubicBezTo>
                    <a:pt x="178" y="0"/>
                    <a:pt x="28" y="7"/>
                    <a:pt x="0" y="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0" name="Freeform 401">
              <a:extLst>
                <a:ext uri="{FF2B5EF4-FFF2-40B4-BE49-F238E27FC236}">
                  <a16:creationId xmlns:a16="http://schemas.microsoft.com/office/drawing/2014/main" id="{927A2995-BBEF-D74E-A048-F08450E99B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4135" y="972588"/>
              <a:ext cx="61940" cy="60055"/>
            </a:xfrm>
            <a:custGeom>
              <a:avLst/>
              <a:gdLst>
                <a:gd name="T0" fmla="*/ 139 w 140"/>
                <a:gd name="T1" fmla="*/ 81 h 137"/>
                <a:gd name="T2" fmla="*/ 139 w 140"/>
                <a:gd name="T3" fmla="*/ 81 h 137"/>
                <a:gd name="T4" fmla="*/ 111 w 140"/>
                <a:gd name="T5" fmla="*/ 24 h 137"/>
                <a:gd name="T6" fmla="*/ 111 w 140"/>
                <a:gd name="T7" fmla="*/ 24 h 137"/>
                <a:gd name="T8" fmla="*/ 5 w 140"/>
                <a:gd name="T9" fmla="*/ 38 h 137"/>
                <a:gd name="T10" fmla="*/ 5 w 140"/>
                <a:gd name="T11" fmla="*/ 38 h 137"/>
                <a:gd name="T12" fmla="*/ 22 w 140"/>
                <a:gd name="T13" fmla="*/ 109 h 137"/>
                <a:gd name="T14" fmla="*/ 22 w 140"/>
                <a:gd name="T15" fmla="*/ 109 h 137"/>
                <a:gd name="T16" fmla="*/ 139 w 140"/>
                <a:gd name="T17" fmla="*/ 81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37">
                  <a:moveTo>
                    <a:pt x="139" y="81"/>
                  </a:moveTo>
                  <a:lnTo>
                    <a:pt x="139" y="81"/>
                  </a:lnTo>
                  <a:cubicBezTo>
                    <a:pt x="133" y="67"/>
                    <a:pt x="127" y="39"/>
                    <a:pt x="111" y="24"/>
                  </a:cubicBezTo>
                  <a:lnTo>
                    <a:pt x="111" y="24"/>
                  </a:lnTo>
                  <a:cubicBezTo>
                    <a:pt x="86" y="0"/>
                    <a:pt x="13" y="10"/>
                    <a:pt x="5" y="38"/>
                  </a:cubicBezTo>
                  <a:lnTo>
                    <a:pt x="5" y="38"/>
                  </a:lnTo>
                  <a:cubicBezTo>
                    <a:pt x="0" y="60"/>
                    <a:pt x="8" y="93"/>
                    <a:pt x="22" y="109"/>
                  </a:cubicBezTo>
                  <a:lnTo>
                    <a:pt x="22" y="109"/>
                  </a:lnTo>
                  <a:cubicBezTo>
                    <a:pt x="46" y="136"/>
                    <a:pt x="109" y="124"/>
                    <a:pt x="139" y="8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1" name="Freeform 402">
              <a:extLst>
                <a:ext uri="{FF2B5EF4-FFF2-40B4-BE49-F238E27FC236}">
                  <a16:creationId xmlns:a16="http://schemas.microsoft.com/office/drawing/2014/main" id="{516BE024-CC6F-F640-85E7-309F689F6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5662" y="-22386"/>
              <a:ext cx="76955" cy="88206"/>
            </a:xfrm>
            <a:custGeom>
              <a:avLst/>
              <a:gdLst>
                <a:gd name="T0" fmla="*/ 175 w 176"/>
                <a:gd name="T1" fmla="*/ 195 h 205"/>
                <a:gd name="T2" fmla="*/ 175 w 176"/>
                <a:gd name="T3" fmla="*/ 195 h 205"/>
                <a:gd name="T4" fmla="*/ 62 w 176"/>
                <a:gd name="T5" fmla="*/ 21 h 205"/>
                <a:gd name="T6" fmla="*/ 62 w 176"/>
                <a:gd name="T7" fmla="*/ 21 h 205"/>
                <a:gd name="T8" fmla="*/ 3 w 176"/>
                <a:gd name="T9" fmla="*/ 0 h 205"/>
                <a:gd name="T10" fmla="*/ 3 w 176"/>
                <a:gd name="T11" fmla="*/ 0 h 205"/>
                <a:gd name="T12" fmla="*/ 13 w 176"/>
                <a:gd name="T13" fmla="*/ 64 h 205"/>
                <a:gd name="T14" fmla="*/ 13 w 176"/>
                <a:gd name="T15" fmla="*/ 64 h 205"/>
                <a:gd name="T16" fmla="*/ 161 w 176"/>
                <a:gd name="T17" fmla="*/ 204 h 205"/>
                <a:gd name="T18" fmla="*/ 161 w 176"/>
                <a:gd name="T19" fmla="*/ 204 h 205"/>
                <a:gd name="T20" fmla="*/ 175 w 176"/>
                <a:gd name="T21" fmla="*/ 19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205">
                  <a:moveTo>
                    <a:pt x="175" y="195"/>
                  </a:moveTo>
                  <a:lnTo>
                    <a:pt x="175" y="195"/>
                  </a:lnTo>
                  <a:cubicBezTo>
                    <a:pt x="138" y="137"/>
                    <a:pt x="103" y="77"/>
                    <a:pt x="62" y="21"/>
                  </a:cubicBezTo>
                  <a:lnTo>
                    <a:pt x="62" y="21"/>
                  </a:lnTo>
                  <a:cubicBezTo>
                    <a:pt x="52" y="7"/>
                    <a:pt x="23" y="7"/>
                    <a:pt x="3" y="0"/>
                  </a:cubicBezTo>
                  <a:lnTo>
                    <a:pt x="3" y="0"/>
                  </a:lnTo>
                  <a:cubicBezTo>
                    <a:pt x="5" y="22"/>
                    <a:pt x="0" y="52"/>
                    <a:pt x="13" y="64"/>
                  </a:cubicBezTo>
                  <a:lnTo>
                    <a:pt x="13" y="64"/>
                  </a:lnTo>
                  <a:cubicBezTo>
                    <a:pt x="59" y="114"/>
                    <a:pt x="111" y="158"/>
                    <a:pt x="161" y="204"/>
                  </a:cubicBezTo>
                  <a:lnTo>
                    <a:pt x="161" y="204"/>
                  </a:lnTo>
                  <a:cubicBezTo>
                    <a:pt x="165" y="201"/>
                    <a:pt x="170" y="199"/>
                    <a:pt x="175" y="1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2" name="Freeform 403">
              <a:extLst>
                <a:ext uri="{FF2B5EF4-FFF2-40B4-BE49-F238E27FC236}">
                  <a16:creationId xmlns:a16="http://schemas.microsoft.com/office/drawing/2014/main" id="{F803EF68-68F4-AA42-9E68-14AB7E1CE2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2294" y="512794"/>
              <a:ext cx="55371" cy="53486"/>
            </a:xfrm>
            <a:custGeom>
              <a:avLst/>
              <a:gdLst>
                <a:gd name="T0" fmla="*/ 14 w 127"/>
                <a:gd name="T1" fmla="*/ 121 h 122"/>
                <a:gd name="T2" fmla="*/ 14 w 127"/>
                <a:gd name="T3" fmla="*/ 121 h 122"/>
                <a:gd name="T4" fmla="*/ 116 w 127"/>
                <a:gd name="T5" fmla="*/ 81 h 122"/>
                <a:gd name="T6" fmla="*/ 116 w 127"/>
                <a:gd name="T7" fmla="*/ 81 h 122"/>
                <a:gd name="T8" fmla="*/ 99 w 127"/>
                <a:gd name="T9" fmla="*/ 0 h 122"/>
                <a:gd name="T10" fmla="*/ 99 w 127"/>
                <a:gd name="T11" fmla="*/ 0 h 122"/>
                <a:gd name="T12" fmla="*/ 11 w 127"/>
                <a:gd name="T13" fmla="*/ 26 h 122"/>
                <a:gd name="T14" fmla="*/ 11 w 127"/>
                <a:gd name="T15" fmla="*/ 26 h 122"/>
                <a:gd name="T16" fmla="*/ 14 w 127"/>
                <a:gd name="T17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122">
                  <a:moveTo>
                    <a:pt x="14" y="121"/>
                  </a:moveTo>
                  <a:lnTo>
                    <a:pt x="14" y="121"/>
                  </a:lnTo>
                  <a:cubicBezTo>
                    <a:pt x="64" y="103"/>
                    <a:pt x="103" y="101"/>
                    <a:pt x="116" y="81"/>
                  </a:cubicBezTo>
                  <a:lnTo>
                    <a:pt x="116" y="81"/>
                  </a:lnTo>
                  <a:cubicBezTo>
                    <a:pt x="126" y="64"/>
                    <a:pt x="106" y="28"/>
                    <a:pt x="99" y="0"/>
                  </a:cubicBezTo>
                  <a:lnTo>
                    <a:pt x="99" y="0"/>
                  </a:lnTo>
                  <a:cubicBezTo>
                    <a:pt x="69" y="8"/>
                    <a:pt x="34" y="8"/>
                    <a:pt x="11" y="26"/>
                  </a:cubicBezTo>
                  <a:lnTo>
                    <a:pt x="11" y="26"/>
                  </a:lnTo>
                  <a:cubicBezTo>
                    <a:pt x="0" y="35"/>
                    <a:pt x="12" y="74"/>
                    <a:pt x="14" y="12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3" name="Freeform 404">
              <a:extLst>
                <a:ext uri="{FF2B5EF4-FFF2-40B4-BE49-F238E27FC236}">
                  <a16:creationId xmlns:a16="http://schemas.microsoft.com/office/drawing/2014/main" id="{13822D2F-8B8E-5B46-A2EA-32A82AD05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5019" y="430092"/>
              <a:ext cx="44109" cy="44103"/>
            </a:xfrm>
            <a:custGeom>
              <a:avLst/>
              <a:gdLst>
                <a:gd name="T0" fmla="*/ 78 w 100"/>
                <a:gd name="T1" fmla="*/ 0 h 103"/>
                <a:gd name="T2" fmla="*/ 78 w 100"/>
                <a:gd name="T3" fmla="*/ 0 h 103"/>
                <a:gd name="T4" fmla="*/ 0 w 100"/>
                <a:gd name="T5" fmla="*/ 26 h 103"/>
                <a:gd name="T6" fmla="*/ 0 w 100"/>
                <a:gd name="T7" fmla="*/ 26 h 103"/>
                <a:gd name="T8" fmla="*/ 26 w 100"/>
                <a:gd name="T9" fmla="*/ 93 h 103"/>
                <a:gd name="T10" fmla="*/ 26 w 100"/>
                <a:gd name="T11" fmla="*/ 93 h 103"/>
                <a:gd name="T12" fmla="*/ 90 w 100"/>
                <a:gd name="T13" fmla="*/ 80 h 103"/>
                <a:gd name="T14" fmla="*/ 90 w 100"/>
                <a:gd name="T15" fmla="*/ 80 h 103"/>
                <a:gd name="T16" fmla="*/ 78 w 100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103">
                  <a:moveTo>
                    <a:pt x="78" y="0"/>
                  </a:moveTo>
                  <a:lnTo>
                    <a:pt x="78" y="0"/>
                  </a:lnTo>
                  <a:cubicBezTo>
                    <a:pt x="42" y="11"/>
                    <a:pt x="21" y="19"/>
                    <a:pt x="0" y="26"/>
                  </a:cubicBezTo>
                  <a:lnTo>
                    <a:pt x="0" y="26"/>
                  </a:lnTo>
                  <a:cubicBezTo>
                    <a:pt x="8" y="50"/>
                    <a:pt x="9" y="81"/>
                    <a:pt x="26" y="93"/>
                  </a:cubicBezTo>
                  <a:lnTo>
                    <a:pt x="26" y="93"/>
                  </a:lnTo>
                  <a:cubicBezTo>
                    <a:pt x="39" y="102"/>
                    <a:pt x="79" y="94"/>
                    <a:pt x="90" y="80"/>
                  </a:cubicBezTo>
                  <a:lnTo>
                    <a:pt x="90" y="80"/>
                  </a:lnTo>
                  <a:cubicBezTo>
                    <a:pt x="99" y="68"/>
                    <a:pt x="85" y="37"/>
                    <a:pt x="7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4" name="Freeform 405">
              <a:extLst>
                <a:ext uri="{FF2B5EF4-FFF2-40B4-BE49-F238E27FC236}">
                  <a16:creationId xmlns:a16="http://schemas.microsoft.com/office/drawing/2014/main" id="{006E30EB-1157-014E-9F79-E15CF5D77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073" y="35554"/>
              <a:ext cx="64755" cy="53486"/>
            </a:xfrm>
            <a:custGeom>
              <a:avLst/>
              <a:gdLst>
                <a:gd name="T0" fmla="*/ 0 w 150"/>
                <a:gd name="T1" fmla="*/ 19 h 123"/>
                <a:gd name="T2" fmla="*/ 0 w 150"/>
                <a:gd name="T3" fmla="*/ 19 h 123"/>
                <a:gd name="T4" fmla="*/ 136 w 150"/>
                <a:gd name="T5" fmla="*/ 122 h 123"/>
                <a:gd name="T6" fmla="*/ 136 w 150"/>
                <a:gd name="T7" fmla="*/ 122 h 123"/>
                <a:gd name="T8" fmla="*/ 149 w 150"/>
                <a:gd name="T9" fmla="*/ 106 h 123"/>
                <a:gd name="T10" fmla="*/ 149 w 150"/>
                <a:gd name="T11" fmla="*/ 106 h 123"/>
                <a:gd name="T12" fmla="*/ 16 w 150"/>
                <a:gd name="T13" fmla="*/ 0 h 123"/>
                <a:gd name="T14" fmla="*/ 16 w 150"/>
                <a:gd name="T15" fmla="*/ 0 h 123"/>
                <a:gd name="T16" fmla="*/ 0 w 150"/>
                <a:gd name="T17" fmla="*/ 19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123">
                  <a:moveTo>
                    <a:pt x="0" y="19"/>
                  </a:moveTo>
                  <a:lnTo>
                    <a:pt x="0" y="19"/>
                  </a:lnTo>
                  <a:cubicBezTo>
                    <a:pt x="19" y="87"/>
                    <a:pt x="80" y="102"/>
                    <a:pt x="136" y="122"/>
                  </a:cubicBezTo>
                  <a:lnTo>
                    <a:pt x="136" y="122"/>
                  </a:lnTo>
                  <a:cubicBezTo>
                    <a:pt x="140" y="116"/>
                    <a:pt x="145" y="111"/>
                    <a:pt x="149" y="106"/>
                  </a:cubicBezTo>
                  <a:lnTo>
                    <a:pt x="149" y="106"/>
                  </a:lnTo>
                  <a:cubicBezTo>
                    <a:pt x="105" y="71"/>
                    <a:pt x="61" y="35"/>
                    <a:pt x="16" y="0"/>
                  </a:cubicBezTo>
                  <a:lnTo>
                    <a:pt x="16" y="0"/>
                  </a:lnTo>
                  <a:cubicBezTo>
                    <a:pt x="11" y="6"/>
                    <a:pt x="5" y="13"/>
                    <a:pt x="0" y="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5" name="Freeform 406">
              <a:extLst>
                <a:ext uri="{FF2B5EF4-FFF2-40B4-BE49-F238E27FC236}">
                  <a16:creationId xmlns:a16="http://schemas.microsoft.com/office/drawing/2014/main" id="{FF14EC77-7593-9D48-8F53-5F9A332D5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0641" y="-579959"/>
              <a:ext cx="430080" cy="829440"/>
            </a:xfrm>
            <a:custGeom>
              <a:avLst/>
              <a:gdLst>
                <a:gd name="T0" fmla="*/ 327348 w 988"/>
                <a:gd name="T1" fmla="*/ 525210 h 1903"/>
                <a:gd name="T2" fmla="*/ 327348 w 988"/>
                <a:gd name="T3" fmla="*/ 525210 h 1903"/>
                <a:gd name="T4" fmla="*/ 204593 w 988"/>
                <a:gd name="T5" fmla="*/ 235800 h 1903"/>
                <a:gd name="T6" fmla="*/ 204593 w 988"/>
                <a:gd name="T7" fmla="*/ 235800 h 1903"/>
                <a:gd name="T8" fmla="*/ 264229 w 988"/>
                <a:gd name="T9" fmla="*/ 451550 h 1903"/>
                <a:gd name="T10" fmla="*/ 264229 w 988"/>
                <a:gd name="T11" fmla="*/ 451550 h 1903"/>
                <a:gd name="T12" fmla="*/ 364349 w 988"/>
                <a:gd name="T13" fmla="*/ 652917 h 1903"/>
                <a:gd name="T14" fmla="*/ 364349 w 988"/>
                <a:gd name="T15" fmla="*/ 652917 h 1903"/>
                <a:gd name="T16" fmla="*/ 296006 w 988"/>
                <a:gd name="T17" fmla="*/ 553541 h 1903"/>
                <a:gd name="T18" fmla="*/ 296006 w 988"/>
                <a:gd name="T19" fmla="*/ 553541 h 1903"/>
                <a:gd name="T20" fmla="*/ 235499 w 988"/>
                <a:gd name="T21" fmla="*/ 443705 h 1903"/>
                <a:gd name="T22" fmla="*/ 235499 w 988"/>
                <a:gd name="T23" fmla="*/ 443705 h 1903"/>
                <a:gd name="T24" fmla="*/ 186745 w 988"/>
                <a:gd name="T25" fmla="*/ 330381 h 1903"/>
                <a:gd name="T26" fmla="*/ 186745 w 988"/>
                <a:gd name="T27" fmla="*/ 330381 h 1903"/>
                <a:gd name="T28" fmla="*/ 142780 w 988"/>
                <a:gd name="T29" fmla="*/ 216622 h 1903"/>
                <a:gd name="T30" fmla="*/ 142780 w 988"/>
                <a:gd name="T31" fmla="*/ 216622 h 1903"/>
                <a:gd name="T32" fmla="*/ 136250 w 988"/>
                <a:gd name="T33" fmla="*/ 217058 h 1903"/>
                <a:gd name="T34" fmla="*/ 136250 w 988"/>
                <a:gd name="T35" fmla="*/ 217058 h 1903"/>
                <a:gd name="T36" fmla="*/ 136250 w 988"/>
                <a:gd name="T37" fmla="*/ 244953 h 1903"/>
                <a:gd name="T38" fmla="*/ 136250 w 988"/>
                <a:gd name="T39" fmla="*/ 244953 h 1903"/>
                <a:gd name="T40" fmla="*/ 222440 w 988"/>
                <a:gd name="T41" fmla="*/ 493828 h 1903"/>
                <a:gd name="T42" fmla="*/ 222440 w 988"/>
                <a:gd name="T43" fmla="*/ 493828 h 1903"/>
                <a:gd name="T44" fmla="*/ 310807 w 988"/>
                <a:gd name="T45" fmla="*/ 626765 h 1903"/>
                <a:gd name="T46" fmla="*/ 310807 w 988"/>
                <a:gd name="T47" fmla="*/ 626765 h 1903"/>
                <a:gd name="T48" fmla="*/ 403962 w 988"/>
                <a:gd name="T49" fmla="*/ 746627 h 1903"/>
                <a:gd name="T50" fmla="*/ 403962 w 988"/>
                <a:gd name="T51" fmla="*/ 746627 h 1903"/>
                <a:gd name="T52" fmla="*/ 153662 w 988"/>
                <a:gd name="T53" fmla="*/ 435859 h 1903"/>
                <a:gd name="T54" fmla="*/ 153662 w 988"/>
                <a:gd name="T55" fmla="*/ 435859 h 1903"/>
                <a:gd name="T56" fmla="*/ 429645 w 988"/>
                <a:gd name="T57" fmla="*/ 829004 h 1903"/>
                <a:gd name="T58" fmla="*/ 429645 w 988"/>
                <a:gd name="T59" fmla="*/ 829004 h 1903"/>
                <a:gd name="T60" fmla="*/ 396126 w 988"/>
                <a:gd name="T61" fmla="*/ 809826 h 1903"/>
                <a:gd name="T62" fmla="*/ 396126 w 988"/>
                <a:gd name="T63" fmla="*/ 809826 h 1903"/>
                <a:gd name="T64" fmla="*/ 363043 w 988"/>
                <a:gd name="T65" fmla="*/ 789341 h 1903"/>
                <a:gd name="T66" fmla="*/ 363043 w 988"/>
                <a:gd name="T67" fmla="*/ 789341 h 1903"/>
                <a:gd name="T68" fmla="*/ 51366 w 988"/>
                <a:gd name="T69" fmla="*/ 400119 h 1903"/>
                <a:gd name="T70" fmla="*/ 51366 w 988"/>
                <a:gd name="T71" fmla="*/ 400119 h 1903"/>
                <a:gd name="T72" fmla="*/ 14800 w 988"/>
                <a:gd name="T73" fmla="*/ 157781 h 1903"/>
                <a:gd name="T74" fmla="*/ 14800 w 988"/>
                <a:gd name="T75" fmla="*/ 157781 h 1903"/>
                <a:gd name="T76" fmla="*/ 58331 w 988"/>
                <a:gd name="T77" fmla="*/ 47073 h 1903"/>
                <a:gd name="T78" fmla="*/ 58331 w 988"/>
                <a:gd name="T79" fmla="*/ 47073 h 1903"/>
                <a:gd name="T80" fmla="*/ 158015 w 988"/>
                <a:gd name="T81" fmla="*/ 14383 h 1903"/>
                <a:gd name="T82" fmla="*/ 158015 w 988"/>
                <a:gd name="T83" fmla="*/ 14383 h 1903"/>
                <a:gd name="T84" fmla="*/ 291653 w 988"/>
                <a:gd name="T85" fmla="*/ 137731 h 1903"/>
                <a:gd name="T86" fmla="*/ 291653 w 988"/>
                <a:gd name="T87" fmla="*/ 137731 h 1903"/>
                <a:gd name="T88" fmla="*/ 385244 w 988"/>
                <a:gd name="T89" fmla="*/ 449371 h 1903"/>
                <a:gd name="T90" fmla="*/ 385244 w 988"/>
                <a:gd name="T91" fmla="*/ 449371 h 1903"/>
                <a:gd name="T92" fmla="*/ 415715 w 988"/>
                <a:gd name="T93" fmla="*/ 627201 h 1903"/>
                <a:gd name="T94" fmla="*/ 415715 w 988"/>
                <a:gd name="T95" fmla="*/ 627201 h 1903"/>
                <a:gd name="T96" fmla="*/ 419633 w 988"/>
                <a:gd name="T97" fmla="*/ 648994 h 1903"/>
                <a:gd name="T98" fmla="*/ 419633 w 988"/>
                <a:gd name="T99" fmla="*/ 648994 h 1903"/>
                <a:gd name="T100" fmla="*/ 294701 w 988"/>
                <a:gd name="T101" fmla="*/ 330381 h 1903"/>
                <a:gd name="T102" fmla="*/ 294701 w 988"/>
                <a:gd name="T103" fmla="*/ 330381 h 1903"/>
                <a:gd name="T104" fmla="*/ 286430 w 988"/>
                <a:gd name="T105" fmla="*/ 332561 h 1903"/>
                <a:gd name="T106" fmla="*/ 286430 w 988"/>
                <a:gd name="T107" fmla="*/ 332561 h 1903"/>
                <a:gd name="T108" fmla="*/ 332137 w 988"/>
                <a:gd name="T109" fmla="*/ 523031 h 1903"/>
                <a:gd name="T110" fmla="*/ 332137 w 988"/>
                <a:gd name="T111" fmla="*/ 523031 h 1903"/>
                <a:gd name="T112" fmla="*/ 327348 w 988"/>
                <a:gd name="T113" fmla="*/ 525210 h 190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988" h="1903">
                  <a:moveTo>
                    <a:pt x="752" y="1205"/>
                  </a:moveTo>
                  <a:lnTo>
                    <a:pt x="752" y="1205"/>
                  </a:lnTo>
                  <a:cubicBezTo>
                    <a:pt x="657" y="984"/>
                    <a:pt x="564" y="763"/>
                    <a:pt x="470" y="541"/>
                  </a:cubicBezTo>
                  <a:cubicBezTo>
                    <a:pt x="467" y="720"/>
                    <a:pt x="538" y="879"/>
                    <a:pt x="607" y="1036"/>
                  </a:cubicBezTo>
                  <a:cubicBezTo>
                    <a:pt x="676" y="1192"/>
                    <a:pt x="763" y="1342"/>
                    <a:pt x="837" y="1498"/>
                  </a:cubicBezTo>
                  <a:cubicBezTo>
                    <a:pt x="784" y="1423"/>
                    <a:pt x="728" y="1349"/>
                    <a:pt x="680" y="1270"/>
                  </a:cubicBezTo>
                  <a:cubicBezTo>
                    <a:pt x="630" y="1188"/>
                    <a:pt x="583" y="1104"/>
                    <a:pt x="541" y="1018"/>
                  </a:cubicBezTo>
                  <a:cubicBezTo>
                    <a:pt x="500" y="933"/>
                    <a:pt x="464" y="845"/>
                    <a:pt x="429" y="758"/>
                  </a:cubicBezTo>
                  <a:cubicBezTo>
                    <a:pt x="393" y="672"/>
                    <a:pt x="361" y="584"/>
                    <a:pt x="328" y="497"/>
                  </a:cubicBezTo>
                  <a:cubicBezTo>
                    <a:pt x="323" y="498"/>
                    <a:pt x="318" y="498"/>
                    <a:pt x="313" y="498"/>
                  </a:cubicBezTo>
                  <a:cubicBezTo>
                    <a:pt x="313" y="519"/>
                    <a:pt x="308" y="542"/>
                    <a:pt x="313" y="562"/>
                  </a:cubicBezTo>
                  <a:cubicBezTo>
                    <a:pt x="361" y="758"/>
                    <a:pt x="412" y="955"/>
                    <a:pt x="511" y="1133"/>
                  </a:cubicBezTo>
                  <a:cubicBezTo>
                    <a:pt x="570" y="1240"/>
                    <a:pt x="643" y="1339"/>
                    <a:pt x="714" y="1438"/>
                  </a:cubicBezTo>
                  <a:cubicBezTo>
                    <a:pt x="783" y="1532"/>
                    <a:pt x="858" y="1620"/>
                    <a:pt x="928" y="1713"/>
                  </a:cubicBezTo>
                  <a:cubicBezTo>
                    <a:pt x="686" y="1516"/>
                    <a:pt x="514" y="1262"/>
                    <a:pt x="353" y="1000"/>
                  </a:cubicBezTo>
                  <a:cubicBezTo>
                    <a:pt x="464" y="1370"/>
                    <a:pt x="699" y="1652"/>
                    <a:pt x="987" y="1902"/>
                  </a:cubicBezTo>
                  <a:cubicBezTo>
                    <a:pt x="962" y="1887"/>
                    <a:pt x="936" y="1873"/>
                    <a:pt x="910" y="1858"/>
                  </a:cubicBezTo>
                  <a:cubicBezTo>
                    <a:pt x="884" y="1843"/>
                    <a:pt x="859" y="1827"/>
                    <a:pt x="834" y="1811"/>
                  </a:cubicBezTo>
                  <a:cubicBezTo>
                    <a:pt x="498" y="1591"/>
                    <a:pt x="279" y="1279"/>
                    <a:pt x="118" y="918"/>
                  </a:cubicBezTo>
                  <a:cubicBezTo>
                    <a:pt x="39" y="739"/>
                    <a:pt x="0" y="555"/>
                    <a:pt x="34" y="362"/>
                  </a:cubicBezTo>
                  <a:cubicBezTo>
                    <a:pt x="50" y="274"/>
                    <a:pt x="89" y="188"/>
                    <a:pt x="134" y="108"/>
                  </a:cubicBezTo>
                  <a:cubicBezTo>
                    <a:pt x="182" y="22"/>
                    <a:pt x="269" y="0"/>
                    <a:pt x="363" y="33"/>
                  </a:cubicBezTo>
                  <a:cubicBezTo>
                    <a:pt x="506" y="82"/>
                    <a:pt x="601" y="189"/>
                    <a:pt x="670" y="316"/>
                  </a:cubicBezTo>
                  <a:cubicBezTo>
                    <a:pt x="790" y="539"/>
                    <a:pt x="849" y="781"/>
                    <a:pt x="885" y="1031"/>
                  </a:cubicBezTo>
                  <a:cubicBezTo>
                    <a:pt x="904" y="1168"/>
                    <a:pt x="932" y="1303"/>
                    <a:pt x="955" y="1439"/>
                  </a:cubicBezTo>
                  <a:cubicBezTo>
                    <a:pt x="957" y="1450"/>
                    <a:pt x="959" y="1462"/>
                    <a:pt x="964" y="1489"/>
                  </a:cubicBezTo>
                  <a:cubicBezTo>
                    <a:pt x="806" y="1257"/>
                    <a:pt x="798" y="985"/>
                    <a:pt x="677" y="758"/>
                  </a:cubicBezTo>
                  <a:cubicBezTo>
                    <a:pt x="671" y="760"/>
                    <a:pt x="664" y="761"/>
                    <a:pt x="658" y="763"/>
                  </a:cubicBezTo>
                  <a:cubicBezTo>
                    <a:pt x="693" y="908"/>
                    <a:pt x="727" y="1054"/>
                    <a:pt x="763" y="1200"/>
                  </a:cubicBezTo>
                  <a:cubicBezTo>
                    <a:pt x="758" y="1202"/>
                    <a:pt x="755" y="1204"/>
                    <a:pt x="752" y="120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6" name="Freeform 407">
              <a:extLst>
                <a:ext uri="{FF2B5EF4-FFF2-40B4-BE49-F238E27FC236}">
                  <a16:creationId xmlns:a16="http://schemas.microsoft.com/office/drawing/2014/main" id="{589D07B1-1FE2-464A-9D79-E0DFD81EE8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681" y="702602"/>
              <a:ext cx="389759" cy="541440"/>
            </a:xfrm>
            <a:custGeom>
              <a:avLst/>
              <a:gdLst>
                <a:gd name="T0" fmla="*/ 198359 w 896"/>
                <a:gd name="T1" fmla="*/ 0 h 1244"/>
                <a:gd name="T2" fmla="*/ 198359 w 896"/>
                <a:gd name="T3" fmla="*/ 0 h 1244"/>
                <a:gd name="T4" fmla="*/ 349304 w 896"/>
                <a:gd name="T5" fmla="*/ 144500 h 1244"/>
                <a:gd name="T6" fmla="*/ 349304 w 896"/>
                <a:gd name="T7" fmla="*/ 144500 h 1244"/>
                <a:gd name="T8" fmla="*/ 320594 w 896"/>
                <a:gd name="T9" fmla="*/ 433500 h 1244"/>
                <a:gd name="T10" fmla="*/ 320594 w 896"/>
                <a:gd name="T11" fmla="*/ 433500 h 1244"/>
                <a:gd name="T12" fmla="*/ 62640 w 896"/>
                <a:gd name="T13" fmla="*/ 428277 h 1244"/>
                <a:gd name="T14" fmla="*/ 62640 w 896"/>
                <a:gd name="T15" fmla="*/ 428277 h 1244"/>
                <a:gd name="T16" fmla="*/ 90915 w 896"/>
                <a:gd name="T17" fmla="*/ 52664 h 1244"/>
                <a:gd name="T18" fmla="*/ 90915 w 896"/>
                <a:gd name="T19" fmla="*/ 52664 h 1244"/>
                <a:gd name="T20" fmla="*/ 113100 w 896"/>
                <a:gd name="T21" fmla="*/ 32208 h 1244"/>
                <a:gd name="T22" fmla="*/ 113100 w 896"/>
                <a:gd name="T23" fmla="*/ 32208 h 1244"/>
                <a:gd name="T24" fmla="*/ 91350 w 896"/>
                <a:gd name="T25" fmla="*/ 140583 h 1244"/>
                <a:gd name="T26" fmla="*/ 91350 w 896"/>
                <a:gd name="T27" fmla="*/ 140583 h 1244"/>
                <a:gd name="T28" fmla="*/ 203579 w 896"/>
                <a:gd name="T29" fmla="*/ 306410 h 1244"/>
                <a:gd name="T30" fmla="*/ 203579 w 896"/>
                <a:gd name="T31" fmla="*/ 306410 h 1244"/>
                <a:gd name="T32" fmla="*/ 307979 w 896"/>
                <a:gd name="T33" fmla="*/ 211527 h 1244"/>
                <a:gd name="T34" fmla="*/ 307979 w 896"/>
                <a:gd name="T35" fmla="*/ 211527 h 1244"/>
                <a:gd name="T36" fmla="*/ 266654 w 896"/>
                <a:gd name="T37" fmla="*/ 99670 h 1244"/>
                <a:gd name="T38" fmla="*/ 266654 w 896"/>
                <a:gd name="T39" fmla="*/ 99670 h 1244"/>
                <a:gd name="T40" fmla="*/ 198359 w 896"/>
                <a:gd name="T41" fmla="*/ 0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0"/>
                  </a:moveTo>
                  <a:lnTo>
                    <a:pt x="456" y="0"/>
                  </a:lnTo>
                  <a:cubicBezTo>
                    <a:pt x="638" y="55"/>
                    <a:pt x="741" y="176"/>
                    <a:pt x="803" y="332"/>
                  </a:cubicBezTo>
                  <a:cubicBezTo>
                    <a:pt x="895" y="563"/>
                    <a:pt x="878" y="788"/>
                    <a:pt x="737" y="996"/>
                  </a:cubicBezTo>
                  <a:cubicBezTo>
                    <a:pt x="572" y="1243"/>
                    <a:pt x="301" y="1236"/>
                    <a:pt x="144" y="984"/>
                  </a:cubicBezTo>
                  <a:cubicBezTo>
                    <a:pt x="0" y="752"/>
                    <a:pt x="31" y="329"/>
                    <a:pt x="209" y="121"/>
                  </a:cubicBezTo>
                  <a:cubicBezTo>
                    <a:pt x="223" y="105"/>
                    <a:pt x="240" y="93"/>
                    <a:pt x="260" y="74"/>
                  </a:cubicBezTo>
                  <a:cubicBezTo>
                    <a:pt x="242" y="164"/>
                    <a:pt x="222" y="243"/>
                    <a:pt x="210" y="323"/>
                  </a:cubicBezTo>
                  <a:cubicBezTo>
                    <a:pt x="187" y="482"/>
                    <a:pt x="313" y="665"/>
                    <a:pt x="468" y="704"/>
                  </a:cubicBezTo>
                  <a:cubicBezTo>
                    <a:pt x="607" y="739"/>
                    <a:pt x="713" y="643"/>
                    <a:pt x="708" y="486"/>
                  </a:cubicBezTo>
                  <a:cubicBezTo>
                    <a:pt x="705" y="390"/>
                    <a:pt x="663" y="307"/>
                    <a:pt x="613" y="229"/>
                  </a:cubicBezTo>
                  <a:cubicBezTo>
                    <a:pt x="566" y="155"/>
                    <a:pt x="514" y="84"/>
                    <a:pt x="4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7" name="Freeform 408">
              <a:extLst>
                <a:ext uri="{FF2B5EF4-FFF2-40B4-BE49-F238E27FC236}">
                  <a16:creationId xmlns:a16="http://schemas.microsoft.com/office/drawing/2014/main" id="{F6F667B9-8BF9-084D-B9D2-F434FF116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7630" y="-618358"/>
              <a:ext cx="852139" cy="1092255"/>
            </a:xfrm>
            <a:custGeom>
              <a:avLst/>
              <a:gdLst>
                <a:gd name="T0" fmla="*/ 510 w 1956"/>
                <a:gd name="T1" fmla="*/ 0 h 2510"/>
                <a:gd name="T2" fmla="*/ 510 w 1956"/>
                <a:gd name="T3" fmla="*/ 0 h 2510"/>
                <a:gd name="T4" fmla="*/ 347 w 1956"/>
                <a:gd name="T5" fmla="*/ 1065 h 2510"/>
                <a:gd name="T6" fmla="*/ 347 w 1956"/>
                <a:gd name="T7" fmla="*/ 1065 h 2510"/>
                <a:gd name="T8" fmla="*/ 802 w 1956"/>
                <a:gd name="T9" fmla="*/ 1623 h 2510"/>
                <a:gd name="T10" fmla="*/ 802 w 1956"/>
                <a:gd name="T11" fmla="*/ 1623 h 2510"/>
                <a:gd name="T12" fmla="*/ 1383 w 1956"/>
                <a:gd name="T13" fmla="*/ 2027 h 2510"/>
                <a:gd name="T14" fmla="*/ 1383 w 1956"/>
                <a:gd name="T15" fmla="*/ 2027 h 2510"/>
                <a:gd name="T16" fmla="*/ 1955 w 1956"/>
                <a:gd name="T17" fmla="*/ 2509 h 2510"/>
                <a:gd name="T18" fmla="*/ 1955 w 1956"/>
                <a:gd name="T19" fmla="*/ 2509 h 2510"/>
                <a:gd name="T20" fmla="*/ 1489 w 1956"/>
                <a:gd name="T21" fmla="*/ 2244 h 2510"/>
                <a:gd name="T22" fmla="*/ 1489 w 1956"/>
                <a:gd name="T23" fmla="*/ 2244 h 2510"/>
                <a:gd name="T24" fmla="*/ 888 w 1956"/>
                <a:gd name="T25" fmla="*/ 1917 h 2510"/>
                <a:gd name="T26" fmla="*/ 888 w 1956"/>
                <a:gd name="T27" fmla="*/ 1917 h 2510"/>
                <a:gd name="T28" fmla="*/ 251 w 1956"/>
                <a:gd name="T29" fmla="*/ 1308 h 2510"/>
                <a:gd name="T30" fmla="*/ 251 w 1956"/>
                <a:gd name="T31" fmla="*/ 1308 h 2510"/>
                <a:gd name="T32" fmla="*/ 456 w 1956"/>
                <a:gd name="T33" fmla="*/ 38 h 2510"/>
                <a:gd name="T34" fmla="*/ 456 w 1956"/>
                <a:gd name="T35" fmla="*/ 38 h 2510"/>
                <a:gd name="T36" fmla="*/ 510 w 1956"/>
                <a:gd name="T37" fmla="*/ 0 h 2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56" h="2510">
                  <a:moveTo>
                    <a:pt x="510" y="0"/>
                  </a:moveTo>
                  <a:lnTo>
                    <a:pt x="510" y="0"/>
                  </a:lnTo>
                  <a:cubicBezTo>
                    <a:pt x="241" y="287"/>
                    <a:pt x="180" y="684"/>
                    <a:pt x="347" y="1065"/>
                  </a:cubicBezTo>
                  <a:lnTo>
                    <a:pt x="347" y="1065"/>
                  </a:lnTo>
                  <a:cubicBezTo>
                    <a:pt x="447" y="1293"/>
                    <a:pt x="607" y="1475"/>
                    <a:pt x="802" y="1623"/>
                  </a:cubicBezTo>
                  <a:lnTo>
                    <a:pt x="802" y="1623"/>
                  </a:lnTo>
                  <a:cubicBezTo>
                    <a:pt x="990" y="1765"/>
                    <a:pt x="1187" y="1895"/>
                    <a:pt x="1383" y="2027"/>
                  </a:cubicBezTo>
                  <a:lnTo>
                    <a:pt x="1383" y="2027"/>
                  </a:lnTo>
                  <a:cubicBezTo>
                    <a:pt x="1590" y="2168"/>
                    <a:pt x="1783" y="2324"/>
                    <a:pt x="1955" y="2509"/>
                  </a:cubicBezTo>
                  <a:lnTo>
                    <a:pt x="1955" y="2509"/>
                  </a:lnTo>
                  <a:cubicBezTo>
                    <a:pt x="1799" y="2419"/>
                    <a:pt x="1645" y="2330"/>
                    <a:pt x="1489" y="2244"/>
                  </a:cubicBezTo>
                  <a:lnTo>
                    <a:pt x="1489" y="2244"/>
                  </a:lnTo>
                  <a:cubicBezTo>
                    <a:pt x="1289" y="2134"/>
                    <a:pt x="1083" y="2035"/>
                    <a:pt x="888" y="1917"/>
                  </a:cubicBezTo>
                  <a:lnTo>
                    <a:pt x="888" y="1917"/>
                  </a:lnTo>
                  <a:cubicBezTo>
                    <a:pt x="632" y="1762"/>
                    <a:pt x="409" y="1570"/>
                    <a:pt x="251" y="1308"/>
                  </a:cubicBezTo>
                  <a:lnTo>
                    <a:pt x="251" y="1308"/>
                  </a:lnTo>
                  <a:cubicBezTo>
                    <a:pt x="0" y="893"/>
                    <a:pt x="84" y="348"/>
                    <a:pt x="456" y="38"/>
                  </a:cubicBezTo>
                  <a:lnTo>
                    <a:pt x="456" y="38"/>
                  </a:lnTo>
                  <a:cubicBezTo>
                    <a:pt x="473" y="24"/>
                    <a:pt x="492" y="13"/>
                    <a:pt x="51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58" name="Freeform 409">
              <a:extLst>
                <a:ext uri="{FF2B5EF4-FFF2-40B4-BE49-F238E27FC236}">
                  <a16:creationId xmlns:a16="http://schemas.microsoft.com/office/drawing/2014/main" id="{69928171-8AA5-8C4C-BE8C-201110FD7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8881" y="-67319"/>
              <a:ext cx="564480" cy="364800"/>
            </a:xfrm>
            <a:custGeom>
              <a:avLst/>
              <a:gdLst>
                <a:gd name="T0" fmla="*/ 505635 w 1295"/>
                <a:gd name="T1" fmla="*/ 258834 h 840"/>
                <a:gd name="T2" fmla="*/ 505635 w 1295"/>
                <a:gd name="T3" fmla="*/ 258834 h 840"/>
                <a:gd name="T4" fmla="*/ 92409 w 1295"/>
                <a:gd name="T5" fmla="*/ 284023 h 840"/>
                <a:gd name="T6" fmla="*/ 92409 w 1295"/>
                <a:gd name="T7" fmla="*/ 284023 h 840"/>
                <a:gd name="T8" fmla="*/ 73230 w 1295"/>
                <a:gd name="T9" fmla="*/ 86423 h 840"/>
                <a:gd name="T10" fmla="*/ 73230 w 1295"/>
                <a:gd name="T11" fmla="*/ 86423 h 840"/>
                <a:gd name="T12" fmla="*/ 340867 w 1295"/>
                <a:gd name="T13" fmla="*/ 21714 h 840"/>
                <a:gd name="T14" fmla="*/ 340867 w 1295"/>
                <a:gd name="T15" fmla="*/ 21714 h 840"/>
                <a:gd name="T16" fmla="*/ 503891 w 1295"/>
                <a:gd name="T17" fmla="*/ 101623 h 840"/>
                <a:gd name="T18" fmla="*/ 503891 w 1295"/>
                <a:gd name="T19" fmla="*/ 101623 h 840"/>
                <a:gd name="T20" fmla="*/ 564044 w 1295"/>
                <a:gd name="T21" fmla="*/ 165463 h 840"/>
                <a:gd name="T22" fmla="*/ 564044 w 1295"/>
                <a:gd name="T23" fmla="*/ 165463 h 840"/>
                <a:gd name="T24" fmla="*/ 524814 w 1295"/>
                <a:gd name="T25" fmla="*/ 165029 h 840"/>
                <a:gd name="T26" fmla="*/ 524814 w 1295"/>
                <a:gd name="T27" fmla="*/ 165029 h 840"/>
                <a:gd name="T28" fmla="*/ 335201 w 1295"/>
                <a:gd name="T29" fmla="*/ 93371 h 840"/>
                <a:gd name="T30" fmla="*/ 335201 w 1295"/>
                <a:gd name="T31" fmla="*/ 93371 h 840"/>
                <a:gd name="T32" fmla="*/ 217074 w 1295"/>
                <a:gd name="T33" fmla="*/ 165463 h 840"/>
                <a:gd name="T34" fmla="*/ 217074 w 1295"/>
                <a:gd name="T35" fmla="*/ 165463 h 840"/>
                <a:gd name="T36" fmla="*/ 220997 w 1295"/>
                <a:gd name="T37" fmla="*/ 195429 h 840"/>
                <a:gd name="T38" fmla="*/ 220997 w 1295"/>
                <a:gd name="T39" fmla="*/ 195429 h 840"/>
                <a:gd name="T40" fmla="*/ 375303 w 1295"/>
                <a:gd name="T41" fmla="*/ 268389 h 840"/>
                <a:gd name="T42" fmla="*/ 375303 w 1295"/>
                <a:gd name="T43" fmla="*/ 268389 h 840"/>
                <a:gd name="T44" fmla="*/ 505635 w 1295"/>
                <a:gd name="T45" fmla="*/ 258834 h 84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295" h="840">
                  <a:moveTo>
                    <a:pt x="1160" y="596"/>
                  </a:moveTo>
                  <a:lnTo>
                    <a:pt x="1160" y="596"/>
                  </a:lnTo>
                  <a:cubicBezTo>
                    <a:pt x="878" y="839"/>
                    <a:pt x="454" y="803"/>
                    <a:pt x="212" y="654"/>
                  </a:cubicBezTo>
                  <a:cubicBezTo>
                    <a:pt x="20" y="536"/>
                    <a:pt x="0" y="353"/>
                    <a:pt x="168" y="199"/>
                  </a:cubicBezTo>
                  <a:cubicBezTo>
                    <a:pt x="345" y="38"/>
                    <a:pt x="552" y="0"/>
                    <a:pt x="782" y="50"/>
                  </a:cubicBezTo>
                  <a:cubicBezTo>
                    <a:pt x="923" y="80"/>
                    <a:pt x="1046" y="145"/>
                    <a:pt x="1156" y="234"/>
                  </a:cubicBezTo>
                  <a:cubicBezTo>
                    <a:pt x="1207" y="276"/>
                    <a:pt x="1248" y="331"/>
                    <a:pt x="1294" y="381"/>
                  </a:cubicBezTo>
                  <a:cubicBezTo>
                    <a:pt x="1252" y="424"/>
                    <a:pt x="1229" y="401"/>
                    <a:pt x="1204" y="380"/>
                  </a:cubicBezTo>
                  <a:cubicBezTo>
                    <a:pt x="1079" y="273"/>
                    <a:pt x="929" y="226"/>
                    <a:pt x="769" y="215"/>
                  </a:cubicBezTo>
                  <a:cubicBezTo>
                    <a:pt x="636" y="206"/>
                    <a:pt x="543" y="267"/>
                    <a:pt x="498" y="381"/>
                  </a:cubicBezTo>
                  <a:cubicBezTo>
                    <a:pt x="490" y="401"/>
                    <a:pt x="495" y="433"/>
                    <a:pt x="507" y="450"/>
                  </a:cubicBezTo>
                  <a:cubicBezTo>
                    <a:pt x="593" y="572"/>
                    <a:pt x="721" y="614"/>
                    <a:pt x="861" y="618"/>
                  </a:cubicBezTo>
                  <a:cubicBezTo>
                    <a:pt x="960" y="620"/>
                    <a:pt x="1059" y="604"/>
                    <a:pt x="1160" y="59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59" name="Freeform 410">
              <a:extLst>
                <a:ext uri="{FF2B5EF4-FFF2-40B4-BE49-F238E27FC236}">
                  <a16:creationId xmlns:a16="http://schemas.microsoft.com/office/drawing/2014/main" id="{5BC882F7-D37E-CE48-8906-397DAD000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9665" y="349279"/>
              <a:ext cx="791138" cy="595861"/>
            </a:xfrm>
            <a:custGeom>
              <a:avLst/>
              <a:gdLst>
                <a:gd name="T0" fmla="*/ 1802 w 1815"/>
                <a:gd name="T1" fmla="*/ 419 h 1368"/>
                <a:gd name="T2" fmla="*/ 1802 w 1815"/>
                <a:gd name="T3" fmla="*/ 419 h 1368"/>
                <a:gd name="T4" fmla="*/ 1722 w 1815"/>
                <a:gd name="T5" fmla="*/ 383 h 1368"/>
                <a:gd name="T6" fmla="*/ 1722 w 1815"/>
                <a:gd name="T7" fmla="*/ 383 h 1368"/>
                <a:gd name="T8" fmla="*/ 1091 w 1815"/>
                <a:gd name="T9" fmla="*/ 231 h 1368"/>
                <a:gd name="T10" fmla="*/ 1091 w 1815"/>
                <a:gd name="T11" fmla="*/ 231 h 1368"/>
                <a:gd name="T12" fmla="*/ 565 w 1815"/>
                <a:gd name="T13" fmla="*/ 440 h 1368"/>
                <a:gd name="T14" fmla="*/ 565 w 1815"/>
                <a:gd name="T15" fmla="*/ 440 h 1368"/>
                <a:gd name="T16" fmla="*/ 365 w 1815"/>
                <a:gd name="T17" fmla="*/ 620 h 1368"/>
                <a:gd name="T18" fmla="*/ 365 w 1815"/>
                <a:gd name="T19" fmla="*/ 620 h 1368"/>
                <a:gd name="T20" fmla="*/ 183 w 1815"/>
                <a:gd name="T21" fmla="*/ 1024 h 1368"/>
                <a:gd name="T22" fmla="*/ 183 w 1815"/>
                <a:gd name="T23" fmla="*/ 1024 h 1368"/>
                <a:gd name="T24" fmla="*/ 177 w 1815"/>
                <a:gd name="T25" fmla="*/ 1310 h 1368"/>
                <a:gd name="T26" fmla="*/ 177 w 1815"/>
                <a:gd name="T27" fmla="*/ 1310 h 1368"/>
                <a:gd name="T28" fmla="*/ 175 w 1815"/>
                <a:gd name="T29" fmla="*/ 1361 h 1368"/>
                <a:gd name="T30" fmla="*/ 175 w 1815"/>
                <a:gd name="T31" fmla="*/ 1361 h 1368"/>
                <a:gd name="T32" fmla="*/ 156 w 1815"/>
                <a:gd name="T33" fmla="*/ 1367 h 1368"/>
                <a:gd name="T34" fmla="*/ 156 w 1815"/>
                <a:gd name="T35" fmla="*/ 1367 h 1368"/>
                <a:gd name="T36" fmla="*/ 104 w 1815"/>
                <a:gd name="T37" fmla="*/ 1239 h 1368"/>
                <a:gd name="T38" fmla="*/ 104 w 1815"/>
                <a:gd name="T39" fmla="*/ 1239 h 1368"/>
                <a:gd name="T40" fmla="*/ 502 w 1815"/>
                <a:gd name="T41" fmla="*/ 184 h 1368"/>
                <a:gd name="T42" fmla="*/ 502 w 1815"/>
                <a:gd name="T43" fmla="*/ 184 h 1368"/>
                <a:gd name="T44" fmla="*/ 1276 w 1815"/>
                <a:gd name="T45" fmla="*/ 114 h 1368"/>
                <a:gd name="T46" fmla="*/ 1276 w 1815"/>
                <a:gd name="T47" fmla="*/ 114 h 1368"/>
                <a:gd name="T48" fmla="*/ 1474 w 1815"/>
                <a:gd name="T49" fmla="*/ 198 h 1368"/>
                <a:gd name="T50" fmla="*/ 1474 w 1815"/>
                <a:gd name="T51" fmla="*/ 198 h 1368"/>
                <a:gd name="T52" fmla="*/ 1814 w 1815"/>
                <a:gd name="T53" fmla="*/ 397 h 1368"/>
                <a:gd name="T54" fmla="*/ 1814 w 1815"/>
                <a:gd name="T55" fmla="*/ 397 h 1368"/>
                <a:gd name="T56" fmla="*/ 1802 w 1815"/>
                <a:gd name="T57" fmla="*/ 419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815" h="1368">
                  <a:moveTo>
                    <a:pt x="1802" y="419"/>
                  </a:moveTo>
                  <a:lnTo>
                    <a:pt x="1802" y="419"/>
                  </a:lnTo>
                  <a:cubicBezTo>
                    <a:pt x="1775" y="407"/>
                    <a:pt x="1748" y="395"/>
                    <a:pt x="1722" y="383"/>
                  </a:cubicBezTo>
                  <a:lnTo>
                    <a:pt x="1722" y="383"/>
                  </a:lnTo>
                  <a:cubicBezTo>
                    <a:pt x="1523" y="286"/>
                    <a:pt x="1314" y="225"/>
                    <a:pt x="1091" y="231"/>
                  </a:cubicBezTo>
                  <a:lnTo>
                    <a:pt x="1091" y="231"/>
                  </a:lnTo>
                  <a:cubicBezTo>
                    <a:pt x="893" y="236"/>
                    <a:pt x="718" y="315"/>
                    <a:pt x="565" y="440"/>
                  </a:cubicBezTo>
                  <a:lnTo>
                    <a:pt x="565" y="440"/>
                  </a:lnTo>
                  <a:cubicBezTo>
                    <a:pt x="496" y="497"/>
                    <a:pt x="429" y="557"/>
                    <a:pt x="365" y="620"/>
                  </a:cubicBezTo>
                  <a:lnTo>
                    <a:pt x="365" y="620"/>
                  </a:lnTo>
                  <a:cubicBezTo>
                    <a:pt x="253" y="732"/>
                    <a:pt x="200" y="872"/>
                    <a:pt x="183" y="1024"/>
                  </a:cubicBezTo>
                  <a:lnTo>
                    <a:pt x="183" y="1024"/>
                  </a:lnTo>
                  <a:cubicBezTo>
                    <a:pt x="172" y="1119"/>
                    <a:pt x="178" y="1215"/>
                    <a:pt x="177" y="1310"/>
                  </a:cubicBezTo>
                  <a:lnTo>
                    <a:pt x="177" y="1310"/>
                  </a:lnTo>
                  <a:cubicBezTo>
                    <a:pt x="177" y="1327"/>
                    <a:pt x="175" y="1344"/>
                    <a:pt x="175" y="1361"/>
                  </a:cubicBezTo>
                  <a:lnTo>
                    <a:pt x="175" y="1361"/>
                  </a:lnTo>
                  <a:cubicBezTo>
                    <a:pt x="168" y="1363"/>
                    <a:pt x="162" y="1365"/>
                    <a:pt x="156" y="1367"/>
                  </a:cubicBezTo>
                  <a:lnTo>
                    <a:pt x="156" y="1367"/>
                  </a:lnTo>
                  <a:cubicBezTo>
                    <a:pt x="138" y="1324"/>
                    <a:pt x="116" y="1283"/>
                    <a:pt x="104" y="1239"/>
                  </a:cubicBezTo>
                  <a:lnTo>
                    <a:pt x="104" y="1239"/>
                  </a:lnTo>
                  <a:cubicBezTo>
                    <a:pt x="0" y="837"/>
                    <a:pt x="162" y="423"/>
                    <a:pt x="502" y="184"/>
                  </a:cubicBezTo>
                  <a:lnTo>
                    <a:pt x="502" y="184"/>
                  </a:lnTo>
                  <a:cubicBezTo>
                    <a:pt x="749" y="10"/>
                    <a:pt x="1005" y="0"/>
                    <a:pt x="1276" y="114"/>
                  </a:cubicBezTo>
                  <a:lnTo>
                    <a:pt x="1276" y="114"/>
                  </a:lnTo>
                  <a:cubicBezTo>
                    <a:pt x="1342" y="143"/>
                    <a:pt x="1412" y="164"/>
                    <a:pt x="1474" y="198"/>
                  </a:cubicBezTo>
                  <a:lnTo>
                    <a:pt x="1474" y="198"/>
                  </a:lnTo>
                  <a:cubicBezTo>
                    <a:pt x="1590" y="261"/>
                    <a:pt x="1701" y="330"/>
                    <a:pt x="1814" y="397"/>
                  </a:cubicBezTo>
                  <a:lnTo>
                    <a:pt x="1814" y="397"/>
                  </a:lnTo>
                  <a:cubicBezTo>
                    <a:pt x="1809" y="404"/>
                    <a:pt x="1806" y="412"/>
                    <a:pt x="1802" y="4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0" name="Freeform 411">
              <a:extLst>
                <a:ext uri="{FF2B5EF4-FFF2-40B4-BE49-F238E27FC236}">
                  <a16:creationId xmlns:a16="http://schemas.microsoft.com/office/drawing/2014/main" id="{48286315-D62C-1C47-9363-18599CD0C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0721" y="1038601"/>
              <a:ext cx="366721" cy="445440"/>
            </a:xfrm>
            <a:custGeom>
              <a:avLst/>
              <a:gdLst>
                <a:gd name="T0" fmla="*/ 208434 w 841"/>
                <a:gd name="T1" fmla="*/ 0 h 1021"/>
                <a:gd name="T2" fmla="*/ 208434 w 841"/>
                <a:gd name="T3" fmla="*/ 0 h 1021"/>
                <a:gd name="T4" fmla="*/ 190991 w 841"/>
                <a:gd name="T5" fmla="*/ 17451 h 1021"/>
                <a:gd name="T6" fmla="*/ 190991 w 841"/>
                <a:gd name="T7" fmla="*/ 17451 h 1021"/>
                <a:gd name="T8" fmla="*/ 118171 w 841"/>
                <a:gd name="T9" fmla="*/ 163604 h 1021"/>
                <a:gd name="T10" fmla="*/ 118171 w 841"/>
                <a:gd name="T11" fmla="*/ 163604 h 1021"/>
                <a:gd name="T12" fmla="*/ 178346 w 841"/>
                <a:gd name="T13" fmla="*/ 257840 h 1021"/>
                <a:gd name="T14" fmla="*/ 178346 w 841"/>
                <a:gd name="T15" fmla="*/ 257840 h 1021"/>
                <a:gd name="T16" fmla="*/ 288231 w 841"/>
                <a:gd name="T17" fmla="*/ 204614 h 1021"/>
                <a:gd name="T18" fmla="*/ 288231 w 841"/>
                <a:gd name="T19" fmla="*/ 204614 h 1021"/>
                <a:gd name="T20" fmla="*/ 304801 w 841"/>
                <a:gd name="T21" fmla="*/ 111251 h 1021"/>
                <a:gd name="T22" fmla="*/ 304801 w 841"/>
                <a:gd name="T23" fmla="*/ 111251 h 1021"/>
                <a:gd name="T24" fmla="*/ 287359 w 841"/>
                <a:gd name="T25" fmla="*/ 123030 h 1021"/>
                <a:gd name="T26" fmla="*/ 287359 w 841"/>
                <a:gd name="T27" fmla="*/ 123030 h 1021"/>
                <a:gd name="T28" fmla="*/ 292592 w 841"/>
                <a:gd name="T29" fmla="*/ 64133 h 1021"/>
                <a:gd name="T30" fmla="*/ 292592 w 841"/>
                <a:gd name="T31" fmla="*/ 64133 h 1021"/>
                <a:gd name="T32" fmla="*/ 297388 w 841"/>
                <a:gd name="T33" fmla="*/ 63697 h 1021"/>
                <a:gd name="T34" fmla="*/ 297388 w 841"/>
                <a:gd name="T35" fmla="*/ 63697 h 1021"/>
                <a:gd name="T36" fmla="*/ 304365 w 841"/>
                <a:gd name="T37" fmla="*/ 78094 h 1021"/>
                <a:gd name="T38" fmla="*/ 304365 w 841"/>
                <a:gd name="T39" fmla="*/ 78094 h 1021"/>
                <a:gd name="T40" fmla="*/ 307854 w 841"/>
                <a:gd name="T41" fmla="*/ 77221 h 1021"/>
                <a:gd name="T42" fmla="*/ 307854 w 841"/>
                <a:gd name="T43" fmla="*/ 77221 h 1021"/>
                <a:gd name="T44" fmla="*/ 303929 w 841"/>
                <a:gd name="T45" fmla="*/ 23559 h 1021"/>
                <a:gd name="T46" fmla="*/ 303929 w 841"/>
                <a:gd name="T47" fmla="*/ 23559 h 1021"/>
                <a:gd name="T48" fmla="*/ 340558 w 841"/>
                <a:gd name="T49" fmla="*/ 95109 h 1021"/>
                <a:gd name="T50" fmla="*/ 340558 w 841"/>
                <a:gd name="T51" fmla="*/ 95109 h 1021"/>
                <a:gd name="T52" fmla="*/ 147822 w 841"/>
                <a:gd name="T53" fmla="*/ 426244 h 1021"/>
                <a:gd name="T54" fmla="*/ 147822 w 841"/>
                <a:gd name="T55" fmla="*/ 426244 h 1021"/>
                <a:gd name="T56" fmla="*/ 27907 w 841"/>
                <a:gd name="T57" fmla="*/ 367346 h 1021"/>
                <a:gd name="T58" fmla="*/ 27907 w 841"/>
                <a:gd name="T59" fmla="*/ 367346 h 1021"/>
                <a:gd name="T60" fmla="*/ 40117 w 841"/>
                <a:gd name="T61" fmla="*/ 156624 h 1021"/>
                <a:gd name="T62" fmla="*/ 40117 w 841"/>
                <a:gd name="T63" fmla="*/ 156624 h 1021"/>
                <a:gd name="T64" fmla="*/ 208434 w 841"/>
                <a:gd name="T65" fmla="*/ 0 h 102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841" h="1021">
                  <a:moveTo>
                    <a:pt x="478" y="0"/>
                  </a:moveTo>
                  <a:lnTo>
                    <a:pt x="478" y="0"/>
                  </a:lnTo>
                  <a:cubicBezTo>
                    <a:pt x="465" y="13"/>
                    <a:pt x="453" y="28"/>
                    <a:pt x="438" y="40"/>
                  </a:cubicBezTo>
                  <a:cubicBezTo>
                    <a:pt x="335" y="128"/>
                    <a:pt x="284" y="244"/>
                    <a:pt x="271" y="375"/>
                  </a:cubicBezTo>
                  <a:cubicBezTo>
                    <a:pt x="260" y="491"/>
                    <a:pt x="314" y="569"/>
                    <a:pt x="409" y="591"/>
                  </a:cubicBezTo>
                  <a:cubicBezTo>
                    <a:pt x="533" y="620"/>
                    <a:pt x="617" y="584"/>
                    <a:pt x="661" y="469"/>
                  </a:cubicBezTo>
                  <a:cubicBezTo>
                    <a:pt x="686" y="403"/>
                    <a:pt x="696" y="331"/>
                    <a:pt x="699" y="255"/>
                  </a:cubicBezTo>
                  <a:cubicBezTo>
                    <a:pt x="692" y="260"/>
                    <a:pt x="685" y="265"/>
                    <a:pt x="659" y="282"/>
                  </a:cubicBezTo>
                  <a:cubicBezTo>
                    <a:pt x="664" y="228"/>
                    <a:pt x="668" y="187"/>
                    <a:pt x="671" y="147"/>
                  </a:cubicBezTo>
                  <a:cubicBezTo>
                    <a:pt x="674" y="146"/>
                    <a:pt x="679" y="146"/>
                    <a:pt x="682" y="146"/>
                  </a:cubicBezTo>
                  <a:cubicBezTo>
                    <a:pt x="688" y="157"/>
                    <a:pt x="693" y="168"/>
                    <a:pt x="698" y="179"/>
                  </a:cubicBezTo>
                  <a:cubicBezTo>
                    <a:pt x="700" y="178"/>
                    <a:pt x="703" y="177"/>
                    <a:pt x="706" y="177"/>
                  </a:cubicBezTo>
                  <a:cubicBezTo>
                    <a:pt x="703" y="138"/>
                    <a:pt x="700" y="100"/>
                    <a:pt x="697" y="54"/>
                  </a:cubicBezTo>
                  <a:cubicBezTo>
                    <a:pt x="755" y="98"/>
                    <a:pt x="771" y="158"/>
                    <a:pt x="781" y="218"/>
                  </a:cubicBezTo>
                  <a:cubicBezTo>
                    <a:pt x="840" y="540"/>
                    <a:pt x="682" y="874"/>
                    <a:pt x="339" y="977"/>
                  </a:cubicBezTo>
                  <a:cubicBezTo>
                    <a:pt x="197" y="1020"/>
                    <a:pt x="118" y="979"/>
                    <a:pt x="64" y="842"/>
                  </a:cubicBezTo>
                  <a:cubicBezTo>
                    <a:pt x="0" y="676"/>
                    <a:pt x="26" y="517"/>
                    <a:pt x="92" y="359"/>
                  </a:cubicBezTo>
                  <a:cubicBezTo>
                    <a:pt x="167" y="182"/>
                    <a:pt x="304" y="71"/>
                    <a:pt x="4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1" name="Freeform 412">
              <a:extLst>
                <a:ext uri="{FF2B5EF4-FFF2-40B4-BE49-F238E27FC236}">
                  <a16:creationId xmlns:a16="http://schemas.microsoft.com/office/drawing/2014/main" id="{450CF75A-9BE5-6F45-9240-6783833AB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2719" y="164205"/>
              <a:ext cx="1580399" cy="817314"/>
            </a:xfrm>
            <a:custGeom>
              <a:avLst/>
              <a:gdLst>
                <a:gd name="T0" fmla="*/ 1284 w 3630"/>
                <a:gd name="T1" fmla="*/ 0 h 1877"/>
                <a:gd name="T2" fmla="*/ 1284 w 3630"/>
                <a:gd name="T3" fmla="*/ 0 h 1877"/>
                <a:gd name="T4" fmla="*/ 1670 w 3630"/>
                <a:gd name="T5" fmla="*/ 218 h 1877"/>
                <a:gd name="T6" fmla="*/ 1670 w 3630"/>
                <a:gd name="T7" fmla="*/ 218 h 1877"/>
                <a:gd name="T8" fmla="*/ 1813 w 3630"/>
                <a:gd name="T9" fmla="*/ 245 h 1877"/>
                <a:gd name="T10" fmla="*/ 1813 w 3630"/>
                <a:gd name="T11" fmla="*/ 245 h 1877"/>
                <a:gd name="T12" fmla="*/ 2447 w 3630"/>
                <a:gd name="T13" fmla="*/ 246 h 1877"/>
                <a:gd name="T14" fmla="*/ 2447 w 3630"/>
                <a:gd name="T15" fmla="*/ 246 h 1877"/>
                <a:gd name="T16" fmla="*/ 3551 w 3630"/>
                <a:gd name="T17" fmla="*/ 648 h 1877"/>
                <a:gd name="T18" fmla="*/ 3551 w 3630"/>
                <a:gd name="T19" fmla="*/ 648 h 1877"/>
                <a:gd name="T20" fmla="*/ 3629 w 3630"/>
                <a:gd name="T21" fmla="*/ 713 h 1877"/>
                <a:gd name="T22" fmla="*/ 3629 w 3630"/>
                <a:gd name="T23" fmla="*/ 713 h 1877"/>
                <a:gd name="T24" fmla="*/ 3390 w 3630"/>
                <a:gd name="T25" fmla="*/ 594 h 1877"/>
                <a:gd name="T26" fmla="*/ 3390 w 3630"/>
                <a:gd name="T27" fmla="*/ 594 h 1877"/>
                <a:gd name="T28" fmla="*/ 2541 w 3630"/>
                <a:gd name="T29" fmla="*/ 320 h 1877"/>
                <a:gd name="T30" fmla="*/ 2541 w 3630"/>
                <a:gd name="T31" fmla="*/ 320 h 1877"/>
                <a:gd name="T32" fmla="*/ 1724 w 3630"/>
                <a:gd name="T33" fmla="*/ 342 h 1877"/>
                <a:gd name="T34" fmla="*/ 1724 w 3630"/>
                <a:gd name="T35" fmla="*/ 342 h 1877"/>
                <a:gd name="T36" fmla="*/ 1183 w 3630"/>
                <a:gd name="T37" fmla="*/ 568 h 1877"/>
                <a:gd name="T38" fmla="*/ 1183 w 3630"/>
                <a:gd name="T39" fmla="*/ 568 h 1877"/>
                <a:gd name="T40" fmla="*/ 924 w 3630"/>
                <a:gd name="T41" fmla="*/ 914 h 1877"/>
                <a:gd name="T42" fmla="*/ 924 w 3630"/>
                <a:gd name="T43" fmla="*/ 914 h 1877"/>
                <a:gd name="T44" fmla="*/ 868 w 3630"/>
                <a:gd name="T45" fmla="*/ 1049 h 1877"/>
                <a:gd name="T46" fmla="*/ 868 w 3630"/>
                <a:gd name="T47" fmla="*/ 1049 h 1877"/>
                <a:gd name="T48" fmla="*/ 844 w 3630"/>
                <a:gd name="T49" fmla="*/ 1041 h 1877"/>
                <a:gd name="T50" fmla="*/ 844 w 3630"/>
                <a:gd name="T51" fmla="*/ 1041 h 1877"/>
                <a:gd name="T52" fmla="*/ 954 w 3630"/>
                <a:gd name="T53" fmla="*/ 712 h 1877"/>
                <a:gd name="T54" fmla="*/ 954 w 3630"/>
                <a:gd name="T55" fmla="*/ 712 h 1877"/>
                <a:gd name="T56" fmla="*/ 21 w 3630"/>
                <a:gd name="T57" fmla="*/ 1876 h 1877"/>
                <a:gd name="T58" fmla="*/ 21 w 3630"/>
                <a:gd name="T59" fmla="*/ 1876 h 1877"/>
                <a:gd name="T60" fmla="*/ 0 w 3630"/>
                <a:gd name="T61" fmla="*/ 1865 h 1877"/>
                <a:gd name="T62" fmla="*/ 0 w 3630"/>
                <a:gd name="T63" fmla="*/ 1865 h 1877"/>
                <a:gd name="T64" fmla="*/ 64 w 3630"/>
                <a:gd name="T65" fmla="*/ 1668 h 1877"/>
                <a:gd name="T66" fmla="*/ 64 w 3630"/>
                <a:gd name="T67" fmla="*/ 1668 h 1877"/>
                <a:gd name="T68" fmla="*/ 151 w 3630"/>
                <a:gd name="T69" fmla="*/ 1469 h 1877"/>
                <a:gd name="T70" fmla="*/ 151 w 3630"/>
                <a:gd name="T71" fmla="*/ 1469 h 1877"/>
                <a:gd name="T72" fmla="*/ 257 w 3630"/>
                <a:gd name="T73" fmla="*/ 1288 h 1877"/>
                <a:gd name="T74" fmla="*/ 257 w 3630"/>
                <a:gd name="T75" fmla="*/ 1288 h 1877"/>
                <a:gd name="T76" fmla="*/ 383 w 3630"/>
                <a:gd name="T77" fmla="*/ 1107 h 1877"/>
                <a:gd name="T78" fmla="*/ 383 w 3630"/>
                <a:gd name="T79" fmla="*/ 1107 h 1877"/>
                <a:gd name="T80" fmla="*/ 113 w 3630"/>
                <a:gd name="T81" fmla="*/ 1068 h 1877"/>
                <a:gd name="T82" fmla="*/ 113 w 3630"/>
                <a:gd name="T83" fmla="*/ 1068 h 1877"/>
                <a:gd name="T84" fmla="*/ 113 w 3630"/>
                <a:gd name="T85" fmla="*/ 1049 h 1877"/>
                <a:gd name="T86" fmla="*/ 113 w 3630"/>
                <a:gd name="T87" fmla="*/ 1049 h 1877"/>
                <a:gd name="T88" fmla="*/ 314 w 3630"/>
                <a:gd name="T89" fmla="*/ 1045 h 1877"/>
                <a:gd name="T90" fmla="*/ 314 w 3630"/>
                <a:gd name="T91" fmla="*/ 1045 h 1877"/>
                <a:gd name="T92" fmla="*/ 528 w 3630"/>
                <a:gd name="T93" fmla="*/ 965 h 1877"/>
                <a:gd name="T94" fmla="*/ 528 w 3630"/>
                <a:gd name="T95" fmla="*/ 965 h 1877"/>
                <a:gd name="T96" fmla="*/ 1088 w 3630"/>
                <a:gd name="T97" fmla="*/ 532 h 1877"/>
                <a:gd name="T98" fmla="*/ 1088 w 3630"/>
                <a:gd name="T99" fmla="*/ 532 h 1877"/>
                <a:gd name="T100" fmla="*/ 1636 w 3630"/>
                <a:gd name="T101" fmla="*/ 288 h 1877"/>
                <a:gd name="T102" fmla="*/ 1636 w 3630"/>
                <a:gd name="T103" fmla="*/ 288 h 1877"/>
                <a:gd name="T104" fmla="*/ 1672 w 3630"/>
                <a:gd name="T105" fmla="*/ 271 h 1877"/>
                <a:gd name="T106" fmla="*/ 1672 w 3630"/>
                <a:gd name="T107" fmla="*/ 271 h 1877"/>
                <a:gd name="T108" fmla="*/ 1277 w 3630"/>
                <a:gd name="T109" fmla="*/ 10 h 1877"/>
                <a:gd name="T110" fmla="*/ 1277 w 3630"/>
                <a:gd name="T111" fmla="*/ 10 h 1877"/>
                <a:gd name="T112" fmla="*/ 1284 w 3630"/>
                <a:gd name="T113" fmla="*/ 0 h 18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30" h="1877">
                  <a:moveTo>
                    <a:pt x="1284" y="0"/>
                  </a:moveTo>
                  <a:lnTo>
                    <a:pt x="1284" y="0"/>
                  </a:lnTo>
                  <a:cubicBezTo>
                    <a:pt x="1412" y="73"/>
                    <a:pt x="1539" y="150"/>
                    <a:pt x="1670" y="218"/>
                  </a:cubicBezTo>
                  <a:lnTo>
                    <a:pt x="1670" y="218"/>
                  </a:lnTo>
                  <a:cubicBezTo>
                    <a:pt x="1712" y="239"/>
                    <a:pt x="1768" y="254"/>
                    <a:pt x="1813" y="245"/>
                  </a:cubicBezTo>
                  <a:lnTo>
                    <a:pt x="1813" y="245"/>
                  </a:lnTo>
                  <a:cubicBezTo>
                    <a:pt x="2025" y="205"/>
                    <a:pt x="2236" y="219"/>
                    <a:pt x="2447" y="246"/>
                  </a:cubicBezTo>
                  <a:lnTo>
                    <a:pt x="2447" y="246"/>
                  </a:lnTo>
                  <a:cubicBezTo>
                    <a:pt x="2844" y="299"/>
                    <a:pt x="3208" y="446"/>
                    <a:pt x="3551" y="648"/>
                  </a:cubicBezTo>
                  <a:lnTo>
                    <a:pt x="3551" y="648"/>
                  </a:lnTo>
                  <a:cubicBezTo>
                    <a:pt x="3580" y="665"/>
                    <a:pt x="3607" y="684"/>
                    <a:pt x="3629" y="713"/>
                  </a:cubicBezTo>
                  <a:lnTo>
                    <a:pt x="3629" y="713"/>
                  </a:lnTo>
                  <a:cubicBezTo>
                    <a:pt x="3550" y="673"/>
                    <a:pt x="3471" y="631"/>
                    <a:pt x="3390" y="594"/>
                  </a:cubicBezTo>
                  <a:lnTo>
                    <a:pt x="3390" y="594"/>
                  </a:lnTo>
                  <a:cubicBezTo>
                    <a:pt x="3118" y="469"/>
                    <a:pt x="2837" y="374"/>
                    <a:pt x="2541" y="320"/>
                  </a:cubicBezTo>
                  <a:lnTo>
                    <a:pt x="2541" y="320"/>
                  </a:lnTo>
                  <a:cubicBezTo>
                    <a:pt x="2265" y="271"/>
                    <a:pt x="1993" y="279"/>
                    <a:pt x="1724" y="342"/>
                  </a:cubicBezTo>
                  <a:lnTo>
                    <a:pt x="1724" y="342"/>
                  </a:lnTo>
                  <a:cubicBezTo>
                    <a:pt x="1533" y="386"/>
                    <a:pt x="1348" y="460"/>
                    <a:pt x="1183" y="568"/>
                  </a:cubicBezTo>
                  <a:lnTo>
                    <a:pt x="1183" y="568"/>
                  </a:lnTo>
                  <a:cubicBezTo>
                    <a:pt x="1059" y="651"/>
                    <a:pt x="975" y="772"/>
                    <a:pt x="924" y="914"/>
                  </a:cubicBezTo>
                  <a:lnTo>
                    <a:pt x="924" y="914"/>
                  </a:lnTo>
                  <a:cubicBezTo>
                    <a:pt x="908" y="960"/>
                    <a:pt x="887" y="1004"/>
                    <a:pt x="868" y="1049"/>
                  </a:cubicBezTo>
                  <a:lnTo>
                    <a:pt x="868" y="1049"/>
                  </a:lnTo>
                  <a:cubicBezTo>
                    <a:pt x="860" y="1046"/>
                    <a:pt x="852" y="1044"/>
                    <a:pt x="844" y="1041"/>
                  </a:cubicBezTo>
                  <a:lnTo>
                    <a:pt x="844" y="1041"/>
                  </a:lnTo>
                  <a:cubicBezTo>
                    <a:pt x="880" y="935"/>
                    <a:pt x="914" y="830"/>
                    <a:pt x="954" y="712"/>
                  </a:cubicBezTo>
                  <a:lnTo>
                    <a:pt x="954" y="712"/>
                  </a:lnTo>
                  <a:cubicBezTo>
                    <a:pt x="546" y="1030"/>
                    <a:pt x="188" y="1375"/>
                    <a:pt x="21" y="1876"/>
                  </a:cubicBezTo>
                  <a:lnTo>
                    <a:pt x="21" y="1876"/>
                  </a:lnTo>
                  <a:cubicBezTo>
                    <a:pt x="14" y="1872"/>
                    <a:pt x="7" y="1869"/>
                    <a:pt x="0" y="1865"/>
                  </a:cubicBezTo>
                  <a:lnTo>
                    <a:pt x="0" y="1865"/>
                  </a:lnTo>
                  <a:cubicBezTo>
                    <a:pt x="21" y="1799"/>
                    <a:pt x="39" y="1733"/>
                    <a:pt x="64" y="1668"/>
                  </a:cubicBezTo>
                  <a:lnTo>
                    <a:pt x="64" y="1668"/>
                  </a:lnTo>
                  <a:cubicBezTo>
                    <a:pt x="90" y="1600"/>
                    <a:pt x="118" y="1534"/>
                    <a:pt x="151" y="1469"/>
                  </a:cubicBezTo>
                  <a:lnTo>
                    <a:pt x="151" y="1469"/>
                  </a:lnTo>
                  <a:cubicBezTo>
                    <a:pt x="183" y="1407"/>
                    <a:pt x="218" y="1347"/>
                    <a:pt x="257" y="1288"/>
                  </a:cubicBezTo>
                  <a:lnTo>
                    <a:pt x="257" y="1288"/>
                  </a:lnTo>
                  <a:cubicBezTo>
                    <a:pt x="295" y="1228"/>
                    <a:pt x="338" y="1171"/>
                    <a:pt x="383" y="1107"/>
                  </a:cubicBezTo>
                  <a:lnTo>
                    <a:pt x="383" y="1107"/>
                  </a:lnTo>
                  <a:cubicBezTo>
                    <a:pt x="290" y="1094"/>
                    <a:pt x="201" y="1081"/>
                    <a:pt x="113" y="1068"/>
                  </a:cubicBezTo>
                  <a:lnTo>
                    <a:pt x="113" y="1068"/>
                  </a:lnTo>
                  <a:cubicBezTo>
                    <a:pt x="113" y="1062"/>
                    <a:pt x="113" y="1055"/>
                    <a:pt x="113" y="1049"/>
                  </a:cubicBezTo>
                  <a:lnTo>
                    <a:pt x="113" y="1049"/>
                  </a:lnTo>
                  <a:cubicBezTo>
                    <a:pt x="180" y="1047"/>
                    <a:pt x="248" y="1037"/>
                    <a:pt x="314" y="1045"/>
                  </a:cubicBezTo>
                  <a:lnTo>
                    <a:pt x="314" y="1045"/>
                  </a:lnTo>
                  <a:cubicBezTo>
                    <a:pt x="403" y="1056"/>
                    <a:pt x="462" y="1032"/>
                    <a:pt x="528" y="965"/>
                  </a:cubicBezTo>
                  <a:lnTo>
                    <a:pt x="528" y="965"/>
                  </a:lnTo>
                  <a:cubicBezTo>
                    <a:pt x="693" y="796"/>
                    <a:pt x="884" y="654"/>
                    <a:pt x="1088" y="532"/>
                  </a:cubicBezTo>
                  <a:lnTo>
                    <a:pt x="1088" y="532"/>
                  </a:lnTo>
                  <a:cubicBezTo>
                    <a:pt x="1261" y="428"/>
                    <a:pt x="1444" y="350"/>
                    <a:pt x="1636" y="288"/>
                  </a:cubicBezTo>
                  <a:lnTo>
                    <a:pt x="1636" y="288"/>
                  </a:lnTo>
                  <a:cubicBezTo>
                    <a:pt x="1643" y="286"/>
                    <a:pt x="1649" y="282"/>
                    <a:pt x="1672" y="271"/>
                  </a:cubicBezTo>
                  <a:lnTo>
                    <a:pt x="1672" y="271"/>
                  </a:lnTo>
                  <a:cubicBezTo>
                    <a:pt x="1533" y="180"/>
                    <a:pt x="1405" y="95"/>
                    <a:pt x="1277" y="10"/>
                  </a:cubicBezTo>
                  <a:lnTo>
                    <a:pt x="1277" y="10"/>
                  </a:lnTo>
                  <a:cubicBezTo>
                    <a:pt x="1280" y="7"/>
                    <a:pt x="1281" y="3"/>
                    <a:pt x="128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2" name="Freeform 413">
              <a:extLst>
                <a:ext uri="{FF2B5EF4-FFF2-40B4-BE49-F238E27FC236}">
                  <a16:creationId xmlns:a16="http://schemas.microsoft.com/office/drawing/2014/main" id="{4885C1E0-5A40-CB4D-8DB5-AA2C11FE1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1441" y="-618359"/>
              <a:ext cx="249600" cy="681599"/>
            </a:xfrm>
            <a:custGeom>
              <a:avLst/>
              <a:gdLst>
                <a:gd name="T0" fmla="*/ 242182 w 572"/>
                <a:gd name="T1" fmla="*/ 681164 h 1566"/>
                <a:gd name="T2" fmla="*/ 242182 w 572"/>
                <a:gd name="T3" fmla="*/ 681164 h 1566"/>
                <a:gd name="T4" fmla="*/ 75055 w 572"/>
                <a:gd name="T5" fmla="*/ 452223 h 1566"/>
                <a:gd name="T6" fmla="*/ 75055 w 572"/>
                <a:gd name="T7" fmla="*/ 452223 h 1566"/>
                <a:gd name="T8" fmla="*/ 10473 w 572"/>
                <a:gd name="T9" fmla="*/ 134927 h 1566"/>
                <a:gd name="T10" fmla="*/ 10473 w 572"/>
                <a:gd name="T11" fmla="*/ 134927 h 1566"/>
                <a:gd name="T12" fmla="*/ 60218 w 572"/>
                <a:gd name="T13" fmla="*/ 22198 h 1566"/>
                <a:gd name="T14" fmla="*/ 60218 w 572"/>
                <a:gd name="T15" fmla="*/ 22198 h 1566"/>
                <a:gd name="T16" fmla="*/ 104291 w 572"/>
                <a:gd name="T17" fmla="*/ 3917 h 1566"/>
                <a:gd name="T18" fmla="*/ 104291 w 572"/>
                <a:gd name="T19" fmla="*/ 3917 h 1566"/>
                <a:gd name="T20" fmla="*/ 138327 w 572"/>
                <a:gd name="T21" fmla="*/ 44395 h 1566"/>
                <a:gd name="T22" fmla="*/ 138327 w 572"/>
                <a:gd name="T23" fmla="*/ 44395 h 1566"/>
                <a:gd name="T24" fmla="*/ 131782 w 572"/>
                <a:gd name="T25" fmla="*/ 100107 h 1566"/>
                <a:gd name="T26" fmla="*/ 131782 w 572"/>
                <a:gd name="T27" fmla="*/ 100107 h 1566"/>
                <a:gd name="T28" fmla="*/ 181091 w 572"/>
                <a:gd name="T29" fmla="*/ 576704 h 1566"/>
                <a:gd name="T30" fmla="*/ 181091 w 572"/>
                <a:gd name="T31" fmla="*/ 576704 h 1566"/>
                <a:gd name="T32" fmla="*/ 249164 w 572"/>
                <a:gd name="T33" fmla="*/ 675941 h 1566"/>
                <a:gd name="T34" fmla="*/ 249164 w 572"/>
                <a:gd name="T35" fmla="*/ 675941 h 1566"/>
                <a:gd name="T36" fmla="*/ 242182 w 572"/>
                <a:gd name="T37" fmla="*/ 681164 h 156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72" h="1566">
                  <a:moveTo>
                    <a:pt x="555" y="1565"/>
                  </a:moveTo>
                  <a:lnTo>
                    <a:pt x="555" y="1565"/>
                  </a:lnTo>
                  <a:cubicBezTo>
                    <a:pt x="406" y="1405"/>
                    <a:pt x="281" y="1228"/>
                    <a:pt x="172" y="1039"/>
                  </a:cubicBezTo>
                  <a:cubicBezTo>
                    <a:pt x="39" y="811"/>
                    <a:pt x="0" y="567"/>
                    <a:pt x="24" y="310"/>
                  </a:cubicBezTo>
                  <a:cubicBezTo>
                    <a:pt x="33" y="212"/>
                    <a:pt x="66" y="120"/>
                    <a:pt x="138" y="51"/>
                  </a:cubicBezTo>
                  <a:cubicBezTo>
                    <a:pt x="163" y="26"/>
                    <a:pt x="213" y="0"/>
                    <a:pt x="239" y="9"/>
                  </a:cubicBezTo>
                  <a:cubicBezTo>
                    <a:pt x="273" y="22"/>
                    <a:pt x="308" y="66"/>
                    <a:pt x="317" y="102"/>
                  </a:cubicBezTo>
                  <a:cubicBezTo>
                    <a:pt x="328" y="141"/>
                    <a:pt x="317" y="190"/>
                    <a:pt x="302" y="230"/>
                  </a:cubicBezTo>
                  <a:cubicBezTo>
                    <a:pt x="159" y="614"/>
                    <a:pt x="208" y="978"/>
                    <a:pt x="415" y="1325"/>
                  </a:cubicBezTo>
                  <a:cubicBezTo>
                    <a:pt x="462" y="1404"/>
                    <a:pt x="519" y="1477"/>
                    <a:pt x="571" y="1553"/>
                  </a:cubicBezTo>
                  <a:cubicBezTo>
                    <a:pt x="566" y="1557"/>
                    <a:pt x="560" y="1561"/>
                    <a:pt x="555" y="156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3" name="Freeform 414">
              <a:extLst>
                <a:ext uri="{FF2B5EF4-FFF2-40B4-BE49-F238E27FC236}">
                  <a16:creationId xmlns:a16="http://schemas.microsoft.com/office/drawing/2014/main" id="{ABE891C9-4381-6844-A1CE-0A2646119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1484" y="-356326"/>
              <a:ext cx="405423" cy="487949"/>
            </a:xfrm>
            <a:custGeom>
              <a:avLst/>
              <a:gdLst>
                <a:gd name="T0" fmla="*/ 931 w 932"/>
                <a:gd name="T1" fmla="*/ 1120 h 1121"/>
                <a:gd name="T2" fmla="*/ 931 w 932"/>
                <a:gd name="T3" fmla="*/ 1120 h 1121"/>
                <a:gd name="T4" fmla="*/ 592 w 932"/>
                <a:gd name="T5" fmla="*/ 909 h 1121"/>
                <a:gd name="T6" fmla="*/ 592 w 932"/>
                <a:gd name="T7" fmla="*/ 909 h 1121"/>
                <a:gd name="T8" fmla="*/ 87 w 932"/>
                <a:gd name="T9" fmla="*/ 348 h 1121"/>
                <a:gd name="T10" fmla="*/ 87 w 932"/>
                <a:gd name="T11" fmla="*/ 348 h 1121"/>
                <a:gd name="T12" fmla="*/ 19 w 932"/>
                <a:gd name="T13" fmla="*/ 228 h 1121"/>
                <a:gd name="T14" fmla="*/ 19 w 932"/>
                <a:gd name="T15" fmla="*/ 228 h 1121"/>
                <a:gd name="T16" fmla="*/ 0 w 932"/>
                <a:gd name="T17" fmla="*/ 141 h 1121"/>
                <a:gd name="T18" fmla="*/ 0 w 932"/>
                <a:gd name="T19" fmla="*/ 141 h 1121"/>
                <a:gd name="T20" fmla="*/ 72 w 932"/>
                <a:gd name="T21" fmla="*/ 20 h 1121"/>
                <a:gd name="T22" fmla="*/ 72 w 932"/>
                <a:gd name="T23" fmla="*/ 20 h 1121"/>
                <a:gd name="T24" fmla="*/ 187 w 932"/>
                <a:gd name="T25" fmla="*/ 74 h 1121"/>
                <a:gd name="T26" fmla="*/ 187 w 932"/>
                <a:gd name="T27" fmla="*/ 74 h 1121"/>
                <a:gd name="T28" fmla="*/ 334 w 932"/>
                <a:gd name="T29" fmla="*/ 367 h 1121"/>
                <a:gd name="T30" fmla="*/ 334 w 932"/>
                <a:gd name="T31" fmla="*/ 367 h 1121"/>
                <a:gd name="T32" fmla="*/ 931 w 932"/>
                <a:gd name="T33" fmla="*/ 1120 h 1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2" h="1121">
                  <a:moveTo>
                    <a:pt x="931" y="1120"/>
                  </a:moveTo>
                  <a:lnTo>
                    <a:pt x="931" y="1120"/>
                  </a:lnTo>
                  <a:cubicBezTo>
                    <a:pt x="803" y="1073"/>
                    <a:pt x="692" y="998"/>
                    <a:pt x="592" y="909"/>
                  </a:cubicBezTo>
                  <a:lnTo>
                    <a:pt x="592" y="909"/>
                  </a:lnTo>
                  <a:cubicBezTo>
                    <a:pt x="404" y="740"/>
                    <a:pt x="228" y="560"/>
                    <a:pt x="87" y="348"/>
                  </a:cubicBezTo>
                  <a:lnTo>
                    <a:pt x="87" y="348"/>
                  </a:lnTo>
                  <a:cubicBezTo>
                    <a:pt x="62" y="310"/>
                    <a:pt x="39" y="270"/>
                    <a:pt x="19" y="228"/>
                  </a:cubicBezTo>
                  <a:lnTo>
                    <a:pt x="19" y="228"/>
                  </a:lnTo>
                  <a:cubicBezTo>
                    <a:pt x="7" y="202"/>
                    <a:pt x="0" y="171"/>
                    <a:pt x="0" y="141"/>
                  </a:cubicBezTo>
                  <a:lnTo>
                    <a:pt x="0" y="141"/>
                  </a:lnTo>
                  <a:cubicBezTo>
                    <a:pt x="1" y="89"/>
                    <a:pt x="19" y="40"/>
                    <a:pt x="72" y="20"/>
                  </a:cubicBezTo>
                  <a:lnTo>
                    <a:pt x="72" y="20"/>
                  </a:lnTo>
                  <a:cubicBezTo>
                    <a:pt x="125" y="0"/>
                    <a:pt x="165" y="34"/>
                    <a:pt x="187" y="74"/>
                  </a:cubicBezTo>
                  <a:lnTo>
                    <a:pt x="187" y="74"/>
                  </a:lnTo>
                  <a:cubicBezTo>
                    <a:pt x="241" y="169"/>
                    <a:pt x="286" y="269"/>
                    <a:pt x="334" y="367"/>
                  </a:cubicBezTo>
                  <a:lnTo>
                    <a:pt x="334" y="367"/>
                  </a:lnTo>
                  <a:cubicBezTo>
                    <a:pt x="477" y="662"/>
                    <a:pt x="656" y="928"/>
                    <a:pt x="931" y="112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4" name="Freeform 415">
              <a:extLst>
                <a:ext uri="{FF2B5EF4-FFF2-40B4-BE49-F238E27FC236}">
                  <a16:creationId xmlns:a16="http://schemas.microsoft.com/office/drawing/2014/main" id="{46B0B3B2-5FEC-B745-ACF9-14B513BF02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5841" y="535561"/>
              <a:ext cx="266879" cy="207360"/>
            </a:xfrm>
            <a:custGeom>
              <a:avLst/>
              <a:gdLst>
                <a:gd name="T0" fmla="*/ 266445 w 615"/>
                <a:gd name="T1" fmla="*/ 57503 h 476"/>
                <a:gd name="T2" fmla="*/ 266445 w 615"/>
                <a:gd name="T3" fmla="*/ 57503 h 476"/>
                <a:gd name="T4" fmla="*/ 170976 w 615"/>
                <a:gd name="T5" fmla="*/ 59681 h 476"/>
                <a:gd name="T6" fmla="*/ 170976 w 615"/>
                <a:gd name="T7" fmla="*/ 59681 h 476"/>
                <a:gd name="T8" fmla="*/ 145373 w 615"/>
                <a:gd name="T9" fmla="*/ 63602 h 476"/>
                <a:gd name="T10" fmla="*/ 145373 w 615"/>
                <a:gd name="T11" fmla="*/ 63602 h 476"/>
                <a:gd name="T12" fmla="*/ 94167 w 615"/>
                <a:gd name="T13" fmla="*/ 104116 h 476"/>
                <a:gd name="T14" fmla="*/ 94167 w 615"/>
                <a:gd name="T15" fmla="*/ 104116 h 476"/>
                <a:gd name="T16" fmla="*/ 132355 w 615"/>
                <a:gd name="T17" fmla="*/ 140709 h 476"/>
                <a:gd name="T18" fmla="*/ 132355 w 615"/>
                <a:gd name="T19" fmla="*/ 140709 h 476"/>
                <a:gd name="T20" fmla="*/ 247785 w 615"/>
                <a:gd name="T21" fmla="*/ 148550 h 476"/>
                <a:gd name="T22" fmla="*/ 247785 w 615"/>
                <a:gd name="T23" fmla="*/ 148550 h 476"/>
                <a:gd name="T24" fmla="*/ 83752 w 615"/>
                <a:gd name="T25" fmla="*/ 196905 h 476"/>
                <a:gd name="T26" fmla="*/ 83752 w 615"/>
                <a:gd name="T27" fmla="*/ 196905 h 476"/>
                <a:gd name="T28" fmla="*/ 2170 w 615"/>
                <a:gd name="T29" fmla="*/ 111521 h 476"/>
                <a:gd name="T30" fmla="*/ 2170 w 615"/>
                <a:gd name="T31" fmla="*/ 111521 h 476"/>
                <a:gd name="T32" fmla="*/ 70734 w 615"/>
                <a:gd name="T33" fmla="*/ 23524 h 476"/>
                <a:gd name="T34" fmla="*/ 70734 w 615"/>
                <a:gd name="T35" fmla="*/ 23524 h 476"/>
                <a:gd name="T36" fmla="*/ 266445 w 615"/>
                <a:gd name="T37" fmla="*/ 57503 h 47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15" h="476">
                  <a:moveTo>
                    <a:pt x="614" y="132"/>
                  </a:moveTo>
                  <a:lnTo>
                    <a:pt x="614" y="132"/>
                  </a:lnTo>
                  <a:cubicBezTo>
                    <a:pt x="537" y="133"/>
                    <a:pt x="465" y="134"/>
                    <a:pt x="394" y="137"/>
                  </a:cubicBezTo>
                  <a:cubicBezTo>
                    <a:pt x="374" y="137"/>
                    <a:pt x="350" y="135"/>
                    <a:pt x="335" y="146"/>
                  </a:cubicBezTo>
                  <a:cubicBezTo>
                    <a:pt x="294" y="174"/>
                    <a:pt x="256" y="208"/>
                    <a:pt x="217" y="239"/>
                  </a:cubicBezTo>
                  <a:cubicBezTo>
                    <a:pt x="246" y="268"/>
                    <a:pt x="271" y="302"/>
                    <a:pt x="305" y="323"/>
                  </a:cubicBezTo>
                  <a:cubicBezTo>
                    <a:pt x="388" y="374"/>
                    <a:pt x="479" y="367"/>
                    <a:pt x="571" y="341"/>
                  </a:cubicBezTo>
                  <a:cubicBezTo>
                    <a:pt x="456" y="416"/>
                    <a:pt x="336" y="475"/>
                    <a:pt x="193" y="452"/>
                  </a:cubicBezTo>
                  <a:cubicBezTo>
                    <a:pt x="86" y="435"/>
                    <a:pt x="11" y="355"/>
                    <a:pt x="5" y="256"/>
                  </a:cubicBezTo>
                  <a:cubicBezTo>
                    <a:pt x="0" y="167"/>
                    <a:pt x="62" y="87"/>
                    <a:pt x="163" y="54"/>
                  </a:cubicBezTo>
                  <a:cubicBezTo>
                    <a:pt x="326" y="0"/>
                    <a:pt x="472" y="44"/>
                    <a:pt x="614" y="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65" name="Freeform 416">
              <a:extLst>
                <a:ext uri="{FF2B5EF4-FFF2-40B4-BE49-F238E27FC236}">
                  <a16:creationId xmlns:a16="http://schemas.microsoft.com/office/drawing/2014/main" id="{9E0E568A-9C7A-844B-9AC6-C2209BD15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004" y="594239"/>
              <a:ext cx="332222" cy="150138"/>
            </a:xfrm>
            <a:custGeom>
              <a:avLst/>
              <a:gdLst>
                <a:gd name="T0" fmla="*/ 0 w 763"/>
                <a:gd name="T1" fmla="*/ 86 h 342"/>
                <a:gd name="T2" fmla="*/ 0 w 763"/>
                <a:gd name="T3" fmla="*/ 86 h 342"/>
                <a:gd name="T4" fmla="*/ 389 w 763"/>
                <a:gd name="T5" fmla="*/ 22 h 342"/>
                <a:gd name="T6" fmla="*/ 389 w 763"/>
                <a:gd name="T7" fmla="*/ 22 h 342"/>
                <a:gd name="T8" fmla="*/ 730 w 763"/>
                <a:gd name="T9" fmla="*/ 202 h 342"/>
                <a:gd name="T10" fmla="*/ 730 w 763"/>
                <a:gd name="T11" fmla="*/ 202 h 342"/>
                <a:gd name="T12" fmla="*/ 750 w 763"/>
                <a:gd name="T13" fmla="*/ 293 h 342"/>
                <a:gd name="T14" fmla="*/ 750 w 763"/>
                <a:gd name="T15" fmla="*/ 293 h 342"/>
                <a:gd name="T16" fmla="*/ 655 w 763"/>
                <a:gd name="T17" fmla="*/ 335 h 342"/>
                <a:gd name="T18" fmla="*/ 655 w 763"/>
                <a:gd name="T19" fmla="*/ 335 h 342"/>
                <a:gd name="T20" fmla="*/ 458 w 763"/>
                <a:gd name="T21" fmla="*/ 273 h 342"/>
                <a:gd name="T22" fmla="*/ 458 w 763"/>
                <a:gd name="T23" fmla="*/ 273 h 342"/>
                <a:gd name="T24" fmla="*/ 0 w 763"/>
                <a:gd name="T25" fmla="*/ 86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86"/>
                  </a:moveTo>
                  <a:lnTo>
                    <a:pt x="0" y="86"/>
                  </a:lnTo>
                  <a:cubicBezTo>
                    <a:pt x="130" y="49"/>
                    <a:pt x="255" y="0"/>
                    <a:pt x="389" y="22"/>
                  </a:cubicBezTo>
                  <a:lnTo>
                    <a:pt x="389" y="22"/>
                  </a:lnTo>
                  <a:cubicBezTo>
                    <a:pt x="522" y="45"/>
                    <a:pt x="648" y="84"/>
                    <a:pt x="730" y="202"/>
                  </a:cubicBezTo>
                  <a:lnTo>
                    <a:pt x="730" y="202"/>
                  </a:lnTo>
                  <a:cubicBezTo>
                    <a:pt x="747" y="226"/>
                    <a:pt x="762" y="275"/>
                    <a:pt x="750" y="293"/>
                  </a:cubicBezTo>
                  <a:lnTo>
                    <a:pt x="750" y="293"/>
                  </a:lnTo>
                  <a:cubicBezTo>
                    <a:pt x="732" y="318"/>
                    <a:pt x="685" y="341"/>
                    <a:pt x="655" y="335"/>
                  </a:cubicBezTo>
                  <a:lnTo>
                    <a:pt x="655" y="335"/>
                  </a:lnTo>
                  <a:cubicBezTo>
                    <a:pt x="588" y="324"/>
                    <a:pt x="517" y="306"/>
                    <a:pt x="458" y="273"/>
                  </a:cubicBezTo>
                  <a:lnTo>
                    <a:pt x="458" y="273"/>
                  </a:lnTo>
                  <a:cubicBezTo>
                    <a:pt x="313" y="190"/>
                    <a:pt x="176" y="95"/>
                    <a:pt x="0" y="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6" name="Freeform 417">
              <a:extLst>
                <a:ext uri="{FF2B5EF4-FFF2-40B4-BE49-F238E27FC236}">
                  <a16:creationId xmlns:a16="http://schemas.microsoft.com/office/drawing/2014/main" id="{E581DAE0-8870-FD4C-B503-C0DCC0570B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7133" y="1070468"/>
              <a:ext cx="117310" cy="406311"/>
            </a:xfrm>
            <a:custGeom>
              <a:avLst/>
              <a:gdLst>
                <a:gd name="T0" fmla="*/ 53 w 269"/>
                <a:gd name="T1" fmla="*/ 0 h 933"/>
                <a:gd name="T2" fmla="*/ 53 w 269"/>
                <a:gd name="T3" fmla="*/ 0 h 933"/>
                <a:gd name="T4" fmla="*/ 261 w 269"/>
                <a:gd name="T5" fmla="*/ 520 h 933"/>
                <a:gd name="T6" fmla="*/ 261 w 269"/>
                <a:gd name="T7" fmla="*/ 520 h 933"/>
                <a:gd name="T8" fmla="*/ 192 w 269"/>
                <a:gd name="T9" fmla="*/ 836 h 933"/>
                <a:gd name="T10" fmla="*/ 192 w 269"/>
                <a:gd name="T11" fmla="*/ 836 h 933"/>
                <a:gd name="T12" fmla="*/ 150 w 269"/>
                <a:gd name="T13" fmla="*/ 886 h 933"/>
                <a:gd name="T14" fmla="*/ 150 w 269"/>
                <a:gd name="T15" fmla="*/ 886 h 933"/>
                <a:gd name="T16" fmla="*/ 41 w 269"/>
                <a:gd name="T17" fmla="*/ 905 h 933"/>
                <a:gd name="T18" fmla="*/ 41 w 269"/>
                <a:gd name="T19" fmla="*/ 905 h 933"/>
                <a:gd name="T20" fmla="*/ 14 w 269"/>
                <a:gd name="T21" fmla="*/ 798 h 933"/>
                <a:gd name="T22" fmla="*/ 14 w 269"/>
                <a:gd name="T23" fmla="*/ 798 h 933"/>
                <a:gd name="T24" fmla="*/ 71 w 269"/>
                <a:gd name="T25" fmla="*/ 622 h 933"/>
                <a:gd name="T26" fmla="*/ 71 w 269"/>
                <a:gd name="T27" fmla="*/ 622 h 933"/>
                <a:gd name="T28" fmla="*/ 53 w 269"/>
                <a:gd name="T29" fmla="*/ 0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9" h="933">
                  <a:moveTo>
                    <a:pt x="53" y="0"/>
                  </a:moveTo>
                  <a:lnTo>
                    <a:pt x="53" y="0"/>
                  </a:lnTo>
                  <a:cubicBezTo>
                    <a:pt x="213" y="151"/>
                    <a:pt x="249" y="331"/>
                    <a:pt x="261" y="520"/>
                  </a:cubicBezTo>
                  <a:lnTo>
                    <a:pt x="261" y="520"/>
                  </a:lnTo>
                  <a:cubicBezTo>
                    <a:pt x="268" y="631"/>
                    <a:pt x="255" y="739"/>
                    <a:pt x="192" y="836"/>
                  </a:cubicBezTo>
                  <a:lnTo>
                    <a:pt x="192" y="836"/>
                  </a:lnTo>
                  <a:cubicBezTo>
                    <a:pt x="180" y="854"/>
                    <a:pt x="167" y="872"/>
                    <a:pt x="150" y="886"/>
                  </a:cubicBezTo>
                  <a:lnTo>
                    <a:pt x="150" y="886"/>
                  </a:lnTo>
                  <a:cubicBezTo>
                    <a:pt x="118" y="913"/>
                    <a:pt x="82" y="932"/>
                    <a:pt x="41" y="905"/>
                  </a:cubicBezTo>
                  <a:lnTo>
                    <a:pt x="41" y="905"/>
                  </a:lnTo>
                  <a:cubicBezTo>
                    <a:pt x="0" y="879"/>
                    <a:pt x="1" y="840"/>
                    <a:pt x="14" y="798"/>
                  </a:cubicBezTo>
                  <a:lnTo>
                    <a:pt x="14" y="798"/>
                  </a:lnTo>
                  <a:cubicBezTo>
                    <a:pt x="33" y="740"/>
                    <a:pt x="54" y="681"/>
                    <a:pt x="71" y="622"/>
                  </a:cubicBezTo>
                  <a:lnTo>
                    <a:pt x="71" y="622"/>
                  </a:lnTo>
                  <a:cubicBezTo>
                    <a:pt x="128" y="419"/>
                    <a:pt x="159" y="216"/>
                    <a:pt x="53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7" name="Freeform 418">
              <a:extLst>
                <a:ext uri="{FF2B5EF4-FFF2-40B4-BE49-F238E27FC236}">
                  <a16:creationId xmlns:a16="http://schemas.microsoft.com/office/drawing/2014/main" id="{DA41AC70-BEAB-5641-82BD-893C7697D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4150" y="660616"/>
              <a:ext cx="274975" cy="330304"/>
            </a:xfrm>
            <a:custGeom>
              <a:avLst/>
              <a:gdLst>
                <a:gd name="T0" fmla="*/ 6 w 631"/>
                <a:gd name="T1" fmla="*/ 0 h 758"/>
                <a:gd name="T2" fmla="*/ 6 w 631"/>
                <a:gd name="T3" fmla="*/ 0 h 758"/>
                <a:gd name="T4" fmla="*/ 434 w 631"/>
                <a:gd name="T5" fmla="*/ 260 h 758"/>
                <a:gd name="T6" fmla="*/ 434 w 631"/>
                <a:gd name="T7" fmla="*/ 260 h 758"/>
                <a:gd name="T8" fmla="*/ 618 w 631"/>
                <a:gd name="T9" fmla="*/ 641 h 758"/>
                <a:gd name="T10" fmla="*/ 618 w 631"/>
                <a:gd name="T11" fmla="*/ 641 h 758"/>
                <a:gd name="T12" fmla="*/ 617 w 631"/>
                <a:gd name="T13" fmla="*/ 646 h 758"/>
                <a:gd name="T14" fmla="*/ 617 w 631"/>
                <a:gd name="T15" fmla="*/ 646 h 758"/>
                <a:gd name="T16" fmla="*/ 574 w 631"/>
                <a:gd name="T17" fmla="*/ 757 h 758"/>
                <a:gd name="T18" fmla="*/ 574 w 631"/>
                <a:gd name="T19" fmla="*/ 757 h 758"/>
                <a:gd name="T20" fmla="*/ 462 w 631"/>
                <a:gd name="T21" fmla="*/ 685 h 758"/>
                <a:gd name="T22" fmla="*/ 462 w 631"/>
                <a:gd name="T23" fmla="*/ 685 h 758"/>
                <a:gd name="T24" fmla="*/ 402 w 631"/>
                <a:gd name="T25" fmla="*/ 550 h 758"/>
                <a:gd name="T26" fmla="*/ 402 w 631"/>
                <a:gd name="T27" fmla="*/ 550 h 758"/>
                <a:gd name="T28" fmla="*/ 128 w 631"/>
                <a:gd name="T29" fmla="*/ 132 h 758"/>
                <a:gd name="T30" fmla="*/ 128 w 631"/>
                <a:gd name="T31" fmla="*/ 132 h 758"/>
                <a:gd name="T32" fmla="*/ 0 w 631"/>
                <a:gd name="T33" fmla="*/ 15 h 758"/>
                <a:gd name="T34" fmla="*/ 0 w 631"/>
                <a:gd name="T35" fmla="*/ 15 h 758"/>
                <a:gd name="T36" fmla="*/ 6 w 631"/>
                <a:gd name="T37" fmla="*/ 0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8">
                  <a:moveTo>
                    <a:pt x="6" y="0"/>
                  </a:moveTo>
                  <a:lnTo>
                    <a:pt x="6" y="0"/>
                  </a:lnTo>
                  <a:cubicBezTo>
                    <a:pt x="150" y="86"/>
                    <a:pt x="304" y="158"/>
                    <a:pt x="434" y="260"/>
                  </a:cubicBezTo>
                  <a:lnTo>
                    <a:pt x="434" y="260"/>
                  </a:lnTo>
                  <a:cubicBezTo>
                    <a:pt x="549" y="351"/>
                    <a:pt x="630" y="479"/>
                    <a:pt x="618" y="641"/>
                  </a:cubicBezTo>
                  <a:lnTo>
                    <a:pt x="618" y="641"/>
                  </a:lnTo>
                  <a:cubicBezTo>
                    <a:pt x="618" y="643"/>
                    <a:pt x="619" y="645"/>
                    <a:pt x="617" y="646"/>
                  </a:cubicBezTo>
                  <a:lnTo>
                    <a:pt x="617" y="646"/>
                  </a:lnTo>
                  <a:cubicBezTo>
                    <a:pt x="603" y="684"/>
                    <a:pt x="588" y="720"/>
                    <a:pt x="574" y="757"/>
                  </a:cubicBezTo>
                  <a:lnTo>
                    <a:pt x="574" y="757"/>
                  </a:lnTo>
                  <a:cubicBezTo>
                    <a:pt x="535" y="734"/>
                    <a:pt x="489" y="717"/>
                    <a:pt x="462" y="685"/>
                  </a:cubicBezTo>
                  <a:lnTo>
                    <a:pt x="462" y="685"/>
                  </a:lnTo>
                  <a:cubicBezTo>
                    <a:pt x="433" y="648"/>
                    <a:pt x="415" y="597"/>
                    <a:pt x="402" y="550"/>
                  </a:cubicBezTo>
                  <a:lnTo>
                    <a:pt x="402" y="550"/>
                  </a:lnTo>
                  <a:cubicBezTo>
                    <a:pt x="355" y="380"/>
                    <a:pt x="276" y="235"/>
                    <a:pt x="128" y="132"/>
                  </a:cubicBezTo>
                  <a:lnTo>
                    <a:pt x="128" y="132"/>
                  </a:lnTo>
                  <a:cubicBezTo>
                    <a:pt x="81" y="100"/>
                    <a:pt x="42" y="55"/>
                    <a:pt x="0" y="15"/>
                  </a:cubicBezTo>
                  <a:lnTo>
                    <a:pt x="0" y="15"/>
                  </a:lnTo>
                  <a:cubicBezTo>
                    <a:pt x="2" y="10"/>
                    <a:pt x="4" y="5"/>
                    <a:pt x="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8" name="Freeform 419">
              <a:extLst>
                <a:ext uri="{FF2B5EF4-FFF2-40B4-BE49-F238E27FC236}">
                  <a16:creationId xmlns:a16="http://schemas.microsoft.com/office/drawing/2014/main" id="{AF4E6AB7-05E3-7946-A861-B0F06E025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8250" y="206639"/>
              <a:ext cx="343483" cy="183919"/>
            </a:xfrm>
            <a:custGeom>
              <a:avLst/>
              <a:gdLst>
                <a:gd name="T0" fmla="*/ 790 w 791"/>
                <a:gd name="T1" fmla="*/ 0 h 422"/>
                <a:gd name="T2" fmla="*/ 790 w 791"/>
                <a:gd name="T3" fmla="*/ 0 h 422"/>
                <a:gd name="T4" fmla="*/ 339 w 791"/>
                <a:gd name="T5" fmla="*/ 378 h 422"/>
                <a:gd name="T6" fmla="*/ 339 w 791"/>
                <a:gd name="T7" fmla="*/ 378 h 422"/>
                <a:gd name="T8" fmla="*/ 105 w 791"/>
                <a:gd name="T9" fmla="*/ 419 h 422"/>
                <a:gd name="T10" fmla="*/ 105 w 791"/>
                <a:gd name="T11" fmla="*/ 419 h 422"/>
                <a:gd name="T12" fmla="*/ 46 w 791"/>
                <a:gd name="T13" fmla="*/ 397 h 422"/>
                <a:gd name="T14" fmla="*/ 46 w 791"/>
                <a:gd name="T15" fmla="*/ 397 h 422"/>
                <a:gd name="T16" fmla="*/ 3 w 791"/>
                <a:gd name="T17" fmla="*/ 319 h 422"/>
                <a:gd name="T18" fmla="*/ 3 w 791"/>
                <a:gd name="T19" fmla="*/ 319 h 422"/>
                <a:gd name="T20" fmla="*/ 65 w 791"/>
                <a:gd name="T21" fmla="*/ 257 h 422"/>
                <a:gd name="T22" fmla="*/ 65 w 791"/>
                <a:gd name="T23" fmla="*/ 257 h 422"/>
                <a:gd name="T24" fmla="*/ 266 w 791"/>
                <a:gd name="T25" fmla="*/ 198 h 422"/>
                <a:gd name="T26" fmla="*/ 266 w 791"/>
                <a:gd name="T27" fmla="*/ 198 h 422"/>
                <a:gd name="T28" fmla="*/ 790 w 791"/>
                <a:gd name="T2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1" h="422">
                  <a:moveTo>
                    <a:pt x="790" y="0"/>
                  </a:moveTo>
                  <a:lnTo>
                    <a:pt x="790" y="0"/>
                  </a:lnTo>
                  <a:cubicBezTo>
                    <a:pt x="662" y="153"/>
                    <a:pt x="537" y="313"/>
                    <a:pt x="339" y="378"/>
                  </a:cubicBezTo>
                  <a:lnTo>
                    <a:pt x="339" y="378"/>
                  </a:lnTo>
                  <a:cubicBezTo>
                    <a:pt x="264" y="403"/>
                    <a:pt x="183" y="409"/>
                    <a:pt x="105" y="419"/>
                  </a:cubicBezTo>
                  <a:lnTo>
                    <a:pt x="105" y="419"/>
                  </a:lnTo>
                  <a:cubicBezTo>
                    <a:pt x="86" y="421"/>
                    <a:pt x="59" y="411"/>
                    <a:pt x="46" y="397"/>
                  </a:cubicBezTo>
                  <a:lnTo>
                    <a:pt x="46" y="397"/>
                  </a:lnTo>
                  <a:cubicBezTo>
                    <a:pt x="25" y="375"/>
                    <a:pt x="0" y="344"/>
                    <a:pt x="3" y="319"/>
                  </a:cubicBezTo>
                  <a:lnTo>
                    <a:pt x="3" y="319"/>
                  </a:lnTo>
                  <a:cubicBezTo>
                    <a:pt x="7" y="295"/>
                    <a:pt x="39" y="267"/>
                    <a:pt x="65" y="257"/>
                  </a:cubicBezTo>
                  <a:lnTo>
                    <a:pt x="65" y="257"/>
                  </a:lnTo>
                  <a:cubicBezTo>
                    <a:pt x="130" y="232"/>
                    <a:pt x="198" y="209"/>
                    <a:pt x="266" y="198"/>
                  </a:cubicBezTo>
                  <a:lnTo>
                    <a:pt x="266" y="198"/>
                  </a:lnTo>
                  <a:cubicBezTo>
                    <a:pt x="454" y="166"/>
                    <a:pt x="631" y="111"/>
                    <a:pt x="79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69" name="Freeform 420">
              <a:extLst>
                <a:ext uri="{FF2B5EF4-FFF2-40B4-BE49-F238E27FC236}">
                  <a16:creationId xmlns:a16="http://schemas.microsoft.com/office/drawing/2014/main" id="{A6DAF611-5F9F-5942-848B-C01A2DB44E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3577" y="511122"/>
              <a:ext cx="230866" cy="471997"/>
            </a:xfrm>
            <a:custGeom>
              <a:avLst/>
              <a:gdLst>
                <a:gd name="T0" fmla="*/ 530 w 531"/>
                <a:gd name="T1" fmla="*/ 19 h 1085"/>
                <a:gd name="T2" fmla="*/ 530 w 531"/>
                <a:gd name="T3" fmla="*/ 19 h 1085"/>
                <a:gd name="T4" fmla="*/ 272 w 531"/>
                <a:gd name="T5" fmla="*/ 271 h 1085"/>
                <a:gd name="T6" fmla="*/ 272 w 531"/>
                <a:gd name="T7" fmla="*/ 271 h 1085"/>
                <a:gd name="T8" fmla="*/ 176 w 531"/>
                <a:gd name="T9" fmla="*/ 820 h 1085"/>
                <a:gd name="T10" fmla="*/ 176 w 531"/>
                <a:gd name="T11" fmla="*/ 820 h 1085"/>
                <a:gd name="T12" fmla="*/ 177 w 531"/>
                <a:gd name="T13" fmla="*/ 1022 h 1085"/>
                <a:gd name="T14" fmla="*/ 177 w 531"/>
                <a:gd name="T15" fmla="*/ 1022 h 1085"/>
                <a:gd name="T16" fmla="*/ 127 w 531"/>
                <a:gd name="T17" fmla="*/ 1082 h 1085"/>
                <a:gd name="T18" fmla="*/ 127 w 531"/>
                <a:gd name="T19" fmla="*/ 1082 h 1085"/>
                <a:gd name="T20" fmla="*/ 47 w 531"/>
                <a:gd name="T21" fmla="*/ 1044 h 1085"/>
                <a:gd name="T22" fmla="*/ 47 w 531"/>
                <a:gd name="T23" fmla="*/ 1044 h 1085"/>
                <a:gd name="T24" fmla="*/ 25 w 531"/>
                <a:gd name="T25" fmla="*/ 977 h 1085"/>
                <a:gd name="T26" fmla="*/ 25 w 531"/>
                <a:gd name="T27" fmla="*/ 977 h 1085"/>
                <a:gd name="T28" fmla="*/ 322 w 531"/>
                <a:gd name="T29" fmla="*/ 136 h 1085"/>
                <a:gd name="T30" fmla="*/ 322 w 531"/>
                <a:gd name="T31" fmla="*/ 136 h 1085"/>
                <a:gd name="T32" fmla="*/ 516 w 531"/>
                <a:gd name="T33" fmla="*/ 0 h 1085"/>
                <a:gd name="T34" fmla="*/ 516 w 531"/>
                <a:gd name="T35" fmla="*/ 0 h 1085"/>
                <a:gd name="T36" fmla="*/ 530 w 531"/>
                <a:gd name="T37" fmla="*/ 19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1" h="1085">
                  <a:moveTo>
                    <a:pt x="530" y="19"/>
                  </a:moveTo>
                  <a:lnTo>
                    <a:pt x="530" y="19"/>
                  </a:lnTo>
                  <a:cubicBezTo>
                    <a:pt x="418" y="77"/>
                    <a:pt x="331" y="160"/>
                    <a:pt x="272" y="271"/>
                  </a:cubicBezTo>
                  <a:lnTo>
                    <a:pt x="272" y="271"/>
                  </a:lnTo>
                  <a:cubicBezTo>
                    <a:pt x="181" y="443"/>
                    <a:pt x="135" y="623"/>
                    <a:pt x="176" y="820"/>
                  </a:cubicBezTo>
                  <a:lnTo>
                    <a:pt x="176" y="820"/>
                  </a:lnTo>
                  <a:cubicBezTo>
                    <a:pt x="190" y="886"/>
                    <a:pt x="183" y="956"/>
                    <a:pt x="177" y="1022"/>
                  </a:cubicBezTo>
                  <a:lnTo>
                    <a:pt x="177" y="1022"/>
                  </a:lnTo>
                  <a:cubicBezTo>
                    <a:pt x="175" y="1045"/>
                    <a:pt x="146" y="1081"/>
                    <a:pt x="127" y="1082"/>
                  </a:cubicBezTo>
                  <a:lnTo>
                    <a:pt x="127" y="1082"/>
                  </a:lnTo>
                  <a:cubicBezTo>
                    <a:pt x="101" y="1084"/>
                    <a:pt x="69" y="1064"/>
                    <a:pt x="47" y="1044"/>
                  </a:cubicBezTo>
                  <a:lnTo>
                    <a:pt x="47" y="1044"/>
                  </a:lnTo>
                  <a:cubicBezTo>
                    <a:pt x="33" y="1029"/>
                    <a:pt x="27" y="1000"/>
                    <a:pt x="25" y="977"/>
                  </a:cubicBezTo>
                  <a:lnTo>
                    <a:pt x="25" y="977"/>
                  </a:lnTo>
                  <a:cubicBezTo>
                    <a:pt x="0" y="653"/>
                    <a:pt x="82" y="365"/>
                    <a:pt x="322" y="136"/>
                  </a:cubicBezTo>
                  <a:lnTo>
                    <a:pt x="322" y="136"/>
                  </a:lnTo>
                  <a:cubicBezTo>
                    <a:pt x="379" y="82"/>
                    <a:pt x="451" y="45"/>
                    <a:pt x="516" y="0"/>
                  </a:cubicBezTo>
                  <a:lnTo>
                    <a:pt x="516" y="0"/>
                  </a:lnTo>
                  <a:cubicBezTo>
                    <a:pt x="521" y="7"/>
                    <a:pt x="525" y="12"/>
                    <a:pt x="530" y="1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0" name="Freeform 421">
              <a:extLst>
                <a:ext uri="{FF2B5EF4-FFF2-40B4-BE49-F238E27FC236}">
                  <a16:creationId xmlns:a16="http://schemas.microsoft.com/office/drawing/2014/main" id="{BF059161-2448-3C43-AD3C-6280089E40B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9120" y="-32759"/>
              <a:ext cx="401281" cy="249600"/>
            </a:xfrm>
            <a:custGeom>
              <a:avLst/>
              <a:gdLst>
                <a:gd name="T0" fmla="*/ 400845 w 921"/>
                <a:gd name="T1" fmla="*/ 249164 h 572"/>
                <a:gd name="T2" fmla="*/ 400845 w 921"/>
                <a:gd name="T3" fmla="*/ 249164 h 572"/>
                <a:gd name="T4" fmla="*/ 275363 w 921"/>
                <a:gd name="T5" fmla="*/ 220364 h 572"/>
                <a:gd name="T6" fmla="*/ 275363 w 921"/>
                <a:gd name="T7" fmla="*/ 220364 h 572"/>
                <a:gd name="T8" fmla="*/ 20042 w 921"/>
                <a:gd name="T9" fmla="*/ 65455 h 572"/>
                <a:gd name="T10" fmla="*/ 20042 w 921"/>
                <a:gd name="T11" fmla="*/ 65455 h 572"/>
                <a:gd name="T12" fmla="*/ 1743 w 921"/>
                <a:gd name="T13" fmla="*/ 44073 h 572"/>
                <a:gd name="T14" fmla="*/ 1743 w 921"/>
                <a:gd name="T15" fmla="*/ 44073 h 572"/>
                <a:gd name="T16" fmla="*/ 6100 w 921"/>
                <a:gd name="T17" fmla="*/ 4364 h 572"/>
                <a:gd name="T18" fmla="*/ 6100 w 921"/>
                <a:gd name="T19" fmla="*/ 4364 h 572"/>
                <a:gd name="T20" fmla="*/ 39649 w 921"/>
                <a:gd name="T21" fmla="*/ 6982 h 572"/>
                <a:gd name="T22" fmla="*/ 39649 w 921"/>
                <a:gd name="T23" fmla="*/ 6982 h 572"/>
                <a:gd name="T24" fmla="*/ 207830 w 921"/>
                <a:gd name="T25" fmla="*/ 134836 h 572"/>
                <a:gd name="T26" fmla="*/ 207830 w 921"/>
                <a:gd name="T27" fmla="*/ 134836 h 572"/>
                <a:gd name="T28" fmla="*/ 394310 w 921"/>
                <a:gd name="T29" fmla="*/ 237818 h 572"/>
                <a:gd name="T30" fmla="*/ 394310 w 921"/>
                <a:gd name="T31" fmla="*/ 237818 h 572"/>
                <a:gd name="T32" fmla="*/ 400845 w 921"/>
                <a:gd name="T33" fmla="*/ 249164 h 57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21" h="572">
                  <a:moveTo>
                    <a:pt x="920" y="571"/>
                  </a:moveTo>
                  <a:lnTo>
                    <a:pt x="920" y="571"/>
                  </a:lnTo>
                  <a:cubicBezTo>
                    <a:pt x="816" y="548"/>
                    <a:pt x="721" y="535"/>
                    <a:pt x="632" y="505"/>
                  </a:cubicBezTo>
                  <a:cubicBezTo>
                    <a:pt x="413" y="429"/>
                    <a:pt x="221" y="303"/>
                    <a:pt x="46" y="150"/>
                  </a:cubicBezTo>
                  <a:cubicBezTo>
                    <a:pt x="30" y="136"/>
                    <a:pt x="8" y="120"/>
                    <a:pt x="4" y="101"/>
                  </a:cubicBezTo>
                  <a:cubicBezTo>
                    <a:pt x="0" y="71"/>
                    <a:pt x="1" y="36"/>
                    <a:pt x="14" y="10"/>
                  </a:cubicBezTo>
                  <a:cubicBezTo>
                    <a:pt x="19" y="0"/>
                    <a:pt x="72" y="2"/>
                    <a:pt x="91" y="16"/>
                  </a:cubicBezTo>
                  <a:cubicBezTo>
                    <a:pt x="221" y="111"/>
                    <a:pt x="348" y="211"/>
                    <a:pt x="477" y="309"/>
                  </a:cubicBezTo>
                  <a:cubicBezTo>
                    <a:pt x="607" y="411"/>
                    <a:pt x="750" y="490"/>
                    <a:pt x="905" y="545"/>
                  </a:cubicBezTo>
                  <a:cubicBezTo>
                    <a:pt x="908" y="545"/>
                    <a:pt x="909" y="551"/>
                    <a:pt x="920" y="57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71" name="Freeform 422">
              <a:extLst>
                <a:ext uri="{FF2B5EF4-FFF2-40B4-BE49-F238E27FC236}">
                  <a16:creationId xmlns:a16="http://schemas.microsoft.com/office/drawing/2014/main" id="{A8AAC5EB-7A30-F346-916B-B8E9E3CF8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791" y="1040777"/>
              <a:ext cx="295621" cy="286200"/>
            </a:xfrm>
            <a:custGeom>
              <a:avLst/>
              <a:gdLst>
                <a:gd name="T0" fmla="*/ 677 w 678"/>
                <a:gd name="T1" fmla="*/ 0 h 657"/>
                <a:gd name="T2" fmla="*/ 677 w 678"/>
                <a:gd name="T3" fmla="*/ 0 h 657"/>
                <a:gd name="T4" fmla="*/ 434 w 678"/>
                <a:gd name="T5" fmla="*/ 196 h 657"/>
                <a:gd name="T6" fmla="*/ 434 w 678"/>
                <a:gd name="T7" fmla="*/ 196 h 657"/>
                <a:gd name="T8" fmla="*/ 277 w 678"/>
                <a:gd name="T9" fmla="*/ 461 h 657"/>
                <a:gd name="T10" fmla="*/ 277 w 678"/>
                <a:gd name="T11" fmla="*/ 461 h 657"/>
                <a:gd name="T12" fmla="*/ 146 w 678"/>
                <a:gd name="T13" fmla="*/ 606 h 657"/>
                <a:gd name="T14" fmla="*/ 146 w 678"/>
                <a:gd name="T15" fmla="*/ 606 h 657"/>
                <a:gd name="T16" fmla="*/ 40 w 678"/>
                <a:gd name="T17" fmla="*/ 616 h 657"/>
                <a:gd name="T18" fmla="*/ 40 w 678"/>
                <a:gd name="T19" fmla="*/ 616 h 657"/>
                <a:gd name="T20" fmla="*/ 25 w 678"/>
                <a:gd name="T21" fmla="*/ 489 h 657"/>
                <a:gd name="T22" fmla="*/ 25 w 678"/>
                <a:gd name="T23" fmla="*/ 489 h 657"/>
                <a:gd name="T24" fmla="*/ 263 w 678"/>
                <a:gd name="T25" fmla="*/ 207 h 657"/>
                <a:gd name="T26" fmla="*/ 263 w 678"/>
                <a:gd name="T27" fmla="*/ 207 h 657"/>
                <a:gd name="T28" fmla="*/ 677 w 678"/>
                <a:gd name="T29" fmla="*/ 0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8" h="657">
                  <a:moveTo>
                    <a:pt x="677" y="0"/>
                  </a:moveTo>
                  <a:lnTo>
                    <a:pt x="677" y="0"/>
                  </a:lnTo>
                  <a:cubicBezTo>
                    <a:pt x="591" y="67"/>
                    <a:pt x="499" y="120"/>
                    <a:pt x="434" y="196"/>
                  </a:cubicBezTo>
                  <a:lnTo>
                    <a:pt x="434" y="196"/>
                  </a:lnTo>
                  <a:cubicBezTo>
                    <a:pt x="369" y="273"/>
                    <a:pt x="333" y="376"/>
                    <a:pt x="277" y="461"/>
                  </a:cubicBezTo>
                  <a:lnTo>
                    <a:pt x="277" y="461"/>
                  </a:lnTo>
                  <a:cubicBezTo>
                    <a:pt x="241" y="515"/>
                    <a:pt x="194" y="562"/>
                    <a:pt x="146" y="606"/>
                  </a:cubicBezTo>
                  <a:lnTo>
                    <a:pt x="146" y="606"/>
                  </a:lnTo>
                  <a:cubicBezTo>
                    <a:pt x="118" y="633"/>
                    <a:pt x="77" y="656"/>
                    <a:pt x="40" y="616"/>
                  </a:cubicBezTo>
                  <a:lnTo>
                    <a:pt x="40" y="616"/>
                  </a:lnTo>
                  <a:cubicBezTo>
                    <a:pt x="4" y="579"/>
                    <a:pt x="0" y="535"/>
                    <a:pt x="25" y="489"/>
                  </a:cubicBezTo>
                  <a:lnTo>
                    <a:pt x="25" y="489"/>
                  </a:lnTo>
                  <a:cubicBezTo>
                    <a:pt x="84" y="378"/>
                    <a:pt x="168" y="287"/>
                    <a:pt x="263" y="207"/>
                  </a:cubicBezTo>
                  <a:lnTo>
                    <a:pt x="263" y="207"/>
                  </a:lnTo>
                  <a:cubicBezTo>
                    <a:pt x="382" y="107"/>
                    <a:pt x="519" y="39"/>
                    <a:pt x="67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2" name="Freeform 423">
              <a:extLst>
                <a:ext uri="{FF2B5EF4-FFF2-40B4-BE49-F238E27FC236}">
                  <a16:creationId xmlns:a16="http://schemas.microsoft.com/office/drawing/2014/main" id="{27A350A1-D694-B842-B861-F2FFA49C4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2236" y="-183197"/>
              <a:ext cx="265590" cy="236468"/>
            </a:xfrm>
            <a:custGeom>
              <a:avLst/>
              <a:gdLst>
                <a:gd name="T0" fmla="*/ 607 w 608"/>
                <a:gd name="T1" fmla="*/ 541 h 542"/>
                <a:gd name="T2" fmla="*/ 607 w 608"/>
                <a:gd name="T3" fmla="*/ 541 h 542"/>
                <a:gd name="T4" fmla="*/ 237 w 608"/>
                <a:gd name="T5" fmla="*/ 284 h 542"/>
                <a:gd name="T6" fmla="*/ 237 w 608"/>
                <a:gd name="T7" fmla="*/ 284 h 542"/>
                <a:gd name="T8" fmla="*/ 61 w 608"/>
                <a:gd name="T9" fmla="*/ 174 h 542"/>
                <a:gd name="T10" fmla="*/ 61 w 608"/>
                <a:gd name="T11" fmla="*/ 174 h 542"/>
                <a:gd name="T12" fmla="*/ 17 w 608"/>
                <a:gd name="T13" fmla="*/ 97 h 542"/>
                <a:gd name="T14" fmla="*/ 17 w 608"/>
                <a:gd name="T15" fmla="*/ 97 h 542"/>
                <a:gd name="T16" fmla="*/ 93 w 608"/>
                <a:gd name="T17" fmla="*/ 15 h 542"/>
                <a:gd name="T18" fmla="*/ 93 w 608"/>
                <a:gd name="T19" fmla="*/ 15 h 542"/>
                <a:gd name="T20" fmla="*/ 607 w 608"/>
                <a:gd name="T21" fmla="*/ 541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42">
                  <a:moveTo>
                    <a:pt x="607" y="541"/>
                  </a:moveTo>
                  <a:lnTo>
                    <a:pt x="607" y="541"/>
                  </a:lnTo>
                  <a:cubicBezTo>
                    <a:pt x="523" y="383"/>
                    <a:pt x="366" y="354"/>
                    <a:pt x="237" y="284"/>
                  </a:cubicBezTo>
                  <a:lnTo>
                    <a:pt x="237" y="284"/>
                  </a:lnTo>
                  <a:cubicBezTo>
                    <a:pt x="177" y="251"/>
                    <a:pt x="117" y="215"/>
                    <a:pt x="61" y="174"/>
                  </a:cubicBezTo>
                  <a:lnTo>
                    <a:pt x="61" y="174"/>
                  </a:lnTo>
                  <a:cubicBezTo>
                    <a:pt x="40" y="157"/>
                    <a:pt x="25" y="125"/>
                    <a:pt x="17" y="97"/>
                  </a:cubicBezTo>
                  <a:lnTo>
                    <a:pt x="17" y="97"/>
                  </a:lnTo>
                  <a:cubicBezTo>
                    <a:pt x="0" y="38"/>
                    <a:pt x="33" y="0"/>
                    <a:pt x="93" y="15"/>
                  </a:cubicBezTo>
                  <a:lnTo>
                    <a:pt x="93" y="15"/>
                  </a:lnTo>
                  <a:cubicBezTo>
                    <a:pt x="270" y="59"/>
                    <a:pt x="571" y="267"/>
                    <a:pt x="607" y="5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3" name="Freeform 424">
              <a:extLst>
                <a:ext uri="{FF2B5EF4-FFF2-40B4-BE49-F238E27FC236}">
                  <a16:creationId xmlns:a16="http://schemas.microsoft.com/office/drawing/2014/main" id="{B897B0BF-8798-0547-966B-952A54307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3808" y="741662"/>
              <a:ext cx="193327" cy="314351"/>
            </a:xfrm>
            <a:custGeom>
              <a:avLst/>
              <a:gdLst>
                <a:gd name="T0" fmla="*/ 446 w 447"/>
                <a:gd name="T1" fmla="*/ 12 h 723"/>
                <a:gd name="T2" fmla="*/ 446 w 447"/>
                <a:gd name="T3" fmla="*/ 12 h 723"/>
                <a:gd name="T4" fmla="*/ 264 w 447"/>
                <a:gd name="T5" fmla="*/ 405 h 723"/>
                <a:gd name="T6" fmla="*/ 264 w 447"/>
                <a:gd name="T7" fmla="*/ 405 h 723"/>
                <a:gd name="T8" fmla="*/ 157 w 447"/>
                <a:gd name="T9" fmla="*/ 668 h 723"/>
                <a:gd name="T10" fmla="*/ 157 w 447"/>
                <a:gd name="T11" fmla="*/ 668 h 723"/>
                <a:gd name="T12" fmla="*/ 117 w 447"/>
                <a:gd name="T13" fmla="*/ 702 h 723"/>
                <a:gd name="T14" fmla="*/ 117 w 447"/>
                <a:gd name="T15" fmla="*/ 702 h 723"/>
                <a:gd name="T16" fmla="*/ 23 w 447"/>
                <a:gd name="T17" fmla="*/ 712 h 723"/>
                <a:gd name="T18" fmla="*/ 23 w 447"/>
                <a:gd name="T19" fmla="*/ 712 h 723"/>
                <a:gd name="T20" fmla="*/ 8 w 447"/>
                <a:gd name="T21" fmla="*/ 633 h 723"/>
                <a:gd name="T22" fmla="*/ 8 w 447"/>
                <a:gd name="T23" fmla="*/ 633 h 723"/>
                <a:gd name="T24" fmla="*/ 361 w 447"/>
                <a:gd name="T25" fmla="*/ 46 h 723"/>
                <a:gd name="T26" fmla="*/ 361 w 447"/>
                <a:gd name="T27" fmla="*/ 46 h 723"/>
                <a:gd name="T28" fmla="*/ 436 w 447"/>
                <a:gd name="T29" fmla="*/ 0 h 723"/>
                <a:gd name="T30" fmla="*/ 436 w 447"/>
                <a:gd name="T31" fmla="*/ 0 h 723"/>
                <a:gd name="T32" fmla="*/ 446 w 447"/>
                <a:gd name="T33" fmla="*/ 12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12"/>
                  </a:moveTo>
                  <a:lnTo>
                    <a:pt x="446" y="12"/>
                  </a:lnTo>
                  <a:cubicBezTo>
                    <a:pt x="312" y="111"/>
                    <a:pt x="290" y="258"/>
                    <a:pt x="264" y="405"/>
                  </a:cubicBezTo>
                  <a:lnTo>
                    <a:pt x="264" y="405"/>
                  </a:lnTo>
                  <a:cubicBezTo>
                    <a:pt x="248" y="500"/>
                    <a:pt x="227" y="594"/>
                    <a:pt x="157" y="668"/>
                  </a:cubicBezTo>
                  <a:lnTo>
                    <a:pt x="157" y="668"/>
                  </a:lnTo>
                  <a:cubicBezTo>
                    <a:pt x="144" y="681"/>
                    <a:pt x="132" y="698"/>
                    <a:pt x="117" y="702"/>
                  </a:cubicBezTo>
                  <a:lnTo>
                    <a:pt x="117" y="702"/>
                  </a:lnTo>
                  <a:cubicBezTo>
                    <a:pt x="86" y="711"/>
                    <a:pt x="50" y="722"/>
                    <a:pt x="23" y="712"/>
                  </a:cubicBezTo>
                  <a:lnTo>
                    <a:pt x="23" y="712"/>
                  </a:lnTo>
                  <a:cubicBezTo>
                    <a:pt x="10" y="708"/>
                    <a:pt x="0" y="658"/>
                    <a:pt x="8" y="633"/>
                  </a:cubicBezTo>
                  <a:lnTo>
                    <a:pt x="8" y="633"/>
                  </a:lnTo>
                  <a:cubicBezTo>
                    <a:pt x="70" y="405"/>
                    <a:pt x="180" y="203"/>
                    <a:pt x="361" y="46"/>
                  </a:cubicBezTo>
                  <a:lnTo>
                    <a:pt x="361" y="46"/>
                  </a:lnTo>
                  <a:cubicBezTo>
                    <a:pt x="382" y="27"/>
                    <a:pt x="411" y="15"/>
                    <a:pt x="436" y="0"/>
                  </a:cubicBezTo>
                  <a:lnTo>
                    <a:pt x="436" y="0"/>
                  </a:lnTo>
                  <a:cubicBezTo>
                    <a:pt x="439" y="4"/>
                    <a:pt x="442" y="8"/>
                    <a:pt x="446" y="1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4" name="Freeform 425">
              <a:extLst>
                <a:ext uri="{FF2B5EF4-FFF2-40B4-BE49-F238E27FC236}">
                  <a16:creationId xmlns:a16="http://schemas.microsoft.com/office/drawing/2014/main" id="{ACCDDE20-3CB3-3145-906A-4D3E271FE4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1426" y="-199187"/>
              <a:ext cx="121064" cy="291831"/>
            </a:xfrm>
            <a:custGeom>
              <a:avLst/>
              <a:gdLst>
                <a:gd name="T0" fmla="*/ 219 w 278"/>
                <a:gd name="T1" fmla="*/ 671 h 672"/>
                <a:gd name="T2" fmla="*/ 219 w 278"/>
                <a:gd name="T3" fmla="*/ 671 h 672"/>
                <a:gd name="T4" fmla="*/ 196 w 278"/>
                <a:gd name="T5" fmla="*/ 570 h 672"/>
                <a:gd name="T6" fmla="*/ 196 w 278"/>
                <a:gd name="T7" fmla="*/ 570 h 672"/>
                <a:gd name="T8" fmla="*/ 69 w 278"/>
                <a:gd name="T9" fmla="*/ 321 h 672"/>
                <a:gd name="T10" fmla="*/ 69 w 278"/>
                <a:gd name="T11" fmla="*/ 321 h 672"/>
                <a:gd name="T12" fmla="*/ 19 w 278"/>
                <a:gd name="T13" fmla="*/ 88 h 672"/>
                <a:gd name="T14" fmla="*/ 19 w 278"/>
                <a:gd name="T15" fmla="*/ 88 h 672"/>
                <a:gd name="T16" fmla="*/ 100 w 278"/>
                <a:gd name="T17" fmla="*/ 5 h 672"/>
                <a:gd name="T18" fmla="*/ 100 w 278"/>
                <a:gd name="T19" fmla="*/ 5 h 672"/>
                <a:gd name="T20" fmla="*/ 174 w 278"/>
                <a:gd name="T21" fmla="*/ 70 h 672"/>
                <a:gd name="T22" fmla="*/ 174 w 278"/>
                <a:gd name="T23" fmla="*/ 70 h 672"/>
                <a:gd name="T24" fmla="*/ 237 w 278"/>
                <a:gd name="T25" fmla="*/ 609 h 672"/>
                <a:gd name="T26" fmla="*/ 237 w 278"/>
                <a:gd name="T27" fmla="*/ 609 h 672"/>
                <a:gd name="T28" fmla="*/ 219 w 278"/>
                <a:gd name="T29" fmla="*/ 671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672">
                  <a:moveTo>
                    <a:pt x="219" y="671"/>
                  </a:moveTo>
                  <a:lnTo>
                    <a:pt x="219" y="671"/>
                  </a:lnTo>
                  <a:cubicBezTo>
                    <a:pt x="209" y="626"/>
                    <a:pt x="208" y="595"/>
                    <a:pt x="196" y="570"/>
                  </a:cubicBezTo>
                  <a:lnTo>
                    <a:pt x="196" y="570"/>
                  </a:lnTo>
                  <a:cubicBezTo>
                    <a:pt x="156" y="485"/>
                    <a:pt x="119" y="398"/>
                    <a:pt x="69" y="321"/>
                  </a:cubicBezTo>
                  <a:lnTo>
                    <a:pt x="69" y="321"/>
                  </a:lnTo>
                  <a:cubicBezTo>
                    <a:pt x="21" y="247"/>
                    <a:pt x="0" y="172"/>
                    <a:pt x="19" y="88"/>
                  </a:cubicBezTo>
                  <a:lnTo>
                    <a:pt x="19" y="88"/>
                  </a:lnTo>
                  <a:cubicBezTo>
                    <a:pt x="28" y="45"/>
                    <a:pt x="50" y="10"/>
                    <a:pt x="100" y="5"/>
                  </a:cubicBezTo>
                  <a:lnTo>
                    <a:pt x="100" y="5"/>
                  </a:lnTo>
                  <a:cubicBezTo>
                    <a:pt x="149" y="0"/>
                    <a:pt x="161" y="38"/>
                    <a:pt x="174" y="70"/>
                  </a:cubicBezTo>
                  <a:lnTo>
                    <a:pt x="174" y="70"/>
                  </a:lnTo>
                  <a:cubicBezTo>
                    <a:pt x="244" y="244"/>
                    <a:pt x="277" y="422"/>
                    <a:pt x="237" y="609"/>
                  </a:cubicBezTo>
                  <a:lnTo>
                    <a:pt x="237" y="609"/>
                  </a:lnTo>
                  <a:cubicBezTo>
                    <a:pt x="234" y="624"/>
                    <a:pt x="228" y="639"/>
                    <a:pt x="219" y="67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5" name="Freeform 426">
              <a:extLst>
                <a:ext uri="{FF2B5EF4-FFF2-40B4-BE49-F238E27FC236}">
                  <a16:creationId xmlns:a16="http://schemas.microsoft.com/office/drawing/2014/main" id="{227C885E-AA94-EB4E-BCC6-B5ED35699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2962" y="960125"/>
              <a:ext cx="262774" cy="119172"/>
            </a:xfrm>
            <a:custGeom>
              <a:avLst/>
              <a:gdLst>
                <a:gd name="T0" fmla="*/ 604 w 606"/>
                <a:gd name="T1" fmla="*/ 89 h 275"/>
                <a:gd name="T2" fmla="*/ 604 w 606"/>
                <a:gd name="T3" fmla="*/ 89 h 275"/>
                <a:gd name="T4" fmla="*/ 578 w 606"/>
                <a:gd name="T5" fmla="*/ 90 h 275"/>
                <a:gd name="T6" fmla="*/ 578 w 606"/>
                <a:gd name="T7" fmla="*/ 90 h 275"/>
                <a:gd name="T8" fmla="*/ 380 w 606"/>
                <a:gd name="T9" fmla="*/ 136 h 275"/>
                <a:gd name="T10" fmla="*/ 380 w 606"/>
                <a:gd name="T11" fmla="*/ 136 h 275"/>
                <a:gd name="T12" fmla="*/ 177 w 606"/>
                <a:gd name="T13" fmla="*/ 249 h 275"/>
                <a:gd name="T14" fmla="*/ 177 w 606"/>
                <a:gd name="T15" fmla="*/ 249 h 275"/>
                <a:gd name="T16" fmla="*/ 34 w 606"/>
                <a:gd name="T17" fmla="*/ 210 h 275"/>
                <a:gd name="T18" fmla="*/ 34 w 606"/>
                <a:gd name="T19" fmla="*/ 210 h 275"/>
                <a:gd name="T20" fmla="*/ 68 w 606"/>
                <a:gd name="T21" fmla="*/ 96 h 275"/>
                <a:gd name="T22" fmla="*/ 68 w 606"/>
                <a:gd name="T23" fmla="*/ 96 h 275"/>
                <a:gd name="T24" fmla="*/ 317 w 606"/>
                <a:gd name="T25" fmla="*/ 16 h 275"/>
                <a:gd name="T26" fmla="*/ 317 w 606"/>
                <a:gd name="T27" fmla="*/ 16 h 275"/>
                <a:gd name="T28" fmla="*/ 605 w 606"/>
                <a:gd name="T29" fmla="*/ 77 h 275"/>
                <a:gd name="T30" fmla="*/ 605 w 606"/>
                <a:gd name="T31" fmla="*/ 77 h 275"/>
                <a:gd name="T32" fmla="*/ 604 w 606"/>
                <a:gd name="T33" fmla="*/ 89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6" h="275">
                  <a:moveTo>
                    <a:pt x="604" y="89"/>
                  </a:moveTo>
                  <a:lnTo>
                    <a:pt x="604" y="89"/>
                  </a:lnTo>
                  <a:cubicBezTo>
                    <a:pt x="595" y="90"/>
                    <a:pt x="586" y="92"/>
                    <a:pt x="578" y="90"/>
                  </a:cubicBezTo>
                  <a:lnTo>
                    <a:pt x="578" y="90"/>
                  </a:lnTo>
                  <a:cubicBezTo>
                    <a:pt x="504" y="73"/>
                    <a:pt x="442" y="96"/>
                    <a:pt x="380" y="136"/>
                  </a:cubicBezTo>
                  <a:lnTo>
                    <a:pt x="380" y="136"/>
                  </a:lnTo>
                  <a:cubicBezTo>
                    <a:pt x="315" y="178"/>
                    <a:pt x="246" y="214"/>
                    <a:pt x="177" y="249"/>
                  </a:cubicBezTo>
                  <a:lnTo>
                    <a:pt x="177" y="249"/>
                  </a:lnTo>
                  <a:cubicBezTo>
                    <a:pt x="130" y="274"/>
                    <a:pt x="63" y="254"/>
                    <a:pt x="34" y="210"/>
                  </a:cubicBezTo>
                  <a:lnTo>
                    <a:pt x="34" y="210"/>
                  </a:lnTo>
                  <a:cubicBezTo>
                    <a:pt x="0" y="160"/>
                    <a:pt x="36" y="123"/>
                    <a:pt x="68" y="96"/>
                  </a:cubicBezTo>
                  <a:lnTo>
                    <a:pt x="68" y="96"/>
                  </a:lnTo>
                  <a:cubicBezTo>
                    <a:pt x="139" y="37"/>
                    <a:pt x="223" y="0"/>
                    <a:pt x="317" y="16"/>
                  </a:cubicBezTo>
                  <a:lnTo>
                    <a:pt x="317" y="16"/>
                  </a:lnTo>
                  <a:cubicBezTo>
                    <a:pt x="414" y="31"/>
                    <a:pt x="509" y="56"/>
                    <a:pt x="605" y="77"/>
                  </a:cubicBezTo>
                  <a:lnTo>
                    <a:pt x="605" y="77"/>
                  </a:lnTo>
                  <a:cubicBezTo>
                    <a:pt x="605" y="80"/>
                    <a:pt x="604" y="85"/>
                    <a:pt x="604" y="8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6" name="Freeform 427">
              <a:extLst>
                <a:ext uri="{FF2B5EF4-FFF2-40B4-BE49-F238E27FC236}">
                  <a16:creationId xmlns:a16="http://schemas.microsoft.com/office/drawing/2014/main" id="{5C197F17-329C-5245-BEB5-12AF6DF1B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3602" y="524041"/>
              <a:ext cx="188160" cy="272640"/>
            </a:xfrm>
            <a:custGeom>
              <a:avLst/>
              <a:gdLst>
                <a:gd name="T0" fmla="*/ 187722 w 430"/>
                <a:gd name="T1" fmla="*/ 4798 h 625"/>
                <a:gd name="T2" fmla="*/ 187722 w 430"/>
                <a:gd name="T3" fmla="*/ 4798 h 625"/>
                <a:gd name="T4" fmla="*/ 165406 w 430"/>
                <a:gd name="T5" fmla="*/ 15704 h 625"/>
                <a:gd name="T6" fmla="*/ 165406 w 430"/>
                <a:gd name="T7" fmla="*/ 15704 h 625"/>
                <a:gd name="T8" fmla="*/ 63449 w 430"/>
                <a:gd name="T9" fmla="*/ 171000 h 625"/>
                <a:gd name="T10" fmla="*/ 63449 w 430"/>
                <a:gd name="T11" fmla="*/ 171000 h 625"/>
                <a:gd name="T12" fmla="*/ 48572 w 430"/>
                <a:gd name="T13" fmla="*/ 248211 h 625"/>
                <a:gd name="T14" fmla="*/ 48572 w 430"/>
                <a:gd name="T15" fmla="*/ 248211 h 625"/>
                <a:gd name="T16" fmla="*/ 28443 w 430"/>
                <a:gd name="T17" fmla="*/ 272204 h 625"/>
                <a:gd name="T18" fmla="*/ 28443 w 430"/>
                <a:gd name="T19" fmla="*/ 272204 h 625"/>
                <a:gd name="T20" fmla="*/ 7001 w 430"/>
                <a:gd name="T21" fmla="*/ 248211 h 625"/>
                <a:gd name="T22" fmla="*/ 7001 w 430"/>
                <a:gd name="T23" fmla="*/ 248211 h 625"/>
                <a:gd name="T24" fmla="*/ 5689 w 430"/>
                <a:gd name="T25" fmla="*/ 181469 h 625"/>
                <a:gd name="T26" fmla="*/ 5689 w 430"/>
                <a:gd name="T27" fmla="*/ 181469 h 625"/>
                <a:gd name="T28" fmla="*/ 161468 w 430"/>
                <a:gd name="T29" fmla="*/ 5235 h 625"/>
                <a:gd name="T30" fmla="*/ 161468 w 430"/>
                <a:gd name="T31" fmla="*/ 5235 h 625"/>
                <a:gd name="T32" fmla="*/ 185972 w 430"/>
                <a:gd name="T33" fmla="*/ 0 h 625"/>
                <a:gd name="T34" fmla="*/ 185972 w 430"/>
                <a:gd name="T35" fmla="*/ 0 h 625"/>
                <a:gd name="T36" fmla="*/ 187722 w 430"/>
                <a:gd name="T37" fmla="*/ 4798 h 62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430" h="625">
                  <a:moveTo>
                    <a:pt x="429" y="11"/>
                  </a:moveTo>
                  <a:lnTo>
                    <a:pt x="429" y="11"/>
                  </a:lnTo>
                  <a:cubicBezTo>
                    <a:pt x="412" y="20"/>
                    <a:pt x="395" y="28"/>
                    <a:pt x="378" y="36"/>
                  </a:cubicBezTo>
                  <a:cubicBezTo>
                    <a:pt x="227" y="107"/>
                    <a:pt x="176" y="243"/>
                    <a:pt x="145" y="392"/>
                  </a:cubicBezTo>
                  <a:cubicBezTo>
                    <a:pt x="133" y="451"/>
                    <a:pt x="126" y="511"/>
                    <a:pt x="111" y="569"/>
                  </a:cubicBezTo>
                  <a:cubicBezTo>
                    <a:pt x="104" y="590"/>
                    <a:pt x="81" y="606"/>
                    <a:pt x="65" y="624"/>
                  </a:cubicBezTo>
                  <a:cubicBezTo>
                    <a:pt x="48" y="606"/>
                    <a:pt x="19" y="590"/>
                    <a:pt x="16" y="569"/>
                  </a:cubicBezTo>
                  <a:cubicBezTo>
                    <a:pt x="8" y="519"/>
                    <a:pt x="0" y="464"/>
                    <a:pt x="13" y="416"/>
                  </a:cubicBezTo>
                  <a:cubicBezTo>
                    <a:pt x="63" y="224"/>
                    <a:pt x="173" y="78"/>
                    <a:pt x="369" y="12"/>
                  </a:cubicBezTo>
                  <a:cubicBezTo>
                    <a:pt x="388" y="6"/>
                    <a:pt x="406" y="4"/>
                    <a:pt x="425" y="0"/>
                  </a:cubicBezTo>
                  <a:cubicBezTo>
                    <a:pt x="426" y="3"/>
                    <a:pt x="428" y="7"/>
                    <a:pt x="429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77" name="Freeform 428">
              <a:extLst>
                <a:ext uri="{FF2B5EF4-FFF2-40B4-BE49-F238E27FC236}">
                  <a16:creationId xmlns:a16="http://schemas.microsoft.com/office/drawing/2014/main" id="{F3ED2EC7-D4C4-4C4C-8F1C-983861E85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57228" y="1048683"/>
              <a:ext cx="130448" cy="209255"/>
            </a:xfrm>
            <a:custGeom>
              <a:avLst/>
              <a:gdLst>
                <a:gd name="T0" fmla="*/ 4 w 301"/>
                <a:gd name="T1" fmla="*/ 0 h 479"/>
                <a:gd name="T2" fmla="*/ 4 w 301"/>
                <a:gd name="T3" fmla="*/ 0 h 479"/>
                <a:gd name="T4" fmla="*/ 251 w 301"/>
                <a:gd name="T5" fmla="*/ 235 h 479"/>
                <a:gd name="T6" fmla="*/ 251 w 301"/>
                <a:gd name="T7" fmla="*/ 235 h 479"/>
                <a:gd name="T8" fmla="*/ 298 w 301"/>
                <a:gd name="T9" fmla="*/ 390 h 479"/>
                <a:gd name="T10" fmla="*/ 298 w 301"/>
                <a:gd name="T11" fmla="*/ 390 h 479"/>
                <a:gd name="T12" fmla="*/ 245 w 301"/>
                <a:gd name="T13" fmla="*/ 470 h 479"/>
                <a:gd name="T14" fmla="*/ 245 w 301"/>
                <a:gd name="T15" fmla="*/ 470 h 479"/>
                <a:gd name="T16" fmla="*/ 164 w 301"/>
                <a:gd name="T17" fmla="*/ 430 h 479"/>
                <a:gd name="T18" fmla="*/ 164 w 301"/>
                <a:gd name="T19" fmla="*/ 430 h 479"/>
                <a:gd name="T20" fmla="*/ 79 w 301"/>
                <a:gd name="T21" fmla="*/ 240 h 479"/>
                <a:gd name="T22" fmla="*/ 79 w 301"/>
                <a:gd name="T23" fmla="*/ 240 h 479"/>
                <a:gd name="T24" fmla="*/ 0 w 301"/>
                <a:gd name="T25" fmla="*/ 11 h 479"/>
                <a:gd name="T26" fmla="*/ 0 w 301"/>
                <a:gd name="T27" fmla="*/ 11 h 479"/>
                <a:gd name="T28" fmla="*/ 4 w 301"/>
                <a:gd name="T29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1" h="479">
                  <a:moveTo>
                    <a:pt x="4" y="0"/>
                  </a:moveTo>
                  <a:lnTo>
                    <a:pt x="4" y="0"/>
                  </a:lnTo>
                  <a:cubicBezTo>
                    <a:pt x="87" y="77"/>
                    <a:pt x="177" y="149"/>
                    <a:pt x="251" y="235"/>
                  </a:cubicBezTo>
                  <a:lnTo>
                    <a:pt x="251" y="235"/>
                  </a:lnTo>
                  <a:cubicBezTo>
                    <a:pt x="284" y="273"/>
                    <a:pt x="294" y="337"/>
                    <a:pt x="298" y="390"/>
                  </a:cubicBezTo>
                  <a:lnTo>
                    <a:pt x="298" y="390"/>
                  </a:lnTo>
                  <a:cubicBezTo>
                    <a:pt x="300" y="417"/>
                    <a:pt x="271" y="460"/>
                    <a:pt x="245" y="470"/>
                  </a:cubicBezTo>
                  <a:lnTo>
                    <a:pt x="245" y="470"/>
                  </a:lnTo>
                  <a:cubicBezTo>
                    <a:pt x="226" y="478"/>
                    <a:pt x="178" y="453"/>
                    <a:pt x="164" y="430"/>
                  </a:cubicBezTo>
                  <a:lnTo>
                    <a:pt x="164" y="430"/>
                  </a:lnTo>
                  <a:cubicBezTo>
                    <a:pt x="130" y="371"/>
                    <a:pt x="104" y="305"/>
                    <a:pt x="79" y="240"/>
                  </a:cubicBezTo>
                  <a:lnTo>
                    <a:pt x="79" y="240"/>
                  </a:lnTo>
                  <a:cubicBezTo>
                    <a:pt x="50" y="165"/>
                    <a:pt x="26" y="87"/>
                    <a:pt x="0" y="11"/>
                  </a:cubicBezTo>
                  <a:lnTo>
                    <a:pt x="0" y="11"/>
                  </a:lnTo>
                  <a:cubicBezTo>
                    <a:pt x="1" y="7"/>
                    <a:pt x="3" y="4"/>
                    <a:pt x="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8" name="Freeform 429">
              <a:extLst>
                <a:ext uri="{FF2B5EF4-FFF2-40B4-BE49-F238E27FC236}">
                  <a16:creationId xmlns:a16="http://schemas.microsoft.com/office/drawing/2014/main" id="{6A422548-34A2-0442-9009-23DD40E482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9324" y="203627"/>
              <a:ext cx="124818" cy="180166"/>
            </a:xfrm>
            <a:custGeom>
              <a:avLst/>
              <a:gdLst>
                <a:gd name="T0" fmla="*/ 231 w 285"/>
                <a:gd name="T1" fmla="*/ 0 h 415"/>
                <a:gd name="T2" fmla="*/ 231 w 285"/>
                <a:gd name="T3" fmla="*/ 0 h 415"/>
                <a:gd name="T4" fmla="*/ 194 w 285"/>
                <a:gd name="T5" fmla="*/ 330 h 415"/>
                <a:gd name="T6" fmla="*/ 194 w 285"/>
                <a:gd name="T7" fmla="*/ 330 h 415"/>
                <a:gd name="T8" fmla="*/ 50 w 285"/>
                <a:gd name="T9" fmla="*/ 387 h 415"/>
                <a:gd name="T10" fmla="*/ 50 w 285"/>
                <a:gd name="T11" fmla="*/ 387 h 415"/>
                <a:gd name="T12" fmla="*/ 33 w 285"/>
                <a:gd name="T13" fmla="*/ 237 h 415"/>
                <a:gd name="T14" fmla="*/ 33 w 285"/>
                <a:gd name="T15" fmla="*/ 237 h 415"/>
                <a:gd name="T16" fmla="*/ 102 w 285"/>
                <a:gd name="T17" fmla="*/ 142 h 415"/>
                <a:gd name="T18" fmla="*/ 102 w 285"/>
                <a:gd name="T19" fmla="*/ 142 h 415"/>
                <a:gd name="T20" fmla="*/ 231 w 285"/>
                <a:gd name="T21" fmla="*/ 0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415">
                  <a:moveTo>
                    <a:pt x="231" y="0"/>
                  </a:moveTo>
                  <a:lnTo>
                    <a:pt x="231" y="0"/>
                  </a:lnTo>
                  <a:cubicBezTo>
                    <a:pt x="246" y="115"/>
                    <a:pt x="284" y="229"/>
                    <a:pt x="194" y="330"/>
                  </a:cubicBezTo>
                  <a:lnTo>
                    <a:pt x="194" y="330"/>
                  </a:lnTo>
                  <a:cubicBezTo>
                    <a:pt x="144" y="386"/>
                    <a:pt x="81" y="414"/>
                    <a:pt x="50" y="387"/>
                  </a:cubicBezTo>
                  <a:lnTo>
                    <a:pt x="50" y="387"/>
                  </a:lnTo>
                  <a:cubicBezTo>
                    <a:pt x="0" y="345"/>
                    <a:pt x="14" y="287"/>
                    <a:pt x="33" y="237"/>
                  </a:cubicBezTo>
                  <a:lnTo>
                    <a:pt x="33" y="237"/>
                  </a:lnTo>
                  <a:cubicBezTo>
                    <a:pt x="47" y="202"/>
                    <a:pt x="76" y="172"/>
                    <a:pt x="102" y="142"/>
                  </a:cubicBezTo>
                  <a:lnTo>
                    <a:pt x="102" y="142"/>
                  </a:lnTo>
                  <a:cubicBezTo>
                    <a:pt x="142" y="95"/>
                    <a:pt x="184" y="51"/>
                    <a:pt x="23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79" name="Freeform 430">
              <a:extLst>
                <a:ext uri="{FF2B5EF4-FFF2-40B4-BE49-F238E27FC236}">
                  <a16:creationId xmlns:a16="http://schemas.microsoft.com/office/drawing/2014/main" id="{43E7C398-4747-704A-9D6C-5AD15B3F2F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04146" y="391510"/>
              <a:ext cx="145464" cy="194241"/>
            </a:xfrm>
            <a:custGeom>
              <a:avLst/>
              <a:gdLst>
                <a:gd name="T0" fmla="*/ 335 w 336"/>
                <a:gd name="T1" fmla="*/ 437 h 447"/>
                <a:gd name="T2" fmla="*/ 335 w 336"/>
                <a:gd name="T3" fmla="*/ 437 h 447"/>
                <a:gd name="T4" fmla="*/ 106 w 336"/>
                <a:gd name="T5" fmla="*/ 257 h 447"/>
                <a:gd name="T6" fmla="*/ 106 w 336"/>
                <a:gd name="T7" fmla="*/ 257 h 447"/>
                <a:gd name="T8" fmla="*/ 29 w 336"/>
                <a:gd name="T9" fmla="*/ 45 h 447"/>
                <a:gd name="T10" fmla="*/ 29 w 336"/>
                <a:gd name="T11" fmla="*/ 45 h 447"/>
                <a:gd name="T12" fmla="*/ 97 w 336"/>
                <a:gd name="T13" fmla="*/ 17 h 447"/>
                <a:gd name="T14" fmla="*/ 97 w 336"/>
                <a:gd name="T15" fmla="*/ 17 h 447"/>
                <a:gd name="T16" fmla="*/ 130 w 336"/>
                <a:gd name="T17" fmla="*/ 41 h 447"/>
                <a:gd name="T18" fmla="*/ 130 w 336"/>
                <a:gd name="T19" fmla="*/ 41 h 447"/>
                <a:gd name="T20" fmla="*/ 334 w 336"/>
                <a:gd name="T21" fmla="*/ 439 h 447"/>
                <a:gd name="T22" fmla="*/ 334 w 336"/>
                <a:gd name="T23" fmla="*/ 439 h 447"/>
                <a:gd name="T24" fmla="*/ 335 w 336"/>
                <a:gd name="T25" fmla="*/ 437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6" h="447">
                  <a:moveTo>
                    <a:pt x="335" y="437"/>
                  </a:moveTo>
                  <a:lnTo>
                    <a:pt x="335" y="437"/>
                  </a:lnTo>
                  <a:cubicBezTo>
                    <a:pt x="261" y="378"/>
                    <a:pt x="184" y="317"/>
                    <a:pt x="106" y="257"/>
                  </a:cubicBezTo>
                  <a:lnTo>
                    <a:pt x="106" y="257"/>
                  </a:lnTo>
                  <a:cubicBezTo>
                    <a:pt x="24" y="193"/>
                    <a:pt x="0" y="126"/>
                    <a:pt x="29" y="45"/>
                  </a:cubicBezTo>
                  <a:lnTo>
                    <a:pt x="29" y="45"/>
                  </a:lnTo>
                  <a:cubicBezTo>
                    <a:pt x="43" y="5"/>
                    <a:pt x="64" y="0"/>
                    <a:pt x="97" y="17"/>
                  </a:cubicBezTo>
                  <a:lnTo>
                    <a:pt x="97" y="17"/>
                  </a:lnTo>
                  <a:cubicBezTo>
                    <a:pt x="109" y="24"/>
                    <a:pt x="122" y="31"/>
                    <a:pt x="130" y="41"/>
                  </a:cubicBezTo>
                  <a:lnTo>
                    <a:pt x="130" y="41"/>
                  </a:lnTo>
                  <a:cubicBezTo>
                    <a:pt x="227" y="159"/>
                    <a:pt x="294" y="292"/>
                    <a:pt x="334" y="439"/>
                  </a:cubicBezTo>
                  <a:lnTo>
                    <a:pt x="334" y="439"/>
                  </a:lnTo>
                  <a:cubicBezTo>
                    <a:pt x="335" y="442"/>
                    <a:pt x="332" y="446"/>
                    <a:pt x="335" y="4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0" name="Freeform 431">
              <a:extLst>
                <a:ext uri="{FF2B5EF4-FFF2-40B4-BE49-F238E27FC236}">
                  <a16:creationId xmlns:a16="http://schemas.microsoft.com/office/drawing/2014/main" id="{05F46BDD-8550-C34B-819F-18D61EDB34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5870" y="690286"/>
              <a:ext cx="182065" cy="152015"/>
            </a:xfrm>
            <a:custGeom>
              <a:avLst/>
              <a:gdLst>
                <a:gd name="T0" fmla="*/ 0 w 419"/>
                <a:gd name="T1" fmla="*/ 316 h 347"/>
                <a:gd name="T2" fmla="*/ 0 w 419"/>
                <a:gd name="T3" fmla="*/ 316 h 347"/>
                <a:gd name="T4" fmla="*/ 418 w 419"/>
                <a:gd name="T5" fmla="*/ 31 h 347"/>
                <a:gd name="T6" fmla="*/ 418 w 419"/>
                <a:gd name="T7" fmla="*/ 31 h 347"/>
                <a:gd name="T8" fmla="*/ 229 w 419"/>
                <a:gd name="T9" fmla="*/ 232 h 347"/>
                <a:gd name="T10" fmla="*/ 229 w 419"/>
                <a:gd name="T11" fmla="*/ 232 h 347"/>
                <a:gd name="T12" fmla="*/ 0 w 419"/>
                <a:gd name="T13" fmla="*/ 31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16"/>
                  </a:moveTo>
                  <a:lnTo>
                    <a:pt x="0" y="316"/>
                  </a:lnTo>
                  <a:cubicBezTo>
                    <a:pt x="43" y="146"/>
                    <a:pt x="262" y="0"/>
                    <a:pt x="418" y="31"/>
                  </a:cubicBezTo>
                  <a:lnTo>
                    <a:pt x="418" y="31"/>
                  </a:lnTo>
                  <a:cubicBezTo>
                    <a:pt x="357" y="96"/>
                    <a:pt x="291" y="162"/>
                    <a:pt x="229" y="232"/>
                  </a:cubicBezTo>
                  <a:lnTo>
                    <a:pt x="229" y="232"/>
                  </a:lnTo>
                  <a:cubicBezTo>
                    <a:pt x="149" y="319"/>
                    <a:pt x="78" y="346"/>
                    <a:pt x="0" y="3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1" name="Freeform 432">
              <a:extLst>
                <a:ext uri="{FF2B5EF4-FFF2-40B4-BE49-F238E27FC236}">
                  <a16:creationId xmlns:a16="http://schemas.microsoft.com/office/drawing/2014/main" id="{D030E009-395D-754A-ADC1-3BA2FCB68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5878" y="699560"/>
              <a:ext cx="234620" cy="128556"/>
            </a:xfrm>
            <a:custGeom>
              <a:avLst/>
              <a:gdLst>
                <a:gd name="T0" fmla="*/ 535 w 536"/>
                <a:gd name="T1" fmla="*/ 0 h 297"/>
                <a:gd name="T2" fmla="*/ 535 w 536"/>
                <a:gd name="T3" fmla="*/ 0 h 297"/>
                <a:gd name="T4" fmla="*/ 149 w 536"/>
                <a:gd name="T5" fmla="*/ 287 h 297"/>
                <a:gd name="T6" fmla="*/ 149 w 536"/>
                <a:gd name="T7" fmla="*/ 287 h 297"/>
                <a:gd name="T8" fmla="*/ 20 w 536"/>
                <a:gd name="T9" fmla="*/ 271 h 297"/>
                <a:gd name="T10" fmla="*/ 20 w 536"/>
                <a:gd name="T11" fmla="*/ 271 h 297"/>
                <a:gd name="T12" fmla="*/ 96 w 536"/>
                <a:gd name="T13" fmla="*/ 167 h 297"/>
                <a:gd name="T14" fmla="*/ 96 w 536"/>
                <a:gd name="T15" fmla="*/ 167 h 297"/>
                <a:gd name="T16" fmla="*/ 142 w 536"/>
                <a:gd name="T17" fmla="*/ 151 h 297"/>
                <a:gd name="T18" fmla="*/ 142 w 536"/>
                <a:gd name="T19" fmla="*/ 151 h 297"/>
                <a:gd name="T20" fmla="*/ 535 w 536"/>
                <a:gd name="T21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6" h="297">
                  <a:moveTo>
                    <a:pt x="535" y="0"/>
                  </a:moveTo>
                  <a:lnTo>
                    <a:pt x="535" y="0"/>
                  </a:lnTo>
                  <a:cubicBezTo>
                    <a:pt x="429" y="129"/>
                    <a:pt x="318" y="250"/>
                    <a:pt x="149" y="287"/>
                  </a:cubicBezTo>
                  <a:lnTo>
                    <a:pt x="149" y="287"/>
                  </a:lnTo>
                  <a:cubicBezTo>
                    <a:pt x="107" y="296"/>
                    <a:pt x="27" y="291"/>
                    <a:pt x="20" y="271"/>
                  </a:cubicBezTo>
                  <a:lnTo>
                    <a:pt x="20" y="271"/>
                  </a:lnTo>
                  <a:cubicBezTo>
                    <a:pt x="0" y="220"/>
                    <a:pt x="58" y="193"/>
                    <a:pt x="96" y="167"/>
                  </a:cubicBezTo>
                  <a:lnTo>
                    <a:pt x="96" y="167"/>
                  </a:lnTo>
                  <a:cubicBezTo>
                    <a:pt x="109" y="158"/>
                    <a:pt x="126" y="154"/>
                    <a:pt x="142" y="151"/>
                  </a:cubicBezTo>
                  <a:lnTo>
                    <a:pt x="142" y="151"/>
                  </a:lnTo>
                  <a:cubicBezTo>
                    <a:pt x="285" y="133"/>
                    <a:pt x="414" y="76"/>
                    <a:pt x="53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2" name="Freeform 433">
              <a:extLst>
                <a:ext uri="{FF2B5EF4-FFF2-40B4-BE49-F238E27FC236}">
                  <a16:creationId xmlns:a16="http://schemas.microsoft.com/office/drawing/2014/main" id="{CF670BE2-A9F1-E84C-879E-730213CED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97735" y="701583"/>
              <a:ext cx="137018" cy="154830"/>
            </a:xfrm>
            <a:custGeom>
              <a:avLst/>
              <a:gdLst>
                <a:gd name="T0" fmla="*/ 311 w 312"/>
                <a:gd name="T1" fmla="*/ 0 h 359"/>
                <a:gd name="T2" fmla="*/ 311 w 312"/>
                <a:gd name="T3" fmla="*/ 0 h 359"/>
                <a:gd name="T4" fmla="*/ 125 w 312"/>
                <a:gd name="T5" fmla="*/ 319 h 359"/>
                <a:gd name="T6" fmla="*/ 125 w 312"/>
                <a:gd name="T7" fmla="*/ 319 h 359"/>
                <a:gd name="T8" fmla="*/ 29 w 312"/>
                <a:gd name="T9" fmla="*/ 346 h 359"/>
                <a:gd name="T10" fmla="*/ 29 w 312"/>
                <a:gd name="T11" fmla="*/ 346 h 359"/>
                <a:gd name="T12" fmla="*/ 52 w 312"/>
                <a:gd name="T13" fmla="*/ 250 h 359"/>
                <a:gd name="T14" fmla="*/ 52 w 312"/>
                <a:gd name="T15" fmla="*/ 250 h 359"/>
                <a:gd name="T16" fmla="*/ 79 w 312"/>
                <a:gd name="T17" fmla="*/ 225 h 359"/>
                <a:gd name="T18" fmla="*/ 79 w 312"/>
                <a:gd name="T19" fmla="*/ 225 h 359"/>
                <a:gd name="T20" fmla="*/ 311 w 312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2" h="359">
                  <a:moveTo>
                    <a:pt x="311" y="0"/>
                  </a:moveTo>
                  <a:lnTo>
                    <a:pt x="311" y="0"/>
                  </a:lnTo>
                  <a:cubicBezTo>
                    <a:pt x="275" y="122"/>
                    <a:pt x="233" y="242"/>
                    <a:pt x="125" y="319"/>
                  </a:cubicBezTo>
                  <a:lnTo>
                    <a:pt x="125" y="319"/>
                  </a:lnTo>
                  <a:cubicBezTo>
                    <a:pt x="98" y="338"/>
                    <a:pt x="40" y="358"/>
                    <a:pt x="29" y="346"/>
                  </a:cubicBezTo>
                  <a:lnTo>
                    <a:pt x="29" y="346"/>
                  </a:lnTo>
                  <a:cubicBezTo>
                    <a:pt x="0" y="316"/>
                    <a:pt x="33" y="280"/>
                    <a:pt x="52" y="250"/>
                  </a:cubicBezTo>
                  <a:lnTo>
                    <a:pt x="52" y="250"/>
                  </a:lnTo>
                  <a:cubicBezTo>
                    <a:pt x="58" y="240"/>
                    <a:pt x="69" y="231"/>
                    <a:pt x="79" y="225"/>
                  </a:cubicBezTo>
                  <a:lnTo>
                    <a:pt x="79" y="225"/>
                  </a:lnTo>
                  <a:cubicBezTo>
                    <a:pt x="174" y="169"/>
                    <a:pt x="249" y="90"/>
                    <a:pt x="311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3" name="Freeform 434">
              <a:extLst>
                <a:ext uri="{FF2B5EF4-FFF2-40B4-BE49-F238E27FC236}">
                  <a16:creationId xmlns:a16="http://schemas.microsoft.com/office/drawing/2014/main" id="{CA8CF6B5-BABB-5844-8977-211474BBB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0894" y="773975"/>
              <a:ext cx="84463" cy="197994"/>
            </a:xfrm>
            <a:custGeom>
              <a:avLst/>
              <a:gdLst>
                <a:gd name="T0" fmla="*/ 17 w 195"/>
                <a:gd name="T1" fmla="*/ 0 h 455"/>
                <a:gd name="T2" fmla="*/ 17 w 195"/>
                <a:gd name="T3" fmla="*/ 0 h 455"/>
                <a:gd name="T4" fmla="*/ 189 w 195"/>
                <a:gd name="T5" fmla="*/ 342 h 455"/>
                <a:gd name="T6" fmla="*/ 189 w 195"/>
                <a:gd name="T7" fmla="*/ 342 h 455"/>
                <a:gd name="T8" fmla="*/ 182 w 195"/>
                <a:gd name="T9" fmla="*/ 416 h 455"/>
                <a:gd name="T10" fmla="*/ 182 w 195"/>
                <a:gd name="T11" fmla="*/ 416 h 455"/>
                <a:gd name="T12" fmla="*/ 126 w 195"/>
                <a:gd name="T13" fmla="*/ 454 h 455"/>
                <a:gd name="T14" fmla="*/ 126 w 195"/>
                <a:gd name="T15" fmla="*/ 454 h 455"/>
                <a:gd name="T16" fmla="*/ 86 w 195"/>
                <a:gd name="T17" fmla="*/ 410 h 455"/>
                <a:gd name="T18" fmla="*/ 86 w 195"/>
                <a:gd name="T19" fmla="*/ 410 h 455"/>
                <a:gd name="T20" fmla="*/ 0 w 195"/>
                <a:gd name="T21" fmla="*/ 7 h 455"/>
                <a:gd name="T22" fmla="*/ 0 w 195"/>
                <a:gd name="T23" fmla="*/ 7 h 455"/>
                <a:gd name="T24" fmla="*/ 17 w 195"/>
                <a:gd name="T25" fmla="*/ 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5">
                  <a:moveTo>
                    <a:pt x="17" y="0"/>
                  </a:moveTo>
                  <a:lnTo>
                    <a:pt x="17" y="0"/>
                  </a:lnTo>
                  <a:cubicBezTo>
                    <a:pt x="86" y="108"/>
                    <a:pt x="165" y="211"/>
                    <a:pt x="189" y="342"/>
                  </a:cubicBezTo>
                  <a:lnTo>
                    <a:pt x="189" y="342"/>
                  </a:lnTo>
                  <a:cubicBezTo>
                    <a:pt x="194" y="365"/>
                    <a:pt x="193" y="395"/>
                    <a:pt x="182" y="416"/>
                  </a:cubicBezTo>
                  <a:lnTo>
                    <a:pt x="182" y="416"/>
                  </a:lnTo>
                  <a:cubicBezTo>
                    <a:pt x="172" y="434"/>
                    <a:pt x="146" y="452"/>
                    <a:pt x="126" y="454"/>
                  </a:cubicBezTo>
                  <a:lnTo>
                    <a:pt x="126" y="454"/>
                  </a:lnTo>
                  <a:cubicBezTo>
                    <a:pt x="114" y="454"/>
                    <a:pt x="90" y="428"/>
                    <a:pt x="86" y="410"/>
                  </a:cubicBezTo>
                  <a:lnTo>
                    <a:pt x="86" y="410"/>
                  </a:lnTo>
                  <a:cubicBezTo>
                    <a:pt x="55" y="276"/>
                    <a:pt x="28" y="142"/>
                    <a:pt x="0" y="7"/>
                  </a:cubicBezTo>
                  <a:lnTo>
                    <a:pt x="0" y="7"/>
                  </a:lnTo>
                  <a:cubicBezTo>
                    <a:pt x="5" y="5"/>
                    <a:pt x="11" y="2"/>
                    <a:pt x="17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4" name="Freeform 435">
              <a:extLst>
                <a:ext uri="{FF2B5EF4-FFF2-40B4-BE49-F238E27FC236}">
                  <a16:creationId xmlns:a16="http://schemas.microsoft.com/office/drawing/2014/main" id="{1846DF91-670E-F542-AA90-FF6E80396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7682" y="456717"/>
              <a:ext cx="199896" cy="103220"/>
            </a:xfrm>
            <a:custGeom>
              <a:avLst/>
              <a:gdLst>
                <a:gd name="T0" fmla="*/ 459 w 460"/>
                <a:gd name="T1" fmla="*/ 239 h 240"/>
                <a:gd name="T2" fmla="*/ 459 w 460"/>
                <a:gd name="T3" fmla="*/ 239 h 240"/>
                <a:gd name="T4" fmla="*/ 144 w 460"/>
                <a:gd name="T5" fmla="*/ 147 h 240"/>
                <a:gd name="T6" fmla="*/ 144 w 460"/>
                <a:gd name="T7" fmla="*/ 147 h 240"/>
                <a:gd name="T8" fmla="*/ 29 w 460"/>
                <a:gd name="T9" fmla="*/ 67 h 240"/>
                <a:gd name="T10" fmla="*/ 29 w 460"/>
                <a:gd name="T11" fmla="*/ 67 h 240"/>
                <a:gd name="T12" fmla="*/ 60 w 460"/>
                <a:gd name="T13" fmla="*/ 2 h 240"/>
                <a:gd name="T14" fmla="*/ 60 w 460"/>
                <a:gd name="T15" fmla="*/ 2 h 240"/>
                <a:gd name="T16" fmla="*/ 101 w 460"/>
                <a:gd name="T17" fmla="*/ 5 h 240"/>
                <a:gd name="T18" fmla="*/ 101 w 460"/>
                <a:gd name="T19" fmla="*/ 5 h 240"/>
                <a:gd name="T20" fmla="*/ 459 w 460"/>
                <a:gd name="T21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40">
                  <a:moveTo>
                    <a:pt x="459" y="239"/>
                  </a:moveTo>
                  <a:lnTo>
                    <a:pt x="459" y="239"/>
                  </a:lnTo>
                  <a:cubicBezTo>
                    <a:pt x="346" y="207"/>
                    <a:pt x="243" y="182"/>
                    <a:pt x="144" y="147"/>
                  </a:cubicBezTo>
                  <a:lnTo>
                    <a:pt x="144" y="147"/>
                  </a:lnTo>
                  <a:cubicBezTo>
                    <a:pt x="101" y="131"/>
                    <a:pt x="60" y="100"/>
                    <a:pt x="29" y="67"/>
                  </a:cubicBezTo>
                  <a:lnTo>
                    <a:pt x="29" y="67"/>
                  </a:lnTo>
                  <a:cubicBezTo>
                    <a:pt x="0" y="36"/>
                    <a:pt x="16" y="8"/>
                    <a:pt x="60" y="2"/>
                  </a:cubicBezTo>
                  <a:lnTo>
                    <a:pt x="60" y="2"/>
                  </a:lnTo>
                  <a:cubicBezTo>
                    <a:pt x="74" y="0"/>
                    <a:pt x="89" y="0"/>
                    <a:pt x="101" y="5"/>
                  </a:cubicBezTo>
                  <a:lnTo>
                    <a:pt x="101" y="5"/>
                  </a:lnTo>
                  <a:cubicBezTo>
                    <a:pt x="238" y="52"/>
                    <a:pt x="353" y="131"/>
                    <a:pt x="459" y="23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5" name="Freeform 436">
              <a:extLst>
                <a:ext uri="{FF2B5EF4-FFF2-40B4-BE49-F238E27FC236}">
                  <a16:creationId xmlns:a16="http://schemas.microsoft.com/office/drawing/2014/main" id="{D0E71DA0-9C9D-2144-8E58-22E273B636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6130" y="75699"/>
              <a:ext cx="226173" cy="53486"/>
            </a:xfrm>
            <a:custGeom>
              <a:avLst/>
              <a:gdLst>
                <a:gd name="T0" fmla="*/ 521 w 522"/>
                <a:gd name="T1" fmla="*/ 122 h 123"/>
                <a:gd name="T2" fmla="*/ 521 w 522"/>
                <a:gd name="T3" fmla="*/ 122 h 123"/>
                <a:gd name="T4" fmla="*/ 56 w 522"/>
                <a:gd name="T5" fmla="*/ 118 h 123"/>
                <a:gd name="T6" fmla="*/ 56 w 522"/>
                <a:gd name="T7" fmla="*/ 118 h 123"/>
                <a:gd name="T8" fmla="*/ 3 w 522"/>
                <a:gd name="T9" fmla="*/ 54 h 123"/>
                <a:gd name="T10" fmla="*/ 3 w 522"/>
                <a:gd name="T11" fmla="*/ 54 h 123"/>
                <a:gd name="T12" fmla="*/ 53 w 522"/>
                <a:gd name="T13" fmla="*/ 9 h 123"/>
                <a:gd name="T14" fmla="*/ 53 w 522"/>
                <a:gd name="T15" fmla="*/ 9 h 123"/>
                <a:gd name="T16" fmla="*/ 521 w 522"/>
                <a:gd name="T17" fmla="*/ 12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2" h="123">
                  <a:moveTo>
                    <a:pt x="521" y="122"/>
                  </a:moveTo>
                  <a:lnTo>
                    <a:pt x="521" y="122"/>
                  </a:lnTo>
                  <a:cubicBezTo>
                    <a:pt x="367" y="121"/>
                    <a:pt x="212" y="119"/>
                    <a:pt x="56" y="118"/>
                  </a:cubicBezTo>
                  <a:lnTo>
                    <a:pt x="56" y="118"/>
                  </a:lnTo>
                  <a:cubicBezTo>
                    <a:pt x="12" y="118"/>
                    <a:pt x="6" y="88"/>
                    <a:pt x="3" y="54"/>
                  </a:cubicBezTo>
                  <a:lnTo>
                    <a:pt x="3" y="54"/>
                  </a:lnTo>
                  <a:cubicBezTo>
                    <a:pt x="0" y="16"/>
                    <a:pt x="24" y="11"/>
                    <a:pt x="53" y="9"/>
                  </a:cubicBezTo>
                  <a:lnTo>
                    <a:pt x="53" y="9"/>
                  </a:lnTo>
                  <a:cubicBezTo>
                    <a:pt x="221" y="0"/>
                    <a:pt x="367" y="78"/>
                    <a:pt x="521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6" name="Freeform 437">
              <a:extLst>
                <a:ext uri="{FF2B5EF4-FFF2-40B4-BE49-F238E27FC236}">
                  <a16:creationId xmlns:a16="http://schemas.microsoft.com/office/drawing/2014/main" id="{493E4607-DF0F-BE40-A301-54ECB435B2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3904" y="134902"/>
              <a:ext cx="189573" cy="47857"/>
            </a:xfrm>
            <a:custGeom>
              <a:avLst/>
              <a:gdLst>
                <a:gd name="T0" fmla="*/ 430 w 436"/>
                <a:gd name="T1" fmla="*/ 87 h 110"/>
                <a:gd name="T2" fmla="*/ 430 w 436"/>
                <a:gd name="T3" fmla="*/ 87 h 110"/>
                <a:gd name="T4" fmla="*/ 60 w 436"/>
                <a:gd name="T5" fmla="*/ 109 h 110"/>
                <a:gd name="T6" fmla="*/ 60 w 436"/>
                <a:gd name="T7" fmla="*/ 109 h 110"/>
                <a:gd name="T8" fmla="*/ 0 w 436"/>
                <a:gd name="T9" fmla="*/ 64 h 110"/>
                <a:gd name="T10" fmla="*/ 0 w 436"/>
                <a:gd name="T11" fmla="*/ 64 h 110"/>
                <a:gd name="T12" fmla="*/ 45 w 436"/>
                <a:gd name="T13" fmla="*/ 13 h 110"/>
                <a:gd name="T14" fmla="*/ 45 w 436"/>
                <a:gd name="T15" fmla="*/ 13 h 110"/>
                <a:gd name="T16" fmla="*/ 109 w 436"/>
                <a:gd name="T17" fmla="*/ 3 h 110"/>
                <a:gd name="T18" fmla="*/ 109 w 436"/>
                <a:gd name="T19" fmla="*/ 3 h 110"/>
                <a:gd name="T20" fmla="*/ 435 w 436"/>
                <a:gd name="T21" fmla="*/ 43 h 110"/>
                <a:gd name="T22" fmla="*/ 435 w 436"/>
                <a:gd name="T23" fmla="*/ 43 h 110"/>
                <a:gd name="T24" fmla="*/ 430 w 436"/>
                <a:gd name="T25" fmla="*/ 8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6" h="110">
                  <a:moveTo>
                    <a:pt x="430" y="87"/>
                  </a:moveTo>
                  <a:lnTo>
                    <a:pt x="430" y="87"/>
                  </a:lnTo>
                  <a:cubicBezTo>
                    <a:pt x="306" y="94"/>
                    <a:pt x="184" y="105"/>
                    <a:pt x="60" y="109"/>
                  </a:cubicBezTo>
                  <a:lnTo>
                    <a:pt x="60" y="109"/>
                  </a:lnTo>
                  <a:cubicBezTo>
                    <a:pt x="41" y="109"/>
                    <a:pt x="20" y="80"/>
                    <a:pt x="0" y="64"/>
                  </a:cubicBezTo>
                  <a:lnTo>
                    <a:pt x="0" y="64"/>
                  </a:lnTo>
                  <a:cubicBezTo>
                    <a:pt x="15" y="47"/>
                    <a:pt x="27" y="25"/>
                    <a:pt x="45" y="13"/>
                  </a:cubicBezTo>
                  <a:lnTo>
                    <a:pt x="45" y="13"/>
                  </a:lnTo>
                  <a:cubicBezTo>
                    <a:pt x="63" y="3"/>
                    <a:pt x="88" y="0"/>
                    <a:pt x="109" y="3"/>
                  </a:cubicBezTo>
                  <a:lnTo>
                    <a:pt x="109" y="3"/>
                  </a:lnTo>
                  <a:cubicBezTo>
                    <a:pt x="218" y="15"/>
                    <a:pt x="326" y="29"/>
                    <a:pt x="435" y="43"/>
                  </a:cubicBezTo>
                  <a:lnTo>
                    <a:pt x="435" y="43"/>
                  </a:lnTo>
                  <a:cubicBezTo>
                    <a:pt x="433" y="57"/>
                    <a:pt x="431" y="72"/>
                    <a:pt x="430" y="8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7" name="Freeform 438">
              <a:extLst>
                <a:ext uri="{FF2B5EF4-FFF2-40B4-BE49-F238E27FC236}">
                  <a16:creationId xmlns:a16="http://schemas.microsoft.com/office/drawing/2014/main" id="{C38D6D52-D515-BB4C-B585-6BF6DDFDC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7171" y="524832"/>
              <a:ext cx="149218" cy="161398"/>
            </a:xfrm>
            <a:custGeom>
              <a:avLst/>
              <a:gdLst>
                <a:gd name="T0" fmla="*/ 61 w 345"/>
                <a:gd name="T1" fmla="*/ 369 h 370"/>
                <a:gd name="T2" fmla="*/ 61 w 345"/>
                <a:gd name="T3" fmla="*/ 369 h 370"/>
                <a:gd name="T4" fmla="*/ 344 w 345"/>
                <a:gd name="T5" fmla="*/ 0 h 370"/>
                <a:gd name="T6" fmla="*/ 344 w 345"/>
                <a:gd name="T7" fmla="*/ 0 h 370"/>
                <a:gd name="T8" fmla="*/ 146 w 345"/>
                <a:gd name="T9" fmla="*/ 277 h 370"/>
                <a:gd name="T10" fmla="*/ 146 w 345"/>
                <a:gd name="T11" fmla="*/ 277 h 370"/>
                <a:gd name="T12" fmla="*/ 61 w 345"/>
                <a:gd name="T13" fmla="*/ 369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370">
                  <a:moveTo>
                    <a:pt x="61" y="369"/>
                  </a:moveTo>
                  <a:lnTo>
                    <a:pt x="61" y="369"/>
                  </a:lnTo>
                  <a:cubicBezTo>
                    <a:pt x="0" y="237"/>
                    <a:pt x="163" y="15"/>
                    <a:pt x="344" y="0"/>
                  </a:cubicBezTo>
                  <a:lnTo>
                    <a:pt x="344" y="0"/>
                  </a:lnTo>
                  <a:cubicBezTo>
                    <a:pt x="214" y="58"/>
                    <a:pt x="160" y="154"/>
                    <a:pt x="146" y="277"/>
                  </a:cubicBezTo>
                  <a:lnTo>
                    <a:pt x="146" y="277"/>
                  </a:lnTo>
                  <a:cubicBezTo>
                    <a:pt x="140" y="322"/>
                    <a:pt x="118" y="360"/>
                    <a:pt x="61" y="3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8" name="Freeform 439">
              <a:extLst>
                <a:ext uri="{FF2B5EF4-FFF2-40B4-BE49-F238E27FC236}">
                  <a16:creationId xmlns:a16="http://schemas.microsoft.com/office/drawing/2014/main" id="{7C4FD208-2290-7B40-8931-3FD850744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236" y="747105"/>
              <a:ext cx="113556" cy="163275"/>
            </a:xfrm>
            <a:custGeom>
              <a:avLst/>
              <a:gdLst>
                <a:gd name="T0" fmla="*/ 0 w 260"/>
                <a:gd name="T1" fmla="*/ 0 h 376"/>
                <a:gd name="T2" fmla="*/ 0 w 260"/>
                <a:gd name="T3" fmla="*/ 0 h 376"/>
                <a:gd name="T4" fmla="*/ 254 w 260"/>
                <a:gd name="T5" fmla="*/ 323 h 376"/>
                <a:gd name="T6" fmla="*/ 254 w 260"/>
                <a:gd name="T7" fmla="*/ 323 h 376"/>
                <a:gd name="T8" fmla="*/ 244 w 260"/>
                <a:gd name="T9" fmla="*/ 375 h 376"/>
                <a:gd name="T10" fmla="*/ 244 w 260"/>
                <a:gd name="T11" fmla="*/ 375 h 376"/>
                <a:gd name="T12" fmla="*/ 193 w 260"/>
                <a:gd name="T13" fmla="*/ 361 h 376"/>
                <a:gd name="T14" fmla="*/ 193 w 260"/>
                <a:gd name="T15" fmla="*/ 361 h 376"/>
                <a:gd name="T16" fmla="*/ 154 w 260"/>
                <a:gd name="T17" fmla="*/ 317 h 376"/>
                <a:gd name="T18" fmla="*/ 154 w 260"/>
                <a:gd name="T19" fmla="*/ 317 h 376"/>
                <a:gd name="T20" fmla="*/ 0 w 260"/>
                <a:gd name="T21" fmla="*/ 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6">
                  <a:moveTo>
                    <a:pt x="0" y="0"/>
                  </a:moveTo>
                  <a:lnTo>
                    <a:pt x="0" y="0"/>
                  </a:lnTo>
                  <a:cubicBezTo>
                    <a:pt x="85" y="107"/>
                    <a:pt x="203" y="188"/>
                    <a:pt x="254" y="323"/>
                  </a:cubicBezTo>
                  <a:lnTo>
                    <a:pt x="254" y="323"/>
                  </a:lnTo>
                  <a:cubicBezTo>
                    <a:pt x="259" y="337"/>
                    <a:pt x="248" y="357"/>
                    <a:pt x="244" y="375"/>
                  </a:cubicBezTo>
                  <a:lnTo>
                    <a:pt x="244" y="375"/>
                  </a:lnTo>
                  <a:cubicBezTo>
                    <a:pt x="227" y="371"/>
                    <a:pt x="207" y="370"/>
                    <a:pt x="193" y="361"/>
                  </a:cubicBezTo>
                  <a:lnTo>
                    <a:pt x="193" y="361"/>
                  </a:lnTo>
                  <a:cubicBezTo>
                    <a:pt x="177" y="350"/>
                    <a:pt x="162" y="334"/>
                    <a:pt x="154" y="317"/>
                  </a:cubicBezTo>
                  <a:lnTo>
                    <a:pt x="154" y="317"/>
                  </a:lnTo>
                  <a:cubicBezTo>
                    <a:pt x="102" y="212"/>
                    <a:pt x="51" y="106"/>
                    <a:pt x="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89" name="Freeform 440">
              <a:extLst>
                <a:ext uri="{FF2B5EF4-FFF2-40B4-BE49-F238E27FC236}">
                  <a16:creationId xmlns:a16="http://schemas.microsoft.com/office/drawing/2014/main" id="{C70C63DC-B632-C54F-AFAC-E909E25F3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556" y="774126"/>
              <a:ext cx="60063" cy="179227"/>
            </a:xfrm>
            <a:custGeom>
              <a:avLst/>
              <a:gdLst>
                <a:gd name="T0" fmla="*/ 44 w 135"/>
                <a:gd name="T1" fmla="*/ 1 h 409"/>
                <a:gd name="T2" fmla="*/ 44 w 135"/>
                <a:gd name="T3" fmla="*/ 1 h 409"/>
                <a:gd name="T4" fmla="*/ 67 w 135"/>
                <a:gd name="T5" fmla="*/ 402 h 409"/>
                <a:gd name="T6" fmla="*/ 67 w 135"/>
                <a:gd name="T7" fmla="*/ 402 h 409"/>
                <a:gd name="T8" fmla="*/ 42 w 135"/>
                <a:gd name="T9" fmla="*/ 408 h 409"/>
                <a:gd name="T10" fmla="*/ 42 w 135"/>
                <a:gd name="T11" fmla="*/ 408 h 409"/>
                <a:gd name="T12" fmla="*/ 2 w 135"/>
                <a:gd name="T13" fmla="*/ 324 h 409"/>
                <a:gd name="T14" fmla="*/ 2 w 135"/>
                <a:gd name="T15" fmla="*/ 324 h 409"/>
                <a:gd name="T16" fmla="*/ 26 w 135"/>
                <a:gd name="T17" fmla="*/ 0 h 409"/>
                <a:gd name="T18" fmla="*/ 26 w 135"/>
                <a:gd name="T19" fmla="*/ 0 h 409"/>
                <a:gd name="T20" fmla="*/ 44 w 135"/>
                <a:gd name="T21" fmla="*/ 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1"/>
                  </a:moveTo>
                  <a:lnTo>
                    <a:pt x="44" y="1"/>
                  </a:lnTo>
                  <a:cubicBezTo>
                    <a:pt x="42" y="135"/>
                    <a:pt x="134" y="265"/>
                    <a:pt x="67" y="402"/>
                  </a:cubicBezTo>
                  <a:lnTo>
                    <a:pt x="67" y="402"/>
                  </a:lnTo>
                  <a:cubicBezTo>
                    <a:pt x="58" y="404"/>
                    <a:pt x="50" y="406"/>
                    <a:pt x="42" y="408"/>
                  </a:cubicBezTo>
                  <a:lnTo>
                    <a:pt x="42" y="408"/>
                  </a:lnTo>
                  <a:cubicBezTo>
                    <a:pt x="28" y="380"/>
                    <a:pt x="0" y="352"/>
                    <a:pt x="2" y="324"/>
                  </a:cubicBezTo>
                  <a:lnTo>
                    <a:pt x="2" y="324"/>
                  </a:lnTo>
                  <a:cubicBezTo>
                    <a:pt x="4" y="216"/>
                    <a:pt x="17" y="108"/>
                    <a:pt x="26" y="0"/>
                  </a:cubicBezTo>
                  <a:lnTo>
                    <a:pt x="26" y="0"/>
                  </a:lnTo>
                  <a:cubicBezTo>
                    <a:pt x="32" y="0"/>
                    <a:pt x="38" y="0"/>
                    <a:pt x="44" y="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0" name="Freeform 441">
              <a:extLst>
                <a:ext uri="{FF2B5EF4-FFF2-40B4-BE49-F238E27FC236}">
                  <a16:creationId xmlns:a16="http://schemas.microsoft.com/office/drawing/2014/main" id="{6689CBF0-004A-5345-96FD-7E48263AD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0243" y="40737"/>
              <a:ext cx="162357" cy="66623"/>
            </a:xfrm>
            <a:custGeom>
              <a:avLst/>
              <a:gdLst>
                <a:gd name="T0" fmla="*/ 374 w 375"/>
                <a:gd name="T1" fmla="*/ 154 h 155"/>
                <a:gd name="T2" fmla="*/ 374 w 375"/>
                <a:gd name="T3" fmla="*/ 154 h 155"/>
                <a:gd name="T4" fmla="*/ 35 w 375"/>
                <a:gd name="T5" fmla="*/ 69 h 155"/>
                <a:gd name="T6" fmla="*/ 35 w 375"/>
                <a:gd name="T7" fmla="*/ 69 h 155"/>
                <a:gd name="T8" fmla="*/ 0 w 375"/>
                <a:gd name="T9" fmla="*/ 30 h 155"/>
                <a:gd name="T10" fmla="*/ 0 w 375"/>
                <a:gd name="T11" fmla="*/ 30 h 155"/>
                <a:gd name="T12" fmla="*/ 40 w 375"/>
                <a:gd name="T13" fmla="*/ 4 h 155"/>
                <a:gd name="T14" fmla="*/ 40 w 375"/>
                <a:gd name="T15" fmla="*/ 4 h 155"/>
                <a:gd name="T16" fmla="*/ 289 w 375"/>
                <a:gd name="T17" fmla="*/ 80 h 155"/>
                <a:gd name="T18" fmla="*/ 289 w 375"/>
                <a:gd name="T19" fmla="*/ 80 h 155"/>
                <a:gd name="T20" fmla="*/ 374 w 375"/>
                <a:gd name="T21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5" h="155">
                  <a:moveTo>
                    <a:pt x="374" y="154"/>
                  </a:moveTo>
                  <a:lnTo>
                    <a:pt x="374" y="154"/>
                  </a:lnTo>
                  <a:cubicBezTo>
                    <a:pt x="266" y="127"/>
                    <a:pt x="150" y="100"/>
                    <a:pt x="35" y="69"/>
                  </a:cubicBezTo>
                  <a:lnTo>
                    <a:pt x="35" y="69"/>
                  </a:lnTo>
                  <a:cubicBezTo>
                    <a:pt x="21" y="65"/>
                    <a:pt x="11" y="43"/>
                    <a:pt x="0" y="30"/>
                  </a:cubicBezTo>
                  <a:lnTo>
                    <a:pt x="0" y="30"/>
                  </a:lnTo>
                  <a:cubicBezTo>
                    <a:pt x="13" y="21"/>
                    <a:pt x="27" y="4"/>
                    <a:pt x="40" y="4"/>
                  </a:cubicBezTo>
                  <a:lnTo>
                    <a:pt x="40" y="4"/>
                  </a:lnTo>
                  <a:cubicBezTo>
                    <a:pt x="131" y="0"/>
                    <a:pt x="215" y="27"/>
                    <a:pt x="289" y="80"/>
                  </a:cubicBezTo>
                  <a:lnTo>
                    <a:pt x="289" y="80"/>
                  </a:lnTo>
                  <a:cubicBezTo>
                    <a:pt x="323" y="103"/>
                    <a:pt x="352" y="134"/>
                    <a:pt x="374" y="15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1" name="Freeform 442">
              <a:extLst>
                <a:ext uri="{FF2B5EF4-FFF2-40B4-BE49-F238E27FC236}">
                  <a16:creationId xmlns:a16="http://schemas.microsoft.com/office/drawing/2014/main" id="{40402B0E-EF2C-A44D-9792-B274C6AFF9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6424" y="1095291"/>
              <a:ext cx="75078" cy="146385"/>
            </a:xfrm>
            <a:custGeom>
              <a:avLst/>
              <a:gdLst>
                <a:gd name="T0" fmla="*/ 173 w 174"/>
                <a:gd name="T1" fmla="*/ 5 h 337"/>
                <a:gd name="T2" fmla="*/ 173 w 174"/>
                <a:gd name="T3" fmla="*/ 5 h 337"/>
                <a:gd name="T4" fmla="*/ 81 w 174"/>
                <a:gd name="T5" fmla="*/ 301 h 337"/>
                <a:gd name="T6" fmla="*/ 81 w 174"/>
                <a:gd name="T7" fmla="*/ 301 h 337"/>
                <a:gd name="T8" fmla="*/ 23 w 174"/>
                <a:gd name="T9" fmla="*/ 336 h 337"/>
                <a:gd name="T10" fmla="*/ 23 w 174"/>
                <a:gd name="T11" fmla="*/ 336 h 337"/>
                <a:gd name="T12" fmla="*/ 9 w 174"/>
                <a:gd name="T13" fmla="*/ 268 h 337"/>
                <a:gd name="T14" fmla="*/ 9 w 174"/>
                <a:gd name="T15" fmla="*/ 268 h 337"/>
                <a:gd name="T16" fmla="*/ 160 w 174"/>
                <a:gd name="T17" fmla="*/ 0 h 337"/>
                <a:gd name="T18" fmla="*/ 160 w 174"/>
                <a:gd name="T19" fmla="*/ 0 h 337"/>
                <a:gd name="T20" fmla="*/ 173 w 174"/>
                <a:gd name="T21" fmla="*/ 5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4" h="337">
                  <a:moveTo>
                    <a:pt x="173" y="5"/>
                  </a:moveTo>
                  <a:lnTo>
                    <a:pt x="173" y="5"/>
                  </a:lnTo>
                  <a:cubicBezTo>
                    <a:pt x="143" y="104"/>
                    <a:pt x="115" y="203"/>
                    <a:pt x="81" y="301"/>
                  </a:cubicBezTo>
                  <a:lnTo>
                    <a:pt x="81" y="301"/>
                  </a:lnTo>
                  <a:cubicBezTo>
                    <a:pt x="76" y="317"/>
                    <a:pt x="43" y="325"/>
                    <a:pt x="23" y="336"/>
                  </a:cubicBezTo>
                  <a:lnTo>
                    <a:pt x="23" y="336"/>
                  </a:lnTo>
                  <a:cubicBezTo>
                    <a:pt x="18" y="313"/>
                    <a:pt x="0" y="284"/>
                    <a:pt x="9" y="268"/>
                  </a:cubicBezTo>
                  <a:lnTo>
                    <a:pt x="9" y="268"/>
                  </a:lnTo>
                  <a:cubicBezTo>
                    <a:pt x="56" y="177"/>
                    <a:pt x="109" y="89"/>
                    <a:pt x="160" y="0"/>
                  </a:cubicBezTo>
                  <a:lnTo>
                    <a:pt x="160" y="0"/>
                  </a:lnTo>
                  <a:cubicBezTo>
                    <a:pt x="164" y="2"/>
                    <a:pt x="168" y="4"/>
                    <a:pt x="173" y="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2" name="Freeform 443">
              <a:extLst>
                <a:ext uri="{FF2B5EF4-FFF2-40B4-BE49-F238E27FC236}">
                  <a16:creationId xmlns:a16="http://schemas.microsoft.com/office/drawing/2014/main" id="{80EFFB99-4606-DE45-9319-FDAD4C8AA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8571" y="1096180"/>
              <a:ext cx="42232" cy="136063"/>
            </a:xfrm>
            <a:custGeom>
              <a:avLst/>
              <a:gdLst>
                <a:gd name="T0" fmla="*/ 65 w 95"/>
                <a:gd name="T1" fmla="*/ 0 h 312"/>
                <a:gd name="T2" fmla="*/ 65 w 95"/>
                <a:gd name="T3" fmla="*/ 0 h 312"/>
                <a:gd name="T4" fmla="*/ 83 w 95"/>
                <a:gd name="T5" fmla="*/ 277 h 312"/>
                <a:gd name="T6" fmla="*/ 83 w 95"/>
                <a:gd name="T7" fmla="*/ 277 h 312"/>
                <a:gd name="T8" fmla="*/ 36 w 95"/>
                <a:gd name="T9" fmla="*/ 310 h 312"/>
                <a:gd name="T10" fmla="*/ 36 w 95"/>
                <a:gd name="T11" fmla="*/ 310 h 312"/>
                <a:gd name="T12" fmla="*/ 3 w 95"/>
                <a:gd name="T13" fmla="*/ 268 h 312"/>
                <a:gd name="T14" fmla="*/ 3 w 95"/>
                <a:gd name="T15" fmla="*/ 268 h 312"/>
                <a:gd name="T16" fmla="*/ 6 w 95"/>
                <a:gd name="T17" fmla="*/ 239 h 312"/>
                <a:gd name="T18" fmla="*/ 6 w 95"/>
                <a:gd name="T19" fmla="*/ 239 h 312"/>
                <a:gd name="T20" fmla="*/ 65 w 95"/>
                <a:gd name="T21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312">
                  <a:moveTo>
                    <a:pt x="65" y="0"/>
                  </a:moveTo>
                  <a:lnTo>
                    <a:pt x="65" y="0"/>
                  </a:lnTo>
                  <a:cubicBezTo>
                    <a:pt x="87" y="93"/>
                    <a:pt x="94" y="185"/>
                    <a:pt x="83" y="277"/>
                  </a:cubicBezTo>
                  <a:lnTo>
                    <a:pt x="83" y="277"/>
                  </a:lnTo>
                  <a:cubicBezTo>
                    <a:pt x="81" y="291"/>
                    <a:pt x="53" y="308"/>
                    <a:pt x="36" y="310"/>
                  </a:cubicBezTo>
                  <a:lnTo>
                    <a:pt x="36" y="310"/>
                  </a:lnTo>
                  <a:cubicBezTo>
                    <a:pt x="26" y="311"/>
                    <a:pt x="12" y="284"/>
                    <a:pt x="3" y="268"/>
                  </a:cubicBezTo>
                  <a:lnTo>
                    <a:pt x="3" y="268"/>
                  </a:lnTo>
                  <a:cubicBezTo>
                    <a:pt x="0" y="261"/>
                    <a:pt x="4" y="248"/>
                    <a:pt x="6" y="239"/>
                  </a:cubicBezTo>
                  <a:lnTo>
                    <a:pt x="6" y="239"/>
                  </a:lnTo>
                  <a:cubicBezTo>
                    <a:pt x="25" y="161"/>
                    <a:pt x="44" y="83"/>
                    <a:pt x="6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3" name="Freeform 444">
              <a:extLst>
                <a:ext uri="{FF2B5EF4-FFF2-40B4-BE49-F238E27FC236}">
                  <a16:creationId xmlns:a16="http://schemas.microsoft.com/office/drawing/2014/main" id="{AABADCFA-5D55-B042-9BC8-44FAAC3F4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4663" y="1003924"/>
              <a:ext cx="69447" cy="71316"/>
            </a:xfrm>
            <a:custGeom>
              <a:avLst/>
              <a:gdLst>
                <a:gd name="T0" fmla="*/ 158 w 159"/>
                <a:gd name="T1" fmla="*/ 25 h 164"/>
                <a:gd name="T2" fmla="*/ 158 w 159"/>
                <a:gd name="T3" fmla="*/ 25 h 164"/>
                <a:gd name="T4" fmla="*/ 116 w 159"/>
                <a:gd name="T5" fmla="*/ 124 h 164"/>
                <a:gd name="T6" fmla="*/ 116 w 159"/>
                <a:gd name="T7" fmla="*/ 124 h 164"/>
                <a:gd name="T8" fmla="*/ 11 w 159"/>
                <a:gd name="T9" fmla="*/ 119 h 164"/>
                <a:gd name="T10" fmla="*/ 11 w 159"/>
                <a:gd name="T11" fmla="*/ 119 h 164"/>
                <a:gd name="T12" fmla="*/ 51 w 159"/>
                <a:gd name="T13" fmla="*/ 13 h 164"/>
                <a:gd name="T14" fmla="*/ 51 w 159"/>
                <a:gd name="T15" fmla="*/ 13 h 164"/>
                <a:gd name="T16" fmla="*/ 158 w 159"/>
                <a:gd name="T17" fmla="*/ 2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9" h="164">
                  <a:moveTo>
                    <a:pt x="158" y="25"/>
                  </a:moveTo>
                  <a:lnTo>
                    <a:pt x="158" y="25"/>
                  </a:lnTo>
                  <a:cubicBezTo>
                    <a:pt x="139" y="71"/>
                    <a:pt x="136" y="108"/>
                    <a:pt x="116" y="124"/>
                  </a:cubicBezTo>
                  <a:lnTo>
                    <a:pt x="116" y="124"/>
                  </a:lnTo>
                  <a:cubicBezTo>
                    <a:pt x="85" y="148"/>
                    <a:pt x="30" y="163"/>
                    <a:pt x="11" y="119"/>
                  </a:cubicBezTo>
                  <a:lnTo>
                    <a:pt x="11" y="119"/>
                  </a:lnTo>
                  <a:cubicBezTo>
                    <a:pt x="0" y="92"/>
                    <a:pt x="26" y="41"/>
                    <a:pt x="51" y="13"/>
                  </a:cubicBezTo>
                  <a:lnTo>
                    <a:pt x="51" y="13"/>
                  </a:lnTo>
                  <a:cubicBezTo>
                    <a:pt x="62" y="0"/>
                    <a:pt x="109" y="18"/>
                    <a:pt x="158" y="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4" name="Freeform 445">
              <a:extLst>
                <a:ext uri="{FF2B5EF4-FFF2-40B4-BE49-F238E27FC236}">
                  <a16:creationId xmlns:a16="http://schemas.microsoft.com/office/drawing/2014/main" id="{5719B99B-62AD-2949-8603-C2189330D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8062" y="616919"/>
              <a:ext cx="126695" cy="49734"/>
            </a:xfrm>
            <a:custGeom>
              <a:avLst/>
              <a:gdLst>
                <a:gd name="T0" fmla="*/ 0 w 289"/>
                <a:gd name="T1" fmla="*/ 37 h 113"/>
                <a:gd name="T2" fmla="*/ 0 w 289"/>
                <a:gd name="T3" fmla="*/ 37 h 113"/>
                <a:gd name="T4" fmla="*/ 288 w 289"/>
                <a:gd name="T5" fmla="*/ 42 h 113"/>
                <a:gd name="T6" fmla="*/ 288 w 289"/>
                <a:gd name="T7" fmla="*/ 42 h 113"/>
                <a:gd name="T8" fmla="*/ 0 w 289"/>
                <a:gd name="T9" fmla="*/ 3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9" h="113">
                  <a:moveTo>
                    <a:pt x="0" y="37"/>
                  </a:moveTo>
                  <a:lnTo>
                    <a:pt x="0" y="37"/>
                  </a:lnTo>
                  <a:cubicBezTo>
                    <a:pt x="100" y="0"/>
                    <a:pt x="193" y="18"/>
                    <a:pt x="288" y="42"/>
                  </a:cubicBezTo>
                  <a:lnTo>
                    <a:pt x="288" y="42"/>
                  </a:lnTo>
                  <a:cubicBezTo>
                    <a:pt x="181" y="112"/>
                    <a:pt x="30" y="110"/>
                    <a:pt x="0" y="3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5" name="Freeform 446">
              <a:extLst>
                <a:ext uri="{FF2B5EF4-FFF2-40B4-BE49-F238E27FC236}">
                  <a16:creationId xmlns:a16="http://schemas.microsoft.com/office/drawing/2014/main" id="{94E135C5-B6AC-274F-8DD6-868FAD0C0A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2056" y="117801"/>
              <a:ext cx="61940" cy="59117"/>
            </a:xfrm>
            <a:custGeom>
              <a:avLst/>
              <a:gdLst>
                <a:gd name="T0" fmla="*/ 139 w 140"/>
                <a:gd name="T1" fmla="*/ 52 h 136"/>
                <a:gd name="T2" fmla="*/ 139 w 140"/>
                <a:gd name="T3" fmla="*/ 52 h 136"/>
                <a:gd name="T4" fmla="*/ 113 w 140"/>
                <a:gd name="T5" fmla="*/ 111 h 136"/>
                <a:gd name="T6" fmla="*/ 113 w 140"/>
                <a:gd name="T7" fmla="*/ 111 h 136"/>
                <a:gd name="T8" fmla="*/ 6 w 140"/>
                <a:gd name="T9" fmla="*/ 99 h 136"/>
                <a:gd name="T10" fmla="*/ 6 w 140"/>
                <a:gd name="T11" fmla="*/ 99 h 136"/>
                <a:gd name="T12" fmla="*/ 21 w 140"/>
                <a:gd name="T13" fmla="*/ 28 h 136"/>
                <a:gd name="T14" fmla="*/ 21 w 140"/>
                <a:gd name="T15" fmla="*/ 28 h 136"/>
                <a:gd name="T16" fmla="*/ 139 w 140"/>
                <a:gd name="T17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0" h="136">
                  <a:moveTo>
                    <a:pt x="139" y="52"/>
                  </a:moveTo>
                  <a:lnTo>
                    <a:pt x="139" y="52"/>
                  </a:lnTo>
                  <a:cubicBezTo>
                    <a:pt x="133" y="67"/>
                    <a:pt x="129" y="95"/>
                    <a:pt x="113" y="111"/>
                  </a:cubicBezTo>
                  <a:lnTo>
                    <a:pt x="113" y="111"/>
                  </a:lnTo>
                  <a:cubicBezTo>
                    <a:pt x="89" y="135"/>
                    <a:pt x="15" y="127"/>
                    <a:pt x="6" y="99"/>
                  </a:cubicBezTo>
                  <a:lnTo>
                    <a:pt x="6" y="99"/>
                  </a:lnTo>
                  <a:cubicBezTo>
                    <a:pt x="0" y="78"/>
                    <a:pt x="7" y="45"/>
                    <a:pt x="21" y="28"/>
                  </a:cubicBezTo>
                  <a:lnTo>
                    <a:pt x="21" y="28"/>
                  </a:lnTo>
                  <a:cubicBezTo>
                    <a:pt x="44" y="0"/>
                    <a:pt x="107" y="11"/>
                    <a:pt x="139" y="5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6" name="Freeform 447">
              <a:extLst>
                <a:ext uri="{FF2B5EF4-FFF2-40B4-BE49-F238E27FC236}">
                  <a16:creationId xmlns:a16="http://schemas.microsoft.com/office/drawing/2014/main" id="{168A9AC6-D275-2849-A59E-D044D67D4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6188" y="1097421"/>
              <a:ext cx="74140" cy="91960"/>
            </a:xfrm>
            <a:custGeom>
              <a:avLst/>
              <a:gdLst>
                <a:gd name="T0" fmla="*/ 169 w 170"/>
                <a:gd name="T1" fmla="*/ 8 h 210"/>
                <a:gd name="T2" fmla="*/ 169 w 170"/>
                <a:gd name="T3" fmla="*/ 8 h 210"/>
                <a:gd name="T4" fmla="*/ 63 w 170"/>
                <a:gd name="T5" fmla="*/ 186 h 210"/>
                <a:gd name="T6" fmla="*/ 63 w 170"/>
                <a:gd name="T7" fmla="*/ 186 h 210"/>
                <a:gd name="T8" fmla="*/ 4 w 170"/>
                <a:gd name="T9" fmla="*/ 209 h 210"/>
                <a:gd name="T10" fmla="*/ 4 w 170"/>
                <a:gd name="T11" fmla="*/ 209 h 210"/>
                <a:gd name="T12" fmla="*/ 12 w 170"/>
                <a:gd name="T13" fmla="*/ 145 h 210"/>
                <a:gd name="T14" fmla="*/ 12 w 170"/>
                <a:gd name="T15" fmla="*/ 145 h 210"/>
                <a:gd name="T16" fmla="*/ 156 w 170"/>
                <a:gd name="T17" fmla="*/ 0 h 210"/>
                <a:gd name="T18" fmla="*/ 156 w 170"/>
                <a:gd name="T19" fmla="*/ 0 h 210"/>
                <a:gd name="T20" fmla="*/ 169 w 170"/>
                <a:gd name="T21" fmla="*/ 8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0" h="210">
                  <a:moveTo>
                    <a:pt x="169" y="8"/>
                  </a:moveTo>
                  <a:lnTo>
                    <a:pt x="169" y="8"/>
                  </a:lnTo>
                  <a:cubicBezTo>
                    <a:pt x="134" y="68"/>
                    <a:pt x="102" y="129"/>
                    <a:pt x="63" y="186"/>
                  </a:cubicBezTo>
                  <a:lnTo>
                    <a:pt x="63" y="186"/>
                  </a:lnTo>
                  <a:cubicBezTo>
                    <a:pt x="53" y="200"/>
                    <a:pt x="24" y="202"/>
                    <a:pt x="4" y="209"/>
                  </a:cubicBezTo>
                  <a:lnTo>
                    <a:pt x="4" y="209"/>
                  </a:lnTo>
                  <a:cubicBezTo>
                    <a:pt x="6" y="187"/>
                    <a:pt x="0" y="158"/>
                    <a:pt x="12" y="145"/>
                  </a:cubicBezTo>
                  <a:lnTo>
                    <a:pt x="12" y="145"/>
                  </a:lnTo>
                  <a:cubicBezTo>
                    <a:pt x="56" y="93"/>
                    <a:pt x="107" y="48"/>
                    <a:pt x="156" y="0"/>
                  </a:cubicBezTo>
                  <a:lnTo>
                    <a:pt x="156" y="0"/>
                  </a:lnTo>
                  <a:cubicBezTo>
                    <a:pt x="160" y="3"/>
                    <a:pt x="164" y="5"/>
                    <a:pt x="169" y="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7" name="Freeform 448">
              <a:extLst>
                <a:ext uri="{FF2B5EF4-FFF2-40B4-BE49-F238E27FC236}">
                  <a16:creationId xmlns:a16="http://schemas.microsoft.com/office/drawing/2014/main" id="{C31EF729-AE86-EF4B-B6A3-3C45F5416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5445" y="602026"/>
              <a:ext cx="55371" cy="52548"/>
            </a:xfrm>
            <a:custGeom>
              <a:avLst/>
              <a:gdLst>
                <a:gd name="T0" fmla="*/ 12 w 126"/>
                <a:gd name="T1" fmla="*/ 0 h 119"/>
                <a:gd name="T2" fmla="*/ 12 w 126"/>
                <a:gd name="T3" fmla="*/ 0 h 119"/>
                <a:gd name="T4" fmla="*/ 114 w 126"/>
                <a:gd name="T5" fmla="*/ 36 h 119"/>
                <a:gd name="T6" fmla="*/ 114 w 126"/>
                <a:gd name="T7" fmla="*/ 36 h 119"/>
                <a:gd name="T8" fmla="*/ 100 w 126"/>
                <a:gd name="T9" fmla="*/ 118 h 119"/>
                <a:gd name="T10" fmla="*/ 100 w 126"/>
                <a:gd name="T11" fmla="*/ 118 h 119"/>
                <a:gd name="T12" fmla="*/ 12 w 126"/>
                <a:gd name="T13" fmla="*/ 95 h 119"/>
                <a:gd name="T14" fmla="*/ 12 w 126"/>
                <a:gd name="T15" fmla="*/ 95 h 119"/>
                <a:gd name="T16" fmla="*/ 12 w 126"/>
                <a:gd name="T17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119">
                  <a:moveTo>
                    <a:pt x="12" y="0"/>
                  </a:moveTo>
                  <a:lnTo>
                    <a:pt x="12" y="0"/>
                  </a:lnTo>
                  <a:cubicBezTo>
                    <a:pt x="61" y="16"/>
                    <a:pt x="100" y="17"/>
                    <a:pt x="114" y="36"/>
                  </a:cubicBezTo>
                  <a:lnTo>
                    <a:pt x="114" y="36"/>
                  </a:lnTo>
                  <a:cubicBezTo>
                    <a:pt x="125" y="53"/>
                    <a:pt x="106" y="90"/>
                    <a:pt x="100" y="118"/>
                  </a:cubicBezTo>
                  <a:lnTo>
                    <a:pt x="100" y="118"/>
                  </a:lnTo>
                  <a:cubicBezTo>
                    <a:pt x="70" y="111"/>
                    <a:pt x="35" y="112"/>
                    <a:pt x="12" y="95"/>
                  </a:cubicBezTo>
                  <a:lnTo>
                    <a:pt x="12" y="95"/>
                  </a:lnTo>
                  <a:cubicBezTo>
                    <a:pt x="0" y="87"/>
                    <a:pt x="10" y="47"/>
                    <a:pt x="1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8" name="Freeform 449">
              <a:extLst>
                <a:ext uri="{FF2B5EF4-FFF2-40B4-BE49-F238E27FC236}">
                  <a16:creationId xmlns:a16="http://schemas.microsoft.com/office/drawing/2014/main" id="{B8283DFF-95D1-2947-8948-42CEB84250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219" y="678195"/>
              <a:ext cx="42231" cy="44103"/>
            </a:xfrm>
            <a:custGeom>
              <a:avLst/>
              <a:gdLst>
                <a:gd name="T0" fmla="*/ 78 w 99"/>
                <a:gd name="T1" fmla="*/ 102 h 103"/>
                <a:gd name="T2" fmla="*/ 78 w 99"/>
                <a:gd name="T3" fmla="*/ 102 h 103"/>
                <a:gd name="T4" fmla="*/ 0 w 99"/>
                <a:gd name="T5" fmla="*/ 78 h 103"/>
                <a:gd name="T6" fmla="*/ 0 w 99"/>
                <a:gd name="T7" fmla="*/ 78 h 103"/>
                <a:gd name="T8" fmla="*/ 24 w 99"/>
                <a:gd name="T9" fmla="*/ 10 h 103"/>
                <a:gd name="T10" fmla="*/ 24 w 99"/>
                <a:gd name="T11" fmla="*/ 10 h 103"/>
                <a:gd name="T12" fmla="*/ 88 w 99"/>
                <a:gd name="T13" fmla="*/ 21 h 103"/>
                <a:gd name="T14" fmla="*/ 88 w 99"/>
                <a:gd name="T15" fmla="*/ 21 h 103"/>
                <a:gd name="T16" fmla="*/ 78 w 99"/>
                <a:gd name="T17" fmla="*/ 10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102"/>
                  </a:moveTo>
                  <a:lnTo>
                    <a:pt x="78" y="102"/>
                  </a:lnTo>
                  <a:cubicBezTo>
                    <a:pt x="43" y="91"/>
                    <a:pt x="21" y="84"/>
                    <a:pt x="0" y="78"/>
                  </a:cubicBezTo>
                  <a:lnTo>
                    <a:pt x="0" y="78"/>
                  </a:lnTo>
                  <a:cubicBezTo>
                    <a:pt x="7" y="54"/>
                    <a:pt x="8" y="23"/>
                    <a:pt x="24" y="10"/>
                  </a:cubicBezTo>
                  <a:lnTo>
                    <a:pt x="24" y="10"/>
                  </a:lnTo>
                  <a:cubicBezTo>
                    <a:pt x="37" y="0"/>
                    <a:pt x="76" y="7"/>
                    <a:pt x="88" y="21"/>
                  </a:cubicBezTo>
                  <a:lnTo>
                    <a:pt x="88" y="21"/>
                  </a:lnTo>
                  <a:cubicBezTo>
                    <a:pt x="98" y="33"/>
                    <a:pt x="84" y="64"/>
                    <a:pt x="78" y="10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99" name="Freeform 450">
              <a:extLst>
                <a:ext uri="{FF2B5EF4-FFF2-40B4-BE49-F238E27FC236}">
                  <a16:creationId xmlns:a16="http://schemas.microsoft.com/office/drawing/2014/main" id="{8850F12C-7F37-864B-A4D1-A8AB7E69E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8257" y="1079251"/>
              <a:ext cx="64755" cy="55363"/>
            </a:xfrm>
            <a:custGeom>
              <a:avLst/>
              <a:gdLst>
                <a:gd name="T0" fmla="*/ 0 w 148"/>
                <a:gd name="T1" fmla="*/ 107 h 127"/>
                <a:gd name="T2" fmla="*/ 0 w 148"/>
                <a:gd name="T3" fmla="*/ 107 h 127"/>
                <a:gd name="T4" fmla="*/ 133 w 148"/>
                <a:gd name="T5" fmla="*/ 0 h 127"/>
                <a:gd name="T6" fmla="*/ 133 w 148"/>
                <a:gd name="T7" fmla="*/ 0 h 127"/>
                <a:gd name="T8" fmla="*/ 147 w 148"/>
                <a:gd name="T9" fmla="*/ 15 h 127"/>
                <a:gd name="T10" fmla="*/ 147 w 148"/>
                <a:gd name="T11" fmla="*/ 15 h 127"/>
                <a:gd name="T12" fmla="*/ 18 w 148"/>
                <a:gd name="T13" fmla="*/ 126 h 127"/>
                <a:gd name="T14" fmla="*/ 18 w 148"/>
                <a:gd name="T15" fmla="*/ 126 h 127"/>
                <a:gd name="T16" fmla="*/ 0 w 148"/>
                <a:gd name="T17" fmla="*/ 10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27">
                  <a:moveTo>
                    <a:pt x="0" y="107"/>
                  </a:moveTo>
                  <a:lnTo>
                    <a:pt x="0" y="107"/>
                  </a:lnTo>
                  <a:cubicBezTo>
                    <a:pt x="17" y="39"/>
                    <a:pt x="77" y="22"/>
                    <a:pt x="133" y="0"/>
                  </a:cubicBezTo>
                  <a:lnTo>
                    <a:pt x="133" y="0"/>
                  </a:lnTo>
                  <a:cubicBezTo>
                    <a:pt x="138" y="5"/>
                    <a:pt x="142" y="10"/>
                    <a:pt x="147" y="15"/>
                  </a:cubicBezTo>
                  <a:lnTo>
                    <a:pt x="147" y="15"/>
                  </a:lnTo>
                  <a:cubicBezTo>
                    <a:pt x="104" y="52"/>
                    <a:pt x="61" y="89"/>
                    <a:pt x="18" y="126"/>
                  </a:cubicBezTo>
                  <a:lnTo>
                    <a:pt x="18" y="126"/>
                  </a:lnTo>
                  <a:cubicBezTo>
                    <a:pt x="12" y="120"/>
                    <a:pt x="6" y="113"/>
                    <a:pt x="0" y="10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7696"/>
          <p:cNvSpPr/>
          <p:nvPr/>
        </p:nvSpPr>
        <p:spPr>
          <a:xfrm rot="4800">
            <a:off x="1464200" y="1997732"/>
            <a:ext cx="2380432" cy="238364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2" h="743">
                <a:moveTo>
                  <a:pt x="742" y="372"/>
                </a:moveTo>
                <a:cubicBezTo>
                  <a:pt x="742" y="577"/>
                  <a:pt x="576" y="743"/>
                  <a:pt x="371" y="743"/>
                </a:cubicBezTo>
                <a:cubicBezTo>
                  <a:pt x="166" y="743"/>
                  <a:pt x="0" y="577"/>
                  <a:pt x="0" y="372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2" y="166"/>
                  <a:pt x="742" y="372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6" name="Freeform: Shape 7697"/>
          <p:cNvSpPr/>
          <p:nvPr/>
        </p:nvSpPr>
        <p:spPr>
          <a:xfrm rot="4800">
            <a:off x="3184479" y="3712355"/>
            <a:ext cx="2383645" cy="238364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2"/>
                </a:moveTo>
                <a:cubicBezTo>
                  <a:pt x="743" y="577"/>
                  <a:pt x="576" y="743"/>
                  <a:pt x="371" y="743"/>
                </a:cubicBezTo>
                <a:cubicBezTo>
                  <a:pt x="166" y="743"/>
                  <a:pt x="0" y="577"/>
                  <a:pt x="0" y="372"/>
                </a:cubicBezTo>
                <a:cubicBezTo>
                  <a:pt x="0" y="167"/>
                  <a:pt x="166" y="0"/>
                  <a:pt x="371" y="0"/>
                </a:cubicBezTo>
                <a:cubicBezTo>
                  <a:pt x="576" y="0"/>
                  <a:pt x="743" y="167"/>
                  <a:pt x="743" y="372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7" name="Freeform: Shape 7698"/>
          <p:cNvSpPr/>
          <p:nvPr/>
        </p:nvSpPr>
        <p:spPr>
          <a:xfrm rot="4800">
            <a:off x="4903222" y="1992958"/>
            <a:ext cx="2383645" cy="238364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6"/>
                  <a:pt x="576" y="743"/>
                  <a:pt x="371" y="743"/>
                </a:cubicBezTo>
                <a:cubicBezTo>
                  <a:pt x="166" y="743"/>
                  <a:pt x="0" y="576"/>
                  <a:pt x="0" y="371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3" y="166"/>
                  <a:pt x="743" y="371"/>
                </a:cubicBez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8" name="Freeform: Shape 7699"/>
          <p:cNvSpPr/>
          <p:nvPr/>
        </p:nvSpPr>
        <p:spPr>
          <a:xfrm rot="4800">
            <a:off x="6622557" y="3707537"/>
            <a:ext cx="2383645" cy="238364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6"/>
                  <a:pt x="577" y="743"/>
                  <a:pt x="372" y="743"/>
                </a:cubicBezTo>
                <a:cubicBezTo>
                  <a:pt x="166" y="743"/>
                  <a:pt x="0" y="576"/>
                  <a:pt x="0" y="371"/>
                </a:cubicBezTo>
                <a:cubicBezTo>
                  <a:pt x="0" y="166"/>
                  <a:pt x="166" y="0"/>
                  <a:pt x="372" y="0"/>
                </a:cubicBezTo>
                <a:cubicBezTo>
                  <a:pt x="577" y="0"/>
                  <a:pt x="743" y="166"/>
                  <a:pt x="743" y="371"/>
                </a:cubicBezTo>
                <a:close/>
              </a:path>
            </a:pathLst>
          </a:custGeom>
          <a:solidFill>
            <a:schemeClr val="accent4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9" name="Freeform: Shape 7700"/>
          <p:cNvSpPr/>
          <p:nvPr/>
        </p:nvSpPr>
        <p:spPr>
          <a:xfrm rot="4800">
            <a:off x="8341300" y="1984918"/>
            <a:ext cx="2383645" cy="2383645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43" h="743">
                <a:moveTo>
                  <a:pt x="743" y="371"/>
                </a:moveTo>
                <a:cubicBezTo>
                  <a:pt x="743" y="577"/>
                  <a:pt x="576" y="743"/>
                  <a:pt x="371" y="743"/>
                </a:cubicBezTo>
                <a:cubicBezTo>
                  <a:pt x="166" y="743"/>
                  <a:pt x="0" y="577"/>
                  <a:pt x="0" y="371"/>
                </a:cubicBezTo>
                <a:cubicBezTo>
                  <a:pt x="0" y="166"/>
                  <a:pt x="166" y="0"/>
                  <a:pt x="371" y="0"/>
                </a:cubicBezTo>
                <a:cubicBezTo>
                  <a:pt x="576" y="0"/>
                  <a:pt x="743" y="166"/>
                  <a:pt x="743" y="371"/>
                </a:cubicBezTo>
                <a:close/>
              </a:path>
            </a:pathLst>
          </a:custGeom>
          <a:solidFill>
            <a:schemeClr val="accent5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>
              <a:latin typeface="Arial" pitchFamily="18"/>
              <a:ea typeface="Arial Unicode MS" pitchFamily="2"/>
              <a:cs typeface="Arial Unicode MS" pitchFamily="2"/>
            </a:endParaRPr>
          </a:p>
        </p:txBody>
      </p:sp>
      <p:sp>
        <p:nvSpPr>
          <p:cNvPr id="230" name="TextBox 229"/>
          <p:cNvSpPr txBox="1"/>
          <p:nvPr/>
        </p:nvSpPr>
        <p:spPr>
          <a:xfrm>
            <a:off x="1691871" y="3005805"/>
            <a:ext cx="1919724" cy="6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Noto Serif Light" panose="02020402060505020204" pitchFamily="18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231" name="TextBox 230"/>
          <p:cNvSpPr txBox="1"/>
          <p:nvPr/>
        </p:nvSpPr>
        <p:spPr>
          <a:xfrm>
            <a:off x="1773418" y="2483522"/>
            <a:ext cx="1728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88DFA4-0D2E-2540-ADC0-4454FD9467A0}"/>
              </a:ext>
            </a:extLst>
          </p:cNvPr>
          <p:cNvSpPr txBox="1"/>
          <p:nvPr/>
        </p:nvSpPr>
        <p:spPr>
          <a:xfrm>
            <a:off x="3408518" y="4694352"/>
            <a:ext cx="1919724" cy="6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Noto Serif Light" panose="02020402060505020204" pitchFamily="18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87615B-C6ED-3A44-9158-89E289E8ADF4}"/>
              </a:ext>
            </a:extLst>
          </p:cNvPr>
          <p:cNvSpPr txBox="1"/>
          <p:nvPr/>
        </p:nvSpPr>
        <p:spPr>
          <a:xfrm>
            <a:off x="3490064" y="4224328"/>
            <a:ext cx="1728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1AA8462-9321-1F4C-AB30-7E6E93947384}"/>
              </a:ext>
            </a:extLst>
          </p:cNvPr>
          <p:cNvSpPr txBox="1"/>
          <p:nvPr/>
        </p:nvSpPr>
        <p:spPr>
          <a:xfrm>
            <a:off x="5124735" y="3006685"/>
            <a:ext cx="1919724" cy="6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Noto Serif Light" panose="02020402060505020204" pitchFamily="18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58D1C06-0F3A-2D46-A2FC-699D28160C96}"/>
              </a:ext>
            </a:extLst>
          </p:cNvPr>
          <p:cNvSpPr txBox="1"/>
          <p:nvPr/>
        </p:nvSpPr>
        <p:spPr>
          <a:xfrm>
            <a:off x="5206281" y="2484403"/>
            <a:ext cx="1728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415FFD1-B825-2B42-A325-1C4777FD4E72}"/>
              </a:ext>
            </a:extLst>
          </p:cNvPr>
          <p:cNvSpPr txBox="1"/>
          <p:nvPr/>
        </p:nvSpPr>
        <p:spPr>
          <a:xfrm>
            <a:off x="6849691" y="4690726"/>
            <a:ext cx="1919724" cy="6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Noto Serif Light" panose="02020402060505020204" pitchFamily="18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314EF98-39E8-6C4A-9072-881E2DE3A773}"/>
              </a:ext>
            </a:extLst>
          </p:cNvPr>
          <p:cNvSpPr txBox="1"/>
          <p:nvPr/>
        </p:nvSpPr>
        <p:spPr>
          <a:xfrm>
            <a:off x="6931238" y="4220701"/>
            <a:ext cx="1728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ADEF324-6AF5-4449-9AE2-F237C74AE258}"/>
              </a:ext>
            </a:extLst>
          </p:cNvPr>
          <p:cNvSpPr txBox="1"/>
          <p:nvPr/>
        </p:nvSpPr>
        <p:spPr>
          <a:xfrm>
            <a:off x="8566338" y="2989643"/>
            <a:ext cx="1919724" cy="670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Noto Serif Light" panose="02020402060505020204" pitchFamily="18" charset="0"/>
                <a:ea typeface="Lato" panose="020F0502020204030203" pitchFamily="34" charset="0"/>
                <a:cs typeface="Lato" panose="020F0502020204030203" pitchFamily="34" charset="0"/>
              </a:rPr>
              <a:t>Write your description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D3163F3-67ED-D149-AFFD-6EA92D12A8A9}"/>
              </a:ext>
            </a:extLst>
          </p:cNvPr>
          <p:cNvSpPr txBox="1"/>
          <p:nvPr/>
        </p:nvSpPr>
        <p:spPr>
          <a:xfrm>
            <a:off x="8647885" y="2484990"/>
            <a:ext cx="1728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YOUR TITLE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32DDF3B-2349-7A43-9B69-8432DB412A3A}"/>
              </a:ext>
            </a:extLst>
          </p:cNvPr>
          <p:cNvSpPr>
            <a:spLocks/>
          </p:cNvSpPr>
          <p:nvPr/>
        </p:nvSpPr>
        <p:spPr bwMode="auto">
          <a:xfrm>
            <a:off x="3147069" y="937928"/>
            <a:ext cx="593111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ea typeface="Roboto" charset="0"/>
                <a:cs typeface="Poppins" pitchFamily="2" charset="77"/>
                <a:sym typeface="Bebas Neue" charset="0"/>
              </a:rPr>
              <a:t>Shapes to explain ideas</a:t>
            </a:r>
            <a:endParaRPr lang="en-US" sz="4000" b="1" dirty="0">
              <a:solidFill>
                <a:schemeClr val="accent2"/>
              </a:solidFill>
              <a:latin typeface="Noto Serif SemiBold" panose="02020600060500020200" pitchFamily="18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991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C2890D07-0BB1-5341-A7B4-98EFDE89CAF7}"/>
              </a:ext>
            </a:extLst>
          </p:cNvPr>
          <p:cNvSpPr>
            <a:spLocks noChangeAspect="1"/>
          </p:cNvSpPr>
          <p:nvPr/>
        </p:nvSpPr>
        <p:spPr>
          <a:xfrm>
            <a:off x="1826281" y="2400300"/>
            <a:ext cx="2059200" cy="2057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2AD0E66-B0E4-6D4B-AFAF-4DA3C0ADAF38}"/>
              </a:ext>
            </a:extLst>
          </p:cNvPr>
          <p:cNvSpPr>
            <a:spLocks noChangeAspect="1"/>
          </p:cNvSpPr>
          <p:nvPr/>
        </p:nvSpPr>
        <p:spPr>
          <a:xfrm>
            <a:off x="5066400" y="2400300"/>
            <a:ext cx="2059200" cy="2057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8796970E-9215-6344-9827-751DF75A912E}"/>
              </a:ext>
            </a:extLst>
          </p:cNvPr>
          <p:cNvSpPr>
            <a:spLocks noChangeAspect="1"/>
          </p:cNvSpPr>
          <p:nvPr/>
        </p:nvSpPr>
        <p:spPr>
          <a:xfrm>
            <a:off x="8300875" y="2400300"/>
            <a:ext cx="2059200" cy="20574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" name="Shape 2641"/>
          <p:cNvSpPr/>
          <p:nvPr/>
        </p:nvSpPr>
        <p:spPr>
          <a:xfrm>
            <a:off x="2450230" y="3184770"/>
            <a:ext cx="779931" cy="4963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1" name="Shape 2688"/>
          <p:cNvSpPr/>
          <p:nvPr/>
        </p:nvSpPr>
        <p:spPr>
          <a:xfrm>
            <a:off x="5708567" y="3039139"/>
            <a:ext cx="779930" cy="7799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2" name="Shape 2783"/>
          <p:cNvSpPr/>
          <p:nvPr/>
        </p:nvSpPr>
        <p:spPr>
          <a:xfrm>
            <a:off x="8935166" y="3097075"/>
            <a:ext cx="779930" cy="67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chemeClr val="bg1"/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18669" y="4760405"/>
            <a:ext cx="1430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Noto Serif Light" panose="02020402060505020204" pitchFamily="18" charset="0"/>
                <a:ea typeface="Nunito Bold" charset="0"/>
                <a:cs typeface="Arima Madurai Light" pitchFamily="2" charset="77"/>
              </a:rPr>
              <a:t>Service 03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48188" y="4745889"/>
            <a:ext cx="1430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Noto Serif Light" panose="02020402060505020204" pitchFamily="18" charset="0"/>
                <a:ea typeface="Nunito Bold" charset="0"/>
                <a:cs typeface="Arima Madurai Light" pitchFamily="2" charset="77"/>
              </a:rPr>
              <a:t>Service 01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80215" y="4745890"/>
            <a:ext cx="1430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Noto Serif Light" panose="02020402060505020204" pitchFamily="18" charset="0"/>
                <a:ea typeface="Nunito Bold" charset="0"/>
                <a:cs typeface="Arima Madurai Light" pitchFamily="2" charset="77"/>
              </a:rPr>
              <a:t>Service 02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13223EF-3C28-CD44-8631-B0D3A78B67DB}"/>
              </a:ext>
            </a:extLst>
          </p:cNvPr>
          <p:cNvSpPr txBox="1"/>
          <p:nvPr/>
        </p:nvSpPr>
        <p:spPr>
          <a:xfrm>
            <a:off x="705854" y="740978"/>
            <a:ext cx="6054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ea typeface="Nunito Bold" charset="0"/>
                <a:cs typeface="Arima Madurai" pitchFamily="2" charset="77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064825"/>
              </p:ext>
            </p:extLst>
          </p:nvPr>
        </p:nvGraphicFramePr>
        <p:xfrm>
          <a:off x="2213812" y="1781923"/>
          <a:ext cx="9282863" cy="3720519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2865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95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68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06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36547">
                <a:tc>
                  <a:txBody>
                    <a:bodyPr/>
                    <a:lstStyle/>
                    <a:p>
                      <a:pPr algn="ctr"/>
                      <a:endParaRPr lang="en-US" sz="2000" b="0" i="0" dirty="0">
                        <a:solidFill>
                          <a:schemeClr val="tx2"/>
                        </a:solidFill>
                        <a:latin typeface="Noto Serif Medium" panose="02020600060500020200" pitchFamily="18" charset="0"/>
                        <a:ea typeface="Noto Serif Medium" panose="02020600060500020200" pitchFamily="18" charset="0"/>
                        <a:cs typeface="Noto Serif Medium" panose="02020600060500020200" pitchFamily="18" charset="0"/>
                      </a:endParaRPr>
                    </a:p>
                  </a:txBody>
                  <a:tcPr marL="0" marR="0" marT="280416" marB="0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Noto Serif Medium" panose="02020600060500020200" pitchFamily="18" charset="0"/>
                          <a:ea typeface="Noto Serif Medium" panose="02020600060500020200" pitchFamily="18" charset="0"/>
                          <a:cs typeface="Noto Serif Medium" panose="02020600060500020200" pitchFamily="18" charset="0"/>
                        </a:rPr>
                        <a:t>A</a:t>
                      </a: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Noto Serif Medium" panose="02020600060500020200" pitchFamily="18" charset="0"/>
                          <a:ea typeface="Noto Serif Medium" panose="02020600060500020200" pitchFamily="18" charset="0"/>
                          <a:cs typeface="Noto Serif Medium" panose="02020600060500020200" pitchFamily="18" charset="0"/>
                        </a:rPr>
                        <a:t>B</a:t>
                      </a: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i="0" dirty="0">
                          <a:solidFill>
                            <a:schemeClr val="tx2"/>
                          </a:solidFill>
                          <a:latin typeface="Noto Serif Medium" panose="02020600060500020200" pitchFamily="18" charset="0"/>
                          <a:ea typeface="Noto Serif Medium" panose="02020600060500020200" pitchFamily="18" charset="0"/>
                          <a:cs typeface="Noto Serif Medium" panose="02020600060500020200" pitchFamily="18" charset="0"/>
                        </a:rPr>
                        <a:t>C</a:t>
                      </a:r>
                    </a:p>
                  </a:txBody>
                  <a:tcPr marL="0" marR="43235" marT="280416" marB="0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6547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Noto Serif Medium" panose="02020600060500020200" pitchFamily="18" charset="0"/>
                          <a:ea typeface="Noto Serif Medium" panose="02020600060500020200" pitchFamily="18" charset="0"/>
                          <a:cs typeface="Noto Serif Medium" panose="02020600060500020200" pitchFamily="18" charset="0"/>
                        </a:rPr>
                        <a:t>Content A</a:t>
                      </a:r>
                      <a:endParaRPr lang="en-US" sz="1800" b="0" i="0" dirty="0">
                        <a:solidFill>
                          <a:schemeClr val="bg1"/>
                        </a:solidFill>
                        <a:latin typeface="Noto Serif Medium" panose="02020600060500020200" pitchFamily="18" charset="0"/>
                        <a:ea typeface="Noto Serif Medium" panose="02020600060500020200" pitchFamily="18" charset="0"/>
                        <a:cs typeface="Noto Serif Medium" panose="02020600060500020200" pitchFamily="18" charset="0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Noto Serif Light" panose="02020402060505020204" pitchFamily="18" charset="0"/>
                          <a:ea typeface="Noto Serif Light" panose="02020402060505020204" pitchFamily="18" charset="0"/>
                          <a:cs typeface="Noto Serif Light" panose="02020402060505020204" pitchFamily="18" charset="0"/>
                        </a:rPr>
                        <a:t>100</a:t>
                      </a: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Noto Serif Light" panose="02020402060505020204" pitchFamily="18" charset="0"/>
                          <a:ea typeface="Noto Serif Light" panose="02020402060505020204" pitchFamily="18" charset="0"/>
                          <a:cs typeface="Noto Serif Light" panose="02020402060505020204" pitchFamily="18" charset="0"/>
                        </a:rPr>
                        <a:t>200</a:t>
                      </a: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Noto Serif Light" panose="02020402060505020204" pitchFamily="18" charset="0"/>
                          <a:ea typeface="Noto Serif Light" panose="02020402060505020204" pitchFamily="18" charset="0"/>
                          <a:cs typeface="Noto Serif Light" panose="02020402060505020204" pitchFamily="18" charset="0"/>
                        </a:rPr>
                        <a:t>400</a:t>
                      </a: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547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Noto Serif Medium" panose="02020600060500020200" pitchFamily="18" charset="0"/>
                          <a:ea typeface="Noto Serif Medium" panose="02020600060500020200" pitchFamily="18" charset="0"/>
                          <a:cs typeface="Noto Serif Medium" panose="02020600060500020200" pitchFamily="18" charset="0"/>
                        </a:rPr>
                        <a:t>Content B</a:t>
                      </a:r>
                      <a:endParaRPr lang="en-US" sz="1800" b="0" i="0" dirty="0">
                        <a:solidFill>
                          <a:schemeClr val="bg1"/>
                        </a:solidFill>
                        <a:latin typeface="Noto Serif Medium" panose="02020600060500020200" pitchFamily="18" charset="0"/>
                        <a:ea typeface="Noto Serif Medium" panose="02020600060500020200" pitchFamily="18" charset="0"/>
                        <a:cs typeface="Noto Serif Medium" panose="02020600060500020200" pitchFamily="18" charset="0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Noto Serif Light" panose="02020402060505020204" pitchFamily="18" charset="0"/>
                          <a:ea typeface="Noto Serif Light" panose="02020402060505020204" pitchFamily="18" charset="0"/>
                          <a:cs typeface="Noto Serif Light" panose="02020402060505020204" pitchFamily="18" charset="0"/>
                        </a:rPr>
                        <a:t>$67,000</a:t>
                      </a: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Noto Serif Light" panose="02020402060505020204" pitchFamily="18" charset="0"/>
                          <a:ea typeface="Noto Serif Light" panose="02020402060505020204" pitchFamily="18" charset="0"/>
                          <a:cs typeface="Noto Serif Light" panose="02020402060505020204" pitchFamily="18" charset="0"/>
                        </a:rPr>
                        <a:t>$56,000</a:t>
                      </a: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Noto Serif Light" panose="02020402060505020204" pitchFamily="18" charset="0"/>
                          <a:ea typeface="Noto Serif Light" panose="02020402060505020204" pitchFamily="18" charset="0"/>
                          <a:cs typeface="Noto Serif Light" panose="02020402060505020204" pitchFamily="18" charset="0"/>
                        </a:rPr>
                        <a:t>$78,000</a:t>
                      </a: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0878"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latin typeface="Noto Serif Medium" panose="02020600060500020200" pitchFamily="18" charset="0"/>
                          <a:ea typeface="Noto Serif Medium" panose="02020600060500020200" pitchFamily="18" charset="0"/>
                          <a:cs typeface="Noto Serif Medium" panose="02020600060500020200" pitchFamily="18" charset="0"/>
                        </a:rPr>
                        <a:t>Content C</a:t>
                      </a:r>
                      <a:endParaRPr lang="en-US" sz="1800" b="0" i="0" dirty="0">
                        <a:solidFill>
                          <a:schemeClr val="bg1"/>
                        </a:solidFill>
                        <a:latin typeface="Noto Serif Medium" panose="02020600060500020200" pitchFamily="18" charset="0"/>
                        <a:ea typeface="Noto Serif Medium" panose="02020600060500020200" pitchFamily="18" charset="0"/>
                        <a:cs typeface="Noto Serif Medium" panose="02020600060500020200" pitchFamily="18" charset="0"/>
                      </a:endParaRP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Noto Serif Light" panose="02020402060505020204" pitchFamily="18" charset="0"/>
                          <a:ea typeface="Noto Serif Light" panose="02020402060505020204" pitchFamily="18" charset="0"/>
                          <a:cs typeface="Noto Serif Light" panose="02020402060505020204" pitchFamily="18" charset="0"/>
                        </a:rPr>
                        <a:t>4500</a:t>
                      </a: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Noto Serif Light" panose="02020402060505020204" pitchFamily="18" charset="0"/>
                          <a:ea typeface="Noto Serif Light" panose="02020402060505020204" pitchFamily="18" charset="0"/>
                          <a:cs typeface="Noto Serif Light" panose="02020402060505020204" pitchFamily="18" charset="0"/>
                        </a:rPr>
                        <a:t>60000</a:t>
                      </a: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0" i="0" dirty="0">
                          <a:solidFill>
                            <a:schemeClr val="tx1"/>
                          </a:solidFill>
                          <a:latin typeface="Noto Serif Light" panose="02020402060505020204" pitchFamily="18" charset="0"/>
                          <a:ea typeface="Noto Serif Light" panose="02020402060505020204" pitchFamily="18" charset="0"/>
                          <a:cs typeface="Noto Serif Light" panose="02020402060505020204" pitchFamily="18" charset="0"/>
                        </a:rPr>
                        <a:t>$8,000</a:t>
                      </a:r>
                    </a:p>
                  </a:txBody>
                  <a:tcPr marL="110343" marR="43235" marT="200039" marB="21619" anchor="ctr">
                    <a:lnL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029813" y="791753"/>
            <a:ext cx="7466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cs typeface="Arima Madurai" pitchFamily="2" charset="77"/>
              </a:rPr>
              <a:t>Tables to compare data</a:t>
            </a:r>
          </a:p>
        </p:txBody>
      </p:sp>
    </p:spTree>
    <p:extLst>
      <p:ext uri="{BB962C8B-B14F-4D97-AF65-F5344CB8AC3E}">
        <p14:creationId xmlns:p14="http://schemas.microsoft.com/office/powerpoint/2010/main" val="5329407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509"/>
          <p:cNvSpPr>
            <a:spLocks noChangeAspect="1" noChangeArrowheads="1"/>
          </p:cNvSpPr>
          <p:nvPr/>
        </p:nvSpPr>
        <p:spPr bwMode="auto">
          <a:xfrm>
            <a:off x="591088" y="1468334"/>
            <a:ext cx="10081292" cy="4927489"/>
          </a:xfrm>
          <a:custGeom>
            <a:avLst/>
            <a:gdLst>
              <a:gd name="T0" fmla="*/ 18255 w 19590"/>
              <a:gd name="T1" fmla="*/ 8875 h 9575"/>
              <a:gd name="T2" fmla="*/ 16624 w 19590"/>
              <a:gd name="T3" fmla="*/ 6878 h 9575"/>
              <a:gd name="T4" fmla="*/ 16002 w 19590"/>
              <a:gd name="T5" fmla="*/ 8039 h 9575"/>
              <a:gd name="T6" fmla="*/ 17093 w 19590"/>
              <a:gd name="T7" fmla="*/ 7084 h 9575"/>
              <a:gd name="T8" fmla="*/ 17081 w 19590"/>
              <a:gd name="T9" fmla="*/ 6629 h 9575"/>
              <a:gd name="T10" fmla="*/ 16245 w 19590"/>
              <a:gd name="T11" fmla="*/ 6397 h 9575"/>
              <a:gd name="T12" fmla="*/ 16031 w 19590"/>
              <a:gd name="T13" fmla="*/ 6718 h 9575"/>
              <a:gd name="T14" fmla="*/ 15148 w 19590"/>
              <a:gd name="T15" fmla="*/ 6261 h 9575"/>
              <a:gd name="T16" fmla="*/ 14531 w 19590"/>
              <a:gd name="T17" fmla="*/ 6107 h 9575"/>
              <a:gd name="T18" fmla="*/ 15913 w 19590"/>
              <a:gd name="T19" fmla="*/ 5686 h 9575"/>
              <a:gd name="T20" fmla="*/ 15753 w 19590"/>
              <a:gd name="T21" fmla="*/ 4939 h 9575"/>
              <a:gd name="T22" fmla="*/ 16624 w 19590"/>
              <a:gd name="T23" fmla="*/ 4257 h 9575"/>
              <a:gd name="T24" fmla="*/ 17140 w 19590"/>
              <a:gd name="T25" fmla="*/ 1044 h 9575"/>
              <a:gd name="T26" fmla="*/ 15017 w 19590"/>
              <a:gd name="T27" fmla="*/ 700 h 9575"/>
              <a:gd name="T28" fmla="*/ 14170 w 19590"/>
              <a:gd name="T29" fmla="*/ 415 h 9575"/>
              <a:gd name="T30" fmla="*/ 12913 w 19590"/>
              <a:gd name="T31" fmla="*/ 854 h 9575"/>
              <a:gd name="T32" fmla="*/ 12136 w 19590"/>
              <a:gd name="T33" fmla="*/ 397 h 9575"/>
              <a:gd name="T34" fmla="*/ 10179 w 19590"/>
              <a:gd name="T35" fmla="*/ 468 h 9575"/>
              <a:gd name="T36" fmla="*/ 9865 w 19590"/>
              <a:gd name="T37" fmla="*/ 694 h 9575"/>
              <a:gd name="T38" fmla="*/ 17976 w 19590"/>
              <a:gd name="T39" fmla="*/ 2810 h 9575"/>
              <a:gd name="T40" fmla="*/ 19292 w 19590"/>
              <a:gd name="T41" fmla="*/ 1868 h 9575"/>
              <a:gd name="T42" fmla="*/ 16992 w 19590"/>
              <a:gd name="T43" fmla="*/ 1310 h 9575"/>
              <a:gd name="T44" fmla="*/ 15005 w 19590"/>
              <a:gd name="T45" fmla="*/ 1215 h 9575"/>
              <a:gd name="T46" fmla="*/ 13553 w 19590"/>
              <a:gd name="T47" fmla="*/ 1364 h 9575"/>
              <a:gd name="T48" fmla="*/ 13108 w 19590"/>
              <a:gd name="T49" fmla="*/ 1589 h 9575"/>
              <a:gd name="T50" fmla="*/ 11661 w 19590"/>
              <a:gd name="T51" fmla="*/ 1862 h 9575"/>
              <a:gd name="T52" fmla="*/ 10962 w 19590"/>
              <a:gd name="T53" fmla="*/ 1619 h 9575"/>
              <a:gd name="T54" fmla="*/ 9800 w 19590"/>
              <a:gd name="T55" fmla="*/ 2010 h 9575"/>
              <a:gd name="T56" fmla="*/ 10274 w 19590"/>
              <a:gd name="T57" fmla="*/ 2129 h 9575"/>
              <a:gd name="T58" fmla="*/ 10055 w 19590"/>
              <a:gd name="T59" fmla="*/ 2893 h 9575"/>
              <a:gd name="T60" fmla="*/ 8650 w 19590"/>
              <a:gd name="T61" fmla="*/ 3682 h 9575"/>
              <a:gd name="T62" fmla="*/ 10037 w 19590"/>
              <a:gd name="T63" fmla="*/ 3783 h 9575"/>
              <a:gd name="T64" fmla="*/ 10695 w 19590"/>
              <a:gd name="T65" fmla="*/ 4115 h 9575"/>
              <a:gd name="T66" fmla="*/ 11501 w 19590"/>
              <a:gd name="T67" fmla="*/ 5461 h 9575"/>
              <a:gd name="T68" fmla="*/ 12438 w 19590"/>
              <a:gd name="T69" fmla="*/ 4791 h 9575"/>
              <a:gd name="T70" fmla="*/ 14377 w 19590"/>
              <a:gd name="T71" fmla="*/ 5318 h 9575"/>
              <a:gd name="T72" fmla="*/ 15000 w 19590"/>
              <a:gd name="T73" fmla="*/ 5034 h 9575"/>
              <a:gd name="T74" fmla="*/ 15996 w 19590"/>
              <a:gd name="T75" fmla="*/ 4038 h 9575"/>
              <a:gd name="T76" fmla="*/ 16980 w 19590"/>
              <a:gd name="T77" fmla="*/ 3042 h 9575"/>
              <a:gd name="T78" fmla="*/ 9054 w 19590"/>
              <a:gd name="T79" fmla="*/ 2822 h 9575"/>
              <a:gd name="T80" fmla="*/ 8816 w 19590"/>
              <a:gd name="T81" fmla="*/ 2976 h 9575"/>
              <a:gd name="T82" fmla="*/ 8176 w 19590"/>
              <a:gd name="T83" fmla="*/ 5099 h 9575"/>
              <a:gd name="T84" fmla="*/ 11039 w 19590"/>
              <a:gd name="T85" fmla="*/ 7321 h 9575"/>
              <a:gd name="T86" fmla="*/ 5277 w 19590"/>
              <a:gd name="T87" fmla="*/ 9509 h 9575"/>
              <a:gd name="T88" fmla="*/ 6403 w 19590"/>
              <a:gd name="T89" fmla="*/ 7926 h 9575"/>
              <a:gd name="T90" fmla="*/ 6350 w 19590"/>
              <a:gd name="T91" fmla="*/ 5976 h 9575"/>
              <a:gd name="T92" fmla="*/ 4720 w 19590"/>
              <a:gd name="T93" fmla="*/ 6522 h 9575"/>
              <a:gd name="T94" fmla="*/ 5123 w 19590"/>
              <a:gd name="T95" fmla="*/ 8887 h 9575"/>
              <a:gd name="T96" fmla="*/ 5710 w 19590"/>
              <a:gd name="T97" fmla="*/ 3279 h 9575"/>
              <a:gd name="T98" fmla="*/ 8158 w 19590"/>
              <a:gd name="T99" fmla="*/ 818 h 9575"/>
              <a:gd name="T100" fmla="*/ 7382 w 19590"/>
              <a:gd name="T101" fmla="*/ 220 h 9575"/>
              <a:gd name="T102" fmla="*/ 6368 w 19590"/>
              <a:gd name="T103" fmla="*/ 172 h 9575"/>
              <a:gd name="T104" fmla="*/ 5508 w 19590"/>
              <a:gd name="T105" fmla="*/ 415 h 9575"/>
              <a:gd name="T106" fmla="*/ 5769 w 19590"/>
              <a:gd name="T107" fmla="*/ 925 h 9575"/>
              <a:gd name="T108" fmla="*/ 6362 w 19590"/>
              <a:gd name="T109" fmla="*/ 2057 h 9575"/>
              <a:gd name="T110" fmla="*/ 5490 w 19590"/>
              <a:gd name="T111" fmla="*/ 255 h 9575"/>
              <a:gd name="T112" fmla="*/ 3937 w 19590"/>
              <a:gd name="T113" fmla="*/ 492 h 9575"/>
              <a:gd name="T114" fmla="*/ 3433 w 19590"/>
              <a:gd name="T115" fmla="*/ 1020 h 9575"/>
              <a:gd name="T116" fmla="*/ 2532 w 19590"/>
              <a:gd name="T117" fmla="*/ 966 h 9575"/>
              <a:gd name="T118" fmla="*/ 2253 w 19590"/>
              <a:gd name="T119" fmla="*/ 3261 h 9575"/>
              <a:gd name="T120" fmla="*/ 4773 w 19590"/>
              <a:gd name="T121" fmla="*/ 4346 h 9575"/>
              <a:gd name="T122" fmla="*/ 4500 w 19590"/>
              <a:gd name="T123" fmla="*/ 1927 h 9575"/>
              <a:gd name="T124" fmla="*/ 4085 w 19590"/>
              <a:gd name="T125" fmla="*/ 1447 h 9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590" h="9575">
                <a:moveTo>
                  <a:pt x="4755" y="2277"/>
                </a:moveTo>
                <a:lnTo>
                  <a:pt x="4755" y="2277"/>
                </a:lnTo>
                <a:cubicBezTo>
                  <a:pt x="4802" y="2253"/>
                  <a:pt x="4802" y="2253"/>
                  <a:pt x="4802" y="2253"/>
                </a:cubicBezTo>
                <a:cubicBezTo>
                  <a:pt x="4850" y="2259"/>
                  <a:pt x="4850" y="2259"/>
                  <a:pt x="4850" y="2259"/>
                </a:cubicBezTo>
                <a:cubicBezTo>
                  <a:pt x="4850" y="2277"/>
                  <a:pt x="4850" y="2283"/>
                  <a:pt x="4856" y="2300"/>
                </a:cubicBezTo>
                <a:cubicBezTo>
                  <a:pt x="4856" y="2324"/>
                  <a:pt x="4856" y="2324"/>
                  <a:pt x="4856" y="2324"/>
                </a:cubicBezTo>
                <a:cubicBezTo>
                  <a:pt x="4832" y="2336"/>
                  <a:pt x="4832" y="2336"/>
                  <a:pt x="4832" y="2336"/>
                </a:cubicBezTo>
                <a:cubicBezTo>
                  <a:pt x="4773" y="2336"/>
                  <a:pt x="4773" y="2336"/>
                  <a:pt x="4773" y="2336"/>
                </a:cubicBezTo>
                <a:lnTo>
                  <a:pt x="4755" y="2277"/>
                </a:lnTo>
                <a:close/>
                <a:moveTo>
                  <a:pt x="4607" y="2289"/>
                </a:moveTo>
                <a:lnTo>
                  <a:pt x="4607" y="2289"/>
                </a:lnTo>
                <a:cubicBezTo>
                  <a:pt x="4631" y="2289"/>
                  <a:pt x="4648" y="2277"/>
                  <a:pt x="4666" y="2265"/>
                </a:cubicBezTo>
                <a:cubicBezTo>
                  <a:pt x="4672" y="2259"/>
                  <a:pt x="4678" y="2247"/>
                  <a:pt x="4684" y="2241"/>
                </a:cubicBezTo>
                <a:cubicBezTo>
                  <a:pt x="4678" y="2218"/>
                  <a:pt x="4678" y="2218"/>
                  <a:pt x="4678" y="2218"/>
                </a:cubicBezTo>
                <a:cubicBezTo>
                  <a:pt x="4666" y="2223"/>
                  <a:pt x="4666" y="2229"/>
                  <a:pt x="4654" y="2235"/>
                </a:cubicBezTo>
                <a:cubicBezTo>
                  <a:pt x="4648" y="2241"/>
                  <a:pt x="4636" y="2241"/>
                  <a:pt x="4631" y="2241"/>
                </a:cubicBezTo>
                <a:cubicBezTo>
                  <a:pt x="4613" y="2253"/>
                  <a:pt x="4601" y="2259"/>
                  <a:pt x="4577" y="2271"/>
                </a:cubicBezTo>
                <a:cubicBezTo>
                  <a:pt x="4589" y="2277"/>
                  <a:pt x="4595" y="2289"/>
                  <a:pt x="4607" y="2289"/>
                </a:cubicBezTo>
                <a:close/>
                <a:moveTo>
                  <a:pt x="4903" y="1287"/>
                </a:moveTo>
                <a:lnTo>
                  <a:pt x="4903" y="1287"/>
                </a:lnTo>
                <a:cubicBezTo>
                  <a:pt x="4945" y="1263"/>
                  <a:pt x="4945" y="1263"/>
                  <a:pt x="4945" y="1263"/>
                </a:cubicBezTo>
                <a:cubicBezTo>
                  <a:pt x="5016" y="1245"/>
                  <a:pt x="5016" y="1245"/>
                  <a:pt x="5016" y="1245"/>
                </a:cubicBezTo>
                <a:cubicBezTo>
                  <a:pt x="4945" y="1198"/>
                  <a:pt x="4945" y="1198"/>
                  <a:pt x="4945" y="1198"/>
                </a:cubicBezTo>
                <a:cubicBezTo>
                  <a:pt x="4838" y="1192"/>
                  <a:pt x="4838" y="1192"/>
                  <a:pt x="4838" y="1192"/>
                </a:cubicBezTo>
                <a:cubicBezTo>
                  <a:pt x="4761" y="1192"/>
                  <a:pt x="4761" y="1192"/>
                  <a:pt x="4761" y="1192"/>
                </a:cubicBezTo>
                <a:cubicBezTo>
                  <a:pt x="4773" y="1245"/>
                  <a:pt x="4773" y="1245"/>
                  <a:pt x="4773" y="1245"/>
                </a:cubicBezTo>
                <a:cubicBezTo>
                  <a:pt x="4791" y="1281"/>
                  <a:pt x="4791" y="1281"/>
                  <a:pt x="4791" y="1281"/>
                </a:cubicBezTo>
                <a:lnTo>
                  <a:pt x="4903" y="1287"/>
                </a:lnTo>
                <a:close/>
                <a:moveTo>
                  <a:pt x="13529" y="5680"/>
                </a:moveTo>
                <a:lnTo>
                  <a:pt x="13529" y="5680"/>
                </a:lnTo>
                <a:cubicBezTo>
                  <a:pt x="13529" y="5686"/>
                  <a:pt x="13523" y="5680"/>
                  <a:pt x="13517" y="5686"/>
                </a:cubicBezTo>
                <a:cubicBezTo>
                  <a:pt x="13517" y="5692"/>
                  <a:pt x="13517" y="5698"/>
                  <a:pt x="13517" y="5698"/>
                </a:cubicBezTo>
                <a:cubicBezTo>
                  <a:pt x="13517" y="5704"/>
                  <a:pt x="13517" y="5704"/>
                  <a:pt x="13517" y="5710"/>
                </a:cubicBezTo>
                <a:cubicBezTo>
                  <a:pt x="13517" y="5716"/>
                  <a:pt x="13517" y="5716"/>
                  <a:pt x="13517" y="5722"/>
                </a:cubicBezTo>
                <a:cubicBezTo>
                  <a:pt x="13517" y="5728"/>
                  <a:pt x="13523" y="5728"/>
                  <a:pt x="13523" y="5733"/>
                </a:cubicBezTo>
                <a:cubicBezTo>
                  <a:pt x="13523" y="5739"/>
                  <a:pt x="13517" y="5739"/>
                  <a:pt x="13517" y="5745"/>
                </a:cubicBezTo>
                <a:cubicBezTo>
                  <a:pt x="13517" y="5751"/>
                  <a:pt x="13523" y="5757"/>
                  <a:pt x="13523" y="5757"/>
                </a:cubicBezTo>
                <a:cubicBezTo>
                  <a:pt x="13523" y="5763"/>
                  <a:pt x="13517" y="5763"/>
                  <a:pt x="13511" y="5769"/>
                </a:cubicBezTo>
                <a:cubicBezTo>
                  <a:pt x="13511" y="5781"/>
                  <a:pt x="13511" y="5787"/>
                  <a:pt x="13511" y="5799"/>
                </a:cubicBezTo>
                <a:cubicBezTo>
                  <a:pt x="13511" y="5817"/>
                  <a:pt x="13511" y="5828"/>
                  <a:pt x="13517" y="5840"/>
                </a:cubicBezTo>
                <a:cubicBezTo>
                  <a:pt x="13523" y="5852"/>
                  <a:pt x="13529" y="5852"/>
                  <a:pt x="13541" y="5858"/>
                </a:cubicBezTo>
                <a:cubicBezTo>
                  <a:pt x="13547" y="5864"/>
                  <a:pt x="13547" y="5864"/>
                  <a:pt x="13553" y="5870"/>
                </a:cubicBezTo>
                <a:cubicBezTo>
                  <a:pt x="13559" y="5870"/>
                  <a:pt x="13565" y="5870"/>
                  <a:pt x="13577" y="5870"/>
                </a:cubicBezTo>
                <a:cubicBezTo>
                  <a:pt x="13589" y="5870"/>
                  <a:pt x="13594" y="5870"/>
                  <a:pt x="13606" y="5870"/>
                </a:cubicBezTo>
                <a:cubicBezTo>
                  <a:pt x="13606" y="5858"/>
                  <a:pt x="13606" y="5852"/>
                  <a:pt x="13606" y="5846"/>
                </a:cubicBezTo>
                <a:cubicBezTo>
                  <a:pt x="13606" y="5840"/>
                  <a:pt x="13606" y="5834"/>
                  <a:pt x="13606" y="5828"/>
                </a:cubicBezTo>
                <a:cubicBezTo>
                  <a:pt x="13606" y="5828"/>
                  <a:pt x="13606" y="5822"/>
                  <a:pt x="13606" y="5817"/>
                </a:cubicBezTo>
                <a:cubicBezTo>
                  <a:pt x="13606" y="5810"/>
                  <a:pt x="13600" y="5805"/>
                  <a:pt x="13600" y="5799"/>
                </a:cubicBezTo>
                <a:cubicBezTo>
                  <a:pt x="13600" y="5787"/>
                  <a:pt x="13600" y="5787"/>
                  <a:pt x="13600" y="5787"/>
                </a:cubicBezTo>
                <a:cubicBezTo>
                  <a:pt x="13600" y="5775"/>
                  <a:pt x="13600" y="5775"/>
                  <a:pt x="13600" y="5775"/>
                </a:cubicBezTo>
                <a:cubicBezTo>
                  <a:pt x="13600" y="5769"/>
                  <a:pt x="13594" y="5769"/>
                  <a:pt x="13594" y="5763"/>
                </a:cubicBezTo>
                <a:cubicBezTo>
                  <a:pt x="13594" y="5757"/>
                  <a:pt x="13589" y="5757"/>
                  <a:pt x="13582" y="5751"/>
                </a:cubicBezTo>
                <a:cubicBezTo>
                  <a:pt x="13582" y="5745"/>
                  <a:pt x="13582" y="5745"/>
                  <a:pt x="13582" y="5739"/>
                </a:cubicBezTo>
                <a:cubicBezTo>
                  <a:pt x="13577" y="5733"/>
                  <a:pt x="13571" y="5733"/>
                  <a:pt x="13571" y="5728"/>
                </a:cubicBezTo>
                <a:cubicBezTo>
                  <a:pt x="13565" y="5728"/>
                  <a:pt x="13565" y="5722"/>
                  <a:pt x="13559" y="5722"/>
                </a:cubicBezTo>
                <a:cubicBezTo>
                  <a:pt x="13559" y="5716"/>
                  <a:pt x="13553" y="5710"/>
                  <a:pt x="13553" y="5710"/>
                </a:cubicBezTo>
                <a:cubicBezTo>
                  <a:pt x="13547" y="5698"/>
                  <a:pt x="13547" y="5692"/>
                  <a:pt x="13547" y="5680"/>
                </a:cubicBezTo>
                <a:lnTo>
                  <a:pt x="13529" y="5680"/>
                </a:lnTo>
                <a:close/>
                <a:moveTo>
                  <a:pt x="17045" y="8578"/>
                </a:moveTo>
                <a:lnTo>
                  <a:pt x="17045" y="8578"/>
                </a:lnTo>
                <a:cubicBezTo>
                  <a:pt x="17051" y="8590"/>
                  <a:pt x="17057" y="8590"/>
                  <a:pt x="17057" y="8602"/>
                </a:cubicBezTo>
                <a:cubicBezTo>
                  <a:pt x="17063" y="8602"/>
                  <a:pt x="17057" y="8608"/>
                  <a:pt x="17057" y="8614"/>
                </a:cubicBezTo>
                <a:cubicBezTo>
                  <a:pt x="17057" y="8626"/>
                  <a:pt x="17057" y="8626"/>
                  <a:pt x="17057" y="8626"/>
                </a:cubicBezTo>
                <a:cubicBezTo>
                  <a:pt x="17057" y="8632"/>
                  <a:pt x="17063" y="8632"/>
                  <a:pt x="17063" y="8638"/>
                </a:cubicBezTo>
                <a:cubicBezTo>
                  <a:pt x="17069" y="8644"/>
                  <a:pt x="17069" y="8644"/>
                  <a:pt x="17075" y="8650"/>
                </a:cubicBezTo>
                <a:cubicBezTo>
                  <a:pt x="17081" y="8650"/>
                  <a:pt x="17087" y="8650"/>
                  <a:pt x="17087" y="8655"/>
                </a:cubicBezTo>
                <a:cubicBezTo>
                  <a:pt x="17099" y="8655"/>
                  <a:pt x="17104" y="8661"/>
                  <a:pt x="17110" y="8673"/>
                </a:cubicBezTo>
                <a:cubicBezTo>
                  <a:pt x="17110" y="8673"/>
                  <a:pt x="17110" y="8679"/>
                  <a:pt x="17110" y="8685"/>
                </a:cubicBezTo>
                <a:cubicBezTo>
                  <a:pt x="17110" y="8691"/>
                  <a:pt x="17116" y="8691"/>
                  <a:pt x="17122" y="8697"/>
                </a:cubicBezTo>
                <a:cubicBezTo>
                  <a:pt x="17122" y="8703"/>
                  <a:pt x="17134" y="8709"/>
                  <a:pt x="17134" y="8721"/>
                </a:cubicBezTo>
                <a:cubicBezTo>
                  <a:pt x="17140" y="8727"/>
                  <a:pt x="17140" y="8733"/>
                  <a:pt x="17146" y="8739"/>
                </a:cubicBezTo>
                <a:cubicBezTo>
                  <a:pt x="17152" y="8744"/>
                  <a:pt x="17158" y="8744"/>
                  <a:pt x="17158" y="8744"/>
                </a:cubicBezTo>
                <a:cubicBezTo>
                  <a:pt x="17187" y="8744"/>
                  <a:pt x="17187" y="8744"/>
                  <a:pt x="17187" y="8744"/>
                </a:cubicBezTo>
                <a:cubicBezTo>
                  <a:pt x="17187" y="8733"/>
                  <a:pt x="17187" y="8721"/>
                  <a:pt x="17187" y="8709"/>
                </a:cubicBezTo>
                <a:cubicBezTo>
                  <a:pt x="17187" y="8709"/>
                  <a:pt x="17187" y="8709"/>
                  <a:pt x="17187" y="8703"/>
                </a:cubicBezTo>
                <a:cubicBezTo>
                  <a:pt x="17235" y="8703"/>
                  <a:pt x="17235" y="8703"/>
                  <a:pt x="17235" y="8703"/>
                </a:cubicBezTo>
                <a:cubicBezTo>
                  <a:pt x="17235" y="8673"/>
                  <a:pt x="17235" y="8673"/>
                  <a:pt x="17235" y="8673"/>
                </a:cubicBezTo>
                <a:cubicBezTo>
                  <a:pt x="17235" y="8667"/>
                  <a:pt x="17223" y="8661"/>
                  <a:pt x="17223" y="8655"/>
                </a:cubicBezTo>
                <a:cubicBezTo>
                  <a:pt x="17223" y="8650"/>
                  <a:pt x="17229" y="8644"/>
                  <a:pt x="17229" y="8644"/>
                </a:cubicBezTo>
                <a:cubicBezTo>
                  <a:pt x="17235" y="8638"/>
                  <a:pt x="17241" y="8638"/>
                  <a:pt x="17241" y="8638"/>
                </a:cubicBezTo>
                <a:cubicBezTo>
                  <a:pt x="17247" y="8632"/>
                  <a:pt x="17253" y="8632"/>
                  <a:pt x="17253" y="8626"/>
                </a:cubicBezTo>
                <a:cubicBezTo>
                  <a:pt x="17253" y="8626"/>
                  <a:pt x="17253" y="8620"/>
                  <a:pt x="17253" y="8614"/>
                </a:cubicBezTo>
                <a:cubicBezTo>
                  <a:pt x="17253" y="8614"/>
                  <a:pt x="17253" y="8608"/>
                  <a:pt x="17253" y="8602"/>
                </a:cubicBezTo>
                <a:cubicBezTo>
                  <a:pt x="17253" y="8602"/>
                  <a:pt x="17253" y="8596"/>
                  <a:pt x="17253" y="8590"/>
                </a:cubicBezTo>
                <a:cubicBezTo>
                  <a:pt x="17253" y="8590"/>
                  <a:pt x="17253" y="8584"/>
                  <a:pt x="17253" y="8578"/>
                </a:cubicBezTo>
                <a:cubicBezTo>
                  <a:pt x="17187" y="8578"/>
                  <a:pt x="17187" y="8578"/>
                  <a:pt x="17187" y="8578"/>
                </a:cubicBezTo>
                <a:cubicBezTo>
                  <a:pt x="17181" y="8578"/>
                  <a:pt x="17176" y="8584"/>
                  <a:pt x="17176" y="8584"/>
                </a:cubicBezTo>
                <a:cubicBezTo>
                  <a:pt x="17170" y="8590"/>
                  <a:pt x="17164" y="8584"/>
                  <a:pt x="17158" y="8584"/>
                </a:cubicBezTo>
                <a:cubicBezTo>
                  <a:pt x="17158" y="8590"/>
                  <a:pt x="17152" y="8590"/>
                  <a:pt x="17146" y="8590"/>
                </a:cubicBezTo>
                <a:cubicBezTo>
                  <a:pt x="17146" y="8590"/>
                  <a:pt x="17140" y="8590"/>
                  <a:pt x="17134" y="8590"/>
                </a:cubicBezTo>
                <a:cubicBezTo>
                  <a:pt x="17134" y="8590"/>
                  <a:pt x="17134" y="8578"/>
                  <a:pt x="17128" y="8578"/>
                </a:cubicBezTo>
                <a:cubicBezTo>
                  <a:pt x="17122" y="8578"/>
                  <a:pt x="17122" y="8572"/>
                  <a:pt x="17116" y="8572"/>
                </a:cubicBezTo>
                <a:cubicBezTo>
                  <a:pt x="17110" y="8567"/>
                  <a:pt x="17110" y="8561"/>
                  <a:pt x="17110" y="8561"/>
                </a:cubicBezTo>
                <a:cubicBezTo>
                  <a:pt x="17104" y="8555"/>
                  <a:pt x="17099" y="8549"/>
                  <a:pt x="17093" y="8549"/>
                </a:cubicBezTo>
                <a:cubicBezTo>
                  <a:pt x="17087" y="8549"/>
                  <a:pt x="17081" y="8549"/>
                  <a:pt x="17075" y="8549"/>
                </a:cubicBezTo>
                <a:cubicBezTo>
                  <a:pt x="17069" y="8549"/>
                  <a:pt x="17063" y="8549"/>
                  <a:pt x="17057" y="8555"/>
                </a:cubicBezTo>
                <a:cubicBezTo>
                  <a:pt x="17057" y="8555"/>
                  <a:pt x="17057" y="8561"/>
                  <a:pt x="17057" y="8567"/>
                </a:cubicBezTo>
                <a:cubicBezTo>
                  <a:pt x="17057" y="8567"/>
                  <a:pt x="17045" y="8572"/>
                  <a:pt x="17045" y="8578"/>
                </a:cubicBezTo>
                <a:close/>
                <a:moveTo>
                  <a:pt x="17223" y="8495"/>
                </a:moveTo>
                <a:lnTo>
                  <a:pt x="17223" y="8495"/>
                </a:lnTo>
                <a:cubicBezTo>
                  <a:pt x="17223" y="8501"/>
                  <a:pt x="17223" y="8501"/>
                  <a:pt x="17223" y="8507"/>
                </a:cubicBezTo>
                <a:cubicBezTo>
                  <a:pt x="17223" y="8513"/>
                  <a:pt x="17223" y="8513"/>
                  <a:pt x="17223" y="8519"/>
                </a:cubicBezTo>
                <a:cubicBezTo>
                  <a:pt x="17229" y="8525"/>
                  <a:pt x="17235" y="8525"/>
                  <a:pt x="17235" y="8525"/>
                </a:cubicBezTo>
                <a:cubicBezTo>
                  <a:pt x="17241" y="8531"/>
                  <a:pt x="17247" y="8525"/>
                  <a:pt x="17247" y="8525"/>
                </a:cubicBezTo>
                <a:cubicBezTo>
                  <a:pt x="17253" y="8531"/>
                  <a:pt x="17247" y="8537"/>
                  <a:pt x="17253" y="8537"/>
                </a:cubicBezTo>
                <a:cubicBezTo>
                  <a:pt x="17253" y="8543"/>
                  <a:pt x="17253" y="8549"/>
                  <a:pt x="17253" y="8549"/>
                </a:cubicBezTo>
                <a:cubicBezTo>
                  <a:pt x="17276" y="8549"/>
                  <a:pt x="17276" y="8549"/>
                  <a:pt x="17276" y="8549"/>
                </a:cubicBezTo>
                <a:cubicBezTo>
                  <a:pt x="17276" y="8525"/>
                  <a:pt x="17276" y="8525"/>
                  <a:pt x="17276" y="8525"/>
                </a:cubicBezTo>
                <a:cubicBezTo>
                  <a:pt x="17276" y="8525"/>
                  <a:pt x="17276" y="8519"/>
                  <a:pt x="17270" y="8513"/>
                </a:cubicBezTo>
                <a:cubicBezTo>
                  <a:pt x="17270" y="8513"/>
                  <a:pt x="17259" y="8513"/>
                  <a:pt x="17259" y="8507"/>
                </a:cubicBezTo>
                <a:lnTo>
                  <a:pt x="17253" y="8501"/>
                </a:lnTo>
                <a:cubicBezTo>
                  <a:pt x="17247" y="8495"/>
                  <a:pt x="17253" y="8489"/>
                  <a:pt x="17247" y="8489"/>
                </a:cubicBezTo>
                <a:cubicBezTo>
                  <a:pt x="17247" y="8484"/>
                  <a:pt x="17241" y="8489"/>
                  <a:pt x="17235" y="8489"/>
                </a:cubicBezTo>
                <a:cubicBezTo>
                  <a:pt x="17235" y="8484"/>
                  <a:pt x="17229" y="8495"/>
                  <a:pt x="17223" y="8495"/>
                </a:cubicBezTo>
                <a:close/>
                <a:moveTo>
                  <a:pt x="17015" y="8484"/>
                </a:moveTo>
                <a:lnTo>
                  <a:pt x="17015" y="8484"/>
                </a:lnTo>
                <a:cubicBezTo>
                  <a:pt x="17010" y="8484"/>
                  <a:pt x="17010" y="8484"/>
                  <a:pt x="17004" y="8489"/>
                </a:cubicBezTo>
                <a:cubicBezTo>
                  <a:pt x="17004" y="8489"/>
                  <a:pt x="16998" y="8495"/>
                  <a:pt x="16998" y="8501"/>
                </a:cubicBezTo>
                <a:cubicBezTo>
                  <a:pt x="16998" y="8513"/>
                  <a:pt x="17010" y="8519"/>
                  <a:pt x="17015" y="8531"/>
                </a:cubicBezTo>
                <a:cubicBezTo>
                  <a:pt x="17027" y="8531"/>
                  <a:pt x="17027" y="8531"/>
                  <a:pt x="17027" y="8531"/>
                </a:cubicBezTo>
                <a:cubicBezTo>
                  <a:pt x="17027" y="8484"/>
                  <a:pt x="17027" y="8484"/>
                  <a:pt x="17027" y="8484"/>
                </a:cubicBezTo>
                <a:cubicBezTo>
                  <a:pt x="17021" y="8484"/>
                  <a:pt x="17021" y="8478"/>
                  <a:pt x="17015" y="8484"/>
                </a:cubicBezTo>
                <a:close/>
                <a:moveTo>
                  <a:pt x="18385" y="8952"/>
                </a:moveTo>
                <a:lnTo>
                  <a:pt x="18385" y="8952"/>
                </a:lnTo>
                <a:cubicBezTo>
                  <a:pt x="18385" y="8952"/>
                  <a:pt x="18385" y="8946"/>
                  <a:pt x="18391" y="8946"/>
                </a:cubicBezTo>
                <a:cubicBezTo>
                  <a:pt x="18391" y="8940"/>
                  <a:pt x="18397" y="8940"/>
                  <a:pt x="18403" y="8940"/>
                </a:cubicBezTo>
                <a:cubicBezTo>
                  <a:pt x="18403" y="8934"/>
                  <a:pt x="18403" y="8928"/>
                  <a:pt x="18409" y="8928"/>
                </a:cubicBezTo>
                <a:cubicBezTo>
                  <a:pt x="18409" y="8922"/>
                  <a:pt x="18415" y="8922"/>
                  <a:pt x="18421" y="8922"/>
                </a:cubicBezTo>
                <a:cubicBezTo>
                  <a:pt x="18433" y="8916"/>
                  <a:pt x="18438" y="8916"/>
                  <a:pt x="18450" y="8916"/>
                </a:cubicBezTo>
                <a:cubicBezTo>
                  <a:pt x="18450" y="8905"/>
                  <a:pt x="18450" y="8899"/>
                  <a:pt x="18456" y="8887"/>
                </a:cubicBezTo>
                <a:lnTo>
                  <a:pt x="18462" y="8881"/>
                </a:lnTo>
                <a:cubicBezTo>
                  <a:pt x="18468" y="8869"/>
                  <a:pt x="18480" y="8863"/>
                  <a:pt x="18486" y="8857"/>
                </a:cubicBezTo>
                <a:cubicBezTo>
                  <a:pt x="18492" y="8857"/>
                  <a:pt x="18498" y="8851"/>
                  <a:pt x="18498" y="8845"/>
                </a:cubicBezTo>
                <a:cubicBezTo>
                  <a:pt x="18504" y="8839"/>
                  <a:pt x="18504" y="8833"/>
                  <a:pt x="18504" y="8821"/>
                </a:cubicBezTo>
                <a:cubicBezTo>
                  <a:pt x="18504" y="8816"/>
                  <a:pt x="18510" y="8810"/>
                  <a:pt x="18510" y="8804"/>
                </a:cubicBezTo>
                <a:cubicBezTo>
                  <a:pt x="18510" y="8798"/>
                  <a:pt x="18515" y="8792"/>
                  <a:pt x="18515" y="8792"/>
                </a:cubicBezTo>
                <a:cubicBezTo>
                  <a:pt x="18515" y="8786"/>
                  <a:pt x="18515" y="8780"/>
                  <a:pt x="18515" y="8780"/>
                </a:cubicBezTo>
                <a:cubicBezTo>
                  <a:pt x="18522" y="8774"/>
                  <a:pt x="18527" y="8774"/>
                  <a:pt x="18527" y="8768"/>
                </a:cubicBezTo>
                <a:cubicBezTo>
                  <a:pt x="18539" y="8762"/>
                  <a:pt x="18545" y="8762"/>
                  <a:pt x="18551" y="8756"/>
                </a:cubicBezTo>
                <a:cubicBezTo>
                  <a:pt x="18557" y="8756"/>
                  <a:pt x="18557" y="8756"/>
                  <a:pt x="18563" y="8756"/>
                </a:cubicBezTo>
                <a:cubicBezTo>
                  <a:pt x="18575" y="8756"/>
                  <a:pt x="18587" y="8756"/>
                  <a:pt x="18599" y="8756"/>
                </a:cubicBezTo>
                <a:cubicBezTo>
                  <a:pt x="18604" y="8756"/>
                  <a:pt x="18604" y="8756"/>
                  <a:pt x="18610" y="8756"/>
                </a:cubicBezTo>
                <a:cubicBezTo>
                  <a:pt x="18610" y="8750"/>
                  <a:pt x="18604" y="8750"/>
                  <a:pt x="18604" y="8744"/>
                </a:cubicBezTo>
                <a:cubicBezTo>
                  <a:pt x="18599" y="8739"/>
                  <a:pt x="18593" y="8739"/>
                  <a:pt x="18593" y="8733"/>
                </a:cubicBezTo>
                <a:cubicBezTo>
                  <a:pt x="18593" y="8715"/>
                  <a:pt x="18599" y="8709"/>
                  <a:pt x="18604" y="8703"/>
                </a:cubicBezTo>
                <a:cubicBezTo>
                  <a:pt x="18610" y="8691"/>
                  <a:pt x="18622" y="8691"/>
                  <a:pt x="18628" y="8685"/>
                </a:cubicBezTo>
                <a:cubicBezTo>
                  <a:pt x="18634" y="8685"/>
                  <a:pt x="18640" y="8685"/>
                  <a:pt x="18640" y="8679"/>
                </a:cubicBezTo>
                <a:cubicBezTo>
                  <a:pt x="18646" y="8679"/>
                  <a:pt x="18646" y="8673"/>
                  <a:pt x="18652" y="8667"/>
                </a:cubicBezTo>
                <a:cubicBezTo>
                  <a:pt x="18652" y="8667"/>
                  <a:pt x="18658" y="8661"/>
                  <a:pt x="18664" y="8655"/>
                </a:cubicBezTo>
                <a:cubicBezTo>
                  <a:pt x="18664" y="8655"/>
                  <a:pt x="18658" y="8650"/>
                  <a:pt x="18664" y="8650"/>
                </a:cubicBezTo>
                <a:cubicBezTo>
                  <a:pt x="18664" y="8644"/>
                  <a:pt x="18664" y="8638"/>
                  <a:pt x="18664" y="8638"/>
                </a:cubicBezTo>
                <a:cubicBezTo>
                  <a:pt x="18664" y="8632"/>
                  <a:pt x="18664" y="8632"/>
                  <a:pt x="18664" y="8626"/>
                </a:cubicBezTo>
                <a:cubicBezTo>
                  <a:pt x="18664" y="8590"/>
                  <a:pt x="18664" y="8590"/>
                  <a:pt x="18664" y="8590"/>
                </a:cubicBezTo>
                <a:cubicBezTo>
                  <a:pt x="18652" y="8590"/>
                  <a:pt x="18646" y="8590"/>
                  <a:pt x="18634" y="8590"/>
                </a:cubicBezTo>
                <a:cubicBezTo>
                  <a:pt x="18628" y="8590"/>
                  <a:pt x="18616" y="8590"/>
                  <a:pt x="18610" y="8584"/>
                </a:cubicBezTo>
                <a:lnTo>
                  <a:pt x="18610" y="8578"/>
                </a:lnTo>
                <a:cubicBezTo>
                  <a:pt x="18610" y="8572"/>
                  <a:pt x="18604" y="8567"/>
                  <a:pt x="18604" y="8567"/>
                </a:cubicBezTo>
                <a:cubicBezTo>
                  <a:pt x="18604" y="8561"/>
                  <a:pt x="18599" y="8561"/>
                  <a:pt x="18593" y="8555"/>
                </a:cubicBezTo>
                <a:cubicBezTo>
                  <a:pt x="18587" y="8555"/>
                  <a:pt x="18581" y="8549"/>
                  <a:pt x="18575" y="8549"/>
                </a:cubicBezTo>
                <a:cubicBezTo>
                  <a:pt x="18563" y="8549"/>
                  <a:pt x="18557" y="8555"/>
                  <a:pt x="18545" y="8555"/>
                </a:cubicBezTo>
                <a:cubicBezTo>
                  <a:pt x="18545" y="8608"/>
                  <a:pt x="18545" y="8608"/>
                  <a:pt x="18545" y="8608"/>
                </a:cubicBezTo>
                <a:cubicBezTo>
                  <a:pt x="18522" y="8620"/>
                  <a:pt x="18522" y="8620"/>
                  <a:pt x="18522" y="8620"/>
                </a:cubicBezTo>
                <a:cubicBezTo>
                  <a:pt x="18522" y="8620"/>
                  <a:pt x="18515" y="8620"/>
                  <a:pt x="18510" y="8626"/>
                </a:cubicBezTo>
                <a:cubicBezTo>
                  <a:pt x="18510" y="8626"/>
                  <a:pt x="18504" y="8626"/>
                  <a:pt x="18504" y="8632"/>
                </a:cubicBezTo>
                <a:cubicBezTo>
                  <a:pt x="18498" y="8638"/>
                  <a:pt x="18504" y="8638"/>
                  <a:pt x="18504" y="8644"/>
                </a:cubicBezTo>
                <a:cubicBezTo>
                  <a:pt x="18498" y="8655"/>
                  <a:pt x="18504" y="8667"/>
                  <a:pt x="18504" y="8679"/>
                </a:cubicBezTo>
                <a:cubicBezTo>
                  <a:pt x="18504" y="8691"/>
                  <a:pt x="18492" y="8691"/>
                  <a:pt x="18486" y="8703"/>
                </a:cubicBezTo>
                <a:cubicBezTo>
                  <a:pt x="18480" y="8709"/>
                  <a:pt x="18474" y="8715"/>
                  <a:pt x="18462" y="8721"/>
                </a:cubicBezTo>
                <a:cubicBezTo>
                  <a:pt x="18456" y="8727"/>
                  <a:pt x="18444" y="8727"/>
                  <a:pt x="18438" y="8733"/>
                </a:cubicBezTo>
                <a:cubicBezTo>
                  <a:pt x="18427" y="8739"/>
                  <a:pt x="18427" y="8744"/>
                  <a:pt x="18415" y="8750"/>
                </a:cubicBezTo>
                <a:cubicBezTo>
                  <a:pt x="18403" y="8756"/>
                  <a:pt x="18403" y="8756"/>
                  <a:pt x="18403" y="8756"/>
                </a:cubicBezTo>
                <a:cubicBezTo>
                  <a:pt x="18403" y="8756"/>
                  <a:pt x="18397" y="8756"/>
                  <a:pt x="18391" y="8756"/>
                </a:cubicBezTo>
                <a:cubicBezTo>
                  <a:pt x="18391" y="8762"/>
                  <a:pt x="18385" y="8768"/>
                  <a:pt x="18385" y="8768"/>
                </a:cubicBezTo>
                <a:cubicBezTo>
                  <a:pt x="18379" y="8774"/>
                  <a:pt x="18373" y="8774"/>
                  <a:pt x="18373" y="8780"/>
                </a:cubicBezTo>
                <a:cubicBezTo>
                  <a:pt x="18367" y="8780"/>
                  <a:pt x="18367" y="8786"/>
                  <a:pt x="18361" y="8792"/>
                </a:cubicBezTo>
                <a:lnTo>
                  <a:pt x="18356" y="8792"/>
                </a:lnTo>
                <a:cubicBezTo>
                  <a:pt x="18344" y="8798"/>
                  <a:pt x="18332" y="8798"/>
                  <a:pt x="18326" y="8804"/>
                </a:cubicBezTo>
                <a:cubicBezTo>
                  <a:pt x="18326" y="8804"/>
                  <a:pt x="18326" y="8810"/>
                  <a:pt x="18320" y="8810"/>
                </a:cubicBezTo>
                <a:cubicBezTo>
                  <a:pt x="18314" y="8821"/>
                  <a:pt x="18314" y="8827"/>
                  <a:pt x="18308" y="8833"/>
                </a:cubicBezTo>
                <a:cubicBezTo>
                  <a:pt x="18308" y="8839"/>
                  <a:pt x="18302" y="8839"/>
                  <a:pt x="18296" y="8845"/>
                </a:cubicBezTo>
                <a:cubicBezTo>
                  <a:pt x="18296" y="8845"/>
                  <a:pt x="18290" y="8845"/>
                  <a:pt x="18284" y="8851"/>
                </a:cubicBezTo>
                <a:lnTo>
                  <a:pt x="18278" y="8857"/>
                </a:lnTo>
                <a:cubicBezTo>
                  <a:pt x="18272" y="8857"/>
                  <a:pt x="18267" y="8857"/>
                  <a:pt x="18267" y="8857"/>
                </a:cubicBezTo>
                <a:cubicBezTo>
                  <a:pt x="18260" y="8857"/>
                  <a:pt x="18255" y="8863"/>
                  <a:pt x="18255" y="8863"/>
                </a:cubicBezTo>
                <a:cubicBezTo>
                  <a:pt x="18255" y="8863"/>
                  <a:pt x="18255" y="8869"/>
                  <a:pt x="18255" y="8875"/>
                </a:cubicBezTo>
                <a:cubicBezTo>
                  <a:pt x="18255" y="8875"/>
                  <a:pt x="18249" y="8881"/>
                  <a:pt x="18249" y="8887"/>
                </a:cubicBezTo>
                <a:cubicBezTo>
                  <a:pt x="18249" y="8887"/>
                  <a:pt x="18243" y="8887"/>
                  <a:pt x="18243" y="8893"/>
                </a:cubicBezTo>
                <a:cubicBezTo>
                  <a:pt x="18243" y="8905"/>
                  <a:pt x="18249" y="8910"/>
                  <a:pt x="18255" y="8916"/>
                </a:cubicBezTo>
                <a:cubicBezTo>
                  <a:pt x="18260" y="8916"/>
                  <a:pt x="18260" y="8922"/>
                  <a:pt x="18267" y="8922"/>
                </a:cubicBezTo>
                <a:cubicBezTo>
                  <a:pt x="18278" y="8922"/>
                  <a:pt x="18290" y="8922"/>
                  <a:pt x="18302" y="8922"/>
                </a:cubicBezTo>
                <a:cubicBezTo>
                  <a:pt x="18314" y="8922"/>
                  <a:pt x="18320" y="8922"/>
                  <a:pt x="18326" y="8922"/>
                </a:cubicBezTo>
                <a:cubicBezTo>
                  <a:pt x="18332" y="8928"/>
                  <a:pt x="18332" y="8928"/>
                  <a:pt x="18338" y="8934"/>
                </a:cubicBezTo>
                <a:cubicBezTo>
                  <a:pt x="18344" y="8934"/>
                  <a:pt x="18344" y="8940"/>
                  <a:pt x="18349" y="8946"/>
                </a:cubicBezTo>
                <a:cubicBezTo>
                  <a:pt x="18356" y="8946"/>
                  <a:pt x="18361" y="8952"/>
                  <a:pt x="18373" y="8952"/>
                </a:cubicBezTo>
                <a:cubicBezTo>
                  <a:pt x="18373" y="8952"/>
                  <a:pt x="18379" y="8952"/>
                  <a:pt x="18385" y="8952"/>
                </a:cubicBezTo>
                <a:close/>
                <a:moveTo>
                  <a:pt x="18314" y="8976"/>
                </a:moveTo>
                <a:lnTo>
                  <a:pt x="18314" y="8976"/>
                </a:lnTo>
                <a:cubicBezTo>
                  <a:pt x="18308" y="8982"/>
                  <a:pt x="18308" y="8987"/>
                  <a:pt x="18308" y="8987"/>
                </a:cubicBezTo>
                <a:cubicBezTo>
                  <a:pt x="18302" y="8993"/>
                  <a:pt x="18296" y="8987"/>
                  <a:pt x="18296" y="8987"/>
                </a:cubicBezTo>
                <a:cubicBezTo>
                  <a:pt x="18290" y="8993"/>
                  <a:pt x="18296" y="8999"/>
                  <a:pt x="18290" y="8999"/>
                </a:cubicBezTo>
                <a:cubicBezTo>
                  <a:pt x="18338" y="8999"/>
                  <a:pt x="18338" y="8999"/>
                  <a:pt x="18338" y="8999"/>
                </a:cubicBezTo>
                <a:cubicBezTo>
                  <a:pt x="18338" y="8987"/>
                  <a:pt x="18338" y="8987"/>
                  <a:pt x="18338" y="8987"/>
                </a:cubicBezTo>
                <a:cubicBezTo>
                  <a:pt x="18338" y="8982"/>
                  <a:pt x="18338" y="8982"/>
                  <a:pt x="18338" y="8976"/>
                </a:cubicBezTo>
                <a:cubicBezTo>
                  <a:pt x="18332" y="8982"/>
                  <a:pt x="18314" y="8976"/>
                  <a:pt x="18314" y="8976"/>
                </a:cubicBezTo>
                <a:close/>
                <a:moveTo>
                  <a:pt x="18676" y="8341"/>
                </a:moveTo>
                <a:lnTo>
                  <a:pt x="18676" y="8341"/>
                </a:lnTo>
                <a:cubicBezTo>
                  <a:pt x="18676" y="8347"/>
                  <a:pt x="18676" y="8347"/>
                  <a:pt x="18676" y="8353"/>
                </a:cubicBezTo>
                <a:cubicBezTo>
                  <a:pt x="18682" y="8359"/>
                  <a:pt x="18682" y="8359"/>
                  <a:pt x="18682" y="8365"/>
                </a:cubicBezTo>
                <a:cubicBezTo>
                  <a:pt x="18687" y="8371"/>
                  <a:pt x="18693" y="8371"/>
                  <a:pt x="18693" y="8377"/>
                </a:cubicBezTo>
                <a:cubicBezTo>
                  <a:pt x="18693" y="8448"/>
                  <a:pt x="18693" y="8448"/>
                  <a:pt x="18693" y="8448"/>
                </a:cubicBezTo>
                <a:cubicBezTo>
                  <a:pt x="18634" y="8448"/>
                  <a:pt x="18634" y="8448"/>
                  <a:pt x="18634" y="8448"/>
                </a:cubicBezTo>
                <a:cubicBezTo>
                  <a:pt x="18634" y="8460"/>
                  <a:pt x="18628" y="8466"/>
                  <a:pt x="18634" y="8478"/>
                </a:cubicBezTo>
                <a:cubicBezTo>
                  <a:pt x="18634" y="8484"/>
                  <a:pt x="18634" y="8484"/>
                  <a:pt x="18634" y="8489"/>
                </a:cubicBezTo>
                <a:cubicBezTo>
                  <a:pt x="18634" y="8501"/>
                  <a:pt x="18634" y="8501"/>
                  <a:pt x="18634" y="8501"/>
                </a:cubicBezTo>
                <a:cubicBezTo>
                  <a:pt x="18711" y="8501"/>
                  <a:pt x="18711" y="8501"/>
                  <a:pt x="18711" y="8501"/>
                </a:cubicBezTo>
                <a:cubicBezTo>
                  <a:pt x="18711" y="8596"/>
                  <a:pt x="18711" y="8596"/>
                  <a:pt x="18711" y="8596"/>
                </a:cubicBezTo>
                <a:cubicBezTo>
                  <a:pt x="18759" y="8596"/>
                  <a:pt x="18759" y="8596"/>
                  <a:pt x="18759" y="8596"/>
                </a:cubicBezTo>
                <a:cubicBezTo>
                  <a:pt x="18759" y="8584"/>
                  <a:pt x="18759" y="8578"/>
                  <a:pt x="18765" y="8567"/>
                </a:cubicBezTo>
                <a:cubicBezTo>
                  <a:pt x="18765" y="8561"/>
                  <a:pt x="18770" y="8561"/>
                  <a:pt x="18776" y="8555"/>
                </a:cubicBezTo>
                <a:cubicBezTo>
                  <a:pt x="18776" y="8555"/>
                  <a:pt x="18782" y="8549"/>
                  <a:pt x="18788" y="8549"/>
                </a:cubicBezTo>
                <a:cubicBezTo>
                  <a:pt x="18788" y="8543"/>
                  <a:pt x="18794" y="8543"/>
                  <a:pt x="18800" y="8537"/>
                </a:cubicBezTo>
                <a:cubicBezTo>
                  <a:pt x="18800" y="8537"/>
                  <a:pt x="18800" y="8531"/>
                  <a:pt x="18800" y="8525"/>
                </a:cubicBezTo>
                <a:cubicBezTo>
                  <a:pt x="18806" y="8519"/>
                  <a:pt x="18806" y="8513"/>
                  <a:pt x="18812" y="8501"/>
                </a:cubicBezTo>
                <a:lnTo>
                  <a:pt x="18818" y="8495"/>
                </a:lnTo>
                <a:cubicBezTo>
                  <a:pt x="18818" y="8484"/>
                  <a:pt x="18818" y="8478"/>
                  <a:pt x="18818" y="8472"/>
                </a:cubicBezTo>
                <a:cubicBezTo>
                  <a:pt x="18859" y="8472"/>
                  <a:pt x="18859" y="8472"/>
                  <a:pt x="18859" y="8472"/>
                </a:cubicBezTo>
                <a:cubicBezTo>
                  <a:pt x="18859" y="8466"/>
                  <a:pt x="18853" y="8460"/>
                  <a:pt x="18859" y="8454"/>
                </a:cubicBezTo>
                <a:cubicBezTo>
                  <a:pt x="18859" y="8454"/>
                  <a:pt x="18859" y="8448"/>
                  <a:pt x="18865" y="8442"/>
                </a:cubicBezTo>
                <a:cubicBezTo>
                  <a:pt x="18865" y="8442"/>
                  <a:pt x="18871" y="8436"/>
                  <a:pt x="18871" y="8430"/>
                </a:cubicBezTo>
                <a:lnTo>
                  <a:pt x="18871" y="8424"/>
                </a:lnTo>
                <a:cubicBezTo>
                  <a:pt x="18877" y="8418"/>
                  <a:pt x="18877" y="8412"/>
                  <a:pt x="18883" y="8412"/>
                </a:cubicBezTo>
                <a:cubicBezTo>
                  <a:pt x="18883" y="8406"/>
                  <a:pt x="18889" y="8412"/>
                  <a:pt x="18895" y="8412"/>
                </a:cubicBezTo>
                <a:cubicBezTo>
                  <a:pt x="18895" y="8406"/>
                  <a:pt x="18895" y="8401"/>
                  <a:pt x="18895" y="8401"/>
                </a:cubicBezTo>
                <a:cubicBezTo>
                  <a:pt x="18895" y="8395"/>
                  <a:pt x="18895" y="8389"/>
                  <a:pt x="18895" y="8389"/>
                </a:cubicBezTo>
                <a:cubicBezTo>
                  <a:pt x="18895" y="8383"/>
                  <a:pt x="18895" y="8377"/>
                  <a:pt x="18895" y="8371"/>
                </a:cubicBezTo>
                <a:cubicBezTo>
                  <a:pt x="18889" y="8365"/>
                  <a:pt x="18883" y="8359"/>
                  <a:pt x="18877" y="8359"/>
                </a:cubicBezTo>
                <a:cubicBezTo>
                  <a:pt x="18865" y="8359"/>
                  <a:pt x="18865" y="8365"/>
                  <a:pt x="18859" y="8365"/>
                </a:cubicBezTo>
                <a:cubicBezTo>
                  <a:pt x="18853" y="8371"/>
                  <a:pt x="18859" y="8377"/>
                  <a:pt x="18859" y="8377"/>
                </a:cubicBezTo>
                <a:cubicBezTo>
                  <a:pt x="18853" y="8383"/>
                  <a:pt x="18848" y="8383"/>
                  <a:pt x="18842" y="8383"/>
                </a:cubicBezTo>
                <a:cubicBezTo>
                  <a:pt x="18830" y="8383"/>
                  <a:pt x="18818" y="8377"/>
                  <a:pt x="18812" y="8377"/>
                </a:cubicBezTo>
                <a:cubicBezTo>
                  <a:pt x="18794" y="8377"/>
                  <a:pt x="18794" y="8377"/>
                  <a:pt x="18794" y="8377"/>
                </a:cubicBezTo>
                <a:cubicBezTo>
                  <a:pt x="18788" y="8377"/>
                  <a:pt x="18788" y="8377"/>
                  <a:pt x="18782" y="8377"/>
                </a:cubicBezTo>
                <a:cubicBezTo>
                  <a:pt x="18776" y="8377"/>
                  <a:pt x="18776" y="8383"/>
                  <a:pt x="18770" y="8383"/>
                </a:cubicBezTo>
                <a:cubicBezTo>
                  <a:pt x="18770" y="8353"/>
                  <a:pt x="18770" y="8353"/>
                  <a:pt x="18770" y="8353"/>
                </a:cubicBezTo>
                <a:cubicBezTo>
                  <a:pt x="18770" y="8347"/>
                  <a:pt x="18776" y="8341"/>
                  <a:pt x="18776" y="8335"/>
                </a:cubicBezTo>
                <a:cubicBezTo>
                  <a:pt x="18776" y="8323"/>
                  <a:pt x="18765" y="8317"/>
                  <a:pt x="18759" y="8312"/>
                </a:cubicBezTo>
                <a:cubicBezTo>
                  <a:pt x="18759" y="8306"/>
                  <a:pt x="18753" y="8300"/>
                  <a:pt x="18747" y="8300"/>
                </a:cubicBezTo>
                <a:cubicBezTo>
                  <a:pt x="18747" y="8294"/>
                  <a:pt x="18741" y="8300"/>
                  <a:pt x="18741" y="8300"/>
                </a:cubicBezTo>
                <a:cubicBezTo>
                  <a:pt x="18735" y="8306"/>
                  <a:pt x="18729" y="8306"/>
                  <a:pt x="18729" y="8312"/>
                </a:cubicBezTo>
                <a:cubicBezTo>
                  <a:pt x="18729" y="8312"/>
                  <a:pt x="18729" y="8317"/>
                  <a:pt x="18729" y="8323"/>
                </a:cubicBezTo>
                <a:cubicBezTo>
                  <a:pt x="18729" y="8323"/>
                  <a:pt x="18723" y="8329"/>
                  <a:pt x="18723" y="8335"/>
                </a:cubicBezTo>
                <a:cubicBezTo>
                  <a:pt x="18717" y="8329"/>
                  <a:pt x="18711" y="8329"/>
                  <a:pt x="18711" y="8329"/>
                </a:cubicBezTo>
                <a:cubicBezTo>
                  <a:pt x="18705" y="8323"/>
                  <a:pt x="18705" y="8317"/>
                  <a:pt x="18699" y="8317"/>
                </a:cubicBezTo>
                <a:cubicBezTo>
                  <a:pt x="18699" y="8312"/>
                  <a:pt x="18693" y="8306"/>
                  <a:pt x="18693" y="8300"/>
                </a:cubicBezTo>
                <a:cubicBezTo>
                  <a:pt x="18693" y="8294"/>
                  <a:pt x="18699" y="8288"/>
                  <a:pt x="18699" y="8282"/>
                </a:cubicBezTo>
                <a:cubicBezTo>
                  <a:pt x="18699" y="8276"/>
                  <a:pt x="18699" y="8276"/>
                  <a:pt x="18699" y="8270"/>
                </a:cubicBezTo>
                <a:cubicBezTo>
                  <a:pt x="18699" y="8264"/>
                  <a:pt x="18699" y="8264"/>
                  <a:pt x="18699" y="8258"/>
                </a:cubicBezTo>
                <a:lnTo>
                  <a:pt x="18687" y="8258"/>
                </a:lnTo>
                <a:cubicBezTo>
                  <a:pt x="18682" y="8258"/>
                  <a:pt x="18682" y="8252"/>
                  <a:pt x="18682" y="8246"/>
                </a:cubicBezTo>
                <a:cubicBezTo>
                  <a:pt x="18676" y="8246"/>
                  <a:pt x="18676" y="8240"/>
                  <a:pt x="18670" y="8240"/>
                </a:cubicBezTo>
                <a:cubicBezTo>
                  <a:pt x="18664" y="8235"/>
                  <a:pt x="18664" y="8229"/>
                  <a:pt x="18664" y="8229"/>
                </a:cubicBezTo>
                <a:cubicBezTo>
                  <a:pt x="18658" y="8223"/>
                  <a:pt x="18658" y="8223"/>
                  <a:pt x="18652" y="8217"/>
                </a:cubicBezTo>
                <a:cubicBezTo>
                  <a:pt x="18646" y="8211"/>
                  <a:pt x="18646" y="8205"/>
                  <a:pt x="18646" y="8199"/>
                </a:cubicBezTo>
                <a:cubicBezTo>
                  <a:pt x="18640" y="8199"/>
                  <a:pt x="18640" y="8193"/>
                  <a:pt x="18634" y="8193"/>
                </a:cubicBezTo>
                <a:cubicBezTo>
                  <a:pt x="18634" y="8187"/>
                  <a:pt x="18634" y="8181"/>
                  <a:pt x="18628" y="8181"/>
                </a:cubicBezTo>
                <a:cubicBezTo>
                  <a:pt x="18622" y="8175"/>
                  <a:pt x="18616" y="8175"/>
                  <a:pt x="18610" y="8175"/>
                </a:cubicBezTo>
                <a:cubicBezTo>
                  <a:pt x="18604" y="8175"/>
                  <a:pt x="18593" y="8181"/>
                  <a:pt x="18593" y="8187"/>
                </a:cubicBezTo>
                <a:cubicBezTo>
                  <a:pt x="18593" y="8199"/>
                  <a:pt x="18599" y="8205"/>
                  <a:pt x="18604" y="8211"/>
                </a:cubicBezTo>
                <a:cubicBezTo>
                  <a:pt x="18604" y="8217"/>
                  <a:pt x="18610" y="8217"/>
                  <a:pt x="18610" y="8223"/>
                </a:cubicBezTo>
                <a:cubicBezTo>
                  <a:pt x="18616" y="8229"/>
                  <a:pt x="18616" y="8240"/>
                  <a:pt x="18622" y="8246"/>
                </a:cubicBezTo>
                <a:cubicBezTo>
                  <a:pt x="18634" y="8258"/>
                  <a:pt x="18640" y="8264"/>
                  <a:pt x="18652" y="8270"/>
                </a:cubicBezTo>
                <a:cubicBezTo>
                  <a:pt x="18652" y="8270"/>
                  <a:pt x="18658" y="8270"/>
                  <a:pt x="18664" y="8276"/>
                </a:cubicBezTo>
                <a:cubicBezTo>
                  <a:pt x="18664" y="8282"/>
                  <a:pt x="18664" y="8282"/>
                  <a:pt x="18664" y="8288"/>
                </a:cubicBezTo>
                <a:cubicBezTo>
                  <a:pt x="18670" y="8288"/>
                  <a:pt x="18670" y="8294"/>
                  <a:pt x="18670" y="8300"/>
                </a:cubicBezTo>
                <a:cubicBezTo>
                  <a:pt x="18670" y="8306"/>
                  <a:pt x="18676" y="8306"/>
                  <a:pt x="18676" y="8312"/>
                </a:cubicBezTo>
                <a:cubicBezTo>
                  <a:pt x="18676" y="8317"/>
                  <a:pt x="18676" y="8329"/>
                  <a:pt x="18676" y="8341"/>
                </a:cubicBezTo>
                <a:close/>
                <a:moveTo>
                  <a:pt x="18112" y="7327"/>
                </a:moveTo>
                <a:lnTo>
                  <a:pt x="18112" y="7327"/>
                </a:lnTo>
                <a:cubicBezTo>
                  <a:pt x="18112" y="7333"/>
                  <a:pt x="18118" y="7333"/>
                  <a:pt x="18118" y="7339"/>
                </a:cubicBezTo>
                <a:cubicBezTo>
                  <a:pt x="18118" y="7345"/>
                  <a:pt x="18124" y="7345"/>
                  <a:pt x="18124" y="7351"/>
                </a:cubicBezTo>
                <a:cubicBezTo>
                  <a:pt x="18124" y="7357"/>
                  <a:pt x="18130" y="7351"/>
                  <a:pt x="18136" y="7357"/>
                </a:cubicBezTo>
                <a:cubicBezTo>
                  <a:pt x="18142" y="7363"/>
                  <a:pt x="18148" y="7363"/>
                  <a:pt x="18148" y="7369"/>
                </a:cubicBezTo>
                <a:cubicBezTo>
                  <a:pt x="18148" y="7375"/>
                  <a:pt x="18148" y="7381"/>
                  <a:pt x="18148" y="7393"/>
                </a:cubicBezTo>
                <a:cubicBezTo>
                  <a:pt x="18148" y="7398"/>
                  <a:pt x="18154" y="7398"/>
                  <a:pt x="18154" y="7405"/>
                </a:cubicBezTo>
                <a:cubicBezTo>
                  <a:pt x="18160" y="7405"/>
                  <a:pt x="18160" y="7410"/>
                  <a:pt x="18166" y="7416"/>
                </a:cubicBezTo>
                <a:cubicBezTo>
                  <a:pt x="18166" y="7416"/>
                  <a:pt x="18172" y="7416"/>
                  <a:pt x="18178" y="7422"/>
                </a:cubicBezTo>
                <a:cubicBezTo>
                  <a:pt x="18190" y="7428"/>
                  <a:pt x="18201" y="7428"/>
                  <a:pt x="18213" y="7434"/>
                </a:cubicBezTo>
                <a:cubicBezTo>
                  <a:pt x="18219" y="7440"/>
                  <a:pt x="18225" y="7446"/>
                  <a:pt x="18237" y="7446"/>
                </a:cubicBezTo>
                <a:cubicBezTo>
                  <a:pt x="18243" y="7452"/>
                  <a:pt x="18243" y="7452"/>
                  <a:pt x="18249" y="7452"/>
                </a:cubicBezTo>
                <a:cubicBezTo>
                  <a:pt x="18249" y="7458"/>
                  <a:pt x="18255" y="7458"/>
                  <a:pt x="18260" y="7458"/>
                </a:cubicBezTo>
                <a:cubicBezTo>
                  <a:pt x="18284" y="7458"/>
                  <a:pt x="18284" y="7458"/>
                  <a:pt x="18284" y="7458"/>
                </a:cubicBezTo>
                <a:cubicBezTo>
                  <a:pt x="18284" y="7458"/>
                  <a:pt x="18284" y="7452"/>
                  <a:pt x="18284" y="7446"/>
                </a:cubicBezTo>
                <a:cubicBezTo>
                  <a:pt x="18284" y="7440"/>
                  <a:pt x="18278" y="7440"/>
                  <a:pt x="18278" y="7434"/>
                </a:cubicBezTo>
                <a:cubicBezTo>
                  <a:pt x="18272" y="7434"/>
                  <a:pt x="18272" y="7428"/>
                  <a:pt x="18267" y="7422"/>
                </a:cubicBezTo>
                <a:cubicBezTo>
                  <a:pt x="18267" y="7422"/>
                  <a:pt x="18260" y="7422"/>
                  <a:pt x="18255" y="7422"/>
                </a:cubicBezTo>
                <a:cubicBezTo>
                  <a:pt x="18249" y="7422"/>
                  <a:pt x="18243" y="7422"/>
                  <a:pt x="18237" y="7416"/>
                </a:cubicBezTo>
                <a:cubicBezTo>
                  <a:pt x="18231" y="7410"/>
                  <a:pt x="18231" y="7405"/>
                  <a:pt x="18225" y="7405"/>
                </a:cubicBezTo>
                <a:cubicBezTo>
                  <a:pt x="18219" y="7398"/>
                  <a:pt x="18219" y="7405"/>
                  <a:pt x="18213" y="7398"/>
                </a:cubicBezTo>
                <a:cubicBezTo>
                  <a:pt x="18207" y="7398"/>
                  <a:pt x="18201" y="7393"/>
                  <a:pt x="18201" y="7387"/>
                </a:cubicBezTo>
                <a:cubicBezTo>
                  <a:pt x="18201" y="7387"/>
                  <a:pt x="18201" y="7381"/>
                  <a:pt x="18201" y="7375"/>
                </a:cubicBezTo>
                <a:cubicBezTo>
                  <a:pt x="18195" y="7363"/>
                  <a:pt x="18190" y="7363"/>
                  <a:pt x="18183" y="7351"/>
                </a:cubicBezTo>
                <a:cubicBezTo>
                  <a:pt x="18172" y="7345"/>
                  <a:pt x="18166" y="7339"/>
                  <a:pt x="18154" y="7333"/>
                </a:cubicBezTo>
                <a:cubicBezTo>
                  <a:pt x="18148" y="7333"/>
                  <a:pt x="18148" y="7327"/>
                  <a:pt x="18142" y="7327"/>
                </a:cubicBezTo>
                <a:cubicBezTo>
                  <a:pt x="18136" y="7327"/>
                  <a:pt x="18136" y="7327"/>
                  <a:pt x="18130" y="7327"/>
                </a:cubicBezTo>
                <a:lnTo>
                  <a:pt x="18112" y="7327"/>
                </a:lnTo>
                <a:close/>
                <a:moveTo>
                  <a:pt x="16269" y="6818"/>
                </a:moveTo>
                <a:lnTo>
                  <a:pt x="16269" y="6818"/>
                </a:lnTo>
                <a:cubicBezTo>
                  <a:pt x="16262" y="6824"/>
                  <a:pt x="16262" y="6824"/>
                  <a:pt x="16257" y="6824"/>
                </a:cubicBezTo>
                <a:cubicBezTo>
                  <a:pt x="16251" y="6830"/>
                  <a:pt x="16245" y="6830"/>
                  <a:pt x="16245" y="6836"/>
                </a:cubicBezTo>
                <a:cubicBezTo>
                  <a:pt x="16245" y="6848"/>
                  <a:pt x="16245" y="6854"/>
                  <a:pt x="16251" y="6854"/>
                </a:cubicBezTo>
                <a:cubicBezTo>
                  <a:pt x="16257" y="6860"/>
                  <a:pt x="16257" y="6860"/>
                  <a:pt x="16262" y="6860"/>
                </a:cubicBezTo>
                <a:cubicBezTo>
                  <a:pt x="16269" y="6860"/>
                  <a:pt x="16269" y="6854"/>
                  <a:pt x="16274" y="6854"/>
                </a:cubicBezTo>
                <a:cubicBezTo>
                  <a:pt x="16280" y="6848"/>
                  <a:pt x="16286" y="6848"/>
                  <a:pt x="16298" y="6848"/>
                </a:cubicBezTo>
                <a:cubicBezTo>
                  <a:pt x="16310" y="6848"/>
                  <a:pt x="16310" y="6848"/>
                  <a:pt x="16310" y="6848"/>
                </a:cubicBezTo>
                <a:cubicBezTo>
                  <a:pt x="16316" y="6848"/>
                  <a:pt x="16322" y="6848"/>
                  <a:pt x="16334" y="6848"/>
                </a:cubicBezTo>
                <a:cubicBezTo>
                  <a:pt x="16334" y="6824"/>
                  <a:pt x="16334" y="6824"/>
                  <a:pt x="16334" y="6824"/>
                </a:cubicBezTo>
                <a:cubicBezTo>
                  <a:pt x="16310" y="6818"/>
                  <a:pt x="16310" y="6818"/>
                  <a:pt x="16310" y="6818"/>
                </a:cubicBezTo>
                <a:cubicBezTo>
                  <a:pt x="16298" y="6818"/>
                  <a:pt x="16292" y="6824"/>
                  <a:pt x="16280" y="6824"/>
                </a:cubicBezTo>
                <a:cubicBezTo>
                  <a:pt x="16274" y="6824"/>
                  <a:pt x="16269" y="6824"/>
                  <a:pt x="16257" y="6824"/>
                </a:cubicBezTo>
                <a:lnTo>
                  <a:pt x="16269" y="6818"/>
                </a:lnTo>
                <a:close/>
                <a:moveTo>
                  <a:pt x="16915" y="6848"/>
                </a:moveTo>
                <a:lnTo>
                  <a:pt x="16915" y="6848"/>
                </a:lnTo>
                <a:cubicBezTo>
                  <a:pt x="16915" y="6860"/>
                  <a:pt x="16915" y="6860"/>
                  <a:pt x="16915" y="6860"/>
                </a:cubicBezTo>
                <a:cubicBezTo>
                  <a:pt x="16915" y="6866"/>
                  <a:pt x="16909" y="6866"/>
                  <a:pt x="16903" y="6872"/>
                </a:cubicBezTo>
                <a:cubicBezTo>
                  <a:pt x="16903" y="6878"/>
                  <a:pt x="16897" y="6878"/>
                  <a:pt x="16897" y="6884"/>
                </a:cubicBezTo>
                <a:cubicBezTo>
                  <a:pt x="16891" y="6890"/>
                  <a:pt x="16885" y="6896"/>
                  <a:pt x="16885" y="6906"/>
                </a:cubicBezTo>
                <a:cubicBezTo>
                  <a:pt x="16879" y="6912"/>
                  <a:pt x="16873" y="6912"/>
                  <a:pt x="16873" y="6918"/>
                </a:cubicBezTo>
                <a:cubicBezTo>
                  <a:pt x="16873" y="6924"/>
                  <a:pt x="16873" y="6930"/>
                  <a:pt x="16873" y="6942"/>
                </a:cubicBezTo>
                <a:cubicBezTo>
                  <a:pt x="16873" y="6942"/>
                  <a:pt x="16873" y="6948"/>
                  <a:pt x="16873" y="6954"/>
                </a:cubicBezTo>
                <a:lnTo>
                  <a:pt x="16879" y="6960"/>
                </a:lnTo>
                <a:cubicBezTo>
                  <a:pt x="16879" y="6972"/>
                  <a:pt x="16879" y="6978"/>
                  <a:pt x="16879" y="6984"/>
                </a:cubicBezTo>
                <a:cubicBezTo>
                  <a:pt x="16879" y="7007"/>
                  <a:pt x="16879" y="7007"/>
                  <a:pt x="16879" y="7007"/>
                </a:cubicBezTo>
                <a:cubicBezTo>
                  <a:pt x="16879" y="7013"/>
                  <a:pt x="16879" y="7019"/>
                  <a:pt x="16879" y="7025"/>
                </a:cubicBezTo>
                <a:cubicBezTo>
                  <a:pt x="16873" y="7031"/>
                  <a:pt x="16873" y="7037"/>
                  <a:pt x="16873" y="7037"/>
                </a:cubicBezTo>
                <a:cubicBezTo>
                  <a:pt x="16867" y="7043"/>
                  <a:pt x="16861" y="7049"/>
                  <a:pt x="16861" y="7055"/>
                </a:cubicBezTo>
                <a:cubicBezTo>
                  <a:pt x="16861" y="7150"/>
                  <a:pt x="16861" y="7150"/>
                  <a:pt x="16861" y="7150"/>
                </a:cubicBezTo>
                <a:cubicBezTo>
                  <a:pt x="16861" y="7155"/>
                  <a:pt x="16861" y="7155"/>
                  <a:pt x="16855" y="7161"/>
                </a:cubicBezTo>
                <a:cubicBezTo>
                  <a:pt x="16855" y="7167"/>
                  <a:pt x="16849" y="7167"/>
                  <a:pt x="16844" y="7167"/>
                </a:cubicBezTo>
                <a:cubicBezTo>
                  <a:pt x="16844" y="7173"/>
                  <a:pt x="16838" y="7179"/>
                  <a:pt x="16832" y="7179"/>
                </a:cubicBezTo>
                <a:cubicBezTo>
                  <a:pt x="16826" y="7185"/>
                  <a:pt x="16826" y="7185"/>
                  <a:pt x="16814" y="7185"/>
                </a:cubicBezTo>
                <a:cubicBezTo>
                  <a:pt x="16808" y="7185"/>
                  <a:pt x="16796" y="7179"/>
                  <a:pt x="16790" y="7179"/>
                </a:cubicBezTo>
                <a:cubicBezTo>
                  <a:pt x="16784" y="7173"/>
                  <a:pt x="16778" y="7179"/>
                  <a:pt x="16778" y="7179"/>
                </a:cubicBezTo>
                <a:cubicBezTo>
                  <a:pt x="16772" y="7173"/>
                  <a:pt x="16772" y="7173"/>
                  <a:pt x="16767" y="7167"/>
                </a:cubicBezTo>
                <a:cubicBezTo>
                  <a:pt x="16760" y="7167"/>
                  <a:pt x="16755" y="7167"/>
                  <a:pt x="16755" y="7161"/>
                </a:cubicBezTo>
                <a:cubicBezTo>
                  <a:pt x="16755" y="7155"/>
                  <a:pt x="16755" y="7150"/>
                  <a:pt x="16755" y="7150"/>
                </a:cubicBezTo>
                <a:cubicBezTo>
                  <a:pt x="16749" y="7144"/>
                  <a:pt x="16749" y="7144"/>
                  <a:pt x="16743" y="7138"/>
                </a:cubicBezTo>
                <a:cubicBezTo>
                  <a:pt x="16731" y="7126"/>
                  <a:pt x="16719" y="7120"/>
                  <a:pt x="16701" y="7114"/>
                </a:cubicBezTo>
                <a:cubicBezTo>
                  <a:pt x="16695" y="7108"/>
                  <a:pt x="16683" y="7102"/>
                  <a:pt x="16672" y="7102"/>
                </a:cubicBezTo>
                <a:cubicBezTo>
                  <a:pt x="16672" y="7096"/>
                  <a:pt x="16666" y="7096"/>
                  <a:pt x="16660" y="7096"/>
                </a:cubicBezTo>
                <a:cubicBezTo>
                  <a:pt x="16648" y="7084"/>
                  <a:pt x="16648" y="7078"/>
                  <a:pt x="16642" y="7066"/>
                </a:cubicBezTo>
                <a:cubicBezTo>
                  <a:pt x="16642" y="7066"/>
                  <a:pt x="16642" y="7061"/>
                  <a:pt x="16636" y="7055"/>
                </a:cubicBezTo>
                <a:cubicBezTo>
                  <a:pt x="16636" y="7055"/>
                  <a:pt x="16630" y="7055"/>
                  <a:pt x="16624" y="7055"/>
                </a:cubicBezTo>
                <a:cubicBezTo>
                  <a:pt x="16624" y="7055"/>
                  <a:pt x="16618" y="7055"/>
                  <a:pt x="16612" y="7055"/>
                </a:cubicBezTo>
                <a:cubicBezTo>
                  <a:pt x="16606" y="7055"/>
                  <a:pt x="16606" y="7055"/>
                  <a:pt x="16601" y="7055"/>
                </a:cubicBezTo>
                <a:cubicBezTo>
                  <a:pt x="16594" y="7055"/>
                  <a:pt x="16594" y="7049"/>
                  <a:pt x="16589" y="7049"/>
                </a:cubicBezTo>
                <a:cubicBezTo>
                  <a:pt x="16583" y="7043"/>
                  <a:pt x="16577" y="7043"/>
                  <a:pt x="16577" y="7037"/>
                </a:cubicBezTo>
                <a:lnTo>
                  <a:pt x="16583" y="7031"/>
                </a:lnTo>
                <a:cubicBezTo>
                  <a:pt x="16583" y="7025"/>
                  <a:pt x="16577" y="7019"/>
                  <a:pt x="16577" y="7019"/>
                </a:cubicBezTo>
                <a:cubicBezTo>
                  <a:pt x="16577" y="7007"/>
                  <a:pt x="16583" y="7001"/>
                  <a:pt x="16583" y="6989"/>
                </a:cubicBezTo>
                <a:cubicBezTo>
                  <a:pt x="16583" y="6984"/>
                  <a:pt x="16583" y="6984"/>
                  <a:pt x="16583" y="6984"/>
                </a:cubicBezTo>
                <a:cubicBezTo>
                  <a:pt x="16583" y="6978"/>
                  <a:pt x="16577" y="6978"/>
                  <a:pt x="16577" y="6972"/>
                </a:cubicBezTo>
                <a:cubicBezTo>
                  <a:pt x="16577" y="6966"/>
                  <a:pt x="16571" y="6966"/>
                  <a:pt x="16571" y="6960"/>
                </a:cubicBezTo>
                <a:cubicBezTo>
                  <a:pt x="16571" y="6954"/>
                  <a:pt x="16577" y="6954"/>
                  <a:pt x="16577" y="6948"/>
                </a:cubicBezTo>
                <a:cubicBezTo>
                  <a:pt x="16577" y="6942"/>
                  <a:pt x="16589" y="6948"/>
                  <a:pt x="16589" y="6942"/>
                </a:cubicBezTo>
                <a:cubicBezTo>
                  <a:pt x="16589" y="6942"/>
                  <a:pt x="16589" y="6936"/>
                  <a:pt x="16589" y="6930"/>
                </a:cubicBezTo>
                <a:cubicBezTo>
                  <a:pt x="16594" y="6924"/>
                  <a:pt x="16601" y="6924"/>
                  <a:pt x="16601" y="6918"/>
                </a:cubicBezTo>
                <a:cubicBezTo>
                  <a:pt x="16601" y="6912"/>
                  <a:pt x="16606" y="6912"/>
                  <a:pt x="16606" y="6906"/>
                </a:cubicBezTo>
                <a:cubicBezTo>
                  <a:pt x="16618" y="6896"/>
                  <a:pt x="16624" y="6896"/>
                  <a:pt x="16630" y="6884"/>
                </a:cubicBezTo>
                <a:cubicBezTo>
                  <a:pt x="16636" y="6884"/>
                  <a:pt x="16630" y="6878"/>
                  <a:pt x="16636" y="6878"/>
                </a:cubicBezTo>
                <a:cubicBezTo>
                  <a:pt x="16624" y="6878"/>
                  <a:pt x="16624" y="6878"/>
                  <a:pt x="16624" y="6878"/>
                </a:cubicBezTo>
                <a:cubicBezTo>
                  <a:pt x="16612" y="6872"/>
                  <a:pt x="16606" y="6872"/>
                  <a:pt x="16601" y="6872"/>
                </a:cubicBezTo>
                <a:cubicBezTo>
                  <a:pt x="16589" y="6866"/>
                  <a:pt x="16583" y="6866"/>
                  <a:pt x="16577" y="6866"/>
                </a:cubicBezTo>
                <a:cubicBezTo>
                  <a:pt x="16565" y="6866"/>
                  <a:pt x="16565" y="6866"/>
                  <a:pt x="16565" y="6866"/>
                </a:cubicBezTo>
                <a:cubicBezTo>
                  <a:pt x="16547" y="6866"/>
                  <a:pt x="16541" y="6866"/>
                  <a:pt x="16523" y="6866"/>
                </a:cubicBezTo>
                <a:cubicBezTo>
                  <a:pt x="16517" y="6866"/>
                  <a:pt x="16517" y="6860"/>
                  <a:pt x="16512" y="6860"/>
                </a:cubicBezTo>
                <a:cubicBezTo>
                  <a:pt x="16506" y="6854"/>
                  <a:pt x="16506" y="6854"/>
                  <a:pt x="16500" y="6854"/>
                </a:cubicBezTo>
                <a:cubicBezTo>
                  <a:pt x="16494" y="6854"/>
                  <a:pt x="16494" y="6854"/>
                  <a:pt x="16488" y="6854"/>
                </a:cubicBezTo>
                <a:cubicBezTo>
                  <a:pt x="16488" y="6854"/>
                  <a:pt x="16482" y="6854"/>
                  <a:pt x="16476" y="6854"/>
                </a:cubicBezTo>
                <a:cubicBezTo>
                  <a:pt x="16470" y="6848"/>
                  <a:pt x="16470" y="6842"/>
                  <a:pt x="16464" y="6842"/>
                </a:cubicBezTo>
                <a:cubicBezTo>
                  <a:pt x="16464" y="6836"/>
                  <a:pt x="16458" y="6836"/>
                  <a:pt x="16452" y="6836"/>
                </a:cubicBezTo>
                <a:cubicBezTo>
                  <a:pt x="16452" y="6836"/>
                  <a:pt x="16446" y="6836"/>
                  <a:pt x="16440" y="6836"/>
                </a:cubicBezTo>
                <a:lnTo>
                  <a:pt x="16435" y="6830"/>
                </a:lnTo>
                <a:cubicBezTo>
                  <a:pt x="16428" y="6830"/>
                  <a:pt x="16423" y="6830"/>
                  <a:pt x="16423" y="6824"/>
                </a:cubicBezTo>
                <a:cubicBezTo>
                  <a:pt x="16411" y="6824"/>
                  <a:pt x="16405" y="6813"/>
                  <a:pt x="16399" y="6813"/>
                </a:cubicBezTo>
                <a:cubicBezTo>
                  <a:pt x="16393" y="6813"/>
                  <a:pt x="16393" y="6813"/>
                  <a:pt x="16387" y="6813"/>
                </a:cubicBezTo>
                <a:cubicBezTo>
                  <a:pt x="16375" y="6813"/>
                  <a:pt x="16375" y="6813"/>
                  <a:pt x="16375" y="6813"/>
                </a:cubicBezTo>
                <a:cubicBezTo>
                  <a:pt x="16369" y="6813"/>
                  <a:pt x="16369" y="6813"/>
                  <a:pt x="16363" y="6813"/>
                </a:cubicBezTo>
                <a:cubicBezTo>
                  <a:pt x="16357" y="6813"/>
                  <a:pt x="16357" y="6813"/>
                  <a:pt x="16351" y="6813"/>
                </a:cubicBezTo>
                <a:cubicBezTo>
                  <a:pt x="16351" y="6836"/>
                  <a:pt x="16351" y="6836"/>
                  <a:pt x="16351" y="6836"/>
                </a:cubicBezTo>
                <a:cubicBezTo>
                  <a:pt x="16351" y="6836"/>
                  <a:pt x="16351" y="6848"/>
                  <a:pt x="16357" y="6848"/>
                </a:cubicBezTo>
                <a:cubicBezTo>
                  <a:pt x="16363" y="6848"/>
                  <a:pt x="16369" y="6848"/>
                  <a:pt x="16375" y="6854"/>
                </a:cubicBezTo>
                <a:cubicBezTo>
                  <a:pt x="16381" y="6854"/>
                  <a:pt x="16387" y="6854"/>
                  <a:pt x="16387" y="6860"/>
                </a:cubicBezTo>
                <a:cubicBezTo>
                  <a:pt x="16393" y="6860"/>
                  <a:pt x="16399" y="6860"/>
                  <a:pt x="16399" y="6860"/>
                </a:cubicBezTo>
                <a:cubicBezTo>
                  <a:pt x="16405" y="6866"/>
                  <a:pt x="16399" y="6866"/>
                  <a:pt x="16399" y="6872"/>
                </a:cubicBezTo>
                <a:cubicBezTo>
                  <a:pt x="16393" y="6872"/>
                  <a:pt x="16393" y="6878"/>
                  <a:pt x="16387" y="6878"/>
                </a:cubicBezTo>
                <a:cubicBezTo>
                  <a:pt x="16381" y="6878"/>
                  <a:pt x="16375" y="6878"/>
                  <a:pt x="16363" y="6878"/>
                </a:cubicBezTo>
                <a:cubicBezTo>
                  <a:pt x="16357" y="6878"/>
                  <a:pt x="16351" y="6878"/>
                  <a:pt x="16340" y="6878"/>
                </a:cubicBezTo>
                <a:cubicBezTo>
                  <a:pt x="16334" y="6878"/>
                  <a:pt x="16334" y="6884"/>
                  <a:pt x="16328" y="6884"/>
                </a:cubicBezTo>
                <a:cubicBezTo>
                  <a:pt x="16322" y="6884"/>
                  <a:pt x="16322" y="6890"/>
                  <a:pt x="16316" y="6896"/>
                </a:cubicBezTo>
                <a:cubicBezTo>
                  <a:pt x="16304" y="6901"/>
                  <a:pt x="16298" y="6906"/>
                  <a:pt x="16286" y="6912"/>
                </a:cubicBezTo>
                <a:cubicBezTo>
                  <a:pt x="16286" y="6918"/>
                  <a:pt x="16280" y="6918"/>
                  <a:pt x="16274" y="6924"/>
                </a:cubicBezTo>
                <a:cubicBezTo>
                  <a:pt x="16269" y="6924"/>
                  <a:pt x="16262" y="6930"/>
                  <a:pt x="16262" y="6930"/>
                </a:cubicBezTo>
                <a:cubicBezTo>
                  <a:pt x="16257" y="6936"/>
                  <a:pt x="16251" y="6936"/>
                  <a:pt x="16251" y="6948"/>
                </a:cubicBezTo>
                <a:cubicBezTo>
                  <a:pt x="16251" y="6954"/>
                  <a:pt x="16251" y="6954"/>
                  <a:pt x="16251" y="6954"/>
                </a:cubicBezTo>
                <a:lnTo>
                  <a:pt x="16251" y="6960"/>
                </a:lnTo>
                <a:cubicBezTo>
                  <a:pt x="16251" y="6972"/>
                  <a:pt x="16251" y="6978"/>
                  <a:pt x="16251" y="6984"/>
                </a:cubicBezTo>
                <a:cubicBezTo>
                  <a:pt x="16251" y="6989"/>
                  <a:pt x="16251" y="6995"/>
                  <a:pt x="16251" y="6995"/>
                </a:cubicBezTo>
                <a:cubicBezTo>
                  <a:pt x="16251" y="7001"/>
                  <a:pt x="16245" y="7007"/>
                  <a:pt x="16245" y="7013"/>
                </a:cubicBezTo>
                <a:cubicBezTo>
                  <a:pt x="16245" y="7019"/>
                  <a:pt x="16245" y="7019"/>
                  <a:pt x="16239" y="7025"/>
                </a:cubicBezTo>
                <a:cubicBezTo>
                  <a:pt x="16233" y="7025"/>
                  <a:pt x="16227" y="7025"/>
                  <a:pt x="16221" y="7025"/>
                </a:cubicBezTo>
                <a:cubicBezTo>
                  <a:pt x="16203" y="7025"/>
                  <a:pt x="16191" y="7025"/>
                  <a:pt x="16174" y="7013"/>
                </a:cubicBezTo>
                <a:cubicBezTo>
                  <a:pt x="16168" y="7013"/>
                  <a:pt x="16174" y="7001"/>
                  <a:pt x="16168" y="7001"/>
                </a:cubicBezTo>
                <a:cubicBezTo>
                  <a:pt x="16168" y="7001"/>
                  <a:pt x="16162" y="7001"/>
                  <a:pt x="16156" y="7001"/>
                </a:cubicBezTo>
                <a:cubicBezTo>
                  <a:pt x="16144" y="7001"/>
                  <a:pt x="16138" y="7001"/>
                  <a:pt x="16126" y="7001"/>
                </a:cubicBezTo>
                <a:cubicBezTo>
                  <a:pt x="16126" y="6995"/>
                  <a:pt x="16126" y="6984"/>
                  <a:pt x="16120" y="6978"/>
                </a:cubicBezTo>
                <a:cubicBezTo>
                  <a:pt x="16102" y="6978"/>
                  <a:pt x="16102" y="6978"/>
                  <a:pt x="16102" y="6978"/>
                </a:cubicBezTo>
                <a:cubicBezTo>
                  <a:pt x="16091" y="6978"/>
                  <a:pt x="16085" y="6984"/>
                  <a:pt x="16079" y="6984"/>
                </a:cubicBezTo>
                <a:cubicBezTo>
                  <a:pt x="16067" y="6984"/>
                  <a:pt x="16061" y="6984"/>
                  <a:pt x="16055" y="6984"/>
                </a:cubicBezTo>
                <a:cubicBezTo>
                  <a:pt x="16043" y="6984"/>
                  <a:pt x="16037" y="6989"/>
                  <a:pt x="16031" y="6995"/>
                </a:cubicBezTo>
                <a:cubicBezTo>
                  <a:pt x="16025" y="6995"/>
                  <a:pt x="16031" y="7001"/>
                  <a:pt x="16025" y="7007"/>
                </a:cubicBezTo>
                <a:cubicBezTo>
                  <a:pt x="16025" y="7013"/>
                  <a:pt x="16019" y="7013"/>
                  <a:pt x="16014" y="7019"/>
                </a:cubicBezTo>
                <a:cubicBezTo>
                  <a:pt x="16008" y="7019"/>
                  <a:pt x="16014" y="7025"/>
                  <a:pt x="16008" y="7031"/>
                </a:cubicBezTo>
                <a:cubicBezTo>
                  <a:pt x="15996" y="7031"/>
                  <a:pt x="15990" y="7025"/>
                  <a:pt x="15984" y="7031"/>
                </a:cubicBezTo>
                <a:cubicBezTo>
                  <a:pt x="15972" y="7031"/>
                  <a:pt x="15966" y="7049"/>
                  <a:pt x="15966" y="7061"/>
                </a:cubicBezTo>
                <a:cubicBezTo>
                  <a:pt x="15960" y="7061"/>
                  <a:pt x="15960" y="7066"/>
                  <a:pt x="15960" y="7072"/>
                </a:cubicBezTo>
                <a:cubicBezTo>
                  <a:pt x="15960" y="7078"/>
                  <a:pt x="15954" y="7084"/>
                  <a:pt x="15948" y="7084"/>
                </a:cubicBezTo>
                <a:cubicBezTo>
                  <a:pt x="15948" y="7084"/>
                  <a:pt x="15942" y="7084"/>
                  <a:pt x="15936" y="7084"/>
                </a:cubicBezTo>
                <a:cubicBezTo>
                  <a:pt x="15930" y="7084"/>
                  <a:pt x="15925" y="7084"/>
                  <a:pt x="15913" y="7084"/>
                </a:cubicBezTo>
                <a:cubicBezTo>
                  <a:pt x="15913" y="7108"/>
                  <a:pt x="15913" y="7108"/>
                  <a:pt x="15913" y="7108"/>
                </a:cubicBezTo>
                <a:cubicBezTo>
                  <a:pt x="15919" y="7108"/>
                  <a:pt x="15919" y="7114"/>
                  <a:pt x="15919" y="7114"/>
                </a:cubicBezTo>
                <a:cubicBezTo>
                  <a:pt x="15925" y="7120"/>
                  <a:pt x="15930" y="7120"/>
                  <a:pt x="15930" y="7126"/>
                </a:cubicBezTo>
                <a:cubicBezTo>
                  <a:pt x="15936" y="7132"/>
                  <a:pt x="15936" y="7132"/>
                  <a:pt x="15936" y="7138"/>
                </a:cubicBezTo>
                <a:cubicBezTo>
                  <a:pt x="15936" y="7161"/>
                  <a:pt x="15936" y="7161"/>
                  <a:pt x="15936" y="7161"/>
                </a:cubicBezTo>
                <a:cubicBezTo>
                  <a:pt x="15889" y="7161"/>
                  <a:pt x="15889" y="7161"/>
                  <a:pt x="15889" y="7161"/>
                </a:cubicBezTo>
                <a:cubicBezTo>
                  <a:pt x="15889" y="7155"/>
                  <a:pt x="15889" y="7155"/>
                  <a:pt x="15889" y="7155"/>
                </a:cubicBezTo>
                <a:cubicBezTo>
                  <a:pt x="15889" y="7150"/>
                  <a:pt x="15889" y="7144"/>
                  <a:pt x="15889" y="7132"/>
                </a:cubicBezTo>
                <a:cubicBezTo>
                  <a:pt x="15889" y="7132"/>
                  <a:pt x="15889" y="7126"/>
                  <a:pt x="15889" y="7120"/>
                </a:cubicBezTo>
                <a:cubicBezTo>
                  <a:pt x="15853" y="7120"/>
                  <a:pt x="15853" y="7120"/>
                  <a:pt x="15853" y="7120"/>
                </a:cubicBezTo>
                <a:cubicBezTo>
                  <a:pt x="15853" y="7120"/>
                  <a:pt x="15847" y="7126"/>
                  <a:pt x="15842" y="7126"/>
                </a:cubicBezTo>
                <a:cubicBezTo>
                  <a:pt x="15842" y="7126"/>
                  <a:pt x="15836" y="7126"/>
                  <a:pt x="15830" y="7132"/>
                </a:cubicBezTo>
                <a:cubicBezTo>
                  <a:pt x="15830" y="7132"/>
                  <a:pt x="15824" y="7138"/>
                  <a:pt x="15824" y="7144"/>
                </a:cubicBezTo>
                <a:cubicBezTo>
                  <a:pt x="15818" y="7150"/>
                  <a:pt x="15818" y="7155"/>
                  <a:pt x="15818" y="7167"/>
                </a:cubicBezTo>
                <a:cubicBezTo>
                  <a:pt x="15818" y="7179"/>
                  <a:pt x="15824" y="7191"/>
                  <a:pt x="15818" y="7203"/>
                </a:cubicBezTo>
                <a:cubicBezTo>
                  <a:pt x="15818" y="7209"/>
                  <a:pt x="15818" y="7209"/>
                  <a:pt x="15818" y="7215"/>
                </a:cubicBezTo>
                <a:cubicBezTo>
                  <a:pt x="15818" y="7221"/>
                  <a:pt x="15812" y="7221"/>
                  <a:pt x="15806" y="7227"/>
                </a:cubicBezTo>
                <a:cubicBezTo>
                  <a:pt x="15800" y="7232"/>
                  <a:pt x="15800" y="7232"/>
                  <a:pt x="15794" y="7239"/>
                </a:cubicBezTo>
                <a:cubicBezTo>
                  <a:pt x="15794" y="7244"/>
                  <a:pt x="15788" y="7244"/>
                  <a:pt x="15788" y="7250"/>
                </a:cubicBezTo>
                <a:cubicBezTo>
                  <a:pt x="15782" y="7256"/>
                  <a:pt x="15788" y="7256"/>
                  <a:pt x="15782" y="7262"/>
                </a:cubicBezTo>
                <a:cubicBezTo>
                  <a:pt x="15782" y="7268"/>
                  <a:pt x="15776" y="7268"/>
                  <a:pt x="15770" y="7268"/>
                </a:cubicBezTo>
                <a:cubicBezTo>
                  <a:pt x="15764" y="7274"/>
                  <a:pt x="15759" y="7280"/>
                  <a:pt x="15753" y="7292"/>
                </a:cubicBezTo>
                <a:cubicBezTo>
                  <a:pt x="15753" y="7292"/>
                  <a:pt x="15753" y="7298"/>
                  <a:pt x="15747" y="7304"/>
                </a:cubicBezTo>
                <a:cubicBezTo>
                  <a:pt x="15741" y="7304"/>
                  <a:pt x="15741" y="7304"/>
                  <a:pt x="15735" y="7310"/>
                </a:cubicBezTo>
                <a:cubicBezTo>
                  <a:pt x="15729" y="7310"/>
                  <a:pt x="15729" y="7310"/>
                  <a:pt x="15723" y="7316"/>
                </a:cubicBezTo>
                <a:cubicBezTo>
                  <a:pt x="15717" y="7316"/>
                  <a:pt x="15717" y="7321"/>
                  <a:pt x="15711" y="7321"/>
                </a:cubicBezTo>
                <a:cubicBezTo>
                  <a:pt x="15711" y="7321"/>
                  <a:pt x="15705" y="7321"/>
                  <a:pt x="15699" y="7321"/>
                </a:cubicBezTo>
                <a:cubicBezTo>
                  <a:pt x="15693" y="7321"/>
                  <a:pt x="15693" y="7321"/>
                  <a:pt x="15687" y="7321"/>
                </a:cubicBezTo>
                <a:cubicBezTo>
                  <a:pt x="15664" y="7321"/>
                  <a:pt x="15658" y="7321"/>
                  <a:pt x="15634" y="7321"/>
                </a:cubicBezTo>
                <a:cubicBezTo>
                  <a:pt x="15628" y="7321"/>
                  <a:pt x="15628" y="7327"/>
                  <a:pt x="15622" y="7327"/>
                </a:cubicBezTo>
                <a:cubicBezTo>
                  <a:pt x="15610" y="7327"/>
                  <a:pt x="15604" y="7333"/>
                  <a:pt x="15592" y="7339"/>
                </a:cubicBezTo>
                <a:cubicBezTo>
                  <a:pt x="15587" y="7339"/>
                  <a:pt x="15581" y="7345"/>
                  <a:pt x="15581" y="7345"/>
                </a:cubicBezTo>
                <a:cubicBezTo>
                  <a:pt x="15563" y="7345"/>
                  <a:pt x="15557" y="7345"/>
                  <a:pt x="15545" y="7345"/>
                </a:cubicBezTo>
                <a:cubicBezTo>
                  <a:pt x="15539" y="7345"/>
                  <a:pt x="15533" y="7351"/>
                  <a:pt x="15527" y="7357"/>
                </a:cubicBezTo>
                <a:cubicBezTo>
                  <a:pt x="15521" y="7363"/>
                  <a:pt x="15510" y="7369"/>
                  <a:pt x="15504" y="7369"/>
                </a:cubicBezTo>
                <a:cubicBezTo>
                  <a:pt x="15486" y="7375"/>
                  <a:pt x="15480" y="7381"/>
                  <a:pt x="15462" y="7387"/>
                </a:cubicBezTo>
                <a:cubicBezTo>
                  <a:pt x="15456" y="7393"/>
                  <a:pt x="15456" y="7393"/>
                  <a:pt x="15450" y="7393"/>
                </a:cubicBezTo>
                <a:cubicBezTo>
                  <a:pt x="15444" y="7398"/>
                  <a:pt x="15438" y="7405"/>
                  <a:pt x="15432" y="7416"/>
                </a:cubicBezTo>
                <a:cubicBezTo>
                  <a:pt x="15432" y="7422"/>
                  <a:pt x="15438" y="7428"/>
                  <a:pt x="15432" y="7440"/>
                </a:cubicBezTo>
                <a:cubicBezTo>
                  <a:pt x="15432" y="7446"/>
                  <a:pt x="15432" y="7446"/>
                  <a:pt x="15426" y="7452"/>
                </a:cubicBezTo>
                <a:lnTo>
                  <a:pt x="15421" y="7452"/>
                </a:lnTo>
                <a:cubicBezTo>
                  <a:pt x="15415" y="7452"/>
                  <a:pt x="15409" y="7446"/>
                  <a:pt x="15409" y="7446"/>
                </a:cubicBezTo>
                <a:cubicBezTo>
                  <a:pt x="15403" y="7446"/>
                  <a:pt x="15397" y="7446"/>
                  <a:pt x="15397" y="7440"/>
                </a:cubicBezTo>
                <a:cubicBezTo>
                  <a:pt x="15391" y="7440"/>
                  <a:pt x="15385" y="7440"/>
                  <a:pt x="15385" y="7440"/>
                </a:cubicBezTo>
                <a:cubicBezTo>
                  <a:pt x="15379" y="7434"/>
                  <a:pt x="15385" y="7434"/>
                  <a:pt x="15385" y="7428"/>
                </a:cubicBezTo>
                <a:cubicBezTo>
                  <a:pt x="15379" y="7422"/>
                  <a:pt x="15379" y="7422"/>
                  <a:pt x="15373" y="7416"/>
                </a:cubicBezTo>
                <a:cubicBezTo>
                  <a:pt x="15373" y="7422"/>
                  <a:pt x="15373" y="7434"/>
                  <a:pt x="15367" y="7440"/>
                </a:cubicBezTo>
                <a:cubicBezTo>
                  <a:pt x="15367" y="7440"/>
                  <a:pt x="15355" y="7440"/>
                  <a:pt x="15355" y="7446"/>
                </a:cubicBezTo>
                <a:cubicBezTo>
                  <a:pt x="15355" y="7446"/>
                  <a:pt x="15355" y="7452"/>
                  <a:pt x="15355" y="7458"/>
                </a:cubicBezTo>
                <a:cubicBezTo>
                  <a:pt x="15355" y="7470"/>
                  <a:pt x="15355" y="7470"/>
                  <a:pt x="15355" y="7470"/>
                </a:cubicBezTo>
                <a:cubicBezTo>
                  <a:pt x="15355" y="7470"/>
                  <a:pt x="15355" y="7476"/>
                  <a:pt x="15355" y="7482"/>
                </a:cubicBezTo>
                <a:cubicBezTo>
                  <a:pt x="15361" y="7487"/>
                  <a:pt x="15361" y="7493"/>
                  <a:pt x="15355" y="7505"/>
                </a:cubicBezTo>
                <a:cubicBezTo>
                  <a:pt x="15355" y="7517"/>
                  <a:pt x="15355" y="7517"/>
                  <a:pt x="15355" y="7517"/>
                </a:cubicBezTo>
                <a:cubicBezTo>
                  <a:pt x="15355" y="7523"/>
                  <a:pt x="15349" y="7523"/>
                  <a:pt x="15349" y="7529"/>
                </a:cubicBezTo>
                <a:cubicBezTo>
                  <a:pt x="15349" y="7535"/>
                  <a:pt x="15337" y="7535"/>
                  <a:pt x="15337" y="7541"/>
                </a:cubicBezTo>
                <a:cubicBezTo>
                  <a:pt x="15337" y="7541"/>
                  <a:pt x="15337" y="7547"/>
                  <a:pt x="15337" y="7553"/>
                </a:cubicBezTo>
                <a:cubicBezTo>
                  <a:pt x="15337" y="7559"/>
                  <a:pt x="15337" y="7564"/>
                  <a:pt x="15344" y="7576"/>
                </a:cubicBezTo>
                <a:lnTo>
                  <a:pt x="15349" y="7582"/>
                </a:lnTo>
                <a:cubicBezTo>
                  <a:pt x="15349" y="7588"/>
                  <a:pt x="15355" y="7588"/>
                  <a:pt x="15361" y="7594"/>
                </a:cubicBezTo>
                <a:cubicBezTo>
                  <a:pt x="15367" y="7600"/>
                  <a:pt x="15367" y="7606"/>
                  <a:pt x="15367" y="7618"/>
                </a:cubicBezTo>
                <a:cubicBezTo>
                  <a:pt x="15373" y="7630"/>
                  <a:pt x="15385" y="7636"/>
                  <a:pt x="15391" y="7653"/>
                </a:cubicBezTo>
                <a:cubicBezTo>
                  <a:pt x="15391" y="7659"/>
                  <a:pt x="15391" y="7659"/>
                  <a:pt x="15391" y="7659"/>
                </a:cubicBezTo>
                <a:cubicBezTo>
                  <a:pt x="15385" y="7659"/>
                  <a:pt x="15385" y="7653"/>
                  <a:pt x="15379" y="7653"/>
                </a:cubicBezTo>
                <a:cubicBezTo>
                  <a:pt x="15373" y="7653"/>
                  <a:pt x="15367" y="7653"/>
                  <a:pt x="15361" y="7653"/>
                </a:cubicBezTo>
                <a:cubicBezTo>
                  <a:pt x="15361" y="7653"/>
                  <a:pt x="15355" y="7648"/>
                  <a:pt x="15349" y="7648"/>
                </a:cubicBezTo>
                <a:cubicBezTo>
                  <a:pt x="15349" y="7642"/>
                  <a:pt x="15344" y="7642"/>
                  <a:pt x="15344" y="7642"/>
                </a:cubicBezTo>
                <a:cubicBezTo>
                  <a:pt x="15337" y="7642"/>
                  <a:pt x="15332" y="7648"/>
                  <a:pt x="15332" y="7648"/>
                </a:cubicBezTo>
                <a:cubicBezTo>
                  <a:pt x="15332" y="7671"/>
                  <a:pt x="15332" y="7671"/>
                  <a:pt x="15332" y="7671"/>
                </a:cubicBezTo>
                <a:cubicBezTo>
                  <a:pt x="15332" y="7677"/>
                  <a:pt x="15332" y="7677"/>
                  <a:pt x="15337" y="7683"/>
                </a:cubicBezTo>
                <a:cubicBezTo>
                  <a:pt x="15344" y="7689"/>
                  <a:pt x="15349" y="7695"/>
                  <a:pt x="15355" y="7707"/>
                </a:cubicBezTo>
                <a:cubicBezTo>
                  <a:pt x="15361" y="7707"/>
                  <a:pt x="15361" y="7713"/>
                  <a:pt x="15367" y="7719"/>
                </a:cubicBezTo>
                <a:cubicBezTo>
                  <a:pt x="15373" y="7719"/>
                  <a:pt x="15373" y="7725"/>
                  <a:pt x="15379" y="7725"/>
                </a:cubicBezTo>
                <a:cubicBezTo>
                  <a:pt x="15385" y="7730"/>
                  <a:pt x="15385" y="7730"/>
                  <a:pt x="15391" y="7737"/>
                </a:cubicBezTo>
                <a:cubicBezTo>
                  <a:pt x="15391" y="7742"/>
                  <a:pt x="15397" y="7742"/>
                  <a:pt x="15397" y="7748"/>
                </a:cubicBezTo>
                <a:cubicBezTo>
                  <a:pt x="15397" y="7760"/>
                  <a:pt x="15397" y="7766"/>
                  <a:pt x="15397" y="7772"/>
                </a:cubicBezTo>
                <a:cubicBezTo>
                  <a:pt x="15397" y="7784"/>
                  <a:pt x="15397" y="7790"/>
                  <a:pt x="15403" y="7802"/>
                </a:cubicBezTo>
                <a:cubicBezTo>
                  <a:pt x="15409" y="7802"/>
                  <a:pt x="15409" y="7808"/>
                  <a:pt x="15415" y="7814"/>
                </a:cubicBezTo>
                <a:cubicBezTo>
                  <a:pt x="15415" y="7825"/>
                  <a:pt x="15421" y="7831"/>
                  <a:pt x="15421" y="7843"/>
                </a:cubicBezTo>
                <a:cubicBezTo>
                  <a:pt x="15421" y="7849"/>
                  <a:pt x="15421" y="7849"/>
                  <a:pt x="15426" y="7855"/>
                </a:cubicBezTo>
                <a:cubicBezTo>
                  <a:pt x="15426" y="7861"/>
                  <a:pt x="15421" y="7867"/>
                  <a:pt x="15426" y="7873"/>
                </a:cubicBezTo>
                <a:cubicBezTo>
                  <a:pt x="15426" y="7879"/>
                  <a:pt x="15432" y="7885"/>
                  <a:pt x="15432" y="7896"/>
                </a:cubicBezTo>
                <a:cubicBezTo>
                  <a:pt x="15438" y="7903"/>
                  <a:pt x="15444" y="7903"/>
                  <a:pt x="15444" y="7908"/>
                </a:cubicBezTo>
                <a:cubicBezTo>
                  <a:pt x="15450" y="7920"/>
                  <a:pt x="15456" y="7926"/>
                  <a:pt x="15462" y="7938"/>
                </a:cubicBezTo>
                <a:cubicBezTo>
                  <a:pt x="15462" y="7938"/>
                  <a:pt x="15468" y="7944"/>
                  <a:pt x="15468" y="7950"/>
                </a:cubicBezTo>
                <a:cubicBezTo>
                  <a:pt x="15468" y="7950"/>
                  <a:pt x="15468" y="7956"/>
                  <a:pt x="15468" y="7962"/>
                </a:cubicBezTo>
                <a:cubicBezTo>
                  <a:pt x="15474" y="7974"/>
                  <a:pt x="15468" y="7980"/>
                  <a:pt x="15468" y="7997"/>
                </a:cubicBezTo>
                <a:cubicBezTo>
                  <a:pt x="15468" y="8003"/>
                  <a:pt x="15474" y="8015"/>
                  <a:pt x="15480" y="8021"/>
                </a:cubicBezTo>
                <a:cubicBezTo>
                  <a:pt x="15480" y="8027"/>
                  <a:pt x="15486" y="8027"/>
                  <a:pt x="15486" y="8033"/>
                </a:cubicBezTo>
                <a:cubicBezTo>
                  <a:pt x="15486" y="8039"/>
                  <a:pt x="15486" y="8045"/>
                  <a:pt x="15486" y="8051"/>
                </a:cubicBezTo>
                <a:cubicBezTo>
                  <a:pt x="15486" y="8098"/>
                  <a:pt x="15486" y="8098"/>
                  <a:pt x="15486" y="8098"/>
                </a:cubicBezTo>
                <a:cubicBezTo>
                  <a:pt x="15480" y="8098"/>
                  <a:pt x="15474" y="8092"/>
                  <a:pt x="15462" y="8098"/>
                </a:cubicBezTo>
                <a:cubicBezTo>
                  <a:pt x="15456" y="8098"/>
                  <a:pt x="15450" y="8104"/>
                  <a:pt x="15438" y="8110"/>
                </a:cubicBezTo>
                <a:cubicBezTo>
                  <a:pt x="15438" y="8110"/>
                  <a:pt x="15432" y="8116"/>
                  <a:pt x="15426" y="8116"/>
                </a:cubicBezTo>
                <a:cubicBezTo>
                  <a:pt x="15426" y="8122"/>
                  <a:pt x="15421" y="8122"/>
                  <a:pt x="15421" y="8128"/>
                </a:cubicBezTo>
                <a:cubicBezTo>
                  <a:pt x="15421" y="8140"/>
                  <a:pt x="15421" y="8140"/>
                  <a:pt x="15421" y="8140"/>
                </a:cubicBezTo>
                <a:cubicBezTo>
                  <a:pt x="15432" y="8140"/>
                  <a:pt x="15444" y="8140"/>
                  <a:pt x="15456" y="8146"/>
                </a:cubicBezTo>
                <a:cubicBezTo>
                  <a:pt x="15462" y="8151"/>
                  <a:pt x="15462" y="8163"/>
                  <a:pt x="15468" y="8169"/>
                </a:cubicBezTo>
                <a:cubicBezTo>
                  <a:pt x="15474" y="8175"/>
                  <a:pt x="15480" y="8175"/>
                  <a:pt x="15480" y="8175"/>
                </a:cubicBezTo>
                <a:cubicBezTo>
                  <a:pt x="15486" y="8175"/>
                  <a:pt x="15486" y="8181"/>
                  <a:pt x="15492" y="8181"/>
                </a:cubicBezTo>
                <a:cubicBezTo>
                  <a:pt x="15504" y="8187"/>
                  <a:pt x="15504" y="8187"/>
                  <a:pt x="15515" y="8193"/>
                </a:cubicBezTo>
                <a:cubicBezTo>
                  <a:pt x="15521" y="8193"/>
                  <a:pt x="15521" y="8193"/>
                  <a:pt x="15527" y="8193"/>
                </a:cubicBezTo>
                <a:cubicBezTo>
                  <a:pt x="15533" y="8199"/>
                  <a:pt x="15539" y="8205"/>
                  <a:pt x="15551" y="8205"/>
                </a:cubicBezTo>
                <a:cubicBezTo>
                  <a:pt x="15557" y="8211"/>
                  <a:pt x="15563" y="8205"/>
                  <a:pt x="15569" y="8205"/>
                </a:cubicBezTo>
                <a:cubicBezTo>
                  <a:pt x="15575" y="8205"/>
                  <a:pt x="15581" y="8211"/>
                  <a:pt x="15587" y="8205"/>
                </a:cubicBezTo>
                <a:cubicBezTo>
                  <a:pt x="15592" y="8205"/>
                  <a:pt x="15604" y="8205"/>
                  <a:pt x="15610" y="8199"/>
                </a:cubicBezTo>
                <a:cubicBezTo>
                  <a:pt x="15610" y="8199"/>
                  <a:pt x="15616" y="8205"/>
                  <a:pt x="15622" y="8199"/>
                </a:cubicBezTo>
                <a:cubicBezTo>
                  <a:pt x="15628" y="8199"/>
                  <a:pt x="15628" y="8193"/>
                  <a:pt x="15634" y="8193"/>
                </a:cubicBezTo>
                <a:cubicBezTo>
                  <a:pt x="15640" y="8187"/>
                  <a:pt x="15646" y="8187"/>
                  <a:pt x="15646" y="8187"/>
                </a:cubicBezTo>
                <a:cubicBezTo>
                  <a:pt x="15652" y="8181"/>
                  <a:pt x="15652" y="8175"/>
                  <a:pt x="15658" y="8175"/>
                </a:cubicBezTo>
                <a:cubicBezTo>
                  <a:pt x="15658" y="8169"/>
                  <a:pt x="15658" y="8163"/>
                  <a:pt x="15658" y="8163"/>
                </a:cubicBezTo>
                <a:cubicBezTo>
                  <a:pt x="15664" y="8157"/>
                  <a:pt x="15664" y="8157"/>
                  <a:pt x="15670" y="8151"/>
                </a:cubicBezTo>
                <a:cubicBezTo>
                  <a:pt x="15676" y="8151"/>
                  <a:pt x="15676" y="8146"/>
                  <a:pt x="15676" y="8140"/>
                </a:cubicBezTo>
                <a:cubicBezTo>
                  <a:pt x="15687" y="8140"/>
                  <a:pt x="15693" y="8140"/>
                  <a:pt x="15699" y="8140"/>
                </a:cubicBezTo>
                <a:cubicBezTo>
                  <a:pt x="15711" y="8140"/>
                  <a:pt x="15717" y="8140"/>
                  <a:pt x="15723" y="8134"/>
                </a:cubicBezTo>
                <a:cubicBezTo>
                  <a:pt x="15729" y="8134"/>
                  <a:pt x="15729" y="8128"/>
                  <a:pt x="15735" y="8122"/>
                </a:cubicBezTo>
                <a:cubicBezTo>
                  <a:pt x="15741" y="8122"/>
                  <a:pt x="15747" y="8122"/>
                  <a:pt x="15759" y="8122"/>
                </a:cubicBezTo>
                <a:cubicBezTo>
                  <a:pt x="15776" y="8122"/>
                  <a:pt x="15788" y="8128"/>
                  <a:pt x="15812" y="8128"/>
                </a:cubicBezTo>
                <a:cubicBezTo>
                  <a:pt x="15818" y="8134"/>
                  <a:pt x="15824" y="8140"/>
                  <a:pt x="15836" y="8140"/>
                </a:cubicBezTo>
                <a:cubicBezTo>
                  <a:pt x="15842" y="8146"/>
                  <a:pt x="15842" y="8146"/>
                  <a:pt x="15847" y="8146"/>
                </a:cubicBezTo>
                <a:cubicBezTo>
                  <a:pt x="15859" y="8146"/>
                  <a:pt x="15859" y="8146"/>
                  <a:pt x="15871" y="8146"/>
                </a:cubicBezTo>
                <a:cubicBezTo>
                  <a:pt x="15877" y="8146"/>
                  <a:pt x="15883" y="8146"/>
                  <a:pt x="15889" y="8146"/>
                </a:cubicBezTo>
                <a:cubicBezTo>
                  <a:pt x="15889" y="8140"/>
                  <a:pt x="15895" y="8140"/>
                  <a:pt x="15895" y="8134"/>
                </a:cubicBezTo>
                <a:cubicBezTo>
                  <a:pt x="15901" y="8128"/>
                  <a:pt x="15907" y="8128"/>
                  <a:pt x="15907" y="8122"/>
                </a:cubicBezTo>
                <a:cubicBezTo>
                  <a:pt x="15913" y="8116"/>
                  <a:pt x="15919" y="8104"/>
                  <a:pt x="15925" y="8098"/>
                </a:cubicBezTo>
                <a:cubicBezTo>
                  <a:pt x="15930" y="8092"/>
                  <a:pt x="15930" y="8092"/>
                  <a:pt x="15936" y="8086"/>
                </a:cubicBezTo>
                <a:cubicBezTo>
                  <a:pt x="15954" y="8069"/>
                  <a:pt x="15966" y="8051"/>
                  <a:pt x="15990" y="8045"/>
                </a:cubicBezTo>
                <a:cubicBezTo>
                  <a:pt x="15990" y="8045"/>
                  <a:pt x="15996" y="8045"/>
                  <a:pt x="16002" y="8039"/>
                </a:cubicBezTo>
                <a:cubicBezTo>
                  <a:pt x="16008" y="8039"/>
                  <a:pt x="16008" y="8039"/>
                  <a:pt x="16014" y="8039"/>
                </a:cubicBezTo>
                <a:cubicBezTo>
                  <a:pt x="16014" y="8033"/>
                  <a:pt x="16019" y="8033"/>
                  <a:pt x="16025" y="8033"/>
                </a:cubicBezTo>
                <a:cubicBezTo>
                  <a:pt x="16025" y="8027"/>
                  <a:pt x="16031" y="8033"/>
                  <a:pt x="16037" y="8033"/>
                </a:cubicBezTo>
                <a:cubicBezTo>
                  <a:pt x="16037" y="8033"/>
                  <a:pt x="16043" y="8027"/>
                  <a:pt x="16049" y="8033"/>
                </a:cubicBezTo>
                <a:cubicBezTo>
                  <a:pt x="16049" y="8033"/>
                  <a:pt x="16055" y="8033"/>
                  <a:pt x="16055" y="8039"/>
                </a:cubicBezTo>
                <a:cubicBezTo>
                  <a:pt x="16061" y="8039"/>
                  <a:pt x="16067" y="8045"/>
                  <a:pt x="16067" y="8045"/>
                </a:cubicBezTo>
                <a:cubicBezTo>
                  <a:pt x="16079" y="8045"/>
                  <a:pt x="16085" y="8045"/>
                  <a:pt x="16091" y="8045"/>
                </a:cubicBezTo>
                <a:cubicBezTo>
                  <a:pt x="16102" y="8045"/>
                  <a:pt x="16108" y="8045"/>
                  <a:pt x="16114" y="8045"/>
                </a:cubicBezTo>
                <a:cubicBezTo>
                  <a:pt x="16120" y="8045"/>
                  <a:pt x="16120" y="8039"/>
                  <a:pt x="16126" y="8039"/>
                </a:cubicBezTo>
                <a:cubicBezTo>
                  <a:pt x="16138" y="8027"/>
                  <a:pt x="16138" y="8021"/>
                  <a:pt x="16150" y="8015"/>
                </a:cubicBezTo>
                <a:cubicBezTo>
                  <a:pt x="16156" y="8009"/>
                  <a:pt x="16162" y="8009"/>
                  <a:pt x="16168" y="8003"/>
                </a:cubicBezTo>
                <a:cubicBezTo>
                  <a:pt x="16168" y="8003"/>
                  <a:pt x="16174" y="7997"/>
                  <a:pt x="16174" y="7991"/>
                </a:cubicBezTo>
                <a:cubicBezTo>
                  <a:pt x="16180" y="7991"/>
                  <a:pt x="16180" y="7985"/>
                  <a:pt x="16185" y="7980"/>
                </a:cubicBezTo>
                <a:cubicBezTo>
                  <a:pt x="16185" y="7980"/>
                  <a:pt x="16191" y="7980"/>
                  <a:pt x="16197" y="7980"/>
                </a:cubicBezTo>
                <a:cubicBezTo>
                  <a:pt x="16203" y="7980"/>
                  <a:pt x="16215" y="7974"/>
                  <a:pt x="16227" y="7974"/>
                </a:cubicBezTo>
                <a:cubicBezTo>
                  <a:pt x="16233" y="7974"/>
                  <a:pt x="16239" y="7980"/>
                  <a:pt x="16245" y="7980"/>
                </a:cubicBezTo>
                <a:cubicBezTo>
                  <a:pt x="16262" y="7980"/>
                  <a:pt x="16269" y="7980"/>
                  <a:pt x="16286" y="7980"/>
                </a:cubicBezTo>
                <a:cubicBezTo>
                  <a:pt x="16292" y="7980"/>
                  <a:pt x="16298" y="7985"/>
                  <a:pt x="16310" y="7985"/>
                </a:cubicBezTo>
                <a:cubicBezTo>
                  <a:pt x="16322" y="7991"/>
                  <a:pt x="16322" y="7991"/>
                  <a:pt x="16322" y="7991"/>
                </a:cubicBezTo>
                <a:cubicBezTo>
                  <a:pt x="16328" y="7997"/>
                  <a:pt x="16328" y="7997"/>
                  <a:pt x="16334" y="8003"/>
                </a:cubicBezTo>
                <a:cubicBezTo>
                  <a:pt x="16340" y="8003"/>
                  <a:pt x="16346" y="8015"/>
                  <a:pt x="16351" y="8015"/>
                </a:cubicBezTo>
                <a:cubicBezTo>
                  <a:pt x="16357" y="8015"/>
                  <a:pt x="16363" y="8009"/>
                  <a:pt x="16369" y="8009"/>
                </a:cubicBezTo>
                <a:cubicBezTo>
                  <a:pt x="16375" y="8009"/>
                  <a:pt x="16375" y="8009"/>
                  <a:pt x="16381" y="8009"/>
                </a:cubicBezTo>
                <a:cubicBezTo>
                  <a:pt x="16405" y="8009"/>
                  <a:pt x="16405" y="8009"/>
                  <a:pt x="16405" y="8009"/>
                </a:cubicBezTo>
                <a:cubicBezTo>
                  <a:pt x="16411" y="8009"/>
                  <a:pt x="16423" y="8009"/>
                  <a:pt x="16428" y="8009"/>
                </a:cubicBezTo>
                <a:cubicBezTo>
                  <a:pt x="16435" y="8009"/>
                  <a:pt x="16435" y="8009"/>
                  <a:pt x="16440" y="8009"/>
                </a:cubicBezTo>
                <a:cubicBezTo>
                  <a:pt x="16446" y="8009"/>
                  <a:pt x="16446" y="8015"/>
                  <a:pt x="16452" y="8015"/>
                </a:cubicBezTo>
                <a:cubicBezTo>
                  <a:pt x="16458" y="8015"/>
                  <a:pt x="16458" y="8021"/>
                  <a:pt x="16458" y="8027"/>
                </a:cubicBezTo>
                <a:cubicBezTo>
                  <a:pt x="16464" y="8033"/>
                  <a:pt x="16470" y="8033"/>
                  <a:pt x="16470" y="8039"/>
                </a:cubicBezTo>
                <a:cubicBezTo>
                  <a:pt x="16470" y="8045"/>
                  <a:pt x="16476" y="8051"/>
                  <a:pt x="16476" y="8051"/>
                </a:cubicBezTo>
                <a:cubicBezTo>
                  <a:pt x="16476" y="8069"/>
                  <a:pt x="16476" y="8074"/>
                  <a:pt x="16476" y="8086"/>
                </a:cubicBezTo>
                <a:cubicBezTo>
                  <a:pt x="16494" y="8086"/>
                  <a:pt x="16506" y="8086"/>
                  <a:pt x="16517" y="8098"/>
                </a:cubicBezTo>
                <a:cubicBezTo>
                  <a:pt x="16523" y="8098"/>
                  <a:pt x="16523" y="8104"/>
                  <a:pt x="16523" y="8110"/>
                </a:cubicBezTo>
                <a:cubicBezTo>
                  <a:pt x="16529" y="8116"/>
                  <a:pt x="16529" y="8122"/>
                  <a:pt x="16529" y="8128"/>
                </a:cubicBezTo>
                <a:cubicBezTo>
                  <a:pt x="16529" y="8146"/>
                  <a:pt x="16529" y="8151"/>
                  <a:pt x="16535" y="8169"/>
                </a:cubicBezTo>
                <a:cubicBezTo>
                  <a:pt x="16535" y="8169"/>
                  <a:pt x="16535" y="8175"/>
                  <a:pt x="16535" y="8181"/>
                </a:cubicBezTo>
                <a:cubicBezTo>
                  <a:pt x="16541" y="8181"/>
                  <a:pt x="16541" y="8187"/>
                  <a:pt x="16547" y="8193"/>
                </a:cubicBezTo>
                <a:cubicBezTo>
                  <a:pt x="16547" y="8193"/>
                  <a:pt x="16553" y="8193"/>
                  <a:pt x="16559" y="8193"/>
                </a:cubicBezTo>
                <a:cubicBezTo>
                  <a:pt x="16571" y="8193"/>
                  <a:pt x="16583" y="8181"/>
                  <a:pt x="16589" y="8169"/>
                </a:cubicBezTo>
                <a:cubicBezTo>
                  <a:pt x="16594" y="8169"/>
                  <a:pt x="16594" y="8163"/>
                  <a:pt x="16594" y="8157"/>
                </a:cubicBezTo>
                <a:cubicBezTo>
                  <a:pt x="16601" y="8151"/>
                  <a:pt x="16612" y="8151"/>
                  <a:pt x="16618" y="8140"/>
                </a:cubicBezTo>
                <a:cubicBezTo>
                  <a:pt x="16618" y="8140"/>
                  <a:pt x="16618" y="8134"/>
                  <a:pt x="16624" y="8128"/>
                </a:cubicBezTo>
                <a:cubicBezTo>
                  <a:pt x="16624" y="8128"/>
                  <a:pt x="16630" y="8128"/>
                  <a:pt x="16636" y="8122"/>
                </a:cubicBezTo>
                <a:cubicBezTo>
                  <a:pt x="16636" y="8116"/>
                  <a:pt x="16642" y="8116"/>
                  <a:pt x="16642" y="8110"/>
                </a:cubicBezTo>
                <a:cubicBezTo>
                  <a:pt x="16648" y="8104"/>
                  <a:pt x="16648" y="8098"/>
                  <a:pt x="16654" y="8086"/>
                </a:cubicBezTo>
                <a:cubicBezTo>
                  <a:pt x="16654" y="8080"/>
                  <a:pt x="16654" y="8080"/>
                  <a:pt x="16660" y="8074"/>
                </a:cubicBezTo>
                <a:cubicBezTo>
                  <a:pt x="16666" y="8080"/>
                  <a:pt x="16672" y="8080"/>
                  <a:pt x="16678" y="8086"/>
                </a:cubicBezTo>
                <a:cubicBezTo>
                  <a:pt x="16683" y="8086"/>
                  <a:pt x="16689" y="8092"/>
                  <a:pt x="16689" y="8098"/>
                </a:cubicBezTo>
                <a:cubicBezTo>
                  <a:pt x="16689" y="8110"/>
                  <a:pt x="16678" y="8110"/>
                  <a:pt x="16672" y="8116"/>
                </a:cubicBezTo>
                <a:cubicBezTo>
                  <a:pt x="16660" y="8128"/>
                  <a:pt x="16660" y="8140"/>
                  <a:pt x="16660" y="8157"/>
                </a:cubicBezTo>
                <a:cubicBezTo>
                  <a:pt x="16660" y="8163"/>
                  <a:pt x="16660" y="8169"/>
                  <a:pt x="16660" y="8181"/>
                </a:cubicBezTo>
                <a:cubicBezTo>
                  <a:pt x="16666" y="8175"/>
                  <a:pt x="16672" y="8181"/>
                  <a:pt x="16672" y="8175"/>
                </a:cubicBezTo>
                <a:cubicBezTo>
                  <a:pt x="16678" y="8175"/>
                  <a:pt x="16672" y="8163"/>
                  <a:pt x="16678" y="8163"/>
                </a:cubicBezTo>
                <a:cubicBezTo>
                  <a:pt x="16683" y="8163"/>
                  <a:pt x="16683" y="8157"/>
                  <a:pt x="16689" y="8157"/>
                </a:cubicBezTo>
                <a:cubicBezTo>
                  <a:pt x="16695" y="8157"/>
                  <a:pt x="16695" y="8163"/>
                  <a:pt x="16701" y="8163"/>
                </a:cubicBezTo>
                <a:cubicBezTo>
                  <a:pt x="16701" y="8163"/>
                  <a:pt x="16707" y="8163"/>
                  <a:pt x="16713" y="8163"/>
                </a:cubicBezTo>
                <a:cubicBezTo>
                  <a:pt x="16713" y="8193"/>
                  <a:pt x="16713" y="8193"/>
                  <a:pt x="16713" y="8193"/>
                </a:cubicBezTo>
                <a:cubicBezTo>
                  <a:pt x="16713" y="8199"/>
                  <a:pt x="16707" y="8205"/>
                  <a:pt x="16707" y="8211"/>
                </a:cubicBezTo>
                <a:cubicBezTo>
                  <a:pt x="16707" y="8223"/>
                  <a:pt x="16707" y="8223"/>
                  <a:pt x="16707" y="8223"/>
                </a:cubicBezTo>
                <a:cubicBezTo>
                  <a:pt x="16701" y="8235"/>
                  <a:pt x="16701" y="8240"/>
                  <a:pt x="16701" y="8258"/>
                </a:cubicBezTo>
                <a:cubicBezTo>
                  <a:pt x="16701" y="8252"/>
                  <a:pt x="16707" y="8258"/>
                  <a:pt x="16713" y="8258"/>
                </a:cubicBezTo>
                <a:cubicBezTo>
                  <a:pt x="16719" y="8252"/>
                  <a:pt x="16719" y="8246"/>
                  <a:pt x="16725" y="8246"/>
                </a:cubicBezTo>
                <a:cubicBezTo>
                  <a:pt x="16725" y="8240"/>
                  <a:pt x="16731" y="8229"/>
                  <a:pt x="16737" y="8229"/>
                </a:cubicBezTo>
                <a:cubicBezTo>
                  <a:pt x="16743" y="8229"/>
                  <a:pt x="16749" y="8229"/>
                  <a:pt x="16755" y="8235"/>
                </a:cubicBezTo>
                <a:cubicBezTo>
                  <a:pt x="16760" y="8246"/>
                  <a:pt x="16755" y="8252"/>
                  <a:pt x="16755" y="8264"/>
                </a:cubicBezTo>
                <a:cubicBezTo>
                  <a:pt x="16760" y="8270"/>
                  <a:pt x="16772" y="8276"/>
                  <a:pt x="16778" y="8282"/>
                </a:cubicBezTo>
                <a:cubicBezTo>
                  <a:pt x="16784" y="8282"/>
                  <a:pt x="16790" y="8282"/>
                  <a:pt x="16790" y="8288"/>
                </a:cubicBezTo>
                <a:cubicBezTo>
                  <a:pt x="16796" y="8294"/>
                  <a:pt x="16796" y="8300"/>
                  <a:pt x="16796" y="8306"/>
                </a:cubicBezTo>
                <a:cubicBezTo>
                  <a:pt x="16796" y="8312"/>
                  <a:pt x="16796" y="8312"/>
                  <a:pt x="16796" y="8312"/>
                </a:cubicBezTo>
                <a:cubicBezTo>
                  <a:pt x="16796" y="8312"/>
                  <a:pt x="16790" y="8317"/>
                  <a:pt x="16790" y="8323"/>
                </a:cubicBezTo>
                <a:cubicBezTo>
                  <a:pt x="16790" y="8329"/>
                  <a:pt x="16790" y="8335"/>
                  <a:pt x="16790" y="8347"/>
                </a:cubicBezTo>
                <a:lnTo>
                  <a:pt x="16790" y="8353"/>
                </a:lnTo>
                <a:cubicBezTo>
                  <a:pt x="16796" y="8365"/>
                  <a:pt x="16802" y="8371"/>
                  <a:pt x="16808" y="8377"/>
                </a:cubicBezTo>
                <a:cubicBezTo>
                  <a:pt x="16814" y="8383"/>
                  <a:pt x="16820" y="8383"/>
                  <a:pt x="16832" y="8389"/>
                </a:cubicBezTo>
                <a:cubicBezTo>
                  <a:pt x="16838" y="8395"/>
                  <a:pt x="16838" y="8395"/>
                  <a:pt x="16844" y="8401"/>
                </a:cubicBezTo>
                <a:cubicBezTo>
                  <a:pt x="16849" y="8401"/>
                  <a:pt x="16855" y="8401"/>
                  <a:pt x="16867" y="8401"/>
                </a:cubicBezTo>
                <a:cubicBezTo>
                  <a:pt x="16879" y="8401"/>
                  <a:pt x="16891" y="8401"/>
                  <a:pt x="16903" y="8406"/>
                </a:cubicBezTo>
                <a:cubicBezTo>
                  <a:pt x="16909" y="8406"/>
                  <a:pt x="16909" y="8412"/>
                  <a:pt x="16909" y="8418"/>
                </a:cubicBezTo>
                <a:cubicBezTo>
                  <a:pt x="16915" y="8418"/>
                  <a:pt x="16921" y="8418"/>
                  <a:pt x="16921" y="8418"/>
                </a:cubicBezTo>
                <a:cubicBezTo>
                  <a:pt x="16926" y="8418"/>
                  <a:pt x="16933" y="8424"/>
                  <a:pt x="16933" y="8424"/>
                </a:cubicBezTo>
                <a:cubicBezTo>
                  <a:pt x="16938" y="8430"/>
                  <a:pt x="16938" y="8436"/>
                  <a:pt x="16944" y="8436"/>
                </a:cubicBezTo>
                <a:cubicBezTo>
                  <a:pt x="16956" y="8442"/>
                  <a:pt x="16962" y="8436"/>
                  <a:pt x="16974" y="8436"/>
                </a:cubicBezTo>
                <a:cubicBezTo>
                  <a:pt x="16992" y="8436"/>
                  <a:pt x="17010" y="8436"/>
                  <a:pt x="17021" y="8424"/>
                </a:cubicBezTo>
                <a:cubicBezTo>
                  <a:pt x="17033" y="8412"/>
                  <a:pt x="17033" y="8401"/>
                  <a:pt x="17033" y="8383"/>
                </a:cubicBezTo>
                <a:cubicBezTo>
                  <a:pt x="17051" y="8383"/>
                  <a:pt x="17051" y="8383"/>
                  <a:pt x="17051" y="8383"/>
                </a:cubicBezTo>
                <a:cubicBezTo>
                  <a:pt x="17069" y="8383"/>
                  <a:pt x="17075" y="8389"/>
                  <a:pt x="17081" y="8406"/>
                </a:cubicBezTo>
                <a:cubicBezTo>
                  <a:pt x="17081" y="8406"/>
                  <a:pt x="17081" y="8412"/>
                  <a:pt x="17081" y="8418"/>
                </a:cubicBezTo>
                <a:cubicBezTo>
                  <a:pt x="17087" y="8424"/>
                  <a:pt x="17087" y="8430"/>
                  <a:pt x="17093" y="8436"/>
                </a:cubicBezTo>
                <a:cubicBezTo>
                  <a:pt x="17099" y="8442"/>
                  <a:pt x="17110" y="8448"/>
                  <a:pt x="17122" y="8448"/>
                </a:cubicBezTo>
                <a:cubicBezTo>
                  <a:pt x="17134" y="8448"/>
                  <a:pt x="17140" y="8436"/>
                  <a:pt x="17152" y="8424"/>
                </a:cubicBezTo>
                <a:cubicBezTo>
                  <a:pt x="17158" y="8418"/>
                  <a:pt x="17164" y="8418"/>
                  <a:pt x="17164" y="8418"/>
                </a:cubicBezTo>
                <a:cubicBezTo>
                  <a:pt x="17176" y="8406"/>
                  <a:pt x="17181" y="8406"/>
                  <a:pt x="17193" y="8401"/>
                </a:cubicBezTo>
                <a:cubicBezTo>
                  <a:pt x="17193" y="8395"/>
                  <a:pt x="17199" y="8395"/>
                  <a:pt x="17199" y="8389"/>
                </a:cubicBezTo>
                <a:cubicBezTo>
                  <a:pt x="17211" y="8383"/>
                  <a:pt x="17217" y="8383"/>
                  <a:pt x="17229" y="8383"/>
                </a:cubicBezTo>
                <a:cubicBezTo>
                  <a:pt x="17241" y="8383"/>
                  <a:pt x="17241" y="8383"/>
                  <a:pt x="17247" y="8383"/>
                </a:cubicBezTo>
                <a:cubicBezTo>
                  <a:pt x="17270" y="8383"/>
                  <a:pt x="17288" y="8383"/>
                  <a:pt x="17312" y="8383"/>
                </a:cubicBezTo>
                <a:cubicBezTo>
                  <a:pt x="17318" y="8383"/>
                  <a:pt x="17318" y="8377"/>
                  <a:pt x="17324" y="8377"/>
                </a:cubicBezTo>
                <a:cubicBezTo>
                  <a:pt x="17324" y="8371"/>
                  <a:pt x="17330" y="8371"/>
                  <a:pt x="17336" y="8371"/>
                </a:cubicBezTo>
                <a:cubicBezTo>
                  <a:pt x="17336" y="8365"/>
                  <a:pt x="17330" y="8365"/>
                  <a:pt x="17336" y="8359"/>
                </a:cubicBezTo>
                <a:cubicBezTo>
                  <a:pt x="17336" y="8347"/>
                  <a:pt x="17342" y="8347"/>
                  <a:pt x="17348" y="8335"/>
                </a:cubicBezTo>
                <a:cubicBezTo>
                  <a:pt x="17348" y="8323"/>
                  <a:pt x="17342" y="8312"/>
                  <a:pt x="17348" y="8300"/>
                </a:cubicBezTo>
                <a:cubicBezTo>
                  <a:pt x="17353" y="8288"/>
                  <a:pt x="17365" y="8294"/>
                  <a:pt x="17371" y="8288"/>
                </a:cubicBezTo>
                <a:cubicBezTo>
                  <a:pt x="17377" y="8282"/>
                  <a:pt x="17383" y="8276"/>
                  <a:pt x="17383" y="8270"/>
                </a:cubicBezTo>
                <a:cubicBezTo>
                  <a:pt x="17383" y="8264"/>
                  <a:pt x="17383" y="8264"/>
                  <a:pt x="17383" y="8264"/>
                </a:cubicBezTo>
                <a:cubicBezTo>
                  <a:pt x="17383" y="8258"/>
                  <a:pt x="17377" y="8258"/>
                  <a:pt x="17371" y="8252"/>
                </a:cubicBezTo>
                <a:cubicBezTo>
                  <a:pt x="17371" y="8246"/>
                  <a:pt x="17371" y="8240"/>
                  <a:pt x="17371" y="8229"/>
                </a:cubicBezTo>
                <a:cubicBezTo>
                  <a:pt x="17371" y="8217"/>
                  <a:pt x="17377" y="8205"/>
                  <a:pt x="17377" y="8187"/>
                </a:cubicBezTo>
                <a:cubicBezTo>
                  <a:pt x="17377" y="8181"/>
                  <a:pt x="17383" y="8181"/>
                  <a:pt x="17383" y="8175"/>
                </a:cubicBezTo>
                <a:cubicBezTo>
                  <a:pt x="17383" y="8169"/>
                  <a:pt x="17389" y="8169"/>
                  <a:pt x="17389" y="8163"/>
                </a:cubicBezTo>
                <a:cubicBezTo>
                  <a:pt x="17389" y="8157"/>
                  <a:pt x="17389" y="8157"/>
                  <a:pt x="17395" y="8151"/>
                </a:cubicBezTo>
                <a:cubicBezTo>
                  <a:pt x="17401" y="8146"/>
                  <a:pt x="17407" y="8140"/>
                  <a:pt x="17413" y="8128"/>
                </a:cubicBezTo>
                <a:cubicBezTo>
                  <a:pt x="17419" y="8128"/>
                  <a:pt x="17419" y="8122"/>
                  <a:pt x="17425" y="8122"/>
                </a:cubicBezTo>
                <a:cubicBezTo>
                  <a:pt x="17431" y="8116"/>
                  <a:pt x="17431" y="8116"/>
                  <a:pt x="17436" y="8116"/>
                </a:cubicBezTo>
                <a:cubicBezTo>
                  <a:pt x="17436" y="8110"/>
                  <a:pt x="17442" y="8104"/>
                  <a:pt x="17442" y="8104"/>
                </a:cubicBezTo>
                <a:cubicBezTo>
                  <a:pt x="17442" y="8098"/>
                  <a:pt x="17448" y="8092"/>
                  <a:pt x="17448" y="8092"/>
                </a:cubicBezTo>
                <a:cubicBezTo>
                  <a:pt x="17448" y="8086"/>
                  <a:pt x="17448" y="8080"/>
                  <a:pt x="17448" y="8080"/>
                </a:cubicBezTo>
                <a:cubicBezTo>
                  <a:pt x="17448" y="8074"/>
                  <a:pt x="17448" y="8069"/>
                  <a:pt x="17448" y="8069"/>
                </a:cubicBezTo>
                <a:cubicBezTo>
                  <a:pt x="17454" y="8062"/>
                  <a:pt x="17454" y="8062"/>
                  <a:pt x="17460" y="8057"/>
                </a:cubicBezTo>
                <a:cubicBezTo>
                  <a:pt x="17460" y="8051"/>
                  <a:pt x="17466" y="8045"/>
                  <a:pt x="17472" y="8045"/>
                </a:cubicBezTo>
                <a:cubicBezTo>
                  <a:pt x="17472" y="8045"/>
                  <a:pt x="17478" y="8039"/>
                  <a:pt x="17484" y="8039"/>
                </a:cubicBezTo>
                <a:cubicBezTo>
                  <a:pt x="17484" y="8039"/>
                  <a:pt x="17490" y="8039"/>
                  <a:pt x="17496" y="8039"/>
                </a:cubicBezTo>
                <a:cubicBezTo>
                  <a:pt x="17502" y="8033"/>
                  <a:pt x="17496" y="8027"/>
                  <a:pt x="17496" y="8021"/>
                </a:cubicBezTo>
                <a:cubicBezTo>
                  <a:pt x="17496" y="8015"/>
                  <a:pt x="17502" y="8015"/>
                  <a:pt x="17502" y="8009"/>
                </a:cubicBezTo>
                <a:cubicBezTo>
                  <a:pt x="17502" y="8009"/>
                  <a:pt x="17502" y="8003"/>
                  <a:pt x="17502" y="7997"/>
                </a:cubicBezTo>
                <a:cubicBezTo>
                  <a:pt x="17502" y="7991"/>
                  <a:pt x="17502" y="7985"/>
                  <a:pt x="17502" y="7974"/>
                </a:cubicBezTo>
                <a:cubicBezTo>
                  <a:pt x="17508" y="7962"/>
                  <a:pt x="17514" y="7956"/>
                  <a:pt x="17519" y="7944"/>
                </a:cubicBezTo>
                <a:cubicBezTo>
                  <a:pt x="17525" y="7938"/>
                  <a:pt x="17531" y="7932"/>
                  <a:pt x="17531" y="7920"/>
                </a:cubicBezTo>
                <a:cubicBezTo>
                  <a:pt x="17537" y="7908"/>
                  <a:pt x="17537" y="7896"/>
                  <a:pt x="17543" y="7885"/>
                </a:cubicBezTo>
                <a:cubicBezTo>
                  <a:pt x="17543" y="7879"/>
                  <a:pt x="17543" y="7879"/>
                  <a:pt x="17543" y="7873"/>
                </a:cubicBezTo>
                <a:cubicBezTo>
                  <a:pt x="17543" y="7867"/>
                  <a:pt x="17549" y="7867"/>
                  <a:pt x="17549" y="7861"/>
                </a:cubicBezTo>
                <a:cubicBezTo>
                  <a:pt x="17549" y="7802"/>
                  <a:pt x="17549" y="7802"/>
                  <a:pt x="17549" y="7802"/>
                </a:cubicBezTo>
                <a:cubicBezTo>
                  <a:pt x="17549" y="7802"/>
                  <a:pt x="17543" y="7796"/>
                  <a:pt x="17537" y="7796"/>
                </a:cubicBezTo>
                <a:cubicBezTo>
                  <a:pt x="17537" y="7790"/>
                  <a:pt x="17537" y="7784"/>
                  <a:pt x="17531" y="7784"/>
                </a:cubicBezTo>
                <a:cubicBezTo>
                  <a:pt x="17531" y="7778"/>
                  <a:pt x="17525" y="7778"/>
                  <a:pt x="17519" y="7772"/>
                </a:cubicBezTo>
                <a:cubicBezTo>
                  <a:pt x="17519" y="7766"/>
                  <a:pt x="17514" y="7766"/>
                  <a:pt x="17514" y="7760"/>
                </a:cubicBezTo>
                <a:cubicBezTo>
                  <a:pt x="17514" y="7748"/>
                  <a:pt x="17514" y="7748"/>
                  <a:pt x="17514" y="7748"/>
                </a:cubicBezTo>
                <a:cubicBezTo>
                  <a:pt x="17514" y="7742"/>
                  <a:pt x="17514" y="7742"/>
                  <a:pt x="17514" y="7737"/>
                </a:cubicBezTo>
                <a:cubicBezTo>
                  <a:pt x="17514" y="7725"/>
                  <a:pt x="17525" y="7725"/>
                  <a:pt x="17525" y="7713"/>
                </a:cubicBezTo>
                <a:cubicBezTo>
                  <a:pt x="17525" y="7707"/>
                  <a:pt x="17525" y="7701"/>
                  <a:pt x="17525" y="7689"/>
                </a:cubicBezTo>
                <a:cubicBezTo>
                  <a:pt x="17519" y="7689"/>
                  <a:pt x="17519" y="7689"/>
                  <a:pt x="17519" y="7689"/>
                </a:cubicBezTo>
                <a:cubicBezTo>
                  <a:pt x="17519" y="7653"/>
                  <a:pt x="17519" y="7653"/>
                  <a:pt x="17519" y="7653"/>
                </a:cubicBezTo>
                <a:cubicBezTo>
                  <a:pt x="17519" y="7648"/>
                  <a:pt x="17519" y="7648"/>
                  <a:pt x="17519" y="7642"/>
                </a:cubicBezTo>
                <a:cubicBezTo>
                  <a:pt x="17519" y="7636"/>
                  <a:pt x="17514" y="7636"/>
                  <a:pt x="17508" y="7630"/>
                </a:cubicBezTo>
                <a:cubicBezTo>
                  <a:pt x="17502" y="7618"/>
                  <a:pt x="17496" y="7618"/>
                  <a:pt x="17490" y="7606"/>
                </a:cubicBezTo>
                <a:cubicBezTo>
                  <a:pt x="17490" y="7600"/>
                  <a:pt x="17484" y="7600"/>
                  <a:pt x="17484" y="7594"/>
                </a:cubicBezTo>
                <a:cubicBezTo>
                  <a:pt x="17484" y="7588"/>
                  <a:pt x="17484" y="7588"/>
                  <a:pt x="17484" y="7582"/>
                </a:cubicBezTo>
                <a:cubicBezTo>
                  <a:pt x="17478" y="7576"/>
                  <a:pt x="17478" y="7576"/>
                  <a:pt x="17478" y="7571"/>
                </a:cubicBezTo>
                <a:cubicBezTo>
                  <a:pt x="17472" y="7564"/>
                  <a:pt x="17472" y="7564"/>
                  <a:pt x="17472" y="7559"/>
                </a:cubicBezTo>
                <a:cubicBezTo>
                  <a:pt x="17466" y="7553"/>
                  <a:pt x="17460" y="7553"/>
                  <a:pt x="17460" y="7553"/>
                </a:cubicBezTo>
                <a:cubicBezTo>
                  <a:pt x="17454" y="7541"/>
                  <a:pt x="17448" y="7535"/>
                  <a:pt x="17436" y="7529"/>
                </a:cubicBezTo>
                <a:lnTo>
                  <a:pt x="17431" y="7523"/>
                </a:lnTo>
                <a:cubicBezTo>
                  <a:pt x="17425" y="7517"/>
                  <a:pt x="17419" y="7517"/>
                  <a:pt x="17413" y="7517"/>
                </a:cubicBezTo>
                <a:cubicBezTo>
                  <a:pt x="17407" y="7511"/>
                  <a:pt x="17407" y="7511"/>
                  <a:pt x="17407" y="7505"/>
                </a:cubicBezTo>
                <a:cubicBezTo>
                  <a:pt x="17407" y="7446"/>
                  <a:pt x="17407" y="7446"/>
                  <a:pt x="17407" y="7446"/>
                </a:cubicBezTo>
                <a:cubicBezTo>
                  <a:pt x="17395" y="7446"/>
                  <a:pt x="17389" y="7446"/>
                  <a:pt x="17383" y="7446"/>
                </a:cubicBezTo>
                <a:cubicBezTo>
                  <a:pt x="17371" y="7446"/>
                  <a:pt x="17359" y="7446"/>
                  <a:pt x="17348" y="7446"/>
                </a:cubicBezTo>
                <a:cubicBezTo>
                  <a:pt x="17342" y="7446"/>
                  <a:pt x="17336" y="7440"/>
                  <a:pt x="17336" y="7440"/>
                </a:cubicBezTo>
                <a:cubicBezTo>
                  <a:pt x="17330" y="7440"/>
                  <a:pt x="17324" y="7434"/>
                  <a:pt x="17324" y="7434"/>
                </a:cubicBezTo>
                <a:cubicBezTo>
                  <a:pt x="17312" y="7428"/>
                  <a:pt x="17306" y="7422"/>
                  <a:pt x="17306" y="7410"/>
                </a:cubicBezTo>
                <a:cubicBezTo>
                  <a:pt x="17306" y="7398"/>
                  <a:pt x="17306" y="7398"/>
                  <a:pt x="17306" y="7398"/>
                </a:cubicBezTo>
                <a:cubicBezTo>
                  <a:pt x="17306" y="7398"/>
                  <a:pt x="17300" y="7393"/>
                  <a:pt x="17300" y="7387"/>
                </a:cubicBezTo>
                <a:cubicBezTo>
                  <a:pt x="17300" y="7381"/>
                  <a:pt x="17300" y="7375"/>
                  <a:pt x="17300" y="7363"/>
                </a:cubicBezTo>
                <a:cubicBezTo>
                  <a:pt x="17300" y="7363"/>
                  <a:pt x="17294" y="7363"/>
                  <a:pt x="17288" y="7363"/>
                </a:cubicBezTo>
                <a:cubicBezTo>
                  <a:pt x="17288" y="7363"/>
                  <a:pt x="17282" y="7363"/>
                  <a:pt x="17276" y="7357"/>
                </a:cubicBezTo>
                <a:cubicBezTo>
                  <a:pt x="17276" y="7351"/>
                  <a:pt x="17282" y="7339"/>
                  <a:pt x="17276" y="7333"/>
                </a:cubicBezTo>
                <a:lnTo>
                  <a:pt x="17270" y="7333"/>
                </a:lnTo>
                <a:cubicBezTo>
                  <a:pt x="17265" y="7327"/>
                  <a:pt x="17259" y="7327"/>
                  <a:pt x="17259" y="7327"/>
                </a:cubicBezTo>
                <a:cubicBezTo>
                  <a:pt x="17247" y="7321"/>
                  <a:pt x="17241" y="7321"/>
                  <a:pt x="17235" y="7316"/>
                </a:cubicBezTo>
                <a:cubicBezTo>
                  <a:pt x="17229" y="7310"/>
                  <a:pt x="17229" y="7304"/>
                  <a:pt x="17223" y="7304"/>
                </a:cubicBezTo>
                <a:cubicBezTo>
                  <a:pt x="17223" y="7298"/>
                  <a:pt x="17217" y="7298"/>
                  <a:pt x="17211" y="7292"/>
                </a:cubicBezTo>
                <a:cubicBezTo>
                  <a:pt x="17211" y="7292"/>
                  <a:pt x="17211" y="7286"/>
                  <a:pt x="17205" y="7280"/>
                </a:cubicBezTo>
                <a:cubicBezTo>
                  <a:pt x="17205" y="7280"/>
                  <a:pt x="17199" y="7274"/>
                  <a:pt x="17193" y="7274"/>
                </a:cubicBezTo>
                <a:cubicBezTo>
                  <a:pt x="17181" y="7268"/>
                  <a:pt x="17176" y="7268"/>
                  <a:pt x="17158" y="7262"/>
                </a:cubicBezTo>
                <a:cubicBezTo>
                  <a:pt x="17152" y="7262"/>
                  <a:pt x="17152" y="7262"/>
                  <a:pt x="17146" y="7256"/>
                </a:cubicBezTo>
                <a:cubicBezTo>
                  <a:pt x="17140" y="7256"/>
                  <a:pt x="17134" y="7250"/>
                  <a:pt x="17134" y="7244"/>
                </a:cubicBezTo>
                <a:cubicBezTo>
                  <a:pt x="17134" y="7239"/>
                  <a:pt x="17134" y="7232"/>
                  <a:pt x="17134" y="7221"/>
                </a:cubicBezTo>
                <a:cubicBezTo>
                  <a:pt x="17128" y="7215"/>
                  <a:pt x="17122" y="7209"/>
                  <a:pt x="17122" y="7197"/>
                </a:cubicBezTo>
                <a:cubicBezTo>
                  <a:pt x="17116" y="7197"/>
                  <a:pt x="17122" y="7191"/>
                  <a:pt x="17122" y="7185"/>
                </a:cubicBezTo>
                <a:cubicBezTo>
                  <a:pt x="17116" y="7179"/>
                  <a:pt x="17116" y="7179"/>
                  <a:pt x="17116" y="7173"/>
                </a:cubicBezTo>
                <a:cubicBezTo>
                  <a:pt x="17116" y="7167"/>
                  <a:pt x="17110" y="7167"/>
                  <a:pt x="17110" y="7161"/>
                </a:cubicBezTo>
                <a:cubicBezTo>
                  <a:pt x="17110" y="7161"/>
                  <a:pt x="17110" y="7155"/>
                  <a:pt x="17110" y="7150"/>
                </a:cubicBezTo>
                <a:cubicBezTo>
                  <a:pt x="17110" y="7138"/>
                  <a:pt x="17110" y="7138"/>
                  <a:pt x="17110" y="7138"/>
                </a:cubicBezTo>
                <a:cubicBezTo>
                  <a:pt x="17110" y="7132"/>
                  <a:pt x="17110" y="7126"/>
                  <a:pt x="17110" y="7114"/>
                </a:cubicBezTo>
                <a:lnTo>
                  <a:pt x="17110" y="7108"/>
                </a:lnTo>
                <a:cubicBezTo>
                  <a:pt x="17104" y="7096"/>
                  <a:pt x="17099" y="7090"/>
                  <a:pt x="17093" y="7084"/>
                </a:cubicBezTo>
                <a:cubicBezTo>
                  <a:pt x="17087" y="7078"/>
                  <a:pt x="17081" y="7078"/>
                  <a:pt x="17075" y="7072"/>
                </a:cubicBezTo>
                <a:cubicBezTo>
                  <a:pt x="17075" y="7066"/>
                  <a:pt x="17075" y="7061"/>
                  <a:pt x="17075" y="7055"/>
                </a:cubicBezTo>
                <a:cubicBezTo>
                  <a:pt x="17075" y="7049"/>
                  <a:pt x="17081" y="7043"/>
                  <a:pt x="17081" y="7037"/>
                </a:cubicBezTo>
                <a:cubicBezTo>
                  <a:pt x="17081" y="7025"/>
                  <a:pt x="17069" y="7013"/>
                  <a:pt x="17057" y="7013"/>
                </a:cubicBezTo>
                <a:cubicBezTo>
                  <a:pt x="17057" y="7013"/>
                  <a:pt x="17051" y="7013"/>
                  <a:pt x="17045" y="7013"/>
                </a:cubicBezTo>
                <a:lnTo>
                  <a:pt x="17039" y="7013"/>
                </a:lnTo>
                <a:cubicBezTo>
                  <a:pt x="17033" y="7013"/>
                  <a:pt x="17027" y="7007"/>
                  <a:pt x="17027" y="7007"/>
                </a:cubicBezTo>
                <a:cubicBezTo>
                  <a:pt x="17015" y="7001"/>
                  <a:pt x="17010" y="7001"/>
                  <a:pt x="16998" y="7001"/>
                </a:cubicBezTo>
                <a:cubicBezTo>
                  <a:pt x="16998" y="6995"/>
                  <a:pt x="16992" y="6995"/>
                  <a:pt x="16986" y="6995"/>
                </a:cubicBezTo>
                <a:cubicBezTo>
                  <a:pt x="16986" y="6989"/>
                  <a:pt x="16992" y="6984"/>
                  <a:pt x="16986" y="6984"/>
                </a:cubicBezTo>
                <a:cubicBezTo>
                  <a:pt x="16986" y="6978"/>
                  <a:pt x="16986" y="6978"/>
                  <a:pt x="16986" y="6972"/>
                </a:cubicBezTo>
                <a:cubicBezTo>
                  <a:pt x="16986" y="6966"/>
                  <a:pt x="16986" y="6966"/>
                  <a:pt x="16980" y="6960"/>
                </a:cubicBezTo>
                <a:cubicBezTo>
                  <a:pt x="16980" y="6948"/>
                  <a:pt x="16980" y="6948"/>
                  <a:pt x="16980" y="6948"/>
                </a:cubicBezTo>
                <a:cubicBezTo>
                  <a:pt x="16980" y="6936"/>
                  <a:pt x="16986" y="6924"/>
                  <a:pt x="16980" y="6912"/>
                </a:cubicBezTo>
                <a:cubicBezTo>
                  <a:pt x="16980" y="6906"/>
                  <a:pt x="16974" y="6906"/>
                  <a:pt x="16968" y="6901"/>
                </a:cubicBezTo>
                <a:cubicBezTo>
                  <a:pt x="16968" y="6901"/>
                  <a:pt x="16968" y="6896"/>
                  <a:pt x="16968" y="6890"/>
                </a:cubicBezTo>
                <a:lnTo>
                  <a:pt x="16956" y="6884"/>
                </a:lnTo>
                <a:cubicBezTo>
                  <a:pt x="16956" y="6878"/>
                  <a:pt x="16956" y="6872"/>
                  <a:pt x="16956" y="6872"/>
                </a:cubicBezTo>
                <a:cubicBezTo>
                  <a:pt x="16956" y="6860"/>
                  <a:pt x="16956" y="6854"/>
                  <a:pt x="16956" y="6848"/>
                </a:cubicBezTo>
                <a:cubicBezTo>
                  <a:pt x="16950" y="6842"/>
                  <a:pt x="16950" y="6836"/>
                  <a:pt x="16950" y="6836"/>
                </a:cubicBezTo>
                <a:cubicBezTo>
                  <a:pt x="16944" y="6824"/>
                  <a:pt x="16938" y="6818"/>
                  <a:pt x="16933" y="6813"/>
                </a:cubicBezTo>
                <a:cubicBezTo>
                  <a:pt x="16926" y="6813"/>
                  <a:pt x="16921" y="6818"/>
                  <a:pt x="16921" y="6813"/>
                </a:cubicBezTo>
                <a:cubicBezTo>
                  <a:pt x="16915" y="6824"/>
                  <a:pt x="16915" y="6824"/>
                  <a:pt x="16915" y="6824"/>
                </a:cubicBezTo>
                <a:cubicBezTo>
                  <a:pt x="16921" y="6836"/>
                  <a:pt x="16915" y="6842"/>
                  <a:pt x="16915" y="6848"/>
                </a:cubicBezTo>
                <a:close/>
                <a:moveTo>
                  <a:pt x="17875" y="6735"/>
                </a:moveTo>
                <a:lnTo>
                  <a:pt x="17875" y="6735"/>
                </a:lnTo>
                <a:cubicBezTo>
                  <a:pt x="17875" y="6741"/>
                  <a:pt x="17875" y="6747"/>
                  <a:pt x="17881" y="6747"/>
                </a:cubicBezTo>
                <a:cubicBezTo>
                  <a:pt x="17887" y="6753"/>
                  <a:pt x="17893" y="6753"/>
                  <a:pt x="17905" y="6753"/>
                </a:cubicBezTo>
                <a:cubicBezTo>
                  <a:pt x="17917" y="6753"/>
                  <a:pt x="17917" y="6753"/>
                  <a:pt x="17917" y="6753"/>
                </a:cubicBezTo>
                <a:cubicBezTo>
                  <a:pt x="17923" y="6753"/>
                  <a:pt x="17923" y="6747"/>
                  <a:pt x="17929" y="6747"/>
                </a:cubicBezTo>
                <a:cubicBezTo>
                  <a:pt x="17929" y="6741"/>
                  <a:pt x="17923" y="6741"/>
                  <a:pt x="17923" y="6735"/>
                </a:cubicBezTo>
                <a:cubicBezTo>
                  <a:pt x="17917" y="6730"/>
                  <a:pt x="17923" y="6730"/>
                  <a:pt x="17917" y="6724"/>
                </a:cubicBezTo>
                <a:cubicBezTo>
                  <a:pt x="17917" y="6718"/>
                  <a:pt x="17911" y="6724"/>
                  <a:pt x="17905" y="6724"/>
                </a:cubicBezTo>
                <a:cubicBezTo>
                  <a:pt x="17899" y="6718"/>
                  <a:pt x="17893" y="6718"/>
                  <a:pt x="17887" y="6718"/>
                </a:cubicBezTo>
                <a:cubicBezTo>
                  <a:pt x="17881" y="6718"/>
                  <a:pt x="17875" y="6718"/>
                  <a:pt x="17869" y="6718"/>
                </a:cubicBezTo>
                <a:cubicBezTo>
                  <a:pt x="17869" y="6724"/>
                  <a:pt x="17869" y="6735"/>
                  <a:pt x="17875" y="6735"/>
                </a:cubicBezTo>
                <a:close/>
                <a:moveTo>
                  <a:pt x="17591" y="6546"/>
                </a:moveTo>
                <a:lnTo>
                  <a:pt x="17591" y="6546"/>
                </a:lnTo>
                <a:cubicBezTo>
                  <a:pt x="17591" y="6552"/>
                  <a:pt x="17603" y="6552"/>
                  <a:pt x="17603" y="6558"/>
                </a:cubicBezTo>
                <a:cubicBezTo>
                  <a:pt x="17608" y="6569"/>
                  <a:pt x="17620" y="6569"/>
                  <a:pt x="17626" y="6575"/>
                </a:cubicBezTo>
                <a:cubicBezTo>
                  <a:pt x="17626" y="6581"/>
                  <a:pt x="17626" y="6581"/>
                  <a:pt x="17632" y="6587"/>
                </a:cubicBezTo>
                <a:cubicBezTo>
                  <a:pt x="17632" y="6593"/>
                  <a:pt x="17638" y="6593"/>
                  <a:pt x="17644" y="6599"/>
                </a:cubicBezTo>
                <a:cubicBezTo>
                  <a:pt x="17644" y="6599"/>
                  <a:pt x="17650" y="6605"/>
                  <a:pt x="17656" y="6605"/>
                </a:cubicBezTo>
                <a:lnTo>
                  <a:pt x="17662" y="6599"/>
                </a:lnTo>
                <a:cubicBezTo>
                  <a:pt x="17662" y="6593"/>
                  <a:pt x="17662" y="6593"/>
                  <a:pt x="17662" y="6587"/>
                </a:cubicBezTo>
                <a:cubicBezTo>
                  <a:pt x="17662" y="6581"/>
                  <a:pt x="17656" y="6581"/>
                  <a:pt x="17656" y="6575"/>
                </a:cubicBezTo>
                <a:cubicBezTo>
                  <a:pt x="17650" y="6569"/>
                  <a:pt x="17656" y="6569"/>
                  <a:pt x="17656" y="6563"/>
                </a:cubicBezTo>
                <a:cubicBezTo>
                  <a:pt x="17650" y="6558"/>
                  <a:pt x="17650" y="6558"/>
                  <a:pt x="17644" y="6552"/>
                </a:cubicBezTo>
                <a:cubicBezTo>
                  <a:pt x="17638" y="6546"/>
                  <a:pt x="17632" y="6540"/>
                  <a:pt x="17620" y="6534"/>
                </a:cubicBezTo>
                <a:cubicBezTo>
                  <a:pt x="17620" y="6534"/>
                  <a:pt x="17614" y="6534"/>
                  <a:pt x="17608" y="6528"/>
                </a:cubicBezTo>
                <a:cubicBezTo>
                  <a:pt x="17608" y="6528"/>
                  <a:pt x="17608" y="6522"/>
                  <a:pt x="17608" y="6516"/>
                </a:cubicBezTo>
                <a:cubicBezTo>
                  <a:pt x="17608" y="6516"/>
                  <a:pt x="17608" y="6510"/>
                  <a:pt x="17608" y="6504"/>
                </a:cubicBezTo>
                <a:cubicBezTo>
                  <a:pt x="17597" y="6504"/>
                  <a:pt x="17597" y="6504"/>
                  <a:pt x="17597" y="6504"/>
                </a:cubicBezTo>
                <a:cubicBezTo>
                  <a:pt x="17597" y="6504"/>
                  <a:pt x="17591" y="6510"/>
                  <a:pt x="17585" y="6510"/>
                </a:cubicBezTo>
                <a:cubicBezTo>
                  <a:pt x="17591" y="6516"/>
                  <a:pt x="17591" y="6516"/>
                  <a:pt x="17591" y="6522"/>
                </a:cubicBezTo>
                <a:cubicBezTo>
                  <a:pt x="17597" y="6528"/>
                  <a:pt x="17597" y="6534"/>
                  <a:pt x="17597" y="6534"/>
                </a:cubicBezTo>
                <a:cubicBezTo>
                  <a:pt x="17597" y="6540"/>
                  <a:pt x="17591" y="6540"/>
                  <a:pt x="17591" y="6546"/>
                </a:cubicBezTo>
                <a:close/>
                <a:moveTo>
                  <a:pt x="17265" y="6510"/>
                </a:moveTo>
                <a:lnTo>
                  <a:pt x="17265" y="6510"/>
                </a:lnTo>
                <a:cubicBezTo>
                  <a:pt x="17265" y="6522"/>
                  <a:pt x="17270" y="6528"/>
                  <a:pt x="17270" y="6534"/>
                </a:cubicBezTo>
                <a:cubicBezTo>
                  <a:pt x="17270" y="6540"/>
                  <a:pt x="17265" y="6540"/>
                  <a:pt x="17265" y="6540"/>
                </a:cubicBezTo>
                <a:cubicBezTo>
                  <a:pt x="17288" y="6540"/>
                  <a:pt x="17300" y="6540"/>
                  <a:pt x="17318" y="6540"/>
                </a:cubicBezTo>
                <a:cubicBezTo>
                  <a:pt x="17324" y="6540"/>
                  <a:pt x="17330" y="6546"/>
                  <a:pt x="17342" y="6546"/>
                </a:cubicBezTo>
                <a:cubicBezTo>
                  <a:pt x="17348" y="6546"/>
                  <a:pt x="17353" y="6546"/>
                  <a:pt x="17359" y="6546"/>
                </a:cubicBezTo>
                <a:cubicBezTo>
                  <a:pt x="17371" y="6546"/>
                  <a:pt x="17377" y="6546"/>
                  <a:pt x="17383" y="6546"/>
                </a:cubicBezTo>
                <a:cubicBezTo>
                  <a:pt x="17389" y="6546"/>
                  <a:pt x="17395" y="6546"/>
                  <a:pt x="17395" y="6540"/>
                </a:cubicBezTo>
                <a:cubicBezTo>
                  <a:pt x="17401" y="6540"/>
                  <a:pt x="17401" y="6534"/>
                  <a:pt x="17407" y="6528"/>
                </a:cubicBezTo>
                <a:cubicBezTo>
                  <a:pt x="17413" y="6528"/>
                  <a:pt x="17413" y="6534"/>
                  <a:pt x="17419" y="6528"/>
                </a:cubicBezTo>
                <a:cubicBezTo>
                  <a:pt x="17425" y="6528"/>
                  <a:pt x="17425" y="6528"/>
                  <a:pt x="17431" y="6528"/>
                </a:cubicBezTo>
                <a:cubicBezTo>
                  <a:pt x="17436" y="6522"/>
                  <a:pt x="17436" y="6522"/>
                  <a:pt x="17442" y="6516"/>
                </a:cubicBezTo>
                <a:cubicBezTo>
                  <a:pt x="17448" y="6510"/>
                  <a:pt x="17448" y="6504"/>
                  <a:pt x="17454" y="6492"/>
                </a:cubicBezTo>
                <a:cubicBezTo>
                  <a:pt x="17454" y="6486"/>
                  <a:pt x="17454" y="6480"/>
                  <a:pt x="17454" y="6469"/>
                </a:cubicBezTo>
                <a:cubicBezTo>
                  <a:pt x="17460" y="6463"/>
                  <a:pt x="17466" y="6463"/>
                  <a:pt x="17466" y="6457"/>
                </a:cubicBezTo>
                <a:cubicBezTo>
                  <a:pt x="17466" y="6457"/>
                  <a:pt x="17466" y="6451"/>
                  <a:pt x="17466" y="6445"/>
                </a:cubicBezTo>
                <a:cubicBezTo>
                  <a:pt x="17466" y="6439"/>
                  <a:pt x="17460" y="6439"/>
                  <a:pt x="17460" y="6433"/>
                </a:cubicBezTo>
                <a:cubicBezTo>
                  <a:pt x="17460" y="6439"/>
                  <a:pt x="17454" y="6439"/>
                  <a:pt x="17448" y="6439"/>
                </a:cubicBezTo>
                <a:cubicBezTo>
                  <a:pt x="17448" y="6439"/>
                  <a:pt x="17442" y="6439"/>
                  <a:pt x="17436" y="6439"/>
                </a:cubicBezTo>
                <a:cubicBezTo>
                  <a:pt x="17436" y="6439"/>
                  <a:pt x="17431" y="6439"/>
                  <a:pt x="17431" y="6445"/>
                </a:cubicBezTo>
                <a:cubicBezTo>
                  <a:pt x="17425" y="6445"/>
                  <a:pt x="17419" y="6445"/>
                  <a:pt x="17419" y="6451"/>
                </a:cubicBezTo>
                <a:cubicBezTo>
                  <a:pt x="17413" y="6457"/>
                  <a:pt x="17419" y="6463"/>
                  <a:pt x="17419" y="6475"/>
                </a:cubicBezTo>
                <a:cubicBezTo>
                  <a:pt x="17413" y="6480"/>
                  <a:pt x="17413" y="6480"/>
                  <a:pt x="17407" y="6486"/>
                </a:cubicBezTo>
                <a:cubicBezTo>
                  <a:pt x="17407" y="6486"/>
                  <a:pt x="17407" y="6492"/>
                  <a:pt x="17407" y="6498"/>
                </a:cubicBezTo>
                <a:cubicBezTo>
                  <a:pt x="17401" y="6498"/>
                  <a:pt x="17395" y="6498"/>
                  <a:pt x="17395" y="6498"/>
                </a:cubicBezTo>
                <a:cubicBezTo>
                  <a:pt x="17377" y="6498"/>
                  <a:pt x="17365" y="6498"/>
                  <a:pt x="17342" y="6498"/>
                </a:cubicBezTo>
                <a:cubicBezTo>
                  <a:pt x="17330" y="6498"/>
                  <a:pt x="17330" y="6498"/>
                  <a:pt x="17330" y="6498"/>
                </a:cubicBezTo>
                <a:cubicBezTo>
                  <a:pt x="17318" y="6498"/>
                  <a:pt x="17318" y="6498"/>
                  <a:pt x="17318" y="6498"/>
                </a:cubicBezTo>
                <a:cubicBezTo>
                  <a:pt x="17306" y="6498"/>
                  <a:pt x="17294" y="6498"/>
                  <a:pt x="17282" y="6498"/>
                </a:cubicBezTo>
                <a:cubicBezTo>
                  <a:pt x="17276" y="6498"/>
                  <a:pt x="17276" y="6492"/>
                  <a:pt x="17270" y="6492"/>
                </a:cubicBezTo>
                <a:cubicBezTo>
                  <a:pt x="17270" y="6498"/>
                  <a:pt x="17265" y="6510"/>
                  <a:pt x="17265" y="6510"/>
                </a:cubicBezTo>
                <a:close/>
                <a:moveTo>
                  <a:pt x="16310" y="6652"/>
                </a:moveTo>
                <a:lnTo>
                  <a:pt x="16310" y="6652"/>
                </a:lnTo>
                <a:cubicBezTo>
                  <a:pt x="16310" y="6658"/>
                  <a:pt x="16310" y="6664"/>
                  <a:pt x="16310" y="6664"/>
                </a:cubicBezTo>
                <a:cubicBezTo>
                  <a:pt x="16346" y="6664"/>
                  <a:pt x="16346" y="6664"/>
                  <a:pt x="16346" y="6664"/>
                </a:cubicBezTo>
                <a:cubicBezTo>
                  <a:pt x="16351" y="6664"/>
                  <a:pt x="16357" y="6664"/>
                  <a:pt x="16357" y="6658"/>
                </a:cubicBezTo>
                <a:cubicBezTo>
                  <a:pt x="16363" y="6652"/>
                  <a:pt x="16363" y="6647"/>
                  <a:pt x="16363" y="6641"/>
                </a:cubicBezTo>
                <a:cubicBezTo>
                  <a:pt x="16363" y="6629"/>
                  <a:pt x="16363" y="6623"/>
                  <a:pt x="16357" y="6611"/>
                </a:cubicBezTo>
                <a:cubicBezTo>
                  <a:pt x="16357" y="6605"/>
                  <a:pt x="16351" y="6605"/>
                  <a:pt x="16351" y="6599"/>
                </a:cubicBezTo>
                <a:cubicBezTo>
                  <a:pt x="16334" y="6605"/>
                  <a:pt x="16328" y="6611"/>
                  <a:pt x="16310" y="6623"/>
                </a:cubicBezTo>
                <a:cubicBezTo>
                  <a:pt x="16310" y="6635"/>
                  <a:pt x="16310" y="6647"/>
                  <a:pt x="16310" y="6652"/>
                </a:cubicBezTo>
                <a:close/>
                <a:moveTo>
                  <a:pt x="16014" y="6623"/>
                </a:moveTo>
                <a:lnTo>
                  <a:pt x="16014" y="6623"/>
                </a:lnTo>
                <a:cubicBezTo>
                  <a:pt x="16014" y="6623"/>
                  <a:pt x="16014" y="6629"/>
                  <a:pt x="16014" y="6635"/>
                </a:cubicBezTo>
                <a:cubicBezTo>
                  <a:pt x="16014" y="6635"/>
                  <a:pt x="16019" y="6641"/>
                  <a:pt x="16019" y="6647"/>
                </a:cubicBezTo>
                <a:cubicBezTo>
                  <a:pt x="16025" y="6641"/>
                  <a:pt x="16025" y="6647"/>
                  <a:pt x="16031" y="6647"/>
                </a:cubicBezTo>
                <a:cubicBezTo>
                  <a:pt x="16037" y="6641"/>
                  <a:pt x="16037" y="6635"/>
                  <a:pt x="16043" y="6635"/>
                </a:cubicBezTo>
                <a:cubicBezTo>
                  <a:pt x="16049" y="6635"/>
                  <a:pt x="16055" y="6641"/>
                  <a:pt x="16061" y="6641"/>
                </a:cubicBezTo>
                <a:cubicBezTo>
                  <a:pt x="16067" y="6641"/>
                  <a:pt x="16067" y="6641"/>
                  <a:pt x="16067" y="6641"/>
                </a:cubicBezTo>
                <a:cubicBezTo>
                  <a:pt x="16073" y="6641"/>
                  <a:pt x="16073" y="6635"/>
                  <a:pt x="16079" y="6635"/>
                </a:cubicBezTo>
                <a:cubicBezTo>
                  <a:pt x="16067" y="6623"/>
                  <a:pt x="16067" y="6623"/>
                  <a:pt x="16067" y="6623"/>
                </a:cubicBezTo>
                <a:lnTo>
                  <a:pt x="16014" y="6623"/>
                </a:lnTo>
                <a:close/>
                <a:moveTo>
                  <a:pt x="16500" y="6504"/>
                </a:moveTo>
                <a:lnTo>
                  <a:pt x="16500" y="6504"/>
                </a:lnTo>
                <a:cubicBezTo>
                  <a:pt x="16494" y="6510"/>
                  <a:pt x="16488" y="6510"/>
                  <a:pt x="16488" y="6516"/>
                </a:cubicBezTo>
                <a:cubicBezTo>
                  <a:pt x="16482" y="6516"/>
                  <a:pt x="16476" y="6516"/>
                  <a:pt x="16476" y="6522"/>
                </a:cubicBezTo>
                <a:cubicBezTo>
                  <a:pt x="16476" y="6528"/>
                  <a:pt x="16476" y="6534"/>
                  <a:pt x="16476" y="6534"/>
                </a:cubicBezTo>
                <a:cubicBezTo>
                  <a:pt x="16476" y="6540"/>
                  <a:pt x="16470" y="6546"/>
                  <a:pt x="16470" y="6546"/>
                </a:cubicBezTo>
                <a:cubicBezTo>
                  <a:pt x="16470" y="6552"/>
                  <a:pt x="16470" y="6552"/>
                  <a:pt x="16470" y="6558"/>
                </a:cubicBezTo>
                <a:cubicBezTo>
                  <a:pt x="16470" y="6563"/>
                  <a:pt x="16464" y="6563"/>
                  <a:pt x="16464" y="6569"/>
                </a:cubicBezTo>
                <a:cubicBezTo>
                  <a:pt x="16464" y="6575"/>
                  <a:pt x="16476" y="6575"/>
                  <a:pt x="16482" y="6575"/>
                </a:cubicBezTo>
                <a:cubicBezTo>
                  <a:pt x="16482" y="6575"/>
                  <a:pt x="16488" y="6575"/>
                  <a:pt x="16494" y="6575"/>
                </a:cubicBezTo>
                <a:cubicBezTo>
                  <a:pt x="16494" y="6569"/>
                  <a:pt x="16500" y="6569"/>
                  <a:pt x="16506" y="6563"/>
                </a:cubicBezTo>
                <a:cubicBezTo>
                  <a:pt x="16506" y="6563"/>
                  <a:pt x="16506" y="6558"/>
                  <a:pt x="16506" y="6552"/>
                </a:cubicBezTo>
                <a:cubicBezTo>
                  <a:pt x="16512" y="6540"/>
                  <a:pt x="16517" y="6528"/>
                  <a:pt x="16517" y="6510"/>
                </a:cubicBezTo>
                <a:cubicBezTo>
                  <a:pt x="16517" y="6504"/>
                  <a:pt x="16517" y="6504"/>
                  <a:pt x="16517" y="6504"/>
                </a:cubicBezTo>
                <a:cubicBezTo>
                  <a:pt x="16517" y="6504"/>
                  <a:pt x="16512" y="6504"/>
                  <a:pt x="16512" y="6498"/>
                </a:cubicBezTo>
                <a:cubicBezTo>
                  <a:pt x="16506" y="6498"/>
                  <a:pt x="16500" y="6504"/>
                  <a:pt x="16500" y="6504"/>
                </a:cubicBezTo>
                <a:close/>
                <a:moveTo>
                  <a:pt x="16417" y="6415"/>
                </a:moveTo>
                <a:lnTo>
                  <a:pt x="16417" y="6415"/>
                </a:lnTo>
                <a:cubicBezTo>
                  <a:pt x="16423" y="6415"/>
                  <a:pt x="16423" y="6415"/>
                  <a:pt x="16428" y="6415"/>
                </a:cubicBezTo>
                <a:cubicBezTo>
                  <a:pt x="16435" y="6415"/>
                  <a:pt x="16435" y="6403"/>
                  <a:pt x="16435" y="6403"/>
                </a:cubicBezTo>
                <a:cubicBezTo>
                  <a:pt x="16440" y="6403"/>
                  <a:pt x="16446" y="6409"/>
                  <a:pt x="16446" y="6409"/>
                </a:cubicBezTo>
                <a:cubicBezTo>
                  <a:pt x="16458" y="6409"/>
                  <a:pt x="16464" y="6409"/>
                  <a:pt x="16470" y="6409"/>
                </a:cubicBezTo>
                <a:cubicBezTo>
                  <a:pt x="16476" y="6409"/>
                  <a:pt x="16482" y="6409"/>
                  <a:pt x="16482" y="6409"/>
                </a:cubicBezTo>
                <a:cubicBezTo>
                  <a:pt x="16494" y="6409"/>
                  <a:pt x="16500" y="6415"/>
                  <a:pt x="16506" y="6421"/>
                </a:cubicBezTo>
                <a:cubicBezTo>
                  <a:pt x="16517" y="6427"/>
                  <a:pt x="16517" y="6433"/>
                  <a:pt x="16529" y="6439"/>
                </a:cubicBezTo>
                <a:cubicBezTo>
                  <a:pt x="16529" y="6439"/>
                  <a:pt x="16535" y="6439"/>
                  <a:pt x="16541" y="6445"/>
                </a:cubicBezTo>
                <a:cubicBezTo>
                  <a:pt x="16547" y="6445"/>
                  <a:pt x="16541" y="6451"/>
                  <a:pt x="16547" y="6457"/>
                </a:cubicBezTo>
                <a:cubicBezTo>
                  <a:pt x="16553" y="6457"/>
                  <a:pt x="16559" y="6457"/>
                  <a:pt x="16559" y="6457"/>
                </a:cubicBezTo>
                <a:cubicBezTo>
                  <a:pt x="16565" y="6457"/>
                  <a:pt x="16571" y="6457"/>
                  <a:pt x="16577" y="6457"/>
                </a:cubicBezTo>
                <a:lnTo>
                  <a:pt x="16583" y="6463"/>
                </a:lnTo>
                <a:cubicBezTo>
                  <a:pt x="16601" y="6463"/>
                  <a:pt x="16606" y="6457"/>
                  <a:pt x="16624" y="6463"/>
                </a:cubicBezTo>
                <a:cubicBezTo>
                  <a:pt x="16624" y="6463"/>
                  <a:pt x="16630" y="6463"/>
                  <a:pt x="16636" y="6469"/>
                </a:cubicBezTo>
                <a:cubicBezTo>
                  <a:pt x="16642" y="6469"/>
                  <a:pt x="16648" y="6475"/>
                  <a:pt x="16660" y="6480"/>
                </a:cubicBezTo>
                <a:lnTo>
                  <a:pt x="16666" y="6486"/>
                </a:lnTo>
                <a:cubicBezTo>
                  <a:pt x="16672" y="6492"/>
                  <a:pt x="16678" y="6492"/>
                  <a:pt x="16678" y="6498"/>
                </a:cubicBezTo>
                <a:cubicBezTo>
                  <a:pt x="16689" y="6504"/>
                  <a:pt x="16695" y="6510"/>
                  <a:pt x="16701" y="6522"/>
                </a:cubicBezTo>
                <a:cubicBezTo>
                  <a:pt x="16701" y="6528"/>
                  <a:pt x="16701" y="6528"/>
                  <a:pt x="16707" y="6534"/>
                </a:cubicBezTo>
                <a:cubicBezTo>
                  <a:pt x="16713" y="6546"/>
                  <a:pt x="16731" y="6552"/>
                  <a:pt x="16731" y="6569"/>
                </a:cubicBezTo>
                <a:lnTo>
                  <a:pt x="16725" y="6575"/>
                </a:lnTo>
                <a:cubicBezTo>
                  <a:pt x="16725" y="6581"/>
                  <a:pt x="16725" y="6587"/>
                  <a:pt x="16725" y="6593"/>
                </a:cubicBezTo>
                <a:cubicBezTo>
                  <a:pt x="16725" y="6599"/>
                  <a:pt x="16719" y="6611"/>
                  <a:pt x="16707" y="6611"/>
                </a:cubicBezTo>
                <a:cubicBezTo>
                  <a:pt x="16707" y="6611"/>
                  <a:pt x="16701" y="6611"/>
                  <a:pt x="16695" y="6611"/>
                </a:cubicBezTo>
                <a:cubicBezTo>
                  <a:pt x="16695" y="6611"/>
                  <a:pt x="16689" y="6617"/>
                  <a:pt x="16683" y="6617"/>
                </a:cubicBezTo>
                <a:cubicBezTo>
                  <a:pt x="16683" y="6617"/>
                  <a:pt x="16678" y="6623"/>
                  <a:pt x="16672" y="6623"/>
                </a:cubicBezTo>
                <a:cubicBezTo>
                  <a:pt x="16672" y="6629"/>
                  <a:pt x="16666" y="6629"/>
                  <a:pt x="16660" y="6635"/>
                </a:cubicBezTo>
                <a:cubicBezTo>
                  <a:pt x="16660" y="6641"/>
                  <a:pt x="16660" y="6641"/>
                  <a:pt x="16660" y="6647"/>
                </a:cubicBezTo>
                <a:cubicBezTo>
                  <a:pt x="16660" y="6652"/>
                  <a:pt x="16660" y="6652"/>
                  <a:pt x="16660" y="6658"/>
                </a:cubicBezTo>
                <a:cubicBezTo>
                  <a:pt x="16660" y="6670"/>
                  <a:pt x="16672" y="6676"/>
                  <a:pt x="16683" y="6676"/>
                </a:cubicBezTo>
                <a:cubicBezTo>
                  <a:pt x="16695" y="6676"/>
                  <a:pt x="16701" y="6676"/>
                  <a:pt x="16713" y="6670"/>
                </a:cubicBezTo>
                <a:cubicBezTo>
                  <a:pt x="16713" y="6664"/>
                  <a:pt x="16719" y="6664"/>
                  <a:pt x="16725" y="6658"/>
                </a:cubicBezTo>
                <a:lnTo>
                  <a:pt x="16725" y="6652"/>
                </a:lnTo>
                <a:cubicBezTo>
                  <a:pt x="16731" y="6647"/>
                  <a:pt x="16731" y="6641"/>
                  <a:pt x="16737" y="6641"/>
                </a:cubicBezTo>
                <a:cubicBezTo>
                  <a:pt x="16755" y="6641"/>
                  <a:pt x="16760" y="6641"/>
                  <a:pt x="16772" y="6647"/>
                </a:cubicBezTo>
                <a:cubicBezTo>
                  <a:pt x="16778" y="6652"/>
                  <a:pt x="16778" y="6652"/>
                  <a:pt x="16784" y="6658"/>
                </a:cubicBezTo>
                <a:cubicBezTo>
                  <a:pt x="16784" y="6664"/>
                  <a:pt x="16790" y="6664"/>
                  <a:pt x="16796" y="6664"/>
                </a:cubicBezTo>
                <a:cubicBezTo>
                  <a:pt x="16796" y="6670"/>
                  <a:pt x="16802" y="6676"/>
                  <a:pt x="16808" y="6676"/>
                </a:cubicBezTo>
                <a:cubicBezTo>
                  <a:pt x="16808" y="6682"/>
                  <a:pt x="16814" y="6682"/>
                  <a:pt x="16814" y="6682"/>
                </a:cubicBezTo>
                <a:cubicBezTo>
                  <a:pt x="16820" y="6682"/>
                  <a:pt x="16826" y="6688"/>
                  <a:pt x="16826" y="6688"/>
                </a:cubicBezTo>
                <a:cubicBezTo>
                  <a:pt x="16838" y="6688"/>
                  <a:pt x="16844" y="6688"/>
                  <a:pt x="16855" y="6694"/>
                </a:cubicBezTo>
                <a:cubicBezTo>
                  <a:pt x="16861" y="6700"/>
                  <a:pt x="16861" y="6700"/>
                  <a:pt x="16867" y="6706"/>
                </a:cubicBezTo>
                <a:cubicBezTo>
                  <a:pt x="16873" y="6706"/>
                  <a:pt x="16873" y="6706"/>
                  <a:pt x="16879" y="6706"/>
                </a:cubicBezTo>
                <a:cubicBezTo>
                  <a:pt x="16885" y="6706"/>
                  <a:pt x="16891" y="6712"/>
                  <a:pt x="16897" y="6712"/>
                </a:cubicBezTo>
                <a:cubicBezTo>
                  <a:pt x="16909" y="6712"/>
                  <a:pt x="16915" y="6712"/>
                  <a:pt x="16926" y="6712"/>
                </a:cubicBezTo>
                <a:cubicBezTo>
                  <a:pt x="16933" y="6712"/>
                  <a:pt x="16938" y="6712"/>
                  <a:pt x="16950" y="6712"/>
                </a:cubicBezTo>
                <a:cubicBezTo>
                  <a:pt x="16950" y="6712"/>
                  <a:pt x="16956" y="6706"/>
                  <a:pt x="16962" y="6706"/>
                </a:cubicBezTo>
                <a:cubicBezTo>
                  <a:pt x="16962" y="6700"/>
                  <a:pt x="16968" y="6700"/>
                  <a:pt x="16968" y="6700"/>
                </a:cubicBezTo>
                <a:cubicBezTo>
                  <a:pt x="16974" y="6694"/>
                  <a:pt x="16974" y="6688"/>
                  <a:pt x="16974" y="6688"/>
                </a:cubicBezTo>
                <a:cubicBezTo>
                  <a:pt x="16974" y="6676"/>
                  <a:pt x="16974" y="6670"/>
                  <a:pt x="16974" y="6664"/>
                </a:cubicBezTo>
                <a:cubicBezTo>
                  <a:pt x="16980" y="6664"/>
                  <a:pt x="16986" y="6664"/>
                  <a:pt x="16992" y="6664"/>
                </a:cubicBezTo>
                <a:cubicBezTo>
                  <a:pt x="16998" y="6658"/>
                  <a:pt x="17004" y="6658"/>
                  <a:pt x="17015" y="6652"/>
                </a:cubicBezTo>
                <a:cubicBezTo>
                  <a:pt x="17021" y="6652"/>
                  <a:pt x="17021" y="6647"/>
                  <a:pt x="17027" y="6641"/>
                </a:cubicBezTo>
                <a:cubicBezTo>
                  <a:pt x="17033" y="6635"/>
                  <a:pt x="17039" y="6623"/>
                  <a:pt x="17051" y="6623"/>
                </a:cubicBezTo>
                <a:cubicBezTo>
                  <a:pt x="17057" y="6623"/>
                  <a:pt x="17057" y="6623"/>
                  <a:pt x="17057" y="6623"/>
                </a:cubicBezTo>
                <a:cubicBezTo>
                  <a:pt x="17063" y="6623"/>
                  <a:pt x="17063" y="6623"/>
                  <a:pt x="17069" y="6629"/>
                </a:cubicBezTo>
                <a:cubicBezTo>
                  <a:pt x="17069" y="6629"/>
                  <a:pt x="17075" y="6629"/>
                  <a:pt x="17081" y="6629"/>
                </a:cubicBezTo>
                <a:cubicBezTo>
                  <a:pt x="17087" y="6629"/>
                  <a:pt x="17087" y="6635"/>
                  <a:pt x="17093" y="6635"/>
                </a:cubicBezTo>
                <a:cubicBezTo>
                  <a:pt x="17099" y="6641"/>
                  <a:pt x="17104" y="6641"/>
                  <a:pt x="17116" y="6647"/>
                </a:cubicBezTo>
                <a:lnTo>
                  <a:pt x="17122" y="6652"/>
                </a:lnTo>
                <a:cubicBezTo>
                  <a:pt x="17134" y="6658"/>
                  <a:pt x="17134" y="6670"/>
                  <a:pt x="17140" y="6676"/>
                </a:cubicBezTo>
                <a:cubicBezTo>
                  <a:pt x="17140" y="6676"/>
                  <a:pt x="17146" y="6682"/>
                  <a:pt x="17146" y="6688"/>
                </a:cubicBezTo>
                <a:cubicBezTo>
                  <a:pt x="17152" y="6694"/>
                  <a:pt x="17158" y="6694"/>
                  <a:pt x="17170" y="6706"/>
                </a:cubicBezTo>
                <a:cubicBezTo>
                  <a:pt x="17170" y="6706"/>
                  <a:pt x="17176" y="6712"/>
                  <a:pt x="17176" y="6718"/>
                </a:cubicBezTo>
                <a:cubicBezTo>
                  <a:pt x="17181" y="6724"/>
                  <a:pt x="17187" y="6730"/>
                  <a:pt x="17193" y="6735"/>
                </a:cubicBezTo>
                <a:cubicBezTo>
                  <a:pt x="17193" y="6741"/>
                  <a:pt x="17199" y="6747"/>
                  <a:pt x="17199" y="6753"/>
                </a:cubicBezTo>
                <a:cubicBezTo>
                  <a:pt x="17199" y="6759"/>
                  <a:pt x="17205" y="6765"/>
                  <a:pt x="17205" y="6765"/>
                </a:cubicBezTo>
                <a:cubicBezTo>
                  <a:pt x="17217" y="6765"/>
                  <a:pt x="17217" y="6765"/>
                  <a:pt x="17229" y="6765"/>
                </a:cubicBezTo>
                <a:cubicBezTo>
                  <a:pt x="17241" y="6765"/>
                  <a:pt x="17253" y="6765"/>
                  <a:pt x="17270" y="6759"/>
                </a:cubicBezTo>
                <a:cubicBezTo>
                  <a:pt x="17276" y="6759"/>
                  <a:pt x="17282" y="6759"/>
                  <a:pt x="17288" y="6759"/>
                </a:cubicBezTo>
                <a:cubicBezTo>
                  <a:pt x="17306" y="6759"/>
                  <a:pt x="17312" y="6765"/>
                  <a:pt x="17318" y="6777"/>
                </a:cubicBezTo>
                <a:cubicBezTo>
                  <a:pt x="17330" y="6789"/>
                  <a:pt x="17330" y="6789"/>
                  <a:pt x="17342" y="6795"/>
                </a:cubicBezTo>
                <a:cubicBezTo>
                  <a:pt x="17348" y="6795"/>
                  <a:pt x="17353" y="6801"/>
                  <a:pt x="17359" y="6801"/>
                </a:cubicBezTo>
                <a:cubicBezTo>
                  <a:pt x="17365" y="6801"/>
                  <a:pt x="17371" y="6801"/>
                  <a:pt x="17377" y="6801"/>
                </a:cubicBezTo>
                <a:cubicBezTo>
                  <a:pt x="17377" y="6765"/>
                  <a:pt x="17377" y="6765"/>
                  <a:pt x="17377" y="6765"/>
                </a:cubicBezTo>
                <a:cubicBezTo>
                  <a:pt x="17377" y="6753"/>
                  <a:pt x="17371" y="6747"/>
                  <a:pt x="17359" y="6747"/>
                </a:cubicBezTo>
                <a:cubicBezTo>
                  <a:pt x="17359" y="6747"/>
                  <a:pt x="17353" y="6747"/>
                  <a:pt x="17353" y="6741"/>
                </a:cubicBezTo>
                <a:cubicBezTo>
                  <a:pt x="17348" y="6741"/>
                  <a:pt x="17342" y="6741"/>
                  <a:pt x="17342" y="6741"/>
                </a:cubicBezTo>
                <a:cubicBezTo>
                  <a:pt x="17336" y="6741"/>
                  <a:pt x="17336" y="6735"/>
                  <a:pt x="17336" y="6730"/>
                </a:cubicBezTo>
                <a:cubicBezTo>
                  <a:pt x="17330" y="6724"/>
                  <a:pt x="17330" y="6724"/>
                  <a:pt x="17324" y="6718"/>
                </a:cubicBezTo>
                <a:cubicBezTo>
                  <a:pt x="17324" y="6712"/>
                  <a:pt x="17318" y="6712"/>
                  <a:pt x="17312" y="6712"/>
                </a:cubicBezTo>
                <a:cubicBezTo>
                  <a:pt x="17306" y="6712"/>
                  <a:pt x="17300" y="6712"/>
                  <a:pt x="17300" y="6712"/>
                </a:cubicBezTo>
                <a:cubicBezTo>
                  <a:pt x="17294" y="6706"/>
                  <a:pt x="17294" y="6712"/>
                  <a:pt x="17288" y="6712"/>
                </a:cubicBezTo>
                <a:cubicBezTo>
                  <a:pt x="17282" y="6706"/>
                  <a:pt x="17282" y="6700"/>
                  <a:pt x="17276" y="6700"/>
                </a:cubicBezTo>
                <a:cubicBezTo>
                  <a:pt x="17270" y="6700"/>
                  <a:pt x="17270" y="6700"/>
                  <a:pt x="17265" y="6700"/>
                </a:cubicBezTo>
                <a:cubicBezTo>
                  <a:pt x="17259" y="6700"/>
                  <a:pt x="17259" y="6694"/>
                  <a:pt x="17253" y="6694"/>
                </a:cubicBezTo>
                <a:cubicBezTo>
                  <a:pt x="17247" y="6694"/>
                  <a:pt x="17241" y="6694"/>
                  <a:pt x="17229" y="6694"/>
                </a:cubicBezTo>
                <a:cubicBezTo>
                  <a:pt x="17229" y="6623"/>
                  <a:pt x="17229" y="6623"/>
                  <a:pt x="17229" y="6623"/>
                </a:cubicBezTo>
                <a:cubicBezTo>
                  <a:pt x="17211" y="6623"/>
                  <a:pt x="17199" y="6623"/>
                  <a:pt x="17181" y="6623"/>
                </a:cubicBezTo>
                <a:cubicBezTo>
                  <a:pt x="17181" y="6569"/>
                  <a:pt x="17181" y="6569"/>
                  <a:pt x="17181" y="6569"/>
                </a:cubicBezTo>
                <a:cubicBezTo>
                  <a:pt x="17199" y="6569"/>
                  <a:pt x="17205" y="6569"/>
                  <a:pt x="17223" y="6569"/>
                </a:cubicBezTo>
                <a:cubicBezTo>
                  <a:pt x="17223" y="6552"/>
                  <a:pt x="17223" y="6552"/>
                  <a:pt x="17223" y="6552"/>
                </a:cubicBezTo>
                <a:cubicBezTo>
                  <a:pt x="17223" y="6546"/>
                  <a:pt x="17217" y="6546"/>
                  <a:pt x="17211" y="6546"/>
                </a:cubicBezTo>
                <a:cubicBezTo>
                  <a:pt x="17211" y="6540"/>
                  <a:pt x="17211" y="6534"/>
                  <a:pt x="17205" y="6534"/>
                </a:cubicBezTo>
                <a:cubicBezTo>
                  <a:pt x="17199" y="6528"/>
                  <a:pt x="17199" y="6528"/>
                  <a:pt x="17193" y="6522"/>
                </a:cubicBezTo>
                <a:cubicBezTo>
                  <a:pt x="17134" y="6522"/>
                  <a:pt x="17134" y="6522"/>
                  <a:pt x="17134" y="6522"/>
                </a:cubicBezTo>
                <a:cubicBezTo>
                  <a:pt x="17134" y="6522"/>
                  <a:pt x="17134" y="6516"/>
                  <a:pt x="17128" y="6510"/>
                </a:cubicBezTo>
                <a:cubicBezTo>
                  <a:pt x="17122" y="6510"/>
                  <a:pt x="17116" y="6510"/>
                  <a:pt x="17116" y="6504"/>
                </a:cubicBezTo>
                <a:cubicBezTo>
                  <a:pt x="17110" y="6498"/>
                  <a:pt x="17116" y="6486"/>
                  <a:pt x="17110" y="6480"/>
                </a:cubicBezTo>
                <a:cubicBezTo>
                  <a:pt x="17110" y="6480"/>
                  <a:pt x="17110" y="6475"/>
                  <a:pt x="17110" y="6469"/>
                </a:cubicBezTo>
                <a:cubicBezTo>
                  <a:pt x="17104" y="6469"/>
                  <a:pt x="17099" y="6469"/>
                  <a:pt x="17099" y="6463"/>
                </a:cubicBezTo>
                <a:cubicBezTo>
                  <a:pt x="17093" y="6463"/>
                  <a:pt x="17087" y="6457"/>
                  <a:pt x="17087" y="6457"/>
                </a:cubicBezTo>
                <a:cubicBezTo>
                  <a:pt x="17081" y="6451"/>
                  <a:pt x="17081" y="6445"/>
                  <a:pt x="17075" y="6445"/>
                </a:cubicBezTo>
                <a:cubicBezTo>
                  <a:pt x="17069" y="6439"/>
                  <a:pt x="17063" y="6439"/>
                  <a:pt x="17063" y="6433"/>
                </a:cubicBezTo>
                <a:cubicBezTo>
                  <a:pt x="17051" y="6427"/>
                  <a:pt x="17051" y="6415"/>
                  <a:pt x="17039" y="6415"/>
                </a:cubicBezTo>
                <a:cubicBezTo>
                  <a:pt x="17033" y="6409"/>
                  <a:pt x="17033" y="6409"/>
                  <a:pt x="17027" y="6409"/>
                </a:cubicBezTo>
                <a:cubicBezTo>
                  <a:pt x="17021" y="6403"/>
                  <a:pt x="17010" y="6409"/>
                  <a:pt x="17004" y="6409"/>
                </a:cubicBezTo>
                <a:cubicBezTo>
                  <a:pt x="16992" y="6409"/>
                  <a:pt x="16986" y="6403"/>
                  <a:pt x="16974" y="6397"/>
                </a:cubicBezTo>
                <a:cubicBezTo>
                  <a:pt x="16974" y="6392"/>
                  <a:pt x="16974" y="6386"/>
                  <a:pt x="16968" y="6386"/>
                </a:cubicBezTo>
                <a:cubicBezTo>
                  <a:pt x="16968" y="6380"/>
                  <a:pt x="16962" y="6386"/>
                  <a:pt x="16962" y="6386"/>
                </a:cubicBezTo>
                <a:cubicBezTo>
                  <a:pt x="16956" y="6380"/>
                  <a:pt x="16950" y="6380"/>
                  <a:pt x="16944" y="6380"/>
                </a:cubicBezTo>
                <a:cubicBezTo>
                  <a:pt x="16938" y="6380"/>
                  <a:pt x="16933" y="6374"/>
                  <a:pt x="16921" y="6374"/>
                </a:cubicBezTo>
                <a:cubicBezTo>
                  <a:pt x="16915" y="6368"/>
                  <a:pt x="16909" y="6362"/>
                  <a:pt x="16897" y="6356"/>
                </a:cubicBezTo>
                <a:cubicBezTo>
                  <a:pt x="16897" y="6356"/>
                  <a:pt x="16891" y="6356"/>
                  <a:pt x="16891" y="6350"/>
                </a:cubicBezTo>
                <a:cubicBezTo>
                  <a:pt x="16885" y="6350"/>
                  <a:pt x="16879" y="6350"/>
                  <a:pt x="16879" y="6350"/>
                </a:cubicBezTo>
                <a:cubicBezTo>
                  <a:pt x="16861" y="6350"/>
                  <a:pt x="16855" y="6356"/>
                  <a:pt x="16838" y="6350"/>
                </a:cubicBezTo>
                <a:cubicBezTo>
                  <a:pt x="16832" y="6350"/>
                  <a:pt x="16832" y="6350"/>
                  <a:pt x="16826" y="6350"/>
                </a:cubicBezTo>
                <a:cubicBezTo>
                  <a:pt x="16814" y="6350"/>
                  <a:pt x="16802" y="6350"/>
                  <a:pt x="16790" y="6344"/>
                </a:cubicBezTo>
                <a:cubicBezTo>
                  <a:pt x="16784" y="6344"/>
                  <a:pt x="16778" y="6338"/>
                  <a:pt x="16767" y="6332"/>
                </a:cubicBezTo>
                <a:cubicBezTo>
                  <a:pt x="16760" y="6326"/>
                  <a:pt x="16755" y="6320"/>
                  <a:pt x="16743" y="6320"/>
                </a:cubicBezTo>
                <a:cubicBezTo>
                  <a:pt x="16743" y="6315"/>
                  <a:pt x="16737" y="6315"/>
                  <a:pt x="16737" y="6315"/>
                </a:cubicBezTo>
                <a:cubicBezTo>
                  <a:pt x="16731" y="6315"/>
                  <a:pt x="16725" y="6315"/>
                  <a:pt x="16719" y="6309"/>
                </a:cubicBezTo>
                <a:cubicBezTo>
                  <a:pt x="16713" y="6309"/>
                  <a:pt x="16707" y="6297"/>
                  <a:pt x="16701" y="6297"/>
                </a:cubicBezTo>
                <a:cubicBezTo>
                  <a:pt x="16695" y="6297"/>
                  <a:pt x="16689" y="6297"/>
                  <a:pt x="16683" y="6303"/>
                </a:cubicBezTo>
                <a:cubicBezTo>
                  <a:pt x="16678" y="6303"/>
                  <a:pt x="16678" y="6309"/>
                  <a:pt x="16672" y="6315"/>
                </a:cubicBezTo>
                <a:cubicBezTo>
                  <a:pt x="16666" y="6320"/>
                  <a:pt x="16660" y="6326"/>
                  <a:pt x="16648" y="6326"/>
                </a:cubicBezTo>
                <a:cubicBezTo>
                  <a:pt x="16642" y="6326"/>
                  <a:pt x="16636" y="6326"/>
                  <a:pt x="16624" y="6326"/>
                </a:cubicBezTo>
                <a:cubicBezTo>
                  <a:pt x="16618" y="6326"/>
                  <a:pt x="16618" y="6326"/>
                  <a:pt x="16612" y="6332"/>
                </a:cubicBezTo>
                <a:cubicBezTo>
                  <a:pt x="16606" y="6332"/>
                  <a:pt x="16606" y="6338"/>
                  <a:pt x="16601" y="6344"/>
                </a:cubicBezTo>
                <a:cubicBezTo>
                  <a:pt x="16601" y="6350"/>
                  <a:pt x="16606" y="6356"/>
                  <a:pt x="16601" y="6362"/>
                </a:cubicBezTo>
                <a:cubicBezTo>
                  <a:pt x="16601" y="6368"/>
                  <a:pt x="16601" y="6374"/>
                  <a:pt x="16594" y="6374"/>
                </a:cubicBezTo>
                <a:cubicBezTo>
                  <a:pt x="16594" y="6380"/>
                  <a:pt x="16589" y="6380"/>
                  <a:pt x="16583" y="6380"/>
                </a:cubicBezTo>
                <a:cubicBezTo>
                  <a:pt x="16577" y="6386"/>
                  <a:pt x="16571" y="6386"/>
                  <a:pt x="16565" y="6386"/>
                </a:cubicBezTo>
                <a:cubicBezTo>
                  <a:pt x="16553" y="6386"/>
                  <a:pt x="16547" y="6380"/>
                  <a:pt x="16535" y="6380"/>
                </a:cubicBezTo>
                <a:cubicBezTo>
                  <a:pt x="16529" y="6380"/>
                  <a:pt x="16523" y="6380"/>
                  <a:pt x="16512" y="6374"/>
                </a:cubicBezTo>
                <a:cubicBezTo>
                  <a:pt x="16512" y="6374"/>
                  <a:pt x="16512" y="6368"/>
                  <a:pt x="16506" y="6362"/>
                </a:cubicBezTo>
                <a:cubicBezTo>
                  <a:pt x="16506" y="6362"/>
                  <a:pt x="16506" y="6356"/>
                  <a:pt x="16506" y="6350"/>
                </a:cubicBezTo>
                <a:cubicBezTo>
                  <a:pt x="16500" y="6344"/>
                  <a:pt x="16494" y="6344"/>
                  <a:pt x="16482" y="6344"/>
                </a:cubicBezTo>
                <a:cubicBezTo>
                  <a:pt x="16476" y="6344"/>
                  <a:pt x="16476" y="6344"/>
                  <a:pt x="16470" y="6344"/>
                </a:cubicBezTo>
                <a:cubicBezTo>
                  <a:pt x="16464" y="6344"/>
                  <a:pt x="16464" y="6350"/>
                  <a:pt x="16458" y="6350"/>
                </a:cubicBezTo>
                <a:cubicBezTo>
                  <a:pt x="16458" y="6356"/>
                  <a:pt x="16452" y="6356"/>
                  <a:pt x="16446" y="6356"/>
                </a:cubicBezTo>
                <a:cubicBezTo>
                  <a:pt x="16375" y="6356"/>
                  <a:pt x="16375" y="6356"/>
                  <a:pt x="16375" y="6356"/>
                </a:cubicBezTo>
                <a:cubicBezTo>
                  <a:pt x="16375" y="6380"/>
                  <a:pt x="16375" y="6380"/>
                  <a:pt x="16375" y="6380"/>
                </a:cubicBezTo>
                <a:cubicBezTo>
                  <a:pt x="16381" y="6380"/>
                  <a:pt x="16387" y="6380"/>
                  <a:pt x="16387" y="6386"/>
                </a:cubicBezTo>
                <a:cubicBezTo>
                  <a:pt x="16393" y="6386"/>
                  <a:pt x="16399" y="6386"/>
                  <a:pt x="16399" y="6392"/>
                </a:cubicBezTo>
                <a:cubicBezTo>
                  <a:pt x="16405" y="6397"/>
                  <a:pt x="16399" y="6397"/>
                  <a:pt x="16399" y="6403"/>
                </a:cubicBezTo>
                <a:cubicBezTo>
                  <a:pt x="16399" y="6409"/>
                  <a:pt x="16399" y="6421"/>
                  <a:pt x="16399" y="6427"/>
                </a:cubicBezTo>
                <a:cubicBezTo>
                  <a:pt x="16417" y="6427"/>
                  <a:pt x="16417" y="6427"/>
                  <a:pt x="16417" y="6427"/>
                </a:cubicBezTo>
                <a:cubicBezTo>
                  <a:pt x="16417" y="6421"/>
                  <a:pt x="16417" y="6415"/>
                  <a:pt x="16417" y="6415"/>
                </a:cubicBezTo>
                <a:close/>
                <a:moveTo>
                  <a:pt x="15966" y="6291"/>
                </a:moveTo>
                <a:lnTo>
                  <a:pt x="15966" y="6291"/>
                </a:lnTo>
                <a:cubicBezTo>
                  <a:pt x="15960" y="6291"/>
                  <a:pt x="15954" y="6291"/>
                  <a:pt x="15954" y="6291"/>
                </a:cubicBezTo>
                <a:cubicBezTo>
                  <a:pt x="15948" y="6291"/>
                  <a:pt x="15948" y="6303"/>
                  <a:pt x="15948" y="6303"/>
                </a:cubicBezTo>
                <a:cubicBezTo>
                  <a:pt x="15948" y="6309"/>
                  <a:pt x="15954" y="6315"/>
                  <a:pt x="15960" y="6315"/>
                </a:cubicBezTo>
                <a:cubicBezTo>
                  <a:pt x="15966" y="6315"/>
                  <a:pt x="15966" y="6315"/>
                  <a:pt x="15966" y="6315"/>
                </a:cubicBezTo>
                <a:cubicBezTo>
                  <a:pt x="15978" y="6315"/>
                  <a:pt x="15978" y="6315"/>
                  <a:pt x="15978" y="6315"/>
                </a:cubicBezTo>
                <a:cubicBezTo>
                  <a:pt x="15990" y="6315"/>
                  <a:pt x="15996" y="6315"/>
                  <a:pt x="16002" y="6315"/>
                </a:cubicBezTo>
                <a:cubicBezTo>
                  <a:pt x="16014" y="6315"/>
                  <a:pt x="16019" y="6315"/>
                  <a:pt x="16025" y="6315"/>
                </a:cubicBezTo>
                <a:cubicBezTo>
                  <a:pt x="16025" y="6309"/>
                  <a:pt x="16019" y="6315"/>
                  <a:pt x="16019" y="6315"/>
                </a:cubicBezTo>
                <a:cubicBezTo>
                  <a:pt x="16019" y="6303"/>
                  <a:pt x="16019" y="6297"/>
                  <a:pt x="16019" y="6291"/>
                </a:cubicBezTo>
                <a:cubicBezTo>
                  <a:pt x="16014" y="6291"/>
                  <a:pt x="16008" y="6285"/>
                  <a:pt x="16002" y="6285"/>
                </a:cubicBezTo>
                <a:cubicBezTo>
                  <a:pt x="15966" y="6285"/>
                  <a:pt x="15966" y="6285"/>
                  <a:pt x="15966" y="6285"/>
                </a:cubicBezTo>
                <a:lnTo>
                  <a:pt x="15966" y="6291"/>
                </a:lnTo>
                <a:close/>
                <a:moveTo>
                  <a:pt x="16553" y="6249"/>
                </a:moveTo>
                <a:lnTo>
                  <a:pt x="16553" y="6249"/>
                </a:lnTo>
                <a:cubicBezTo>
                  <a:pt x="16553" y="6255"/>
                  <a:pt x="16559" y="6255"/>
                  <a:pt x="16559" y="6261"/>
                </a:cubicBezTo>
                <a:cubicBezTo>
                  <a:pt x="16559" y="6267"/>
                  <a:pt x="16565" y="6273"/>
                  <a:pt x="16565" y="6279"/>
                </a:cubicBezTo>
                <a:cubicBezTo>
                  <a:pt x="16565" y="6291"/>
                  <a:pt x="16559" y="6297"/>
                  <a:pt x="16559" y="6309"/>
                </a:cubicBezTo>
                <a:cubicBezTo>
                  <a:pt x="16618" y="6309"/>
                  <a:pt x="16618" y="6309"/>
                  <a:pt x="16618" y="6309"/>
                </a:cubicBezTo>
                <a:cubicBezTo>
                  <a:pt x="16618" y="6297"/>
                  <a:pt x="16618" y="6297"/>
                  <a:pt x="16618" y="6297"/>
                </a:cubicBezTo>
                <a:cubicBezTo>
                  <a:pt x="16594" y="6297"/>
                  <a:pt x="16594" y="6297"/>
                  <a:pt x="16594" y="6297"/>
                </a:cubicBezTo>
                <a:cubicBezTo>
                  <a:pt x="16594" y="6285"/>
                  <a:pt x="16594" y="6279"/>
                  <a:pt x="16594" y="6273"/>
                </a:cubicBezTo>
                <a:cubicBezTo>
                  <a:pt x="16594" y="6267"/>
                  <a:pt x="16589" y="6267"/>
                  <a:pt x="16589" y="6261"/>
                </a:cubicBezTo>
                <a:cubicBezTo>
                  <a:pt x="16589" y="6255"/>
                  <a:pt x="16594" y="6249"/>
                  <a:pt x="16594" y="6249"/>
                </a:cubicBezTo>
                <a:cubicBezTo>
                  <a:pt x="16577" y="6249"/>
                  <a:pt x="16571" y="6249"/>
                  <a:pt x="16553" y="6249"/>
                </a:cubicBezTo>
                <a:close/>
                <a:moveTo>
                  <a:pt x="16316" y="6255"/>
                </a:moveTo>
                <a:lnTo>
                  <a:pt x="16316" y="6255"/>
                </a:lnTo>
                <a:cubicBezTo>
                  <a:pt x="16310" y="6255"/>
                  <a:pt x="16304" y="6249"/>
                  <a:pt x="16298" y="6255"/>
                </a:cubicBezTo>
                <a:cubicBezTo>
                  <a:pt x="16292" y="6255"/>
                  <a:pt x="16286" y="6261"/>
                  <a:pt x="16274" y="6267"/>
                </a:cubicBezTo>
                <a:cubicBezTo>
                  <a:pt x="16280" y="6273"/>
                  <a:pt x="16280" y="6273"/>
                  <a:pt x="16280" y="6273"/>
                </a:cubicBezTo>
                <a:cubicBezTo>
                  <a:pt x="16286" y="6279"/>
                  <a:pt x="16286" y="6279"/>
                  <a:pt x="16292" y="6279"/>
                </a:cubicBezTo>
                <a:cubicBezTo>
                  <a:pt x="16298" y="6279"/>
                  <a:pt x="16298" y="6285"/>
                  <a:pt x="16304" y="6285"/>
                </a:cubicBezTo>
                <a:cubicBezTo>
                  <a:pt x="16310" y="6285"/>
                  <a:pt x="16310" y="6291"/>
                  <a:pt x="16316" y="6291"/>
                </a:cubicBezTo>
                <a:cubicBezTo>
                  <a:pt x="16316" y="6291"/>
                  <a:pt x="16322" y="6291"/>
                  <a:pt x="16328" y="6291"/>
                </a:cubicBezTo>
                <a:cubicBezTo>
                  <a:pt x="16334" y="6291"/>
                  <a:pt x="16334" y="6285"/>
                  <a:pt x="16340" y="6291"/>
                </a:cubicBezTo>
                <a:cubicBezTo>
                  <a:pt x="16346" y="6291"/>
                  <a:pt x="16346" y="6297"/>
                  <a:pt x="16351" y="6297"/>
                </a:cubicBezTo>
                <a:cubicBezTo>
                  <a:pt x="16357" y="6303"/>
                  <a:pt x="16351" y="6309"/>
                  <a:pt x="16357" y="6309"/>
                </a:cubicBezTo>
                <a:cubicBezTo>
                  <a:pt x="16357" y="6315"/>
                  <a:pt x="16357" y="6320"/>
                  <a:pt x="16363" y="6326"/>
                </a:cubicBezTo>
                <a:cubicBezTo>
                  <a:pt x="16369" y="6326"/>
                  <a:pt x="16369" y="6326"/>
                  <a:pt x="16375" y="6326"/>
                </a:cubicBezTo>
                <a:cubicBezTo>
                  <a:pt x="16387" y="6326"/>
                  <a:pt x="16387" y="6326"/>
                  <a:pt x="16387" y="6326"/>
                </a:cubicBezTo>
                <a:cubicBezTo>
                  <a:pt x="16393" y="6326"/>
                  <a:pt x="16399" y="6320"/>
                  <a:pt x="16405" y="6320"/>
                </a:cubicBezTo>
                <a:cubicBezTo>
                  <a:pt x="16405" y="6320"/>
                  <a:pt x="16405" y="6315"/>
                  <a:pt x="16411" y="6315"/>
                </a:cubicBezTo>
                <a:cubicBezTo>
                  <a:pt x="16411" y="6315"/>
                  <a:pt x="16417" y="6320"/>
                  <a:pt x="16423" y="6320"/>
                </a:cubicBezTo>
                <a:cubicBezTo>
                  <a:pt x="16423" y="6320"/>
                  <a:pt x="16428" y="6320"/>
                  <a:pt x="16435" y="6320"/>
                </a:cubicBezTo>
                <a:cubicBezTo>
                  <a:pt x="16440" y="6320"/>
                  <a:pt x="16440" y="6320"/>
                  <a:pt x="16452" y="6320"/>
                </a:cubicBezTo>
                <a:cubicBezTo>
                  <a:pt x="16458" y="6320"/>
                  <a:pt x="16464" y="6320"/>
                  <a:pt x="16470" y="6320"/>
                </a:cubicBezTo>
                <a:cubicBezTo>
                  <a:pt x="16476" y="6320"/>
                  <a:pt x="16476" y="6315"/>
                  <a:pt x="16482" y="6315"/>
                </a:cubicBezTo>
                <a:cubicBezTo>
                  <a:pt x="16476" y="6309"/>
                  <a:pt x="16482" y="6303"/>
                  <a:pt x="16476" y="6303"/>
                </a:cubicBezTo>
                <a:cubicBezTo>
                  <a:pt x="16476" y="6297"/>
                  <a:pt x="16470" y="6303"/>
                  <a:pt x="16464" y="6297"/>
                </a:cubicBezTo>
                <a:cubicBezTo>
                  <a:pt x="16458" y="6285"/>
                  <a:pt x="16464" y="6273"/>
                  <a:pt x="16464" y="6261"/>
                </a:cubicBezTo>
                <a:cubicBezTo>
                  <a:pt x="16464" y="6255"/>
                  <a:pt x="16470" y="6249"/>
                  <a:pt x="16464" y="6249"/>
                </a:cubicBezTo>
                <a:cubicBezTo>
                  <a:pt x="16464" y="6243"/>
                  <a:pt x="16464" y="6237"/>
                  <a:pt x="16458" y="6237"/>
                </a:cubicBezTo>
                <a:cubicBezTo>
                  <a:pt x="16452" y="6231"/>
                  <a:pt x="16452" y="6231"/>
                  <a:pt x="16446" y="6231"/>
                </a:cubicBezTo>
                <a:cubicBezTo>
                  <a:pt x="16435" y="6231"/>
                  <a:pt x="16428" y="6226"/>
                  <a:pt x="16423" y="6226"/>
                </a:cubicBezTo>
                <a:cubicBezTo>
                  <a:pt x="16411" y="6226"/>
                  <a:pt x="16405" y="6231"/>
                  <a:pt x="16393" y="6231"/>
                </a:cubicBezTo>
                <a:cubicBezTo>
                  <a:pt x="16387" y="6237"/>
                  <a:pt x="16387" y="6237"/>
                  <a:pt x="16381" y="6243"/>
                </a:cubicBezTo>
                <a:cubicBezTo>
                  <a:pt x="16375" y="6243"/>
                  <a:pt x="16369" y="6243"/>
                  <a:pt x="16357" y="6243"/>
                </a:cubicBezTo>
                <a:cubicBezTo>
                  <a:pt x="16351" y="6243"/>
                  <a:pt x="16346" y="6243"/>
                  <a:pt x="16340" y="6243"/>
                </a:cubicBezTo>
                <a:cubicBezTo>
                  <a:pt x="16334" y="6243"/>
                  <a:pt x="16328" y="6249"/>
                  <a:pt x="16322" y="6249"/>
                </a:cubicBezTo>
                <a:cubicBezTo>
                  <a:pt x="16316" y="6255"/>
                  <a:pt x="16316" y="6255"/>
                  <a:pt x="16310" y="6261"/>
                </a:cubicBezTo>
                <a:cubicBezTo>
                  <a:pt x="16310" y="6261"/>
                  <a:pt x="16310" y="6267"/>
                  <a:pt x="16304" y="6267"/>
                </a:cubicBezTo>
                <a:lnTo>
                  <a:pt x="16316" y="6255"/>
                </a:lnTo>
                <a:close/>
                <a:moveTo>
                  <a:pt x="16298" y="6231"/>
                </a:moveTo>
                <a:lnTo>
                  <a:pt x="16298" y="6231"/>
                </a:lnTo>
                <a:cubicBezTo>
                  <a:pt x="16310" y="6226"/>
                  <a:pt x="16316" y="6220"/>
                  <a:pt x="16316" y="6202"/>
                </a:cubicBezTo>
                <a:cubicBezTo>
                  <a:pt x="16316" y="6196"/>
                  <a:pt x="16310" y="6190"/>
                  <a:pt x="16304" y="6190"/>
                </a:cubicBezTo>
                <a:cubicBezTo>
                  <a:pt x="16304" y="6190"/>
                  <a:pt x="16298" y="6184"/>
                  <a:pt x="16292" y="6184"/>
                </a:cubicBezTo>
                <a:cubicBezTo>
                  <a:pt x="16280" y="6184"/>
                  <a:pt x="16280" y="6184"/>
                  <a:pt x="16280" y="6184"/>
                </a:cubicBezTo>
                <a:lnTo>
                  <a:pt x="16274" y="6184"/>
                </a:lnTo>
                <a:cubicBezTo>
                  <a:pt x="16269" y="6184"/>
                  <a:pt x="16269" y="6190"/>
                  <a:pt x="16269" y="6196"/>
                </a:cubicBezTo>
                <a:cubicBezTo>
                  <a:pt x="16262" y="6202"/>
                  <a:pt x="16262" y="6208"/>
                  <a:pt x="16257" y="6220"/>
                </a:cubicBezTo>
                <a:cubicBezTo>
                  <a:pt x="16262" y="6226"/>
                  <a:pt x="16274" y="6231"/>
                  <a:pt x="16280" y="6231"/>
                </a:cubicBezTo>
                <a:cubicBezTo>
                  <a:pt x="16286" y="6231"/>
                  <a:pt x="16298" y="6231"/>
                  <a:pt x="16298" y="6231"/>
                </a:cubicBezTo>
                <a:close/>
                <a:moveTo>
                  <a:pt x="16245" y="6303"/>
                </a:moveTo>
                <a:lnTo>
                  <a:pt x="16245" y="6303"/>
                </a:lnTo>
                <a:cubicBezTo>
                  <a:pt x="16245" y="6315"/>
                  <a:pt x="16245" y="6315"/>
                  <a:pt x="16245" y="6315"/>
                </a:cubicBezTo>
                <a:cubicBezTo>
                  <a:pt x="16245" y="6320"/>
                  <a:pt x="16245" y="6326"/>
                  <a:pt x="16245" y="6332"/>
                </a:cubicBezTo>
                <a:cubicBezTo>
                  <a:pt x="16262" y="6332"/>
                  <a:pt x="16269" y="6332"/>
                  <a:pt x="16280" y="6332"/>
                </a:cubicBezTo>
                <a:cubicBezTo>
                  <a:pt x="16280" y="6297"/>
                  <a:pt x="16280" y="6297"/>
                  <a:pt x="16280" y="6297"/>
                </a:cubicBezTo>
                <a:cubicBezTo>
                  <a:pt x="16251" y="6297"/>
                  <a:pt x="16251" y="6297"/>
                  <a:pt x="16251" y="6297"/>
                </a:cubicBezTo>
                <a:cubicBezTo>
                  <a:pt x="16251" y="6315"/>
                  <a:pt x="16251" y="6315"/>
                  <a:pt x="16251" y="6315"/>
                </a:cubicBezTo>
                <a:lnTo>
                  <a:pt x="16245" y="6303"/>
                </a:lnTo>
                <a:close/>
                <a:moveTo>
                  <a:pt x="16138" y="6368"/>
                </a:moveTo>
                <a:lnTo>
                  <a:pt x="16138" y="6368"/>
                </a:lnTo>
                <a:cubicBezTo>
                  <a:pt x="16138" y="6374"/>
                  <a:pt x="16138" y="6380"/>
                  <a:pt x="16138" y="6380"/>
                </a:cubicBezTo>
                <a:cubicBezTo>
                  <a:pt x="16138" y="6386"/>
                  <a:pt x="16144" y="6386"/>
                  <a:pt x="16144" y="6392"/>
                </a:cubicBezTo>
                <a:cubicBezTo>
                  <a:pt x="16180" y="6392"/>
                  <a:pt x="16180" y="6392"/>
                  <a:pt x="16180" y="6392"/>
                </a:cubicBezTo>
                <a:cubicBezTo>
                  <a:pt x="16185" y="6392"/>
                  <a:pt x="16191" y="6392"/>
                  <a:pt x="16203" y="6392"/>
                </a:cubicBezTo>
                <a:lnTo>
                  <a:pt x="16209" y="6392"/>
                </a:lnTo>
                <a:cubicBezTo>
                  <a:pt x="16221" y="6392"/>
                  <a:pt x="16221" y="6392"/>
                  <a:pt x="16221" y="6392"/>
                </a:cubicBezTo>
                <a:cubicBezTo>
                  <a:pt x="16227" y="6392"/>
                  <a:pt x="16233" y="6397"/>
                  <a:pt x="16233" y="6397"/>
                </a:cubicBezTo>
                <a:cubicBezTo>
                  <a:pt x="16239" y="6397"/>
                  <a:pt x="16245" y="6397"/>
                  <a:pt x="16245" y="6397"/>
                </a:cubicBezTo>
                <a:cubicBezTo>
                  <a:pt x="16251" y="6397"/>
                  <a:pt x="16257" y="6397"/>
                  <a:pt x="16257" y="6403"/>
                </a:cubicBezTo>
                <a:cubicBezTo>
                  <a:pt x="16262" y="6403"/>
                  <a:pt x="16262" y="6409"/>
                  <a:pt x="16269" y="6409"/>
                </a:cubicBezTo>
                <a:cubicBezTo>
                  <a:pt x="16280" y="6409"/>
                  <a:pt x="16286" y="6409"/>
                  <a:pt x="16292" y="6409"/>
                </a:cubicBezTo>
                <a:cubicBezTo>
                  <a:pt x="16292" y="6397"/>
                  <a:pt x="16292" y="6392"/>
                  <a:pt x="16292" y="6374"/>
                </a:cubicBezTo>
                <a:cubicBezTo>
                  <a:pt x="16280" y="6374"/>
                  <a:pt x="16274" y="6374"/>
                  <a:pt x="16262" y="6374"/>
                </a:cubicBezTo>
                <a:cubicBezTo>
                  <a:pt x="16257" y="6374"/>
                  <a:pt x="16251" y="6368"/>
                  <a:pt x="16239" y="6368"/>
                </a:cubicBezTo>
                <a:cubicBezTo>
                  <a:pt x="16239" y="6368"/>
                  <a:pt x="16233" y="6368"/>
                  <a:pt x="16227" y="6368"/>
                </a:cubicBezTo>
                <a:cubicBezTo>
                  <a:pt x="16215" y="6368"/>
                  <a:pt x="16215" y="6368"/>
                  <a:pt x="16215" y="6368"/>
                </a:cubicBezTo>
                <a:cubicBezTo>
                  <a:pt x="16209" y="6368"/>
                  <a:pt x="16203" y="6362"/>
                  <a:pt x="16197" y="6362"/>
                </a:cubicBezTo>
                <a:cubicBezTo>
                  <a:pt x="16185" y="6362"/>
                  <a:pt x="16180" y="6356"/>
                  <a:pt x="16168" y="6356"/>
                </a:cubicBezTo>
                <a:cubicBezTo>
                  <a:pt x="16162" y="6356"/>
                  <a:pt x="16156" y="6356"/>
                  <a:pt x="16150" y="6356"/>
                </a:cubicBezTo>
                <a:cubicBezTo>
                  <a:pt x="16144" y="6362"/>
                  <a:pt x="16150" y="6368"/>
                  <a:pt x="16144" y="6368"/>
                </a:cubicBezTo>
                <a:cubicBezTo>
                  <a:pt x="16144" y="6374"/>
                  <a:pt x="16144" y="6380"/>
                  <a:pt x="16138" y="6380"/>
                </a:cubicBezTo>
                <a:lnTo>
                  <a:pt x="16138" y="6368"/>
                </a:lnTo>
                <a:close/>
                <a:moveTo>
                  <a:pt x="16096" y="6380"/>
                </a:moveTo>
                <a:lnTo>
                  <a:pt x="16096" y="6380"/>
                </a:lnTo>
                <a:cubicBezTo>
                  <a:pt x="16085" y="6374"/>
                  <a:pt x="16079" y="6374"/>
                  <a:pt x="16073" y="6374"/>
                </a:cubicBezTo>
                <a:cubicBezTo>
                  <a:pt x="16067" y="6374"/>
                  <a:pt x="16055" y="6368"/>
                  <a:pt x="16049" y="6368"/>
                </a:cubicBezTo>
                <a:cubicBezTo>
                  <a:pt x="16049" y="6392"/>
                  <a:pt x="16049" y="6392"/>
                  <a:pt x="16049" y="6392"/>
                </a:cubicBezTo>
                <a:cubicBezTo>
                  <a:pt x="16049" y="6392"/>
                  <a:pt x="16049" y="6397"/>
                  <a:pt x="16055" y="6403"/>
                </a:cubicBezTo>
                <a:cubicBezTo>
                  <a:pt x="16067" y="6409"/>
                  <a:pt x="16067" y="6409"/>
                  <a:pt x="16067" y="6409"/>
                </a:cubicBezTo>
                <a:cubicBezTo>
                  <a:pt x="16073" y="6409"/>
                  <a:pt x="16073" y="6409"/>
                  <a:pt x="16079" y="6409"/>
                </a:cubicBezTo>
                <a:cubicBezTo>
                  <a:pt x="16102" y="6409"/>
                  <a:pt x="16102" y="6409"/>
                  <a:pt x="16102" y="6409"/>
                </a:cubicBezTo>
                <a:cubicBezTo>
                  <a:pt x="16102" y="6392"/>
                  <a:pt x="16102" y="6392"/>
                  <a:pt x="16102" y="6392"/>
                </a:cubicBezTo>
                <a:cubicBezTo>
                  <a:pt x="16096" y="6386"/>
                  <a:pt x="16096" y="6380"/>
                  <a:pt x="16096" y="6380"/>
                </a:cubicBezTo>
                <a:close/>
                <a:moveTo>
                  <a:pt x="16168" y="6065"/>
                </a:moveTo>
                <a:lnTo>
                  <a:pt x="16168" y="6065"/>
                </a:lnTo>
                <a:cubicBezTo>
                  <a:pt x="16162" y="6077"/>
                  <a:pt x="16156" y="6083"/>
                  <a:pt x="16144" y="6089"/>
                </a:cubicBezTo>
                <a:cubicBezTo>
                  <a:pt x="16144" y="6095"/>
                  <a:pt x="16138" y="6101"/>
                  <a:pt x="16132" y="6101"/>
                </a:cubicBezTo>
                <a:cubicBezTo>
                  <a:pt x="16132" y="6101"/>
                  <a:pt x="16126" y="6107"/>
                  <a:pt x="16120" y="6113"/>
                </a:cubicBezTo>
                <a:cubicBezTo>
                  <a:pt x="16120" y="6113"/>
                  <a:pt x="16114" y="6107"/>
                  <a:pt x="16114" y="6113"/>
                </a:cubicBezTo>
                <a:cubicBezTo>
                  <a:pt x="16108" y="6113"/>
                  <a:pt x="16108" y="6119"/>
                  <a:pt x="16108" y="6119"/>
                </a:cubicBezTo>
                <a:cubicBezTo>
                  <a:pt x="16108" y="6125"/>
                  <a:pt x="16108" y="6125"/>
                  <a:pt x="16108" y="6125"/>
                </a:cubicBezTo>
                <a:cubicBezTo>
                  <a:pt x="16108" y="6137"/>
                  <a:pt x="16114" y="6142"/>
                  <a:pt x="16114" y="6154"/>
                </a:cubicBezTo>
                <a:cubicBezTo>
                  <a:pt x="16114" y="6160"/>
                  <a:pt x="16114" y="6160"/>
                  <a:pt x="16114" y="6166"/>
                </a:cubicBezTo>
                <a:cubicBezTo>
                  <a:pt x="16114" y="6178"/>
                  <a:pt x="16114" y="6184"/>
                  <a:pt x="16114" y="6190"/>
                </a:cubicBezTo>
                <a:cubicBezTo>
                  <a:pt x="16108" y="6196"/>
                  <a:pt x="16102" y="6196"/>
                  <a:pt x="16102" y="6202"/>
                </a:cubicBezTo>
                <a:cubicBezTo>
                  <a:pt x="16102" y="6208"/>
                  <a:pt x="16096" y="6214"/>
                  <a:pt x="16096" y="6226"/>
                </a:cubicBezTo>
                <a:cubicBezTo>
                  <a:pt x="16096" y="6231"/>
                  <a:pt x="16096" y="6231"/>
                  <a:pt x="16096" y="6237"/>
                </a:cubicBezTo>
                <a:cubicBezTo>
                  <a:pt x="16096" y="6243"/>
                  <a:pt x="16096" y="6249"/>
                  <a:pt x="16096" y="6261"/>
                </a:cubicBezTo>
                <a:cubicBezTo>
                  <a:pt x="16102" y="6261"/>
                  <a:pt x="16102" y="6255"/>
                  <a:pt x="16108" y="6261"/>
                </a:cubicBezTo>
                <a:cubicBezTo>
                  <a:pt x="16114" y="6261"/>
                  <a:pt x="16114" y="6267"/>
                  <a:pt x="16120" y="6267"/>
                </a:cubicBezTo>
                <a:cubicBezTo>
                  <a:pt x="16126" y="6267"/>
                  <a:pt x="16132" y="6261"/>
                  <a:pt x="16144" y="6261"/>
                </a:cubicBezTo>
                <a:cubicBezTo>
                  <a:pt x="16144" y="6249"/>
                  <a:pt x="16144" y="6243"/>
                  <a:pt x="16144" y="6231"/>
                </a:cubicBezTo>
                <a:cubicBezTo>
                  <a:pt x="16144" y="6220"/>
                  <a:pt x="16144" y="6214"/>
                  <a:pt x="16144" y="6196"/>
                </a:cubicBezTo>
                <a:cubicBezTo>
                  <a:pt x="16144" y="6196"/>
                  <a:pt x="16144" y="6196"/>
                  <a:pt x="16150" y="6196"/>
                </a:cubicBezTo>
                <a:cubicBezTo>
                  <a:pt x="16162" y="6196"/>
                  <a:pt x="16174" y="6196"/>
                  <a:pt x="16191" y="6196"/>
                </a:cubicBezTo>
                <a:cubicBezTo>
                  <a:pt x="16191" y="6196"/>
                  <a:pt x="16197" y="6196"/>
                  <a:pt x="16203" y="6196"/>
                </a:cubicBezTo>
                <a:cubicBezTo>
                  <a:pt x="16203" y="6190"/>
                  <a:pt x="16203" y="6190"/>
                  <a:pt x="16203" y="6178"/>
                </a:cubicBezTo>
                <a:cubicBezTo>
                  <a:pt x="16203" y="6172"/>
                  <a:pt x="16197" y="6166"/>
                  <a:pt x="16197" y="6160"/>
                </a:cubicBezTo>
                <a:cubicBezTo>
                  <a:pt x="16191" y="6160"/>
                  <a:pt x="16185" y="6160"/>
                  <a:pt x="16185" y="6154"/>
                </a:cubicBezTo>
                <a:cubicBezTo>
                  <a:pt x="16185" y="6149"/>
                  <a:pt x="16185" y="6149"/>
                  <a:pt x="16185" y="6142"/>
                </a:cubicBezTo>
                <a:cubicBezTo>
                  <a:pt x="16185" y="6137"/>
                  <a:pt x="16185" y="6137"/>
                  <a:pt x="16185" y="6131"/>
                </a:cubicBezTo>
                <a:cubicBezTo>
                  <a:pt x="16180" y="6131"/>
                  <a:pt x="16180" y="6125"/>
                  <a:pt x="16174" y="6125"/>
                </a:cubicBezTo>
                <a:cubicBezTo>
                  <a:pt x="16168" y="6125"/>
                  <a:pt x="16162" y="6131"/>
                  <a:pt x="16150" y="6131"/>
                </a:cubicBezTo>
                <a:cubicBezTo>
                  <a:pt x="16150" y="6113"/>
                  <a:pt x="16150" y="6113"/>
                  <a:pt x="16150" y="6113"/>
                </a:cubicBezTo>
                <a:cubicBezTo>
                  <a:pt x="16150" y="6107"/>
                  <a:pt x="16156" y="6107"/>
                  <a:pt x="16156" y="6101"/>
                </a:cubicBezTo>
                <a:cubicBezTo>
                  <a:pt x="16156" y="6095"/>
                  <a:pt x="16162" y="6095"/>
                  <a:pt x="16168" y="6095"/>
                </a:cubicBezTo>
                <a:cubicBezTo>
                  <a:pt x="16168" y="6089"/>
                  <a:pt x="16168" y="6083"/>
                  <a:pt x="16168" y="6083"/>
                </a:cubicBezTo>
                <a:cubicBezTo>
                  <a:pt x="16168" y="6077"/>
                  <a:pt x="16168" y="6071"/>
                  <a:pt x="16168" y="6065"/>
                </a:cubicBezTo>
                <a:close/>
                <a:moveTo>
                  <a:pt x="15628" y="6374"/>
                </a:moveTo>
                <a:lnTo>
                  <a:pt x="15628" y="6374"/>
                </a:lnTo>
                <a:cubicBezTo>
                  <a:pt x="15628" y="6380"/>
                  <a:pt x="15634" y="6386"/>
                  <a:pt x="15640" y="6392"/>
                </a:cubicBezTo>
                <a:cubicBezTo>
                  <a:pt x="15646" y="6392"/>
                  <a:pt x="15646" y="6397"/>
                  <a:pt x="15652" y="6397"/>
                </a:cubicBezTo>
                <a:cubicBezTo>
                  <a:pt x="15658" y="6397"/>
                  <a:pt x="15658" y="6397"/>
                  <a:pt x="15664" y="6403"/>
                </a:cubicBezTo>
                <a:cubicBezTo>
                  <a:pt x="15670" y="6403"/>
                  <a:pt x="15676" y="6403"/>
                  <a:pt x="15687" y="6403"/>
                </a:cubicBezTo>
                <a:cubicBezTo>
                  <a:pt x="15687" y="6409"/>
                  <a:pt x="15687" y="6409"/>
                  <a:pt x="15687" y="6415"/>
                </a:cubicBezTo>
                <a:cubicBezTo>
                  <a:pt x="15687" y="6427"/>
                  <a:pt x="15681" y="6427"/>
                  <a:pt x="15681" y="6439"/>
                </a:cubicBezTo>
                <a:cubicBezTo>
                  <a:pt x="15681" y="6445"/>
                  <a:pt x="15676" y="6445"/>
                  <a:pt x="15676" y="6451"/>
                </a:cubicBezTo>
                <a:cubicBezTo>
                  <a:pt x="15676" y="6457"/>
                  <a:pt x="15676" y="6457"/>
                  <a:pt x="15676" y="6463"/>
                </a:cubicBezTo>
                <a:cubicBezTo>
                  <a:pt x="15676" y="6469"/>
                  <a:pt x="15676" y="6469"/>
                  <a:pt x="15676" y="6475"/>
                </a:cubicBezTo>
                <a:cubicBezTo>
                  <a:pt x="15676" y="6480"/>
                  <a:pt x="15681" y="6480"/>
                  <a:pt x="15681" y="6486"/>
                </a:cubicBezTo>
                <a:cubicBezTo>
                  <a:pt x="15687" y="6492"/>
                  <a:pt x="15687" y="6498"/>
                  <a:pt x="15687" y="6498"/>
                </a:cubicBezTo>
                <a:cubicBezTo>
                  <a:pt x="15687" y="6504"/>
                  <a:pt x="15693" y="6510"/>
                  <a:pt x="15693" y="6510"/>
                </a:cubicBezTo>
                <a:cubicBezTo>
                  <a:pt x="15699" y="6510"/>
                  <a:pt x="15699" y="6510"/>
                  <a:pt x="15705" y="6504"/>
                </a:cubicBezTo>
                <a:cubicBezTo>
                  <a:pt x="15705" y="6498"/>
                  <a:pt x="15711" y="6498"/>
                  <a:pt x="15717" y="6498"/>
                </a:cubicBezTo>
                <a:cubicBezTo>
                  <a:pt x="15717" y="6486"/>
                  <a:pt x="15717" y="6480"/>
                  <a:pt x="15717" y="6469"/>
                </a:cubicBezTo>
                <a:cubicBezTo>
                  <a:pt x="15717" y="6463"/>
                  <a:pt x="15717" y="6457"/>
                  <a:pt x="15717" y="6445"/>
                </a:cubicBezTo>
                <a:cubicBezTo>
                  <a:pt x="15717" y="6439"/>
                  <a:pt x="15723" y="6439"/>
                  <a:pt x="15723" y="6433"/>
                </a:cubicBezTo>
                <a:cubicBezTo>
                  <a:pt x="15723" y="6356"/>
                  <a:pt x="15723" y="6356"/>
                  <a:pt x="15723" y="6356"/>
                </a:cubicBezTo>
                <a:cubicBezTo>
                  <a:pt x="15759" y="6356"/>
                  <a:pt x="15759" y="6356"/>
                  <a:pt x="15759" y="6356"/>
                </a:cubicBezTo>
                <a:cubicBezTo>
                  <a:pt x="15759" y="6386"/>
                  <a:pt x="15759" y="6386"/>
                  <a:pt x="15759" y="6386"/>
                </a:cubicBezTo>
                <a:cubicBezTo>
                  <a:pt x="15753" y="6397"/>
                  <a:pt x="15753" y="6397"/>
                  <a:pt x="15753" y="6397"/>
                </a:cubicBezTo>
                <a:cubicBezTo>
                  <a:pt x="15753" y="6409"/>
                  <a:pt x="15753" y="6409"/>
                  <a:pt x="15753" y="6409"/>
                </a:cubicBezTo>
                <a:cubicBezTo>
                  <a:pt x="15759" y="6409"/>
                  <a:pt x="15764" y="6409"/>
                  <a:pt x="15764" y="6409"/>
                </a:cubicBezTo>
                <a:cubicBezTo>
                  <a:pt x="15770" y="6409"/>
                  <a:pt x="15776" y="6409"/>
                  <a:pt x="15776" y="6409"/>
                </a:cubicBezTo>
                <a:cubicBezTo>
                  <a:pt x="15782" y="6409"/>
                  <a:pt x="15782" y="6415"/>
                  <a:pt x="15788" y="6415"/>
                </a:cubicBezTo>
                <a:cubicBezTo>
                  <a:pt x="15794" y="6415"/>
                  <a:pt x="15800" y="6415"/>
                  <a:pt x="15800" y="6421"/>
                </a:cubicBezTo>
                <a:cubicBezTo>
                  <a:pt x="15806" y="6421"/>
                  <a:pt x="15806" y="6421"/>
                  <a:pt x="15812" y="6421"/>
                </a:cubicBezTo>
                <a:cubicBezTo>
                  <a:pt x="15812" y="6439"/>
                  <a:pt x="15812" y="6439"/>
                  <a:pt x="15812" y="6439"/>
                </a:cubicBezTo>
                <a:cubicBezTo>
                  <a:pt x="15812" y="6445"/>
                  <a:pt x="15806" y="6451"/>
                  <a:pt x="15806" y="6451"/>
                </a:cubicBezTo>
                <a:cubicBezTo>
                  <a:pt x="15806" y="6457"/>
                  <a:pt x="15806" y="6463"/>
                  <a:pt x="15806" y="6463"/>
                </a:cubicBezTo>
                <a:cubicBezTo>
                  <a:pt x="15806" y="6475"/>
                  <a:pt x="15806" y="6475"/>
                  <a:pt x="15806" y="6475"/>
                </a:cubicBezTo>
                <a:cubicBezTo>
                  <a:pt x="15806" y="6480"/>
                  <a:pt x="15800" y="6486"/>
                  <a:pt x="15806" y="6492"/>
                </a:cubicBezTo>
                <a:cubicBezTo>
                  <a:pt x="15806" y="6492"/>
                  <a:pt x="15812" y="6498"/>
                  <a:pt x="15818" y="6498"/>
                </a:cubicBezTo>
                <a:cubicBezTo>
                  <a:pt x="15818" y="6504"/>
                  <a:pt x="15824" y="6504"/>
                  <a:pt x="15830" y="6504"/>
                </a:cubicBezTo>
                <a:cubicBezTo>
                  <a:pt x="15865" y="6504"/>
                  <a:pt x="15865" y="6504"/>
                  <a:pt x="15865" y="6504"/>
                </a:cubicBezTo>
                <a:cubicBezTo>
                  <a:pt x="15865" y="6498"/>
                  <a:pt x="15871" y="6498"/>
                  <a:pt x="15871" y="6492"/>
                </a:cubicBezTo>
                <a:cubicBezTo>
                  <a:pt x="15871" y="6475"/>
                  <a:pt x="15871" y="6475"/>
                  <a:pt x="15871" y="6475"/>
                </a:cubicBezTo>
                <a:cubicBezTo>
                  <a:pt x="15871" y="6463"/>
                  <a:pt x="15871" y="6457"/>
                  <a:pt x="15865" y="6445"/>
                </a:cubicBezTo>
                <a:cubicBezTo>
                  <a:pt x="15865" y="6445"/>
                  <a:pt x="15859" y="6445"/>
                  <a:pt x="15853" y="6439"/>
                </a:cubicBezTo>
                <a:cubicBezTo>
                  <a:pt x="15853" y="6439"/>
                  <a:pt x="15847" y="6433"/>
                  <a:pt x="15842" y="6427"/>
                </a:cubicBezTo>
                <a:cubicBezTo>
                  <a:pt x="15842" y="6427"/>
                  <a:pt x="15836" y="6427"/>
                  <a:pt x="15830" y="6421"/>
                </a:cubicBezTo>
                <a:cubicBezTo>
                  <a:pt x="15830" y="6415"/>
                  <a:pt x="15824" y="6409"/>
                  <a:pt x="15824" y="6403"/>
                </a:cubicBezTo>
                <a:cubicBezTo>
                  <a:pt x="15824" y="6397"/>
                  <a:pt x="15830" y="6392"/>
                  <a:pt x="15830" y="6386"/>
                </a:cubicBezTo>
                <a:cubicBezTo>
                  <a:pt x="15830" y="6374"/>
                  <a:pt x="15830" y="6374"/>
                  <a:pt x="15830" y="6374"/>
                </a:cubicBezTo>
                <a:cubicBezTo>
                  <a:pt x="15830" y="6374"/>
                  <a:pt x="15836" y="6368"/>
                  <a:pt x="15830" y="6362"/>
                </a:cubicBezTo>
                <a:cubicBezTo>
                  <a:pt x="15830" y="6362"/>
                  <a:pt x="15824" y="6362"/>
                  <a:pt x="15818" y="6356"/>
                </a:cubicBezTo>
                <a:cubicBezTo>
                  <a:pt x="15818" y="6350"/>
                  <a:pt x="15818" y="6350"/>
                  <a:pt x="15812" y="6344"/>
                </a:cubicBezTo>
                <a:cubicBezTo>
                  <a:pt x="15806" y="6338"/>
                  <a:pt x="15806" y="6338"/>
                  <a:pt x="15800" y="6338"/>
                </a:cubicBezTo>
                <a:cubicBezTo>
                  <a:pt x="15794" y="6332"/>
                  <a:pt x="15788" y="6338"/>
                  <a:pt x="15788" y="6332"/>
                </a:cubicBezTo>
                <a:cubicBezTo>
                  <a:pt x="15782" y="6332"/>
                  <a:pt x="15788" y="6326"/>
                  <a:pt x="15782" y="6320"/>
                </a:cubicBezTo>
                <a:cubicBezTo>
                  <a:pt x="15788" y="6303"/>
                  <a:pt x="15788" y="6303"/>
                  <a:pt x="15788" y="6303"/>
                </a:cubicBezTo>
                <a:cubicBezTo>
                  <a:pt x="15800" y="6303"/>
                  <a:pt x="15812" y="6303"/>
                  <a:pt x="15824" y="6303"/>
                </a:cubicBezTo>
                <a:cubicBezTo>
                  <a:pt x="15830" y="6303"/>
                  <a:pt x="15830" y="6297"/>
                  <a:pt x="15836" y="6291"/>
                </a:cubicBezTo>
                <a:cubicBezTo>
                  <a:pt x="15836" y="6291"/>
                  <a:pt x="15842" y="6291"/>
                  <a:pt x="15847" y="6291"/>
                </a:cubicBezTo>
                <a:cubicBezTo>
                  <a:pt x="15859" y="6285"/>
                  <a:pt x="15865" y="6291"/>
                  <a:pt x="15883" y="6291"/>
                </a:cubicBezTo>
                <a:lnTo>
                  <a:pt x="15889" y="6291"/>
                </a:lnTo>
                <a:cubicBezTo>
                  <a:pt x="15895" y="6291"/>
                  <a:pt x="15901" y="6285"/>
                  <a:pt x="15901" y="6273"/>
                </a:cubicBezTo>
                <a:lnTo>
                  <a:pt x="15895" y="6267"/>
                </a:lnTo>
                <a:cubicBezTo>
                  <a:pt x="15895" y="6261"/>
                  <a:pt x="15889" y="6255"/>
                  <a:pt x="15889" y="6255"/>
                </a:cubicBezTo>
                <a:cubicBezTo>
                  <a:pt x="15883" y="6249"/>
                  <a:pt x="15877" y="6249"/>
                  <a:pt x="15877" y="6249"/>
                </a:cubicBezTo>
                <a:cubicBezTo>
                  <a:pt x="15871" y="6243"/>
                  <a:pt x="15865" y="6243"/>
                  <a:pt x="15865" y="6237"/>
                </a:cubicBezTo>
                <a:cubicBezTo>
                  <a:pt x="15859" y="6237"/>
                  <a:pt x="15859" y="6231"/>
                  <a:pt x="15853" y="6231"/>
                </a:cubicBezTo>
                <a:cubicBezTo>
                  <a:pt x="15842" y="6231"/>
                  <a:pt x="15842" y="6231"/>
                  <a:pt x="15842" y="6231"/>
                </a:cubicBezTo>
                <a:cubicBezTo>
                  <a:pt x="15836" y="6231"/>
                  <a:pt x="15836" y="6231"/>
                  <a:pt x="15830" y="6231"/>
                </a:cubicBezTo>
                <a:cubicBezTo>
                  <a:pt x="15824" y="6231"/>
                  <a:pt x="15824" y="6231"/>
                  <a:pt x="15818" y="6237"/>
                </a:cubicBezTo>
                <a:cubicBezTo>
                  <a:pt x="15812" y="6237"/>
                  <a:pt x="15812" y="6243"/>
                  <a:pt x="15812" y="6249"/>
                </a:cubicBezTo>
                <a:cubicBezTo>
                  <a:pt x="15800" y="6255"/>
                  <a:pt x="15788" y="6267"/>
                  <a:pt x="15776" y="6267"/>
                </a:cubicBezTo>
                <a:cubicBezTo>
                  <a:pt x="15764" y="6273"/>
                  <a:pt x="15759" y="6267"/>
                  <a:pt x="15753" y="6267"/>
                </a:cubicBezTo>
                <a:cubicBezTo>
                  <a:pt x="15747" y="6267"/>
                  <a:pt x="15747" y="6267"/>
                  <a:pt x="15741" y="6267"/>
                </a:cubicBezTo>
                <a:cubicBezTo>
                  <a:pt x="15735" y="6261"/>
                  <a:pt x="15729" y="6261"/>
                  <a:pt x="15717" y="6255"/>
                </a:cubicBezTo>
                <a:lnTo>
                  <a:pt x="15711" y="6249"/>
                </a:lnTo>
                <a:cubicBezTo>
                  <a:pt x="15699" y="6249"/>
                  <a:pt x="15699" y="6249"/>
                  <a:pt x="15699" y="6249"/>
                </a:cubicBezTo>
                <a:cubicBezTo>
                  <a:pt x="15693" y="6249"/>
                  <a:pt x="15687" y="6255"/>
                  <a:pt x="15687" y="6261"/>
                </a:cubicBezTo>
                <a:cubicBezTo>
                  <a:pt x="15681" y="6267"/>
                  <a:pt x="15676" y="6273"/>
                  <a:pt x="15670" y="6285"/>
                </a:cubicBezTo>
                <a:cubicBezTo>
                  <a:pt x="15670" y="6291"/>
                  <a:pt x="15676" y="6297"/>
                  <a:pt x="15670" y="6303"/>
                </a:cubicBezTo>
                <a:cubicBezTo>
                  <a:pt x="15670" y="6309"/>
                  <a:pt x="15664" y="6309"/>
                  <a:pt x="15664" y="6315"/>
                </a:cubicBezTo>
                <a:cubicBezTo>
                  <a:pt x="15664" y="6315"/>
                  <a:pt x="15670" y="6320"/>
                  <a:pt x="15664" y="6326"/>
                </a:cubicBezTo>
                <a:cubicBezTo>
                  <a:pt x="15664" y="6326"/>
                  <a:pt x="15670" y="6332"/>
                  <a:pt x="15664" y="6338"/>
                </a:cubicBezTo>
                <a:lnTo>
                  <a:pt x="15658" y="6344"/>
                </a:lnTo>
                <a:cubicBezTo>
                  <a:pt x="15652" y="6344"/>
                  <a:pt x="15646" y="6344"/>
                  <a:pt x="15646" y="6344"/>
                </a:cubicBezTo>
                <a:cubicBezTo>
                  <a:pt x="15640" y="6344"/>
                  <a:pt x="15640" y="6350"/>
                  <a:pt x="15634" y="6356"/>
                </a:cubicBezTo>
                <a:cubicBezTo>
                  <a:pt x="15634" y="6362"/>
                  <a:pt x="15628" y="6368"/>
                  <a:pt x="15628" y="6374"/>
                </a:cubicBezTo>
                <a:close/>
                <a:moveTo>
                  <a:pt x="15960" y="6131"/>
                </a:moveTo>
                <a:lnTo>
                  <a:pt x="15960" y="6131"/>
                </a:lnTo>
                <a:cubicBezTo>
                  <a:pt x="15954" y="6131"/>
                  <a:pt x="15960" y="6137"/>
                  <a:pt x="15960" y="6142"/>
                </a:cubicBezTo>
                <a:cubicBezTo>
                  <a:pt x="15764" y="6142"/>
                  <a:pt x="15764" y="6142"/>
                  <a:pt x="15764" y="6142"/>
                </a:cubicBezTo>
                <a:cubicBezTo>
                  <a:pt x="15753" y="6142"/>
                  <a:pt x="15753" y="6154"/>
                  <a:pt x="15741" y="6160"/>
                </a:cubicBezTo>
                <a:cubicBezTo>
                  <a:pt x="15735" y="6166"/>
                  <a:pt x="15729" y="6166"/>
                  <a:pt x="15723" y="6166"/>
                </a:cubicBezTo>
                <a:cubicBezTo>
                  <a:pt x="15705" y="6166"/>
                  <a:pt x="15699" y="6166"/>
                  <a:pt x="15687" y="6172"/>
                </a:cubicBezTo>
                <a:cubicBezTo>
                  <a:pt x="15681" y="6172"/>
                  <a:pt x="15681" y="6178"/>
                  <a:pt x="15676" y="6184"/>
                </a:cubicBezTo>
                <a:cubicBezTo>
                  <a:pt x="15676" y="6190"/>
                  <a:pt x="15670" y="6196"/>
                  <a:pt x="15670" y="6202"/>
                </a:cubicBezTo>
                <a:cubicBezTo>
                  <a:pt x="15670" y="6208"/>
                  <a:pt x="15676" y="6214"/>
                  <a:pt x="15676" y="6220"/>
                </a:cubicBezTo>
                <a:cubicBezTo>
                  <a:pt x="15687" y="6214"/>
                  <a:pt x="15699" y="6208"/>
                  <a:pt x="15711" y="6202"/>
                </a:cubicBezTo>
                <a:cubicBezTo>
                  <a:pt x="15711" y="6202"/>
                  <a:pt x="15717" y="6202"/>
                  <a:pt x="15723" y="6196"/>
                </a:cubicBezTo>
                <a:cubicBezTo>
                  <a:pt x="15723" y="6196"/>
                  <a:pt x="15723" y="6190"/>
                  <a:pt x="15729" y="6190"/>
                </a:cubicBezTo>
                <a:cubicBezTo>
                  <a:pt x="15735" y="6184"/>
                  <a:pt x="15735" y="6184"/>
                  <a:pt x="15741" y="6184"/>
                </a:cubicBezTo>
                <a:cubicBezTo>
                  <a:pt x="15747" y="6178"/>
                  <a:pt x="15747" y="6178"/>
                  <a:pt x="15753" y="6178"/>
                </a:cubicBezTo>
                <a:cubicBezTo>
                  <a:pt x="15759" y="6172"/>
                  <a:pt x="15759" y="6178"/>
                  <a:pt x="15764" y="6178"/>
                </a:cubicBezTo>
                <a:cubicBezTo>
                  <a:pt x="15770" y="6172"/>
                  <a:pt x="15770" y="6166"/>
                  <a:pt x="15776" y="6166"/>
                </a:cubicBezTo>
                <a:cubicBezTo>
                  <a:pt x="15800" y="6172"/>
                  <a:pt x="15800" y="6172"/>
                  <a:pt x="15800" y="6172"/>
                </a:cubicBezTo>
                <a:cubicBezTo>
                  <a:pt x="15871" y="6172"/>
                  <a:pt x="15871" y="6172"/>
                  <a:pt x="15871" y="6172"/>
                </a:cubicBezTo>
                <a:cubicBezTo>
                  <a:pt x="15871" y="6172"/>
                  <a:pt x="15877" y="6172"/>
                  <a:pt x="15883" y="6172"/>
                </a:cubicBezTo>
                <a:lnTo>
                  <a:pt x="15889" y="6178"/>
                </a:lnTo>
                <a:cubicBezTo>
                  <a:pt x="15901" y="6184"/>
                  <a:pt x="15901" y="6190"/>
                  <a:pt x="15907" y="6190"/>
                </a:cubicBezTo>
                <a:cubicBezTo>
                  <a:pt x="15913" y="6190"/>
                  <a:pt x="15919" y="6190"/>
                  <a:pt x="15925" y="6190"/>
                </a:cubicBezTo>
                <a:cubicBezTo>
                  <a:pt x="15930" y="6184"/>
                  <a:pt x="15936" y="6184"/>
                  <a:pt x="15936" y="6184"/>
                </a:cubicBezTo>
                <a:cubicBezTo>
                  <a:pt x="15942" y="6178"/>
                  <a:pt x="15942" y="6172"/>
                  <a:pt x="15948" y="6172"/>
                </a:cubicBezTo>
                <a:cubicBezTo>
                  <a:pt x="15948" y="6166"/>
                  <a:pt x="15954" y="6172"/>
                  <a:pt x="15960" y="6172"/>
                </a:cubicBezTo>
                <a:cubicBezTo>
                  <a:pt x="15966" y="6166"/>
                  <a:pt x="15966" y="6166"/>
                  <a:pt x="15966" y="6166"/>
                </a:cubicBezTo>
                <a:cubicBezTo>
                  <a:pt x="15972" y="6160"/>
                  <a:pt x="15972" y="6154"/>
                  <a:pt x="15978" y="6154"/>
                </a:cubicBezTo>
                <a:cubicBezTo>
                  <a:pt x="15984" y="6142"/>
                  <a:pt x="15990" y="6137"/>
                  <a:pt x="15990" y="6125"/>
                </a:cubicBezTo>
                <a:cubicBezTo>
                  <a:pt x="15978" y="6125"/>
                  <a:pt x="15972" y="6125"/>
                  <a:pt x="15960" y="6131"/>
                </a:cubicBezTo>
                <a:close/>
                <a:moveTo>
                  <a:pt x="15901" y="6741"/>
                </a:moveTo>
                <a:lnTo>
                  <a:pt x="15901" y="6741"/>
                </a:lnTo>
                <a:cubicBezTo>
                  <a:pt x="15901" y="6747"/>
                  <a:pt x="15895" y="6753"/>
                  <a:pt x="15895" y="6753"/>
                </a:cubicBezTo>
                <a:cubicBezTo>
                  <a:pt x="15895" y="6765"/>
                  <a:pt x="15907" y="6765"/>
                  <a:pt x="15919" y="6771"/>
                </a:cubicBezTo>
                <a:cubicBezTo>
                  <a:pt x="15919" y="6771"/>
                  <a:pt x="15925" y="6771"/>
                  <a:pt x="15930" y="6771"/>
                </a:cubicBezTo>
                <a:cubicBezTo>
                  <a:pt x="15936" y="6771"/>
                  <a:pt x="15936" y="6777"/>
                  <a:pt x="15942" y="6777"/>
                </a:cubicBezTo>
                <a:cubicBezTo>
                  <a:pt x="15948" y="6777"/>
                  <a:pt x="15954" y="6765"/>
                  <a:pt x="15960" y="6753"/>
                </a:cubicBezTo>
                <a:cubicBezTo>
                  <a:pt x="15966" y="6747"/>
                  <a:pt x="15972" y="6741"/>
                  <a:pt x="15978" y="6735"/>
                </a:cubicBezTo>
                <a:cubicBezTo>
                  <a:pt x="15984" y="6730"/>
                  <a:pt x="15990" y="6724"/>
                  <a:pt x="15996" y="6724"/>
                </a:cubicBezTo>
                <a:cubicBezTo>
                  <a:pt x="15996" y="6718"/>
                  <a:pt x="16002" y="6718"/>
                  <a:pt x="16008" y="6718"/>
                </a:cubicBezTo>
                <a:cubicBezTo>
                  <a:pt x="16014" y="6718"/>
                  <a:pt x="16019" y="6718"/>
                  <a:pt x="16031" y="6718"/>
                </a:cubicBezTo>
                <a:cubicBezTo>
                  <a:pt x="16037" y="6712"/>
                  <a:pt x="16043" y="6700"/>
                  <a:pt x="16049" y="6694"/>
                </a:cubicBezTo>
                <a:cubicBezTo>
                  <a:pt x="16061" y="6694"/>
                  <a:pt x="16067" y="6688"/>
                  <a:pt x="16073" y="6688"/>
                </a:cubicBezTo>
                <a:cubicBezTo>
                  <a:pt x="16085" y="6688"/>
                  <a:pt x="16091" y="6688"/>
                  <a:pt x="16096" y="6688"/>
                </a:cubicBezTo>
                <a:cubicBezTo>
                  <a:pt x="16102" y="6688"/>
                  <a:pt x="16102" y="6688"/>
                  <a:pt x="16108" y="6688"/>
                </a:cubicBezTo>
                <a:cubicBezTo>
                  <a:pt x="16114" y="6688"/>
                  <a:pt x="16114" y="6682"/>
                  <a:pt x="16114" y="6676"/>
                </a:cubicBezTo>
                <a:cubicBezTo>
                  <a:pt x="16108" y="6676"/>
                  <a:pt x="16108" y="6676"/>
                  <a:pt x="16102" y="6670"/>
                </a:cubicBezTo>
                <a:cubicBezTo>
                  <a:pt x="16096" y="6670"/>
                  <a:pt x="16096" y="6664"/>
                  <a:pt x="16091" y="6658"/>
                </a:cubicBezTo>
                <a:cubicBezTo>
                  <a:pt x="16085" y="6658"/>
                  <a:pt x="16079" y="6658"/>
                  <a:pt x="16067" y="6658"/>
                </a:cubicBezTo>
                <a:cubicBezTo>
                  <a:pt x="16067" y="6658"/>
                  <a:pt x="16061" y="6658"/>
                  <a:pt x="16055" y="6658"/>
                </a:cubicBezTo>
                <a:lnTo>
                  <a:pt x="16049" y="6658"/>
                </a:lnTo>
                <a:cubicBezTo>
                  <a:pt x="16043" y="6664"/>
                  <a:pt x="16043" y="6670"/>
                  <a:pt x="16037" y="6670"/>
                </a:cubicBezTo>
                <a:cubicBezTo>
                  <a:pt x="16031" y="6676"/>
                  <a:pt x="16025" y="6676"/>
                  <a:pt x="16025" y="6676"/>
                </a:cubicBezTo>
                <a:cubicBezTo>
                  <a:pt x="16019" y="6676"/>
                  <a:pt x="16014" y="6676"/>
                  <a:pt x="16014" y="6676"/>
                </a:cubicBezTo>
                <a:cubicBezTo>
                  <a:pt x="16008" y="6682"/>
                  <a:pt x="16008" y="6688"/>
                  <a:pt x="16002" y="6688"/>
                </a:cubicBezTo>
                <a:cubicBezTo>
                  <a:pt x="15996" y="6688"/>
                  <a:pt x="15990" y="6688"/>
                  <a:pt x="15984" y="6688"/>
                </a:cubicBezTo>
                <a:cubicBezTo>
                  <a:pt x="15984" y="6688"/>
                  <a:pt x="15978" y="6688"/>
                  <a:pt x="15972" y="6694"/>
                </a:cubicBezTo>
                <a:cubicBezTo>
                  <a:pt x="15972" y="6694"/>
                  <a:pt x="15978" y="6700"/>
                  <a:pt x="15972" y="6706"/>
                </a:cubicBezTo>
                <a:cubicBezTo>
                  <a:pt x="15966" y="6706"/>
                  <a:pt x="15954" y="6706"/>
                  <a:pt x="15948" y="6706"/>
                </a:cubicBezTo>
                <a:cubicBezTo>
                  <a:pt x="15942" y="6706"/>
                  <a:pt x="15942" y="6706"/>
                  <a:pt x="15936" y="6706"/>
                </a:cubicBezTo>
                <a:cubicBezTo>
                  <a:pt x="15930" y="6706"/>
                  <a:pt x="15930" y="6718"/>
                  <a:pt x="15925" y="6718"/>
                </a:cubicBezTo>
                <a:cubicBezTo>
                  <a:pt x="15925" y="6724"/>
                  <a:pt x="15919" y="6724"/>
                  <a:pt x="15913" y="6730"/>
                </a:cubicBezTo>
                <a:cubicBezTo>
                  <a:pt x="15913" y="6730"/>
                  <a:pt x="15901" y="6735"/>
                  <a:pt x="15901" y="6741"/>
                </a:cubicBezTo>
                <a:cubicBezTo>
                  <a:pt x="15901" y="6747"/>
                  <a:pt x="15901" y="6747"/>
                  <a:pt x="15901" y="6747"/>
                </a:cubicBezTo>
                <a:cubicBezTo>
                  <a:pt x="15901" y="6753"/>
                  <a:pt x="15907" y="6753"/>
                  <a:pt x="15907" y="6759"/>
                </a:cubicBezTo>
                <a:lnTo>
                  <a:pt x="15901" y="6741"/>
                </a:lnTo>
                <a:close/>
                <a:moveTo>
                  <a:pt x="15877" y="6795"/>
                </a:moveTo>
                <a:lnTo>
                  <a:pt x="15877" y="6795"/>
                </a:lnTo>
                <a:cubicBezTo>
                  <a:pt x="15871" y="6795"/>
                  <a:pt x="15865" y="6801"/>
                  <a:pt x="15853" y="6807"/>
                </a:cubicBezTo>
                <a:cubicBezTo>
                  <a:pt x="15859" y="6813"/>
                  <a:pt x="15859" y="6813"/>
                  <a:pt x="15859" y="6818"/>
                </a:cubicBezTo>
                <a:cubicBezTo>
                  <a:pt x="15895" y="6818"/>
                  <a:pt x="15895" y="6818"/>
                  <a:pt x="15895" y="6818"/>
                </a:cubicBezTo>
                <a:cubicBezTo>
                  <a:pt x="15895" y="6801"/>
                  <a:pt x="15895" y="6801"/>
                  <a:pt x="15895" y="6801"/>
                </a:cubicBezTo>
                <a:cubicBezTo>
                  <a:pt x="15889" y="6789"/>
                  <a:pt x="15889" y="6789"/>
                  <a:pt x="15889" y="6789"/>
                </a:cubicBezTo>
                <a:cubicBezTo>
                  <a:pt x="15883" y="6789"/>
                  <a:pt x="15883" y="6789"/>
                  <a:pt x="15877" y="6795"/>
                </a:cubicBezTo>
                <a:close/>
                <a:moveTo>
                  <a:pt x="15699" y="6676"/>
                </a:moveTo>
                <a:lnTo>
                  <a:pt x="15699" y="6676"/>
                </a:lnTo>
                <a:cubicBezTo>
                  <a:pt x="15705" y="6682"/>
                  <a:pt x="15711" y="6688"/>
                  <a:pt x="15723" y="6694"/>
                </a:cubicBezTo>
                <a:cubicBezTo>
                  <a:pt x="15747" y="6694"/>
                  <a:pt x="15759" y="6694"/>
                  <a:pt x="15782" y="6694"/>
                </a:cubicBezTo>
                <a:cubicBezTo>
                  <a:pt x="15794" y="6694"/>
                  <a:pt x="15794" y="6694"/>
                  <a:pt x="15794" y="6694"/>
                </a:cubicBezTo>
                <a:cubicBezTo>
                  <a:pt x="15812" y="6694"/>
                  <a:pt x="15824" y="6694"/>
                  <a:pt x="15842" y="6694"/>
                </a:cubicBezTo>
                <a:cubicBezTo>
                  <a:pt x="15847" y="6694"/>
                  <a:pt x="15853" y="6688"/>
                  <a:pt x="15853" y="6688"/>
                </a:cubicBezTo>
                <a:cubicBezTo>
                  <a:pt x="15859" y="6688"/>
                  <a:pt x="15865" y="6688"/>
                  <a:pt x="15865" y="6688"/>
                </a:cubicBezTo>
                <a:cubicBezTo>
                  <a:pt x="15871" y="6688"/>
                  <a:pt x="15871" y="6688"/>
                  <a:pt x="15877" y="6688"/>
                </a:cubicBezTo>
                <a:cubicBezTo>
                  <a:pt x="15883" y="6688"/>
                  <a:pt x="15883" y="6682"/>
                  <a:pt x="15889" y="6682"/>
                </a:cubicBezTo>
                <a:cubicBezTo>
                  <a:pt x="15895" y="6676"/>
                  <a:pt x="15895" y="6670"/>
                  <a:pt x="15901" y="6670"/>
                </a:cubicBezTo>
                <a:cubicBezTo>
                  <a:pt x="15907" y="6670"/>
                  <a:pt x="15907" y="6670"/>
                  <a:pt x="15913" y="6670"/>
                </a:cubicBezTo>
                <a:cubicBezTo>
                  <a:pt x="15919" y="6670"/>
                  <a:pt x="15925" y="6670"/>
                  <a:pt x="15936" y="6670"/>
                </a:cubicBezTo>
                <a:cubicBezTo>
                  <a:pt x="15942" y="6670"/>
                  <a:pt x="15942" y="6670"/>
                  <a:pt x="15948" y="6670"/>
                </a:cubicBezTo>
                <a:cubicBezTo>
                  <a:pt x="15954" y="6670"/>
                  <a:pt x="15954" y="6664"/>
                  <a:pt x="15960" y="6658"/>
                </a:cubicBezTo>
                <a:cubicBezTo>
                  <a:pt x="15954" y="6652"/>
                  <a:pt x="15954" y="6652"/>
                  <a:pt x="15954" y="6652"/>
                </a:cubicBezTo>
                <a:cubicBezTo>
                  <a:pt x="15948" y="6652"/>
                  <a:pt x="15948" y="6647"/>
                  <a:pt x="15942" y="6652"/>
                </a:cubicBezTo>
                <a:cubicBezTo>
                  <a:pt x="15936" y="6652"/>
                  <a:pt x="15936" y="6658"/>
                  <a:pt x="15930" y="6658"/>
                </a:cubicBezTo>
                <a:cubicBezTo>
                  <a:pt x="15919" y="6658"/>
                  <a:pt x="15907" y="6658"/>
                  <a:pt x="15895" y="6658"/>
                </a:cubicBezTo>
                <a:cubicBezTo>
                  <a:pt x="15889" y="6658"/>
                  <a:pt x="15877" y="6664"/>
                  <a:pt x="15871" y="6664"/>
                </a:cubicBezTo>
                <a:cubicBezTo>
                  <a:pt x="15859" y="6664"/>
                  <a:pt x="15859" y="6664"/>
                  <a:pt x="15859" y="6664"/>
                </a:cubicBezTo>
                <a:cubicBezTo>
                  <a:pt x="15853" y="6664"/>
                  <a:pt x="15853" y="6664"/>
                  <a:pt x="15847" y="6664"/>
                </a:cubicBezTo>
                <a:cubicBezTo>
                  <a:pt x="15847" y="6664"/>
                  <a:pt x="15842" y="6664"/>
                  <a:pt x="15836" y="6664"/>
                </a:cubicBezTo>
                <a:cubicBezTo>
                  <a:pt x="15830" y="6670"/>
                  <a:pt x="15830" y="6670"/>
                  <a:pt x="15818" y="6670"/>
                </a:cubicBezTo>
                <a:cubicBezTo>
                  <a:pt x="15812" y="6670"/>
                  <a:pt x="15812" y="6670"/>
                  <a:pt x="15806" y="6670"/>
                </a:cubicBezTo>
                <a:cubicBezTo>
                  <a:pt x="15800" y="6670"/>
                  <a:pt x="15794" y="6658"/>
                  <a:pt x="15788" y="6658"/>
                </a:cubicBezTo>
                <a:cubicBezTo>
                  <a:pt x="15782" y="6658"/>
                  <a:pt x="15776" y="6658"/>
                  <a:pt x="15764" y="6652"/>
                </a:cubicBezTo>
                <a:cubicBezTo>
                  <a:pt x="15759" y="6652"/>
                  <a:pt x="15759" y="6652"/>
                  <a:pt x="15747" y="6652"/>
                </a:cubicBezTo>
                <a:cubicBezTo>
                  <a:pt x="15741" y="6652"/>
                  <a:pt x="15741" y="6652"/>
                  <a:pt x="15735" y="6652"/>
                </a:cubicBezTo>
                <a:cubicBezTo>
                  <a:pt x="15729" y="6658"/>
                  <a:pt x="15723" y="6658"/>
                  <a:pt x="15717" y="6658"/>
                </a:cubicBezTo>
                <a:cubicBezTo>
                  <a:pt x="15711" y="6664"/>
                  <a:pt x="15711" y="6670"/>
                  <a:pt x="15705" y="6670"/>
                </a:cubicBezTo>
                <a:cubicBezTo>
                  <a:pt x="15687" y="6670"/>
                  <a:pt x="15687" y="6670"/>
                  <a:pt x="15687" y="6670"/>
                </a:cubicBezTo>
                <a:lnTo>
                  <a:pt x="15699" y="6676"/>
                </a:lnTo>
                <a:close/>
                <a:moveTo>
                  <a:pt x="15676" y="6712"/>
                </a:moveTo>
                <a:lnTo>
                  <a:pt x="15676" y="6712"/>
                </a:lnTo>
                <a:cubicBezTo>
                  <a:pt x="15670" y="6718"/>
                  <a:pt x="15664" y="6718"/>
                  <a:pt x="15658" y="6724"/>
                </a:cubicBezTo>
                <a:cubicBezTo>
                  <a:pt x="15658" y="6730"/>
                  <a:pt x="15658" y="6730"/>
                  <a:pt x="15664" y="6735"/>
                </a:cubicBezTo>
                <a:cubicBezTo>
                  <a:pt x="15664" y="6741"/>
                  <a:pt x="15670" y="6741"/>
                  <a:pt x="15670" y="6741"/>
                </a:cubicBezTo>
                <a:cubicBezTo>
                  <a:pt x="15676" y="6747"/>
                  <a:pt x="15676" y="6753"/>
                  <a:pt x="15676" y="6753"/>
                </a:cubicBezTo>
                <a:cubicBezTo>
                  <a:pt x="15681" y="6759"/>
                  <a:pt x="15681" y="6765"/>
                  <a:pt x="15687" y="6765"/>
                </a:cubicBezTo>
                <a:cubicBezTo>
                  <a:pt x="15693" y="6771"/>
                  <a:pt x="15693" y="6771"/>
                  <a:pt x="15699" y="6771"/>
                </a:cubicBezTo>
                <a:cubicBezTo>
                  <a:pt x="15711" y="6771"/>
                  <a:pt x="15717" y="6771"/>
                  <a:pt x="15723" y="6771"/>
                </a:cubicBezTo>
                <a:cubicBezTo>
                  <a:pt x="15741" y="6771"/>
                  <a:pt x="15747" y="6771"/>
                  <a:pt x="15759" y="6765"/>
                </a:cubicBezTo>
                <a:cubicBezTo>
                  <a:pt x="15759" y="6753"/>
                  <a:pt x="15759" y="6753"/>
                  <a:pt x="15759" y="6753"/>
                </a:cubicBezTo>
                <a:cubicBezTo>
                  <a:pt x="15753" y="6753"/>
                  <a:pt x="15753" y="6753"/>
                  <a:pt x="15747" y="6753"/>
                </a:cubicBezTo>
                <a:cubicBezTo>
                  <a:pt x="15741" y="6753"/>
                  <a:pt x="15735" y="6747"/>
                  <a:pt x="15735" y="6747"/>
                </a:cubicBezTo>
                <a:cubicBezTo>
                  <a:pt x="15729" y="6741"/>
                  <a:pt x="15735" y="6735"/>
                  <a:pt x="15729" y="6735"/>
                </a:cubicBezTo>
                <a:cubicBezTo>
                  <a:pt x="15729" y="6735"/>
                  <a:pt x="15723" y="6735"/>
                  <a:pt x="15717" y="6730"/>
                </a:cubicBezTo>
                <a:cubicBezTo>
                  <a:pt x="15717" y="6730"/>
                  <a:pt x="15711" y="6730"/>
                  <a:pt x="15705" y="6730"/>
                </a:cubicBezTo>
                <a:cubicBezTo>
                  <a:pt x="15699" y="6730"/>
                  <a:pt x="15699" y="6724"/>
                  <a:pt x="15699" y="6718"/>
                </a:cubicBezTo>
                <a:cubicBezTo>
                  <a:pt x="15693" y="6718"/>
                  <a:pt x="15681" y="6712"/>
                  <a:pt x="15676" y="6712"/>
                </a:cubicBezTo>
                <a:close/>
                <a:moveTo>
                  <a:pt x="15533" y="6664"/>
                </a:moveTo>
                <a:lnTo>
                  <a:pt x="15533" y="6664"/>
                </a:lnTo>
                <a:cubicBezTo>
                  <a:pt x="15527" y="6664"/>
                  <a:pt x="15515" y="6670"/>
                  <a:pt x="15515" y="6676"/>
                </a:cubicBezTo>
                <a:cubicBezTo>
                  <a:pt x="15515" y="6682"/>
                  <a:pt x="15521" y="6682"/>
                  <a:pt x="15527" y="6688"/>
                </a:cubicBezTo>
                <a:cubicBezTo>
                  <a:pt x="15533" y="6700"/>
                  <a:pt x="15545" y="6694"/>
                  <a:pt x="15563" y="6694"/>
                </a:cubicBezTo>
                <a:cubicBezTo>
                  <a:pt x="15569" y="6694"/>
                  <a:pt x="15575" y="6694"/>
                  <a:pt x="15581" y="6694"/>
                </a:cubicBezTo>
                <a:cubicBezTo>
                  <a:pt x="15587" y="6688"/>
                  <a:pt x="15592" y="6688"/>
                  <a:pt x="15592" y="6688"/>
                </a:cubicBezTo>
                <a:cubicBezTo>
                  <a:pt x="15598" y="6682"/>
                  <a:pt x="15598" y="6676"/>
                  <a:pt x="15604" y="6676"/>
                </a:cubicBezTo>
                <a:cubicBezTo>
                  <a:pt x="15610" y="6670"/>
                  <a:pt x="15622" y="6676"/>
                  <a:pt x="15628" y="6676"/>
                </a:cubicBezTo>
                <a:cubicBezTo>
                  <a:pt x="15640" y="6676"/>
                  <a:pt x="15646" y="6676"/>
                  <a:pt x="15658" y="6676"/>
                </a:cubicBezTo>
                <a:lnTo>
                  <a:pt x="15664" y="6676"/>
                </a:lnTo>
                <a:lnTo>
                  <a:pt x="15664" y="6676"/>
                </a:lnTo>
                <a:cubicBezTo>
                  <a:pt x="15658" y="6670"/>
                  <a:pt x="15664" y="6664"/>
                  <a:pt x="15664" y="6658"/>
                </a:cubicBezTo>
                <a:cubicBezTo>
                  <a:pt x="15652" y="6658"/>
                  <a:pt x="15646" y="6664"/>
                  <a:pt x="15640" y="6658"/>
                </a:cubicBezTo>
                <a:cubicBezTo>
                  <a:pt x="15634" y="6658"/>
                  <a:pt x="15634" y="6658"/>
                  <a:pt x="15628" y="6652"/>
                </a:cubicBezTo>
                <a:cubicBezTo>
                  <a:pt x="15622" y="6652"/>
                  <a:pt x="15616" y="6658"/>
                  <a:pt x="15616" y="6652"/>
                </a:cubicBezTo>
                <a:cubicBezTo>
                  <a:pt x="15610" y="6652"/>
                  <a:pt x="15604" y="6652"/>
                  <a:pt x="15598" y="6652"/>
                </a:cubicBezTo>
                <a:cubicBezTo>
                  <a:pt x="15587" y="6652"/>
                  <a:pt x="15587" y="6652"/>
                  <a:pt x="15581" y="6652"/>
                </a:cubicBezTo>
                <a:cubicBezTo>
                  <a:pt x="15575" y="6652"/>
                  <a:pt x="15569" y="6658"/>
                  <a:pt x="15569" y="6658"/>
                </a:cubicBezTo>
                <a:cubicBezTo>
                  <a:pt x="15563" y="6658"/>
                  <a:pt x="15563" y="6664"/>
                  <a:pt x="15557" y="6664"/>
                </a:cubicBezTo>
                <a:cubicBezTo>
                  <a:pt x="15551" y="6664"/>
                  <a:pt x="15545" y="6664"/>
                  <a:pt x="15533" y="6664"/>
                </a:cubicBezTo>
                <a:close/>
                <a:moveTo>
                  <a:pt x="14917" y="6569"/>
                </a:moveTo>
                <a:lnTo>
                  <a:pt x="14917" y="6569"/>
                </a:lnTo>
                <a:cubicBezTo>
                  <a:pt x="14917" y="6581"/>
                  <a:pt x="14917" y="6581"/>
                  <a:pt x="14917" y="6581"/>
                </a:cubicBezTo>
                <a:cubicBezTo>
                  <a:pt x="14952" y="6581"/>
                  <a:pt x="14952" y="6581"/>
                  <a:pt x="14952" y="6581"/>
                </a:cubicBezTo>
                <a:cubicBezTo>
                  <a:pt x="14952" y="6605"/>
                  <a:pt x="14952" y="6605"/>
                  <a:pt x="14952" y="6605"/>
                </a:cubicBezTo>
                <a:cubicBezTo>
                  <a:pt x="14958" y="6605"/>
                  <a:pt x="14964" y="6605"/>
                  <a:pt x="14970" y="6605"/>
                </a:cubicBezTo>
                <a:cubicBezTo>
                  <a:pt x="14976" y="6605"/>
                  <a:pt x="14982" y="6605"/>
                  <a:pt x="14982" y="6605"/>
                </a:cubicBezTo>
                <a:cubicBezTo>
                  <a:pt x="14994" y="6611"/>
                  <a:pt x="14994" y="6611"/>
                  <a:pt x="14994" y="6611"/>
                </a:cubicBezTo>
                <a:cubicBezTo>
                  <a:pt x="15000" y="6617"/>
                  <a:pt x="15000" y="6623"/>
                  <a:pt x="15005" y="6623"/>
                </a:cubicBezTo>
                <a:cubicBezTo>
                  <a:pt x="15005" y="6629"/>
                  <a:pt x="15012" y="6635"/>
                  <a:pt x="15017" y="6635"/>
                </a:cubicBezTo>
                <a:cubicBezTo>
                  <a:pt x="15023" y="6641"/>
                  <a:pt x="15023" y="6641"/>
                  <a:pt x="15035" y="6641"/>
                </a:cubicBezTo>
                <a:cubicBezTo>
                  <a:pt x="15047" y="6641"/>
                  <a:pt x="15047" y="6629"/>
                  <a:pt x="15059" y="6629"/>
                </a:cubicBezTo>
                <a:cubicBezTo>
                  <a:pt x="15065" y="6629"/>
                  <a:pt x="15071" y="6629"/>
                  <a:pt x="15071" y="6629"/>
                </a:cubicBezTo>
                <a:cubicBezTo>
                  <a:pt x="15083" y="6629"/>
                  <a:pt x="15089" y="6629"/>
                  <a:pt x="15094" y="6629"/>
                </a:cubicBezTo>
                <a:cubicBezTo>
                  <a:pt x="15106" y="6629"/>
                  <a:pt x="15112" y="6623"/>
                  <a:pt x="15118" y="6623"/>
                </a:cubicBezTo>
                <a:cubicBezTo>
                  <a:pt x="15130" y="6623"/>
                  <a:pt x="15136" y="6623"/>
                  <a:pt x="15142" y="6629"/>
                </a:cubicBezTo>
                <a:cubicBezTo>
                  <a:pt x="15148" y="6629"/>
                  <a:pt x="15148" y="6635"/>
                  <a:pt x="15148" y="6641"/>
                </a:cubicBezTo>
                <a:cubicBezTo>
                  <a:pt x="15154" y="6641"/>
                  <a:pt x="15154" y="6647"/>
                  <a:pt x="15160" y="6647"/>
                </a:cubicBezTo>
                <a:cubicBezTo>
                  <a:pt x="15166" y="6647"/>
                  <a:pt x="15166" y="6647"/>
                  <a:pt x="15171" y="6647"/>
                </a:cubicBezTo>
                <a:cubicBezTo>
                  <a:pt x="15183" y="6647"/>
                  <a:pt x="15189" y="6647"/>
                  <a:pt x="15195" y="6647"/>
                </a:cubicBezTo>
                <a:cubicBezTo>
                  <a:pt x="15207" y="6647"/>
                  <a:pt x="15213" y="6647"/>
                  <a:pt x="15225" y="6647"/>
                </a:cubicBezTo>
                <a:cubicBezTo>
                  <a:pt x="15237" y="6652"/>
                  <a:pt x="15237" y="6658"/>
                  <a:pt x="15249" y="6664"/>
                </a:cubicBezTo>
                <a:cubicBezTo>
                  <a:pt x="15255" y="6664"/>
                  <a:pt x="15255" y="6670"/>
                  <a:pt x="15260" y="6670"/>
                </a:cubicBezTo>
                <a:cubicBezTo>
                  <a:pt x="15260" y="6670"/>
                  <a:pt x="15266" y="6670"/>
                  <a:pt x="15272" y="6670"/>
                </a:cubicBezTo>
                <a:cubicBezTo>
                  <a:pt x="15284" y="6676"/>
                  <a:pt x="15290" y="6676"/>
                  <a:pt x="15296" y="6676"/>
                </a:cubicBezTo>
                <a:cubicBezTo>
                  <a:pt x="15296" y="6670"/>
                  <a:pt x="15296" y="6670"/>
                  <a:pt x="15296" y="6664"/>
                </a:cubicBezTo>
                <a:cubicBezTo>
                  <a:pt x="15296" y="6658"/>
                  <a:pt x="15302" y="6658"/>
                  <a:pt x="15302" y="6652"/>
                </a:cubicBezTo>
                <a:cubicBezTo>
                  <a:pt x="15308" y="6652"/>
                  <a:pt x="15314" y="6652"/>
                  <a:pt x="15314" y="6652"/>
                </a:cubicBezTo>
                <a:cubicBezTo>
                  <a:pt x="15320" y="6652"/>
                  <a:pt x="15320" y="6658"/>
                  <a:pt x="15326" y="6658"/>
                </a:cubicBezTo>
                <a:cubicBezTo>
                  <a:pt x="15332" y="6664"/>
                  <a:pt x="15332" y="6658"/>
                  <a:pt x="15337" y="6658"/>
                </a:cubicBezTo>
                <a:cubicBezTo>
                  <a:pt x="15349" y="6658"/>
                  <a:pt x="15349" y="6658"/>
                  <a:pt x="15349" y="6658"/>
                </a:cubicBezTo>
                <a:cubicBezTo>
                  <a:pt x="15355" y="6658"/>
                  <a:pt x="15361" y="6652"/>
                  <a:pt x="15367" y="6652"/>
                </a:cubicBezTo>
                <a:cubicBezTo>
                  <a:pt x="15373" y="6652"/>
                  <a:pt x="15379" y="6658"/>
                  <a:pt x="15385" y="6658"/>
                </a:cubicBezTo>
                <a:cubicBezTo>
                  <a:pt x="15391" y="6664"/>
                  <a:pt x="15397" y="6664"/>
                  <a:pt x="15397" y="6664"/>
                </a:cubicBezTo>
                <a:cubicBezTo>
                  <a:pt x="15403" y="6664"/>
                  <a:pt x="15403" y="6670"/>
                  <a:pt x="15409" y="6676"/>
                </a:cubicBezTo>
                <a:cubicBezTo>
                  <a:pt x="15415" y="6682"/>
                  <a:pt x="15421" y="6688"/>
                  <a:pt x="15426" y="6688"/>
                </a:cubicBezTo>
                <a:cubicBezTo>
                  <a:pt x="15438" y="6694"/>
                  <a:pt x="15444" y="6694"/>
                  <a:pt x="15456" y="6694"/>
                </a:cubicBezTo>
                <a:cubicBezTo>
                  <a:pt x="15468" y="6694"/>
                  <a:pt x="15468" y="6694"/>
                  <a:pt x="15468" y="6694"/>
                </a:cubicBezTo>
                <a:cubicBezTo>
                  <a:pt x="15474" y="6694"/>
                  <a:pt x="15474" y="6688"/>
                  <a:pt x="15480" y="6688"/>
                </a:cubicBezTo>
                <a:cubicBezTo>
                  <a:pt x="15474" y="6676"/>
                  <a:pt x="15468" y="6670"/>
                  <a:pt x="15468" y="6664"/>
                </a:cubicBezTo>
                <a:cubicBezTo>
                  <a:pt x="15462" y="6658"/>
                  <a:pt x="15462" y="6652"/>
                  <a:pt x="15456" y="6652"/>
                </a:cubicBezTo>
                <a:cubicBezTo>
                  <a:pt x="15450" y="6652"/>
                  <a:pt x="15450" y="6652"/>
                  <a:pt x="15444" y="6652"/>
                </a:cubicBezTo>
                <a:cubicBezTo>
                  <a:pt x="15432" y="6647"/>
                  <a:pt x="15426" y="6641"/>
                  <a:pt x="15426" y="6629"/>
                </a:cubicBezTo>
                <a:cubicBezTo>
                  <a:pt x="15337" y="6629"/>
                  <a:pt x="15337" y="6629"/>
                  <a:pt x="15337" y="6629"/>
                </a:cubicBezTo>
                <a:cubicBezTo>
                  <a:pt x="15337" y="6629"/>
                  <a:pt x="15332" y="6623"/>
                  <a:pt x="15337" y="6617"/>
                </a:cubicBezTo>
                <a:cubicBezTo>
                  <a:pt x="15337" y="6611"/>
                  <a:pt x="15337" y="6611"/>
                  <a:pt x="15344" y="6605"/>
                </a:cubicBezTo>
                <a:lnTo>
                  <a:pt x="15349" y="6605"/>
                </a:lnTo>
                <a:cubicBezTo>
                  <a:pt x="15361" y="6599"/>
                  <a:pt x="15367" y="6605"/>
                  <a:pt x="15373" y="6605"/>
                </a:cubicBezTo>
                <a:cubicBezTo>
                  <a:pt x="15385" y="6605"/>
                  <a:pt x="15391" y="6599"/>
                  <a:pt x="15397" y="6593"/>
                </a:cubicBezTo>
                <a:cubicBezTo>
                  <a:pt x="15391" y="6593"/>
                  <a:pt x="15385" y="6593"/>
                  <a:pt x="15373" y="6587"/>
                </a:cubicBezTo>
                <a:cubicBezTo>
                  <a:pt x="15373" y="6587"/>
                  <a:pt x="15367" y="6587"/>
                  <a:pt x="15361" y="6581"/>
                </a:cubicBezTo>
                <a:cubicBezTo>
                  <a:pt x="15361" y="6581"/>
                  <a:pt x="15355" y="6587"/>
                  <a:pt x="15349" y="6581"/>
                </a:cubicBezTo>
                <a:cubicBezTo>
                  <a:pt x="15344" y="6581"/>
                  <a:pt x="15337" y="6575"/>
                  <a:pt x="15326" y="6575"/>
                </a:cubicBezTo>
                <a:cubicBezTo>
                  <a:pt x="15320" y="6575"/>
                  <a:pt x="15314" y="6581"/>
                  <a:pt x="15302" y="6581"/>
                </a:cubicBezTo>
                <a:cubicBezTo>
                  <a:pt x="15296" y="6581"/>
                  <a:pt x="15296" y="6575"/>
                  <a:pt x="15290" y="6575"/>
                </a:cubicBezTo>
                <a:cubicBezTo>
                  <a:pt x="15278" y="6575"/>
                  <a:pt x="15266" y="6581"/>
                  <a:pt x="15255" y="6575"/>
                </a:cubicBezTo>
                <a:cubicBezTo>
                  <a:pt x="15249" y="6575"/>
                  <a:pt x="15243" y="6569"/>
                  <a:pt x="15231" y="6563"/>
                </a:cubicBezTo>
                <a:cubicBezTo>
                  <a:pt x="15225" y="6563"/>
                  <a:pt x="15219" y="6558"/>
                  <a:pt x="15207" y="6558"/>
                </a:cubicBezTo>
                <a:lnTo>
                  <a:pt x="14917" y="6569"/>
                </a:lnTo>
                <a:close/>
                <a:moveTo>
                  <a:pt x="14739" y="6486"/>
                </a:moveTo>
                <a:lnTo>
                  <a:pt x="14739" y="6486"/>
                </a:lnTo>
                <a:cubicBezTo>
                  <a:pt x="14739" y="6486"/>
                  <a:pt x="14733" y="6492"/>
                  <a:pt x="14733" y="6498"/>
                </a:cubicBezTo>
                <a:lnTo>
                  <a:pt x="14733" y="6504"/>
                </a:lnTo>
                <a:cubicBezTo>
                  <a:pt x="14745" y="6516"/>
                  <a:pt x="14745" y="6516"/>
                  <a:pt x="14745" y="6516"/>
                </a:cubicBezTo>
                <a:cubicBezTo>
                  <a:pt x="14745" y="6504"/>
                  <a:pt x="14745" y="6504"/>
                  <a:pt x="14745" y="6504"/>
                </a:cubicBezTo>
                <a:cubicBezTo>
                  <a:pt x="14745" y="6498"/>
                  <a:pt x="14739" y="6498"/>
                  <a:pt x="14739" y="6498"/>
                </a:cubicBezTo>
                <a:lnTo>
                  <a:pt x="14739" y="6486"/>
                </a:lnTo>
                <a:close/>
                <a:moveTo>
                  <a:pt x="15148" y="6095"/>
                </a:moveTo>
                <a:lnTo>
                  <a:pt x="15148" y="6095"/>
                </a:lnTo>
                <a:cubicBezTo>
                  <a:pt x="15136" y="6095"/>
                  <a:pt x="15136" y="6095"/>
                  <a:pt x="15136" y="6095"/>
                </a:cubicBezTo>
                <a:cubicBezTo>
                  <a:pt x="15130" y="6095"/>
                  <a:pt x="15130" y="6095"/>
                  <a:pt x="15124" y="6101"/>
                </a:cubicBezTo>
                <a:cubicBezTo>
                  <a:pt x="15124" y="6119"/>
                  <a:pt x="15124" y="6131"/>
                  <a:pt x="15118" y="6142"/>
                </a:cubicBezTo>
                <a:cubicBezTo>
                  <a:pt x="15118" y="6149"/>
                  <a:pt x="15106" y="6149"/>
                  <a:pt x="15106" y="6154"/>
                </a:cubicBezTo>
                <a:cubicBezTo>
                  <a:pt x="15106" y="6154"/>
                  <a:pt x="15106" y="6160"/>
                  <a:pt x="15106" y="6166"/>
                </a:cubicBezTo>
                <a:cubicBezTo>
                  <a:pt x="15100" y="6172"/>
                  <a:pt x="15106" y="6178"/>
                  <a:pt x="15106" y="6190"/>
                </a:cubicBezTo>
                <a:cubicBezTo>
                  <a:pt x="15106" y="6202"/>
                  <a:pt x="15100" y="6208"/>
                  <a:pt x="15106" y="6214"/>
                </a:cubicBezTo>
                <a:cubicBezTo>
                  <a:pt x="15106" y="6220"/>
                  <a:pt x="15106" y="6226"/>
                  <a:pt x="15106" y="6226"/>
                </a:cubicBezTo>
                <a:cubicBezTo>
                  <a:pt x="15112" y="6231"/>
                  <a:pt x="15112" y="6231"/>
                  <a:pt x="15118" y="6237"/>
                </a:cubicBezTo>
                <a:cubicBezTo>
                  <a:pt x="15124" y="6243"/>
                  <a:pt x="15136" y="6243"/>
                  <a:pt x="15142" y="6249"/>
                </a:cubicBezTo>
                <a:cubicBezTo>
                  <a:pt x="15148" y="6249"/>
                  <a:pt x="15148" y="6255"/>
                  <a:pt x="15148" y="6261"/>
                </a:cubicBezTo>
                <a:cubicBezTo>
                  <a:pt x="15154" y="6261"/>
                  <a:pt x="15160" y="6261"/>
                  <a:pt x="15160" y="6267"/>
                </a:cubicBezTo>
                <a:cubicBezTo>
                  <a:pt x="15166" y="6273"/>
                  <a:pt x="15160" y="6279"/>
                  <a:pt x="15160" y="6285"/>
                </a:cubicBezTo>
                <a:cubicBezTo>
                  <a:pt x="15160" y="6285"/>
                  <a:pt x="15160" y="6285"/>
                  <a:pt x="15160" y="6291"/>
                </a:cubicBezTo>
                <a:cubicBezTo>
                  <a:pt x="15160" y="6303"/>
                  <a:pt x="15160" y="6303"/>
                  <a:pt x="15160" y="6303"/>
                </a:cubicBezTo>
                <a:cubicBezTo>
                  <a:pt x="15160" y="6309"/>
                  <a:pt x="15154" y="6309"/>
                  <a:pt x="15154" y="6320"/>
                </a:cubicBezTo>
                <a:cubicBezTo>
                  <a:pt x="15154" y="6326"/>
                  <a:pt x="15160" y="6332"/>
                  <a:pt x="15160" y="6338"/>
                </a:cubicBezTo>
                <a:lnTo>
                  <a:pt x="15160" y="6344"/>
                </a:lnTo>
                <a:cubicBezTo>
                  <a:pt x="15166" y="6350"/>
                  <a:pt x="15166" y="6356"/>
                  <a:pt x="15171" y="6356"/>
                </a:cubicBezTo>
                <a:cubicBezTo>
                  <a:pt x="15171" y="6362"/>
                  <a:pt x="15178" y="6362"/>
                  <a:pt x="15183" y="6362"/>
                </a:cubicBezTo>
                <a:cubicBezTo>
                  <a:pt x="15189" y="6368"/>
                  <a:pt x="15195" y="6368"/>
                  <a:pt x="15201" y="6368"/>
                </a:cubicBezTo>
                <a:cubicBezTo>
                  <a:pt x="15213" y="6368"/>
                  <a:pt x="15219" y="6368"/>
                  <a:pt x="15231" y="6368"/>
                </a:cubicBezTo>
                <a:cubicBezTo>
                  <a:pt x="15231" y="6368"/>
                  <a:pt x="15237" y="6368"/>
                  <a:pt x="15243" y="6368"/>
                </a:cubicBezTo>
                <a:cubicBezTo>
                  <a:pt x="15243" y="6374"/>
                  <a:pt x="15243" y="6380"/>
                  <a:pt x="15243" y="6380"/>
                </a:cubicBezTo>
                <a:cubicBezTo>
                  <a:pt x="15249" y="6386"/>
                  <a:pt x="15255" y="6397"/>
                  <a:pt x="15266" y="6397"/>
                </a:cubicBezTo>
                <a:cubicBezTo>
                  <a:pt x="15272" y="6397"/>
                  <a:pt x="15278" y="6397"/>
                  <a:pt x="15284" y="6397"/>
                </a:cubicBezTo>
                <a:cubicBezTo>
                  <a:pt x="15296" y="6397"/>
                  <a:pt x="15302" y="6397"/>
                  <a:pt x="15308" y="6397"/>
                </a:cubicBezTo>
                <a:cubicBezTo>
                  <a:pt x="15320" y="6397"/>
                  <a:pt x="15326" y="6386"/>
                  <a:pt x="15337" y="6386"/>
                </a:cubicBezTo>
                <a:cubicBezTo>
                  <a:pt x="15344" y="6386"/>
                  <a:pt x="15349" y="6386"/>
                  <a:pt x="15355" y="6386"/>
                </a:cubicBezTo>
                <a:cubicBezTo>
                  <a:pt x="15361" y="6392"/>
                  <a:pt x="15361" y="6392"/>
                  <a:pt x="15367" y="6397"/>
                </a:cubicBezTo>
                <a:cubicBezTo>
                  <a:pt x="15373" y="6397"/>
                  <a:pt x="15367" y="6409"/>
                  <a:pt x="15373" y="6409"/>
                </a:cubicBezTo>
                <a:cubicBezTo>
                  <a:pt x="15385" y="6409"/>
                  <a:pt x="15385" y="6397"/>
                  <a:pt x="15391" y="6397"/>
                </a:cubicBezTo>
                <a:cubicBezTo>
                  <a:pt x="15403" y="6397"/>
                  <a:pt x="15415" y="6409"/>
                  <a:pt x="15421" y="6415"/>
                </a:cubicBezTo>
                <a:cubicBezTo>
                  <a:pt x="15426" y="6421"/>
                  <a:pt x="15426" y="6427"/>
                  <a:pt x="15432" y="6427"/>
                </a:cubicBezTo>
                <a:cubicBezTo>
                  <a:pt x="15438" y="6427"/>
                  <a:pt x="15438" y="6427"/>
                  <a:pt x="15444" y="6427"/>
                </a:cubicBezTo>
                <a:cubicBezTo>
                  <a:pt x="15450" y="6433"/>
                  <a:pt x="15456" y="6427"/>
                  <a:pt x="15462" y="6427"/>
                </a:cubicBezTo>
                <a:cubicBezTo>
                  <a:pt x="15480" y="6427"/>
                  <a:pt x="15480" y="6427"/>
                  <a:pt x="15480" y="6427"/>
                </a:cubicBezTo>
                <a:cubicBezTo>
                  <a:pt x="15480" y="6427"/>
                  <a:pt x="15480" y="6427"/>
                  <a:pt x="15486" y="6427"/>
                </a:cubicBezTo>
                <a:cubicBezTo>
                  <a:pt x="15486" y="6403"/>
                  <a:pt x="15486" y="6403"/>
                  <a:pt x="15486" y="6403"/>
                </a:cubicBezTo>
                <a:cubicBezTo>
                  <a:pt x="15486" y="6397"/>
                  <a:pt x="15486" y="6397"/>
                  <a:pt x="15486" y="6392"/>
                </a:cubicBezTo>
                <a:cubicBezTo>
                  <a:pt x="15492" y="6392"/>
                  <a:pt x="15492" y="6392"/>
                  <a:pt x="15498" y="6386"/>
                </a:cubicBezTo>
                <a:cubicBezTo>
                  <a:pt x="15504" y="6386"/>
                  <a:pt x="15504" y="6386"/>
                  <a:pt x="15510" y="6380"/>
                </a:cubicBezTo>
                <a:cubicBezTo>
                  <a:pt x="15515" y="6380"/>
                  <a:pt x="15515" y="6374"/>
                  <a:pt x="15515" y="6362"/>
                </a:cubicBezTo>
                <a:cubicBezTo>
                  <a:pt x="15515" y="6356"/>
                  <a:pt x="15515" y="6350"/>
                  <a:pt x="15515" y="6344"/>
                </a:cubicBezTo>
                <a:cubicBezTo>
                  <a:pt x="15515" y="6344"/>
                  <a:pt x="15510" y="6338"/>
                  <a:pt x="15504" y="6338"/>
                </a:cubicBezTo>
                <a:cubicBezTo>
                  <a:pt x="15504" y="6332"/>
                  <a:pt x="15504" y="6326"/>
                  <a:pt x="15504" y="6320"/>
                </a:cubicBezTo>
                <a:cubicBezTo>
                  <a:pt x="15504" y="6315"/>
                  <a:pt x="15510" y="6315"/>
                  <a:pt x="15510" y="6309"/>
                </a:cubicBezTo>
                <a:cubicBezTo>
                  <a:pt x="15510" y="6309"/>
                  <a:pt x="15515" y="6303"/>
                  <a:pt x="15521" y="6303"/>
                </a:cubicBezTo>
                <a:cubicBezTo>
                  <a:pt x="15521" y="6297"/>
                  <a:pt x="15527" y="6291"/>
                  <a:pt x="15527" y="6291"/>
                </a:cubicBezTo>
                <a:cubicBezTo>
                  <a:pt x="15527" y="6285"/>
                  <a:pt x="15533" y="6279"/>
                  <a:pt x="15533" y="6273"/>
                </a:cubicBezTo>
                <a:cubicBezTo>
                  <a:pt x="15539" y="6261"/>
                  <a:pt x="15539" y="6255"/>
                  <a:pt x="15545" y="6243"/>
                </a:cubicBezTo>
                <a:cubicBezTo>
                  <a:pt x="15581" y="6243"/>
                  <a:pt x="15581" y="6243"/>
                  <a:pt x="15581" y="6243"/>
                </a:cubicBezTo>
                <a:cubicBezTo>
                  <a:pt x="15581" y="6184"/>
                  <a:pt x="15581" y="6184"/>
                  <a:pt x="15581" y="6184"/>
                </a:cubicBezTo>
                <a:cubicBezTo>
                  <a:pt x="15592" y="6184"/>
                  <a:pt x="15598" y="6184"/>
                  <a:pt x="15616" y="6184"/>
                </a:cubicBezTo>
                <a:cubicBezTo>
                  <a:pt x="15622" y="6184"/>
                  <a:pt x="15622" y="6178"/>
                  <a:pt x="15628" y="6178"/>
                </a:cubicBezTo>
                <a:cubicBezTo>
                  <a:pt x="15634" y="6178"/>
                  <a:pt x="15640" y="6172"/>
                  <a:pt x="15640" y="6166"/>
                </a:cubicBezTo>
                <a:cubicBezTo>
                  <a:pt x="15640" y="6166"/>
                  <a:pt x="15646" y="6160"/>
                  <a:pt x="15646" y="6154"/>
                </a:cubicBezTo>
                <a:cubicBezTo>
                  <a:pt x="15640" y="6154"/>
                  <a:pt x="15640" y="6142"/>
                  <a:pt x="15640" y="6142"/>
                </a:cubicBezTo>
                <a:cubicBezTo>
                  <a:pt x="15634" y="6142"/>
                  <a:pt x="15628" y="6142"/>
                  <a:pt x="15622" y="6142"/>
                </a:cubicBezTo>
                <a:cubicBezTo>
                  <a:pt x="15622" y="6142"/>
                  <a:pt x="15616" y="6142"/>
                  <a:pt x="15610" y="6142"/>
                </a:cubicBezTo>
                <a:cubicBezTo>
                  <a:pt x="15604" y="6142"/>
                  <a:pt x="15598" y="6142"/>
                  <a:pt x="15587" y="6142"/>
                </a:cubicBezTo>
                <a:cubicBezTo>
                  <a:pt x="15587" y="6137"/>
                  <a:pt x="15581" y="6131"/>
                  <a:pt x="15581" y="6125"/>
                </a:cubicBezTo>
                <a:cubicBezTo>
                  <a:pt x="15581" y="6119"/>
                  <a:pt x="15587" y="6119"/>
                  <a:pt x="15587" y="6113"/>
                </a:cubicBezTo>
                <a:cubicBezTo>
                  <a:pt x="15587" y="6095"/>
                  <a:pt x="15587" y="6095"/>
                  <a:pt x="15587" y="6095"/>
                </a:cubicBezTo>
                <a:cubicBezTo>
                  <a:pt x="15587" y="6089"/>
                  <a:pt x="15592" y="6083"/>
                  <a:pt x="15587" y="6077"/>
                </a:cubicBezTo>
                <a:cubicBezTo>
                  <a:pt x="15587" y="6071"/>
                  <a:pt x="15587" y="6071"/>
                  <a:pt x="15581" y="6065"/>
                </a:cubicBezTo>
                <a:cubicBezTo>
                  <a:pt x="15581" y="6060"/>
                  <a:pt x="15575" y="6054"/>
                  <a:pt x="15575" y="6048"/>
                </a:cubicBezTo>
                <a:cubicBezTo>
                  <a:pt x="15575" y="5988"/>
                  <a:pt x="15575" y="5988"/>
                  <a:pt x="15575" y="5988"/>
                </a:cubicBezTo>
                <a:cubicBezTo>
                  <a:pt x="15587" y="5988"/>
                  <a:pt x="15592" y="5988"/>
                  <a:pt x="15604" y="5988"/>
                </a:cubicBezTo>
                <a:cubicBezTo>
                  <a:pt x="15610" y="5988"/>
                  <a:pt x="15616" y="5988"/>
                  <a:pt x="15616" y="5988"/>
                </a:cubicBezTo>
                <a:cubicBezTo>
                  <a:pt x="15616" y="5983"/>
                  <a:pt x="15616" y="5976"/>
                  <a:pt x="15616" y="5971"/>
                </a:cubicBezTo>
                <a:cubicBezTo>
                  <a:pt x="15616" y="5971"/>
                  <a:pt x="15616" y="5965"/>
                  <a:pt x="15616" y="5959"/>
                </a:cubicBezTo>
                <a:cubicBezTo>
                  <a:pt x="15622" y="5959"/>
                  <a:pt x="15622" y="5953"/>
                  <a:pt x="15628" y="5953"/>
                </a:cubicBezTo>
                <a:cubicBezTo>
                  <a:pt x="15628" y="5947"/>
                  <a:pt x="15634" y="5953"/>
                  <a:pt x="15640" y="5953"/>
                </a:cubicBezTo>
                <a:cubicBezTo>
                  <a:pt x="15640" y="5947"/>
                  <a:pt x="15646" y="5941"/>
                  <a:pt x="15652" y="5941"/>
                </a:cubicBezTo>
                <a:cubicBezTo>
                  <a:pt x="15658" y="5935"/>
                  <a:pt x="15664" y="5935"/>
                  <a:pt x="15670" y="5929"/>
                </a:cubicBezTo>
                <a:cubicBezTo>
                  <a:pt x="15670" y="5923"/>
                  <a:pt x="15670" y="5911"/>
                  <a:pt x="15664" y="5905"/>
                </a:cubicBezTo>
                <a:cubicBezTo>
                  <a:pt x="15658" y="5899"/>
                  <a:pt x="15652" y="5899"/>
                  <a:pt x="15640" y="5899"/>
                </a:cubicBezTo>
                <a:cubicBezTo>
                  <a:pt x="15634" y="5899"/>
                  <a:pt x="15628" y="5899"/>
                  <a:pt x="15616" y="5899"/>
                </a:cubicBezTo>
                <a:cubicBezTo>
                  <a:pt x="15610" y="5899"/>
                  <a:pt x="15610" y="5905"/>
                  <a:pt x="15604" y="5899"/>
                </a:cubicBezTo>
                <a:cubicBezTo>
                  <a:pt x="15598" y="5899"/>
                  <a:pt x="15598" y="5894"/>
                  <a:pt x="15592" y="5894"/>
                </a:cubicBezTo>
                <a:cubicBezTo>
                  <a:pt x="15587" y="5894"/>
                  <a:pt x="15581" y="5894"/>
                  <a:pt x="15581" y="5888"/>
                </a:cubicBezTo>
                <a:cubicBezTo>
                  <a:pt x="15581" y="5882"/>
                  <a:pt x="15581" y="5882"/>
                  <a:pt x="15581" y="5876"/>
                </a:cubicBezTo>
                <a:cubicBezTo>
                  <a:pt x="15581" y="5870"/>
                  <a:pt x="15581" y="5870"/>
                  <a:pt x="15581" y="5864"/>
                </a:cubicBezTo>
                <a:cubicBezTo>
                  <a:pt x="15581" y="5858"/>
                  <a:pt x="15569" y="5858"/>
                  <a:pt x="15569" y="5858"/>
                </a:cubicBezTo>
                <a:cubicBezTo>
                  <a:pt x="15563" y="5846"/>
                  <a:pt x="15563" y="5840"/>
                  <a:pt x="15557" y="5834"/>
                </a:cubicBezTo>
                <a:cubicBezTo>
                  <a:pt x="15557" y="5828"/>
                  <a:pt x="15551" y="5834"/>
                  <a:pt x="15545" y="5828"/>
                </a:cubicBezTo>
                <a:cubicBezTo>
                  <a:pt x="15545" y="5828"/>
                  <a:pt x="15539" y="5828"/>
                  <a:pt x="15533" y="5828"/>
                </a:cubicBezTo>
                <a:cubicBezTo>
                  <a:pt x="15533" y="5828"/>
                  <a:pt x="15533" y="5834"/>
                  <a:pt x="15533" y="5840"/>
                </a:cubicBezTo>
                <a:cubicBezTo>
                  <a:pt x="15527" y="5846"/>
                  <a:pt x="15527" y="5846"/>
                  <a:pt x="15521" y="5852"/>
                </a:cubicBezTo>
                <a:cubicBezTo>
                  <a:pt x="15515" y="5852"/>
                  <a:pt x="15515" y="5858"/>
                  <a:pt x="15510" y="5864"/>
                </a:cubicBezTo>
                <a:cubicBezTo>
                  <a:pt x="15504" y="5864"/>
                  <a:pt x="15498" y="5864"/>
                  <a:pt x="15492" y="5870"/>
                </a:cubicBezTo>
                <a:cubicBezTo>
                  <a:pt x="15486" y="5870"/>
                  <a:pt x="15480" y="5876"/>
                  <a:pt x="15480" y="5882"/>
                </a:cubicBezTo>
                <a:cubicBezTo>
                  <a:pt x="15474" y="5882"/>
                  <a:pt x="15468" y="5888"/>
                  <a:pt x="15468" y="5888"/>
                </a:cubicBezTo>
                <a:cubicBezTo>
                  <a:pt x="15462" y="5894"/>
                  <a:pt x="15462" y="5899"/>
                  <a:pt x="15456" y="5899"/>
                </a:cubicBezTo>
                <a:cubicBezTo>
                  <a:pt x="15456" y="5905"/>
                  <a:pt x="15456" y="5911"/>
                  <a:pt x="15456" y="5911"/>
                </a:cubicBezTo>
                <a:cubicBezTo>
                  <a:pt x="15456" y="5917"/>
                  <a:pt x="15450" y="5923"/>
                  <a:pt x="15450" y="5923"/>
                </a:cubicBezTo>
                <a:cubicBezTo>
                  <a:pt x="15450" y="5929"/>
                  <a:pt x="15444" y="5929"/>
                  <a:pt x="15438" y="5935"/>
                </a:cubicBezTo>
                <a:cubicBezTo>
                  <a:pt x="15432" y="5941"/>
                  <a:pt x="15432" y="5941"/>
                  <a:pt x="15426" y="5947"/>
                </a:cubicBezTo>
                <a:cubicBezTo>
                  <a:pt x="15426" y="5953"/>
                  <a:pt x="15426" y="5959"/>
                  <a:pt x="15421" y="5959"/>
                </a:cubicBezTo>
                <a:cubicBezTo>
                  <a:pt x="15415" y="5959"/>
                  <a:pt x="15415" y="5965"/>
                  <a:pt x="15409" y="5965"/>
                </a:cubicBezTo>
                <a:cubicBezTo>
                  <a:pt x="15397" y="5971"/>
                  <a:pt x="15385" y="5965"/>
                  <a:pt x="15373" y="5971"/>
                </a:cubicBezTo>
                <a:cubicBezTo>
                  <a:pt x="15367" y="5971"/>
                  <a:pt x="15367" y="5976"/>
                  <a:pt x="15361" y="5983"/>
                </a:cubicBezTo>
                <a:cubicBezTo>
                  <a:pt x="15355" y="5983"/>
                  <a:pt x="15355" y="5988"/>
                  <a:pt x="15349" y="5988"/>
                </a:cubicBezTo>
                <a:cubicBezTo>
                  <a:pt x="15344" y="5994"/>
                  <a:pt x="15344" y="6000"/>
                  <a:pt x="15344" y="6006"/>
                </a:cubicBezTo>
                <a:cubicBezTo>
                  <a:pt x="15337" y="6006"/>
                  <a:pt x="15344" y="6012"/>
                  <a:pt x="15337" y="6018"/>
                </a:cubicBezTo>
                <a:cubicBezTo>
                  <a:pt x="15332" y="6018"/>
                  <a:pt x="15332" y="6018"/>
                  <a:pt x="15326" y="6024"/>
                </a:cubicBezTo>
                <a:cubicBezTo>
                  <a:pt x="15320" y="6024"/>
                  <a:pt x="15320" y="6030"/>
                  <a:pt x="15314" y="6030"/>
                </a:cubicBezTo>
                <a:cubicBezTo>
                  <a:pt x="15314" y="6036"/>
                  <a:pt x="15308" y="6036"/>
                  <a:pt x="15302" y="6036"/>
                </a:cubicBezTo>
                <a:cubicBezTo>
                  <a:pt x="15302" y="6042"/>
                  <a:pt x="15302" y="6048"/>
                  <a:pt x="15296" y="6048"/>
                </a:cubicBezTo>
                <a:cubicBezTo>
                  <a:pt x="15290" y="6054"/>
                  <a:pt x="15284" y="6054"/>
                  <a:pt x="15278" y="6054"/>
                </a:cubicBezTo>
                <a:cubicBezTo>
                  <a:pt x="15278" y="6060"/>
                  <a:pt x="15272" y="6060"/>
                  <a:pt x="15272" y="6060"/>
                </a:cubicBezTo>
                <a:cubicBezTo>
                  <a:pt x="15260" y="6060"/>
                  <a:pt x="15255" y="6060"/>
                  <a:pt x="15249" y="6060"/>
                </a:cubicBezTo>
                <a:cubicBezTo>
                  <a:pt x="15249" y="6119"/>
                  <a:pt x="15249" y="6119"/>
                  <a:pt x="15249" y="6119"/>
                </a:cubicBezTo>
                <a:cubicBezTo>
                  <a:pt x="15237" y="6119"/>
                  <a:pt x="15237" y="6113"/>
                  <a:pt x="15225" y="6113"/>
                </a:cubicBezTo>
                <a:cubicBezTo>
                  <a:pt x="15219" y="6119"/>
                  <a:pt x="15219" y="6119"/>
                  <a:pt x="15213" y="6119"/>
                </a:cubicBezTo>
                <a:cubicBezTo>
                  <a:pt x="15207" y="6125"/>
                  <a:pt x="15207" y="6119"/>
                  <a:pt x="15201" y="6119"/>
                </a:cubicBezTo>
                <a:cubicBezTo>
                  <a:pt x="15189" y="6119"/>
                  <a:pt x="15189" y="6125"/>
                  <a:pt x="15183" y="6119"/>
                </a:cubicBezTo>
                <a:cubicBezTo>
                  <a:pt x="15171" y="6119"/>
                  <a:pt x="15166" y="6113"/>
                  <a:pt x="15160" y="6101"/>
                </a:cubicBezTo>
                <a:lnTo>
                  <a:pt x="15148" y="6095"/>
                </a:lnTo>
                <a:close/>
                <a:moveTo>
                  <a:pt x="14543" y="6267"/>
                </a:moveTo>
                <a:lnTo>
                  <a:pt x="14543" y="6267"/>
                </a:lnTo>
                <a:cubicBezTo>
                  <a:pt x="14543" y="6273"/>
                  <a:pt x="14543" y="6279"/>
                  <a:pt x="14543" y="6285"/>
                </a:cubicBezTo>
                <a:cubicBezTo>
                  <a:pt x="14549" y="6297"/>
                  <a:pt x="14555" y="6303"/>
                  <a:pt x="14561" y="6309"/>
                </a:cubicBezTo>
                <a:cubicBezTo>
                  <a:pt x="14567" y="6320"/>
                  <a:pt x="14567" y="6326"/>
                  <a:pt x="14579" y="6332"/>
                </a:cubicBezTo>
                <a:cubicBezTo>
                  <a:pt x="14585" y="6344"/>
                  <a:pt x="14591" y="6350"/>
                  <a:pt x="14596" y="6356"/>
                </a:cubicBezTo>
                <a:cubicBezTo>
                  <a:pt x="14602" y="6362"/>
                  <a:pt x="14602" y="6362"/>
                  <a:pt x="14602" y="6368"/>
                </a:cubicBezTo>
                <a:cubicBezTo>
                  <a:pt x="14608" y="6368"/>
                  <a:pt x="14614" y="6368"/>
                  <a:pt x="14614" y="6368"/>
                </a:cubicBezTo>
                <a:cubicBezTo>
                  <a:pt x="14620" y="6374"/>
                  <a:pt x="14620" y="6380"/>
                  <a:pt x="14626" y="6380"/>
                </a:cubicBezTo>
                <a:cubicBezTo>
                  <a:pt x="14626" y="6386"/>
                  <a:pt x="14626" y="6392"/>
                  <a:pt x="14626" y="6392"/>
                </a:cubicBezTo>
                <a:cubicBezTo>
                  <a:pt x="14632" y="6397"/>
                  <a:pt x="14632" y="6397"/>
                  <a:pt x="14638" y="6403"/>
                </a:cubicBezTo>
                <a:cubicBezTo>
                  <a:pt x="14638" y="6409"/>
                  <a:pt x="14644" y="6403"/>
                  <a:pt x="14650" y="6403"/>
                </a:cubicBezTo>
                <a:cubicBezTo>
                  <a:pt x="14650" y="6356"/>
                  <a:pt x="14650" y="6356"/>
                  <a:pt x="14650" y="6356"/>
                </a:cubicBezTo>
                <a:cubicBezTo>
                  <a:pt x="14644" y="6356"/>
                  <a:pt x="14638" y="6356"/>
                  <a:pt x="14638" y="6350"/>
                </a:cubicBezTo>
                <a:cubicBezTo>
                  <a:pt x="14632" y="6350"/>
                  <a:pt x="14632" y="6344"/>
                  <a:pt x="14626" y="6344"/>
                </a:cubicBezTo>
                <a:cubicBezTo>
                  <a:pt x="14620" y="6338"/>
                  <a:pt x="14614" y="6338"/>
                  <a:pt x="14614" y="6338"/>
                </a:cubicBezTo>
                <a:cubicBezTo>
                  <a:pt x="14608" y="6338"/>
                  <a:pt x="14602" y="6338"/>
                  <a:pt x="14596" y="6338"/>
                </a:cubicBezTo>
                <a:cubicBezTo>
                  <a:pt x="14591" y="6338"/>
                  <a:pt x="14591" y="6332"/>
                  <a:pt x="14585" y="6326"/>
                </a:cubicBezTo>
                <a:cubicBezTo>
                  <a:pt x="14585" y="6320"/>
                  <a:pt x="14579" y="6320"/>
                  <a:pt x="14579" y="6315"/>
                </a:cubicBezTo>
                <a:cubicBezTo>
                  <a:pt x="14579" y="6315"/>
                  <a:pt x="14579" y="6309"/>
                  <a:pt x="14579" y="6303"/>
                </a:cubicBezTo>
                <a:cubicBezTo>
                  <a:pt x="14573" y="6297"/>
                  <a:pt x="14579" y="6291"/>
                  <a:pt x="14579" y="6279"/>
                </a:cubicBezTo>
                <a:cubicBezTo>
                  <a:pt x="14579" y="6273"/>
                  <a:pt x="14579" y="6267"/>
                  <a:pt x="14573" y="6261"/>
                </a:cubicBezTo>
                <a:cubicBezTo>
                  <a:pt x="14567" y="6249"/>
                  <a:pt x="14561" y="6249"/>
                  <a:pt x="14549" y="6249"/>
                </a:cubicBezTo>
                <a:cubicBezTo>
                  <a:pt x="14543" y="6261"/>
                  <a:pt x="14543" y="6261"/>
                  <a:pt x="14543" y="6261"/>
                </a:cubicBezTo>
                <a:cubicBezTo>
                  <a:pt x="14543" y="6261"/>
                  <a:pt x="14543" y="6261"/>
                  <a:pt x="14543" y="6267"/>
                </a:cubicBezTo>
                <a:close/>
                <a:moveTo>
                  <a:pt x="14454" y="6137"/>
                </a:moveTo>
                <a:lnTo>
                  <a:pt x="14454" y="6137"/>
                </a:lnTo>
                <a:cubicBezTo>
                  <a:pt x="14460" y="6149"/>
                  <a:pt x="14466" y="6154"/>
                  <a:pt x="14472" y="6166"/>
                </a:cubicBezTo>
                <a:cubicBezTo>
                  <a:pt x="14478" y="6166"/>
                  <a:pt x="14484" y="6172"/>
                  <a:pt x="14490" y="6178"/>
                </a:cubicBezTo>
                <a:cubicBezTo>
                  <a:pt x="14490" y="6178"/>
                  <a:pt x="14496" y="6178"/>
                  <a:pt x="14502" y="6184"/>
                </a:cubicBezTo>
                <a:cubicBezTo>
                  <a:pt x="14502" y="6190"/>
                  <a:pt x="14507" y="6196"/>
                  <a:pt x="14507" y="6202"/>
                </a:cubicBezTo>
                <a:lnTo>
                  <a:pt x="14507" y="6196"/>
                </a:lnTo>
                <a:cubicBezTo>
                  <a:pt x="14507" y="6184"/>
                  <a:pt x="14507" y="6184"/>
                  <a:pt x="14507" y="6184"/>
                </a:cubicBezTo>
                <a:cubicBezTo>
                  <a:pt x="14507" y="6178"/>
                  <a:pt x="14507" y="6166"/>
                  <a:pt x="14507" y="6160"/>
                </a:cubicBezTo>
                <a:cubicBezTo>
                  <a:pt x="14502" y="6154"/>
                  <a:pt x="14496" y="6154"/>
                  <a:pt x="14496" y="6154"/>
                </a:cubicBezTo>
                <a:cubicBezTo>
                  <a:pt x="14484" y="6142"/>
                  <a:pt x="14484" y="6137"/>
                  <a:pt x="14472" y="6131"/>
                </a:cubicBezTo>
                <a:cubicBezTo>
                  <a:pt x="14472" y="6131"/>
                  <a:pt x="14466" y="6131"/>
                  <a:pt x="14460" y="6125"/>
                </a:cubicBezTo>
                <a:cubicBezTo>
                  <a:pt x="14460" y="6131"/>
                  <a:pt x="14454" y="6131"/>
                  <a:pt x="14454" y="6137"/>
                </a:cubicBezTo>
                <a:cubicBezTo>
                  <a:pt x="14454" y="6142"/>
                  <a:pt x="14454" y="6149"/>
                  <a:pt x="14454" y="6149"/>
                </a:cubicBezTo>
                <a:lnTo>
                  <a:pt x="14454" y="6137"/>
                </a:lnTo>
                <a:close/>
                <a:moveTo>
                  <a:pt x="14413" y="6065"/>
                </a:moveTo>
                <a:lnTo>
                  <a:pt x="14413" y="6065"/>
                </a:lnTo>
                <a:cubicBezTo>
                  <a:pt x="14413" y="6060"/>
                  <a:pt x="14407" y="6060"/>
                  <a:pt x="14407" y="6054"/>
                </a:cubicBezTo>
                <a:cubicBezTo>
                  <a:pt x="14395" y="6042"/>
                  <a:pt x="14395" y="6042"/>
                  <a:pt x="14395" y="6042"/>
                </a:cubicBezTo>
                <a:cubicBezTo>
                  <a:pt x="14395" y="6048"/>
                  <a:pt x="14395" y="6054"/>
                  <a:pt x="14395" y="6060"/>
                </a:cubicBezTo>
                <a:lnTo>
                  <a:pt x="14401" y="6065"/>
                </a:lnTo>
                <a:cubicBezTo>
                  <a:pt x="14401" y="6071"/>
                  <a:pt x="14401" y="6077"/>
                  <a:pt x="14401" y="6077"/>
                </a:cubicBezTo>
                <a:cubicBezTo>
                  <a:pt x="14401" y="6083"/>
                  <a:pt x="14401" y="6089"/>
                  <a:pt x="14407" y="6089"/>
                </a:cubicBezTo>
                <a:cubicBezTo>
                  <a:pt x="14413" y="6095"/>
                  <a:pt x="14419" y="6095"/>
                  <a:pt x="14430" y="6095"/>
                </a:cubicBezTo>
                <a:cubicBezTo>
                  <a:pt x="14430" y="6083"/>
                  <a:pt x="14430" y="6083"/>
                  <a:pt x="14430" y="6083"/>
                </a:cubicBezTo>
                <a:cubicBezTo>
                  <a:pt x="14424" y="6077"/>
                  <a:pt x="14413" y="6071"/>
                  <a:pt x="14413" y="6065"/>
                </a:cubicBezTo>
                <a:close/>
                <a:moveTo>
                  <a:pt x="14430" y="5935"/>
                </a:moveTo>
                <a:lnTo>
                  <a:pt x="14430" y="5935"/>
                </a:lnTo>
                <a:cubicBezTo>
                  <a:pt x="14424" y="5935"/>
                  <a:pt x="14424" y="5935"/>
                  <a:pt x="14419" y="5935"/>
                </a:cubicBezTo>
                <a:cubicBezTo>
                  <a:pt x="14413" y="5929"/>
                  <a:pt x="14413" y="5929"/>
                  <a:pt x="14407" y="5923"/>
                </a:cubicBezTo>
                <a:cubicBezTo>
                  <a:pt x="14407" y="5923"/>
                  <a:pt x="14401" y="5923"/>
                  <a:pt x="14395" y="5923"/>
                </a:cubicBezTo>
                <a:cubicBezTo>
                  <a:pt x="14389" y="5917"/>
                  <a:pt x="14383" y="5905"/>
                  <a:pt x="14371" y="5905"/>
                </a:cubicBezTo>
                <a:cubicBezTo>
                  <a:pt x="14371" y="5905"/>
                  <a:pt x="14365" y="5899"/>
                  <a:pt x="14359" y="5899"/>
                </a:cubicBezTo>
                <a:lnTo>
                  <a:pt x="14353" y="5905"/>
                </a:lnTo>
                <a:cubicBezTo>
                  <a:pt x="14353" y="5911"/>
                  <a:pt x="14347" y="5911"/>
                  <a:pt x="14353" y="5917"/>
                </a:cubicBezTo>
                <a:cubicBezTo>
                  <a:pt x="14353" y="5923"/>
                  <a:pt x="14359" y="5929"/>
                  <a:pt x="14359" y="5941"/>
                </a:cubicBezTo>
                <a:cubicBezTo>
                  <a:pt x="14365" y="5941"/>
                  <a:pt x="14371" y="5947"/>
                  <a:pt x="14371" y="5953"/>
                </a:cubicBezTo>
                <a:cubicBezTo>
                  <a:pt x="14377" y="5953"/>
                  <a:pt x="14383" y="5959"/>
                  <a:pt x="14383" y="5965"/>
                </a:cubicBezTo>
                <a:cubicBezTo>
                  <a:pt x="14389" y="5971"/>
                  <a:pt x="14395" y="5971"/>
                  <a:pt x="14395" y="5976"/>
                </a:cubicBezTo>
                <a:cubicBezTo>
                  <a:pt x="14401" y="5983"/>
                  <a:pt x="14401" y="5983"/>
                  <a:pt x="14407" y="5988"/>
                </a:cubicBezTo>
                <a:cubicBezTo>
                  <a:pt x="14413" y="5994"/>
                  <a:pt x="14424" y="5994"/>
                  <a:pt x="14430" y="5994"/>
                </a:cubicBezTo>
                <a:cubicBezTo>
                  <a:pt x="14436" y="6000"/>
                  <a:pt x="14436" y="6000"/>
                  <a:pt x="14442" y="6006"/>
                </a:cubicBezTo>
                <a:cubicBezTo>
                  <a:pt x="14448" y="6012"/>
                  <a:pt x="14448" y="6012"/>
                  <a:pt x="14448" y="6018"/>
                </a:cubicBezTo>
                <a:cubicBezTo>
                  <a:pt x="14454" y="6024"/>
                  <a:pt x="14460" y="6024"/>
                  <a:pt x="14460" y="6030"/>
                </a:cubicBezTo>
                <a:cubicBezTo>
                  <a:pt x="14466" y="6036"/>
                  <a:pt x="14466" y="6042"/>
                  <a:pt x="14472" y="6054"/>
                </a:cubicBezTo>
                <a:cubicBezTo>
                  <a:pt x="14472" y="6060"/>
                  <a:pt x="14472" y="6065"/>
                  <a:pt x="14478" y="6065"/>
                </a:cubicBezTo>
                <a:cubicBezTo>
                  <a:pt x="14478" y="6071"/>
                  <a:pt x="14478" y="6077"/>
                  <a:pt x="14484" y="6077"/>
                </a:cubicBezTo>
                <a:cubicBezTo>
                  <a:pt x="14484" y="6077"/>
                  <a:pt x="14490" y="6083"/>
                  <a:pt x="14496" y="6083"/>
                </a:cubicBezTo>
                <a:cubicBezTo>
                  <a:pt x="14496" y="6083"/>
                  <a:pt x="14502" y="6083"/>
                  <a:pt x="14507" y="6083"/>
                </a:cubicBezTo>
                <a:lnTo>
                  <a:pt x="14513" y="6083"/>
                </a:lnTo>
                <a:cubicBezTo>
                  <a:pt x="14525" y="6089"/>
                  <a:pt x="14531" y="6095"/>
                  <a:pt x="14531" y="6107"/>
                </a:cubicBezTo>
                <a:cubicBezTo>
                  <a:pt x="14537" y="6113"/>
                  <a:pt x="14543" y="6119"/>
                  <a:pt x="14543" y="6125"/>
                </a:cubicBezTo>
                <a:cubicBezTo>
                  <a:pt x="14543" y="6137"/>
                  <a:pt x="14543" y="6142"/>
                  <a:pt x="14543" y="6149"/>
                </a:cubicBezTo>
                <a:cubicBezTo>
                  <a:pt x="14543" y="6160"/>
                  <a:pt x="14543" y="6160"/>
                  <a:pt x="14543" y="6160"/>
                </a:cubicBezTo>
                <a:cubicBezTo>
                  <a:pt x="14543" y="6166"/>
                  <a:pt x="14549" y="6166"/>
                  <a:pt x="14549" y="6172"/>
                </a:cubicBezTo>
                <a:cubicBezTo>
                  <a:pt x="14555" y="6184"/>
                  <a:pt x="14567" y="6184"/>
                  <a:pt x="14573" y="6190"/>
                </a:cubicBezTo>
                <a:cubicBezTo>
                  <a:pt x="14585" y="6202"/>
                  <a:pt x="14591" y="6208"/>
                  <a:pt x="14596" y="6214"/>
                </a:cubicBezTo>
                <a:cubicBezTo>
                  <a:pt x="14602" y="6214"/>
                  <a:pt x="14602" y="6220"/>
                  <a:pt x="14608" y="6220"/>
                </a:cubicBezTo>
                <a:cubicBezTo>
                  <a:pt x="14614" y="6231"/>
                  <a:pt x="14620" y="6237"/>
                  <a:pt x="14626" y="6243"/>
                </a:cubicBezTo>
                <a:cubicBezTo>
                  <a:pt x="14632" y="6255"/>
                  <a:pt x="14638" y="6255"/>
                  <a:pt x="14644" y="6267"/>
                </a:cubicBezTo>
                <a:cubicBezTo>
                  <a:pt x="14650" y="6273"/>
                  <a:pt x="14656" y="6279"/>
                  <a:pt x="14656" y="6291"/>
                </a:cubicBezTo>
                <a:cubicBezTo>
                  <a:pt x="14656" y="6297"/>
                  <a:pt x="14656" y="6309"/>
                  <a:pt x="14656" y="6315"/>
                </a:cubicBezTo>
                <a:cubicBezTo>
                  <a:pt x="14662" y="6320"/>
                  <a:pt x="14662" y="6320"/>
                  <a:pt x="14662" y="6326"/>
                </a:cubicBezTo>
                <a:cubicBezTo>
                  <a:pt x="14668" y="6338"/>
                  <a:pt x="14673" y="6344"/>
                  <a:pt x="14673" y="6350"/>
                </a:cubicBezTo>
                <a:cubicBezTo>
                  <a:pt x="14679" y="6356"/>
                  <a:pt x="14685" y="6356"/>
                  <a:pt x="14685" y="6362"/>
                </a:cubicBezTo>
                <a:cubicBezTo>
                  <a:pt x="14691" y="6368"/>
                  <a:pt x="14697" y="6368"/>
                  <a:pt x="14697" y="6374"/>
                </a:cubicBezTo>
                <a:cubicBezTo>
                  <a:pt x="14703" y="6380"/>
                  <a:pt x="14709" y="6380"/>
                  <a:pt x="14709" y="6386"/>
                </a:cubicBezTo>
                <a:cubicBezTo>
                  <a:pt x="14715" y="6392"/>
                  <a:pt x="14715" y="6397"/>
                  <a:pt x="14721" y="6397"/>
                </a:cubicBezTo>
                <a:cubicBezTo>
                  <a:pt x="14727" y="6409"/>
                  <a:pt x="14733" y="6409"/>
                  <a:pt x="14745" y="6421"/>
                </a:cubicBezTo>
                <a:cubicBezTo>
                  <a:pt x="14751" y="6427"/>
                  <a:pt x="14757" y="6433"/>
                  <a:pt x="14762" y="6439"/>
                </a:cubicBezTo>
                <a:cubicBezTo>
                  <a:pt x="14768" y="6445"/>
                  <a:pt x="14774" y="6445"/>
                  <a:pt x="14774" y="6451"/>
                </a:cubicBezTo>
                <a:cubicBezTo>
                  <a:pt x="14780" y="6457"/>
                  <a:pt x="14780" y="6463"/>
                  <a:pt x="14780" y="6463"/>
                </a:cubicBezTo>
                <a:cubicBezTo>
                  <a:pt x="14786" y="6475"/>
                  <a:pt x="14798" y="6480"/>
                  <a:pt x="14804" y="6486"/>
                </a:cubicBezTo>
                <a:cubicBezTo>
                  <a:pt x="14816" y="6492"/>
                  <a:pt x="14822" y="6498"/>
                  <a:pt x="14828" y="6504"/>
                </a:cubicBezTo>
                <a:cubicBezTo>
                  <a:pt x="14828" y="6510"/>
                  <a:pt x="14834" y="6510"/>
                  <a:pt x="14839" y="6510"/>
                </a:cubicBezTo>
                <a:cubicBezTo>
                  <a:pt x="14839" y="6516"/>
                  <a:pt x="14839" y="6522"/>
                  <a:pt x="14839" y="6522"/>
                </a:cubicBezTo>
                <a:cubicBezTo>
                  <a:pt x="14846" y="6522"/>
                  <a:pt x="14851" y="6516"/>
                  <a:pt x="14851" y="6516"/>
                </a:cubicBezTo>
                <a:cubicBezTo>
                  <a:pt x="14857" y="6516"/>
                  <a:pt x="14863" y="6516"/>
                  <a:pt x="14863" y="6516"/>
                </a:cubicBezTo>
                <a:cubicBezTo>
                  <a:pt x="14875" y="6516"/>
                  <a:pt x="14881" y="6516"/>
                  <a:pt x="14893" y="6516"/>
                </a:cubicBezTo>
                <a:cubicBezTo>
                  <a:pt x="14899" y="6516"/>
                  <a:pt x="14905" y="6516"/>
                  <a:pt x="14911" y="6516"/>
                </a:cubicBezTo>
                <a:cubicBezTo>
                  <a:pt x="14917" y="6516"/>
                  <a:pt x="14923" y="6510"/>
                  <a:pt x="14923" y="6504"/>
                </a:cubicBezTo>
                <a:cubicBezTo>
                  <a:pt x="14928" y="6498"/>
                  <a:pt x="14934" y="6498"/>
                  <a:pt x="14934" y="6492"/>
                </a:cubicBezTo>
                <a:cubicBezTo>
                  <a:pt x="14934" y="6480"/>
                  <a:pt x="14934" y="6480"/>
                  <a:pt x="14934" y="6480"/>
                </a:cubicBezTo>
                <a:cubicBezTo>
                  <a:pt x="14934" y="6469"/>
                  <a:pt x="14928" y="6463"/>
                  <a:pt x="14934" y="6445"/>
                </a:cubicBezTo>
                <a:cubicBezTo>
                  <a:pt x="14934" y="6445"/>
                  <a:pt x="14934" y="6439"/>
                  <a:pt x="14934" y="6433"/>
                </a:cubicBezTo>
                <a:cubicBezTo>
                  <a:pt x="14934" y="6427"/>
                  <a:pt x="14940" y="6421"/>
                  <a:pt x="14940" y="6415"/>
                </a:cubicBezTo>
                <a:cubicBezTo>
                  <a:pt x="14940" y="6403"/>
                  <a:pt x="14940" y="6403"/>
                  <a:pt x="14940" y="6403"/>
                </a:cubicBezTo>
                <a:cubicBezTo>
                  <a:pt x="14940" y="6397"/>
                  <a:pt x="14940" y="6392"/>
                  <a:pt x="14946" y="6392"/>
                </a:cubicBezTo>
                <a:cubicBezTo>
                  <a:pt x="14946" y="6386"/>
                  <a:pt x="14952" y="6380"/>
                  <a:pt x="14958" y="6380"/>
                </a:cubicBezTo>
                <a:cubicBezTo>
                  <a:pt x="14964" y="6380"/>
                  <a:pt x="14970" y="6380"/>
                  <a:pt x="14976" y="6380"/>
                </a:cubicBezTo>
                <a:cubicBezTo>
                  <a:pt x="14982" y="6380"/>
                  <a:pt x="14982" y="6386"/>
                  <a:pt x="14988" y="6386"/>
                </a:cubicBezTo>
                <a:cubicBezTo>
                  <a:pt x="14994" y="6386"/>
                  <a:pt x="14994" y="6380"/>
                  <a:pt x="15000" y="6380"/>
                </a:cubicBezTo>
                <a:cubicBezTo>
                  <a:pt x="15000" y="6374"/>
                  <a:pt x="15000" y="6368"/>
                  <a:pt x="15000" y="6368"/>
                </a:cubicBezTo>
                <a:cubicBezTo>
                  <a:pt x="15000" y="6362"/>
                  <a:pt x="14994" y="6356"/>
                  <a:pt x="14988" y="6350"/>
                </a:cubicBezTo>
                <a:cubicBezTo>
                  <a:pt x="14988" y="6350"/>
                  <a:pt x="14982" y="6344"/>
                  <a:pt x="14976" y="6344"/>
                </a:cubicBezTo>
                <a:cubicBezTo>
                  <a:pt x="14976" y="6338"/>
                  <a:pt x="14970" y="6344"/>
                  <a:pt x="14964" y="6344"/>
                </a:cubicBezTo>
                <a:cubicBezTo>
                  <a:pt x="14964" y="6338"/>
                  <a:pt x="14958" y="6338"/>
                  <a:pt x="14958" y="6338"/>
                </a:cubicBezTo>
                <a:cubicBezTo>
                  <a:pt x="14958" y="6332"/>
                  <a:pt x="14952" y="6326"/>
                  <a:pt x="14958" y="6326"/>
                </a:cubicBezTo>
                <a:cubicBezTo>
                  <a:pt x="14958" y="6320"/>
                  <a:pt x="14964" y="6315"/>
                  <a:pt x="14964" y="6315"/>
                </a:cubicBezTo>
                <a:cubicBezTo>
                  <a:pt x="14964" y="6309"/>
                  <a:pt x="14964" y="6303"/>
                  <a:pt x="14964" y="6303"/>
                </a:cubicBezTo>
                <a:cubicBezTo>
                  <a:pt x="14958" y="6297"/>
                  <a:pt x="14952" y="6297"/>
                  <a:pt x="14952" y="6297"/>
                </a:cubicBezTo>
                <a:cubicBezTo>
                  <a:pt x="14946" y="6297"/>
                  <a:pt x="14940" y="6291"/>
                  <a:pt x="14940" y="6291"/>
                </a:cubicBezTo>
                <a:cubicBezTo>
                  <a:pt x="14934" y="6291"/>
                  <a:pt x="14928" y="6291"/>
                  <a:pt x="14923" y="6291"/>
                </a:cubicBezTo>
                <a:cubicBezTo>
                  <a:pt x="14917" y="6291"/>
                  <a:pt x="14917" y="6291"/>
                  <a:pt x="14911" y="6291"/>
                </a:cubicBezTo>
                <a:cubicBezTo>
                  <a:pt x="14905" y="6291"/>
                  <a:pt x="14899" y="6291"/>
                  <a:pt x="14899" y="6297"/>
                </a:cubicBezTo>
                <a:cubicBezTo>
                  <a:pt x="14893" y="6297"/>
                  <a:pt x="14899" y="6303"/>
                  <a:pt x="14893" y="6309"/>
                </a:cubicBezTo>
                <a:cubicBezTo>
                  <a:pt x="14893" y="6309"/>
                  <a:pt x="14893" y="6315"/>
                  <a:pt x="14893" y="6320"/>
                </a:cubicBezTo>
                <a:cubicBezTo>
                  <a:pt x="14863" y="6320"/>
                  <a:pt x="14863" y="6320"/>
                  <a:pt x="14863" y="6320"/>
                </a:cubicBezTo>
                <a:cubicBezTo>
                  <a:pt x="14863" y="6309"/>
                  <a:pt x="14857" y="6303"/>
                  <a:pt x="14857" y="6297"/>
                </a:cubicBezTo>
                <a:cubicBezTo>
                  <a:pt x="14857" y="6285"/>
                  <a:pt x="14863" y="6279"/>
                  <a:pt x="14863" y="6273"/>
                </a:cubicBezTo>
                <a:cubicBezTo>
                  <a:pt x="14857" y="6273"/>
                  <a:pt x="14857" y="6267"/>
                  <a:pt x="14851" y="6267"/>
                </a:cubicBezTo>
                <a:cubicBezTo>
                  <a:pt x="14839" y="6267"/>
                  <a:pt x="14839" y="6267"/>
                  <a:pt x="14839" y="6267"/>
                </a:cubicBezTo>
                <a:cubicBezTo>
                  <a:pt x="14834" y="6261"/>
                  <a:pt x="14828" y="6267"/>
                  <a:pt x="14816" y="6267"/>
                </a:cubicBezTo>
                <a:cubicBezTo>
                  <a:pt x="14810" y="6261"/>
                  <a:pt x="14810" y="6255"/>
                  <a:pt x="14804" y="6255"/>
                </a:cubicBezTo>
                <a:cubicBezTo>
                  <a:pt x="14798" y="6255"/>
                  <a:pt x="14798" y="6249"/>
                  <a:pt x="14792" y="6249"/>
                </a:cubicBezTo>
                <a:cubicBezTo>
                  <a:pt x="14786" y="6243"/>
                  <a:pt x="14780" y="6243"/>
                  <a:pt x="14780" y="6243"/>
                </a:cubicBezTo>
                <a:cubicBezTo>
                  <a:pt x="14774" y="6237"/>
                  <a:pt x="14774" y="6231"/>
                  <a:pt x="14774" y="6226"/>
                </a:cubicBezTo>
                <a:cubicBezTo>
                  <a:pt x="14774" y="6172"/>
                  <a:pt x="14774" y="6172"/>
                  <a:pt x="14774" y="6172"/>
                </a:cubicBezTo>
                <a:cubicBezTo>
                  <a:pt x="14762" y="6172"/>
                  <a:pt x="14757" y="6172"/>
                  <a:pt x="14745" y="6172"/>
                </a:cubicBezTo>
                <a:cubicBezTo>
                  <a:pt x="14739" y="6172"/>
                  <a:pt x="14739" y="6172"/>
                  <a:pt x="14733" y="6172"/>
                </a:cubicBezTo>
                <a:cubicBezTo>
                  <a:pt x="14727" y="6166"/>
                  <a:pt x="14727" y="6160"/>
                  <a:pt x="14721" y="6160"/>
                </a:cubicBezTo>
                <a:cubicBezTo>
                  <a:pt x="14721" y="6154"/>
                  <a:pt x="14715" y="6154"/>
                  <a:pt x="14709" y="6149"/>
                </a:cubicBezTo>
                <a:cubicBezTo>
                  <a:pt x="14709" y="6149"/>
                  <a:pt x="14709" y="6142"/>
                  <a:pt x="14709" y="6137"/>
                </a:cubicBezTo>
                <a:cubicBezTo>
                  <a:pt x="14703" y="6137"/>
                  <a:pt x="14703" y="6131"/>
                  <a:pt x="14703" y="6125"/>
                </a:cubicBezTo>
                <a:cubicBezTo>
                  <a:pt x="14703" y="6125"/>
                  <a:pt x="14703" y="6119"/>
                  <a:pt x="14703" y="6113"/>
                </a:cubicBezTo>
                <a:lnTo>
                  <a:pt x="14703" y="6107"/>
                </a:lnTo>
                <a:cubicBezTo>
                  <a:pt x="14703" y="6101"/>
                  <a:pt x="14697" y="6095"/>
                  <a:pt x="14691" y="6095"/>
                </a:cubicBezTo>
                <a:cubicBezTo>
                  <a:pt x="14691" y="6095"/>
                  <a:pt x="14685" y="6101"/>
                  <a:pt x="14679" y="6101"/>
                </a:cubicBezTo>
                <a:cubicBezTo>
                  <a:pt x="14668" y="6101"/>
                  <a:pt x="14668" y="6101"/>
                  <a:pt x="14668" y="6101"/>
                </a:cubicBezTo>
                <a:cubicBezTo>
                  <a:pt x="14662" y="6101"/>
                  <a:pt x="14656" y="6095"/>
                  <a:pt x="14650" y="6095"/>
                </a:cubicBezTo>
                <a:cubicBezTo>
                  <a:pt x="14644" y="6095"/>
                  <a:pt x="14638" y="6089"/>
                  <a:pt x="14632" y="6089"/>
                </a:cubicBezTo>
                <a:cubicBezTo>
                  <a:pt x="14626" y="6083"/>
                  <a:pt x="14626" y="6083"/>
                  <a:pt x="14620" y="6077"/>
                </a:cubicBezTo>
                <a:cubicBezTo>
                  <a:pt x="14620" y="6071"/>
                  <a:pt x="14620" y="6065"/>
                  <a:pt x="14620" y="6065"/>
                </a:cubicBezTo>
                <a:cubicBezTo>
                  <a:pt x="14614" y="6060"/>
                  <a:pt x="14608" y="6065"/>
                  <a:pt x="14608" y="6060"/>
                </a:cubicBezTo>
                <a:cubicBezTo>
                  <a:pt x="14602" y="6060"/>
                  <a:pt x="14602" y="6054"/>
                  <a:pt x="14596" y="6048"/>
                </a:cubicBezTo>
                <a:cubicBezTo>
                  <a:pt x="14596" y="6048"/>
                  <a:pt x="14596" y="6042"/>
                  <a:pt x="14591" y="6036"/>
                </a:cubicBezTo>
                <a:cubicBezTo>
                  <a:pt x="14585" y="6036"/>
                  <a:pt x="14585" y="6036"/>
                  <a:pt x="14579" y="6030"/>
                </a:cubicBezTo>
                <a:cubicBezTo>
                  <a:pt x="14573" y="6024"/>
                  <a:pt x="14573" y="6024"/>
                  <a:pt x="14567" y="6018"/>
                </a:cubicBezTo>
                <a:cubicBezTo>
                  <a:pt x="14561" y="6018"/>
                  <a:pt x="14555" y="6012"/>
                  <a:pt x="14555" y="6012"/>
                </a:cubicBezTo>
                <a:cubicBezTo>
                  <a:pt x="14549" y="6006"/>
                  <a:pt x="14549" y="6000"/>
                  <a:pt x="14549" y="6000"/>
                </a:cubicBezTo>
                <a:cubicBezTo>
                  <a:pt x="14543" y="5994"/>
                  <a:pt x="14531" y="5994"/>
                  <a:pt x="14525" y="5988"/>
                </a:cubicBezTo>
                <a:cubicBezTo>
                  <a:pt x="14519" y="5988"/>
                  <a:pt x="14513" y="5988"/>
                  <a:pt x="14513" y="5988"/>
                </a:cubicBezTo>
                <a:cubicBezTo>
                  <a:pt x="14513" y="5983"/>
                  <a:pt x="14513" y="5983"/>
                  <a:pt x="14507" y="5976"/>
                </a:cubicBezTo>
                <a:cubicBezTo>
                  <a:pt x="14507" y="5971"/>
                  <a:pt x="14513" y="5971"/>
                  <a:pt x="14507" y="5965"/>
                </a:cubicBezTo>
                <a:cubicBezTo>
                  <a:pt x="14507" y="5959"/>
                  <a:pt x="14502" y="5965"/>
                  <a:pt x="14502" y="5959"/>
                </a:cubicBezTo>
                <a:cubicBezTo>
                  <a:pt x="14496" y="5959"/>
                  <a:pt x="14490" y="5953"/>
                  <a:pt x="14490" y="5947"/>
                </a:cubicBezTo>
                <a:cubicBezTo>
                  <a:pt x="14484" y="5941"/>
                  <a:pt x="14478" y="5935"/>
                  <a:pt x="14472" y="5923"/>
                </a:cubicBezTo>
                <a:cubicBezTo>
                  <a:pt x="14460" y="5923"/>
                  <a:pt x="14442" y="5935"/>
                  <a:pt x="14430" y="5935"/>
                </a:cubicBezTo>
                <a:close/>
                <a:moveTo>
                  <a:pt x="15907" y="5733"/>
                </a:moveTo>
                <a:lnTo>
                  <a:pt x="15907" y="5733"/>
                </a:lnTo>
                <a:cubicBezTo>
                  <a:pt x="15895" y="5739"/>
                  <a:pt x="15889" y="5733"/>
                  <a:pt x="15883" y="5739"/>
                </a:cubicBezTo>
                <a:cubicBezTo>
                  <a:pt x="15877" y="5739"/>
                  <a:pt x="15877" y="5739"/>
                  <a:pt x="15871" y="5739"/>
                </a:cubicBezTo>
                <a:cubicBezTo>
                  <a:pt x="15871" y="5745"/>
                  <a:pt x="15877" y="5751"/>
                  <a:pt x="15871" y="5751"/>
                </a:cubicBezTo>
                <a:cubicBezTo>
                  <a:pt x="15871" y="5757"/>
                  <a:pt x="15865" y="5757"/>
                  <a:pt x="15859" y="5757"/>
                </a:cubicBezTo>
                <a:cubicBezTo>
                  <a:pt x="15859" y="5763"/>
                  <a:pt x="15853" y="5757"/>
                  <a:pt x="15847" y="5757"/>
                </a:cubicBezTo>
                <a:cubicBezTo>
                  <a:pt x="15847" y="5757"/>
                  <a:pt x="15842" y="5757"/>
                  <a:pt x="15836" y="5757"/>
                </a:cubicBezTo>
                <a:cubicBezTo>
                  <a:pt x="15836" y="5763"/>
                  <a:pt x="15830" y="5763"/>
                  <a:pt x="15824" y="5763"/>
                </a:cubicBezTo>
                <a:cubicBezTo>
                  <a:pt x="15824" y="5769"/>
                  <a:pt x="15824" y="5769"/>
                  <a:pt x="15818" y="5775"/>
                </a:cubicBezTo>
                <a:cubicBezTo>
                  <a:pt x="15818" y="5781"/>
                  <a:pt x="15812" y="5781"/>
                  <a:pt x="15812" y="5787"/>
                </a:cubicBezTo>
                <a:cubicBezTo>
                  <a:pt x="15812" y="5846"/>
                  <a:pt x="15812" y="5846"/>
                  <a:pt x="15812" y="5846"/>
                </a:cubicBezTo>
                <a:cubicBezTo>
                  <a:pt x="15824" y="5852"/>
                  <a:pt x="15824" y="5852"/>
                  <a:pt x="15824" y="5852"/>
                </a:cubicBezTo>
                <a:cubicBezTo>
                  <a:pt x="15824" y="5846"/>
                  <a:pt x="15830" y="5846"/>
                  <a:pt x="15830" y="5840"/>
                </a:cubicBezTo>
                <a:cubicBezTo>
                  <a:pt x="15830" y="5828"/>
                  <a:pt x="15830" y="5828"/>
                  <a:pt x="15830" y="5828"/>
                </a:cubicBezTo>
                <a:cubicBezTo>
                  <a:pt x="15830" y="5817"/>
                  <a:pt x="15830" y="5817"/>
                  <a:pt x="15830" y="5817"/>
                </a:cubicBezTo>
                <a:cubicBezTo>
                  <a:pt x="15830" y="5817"/>
                  <a:pt x="15830" y="5810"/>
                  <a:pt x="15830" y="5805"/>
                </a:cubicBezTo>
                <a:cubicBezTo>
                  <a:pt x="15836" y="5805"/>
                  <a:pt x="15842" y="5805"/>
                  <a:pt x="15842" y="5805"/>
                </a:cubicBezTo>
                <a:cubicBezTo>
                  <a:pt x="15847" y="5805"/>
                  <a:pt x="15847" y="5799"/>
                  <a:pt x="15853" y="5799"/>
                </a:cubicBezTo>
                <a:cubicBezTo>
                  <a:pt x="15865" y="5793"/>
                  <a:pt x="15871" y="5793"/>
                  <a:pt x="15877" y="5793"/>
                </a:cubicBezTo>
                <a:cubicBezTo>
                  <a:pt x="15895" y="5793"/>
                  <a:pt x="15901" y="5793"/>
                  <a:pt x="15913" y="5799"/>
                </a:cubicBezTo>
                <a:cubicBezTo>
                  <a:pt x="15913" y="5817"/>
                  <a:pt x="15913" y="5817"/>
                  <a:pt x="15913" y="5817"/>
                </a:cubicBezTo>
                <a:cubicBezTo>
                  <a:pt x="15913" y="5828"/>
                  <a:pt x="15913" y="5834"/>
                  <a:pt x="15913" y="5840"/>
                </a:cubicBezTo>
                <a:cubicBezTo>
                  <a:pt x="15919" y="5846"/>
                  <a:pt x="15919" y="5852"/>
                  <a:pt x="15919" y="5852"/>
                </a:cubicBezTo>
                <a:cubicBezTo>
                  <a:pt x="15925" y="5858"/>
                  <a:pt x="15930" y="5858"/>
                  <a:pt x="15930" y="5858"/>
                </a:cubicBezTo>
                <a:cubicBezTo>
                  <a:pt x="15936" y="5858"/>
                  <a:pt x="15942" y="5858"/>
                  <a:pt x="15942" y="5858"/>
                </a:cubicBezTo>
                <a:cubicBezTo>
                  <a:pt x="15948" y="5858"/>
                  <a:pt x="15948" y="5864"/>
                  <a:pt x="15954" y="5870"/>
                </a:cubicBezTo>
                <a:cubicBezTo>
                  <a:pt x="15960" y="5870"/>
                  <a:pt x="15966" y="5876"/>
                  <a:pt x="15966" y="5876"/>
                </a:cubicBezTo>
                <a:cubicBezTo>
                  <a:pt x="15972" y="5876"/>
                  <a:pt x="15978" y="5870"/>
                  <a:pt x="15984" y="5876"/>
                </a:cubicBezTo>
                <a:cubicBezTo>
                  <a:pt x="15984" y="5882"/>
                  <a:pt x="15990" y="5882"/>
                  <a:pt x="15990" y="5888"/>
                </a:cubicBezTo>
                <a:cubicBezTo>
                  <a:pt x="15996" y="5888"/>
                  <a:pt x="15990" y="5894"/>
                  <a:pt x="15990" y="5899"/>
                </a:cubicBezTo>
                <a:cubicBezTo>
                  <a:pt x="15996" y="5899"/>
                  <a:pt x="16002" y="5899"/>
                  <a:pt x="16002" y="5899"/>
                </a:cubicBezTo>
                <a:cubicBezTo>
                  <a:pt x="16008" y="5899"/>
                  <a:pt x="16008" y="5905"/>
                  <a:pt x="16014" y="5905"/>
                </a:cubicBezTo>
                <a:cubicBezTo>
                  <a:pt x="16025" y="5905"/>
                  <a:pt x="16025" y="5905"/>
                  <a:pt x="16025" y="5905"/>
                </a:cubicBezTo>
                <a:cubicBezTo>
                  <a:pt x="16025" y="5882"/>
                  <a:pt x="16025" y="5882"/>
                  <a:pt x="16025" y="5882"/>
                </a:cubicBezTo>
                <a:cubicBezTo>
                  <a:pt x="16025" y="5876"/>
                  <a:pt x="16025" y="5876"/>
                  <a:pt x="16025" y="5870"/>
                </a:cubicBezTo>
                <a:cubicBezTo>
                  <a:pt x="16019" y="5864"/>
                  <a:pt x="16014" y="5870"/>
                  <a:pt x="16014" y="5864"/>
                </a:cubicBezTo>
                <a:cubicBezTo>
                  <a:pt x="16008" y="5864"/>
                  <a:pt x="16014" y="5858"/>
                  <a:pt x="16014" y="5852"/>
                </a:cubicBezTo>
                <a:cubicBezTo>
                  <a:pt x="16008" y="5846"/>
                  <a:pt x="16008" y="5840"/>
                  <a:pt x="16008" y="5828"/>
                </a:cubicBezTo>
                <a:cubicBezTo>
                  <a:pt x="16014" y="5828"/>
                  <a:pt x="16014" y="5822"/>
                  <a:pt x="16019" y="5822"/>
                </a:cubicBezTo>
                <a:cubicBezTo>
                  <a:pt x="16025" y="5822"/>
                  <a:pt x="16025" y="5828"/>
                  <a:pt x="16031" y="5828"/>
                </a:cubicBezTo>
                <a:cubicBezTo>
                  <a:pt x="16037" y="5828"/>
                  <a:pt x="16037" y="5828"/>
                  <a:pt x="16043" y="5828"/>
                </a:cubicBezTo>
                <a:cubicBezTo>
                  <a:pt x="16049" y="5828"/>
                  <a:pt x="16049" y="5828"/>
                  <a:pt x="16055" y="5828"/>
                </a:cubicBezTo>
                <a:cubicBezTo>
                  <a:pt x="16061" y="5817"/>
                  <a:pt x="16061" y="5817"/>
                  <a:pt x="16061" y="5817"/>
                </a:cubicBezTo>
                <a:cubicBezTo>
                  <a:pt x="16049" y="5799"/>
                  <a:pt x="16049" y="5799"/>
                  <a:pt x="16049" y="5799"/>
                </a:cubicBezTo>
                <a:cubicBezTo>
                  <a:pt x="16049" y="5710"/>
                  <a:pt x="16049" y="5710"/>
                  <a:pt x="16049" y="5710"/>
                </a:cubicBezTo>
                <a:cubicBezTo>
                  <a:pt x="16049" y="5704"/>
                  <a:pt x="16049" y="5704"/>
                  <a:pt x="16049" y="5698"/>
                </a:cubicBezTo>
                <a:cubicBezTo>
                  <a:pt x="16049" y="5692"/>
                  <a:pt x="16043" y="5692"/>
                  <a:pt x="16043" y="5686"/>
                </a:cubicBezTo>
                <a:cubicBezTo>
                  <a:pt x="16037" y="5680"/>
                  <a:pt x="16031" y="5674"/>
                  <a:pt x="16025" y="5674"/>
                </a:cubicBezTo>
                <a:cubicBezTo>
                  <a:pt x="16019" y="5674"/>
                  <a:pt x="16014" y="5680"/>
                  <a:pt x="16014" y="5686"/>
                </a:cubicBezTo>
                <a:cubicBezTo>
                  <a:pt x="16008" y="5698"/>
                  <a:pt x="16008" y="5698"/>
                  <a:pt x="16008" y="5698"/>
                </a:cubicBezTo>
                <a:cubicBezTo>
                  <a:pt x="16008" y="5698"/>
                  <a:pt x="16008" y="5704"/>
                  <a:pt x="16002" y="5710"/>
                </a:cubicBezTo>
                <a:cubicBezTo>
                  <a:pt x="15996" y="5716"/>
                  <a:pt x="15990" y="5716"/>
                  <a:pt x="15978" y="5722"/>
                </a:cubicBezTo>
                <a:cubicBezTo>
                  <a:pt x="15978" y="5722"/>
                  <a:pt x="15972" y="5716"/>
                  <a:pt x="15966" y="5716"/>
                </a:cubicBezTo>
                <a:cubicBezTo>
                  <a:pt x="15966" y="5716"/>
                  <a:pt x="15960" y="5722"/>
                  <a:pt x="15960" y="5728"/>
                </a:cubicBezTo>
                <a:cubicBezTo>
                  <a:pt x="15954" y="5728"/>
                  <a:pt x="15948" y="5733"/>
                  <a:pt x="15948" y="5733"/>
                </a:cubicBezTo>
                <a:cubicBezTo>
                  <a:pt x="15942" y="5739"/>
                  <a:pt x="15948" y="5745"/>
                  <a:pt x="15942" y="5745"/>
                </a:cubicBezTo>
                <a:cubicBezTo>
                  <a:pt x="15936" y="5751"/>
                  <a:pt x="15930" y="5751"/>
                  <a:pt x="15919" y="5751"/>
                </a:cubicBezTo>
                <a:cubicBezTo>
                  <a:pt x="15919" y="5751"/>
                  <a:pt x="15913" y="5751"/>
                  <a:pt x="15907" y="5751"/>
                </a:cubicBezTo>
                <a:cubicBezTo>
                  <a:pt x="15907" y="5751"/>
                  <a:pt x="15913" y="5739"/>
                  <a:pt x="15907" y="5733"/>
                </a:cubicBezTo>
                <a:close/>
                <a:moveTo>
                  <a:pt x="15741" y="5473"/>
                </a:moveTo>
                <a:lnTo>
                  <a:pt x="15741" y="5473"/>
                </a:lnTo>
                <a:cubicBezTo>
                  <a:pt x="15735" y="5478"/>
                  <a:pt x="15735" y="5478"/>
                  <a:pt x="15735" y="5490"/>
                </a:cubicBezTo>
                <a:cubicBezTo>
                  <a:pt x="15735" y="5496"/>
                  <a:pt x="15741" y="5502"/>
                  <a:pt x="15741" y="5508"/>
                </a:cubicBezTo>
                <a:cubicBezTo>
                  <a:pt x="15747" y="5514"/>
                  <a:pt x="15753" y="5514"/>
                  <a:pt x="15753" y="5514"/>
                </a:cubicBezTo>
                <a:cubicBezTo>
                  <a:pt x="15759" y="5520"/>
                  <a:pt x="15764" y="5514"/>
                  <a:pt x="15764" y="5514"/>
                </a:cubicBezTo>
                <a:cubicBezTo>
                  <a:pt x="15776" y="5520"/>
                  <a:pt x="15776" y="5514"/>
                  <a:pt x="15788" y="5514"/>
                </a:cubicBezTo>
                <a:cubicBezTo>
                  <a:pt x="15788" y="5532"/>
                  <a:pt x="15782" y="5538"/>
                  <a:pt x="15788" y="5550"/>
                </a:cubicBezTo>
                <a:cubicBezTo>
                  <a:pt x="15788" y="5556"/>
                  <a:pt x="15794" y="5556"/>
                  <a:pt x="15794" y="5562"/>
                </a:cubicBezTo>
                <a:cubicBezTo>
                  <a:pt x="15794" y="5573"/>
                  <a:pt x="15800" y="5579"/>
                  <a:pt x="15800" y="5591"/>
                </a:cubicBezTo>
                <a:cubicBezTo>
                  <a:pt x="15800" y="5597"/>
                  <a:pt x="15794" y="5603"/>
                  <a:pt x="15794" y="5609"/>
                </a:cubicBezTo>
                <a:cubicBezTo>
                  <a:pt x="15794" y="5615"/>
                  <a:pt x="15794" y="5615"/>
                  <a:pt x="15794" y="5621"/>
                </a:cubicBezTo>
                <a:cubicBezTo>
                  <a:pt x="15794" y="5621"/>
                  <a:pt x="15794" y="5621"/>
                  <a:pt x="15794" y="5627"/>
                </a:cubicBezTo>
                <a:cubicBezTo>
                  <a:pt x="15794" y="5627"/>
                  <a:pt x="15800" y="5633"/>
                  <a:pt x="15806" y="5633"/>
                </a:cubicBezTo>
                <a:cubicBezTo>
                  <a:pt x="15806" y="5639"/>
                  <a:pt x="15812" y="5639"/>
                  <a:pt x="15818" y="5644"/>
                </a:cubicBezTo>
                <a:cubicBezTo>
                  <a:pt x="15818" y="5644"/>
                  <a:pt x="15824" y="5644"/>
                  <a:pt x="15824" y="5651"/>
                </a:cubicBezTo>
                <a:cubicBezTo>
                  <a:pt x="15836" y="5651"/>
                  <a:pt x="15842" y="5644"/>
                  <a:pt x="15847" y="5644"/>
                </a:cubicBezTo>
                <a:cubicBezTo>
                  <a:pt x="15847" y="5651"/>
                  <a:pt x="15842" y="5651"/>
                  <a:pt x="15842" y="5656"/>
                </a:cubicBezTo>
                <a:cubicBezTo>
                  <a:pt x="15842" y="5662"/>
                  <a:pt x="15842" y="5662"/>
                  <a:pt x="15842" y="5668"/>
                </a:cubicBezTo>
                <a:cubicBezTo>
                  <a:pt x="15842" y="5674"/>
                  <a:pt x="15836" y="5674"/>
                  <a:pt x="15836" y="5680"/>
                </a:cubicBezTo>
                <a:cubicBezTo>
                  <a:pt x="15836" y="5686"/>
                  <a:pt x="15836" y="5686"/>
                  <a:pt x="15836" y="5692"/>
                </a:cubicBezTo>
                <a:cubicBezTo>
                  <a:pt x="15842" y="5692"/>
                  <a:pt x="15847" y="5692"/>
                  <a:pt x="15847" y="5698"/>
                </a:cubicBezTo>
                <a:cubicBezTo>
                  <a:pt x="15853" y="5698"/>
                  <a:pt x="15853" y="5704"/>
                  <a:pt x="15859" y="5704"/>
                </a:cubicBezTo>
                <a:cubicBezTo>
                  <a:pt x="15865" y="5704"/>
                  <a:pt x="15865" y="5704"/>
                  <a:pt x="15871" y="5704"/>
                </a:cubicBezTo>
                <a:cubicBezTo>
                  <a:pt x="15877" y="5704"/>
                  <a:pt x="15877" y="5704"/>
                  <a:pt x="15883" y="5704"/>
                </a:cubicBezTo>
                <a:cubicBezTo>
                  <a:pt x="15889" y="5698"/>
                  <a:pt x="15883" y="5692"/>
                  <a:pt x="15883" y="5692"/>
                </a:cubicBezTo>
                <a:cubicBezTo>
                  <a:pt x="15883" y="5686"/>
                  <a:pt x="15889" y="5686"/>
                  <a:pt x="15895" y="5686"/>
                </a:cubicBezTo>
                <a:cubicBezTo>
                  <a:pt x="15901" y="5686"/>
                  <a:pt x="15907" y="5686"/>
                  <a:pt x="15913" y="5686"/>
                </a:cubicBezTo>
                <a:cubicBezTo>
                  <a:pt x="15913" y="5656"/>
                  <a:pt x="15913" y="5656"/>
                  <a:pt x="15913" y="5656"/>
                </a:cubicBezTo>
                <a:cubicBezTo>
                  <a:pt x="15913" y="5644"/>
                  <a:pt x="15907" y="5639"/>
                  <a:pt x="15901" y="5633"/>
                </a:cubicBezTo>
                <a:cubicBezTo>
                  <a:pt x="15895" y="5633"/>
                  <a:pt x="15889" y="5633"/>
                  <a:pt x="15889" y="5633"/>
                </a:cubicBezTo>
                <a:cubicBezTo>
                  <a:pt x="15883" y="5627"/>
                  <a:pt x="15883" y="5627"/>
                  <a:pt x="15877" y="5621"/>
                </a:cubicBezTo>
                <a:cubicBezTo>
                  <a:pt x="15877" y="5621"/>
                  <a:pt x="15877" y="5615"/>
                  <a:pt x="15877" y="5609"/>
                </a:cubicBezTo>
                <a:cubicBezTo>
                  <a:pt x="15871" y="5609"/>
                  <a:pt x="15877" y="5603"/>
                  <a:pt x="15877" y="5597"/>
                </a:cubicBezTo>
                <a:cubicBezTo>
                  <a:pt x="15871" y="5597"/>
                  <a:pt x="15865" y="5591"/>
                  <a:pt x="15865" y="5591"/>
                </a:cubicBezTo>
                <a:cubicBezTo>
                  <a:pt x="15859" y="5591"/>
                  <a:pt x="15853" y="5585"/>
                  <a:pt x="15853" y="5585"/>
                </a:cubicBezTo>
                <a:cubicBezTo>
                  <a:pt x="15847" y="5585"/>
                  <a:pt x="15842" y="5585"/>
                  <a:pt x="15842" y="5579"/>
                </a:cubicBezTo>
                <a:cubicBezTo>
                  <a:pt x="15836" y="5579"/>
                  <a:pt x="15836" y="5573"/>
                  <a:pt x="15836" y="5573"/>
                </a:cubicBezTo>
                <a:cubicBezTo>
                  <a:pt x="15836" y="5567"/>
                  <a:pt x="15830" y="5562"/>
                  <a:pt x="15830" y="5562"/>
                </a:cubicBezTo>
                <a:cubicBezTo>
                  <a:pt x="15830" y="5550"/>
                  <a:pt x="15830" y="5544"/>
                  <a:pt x="15830" y="5538"/>
                </a:cubicBezTo>
                <a:cubicBezTo>
                  <a:pt x="15830" y="5532"/>
                  <a:pt x="15824" y="5532"/>
                  <a:pt x="15818" y="5526"/>
                </a:cubicBezTo>
                <a:cubicBezTo>
                  <a:pt x="15818" y="5514"/>
                  <a:pt x="15812" y="5508"/>
                  <a:pt x="15800" y="5502"/>
                </a:cubicBezTo>
                <a:cubicBezTo>
                  <a:pt x="15794" y="5502"/>
                  <a:pt x="15788" y="5496"/>
                  <a:pt x="15776" y="5496"/>
                </a:cubicBezTo>
                <a:cubicBezTo>
                  <a:pt x="15776" y="5490"/>
                  <a:pt x="15776" y="5485"/>
                  <a:pt x="15770" y="5485"/>
                </a:cubicBezTo>
                <a:cubicBezTo>
                  <a:pt x="15764" y="5478"/>
                  <a:pt x="15764" y="5478"/>
                  <a:pt x="15759" y="5473"/>
                </a:cubicBezTo>
                <a:cubicBezTo>
                  <a:pt x="15753" y="5473"/>
                  <a:pt x="15741" y="5473"/>
                  <a:pt x="15741" y="5473"/>
                </a:cubicBezTo>
                <a:close/>
                <a:moveTo>
                  <a:pt x="15818" y="5461"/>
                </a:moveTo>
                <a:lnTo>
                  <a:pt x="15818" y="5461"/>
                </a:lnTo>
                <a:cubicBezTo>
                  <a:pt x="15830" y="5467"/>
                  <a:pt x="15836" y="5473"/>
                  <a:pt x="15847" y="5478"/>
                </a:cubicBezTo>
                <a:cubicBezTo>
                  <a:pt x="15853" y="5478"/>
                  <a:pt x="15853" y="5485"/>
                  <a:pt x="15859" y="5490"/>
                </a:cubicBezTo>
                <a:cubicBezTo>
                  <a:pt x="15859" y="5490"/>
                  <a:pt x="15865" y="5490"/>
                  <a:pt x="15871" y="5496"/>
                </a:cubicBezTo>
                <a:cubicBezTo>
                  <a:pt x="15871" y="5496"/>
                  <a:pt x="15877" y="5490"/>
                  <a:pt x="15883" y="5496"/>
                </a:cubicBezTo>
                <a:cubicBezTo>
                  <a:pt x="15883" y="5496"/>
                  <a:pt x="15877" y="5502"/>
                  <a:pt x="15883" y="5502"/>
                </a:cubicBezTo>
                <a:cubicBezTo>
                  <a:pt x="15883" y="5508"/>
                  <a:pt x="15889" y="5508"/>
                  <a:pt x="15889" y="5508"/>
                </a:cubicBezTo>
                <a:cubicBezTo>
                  <a:pt x="15895" y="5514"/>
                  <a:pt x="15901" y="5514"/>
                  <a:pt x="15901" y="5520"/>
                </a:cubicBezTo>
                <a:cubicBezTo>
                  <a:pt x="15907" y="5526"/>
                  <a:pt x="15907" y="5532"/>
                  <a:pt x="15907" y="5532"/>
                </a:cubicBezTo>
                <a:cubicBezTo>
                  <a:pt x="15907" y="5538"/>
                  <a:pt x="15907" y="5544"/>
                  <a:pt x="15907" y="5544"/>
                </a:cubicBezTo>
                <a:cubicBezTo>
                  <a:pt x="15907" y="5550"/>
                  <a:pt x="15907" y="5556"/>
                  <a:pt x="15913" y="5556"/>
                </a:cubicBezTo>
                <a:cubicBezTo>
                  <a:pt x="15913" y="5562"/>
                  <a:pt x="15919" y="5562"/>
                  <a:pt x="15925" y="5562"/>
                </a:cubicBezTo>
                <a:cubicBezTo>
                  <a:pt x="15930" y="5567"/>
                  <a:pt x="15936" y="5573"/>
                  <a:pt x="15948" y="5579"/>
                </a:cubicBezTo>
                <a:cubicBezTo>
                  <a:pt x="15948" y="5585"/>
                  <a:pt x="15954" y="5585"/>
                  <a:pt x="15960" y="5585"/>
                </a:cubicBezTo>
                <a:cubicBezTo>
                  <a:pt x="15960" y="5591"/>
                  <a:pt x="15966" y="5597"/>
                  <a:pt x="15966" y="5597"/>
                </a:cubicBezTo>
                <a:cubicBezTo>
                  <a:pt x="15972" y="5609"/>
                  <a:pt x="15966" y="5615"/>
                  <a:pt x="15966" y="5621"/>
                </a:cubicBezTo>
                <a:cubicBezTo>
                  <a:pt x="16014" y="5621"/>
                  <a:pt x="16014" y="5621"/>
                  <a:pt x="16014" y="5621"/>
                </a:cubicBezTo>
                <a:cubicBezTo>
                  <a:pt x="16014" y="5621"/>
                  <a:pt x="16014" y="5615"/>
                  <a:pt x="16014" y="5609"/>
                </a:cubicBezTo>
                <a:cubicBezTo>
                  <a:pt x="16014" y="5603"/>
                  <a:pt x="16019" y="5597"/>
                  <a:pt x="16019" y="5585"/>
                </a:cubicBezTo>
                <a:lnTo>
                  <a:pt x="16014" y="5585"/>
                </a:lnTo>
                <a:cubicBezTo>
                  <a:pt x="16014" y="5567"/>
                  <a:pt x="16008" y="5556"/>
                  <a:pt x="15996" y="5550"/>
                </a:cubicBezTo>
                <a:cubicBezTo>
                  <a:pt x="15996" y="5544"/>
                  <a:pt x="15990" y="5544"/>
                  <a:pt x="15984" y="5544"/>
                </a:cubicBezTo>
                <a:cubicBezTo>
                  <a:pt x="15984" y="5538"/>
                  <a:pt x="15984" y="5532"/>
                  <a:pt x="15984" y="5532"/>
                </a:cubicBezTo>
                <a:cubicBezTo>
                  <a:pt x="15978" y="5526"/>
                  <a:pt x="15978" y="5520"/>
                  <a:pt x="15972" y="5514"/>
                </a:cubicBezTo>
                <a:cubicBezTo>
                  <a:pt x="15972" y="5514"/>
                  <a:pt x="15966" y="5508"/>
                  <a:pt x="15966" y="5502"/>
                </a:cubicBezTo>
                <a:cubicBezTo>
                  <a:pt x="15960" y="5502"/>
                  <a:pt x="15954" y="5496"/>
                  <a:pt x="15948" y="5496"/>
                </a:cubicBezTo>
                <a:lnTo>
                  <a:pt x="15936" y="5496"/>
                </a:lnTo>
                <a:cubicBezTo>
                  <a:pt x="15930" y="5485"/>
                  <a:pt x="15930" y="5485"/>
                  <a:pt x="15930" y="5485"/>
                </a:cubicBezTo>
                <a:cubicBezTo>
                  <a:pt x="15930" y="5478"/>
                  <a:pt x="15936" y="5473"/>
                  <a:pt x="15936" y="5473"/>
                </a:cubicBezTo>
                <a:cubicBezTo>
                  <a:pt x="15936" y="5437"/>
                  <a:pt x="15936" y="5437"/>
                  <a:pt x="15936" y="5437"/>
                </a:cubicBezTo>
                <a:cubicBezTo>
                  <a:pt x="15930" y="5437"/>
                  <a:pt x="15930" y="5437"/>
                  <a:pt x="15925" y="5437"/>
                </a:cubicBezTo>
                <a:cubicBezTo>
                  <a:pt x="15919" y="5437"/>
                  <a:pt x="15919" y="5437"/>
                  <a:pt x="15913" y="5437"/>
                </a:cubicBezTo>
                <a:cubicBezTo>
                  <a:pt x="15901" y="5437"/>
                  <a:pt x="15901" y="5437"/>
                  <a:pt x="15901" y="5437"/>
                </a:cubicBezTo>
                <a:cubicBezTo>
                  <a:pt x="15889" y="5437"/>
                  <a:pt x="15883" y="5437"/>
                  <a:pt x="15877" y="5437"/>
                </a:cubicBezTo>
                <a:cubicBezTo>
                  <a:pt x="15871" y="5443"/>
                  <a:pt x="15877" y="5449"/>
                  <a:pt x="15871" y="5449"/>
                </a:cubicBezTo>
                <a:cubicBezTo>
                  <a:pt x="15871" y="5455"/>
                  <a:pt x="15865" y="5455"/>
                  <a:pt x="15859" y="5455"/>
                </a:cubicBezTo>
                <a:cubicBezTo>
                  <a:pt x="15859" y="5455"/>
                  <a:pt x="15853" y="5455"/>
                  <a:pt x="15847" y="5455"/>
                </a:cubicBezTo>
                <a:cubicBezTo>
                  <a:pt x="15842" y="5455"/>
                  <a:pt x="15830" y="5461"/>
                  <a:pt x="15818" y="5461"/>
                </a:cubicBezTo>
                <a:close/>
                <a:moveTo>
                  <a:pt x="15711" y="5514"/>
                </a:moveTo>
                <a:lnTo>
                  <a:pt x="15711" y="5514"/>
                </a:lnTo>
                <a:cubicBezTo>
                  <a:pt x="15711" y="5520"/>
                  <a:pt x="15711" y="5520"/>
                  <a:pt x="15705" y="5526"/>
                </a:cubicBezTo>
                <a:cubicBezTo>
                  <a:pt x="15699" y="5538"/>
                  <a:pt x="15693" y="5538"/>
                  <a:pt x="15687" y="5550"/>
                </a:cubicBezTo>
                <a:cubicBezTo>
                  <a:pt x="15687" y="5556"/>
                  <a:pt x="15687" y="5556"/>
                  <a:pt x="15687" y="5562"/>
                </a:cubicBezTo>
                <a:cubicBezTo>
                  <a:pt x="15681" y="5567"/>
                  <a:pt x="15681" y="5567"/>
                  <a:pt x="15676" y="5573"/>
                </a:cubicBezTo>
                <a:cubicBezTo>
                  <a:pt x="15676" y="5579"/>
                  <a:pt x="15676" y="5579"/>
                  <a:pt x="15670" y="5585"/>
                </a:cubicBezTo>
                <a:cubicBezTo>
                  <a:pt x="15670" y="5591"/>
                  <a:pt x="15664" y="5591"/>
                  <a:pt x="15664" y="5591"/>
                </a:cubicBezTo>
                <a:cubicBezTo>
                  <a:pt x="15658" y="5597"/>
                  <a:pt x="15658" y="5603"/>
                  <a:pt x="15658" y="5603"/>
                </a:cubicBezTo>
                <a:cubicBezTo>
                  <a:pt x="15652" y="5609"/>
                  <a:pt x="15652" y="5615"/>
                  <a:pt x="15652" y="5615"/>
                </a:cubicBezTo>
                <a:cubicBezTo>
                  <a:pt x="15646" y="5621"/>
                  <a:pt x="15640" y="5621"/>
                  <a:pt x="15640" y="5627"/>
                </a:cubicBezTo>
                <a:cubicBezTo>
                  <a:pt x="15634" y="5627"/>
                  <a:pt x="15640" y="5633"/>
                  <a:pt x="15640" y="5639"/>
                </a:cubicBezTo>
                <a:cubicBezTo>
                  <a:pt x="15640" y="5639"/>
                  <a:pt x="15640" y="5644"/>
                  <a:pt x="15640" y="5651"/>
                </a:cubicBezTo>
                <a:cubicBezTo>
                  <a:pt x="15640" y="5651"/>
                  <a:pt x="15634" y="5656"/>
                  <a:pt x="15628" y="5656"/>
                </a:cubicBezTo>
                <a:cubicBezTo>
                  <a:pt x="15628" y="5662"/>
                  <a:pt x="15622" y="5668"/>
                  <a:pt x="15622" y="5668"/>
                </a:cubicBezTo>
                <a:cubicBezTo>
                  <a:pt x="15616" y="5674"/>
                  <a:pt x="15616" y="5680"/>
                  <a:pt x="15616" y="5680"/>
                </a:cubicBezTo>
                <a:cubicBezTo>
                  <a:pt x="15610" y="5686"/>
                  <a:pt x="15598" y="5680"/>
                  <a:pt x="15592" y="5686"/>
                </a:cubicBezTo>
                <a:cubicBezTo>
                  <a:pt x="15587" y="5692"/>
                  <a:pt x="15592" y="5698"/>
                  <a:pt x="15587" y="5698"/>
                </a:cubicBezTo>
                <a:cubicBezTo>
                  <a:pt x="15587" y="5704"/>
                  <a:pt x="15581" y="5704"/>
                  <a:pt x="15581" y="5710"/>
                </a:cubicBezTo>
                <a:cubicBezTo>
                  <a:pt x="15575" y="5710"/>
                  <a:pt x="15569" y="5710"/>
                  <a:pt x="15569" y="5710"/>
                </a:cubicBezTo>
                <a:cubicBezTo>
                  <a:pt x="15563" y="5710"/>
                  <a:pt x="15557" y="5710"/>
                  <a:pt x="15557" y="5710"/>
                </a:cubicBezTo>
                <a:cubicBezTo>
                  <a:pt x="15551" y="5710"/>
                  <a:pt x="15551" y="5716"/>
                  <a:pt x="15545" y="5722"/>
                </a:cubicBezTo>
                <a:cubicBezTo>
                  <a:pt x="15539" y="5728"/>
                  <a:pt x="15539" y="5733"/>
                  <a:pt x="15539" y="5745"/>
                </a:cubicBezTo>
                <a:cubicBezTo>
                  <a:pt x="15545" y="5745"/>
                  <a:pt x="15545" y="5745"/>
                  <a:pt x="15551" y="5745"/>
                </a:cubicBezTo>
                <a:cubicBezTo>
                  <a:pt x="15551" y="5745"/>
                  <a:pt x="15557" y="5745"/>
                  <a:pt x="15563" y="5745"/>
                </a:cubicBezTo>
                <a:cubicBezTo>
                  <a:pt x="15563" y="5745"/>
                  <a:pt x="15569" y="5745"/>
                  <a:pt x="15575" y="5745"/>
                </a:cubicBezTo>
                <a:cubicBezTo>
                  <a:pt x="15575" y="5745"/>
                  <a:pt x="15581" y="5739"/>
                  <a:pt x="15581" y="5733"/>
                </a:cubicBezTo>
                <a:cubicBezTo>
                  <a:pt x="15587" y="5733"/>
                  <a:pt x="15592" y="5728"/>
                  <a:pt x="15592" y="5728"/>
                </a:cubicBezTo>
                <a:cubicBezTo>
                  <a:pt x="15592" y="5722"/>
                  <a:pt x="15592" y="5716"/>
                  <a:pt x="15592" y="5716"/>
                </a:cubicBezTo>
                <a:cubicBezTo>
                  <a:pt x="15598" y="5704"/>
                  <a:pt x="15604" y="5698"/>
                  <a:pt x="15610" y="5692"/>
                </a:cubicBezTo>
                <a:cubicBezTo>
                  <a:pt x="15610" y="5692"/>
                  <a:pt x="15616" y="5692"/>
                  <a:pt x="15622" y="5692"/>
                </a:cubicBezTo>
                <a:cubicBezTo>
                  <a:pt x="15628" y="5686"/>
                  <a:pt x="15628" y="5686"/>
                  <a:pt x="15634" y="5686"/>
                </a:cubicBezTo>
                <a:cubicBezTo>
                  <a:pt x="15640" y="5680"/>
                  <a:pt x="15646" y="5686"/>
                  <a:pt x="15658" y="5686"/>
                </a:cubicBezTo>
                <a:cubicBezTo>
                  <a:pt x="15658" y="5674"/>
                  <a:pt x="15658" y="5668"/>
                  <a:pt x="15658" y="5662"/>
                </a:cubicBezTo>
                <a:cubicBezTo>
                  <a:pt x="15658" y="5651"/>
                  <a:pt x="15664" y="5644"/>
                  <a:pt x="15664" y="5639"/>
                </a:cubicBezTo>
                <a:cubicBezTo>
                  <a:pt x="15670" y="5633"/>
                  <a:pt x="15676" y="5621"/>
                  <a:pt x="15681" y="5615"/>
                </a:cubicBezTo>
                <a:cubicBezTo>
                  <a:pt x="15681" y="5615"/>
                  <a:pt x="15687" y="5615"/>
                  <a:pt x="15693" y="5609"/>
                </a:cubicBezTo>
                <a:cubicBezTo>
                  <a:pt x="15693" y="5609"/>
                  <a:pt x="15699" y="5609"/>
                  <a:pt x="15705" y="5603"/>
                </a:cubicBezTo>
                <a:cubicBezTo>
                  <a:pt x="15705" y="5603"/>
                  <a:pt x="15705" y="5597"/>
                  <a:pt x="15705" y="5591"/>
                </a:cubicBezTo>
                <a:cubicBezTo>
                  <a:pt x="15711" y="5579"/>
                  <a:pt x="15705" y="5573"/>
                  <a:pt x="15705" y="5567"/>
                </a:cubicBezTo>
                <a:cubicBezTo>
                  <a:pt x="15705" y="5562"/>
                  <a:pt x="15711" y="5556"/>
                  <a:pt x="15711" y="5556"/>
                </a:cubicBezTo>
                <a:cubicBezTo>
                  <a:pt x="15711" y="5544"/>
                  <a:pt x="15711" y="5526"/>
                  <a:pt x="15711" y="5514"/>
                </a:cubicBezTo>
                <a:close/>
                <a:moveTo>
                  <a:pt x="15759" y="5182"/>
                </a:moveTo>
                <a:lnTo>
                  <a:pt x="15759" y="5182"/>
                </a:lnTo>
                <a:cubicBezTo>
                  <a:pt x="15729" y="5182"/>
                  <a:pt x="15729" y="5182"/>
                  <a:pt x="15729" y="5182"/>
                </a:cubicBezTo>
                <a:cubicBezTo>
                  <a:pt x="15729" y="5182"/>
                  <a:pt x="15729" y="5182"/>
                  <a:pt x="15729" y="5188"/>
                </a:cubicBezTo>
                <a:lnTo>
                  <a:pt x="15729" y="5188"/>
                </a:lnTo>
                <a:cubicBezTo>
                  <a:pt x="15729" y="5194"/>
                  <a:pt x="15729" y="5194"/>
                  <a:pt x="15729" y="5200"/>
                </a:cubicBezTo>
                <a:lnTo>
                  <a:pt x="15729" y="5200"/>
                </a:lnTo>
                <a:cubicBezTo>
                  <a:pt x="15729" y="5206"/>
                  <a:pt x="15729" y="5206"/>
                  <a:pt x="15729" y="5212"/>
                </a:cubicBezTo>
                <a:cubicBezTo>
                  <a:pt x="15729" y="5212"/>
                  <a:pt x="15729" y="5212"/>
                  <a:pt x="15729" y="5218"/>
                </a:cubicBezTo>
                <a:cubicBezTo>
                  <a:pt x="15729" y="5218"/>
                  <a:pt x="15729" y="5218"/>
                  <a:pt x="15735" y="5224"/>
                </a:cubicBezTo>
                <a:lnTo>
                  <a:pt x="15735" y="5230"/>
                </a:lnTo>
                <a:cubicBezTo>
                  <a:pt x="15735" y="5235"/>
                  <a:pt x="15735" y="5235"/>
                  <a:pt x="15735" y="5235"/>
                </a:cubicBezTo>
                <a:cubicBezTo>
                  <a:pt x="15735" y="5241"/>
                  <a:pt x="15729" y="5241"/>
                  <a:pt x="15729" y="5247"/>
                </a:cubicBezTo>
                <a:cubicBezTo>
                  <a:pt x="15729" y="5247"/>
                  <a:pt x="15723" y="5247"/>
                  <a:pt x="15723" y="5253"/>
                </a:cubicBezTo>
                <a:cubicBezTo>
                  <a:pt x="15723" y="5253"/>
                  <a:pt x="15723" y="5259"/>
                  <a:pt x="15723" y="5265"/>
                </a:cubicBezTo>
                <a:cubicBezTo>
                  <a:pt x="15723" y="5271"/>
                  <a:pt x="15729" y="5277"/>
                  <a:pt x="15729" y="5289"/>
                </a:cubicBezTo>
                <a:cubicBezTo>
                  <a:pt x="15729" y="5295"/>
                  <a:pt x="15723" y="5295"/>
                  <a:pt x="15723" y="5295"/>
                </a:cubicBezTo>
                <a:cubicBezTo>
                  <a:pt x="15717" y="5295"/>
                  <a:pt x="15717" y="5301"/>
                  <a:pt x="15717" y="5301"/>
                </a:cubicBezTo>
                <a:cubicBezTo>
                  <a:pt x="15711" y="5301"/>
                  <a:pt x="15711" y="5301"/>
                  <a:pt x="15705" y="5307"/>
                </a:cubicBezTo>
                <a:cubicBezTo>
                  <a:pt x="15699" y="5307"/>
                  <a:pt x="15693" y="5307"/>
                  <a:pt x="15693" y="5312"/>
                </a:cubicBezTo>
                <a:cubicBezTo>
                  <a:pt x="15687" y="5312"/>
                  <a:pt x="15687" y="5318"/>
                  <a:pt x="15687" y="5318"/>
                </a:cubicBezTo>
                <a:cubicBezTo>
                  <a:pt x="15687" y="5324"/>
                  <a:pt x="15687" y="5324"/>
                  <a:pt x="15687" y="5324"/>
                </a:cubicBezTo>
                <a:cubicBezTo>
                  <a:pt x="15687" y="5330"/>
                  <a:pt x="15687" y="5330"/>
                  <a:pt x="15687" y="5336"/>
                </a:cubicBezTo>
                <a:cubicBezTo>
                  <a:pt x="15687" y="5336"/>
                  <a:pt x="15693" y="5336"/>
                  <a:pt x="15693" y="5342"/>
                </a:cubicBezTo>
                <a:cubicBezTo>
                  <a:pt x="15693" y="5348"/>
                  <a:pt x="15699" y="5348"/>
                  <a:pt x="15699" y="5354"/>
                </a:cubicBezTo>
                <a:cubicBezTo>
                  <a:pt x="15705" y="5354"/>
                  <a:pt x="15705" y="5354"/>
                  <a:pt x="15711" y="5360"/>
                </a:cubicBezTo>
                <a:lnTo>
                  <a:pt x="15717" y="5366"/>
                </a:lnTo>
                <a:cubicBezTo>
                  <a:pt x="15723" y="5366"/>
                  <a:pt x="15729" y="5372"/>
                  <a:pt x="15735" y="5378"/>
                </a:cubicBezTo>
                <a:cubicBezTo>
                  <a:pt x="15735" y="5378"/>
                  <a:pt x="15735" y="5378"/>
                  <a:pt x="15741" y="5378"/>
                </a:cubicBezTo>
                <a:lnTo>
                  <a:pt x="15741" y="5378"/>
                </a:lnTo>
                <a:cubicBezTo>
                  <a:pt x="15741" y="5390"/>
                  <a:pt x="15735" y="5390"/>
                  <a:pt x="15735" y="5401"/>
                </a:cubicBezTo>
                <a:cubicBezTo>
                  <a:pt x="15735" y="5407"/>
                  <a:pt x="15741" y="5407"/>
                  <a:pt x="15741" y="5413"/>
                </a:cubicBezTo>
                <a:cubicBezTo>
                  <a:pt x="15741" y="5419"/>
                  <a:pt x="15741" y="5419"/>
                  <a:pt x="15747" y="5425"/>
                </a:cubicBezTo>
                <a:cubicBezTo>
                  <a:pt x="15753" y="5425"/>
                  <a:pt x="15753" y="5425"/>
                  <a:pt x="15753" y="5425"/>
                </a:cubicBezTo>
                <a:cubicBezTo>
                  <a:pt x="15759" y="5425"/>
                  <a:pt x="15759" y="5425"/>
                  <a:pt x="15764" y="5425"/>
                </a:cubicBezTo>
                <a:cubicBezTo>
                  <a:pt x="15788" y="5425"/>
                  <a:pt x="15788" y="5425"/>
                  <a:pt x="15788" y="5425"/>
                </a:cubicBezTo>
                <a:cubicBezTo>
                  <a:pt x="15788" y="5407"/>
                  <a:pt x="15788" y="5407"/>
                  <a:pt x="15788" y="5407"/>
                </a:cubicBezTo>
                <a:cubicBezTo>
                  <a:pt x="15788" y="5401"/>
                  <a:pt x="15788" y="5401"/>
                  <a:pt x="15788" y="5396"/>
                </a:cubicBezTo>
                <a:cubicBezTo>
                  <a:pt x="15788" y="5372"/>
                  <a:pt x="15788" y="5372"/>
                  <a:pt x="15788" y="5372"/>
                </a:cubicBezTo>
                <a:cubicBezTo>
                  <a:pt x="15788" y="5366"/>
                  <a:pt x="15788" y="5360"/>
                  <a:pt x="15794" y="5354"/>
                </a:cubicBezTo>
                <a:cubicBezTo>
                  <a:pt x="15800" y="5348"/>
                  <a:pt x="15800" y="5348"/>
                  <a:pt x="15806" y="5342"/>
                </a:cubicBezTo>
                <a:lnTo>
                  <a:pt x="15812" y="5342"/>
                </a:lnTo>
                <a:cubicBezTo>
                  <a:pt x="15812" y="5342"/>
                  <a:pt x="15812" y="5336"/>
                  <a:pt x="15818" y="5336"/>
                </a:cubicBezTo>
                <a:lnTo>
                  <a:pt x="15818" y="5330"/>
                </a:lnTo>
                <a:cubicBezTo>
                  <a:pt x="15824" y="5324"/>
                  <a:pt x="15824" y="5324"/>
                  <a:pt x="15824" y="5324"/>
                </a:cubicBezTo>
                <a:cubicBezTo>
                  <a:pt x="15830" y="5318"/>
                  <a:pt x="15830" y="5318"/>
                  <a:pt x="15830" y="5312"/>
                </a:cubicBezTo>
                <a:cubicBezTo>
                  <a:pt x="15830" y="5307"/>
                  <a:pt x="15836" y="5307"/>
                  <a:pt x="15836" y="5301"/>
                </a:cubicBezTo>
                <a:cubicBezTo>
                  <a:pt x="15836" y="5295"/>
                  <a:pt x="15836" y="5295"/>
                  <a:pt x="15836" y="5289"/>
                </a:cubicBezTo>
                <a:cubicBezTo>
                  <a:pt x="15836" y="5283"/>
                  <a:pt x="15836" y="5283"/>
                  <a:pt x="15836" y="5283"/>
                </a:cubicBezTo>
                <a:cubicBezTo>
                  <a:pt x="15836" y="5277"/>
                  <a:pt x="15842" y="5277"/>
                  <a:pt x="15842" y="5271"/>
                </a:cubicBezTo>
                <a:cubicBezTo>
                  <a:pt x="15842" y="5265"/>
                  <a:pt x="15842" y="5265"/>
                  <a:pt x="15842" y="5265"/>
                </a:cubicBezTo>
                <a:cubicBezTo>
                  <a:pt x="15842" y="5265"/>
                  <a:pt x="15842" y="5259"/>
                  <a:pt x="15836" y="5253"/>
                </a:cubicBezTo>
                <a:cubicBezTo>
                  <a:pt x="15836" y="5253"/>
                  <a:pt x="15836" y="5253"/>
                  <a:pt x="15836" y="5247"/>
                </a:cubicBezTo>
                <a:cubicBezTo>
                  <a:pt x="15836" y="5247"/>
                  <a:pt x="15836" y="5247"/>
                  <a:pt x="15830" y="5241"/>
                </a:cubicBezTo>
                <a:cubicBezTo>
                  <a:pt x="15830" y="5241"/>
                  <a:pt x="15830" y="5241"/>
                  <a:pt x="15830" y="5235"/>
                </a:cubicBezTo>
                <a:cubicBezTo>
                  <a:pt x="15830" y="5235"/>
                  <a:pt x="15830" y="5235"/>
                  <a:pt x="15830" y="5230"/>
                </a:cubicBezTo>
                <a:lnTo>
                  <a:pt x="15824" y="5224"/>
                </a:lnTo>
                <a:lnTo>
                  <a:pt x="15824" y="5218"/>
                </a:lnTo>
                <a:lnTo>
                  <a:pt x="15818" y="5212"/>
                </a:lnTo>
                <a:cubicBezTo>
                  <a:pt x="15818" y="5212"/>
                  <a:pt x="15818" y="5206"/>
                  <a:pt x="15812" y="5206"/>
                </a:cubicBezTo>
                <a:cubicBezTo>
                  <a:pt x="15812" y="5206"/>
                  <a:pt x="15812" y="5200"/>
                  <a:pt x="15806" y="5200"/>
                </a:cubicBezTo>
                <a:lnTo>
                  <a:pt x="15800" y="5200"/>
                </a:lnTo>
                <a:cubicBezTo>
                  <a:pt x="15794" y="5200"/>
                  <a:pt x="15794" y="5200"/>
                  <a:pt x="15794" y="5200"/>
                </a:cubicBezTo>
                <a:cubicBezTo>
                  <a:pt x="15788" y="5200"/>
                  <a:pt x="15788" y="5200"/>
                  <a:pt x="15782" y="5194"/>
                </a:cubicBezTo>
                <a:lnTo>
                  <a:pt x="15776" y="5194"/>
                </a:lnTo>
                <a:lnTo>
                  <a:pt x="15776" y="5188"/>
                </a:lnTo>
                <a:cubicBezTo>
                  <a:pt x="15770" y="5188"/>
                  <a:pt x="15770" y="5182"/>
                  <a:pt x="15770" y="5182"/>
                </a:cubicBezTo>
                <a:cubicBezTo>
                  <a:pt x="15764" y="5182"/>
                  <a:pt x="15759" y="5182"/>
                  <a:pt x="15759" y="5182"/>
                </a:cubicBezTo>
                <a:close/>
                <a:moveTo>
                  <a:pt x="15812" y="4820"/>
                </a:moveTo>
                <a:lnTo>
                  <a:pt x="15812" y="4820"/>
                </a:lnTo>
                <a:cubicBezTo>
                  <a:pt x="15812" y="4814"/>
                  <a:pt x="15812" y="4809"/>
                  <a:pt x="15818" y="4803"/>
                </a:cubicBezTo>
                <a:cubicBezTo>
                  <a:pt x="15806" y="4803"/>
                  <a:pt x="15800" y="4803"/>
                  <a:pt x="15794" y="4803"/>
                </a:cubicBezTo>
                <a:cubicBezTo>
                  <a:pt x="15788" y="4803"/>
                  <a:pt x="15782" y="4803"/>
                  <a:pt x="15782" y="4803"/>
                </a:cubicBezTo>
                <a:cubicBezTo>
                  <a:pt x="15776" y="4803"/>
                  <a:pt x="15776" y="4809"/>
                  <a:pt x="15770" y="4814"/>
                </a:cubicBezTo>
                <a:cubicBezTo>
                  <a:pt x="15770" y="4814"/>
                  <a:pt x="15764" y="4820"/>
                  <a:pt x="15759" y="4820"/>
                </a:cubicBezTo>
                <a:cubicBezTo>
                  <a:pt x="15759" y="4826"/>
                  <a:pt x="15753" y="4826"/>
                  <a:pt x="15747" y="4832"/>
                </a:cubicBezTo>
                <a:cubicBezTo>
                  <a:pt x="15747" y="4838"/>
                  <a:pt x="15741" y="4838"/>
                  <a:pt x="15741" y="4844"/>
                </a:cubicBezTo>
                <a:cubicBezTo>
                  <a:pt x="15741" y="4844"/>
                  <a:pt x="15741" y="4850"/>
                  <a:pt x="15735" y="4856"/>
                </a:cubicBezTo>
                <a:lnTo>
                  <a:pt x="15723" y="4856"/>
                </a:lnTo>
                <a:cubicBezTo>
                  <a:pt x="15723" y="4862"/>
                  <a:pt x="15723" y="4862"/>
                  <a:pt x="15723" y="4868"/>
                </a:cubicBezTo>
                <a:cubicBezTo>
                  <a:pt x="15717" y="4874"/>
                  <a:pt x="15717" y="4880"/>
                  <a:pt x="15717" y="4892"/>
                </a:cubicBezTo>
                <a:cubicBezTo>
                  <a:pt x="15717" y="4986"/>
                  <a:pt x="15717" y="4986"/>
                  <a:pt x="15717" y="4986"/>
                </a:cubicBezTo>
                <a:cubicBezTo>
                  <a:pt x="15747" y="4986"/>
                  <a:pt x="15747" y="4986"/>
                  <a:pt x="15747" y="4986"/>
                </a:cubicBezTo>
                <a:cubicBezTo>
                  <a:pt x="15747" y="4980"/>
                  <a:pt x="15747" y="4975"/>
                  <a:pt x="15747" y="4963"/>
                </a:cubicBezTo>
                <a:cubicBezTo>
                  <a:pt x="15747" y="4957"/>
                  <a:pt x="15753" y="4957"/>
                  <a:pt x="15753" y="4951"/>
                </a:cubicBezTo>
                <a:cubicBezTo>
                  <a:pt x="15753" y="4945"/>
                  <a:pt x="15753" y="4945"/>
                  <a:pt x="15753" y="4939"/>
                </a:cubicBezTo>
                <a:cubicBezTo>
                  <a:pt x="15759" y="4933"/>
                  <a:pt x="15764" y="4933"/>
                  <a:pt x="15764" y="4933"/>
                </a:cubicBezTo>
                <a:cubicBezTo>
                  <a:pt x="15770" y="4921"/>
                  <a:pt x="15770" y="4921"/>
                  <a:pt x="15770" y="4921"/>
                </a:cubicBezTo>
                <a:cubicBezTo>
                  <a:pt x="15776" y="4915"/>
                  <a:pt x="15770" y="4909"/>
                  <a:pt x="15770" y="4909"/>
                </a:cubicBezTo>
                <a:cubicBezTo>
                  <a:pt x="15776" y="4903"/>
                  <a:pt x="15782" y="4903"/>
                  <a:pt x="15782" y="4897"/>
                </a:cubicBezTo>
                <a:cubicBezTo>
                  <a:pt x="15788" y="4892"/>
                  <a:pt x="15788" y="4892"/>
                  <a:pt x="15788" y="4886"/>
                </a:cubicBezTo>
                <a:cubicBezTo>
                  <a:pt x="15794" y="4874"/>
                  <a:pt x="15806" y="4874"/>
                  <a:pt x="15812" y="4862"/>
                </a:cubicBezTo>
                <a:cubicBezTo>
                  <a:pt x="15812" y="4856"/>
                  <a:pt x="15818" y="4856"/>
                  <a:pt x="15818" y="4850"/>
                </a:cubicBezTo>
                <a:cubicBezTo>
                  <a:pt x="15818" y="4838"/>
                  <a:pt x="15818" y="4838"/>
                  <a:pt x="15818" y="4838"/>
                </a:cubicBezTo>
                <a:cubicBezTo>
                  <a:pt x="15818" y="4826"/>
                  <a:pt x="15818" y="4826"/>
                  <a:pt x="15818" y="4826"/>
                </a:cubicBezTo>
                <a:cubicBezTo>
                  <a:pt x="15818" y="4826"/>
                  <a:pt x="15812" y="4826"/>
                  <a:pt x="15812" y="4820"/>
                </a:cubicBezTo>
                <a:close/>
                <a:moveTo>
                  <a:pt x="17270" y="3540"/>
                </a:moveTo>
                <a:lnTo>
                  <a:pt x="17270" y="3540"/>
                </a:lnTo>
                <a:cubicBezTo>
                  <a:pt x="17265" y="3540"/>
                  <a:pt x="17259" y="3540"/>
                  <a:pt x="17259" y="3540"/>
                </a:cubicBezTo>
                <a:cubicBezTo>
                  <a:pt x="17247" y="3546"/>
                  <a:pt x="17241" y="3546"/>
                  <a:pt x="17235" y="3557"/>
                </a:cubicBezTo>
                <a:cubicBezTo>
                  <a:pt x="17229" y="3557"/>
                  <a:pt x="17235" y="3563"/>
                  <a:pt x="17229" y="3569"/>
                </a:cubicBezTo>
                <a:cubicBezTo>
                  <a:pt x="17229" y="3569"/>
                  <a:pt x="17229" y="3575"/>
                  <a:pt x="17223" y="3575"/>
                </a:cubicBezTo>
                <a:cubicBezTo>
                  <a:pt x="17223" y="3581"/>
                  <a:pt x="17217" y="3581"/>
                  <a:pt x="17211" y="3581"/>
                </a:cubicBezTo>
                <a:cubicBezTo>
                  <a:pt x="17205" y="3587"/>
                  <a:pt x="17199" y="3593"/>
                  <a:pt x="17193" y="3599"/>
                </a:cubicBezTo>
                <a:cubicBezTo>
                  <a:pt x="17187" y="3599"/>
                  <a:pt x="17181" y="3599"/>
                  <a:pt x="17181" y="3599"/>
                </a:cubicBezTo>
                <a:cubicBezTo>
                  <a:pt x="17170" y="3599"/>
                  <a:pt x="17164" y="3599"/>
                  <a:pt x="17158" y="3599"/>
                </a:cubicBezTo>
                <a:cubicBezTo>
                  <a:pt x="17146" y="3599"/>
                  <a:pt x="17146" y="3599"/>
                  <a:pt x="17146" y="3599"/>
                </a:cubicBezTo>
                <a:cubicBezTo>
                  <a:pt x="17140" y="3599"/>
                  <a:pt x="17140" y="3605"/>
                  <a:pt x="17134" y="3605"/>
                </a:cubicBezTo>
                <a:cubicBezTo>
                  <a:pt x="17122" y="3605"/>
                  <a:pt x="17122" y="3605"/>
                  <a:pt x="17122" y="3605"/>
                </a:cubicBezTo>
                <a:cubicBezTo>
                  <a:pt x="17116" y="3605"/>
                  <a:pt x="17104" y="3599"/>
                  <a:pt x="17099" y="3605"/>
                </a:cubicBezTo>
                <a:cubicBezTo>
                  <a:pt x="17093" y="3605"/>
                  <a:pt x="17093" y="3611"/>
                  <a:pt x="17093" y="3617"/>
                </a:cubicBezTo>
                <a:cubicBezTo>
                  <a:pt x="17087" y="3617"/>
                  <a:pt x="17087" y="3617"/>
                  <a:pt x="17081" y="3623"/>
                </a:cubicBezTo>
                <a:cubicBezTo>
                  <a:pt x="17075" y="3623"/>
                  <a:pt x="17075" y="3623"/>
                  <a:pt x="17069" y="3629"/>
                </a:cubicBezTo>
                <a:cubicBezTo>
                  <a:pt x="17063" y="3629"/>
                  <a:pt x="17057" y="3635"/>
                  <a:pt x="17051" y="3635"/>
                </a:cubicBezTo>
                <a:cubicBezTo>
                  <a:pt x="17045" y="3635"/>
                  <a:pt x="17039" y="3629"/>
                  <a:pt x="17033" y="3629"/>
                </a:cubicBezTo>
                <a:cubicBezTo>
                  <a:pt x="17021" y="3623"/>
                  <a:pt x="17010" y="3617"/>
                  <a:pt x="16998" y="3611"/>
                </a:cubicBezTo>
                <a:cubicBezTo>
                  <a:pt x="16992" y="3605"/>
                  <a:pt x="16992" y="3605"/>
                  <a:pt x="16986" y="3599"/>
                </a:cubicBezTo>
                <a:cubicBezTo>
                  <a:pt x="16974" y="3593"/>
                  <a:pt x="16974" y="3587"/>
                  <a:pt x="16968" y="3575"/>
                </a:cubicBezTo>
                <a:cubicBezTo>
                  <a:pt x="16962" y="3575"/>
                  <a:pt x="16962" y="3575"/>
                  <a:pt x="16956" y="3569"/>
                </a:cubicBezTo>
                <a:cubicBezTo>
                  <a:pt x="16950" y="3569"/>
                  <a:pt x="16950" y="3563"/>
                  <a:pt x="16944" y="3563"/>
                </a:cubicBezTo>
                <a:cubicBezTo>
                  <a:pt x="16933" y="3557"/>
                  <a:pt x="16921" y="3557"/>
                  <a:pt x="16909" y="3557"/>
                </a:cubicBezTo>
                <a:cubicBezTo>
                  <a:pt x="16903" y="3552"/>
                  <a:pt x="16897" y="3552"/>
                  <a:pt x="16891" y="3546"/>
                </a:cubicBezTo>
                <a:cubicBezTo>
                  <a:pt x="16891" y="3552"/>
                  <a:pt x="16891" y="3552"/>
                  <a:pt x="16891" y="3557"/>
                </a:cubicBezTo>
                <a:cubicBezTo>
                  <a:pt x="16885" y="3569"/>
                  <a:pt x="16885" y="3575"/>
                  <a:pt x="16891" y="3581"/>
                </a:cubicBezTo>
                <a:cubicBezTo>
                  <a:pt x="16891" y="3587"/>
                  <a:pt x="16891" y="3593"/>
                  <a:pt x="16891" y="3593"/>
                </a:cubicBezTo>
                <a:cubicBezTo>
                  <a:pt x="16891" y="3605"/>
                  <a:pt x="16891" y="3611"/>
                  <a:pt x="16891" y="3617"/>
                </a:cubicBezTo>
                <a:cubicBezTo>
                  <a:pt x="16891" y="3623"/>
                  <a:pt x="16891" y="3629"/>
                  <a:pt x="16891" y="3629"/>
                </a:cubicBezTo>
                <a:cubicBezTo>
                  <a:pt x="16891" y="3635"/>
                  <a:pt x="16891" y="3635"/>
                  <a:pt x="16891" y="3641"/>
                </a:cubicBezTo>
                <a:cubicBezTo>
                  <a:pt x="16891" y="3646"/>
                  <a:pt x="16885" y="3646"/>
                  <a:pt x="16879" y="3652"/>
                </a:cubicBezTo>
                <a:cubicBezTo>
                  <a:pt x="16879" y="3652"/>
                  <a:pt x="16879" y="3658"/>
                  <a:pt x="16873" y="3658"/>
                </a:cubicBezTo>
                <a:cubicBezTo>
                  <a:pt x="16873" y="3664"/>
                  <a:pt x="16867" y="3664"/>
                  <a:pt x="16861" y="3664"/>
                </a:cubicBezTo>
                <a:cubicBezTo>
                  <a:pt x="16861" y="3670"/>
                  <a:pt x="16855" y="3670"/>
                  <a:pt x="16855" y="3676"/>
                </a:cubicBezTo>
                <a:cubicBezTo>
                  <a:pt x="16849" y="3688"/>
                  <a:pt x="16849" y="3700"/>
                  <a:pt x="16849" y="3712"/>
                </a:cubicBezTo>
                <a:cubicBezTo>
                  <a:pt x="16844" y="3712"/>
                  <a:pt x="16844" y="3718"/>
                  <a:pt x="16838" y="3718"/>
                </a:cubicBezTo>
                <a:cubicBezTo>
                  <a:pt x="16832" y="3718"/>
                  <a:pt x="16832" y="3712"/>
                  <a:pt x="16826" y="3706"/>
                </a:cubicBezTo>
                <a:cubicBezTo>
                  <a:pt x="16826" y="3706"/>
                  <a:pt x="16826" y="3700"/>
                  <a:pt x="16820" y="3694"/>
                </a:cubicBezTo>
                <a:cubicBezTo>
                  <a:pt x="16820" y="3700"/>
                  <a:pt x="16814" y="3706"/>
                  <a:pt x="16814" y="3712"/>
                </a:cubicBezTo>
                <a:cubicBezTo>
                  <a:pt x="16814" y="3712"/>
                  <a:pt x="16814" y="3718"/>
                  <a:pt x="16814" y="3723"/>
                </a:cubicBezTo>
                <a:cubicBezTo>
                  <a:pt x="16808" y="3723"/>
                  <a:pt x="16802" y="3718"/>
                  <a:pt x="16802" y="3723"/>
                </a:cubicBezTo>
                <a:cubicBezTo>
                  <a:pt x="16796" y="3723"/>
                  <a:pt x="16796" y="3730"/>
                  <a:pt x="16790" y="3730"/>
                </a:cubicBezTo>
                <a:cubicBezTo>
                  <a:pt x="16784" y="3741"/>
                  <a:pt x="16778" y="3747"/>
                  <a:pt x="16778" y="3759"/>
                </a:cubicBezTo>
                <a:cubicBezTo>
                  <a:pt x="16778" y="3765"/>
                  <a:pt x="16778" y="3771"/>
                  <a:pt x="16784" y="3777"/>
                </a:cubicBezTo>
                <a:cubicBezTo>
                  <a:pt x="16784" y="3783"/>
                  <a:pt x="16790" y="3783"/>
                  <a:pt x="16796" y="3783"/>
                </a:cubicBezTo>
                <a:cubicBezTo>
                  <a:pt x="16796" y="3789"/>
                  <a:pt x="16802" y="3789"/>
                  <a:pt x="16808" y="3795"/>
                </a:cubicBezTo>
                <a:cubicBezTo>
                  <a:pt x="16808" y="3801"/>
                  <a:pt x="16802" y="3807"/>
                  <a:pt x="16808" y="3807"/>
                </a:cubicBezTo>
                <a:cubicBezTo>
                  <a:pt x="16808" y="3812"/>
                  <a:pt x="16814" y="3812"/>
                  <a:pt x="16814" y="3812"/>
                </a:cubicBezTo>
                <a:cubicBezTo>
                  <a:pt x="16820" y="3812"/>
                  <a:pt x="16820" y="3812"/>
                  <a:pt x="16820" y="3812"/>
                </a:cubicBezTo>
                <a:cubicBezTo>
                  <a:pt x="16832" y="3812"/>
                  <a:pt x="16832" y="3807"/>
                  <a:pt x="16838" y="3807"/>
                </a:cubicBezTo>
                <a:cubicBezTo>
                  <a:pt x="16838" y="3836"/>
                  <a:pt x="16838" y="3836"/>
                  <a:pt x="16838" y="3836"/>
                </a:cubicBezTo>
                <a:cubicBezTo>
                  <a:pt x="16796" y="3836"/>
                  <a:pt x="16796" y="3836"/>
                  <a:pt x="16796" y="3836"/>
                </a:cubicBezTo>
                <a:cubicBezTo>
                  <a:pt x="16796" y="3842"/>
                  <a:pt x="16796" y="3848"/>
                  <a:pt x="16796" y="3860"/>
                </a:cubicBezTo>
                <a:cubicBezTo>
                  <a:pt x="16796" y="3872"/>
                  <a:pt x="16796" y="3872"/>
                  <a:pt x="16796" y="3872"/>
                </a:cubicBezTo>
                <a:cubicBezTo>
                  <a:pt x="16796" y="3878"/>
                  <a:pt x="16796" y="3884"/>
                  <a:pt x="16796" y="3884"/>
                </a:cubicBezTo>
                <a:cubicBezTo>
                  <a:pt x="16796" y="3889"/>
                  <a:pt x="16790" y="3895"/>
                  <a:pt x="16790" y="3895"/>
                </a:cubicBezTo>
                <a:cubicBezTo>
                  <a:pt x="16790" y="3901"/>
                  <a:pt x="16784" y="3901"/>
                  <a:pt x="16784" y="3907"/>
                </a:cubicBezTo>
                <a:cubicBezTo>
                  <a:pt x="16784" y="3913"/>
                  <a:pt x="16790" y="3913"/>
                  <a:pt x="16790" y="3919"/>
                </a:cubicBezTo>
                <a:cubicBezTo>
                  <a:pt x="16790" y="3961"/>
                  <a:pt x="16790" y="3961"/>
                  <a:pt x="16790" y="3961"/>
                </a:cubicBezTo>
                <a:cubicBezTo>
                  <a:pt x="16790" y="3967"/>
                  <a:pt x="16790" y="3973"/>
                  <a:pt x="16790" y="3984"/>
                </a:cubicBezTo>
                <a:cubicBezTo>
                  <a:pt x="16790" y="3984"/>
                  <a:pt x="16790" y="3990"/>
                  <a:pt x="16784" y="3996"/>
                </a:cubicBezTo>
                <a:cubicBezTo>
                  <a:pt x="16784" y="3996"/>
                  <a:pt x="16778" y="3996"/>
                  <a:pt x="16772" y="4002"/>
                </a:cubicBezTo>
                <a:cubicBezTo>
                  <a:pt x="16772" y="4002"/>
                  <a:pt x="16767" y="4002"/>
                  <a:pt x="16760" y="4002"/>
                </a:cubicBezTo>
                <a:cubicBezTo>
                  <a:pt x="16755" y="4002"/>
                  <a:pt x="16755" y="4008"/>
                  <a:pt x="16749" y="4014"/>
                </a:cubicBezTo>
                <a:cubicBezTo>
                  <a:pt x="16749" y="4020"/>
                  <a:pt x="16743" y="4026"/>
                  <a:pt x="16737" y="4038"/>
                </a:cubicBezTo>
                <a:cubicBezTo>
                  <a:pt x="16737" y="4044"/>
                  <a:pt x="16731" y="4044"/>
                  <a:pt x="16725" y="4050"/>
                </a:cubicBezTo>
                <a:cubicBezTo>
                  <a:pt x="16719" y="4055"/>
                  <a:pt x="16713" y="4062"/>
                  <a:pt x="16707" y="4067"/>
                </a:cubicBezTo>
                <a:cubicBezTo>
                  <a:pt x="16707" y="4067"/>
                  <a:pt x="16707" y="4062"/>
                  <a:pt x="16707" y="4055"/>
                </a:cubicBezTo>
                <a:cubicBezTo>
                  <a:pt x="16707" y="4055"/>
                  <a:pt x="16713" y="4050"/>
                  <a:pt x="16713" y="4044"/>
                </a:cubicBezTo>
                <a:cubicBezTo>
                  <a:pt x="16713" y="4038"/>
                  <a:pt x="16707" y="4032"/>
                  <a:pt x="16707" y="4026"/>
                </a:cubicBezTo>
                <a:lnTo>
                  <a:pt x="16701" y="4026"/>
                </a:lnTo>
                <a:cubicBezTo>
                  <a:pt x="16701" y="4032"/>
                  <a:pt x="16701" y="4038"/>
                  <a:pt x="16695" y="4038"/>
                </a:cubicBezTo>
                <a:cubicBezTo>
                  <a:pt x="16695" y="4050"/>
                  <a:pt x="16695" y="4055"/>
                  <a:pt x="16695" y="4062"/>
                </a:cubicBezTo>
                <a:cubicBezTo>
                  <a:pt x="16654" y="4062"/>
                  <a:pt x="16654" y="4062"/>
                  <a:pt x="16654" y="4062"/>
                </a:cubicBezTo>
                <a:cubicBezTo>
                  <a:pt x="16654" y="4109"/>
                  <a:pt x="16654" y="4109"/>
                  <a:pt x="16654" y="4109"/>
                </a:cubicBezTo>
                <a:cubicBezTo>
                  <a:pt x="16642" y="4109"/>
                  <a:pt x="16642" y="4109"/>
                  <a:pt x="16642" y="4109"/>
                </a:cubicBezTo>
                <a:cubicBezTo>
                  <a:pt x="16636" y="4109"/>
                  <a:pt x="16630" y="4109"/>
                  <a:pt x="16630" y="4109"/>
                </a:cubicBezTo>
                <a:cubicBezTo>
                  <a:pt x="16624" y="4103"/>
                  <a:pt x="16624" y="4097"/>
                  <a:pt x="16624" y="4097"/>
                </a:cubicBezTo>
                <a:cubicBezTo>
                  <a:pt x="16618" y="4085"/>
                  <a:pt x="16624" y="4079"/>
                  <a:pt x="16624" y="4073"/>
                </a:cubicBezTo>
                <a:cubicBezTo>
                  <a:pt x="16612" y="4067"/>
                  <a:pt x="16612" y="4067"/>
                  <a:pt x="16612" y="4067"/>
                </a:cubicBezTo>
                <a:cubicBezTo>
                  <a:pt x="16612" y="4073"/>
                  <a:pt x="16606" y="4073"/>
                  <a:pt x="16606" y="4079"/>
                </a:cubicBezTo>
                <a:cubicBezTo>
                  <a:pt x="16606" y="4085"/>
                  <a:pt x="16606" y="4091"/>
                  <a:pt x="16606" y="4097"/>
                </a:cubicBezTo>
                <a:cubicBezTo>
                  <a:pt x="16606" y="4103"/>
                  <a:pt x="16606" y="4109"/>
                  <a:pt x="16601" y="4115"/>
                </a:cubicBezTo>
                <a:cubicBezTo>
                  <a:pt x="16601" y="4121"/>
                  <a:pt x="16594" y="4121"/>
                  <a:pt x="16589" y="4121"/>
                </a:cubicBezTo>
                <a:cubicBezTo>
                  <a:pt x="16583" y="4121"/>
                  <a:pt x="16577" y="4121"/>
                  <a:pt x="16571" y="4121"/>
                </a:cubicBezTo>
                <a:cubicBezTo>
                  <a:pt x="16571" y="4192"/>
                  <a:pt x="16571" y="4192"/>
                  <a:pt x="16571" y="4192"/>
                </a:cubicBezTo>
                <a:cubicBezTo>
                  <a:pt x="16547" y="4192"/>
                  <a:pt x="16547" y="4192"/>
                  <a:pt x="16547" y="4192"/>
                </a:cubicBezTo>
                <a:cubicBezTo>
                  <a:pt x="16541" y="4186"/>
                  <a:pt x="16535" y="4186"/>
                  <a:pt x="16535" y="4186"/>
                </a:cubicBezTo>
                <a:cubicBezTo>
                  <a:pt x="16529" y="4180"/>
                  <a:pt x="16535" y="4174"/>
                  <a:pt x="16529" y="4174"/>
                </a:cubicBezTo>
                <a:cubicBezTo>
                  <a:pt x="16529" y="4168"/>
                  <a:pt x="16523" y="4168"/>
                  <a:pt x="16517" y="4162"/>
                </a:cubicBezTo>
                <a:lnTo>
                  <a:pt x="16512" y="4162"/>
                </a:lnTo>
                <a:cubicBezTo>
                  <a:pt x="16506" y="4168"/>
                  <a:pt x="16500" y="4180"/>
                  <a:pt x="16494" y="4186"/>
                </a:cubicBezTo>
                <a:cubicBezTo>
                  <a:pt x="16494" y="4186"/>
                  <a:pt x="16488" y="4186"/>
                  <a:pt x="16482" y="4186"/>
                </a:cubicBezTo>
                <a:cubicBezTo>
                  <a:pt x="16476" y="4186"/>
                  <a:pt x="16470" y="4186"/>
                  <a:pt x="16458" y="4186"/>
                </a:cubicBezTo>
                <a:cubicBezTo>
                  <a:pt x="16446" y="4180"/>
                  <a:pt x="16435" y="4180"/>
                  <a:pt x="16423" y="4186"/>
                </a:cubicBezTo>
                <a:cubicBezTo>
                  <a:pt x="16417" y="4186"/>
                  <a:pt x="16417" y="4180"/>
                  <a:pt x="16411" y="4186"/>
                </a:cubicBezTo>
                <a:cubicBezTo>
                  <a:pt x="16405" y="4186"/>
                  <a:pt x="16405" y="4186"/>
                  <a:pt x="16399" y="4192"/>
                </a:cubicBezTo>
                <a:cubicBezTo>
                  <a:pt x="16399" y="4192"/>
                  <a:pt x="16393" y="4192"/>
                  <a:pt x="16387" y="4192"/>
                </a:cubicBezTo>
                <a:cubicBezTo>
                  <a:pt x="16381" y="4192"/>
                  <a:pt x="16375" y="4192"/>
                  <a:pt x="16363" y="4192"/>
                </a:cubicBezTo>
                <a:cubicBezTo>
                  <a:pt x="16357" y="4198"/>
                  <a:pt x="16351" y="4204"/>
                  <a:pt x="16346" y="4210"/>
                </a:cubicBezTo>
                <a:cubicBezTo>
                  <a:pt x="16346" y="4216"/>
                  <a:pt x="16340" y="4221"/>
                  <a:pt x="16340" y="4221"/>
                </a:cubicBezTo>
                <a:cubicBezTo>
                  <a:pt x="16340" y="4228"/>
                  <a:pt x="16340" y="4228"/>
                  <a:pt x="16340" y="4233"/>
                </a:cubicBezTo>
                <a:cubicBezTo>
                  <a:pt x="16340" y="4245"/>
                  <a:pt x="16340" y="4251"/>
                  <a:pt x="16340" y="4257"/>
                </a:cubicBezTo>
                <a:cubicBezTo>
                  <a:pt x="16286" y="4257"/>
                  <a:pt x="16286" y="4257"/>
                  <a:pt x="16286" y="4257"/>
                </a:cubicBezTo>
                <a:cubicBezTo>
                  <a:pt x="16286" y="4263"/>
                  <a:pt x="16286" y="4269"/>
                  <a:pt x="16286" y="4269"/>
                </a:cubicBezTo>
                <a:cubicBezTo>
                  <a:pt x="16286" y="4281"/>
                  <a:pt x="16286" y="4287"/>
                  <a:pt x="16286" y="4293"/>
                </a:cubicBezTo>
                <a:cubicBezTo>
                  <a:pt x="16280" y="4293"/>
                  <a:pt x="16274" y="4293"/>
                  <a:pt x="16262" y="4299"/>
                </a:cubicBezTo>
                <a:cubicBezTo>
                  <a:pt x="16257" y="4299"/>
                  <a:pt x="16257" y="4299"/>
                  <a:pt x="16251" y="4299"/>
                </a:cubicBezTo>
                <a:cubicBezTo>
                  <a:pt x="16245" y="4305"/>
                  <a:pt x="16245" y="4305"/>
                  <a:pt x="16245" y="4310"/>
                </a:cubicBezTo>
                <a:cubicBezTo>
                  <a:pt x="16239" y="4316"/>
                  <a:pt x="16239" y="4316"/>
                  <a:pt x="16233" y="4322"/>
                </a:cubicBezTo>
                <a:cubicBezTo>
                  <a:pt x="16233" y="4328"/>
                  <a:pt x="16233" y="4328"/>
                  <a:pt x="16233" y="4334"/>
                </a:cubicBezTo>
                <a:cubicBezTo>
                  <a:pt x="16233" y="4340"/>
                  <a:pt x="16227" y="4340"/>
                  <a:pt x="16227" y="4346"/>
                </a:cubicBezTo>
                <a:cubicBezTo>
                  <a:pt x="16227" y="4352"/>
                  <a:pt x="16221" y="4352"/>
                  <a:pt x="16221" y="4358"/>
                </a:cubicBezTo>
                <a:cubicBezTo>
                  <a:pt x="16227" y="4358"/>
                  <a:pt x="16233" y="4364"/>
                  <a:pt x="16239" y="4364"/>
                </a:cubicBezTo>
                <a:cubicBezTo>
                  <a:pt x="16245" y="4364"/>
                  <a:pt x="16251" y="4364"/>
                  <a:pt x="16262" y="4364"/>
                </a:cubicBezTo>
                <a:cubicBezTo>
                  <a:pt x="16274" y="4364"/>
                  <a:pt x="16280" y="4364"/>
                  <a:pt x="16286" y="4364"/>
                </a:cubicBezTo>
                <a:cubicBezTo>
                  <a:pt x="16292" y="4364"/>
                  <a:pt x="16286" y="4358"/>
                  <a:pt x="16286" y="4358"/>
                </a:cubicBezTo>
                <a:cubicBezTo>
                  <a:pt x="16286" y="4364"/>
                  <a:pt x="16292" y="4370"/>
                  <a:pt x="16286" y="4370"/>
                </a:cubicBezTo>
                <a:cubicBezTo>
                  <a:pt x="16286" y="4376"/>
                  <a:pt x="16286" y="4382"/>
                  <a:pt x="16286" y="4382"/>
                </a:cubicBezTo>
                <a:cubicBezTo>
                  <a:pt x="16286" y="4387"/>
                  <a:pt x="16280" y="4387"/>
                  <a:pt x="16274" y="4394"/>
                </a:cubicBezTo>
                <a:cubicBezTo>
                  <a:pt x="16274" y="4405"/>
                  <a:pt x="16274" y="4405"/>
                  <a:pt x="16274" y="4405"/>
                </a:cubicBezTo>
                <a:cubicBezTo>
                  <a:pt x="16269" y="4411"/>
                  <a:pt x="16262" y="4411"/>
                  <a:pt x="16262" y="4417"/>
                </a:cubicBezTo>
                <a:cubicBezTo>
                  <a:pt x="16262" y="4423"/>
                  <a:pt x="16262" y="4429"/>
                  <a:pt x="16262" y="4435"/>
                </a:cubicBezTo>
                <a:cubicBezTo>
                  <a:pt x="16262" y="4453"/>
                  <a:pt x="16274" y="4465"/>
                  <a:pt x="16292" y="4465"/>
                </a:cubicBezTo>
                <a:cubicBezTo>
                  <a:pt x="16310" y="4465"/>
                  <a:pt x="16310" y="4465"/>
                  <a:pt x="16310" y="4465"/>
                </a:cubicBezTo>
                <a:cubicBezTo>
                  <a:pt x="16310" y="4447"/>
                  <a:pt x="16310" y="4441"/>
                  <a:pt x="16310" y="4429"/>
                </a:cubicBezTo>
                <a:cubicBezTo>
                  <a:pt x="16310" y="4423"/>
                  <a:pt x="16310" y="4411"/>
                  <a:pt x="16316" y="4405"/>
                </a:cubicBezTo>
                <a:cubicBezTo>
                  <a:pt x="16322" y="4399"/>
                  <a:pt x="16334" y="4399"/>
                  <a:pt x="16340" y="4399"/>
                </a:cubicBezTo>
                <a:cubicBezTo>
                  <a:pt x="16351" y="4394"/>
                  <a:pt x="16363" y="4387"/>
                  <a:pt x="16363" y="4376"/>
                </a:cubicBezTo>
                <a:cubicBezTo>
                  <a:pt x="16363" y="4364"/>
                  <a:pt x="16351" y="4358"/>
                  <a:pt x="16351" y="4346"/>
                </a:cubicBezTo>
                <a:cubicBezTo>
                  <a:pt x="16346" y="4340"/>
                  <a:pt x="16351" y="4340"/>
                  <a:pt x="16351" y="4334"/>
                </a:cubicBezTo>
                <a:cubicBezTo>
                  <a:pt x="16346" y="4328"/>
                  <a:pt x="16351" y="4322"/>
                  <a:pt x="16351" y="4310"/>
                </a:cubicBezTo>
                <a:cubicBezTo>
                  <a:pt x="16346" y="4310"/>
                  <a:pt x="16340" y="4316"/>
                  <a:pt x="16340" y="4316"/>
                </a:cubicBezTo>
                <a:cubicBezTo>
                  <a:pt x="16328" y="4316"/>
                  <a:pt x="16322" y="4316"/>
                  <a:pt x="16310" y="4310"/>
                </a:cubicBezTo>
                <a:cubicBezTo>
                  <a:pt x="16316" y="4310"/>
                  <a:pt x="16310" y="4305"/>
                  <a:pt x="16310" y="4299"/>
                </a:cubicBezTo>
                <a:cubicBezTo>
                  <a:pt x="16316" y="4299"/>
                  <a:pt x="16322" y="4299"/>
                  <a:pt x="16322" y="4293"/>
                </a:cubicBezTo>
                <a:cubicBezTo>
                  <a:pt x="16328" y="4293"/>
                  <a:pt x="16328" y="4287"/>
                  <a:pt x="16334" y="4287"/>
                </a:cubicBezTo>
                <a:cubicBezTo>
                  <a:pt x="16346" y="4287"/>
                  <a:pt x="16351" y="4287"/>
                  <a:pt x="16357" y="4287"/>
                </a:cubicBezTo>
                <a:cubicBezTo>
                  <a:pt x="16369" y="4287"/>
                  <a:pt x="16375" y="4281"/>
                  <a:pt x="16387" y="4275"/>
                </a:cubicBezTo>
                <a:cubicBezTo>
                  <a:pt x="16399" y="4269"/>
                  <a:pt x="16405" y="4257"/>
                  <a:pt x="16423" y="4257"/>
                </a:cubicBezTo>
                <a:cubicBezTo>
                  <a:pt x="16423" y="4251"/>
                  <a:pt x="16428" y="4257"/>
                  <a:pt x="16435" y="4257"/>
                </a:cubicBezTo>
                <a:lnTo>
                  <a:pt x="16440" y="4251"/>
                </a:lnTo>
                <a:cubicBezTo>
                  <a:pt x="16452" y="4251"/>
                  <a:pt x="16458" y="4251"/>
                  <a:pt x="16464" y="4251"/>
                </a:cubicBezTo>
                <a:cubicBezTo>
                  <a:pt x="16470" y="4251"/>
                  <a:pt x="16476" y="4251"/>
                  <a:pt x="16476" y="4251"/>
                </a:cubicBezTo>
                <a:cubicBezTo>
                  <a:pt x="16482" y="4251"/>
                  <a:pt x="16482" y="4245"/>
                  <a:pt x="16488" y="4245"/>
                </a:cubicBezTo>
                <a:cubicBezTo>
                  <a:pt x="16500" y="4245"/>
                  <a:pt x="16512" y="4245"/>
                  <a:pt x="16523" y="4245"/>
                </a:cubicBezTo>
                <a:cubicBezTo>
                  <a:pt x="16529" y="4245"/>
                  <a:pt x="16529" y="4245"/>
                  <a:pt x="16535" y="4245"/>
                </a:cubicBezTo>
                <a:cubicBezTo>
                  <a:pt x="16529" y="4245"/>
                  <a:pt x="16529" y="4251"/>
                  <a:pt x="16523" y="4257"/>
                </a:cubicBezTo>
                <a:cubicBezTo>
                  <a:pt x="16523" y="4257"/>
                  <a:pt x="16517" y="4257"/>
                  <a:pt x="16512" y="4257"/>
                </a:cubicBezTo>
                <a:cubicBezTo>
                  <a:pt x="16506" y="4257"/>
                  <a:pt x="16500" y="4251"/>
                  <a:pt x="16494" y="4257"/>
                </a:cubicBezTo>
                <a:cubicBezTo>
                  <a:pt x="16470" y="4257"/>
                  <a:pt x="16464" y="4275"/>
                  <a:pt x="16446" y="4275"/>
                </a:cubicBezTo>
                <a:cubicBezTo>
                  <a:pt x="16387" y="4275"/>
                  <a:pt x="16387" y="4275"/>
                  <a:pt x="16387" y="4275"/>
                </a:cubicBezTo>
                <a:cubicBezTo>
                  <a:pt x="16387" y="4352"/>
                  <a:pt x="16387" y="4352"/>
                  <a:pt x="16387" y="4352"/>
                </a:cubicBezTo>
                <a:cubicBezTo>
                  <a:pt x="16411" y="4352"/>
                  <a:pt x="16411" y="4352"/>
                  <a:pt x="16411" y="4352"/>
                </a:cubicBezTo>
                <a:cubicBezTo>
                  <a:pt x="16417" y="4352"/>
                  <a:pt x="16423" y="4352"/>
                  <a:pt x="16428" y="4346"/>
                </a:cubicBezTo>
                <a:cubicBezTo>
                  <a:pt x="16435" y="4346"/>
                  <a:pt x="16440" y="4340"/>
                  <a:pt x="16446" y="4340"/>
                </a:cubicBezTo>
                <a:cubicBezTo>
                  <a:pt x="16452" y="4334"/>
                  <a:pt x="16452" y="4328"/>
                  <a:pt x="16452" y="4328"/>
                </a:cubicBezTo>
                <a:cubicBezTo>
                  <a:pt x="16458" y="4322"/>
                  <a:pt x="16458" y="4316"/>
                  <a:pt x="16464" y="4316"/>
                </a:cubicBezTo>
                <a:cubicBezTo>
                  <a:pt x="16470" y="4310"/>
                  <a:pt x="16470" y="4305"/>
                  <a:pt x="16476" y="4305"/>
                </a:cubicBezTo>
                <a:cubicBezTo>
                  <a:pt x="16482" y="4305"/>
                  <a:pt x="16488" y="4305"/>
                  <a:pt x="16488" y="4305"/>
                </a:cubicBezTo>
                <a:cubicBezTo>
                  <a:pt x="16494" y="4305"/>
                  <a:pt x="16506" y="4305"/>
                  <a:pt x="16512" y="4305"/>
                </a:cubicBezTo>
                <a:cubicBezTo>
                  <a:pt x="16517" y="4299"/>
                  <a:pt x="16517" y="4293"/>
                  <a:pt x="16517" y="4293"/>
                </a:cubicBezTo>
                <a:cubicBezTo>
                  <a:pt x="16517" y="4287"/>
                  <a:pt x="16517" y="4287"/>
                  <a:pt x="16517" y="4281"/>
                </a:cubicBezTo>
                <a:cubicBezTo>
                  <a:pt x="16517" y="4275"/>
                  <a:pt x="16523" y="4275"/>
                  <a:pt x="16529" y="4275"/>
                </a:cubicBezTo>
                <a:cubicBezTo>
                  <a:pt x="16529" y="4281"/>
                  <a:pt x="16535" y="4281"/>
                  <a:pt x="16535" y="4287"/>
                </a:cubicBezTo>
                <a:cubicBezTo>
                  <a:pt x="16541" y="4287"/>
                  <a:pt x="16535" y="4293"/>
                  <a:pt x="16535" y="4299"/>
                </a:cubicBezTo>
                <a:cubicBezTo>
                  <a:pt x="16541" y="4305"/>
                  <a:pt x="16547" y="4305"/>
                  <a:pt x="16547" y="4305"/>
                </a:cubicBezTo>
                <a:cubicBezTo>
                  <a:pt x="16553" y="4310"/>
                  <a:pt x="16559" y="4310"/>
                  <a:pt x="16565" y="4310"/>
                </a:cubicBezTo>
                <a:cubicBezTo>
                  <a:pt x="16577" y="4310"/>
                  <a:pt x="16577" y="4305"/>
                  <a:pt x="16583" y="4299"/>
                </a:cubicBezTo>
                <a:cubicBezTo>
                  <a:pt x="16583" y="4293"/>
                  <a:pt x="16583" y="4287"/>
                  <a:pt x="16589" y="4287"/>
                </a:cubicBezTo>
                <a:cubicBezTo>
                  <a:pt x="16594" y="4275"/>
                  <a:pt x="16606" y="4281"/>
                  <a:pt x="16618" y="4281"/>
                </a:cubicBezTo>
                <a:cubicBezTo>
                  <a:pt x="16618" y="4275"/>
                  <a:pt x="16618" y="4275"/>
                  <a:pt x="16618" y="4269"/>
                </a:cubicBezTo>
                <a:cubicBezTo>
                  <a:pt x="16618" y="4263"/>
                  <a:pt x="16624" y="4263"/>
                  <a:pt x="16624" y="4257"/>
                </a:cubicBezTo>
                <a:cubicBezTo>
                  <a:pt x="16624" y="4251"/>
                  <a:pt x="16618" y="4251"/>
                  <a:pt x="16618" y="4245"/>
                </a:cubicBezTo>
                <a:cubicBezTo>
                  <a:pt x="16618" y="4245"/>
                  <a:pt x="16618" y="4239"/>
                  <a:pt x="16618" y="4233"/>
                </a:cubicBezTo>
                <a:cubicBezTo>
                  <a:pt x="16630" y="4228"/>
                  <a:pt x="16630" y="4228"/>
                  <a:pt x="16630" y="4228"/>
                </a:cubicBezTo>
                <a:cubicBezTo>
                  <a:pt x="16755" y="4233"/>
                  <a:pt x="16755" y="4233"/>
                  <a:pt x="16755" y="4233"/>
                </a:cubicBezTo>
                <a:cubicBezTo>
                  <a:pt x="16767" y="4228"/>
                  <a:pt x="16767" y="4216"/>
                  <a:pt x="16778" y="4216"/>
                </a:cubicBezTo>
                <a:cubicBezTo>
                  <a:pt x="16784" y="4210"/>
                  <a:pt x="16790" y="4216"/>
                  <a:pt x="16802" y="4216"/>
                </a:cubicBezTo>
                <a:cubicBezTo>
                  <a:pt x="16814" y="4216"/>
                  <a:pt x="16820" y="4210"/>
                  <a:pt x="16820" y="4204"/>
                </a:cubicBezTo>
                <a:cubicBezTo>
                  <a:pt x="16826" y="4198"/>
                  <a:pt x="16832" y="4192"/>
                  <a:pt x="16832" y="4180"/>
                </a:cubicBezTo>
                <a:cubicBezTo>
                  <a:pt x="16832" y="4127"/>
                  <a:pt x="16832" y="4127"/>
                  <a:pt x="16832" y="4127"/>
                </a:cubicBezTo>
                <a:cubicBezTo>
                  <a:pt x="16832" y="4121"/>
                  <a:pt x="16838" y="4121"/>
                  <a:pt x="16838" y="4115"/>
                </a:cubicBezTo>
                <a:cubicBezTo>
                  <a:pt x="16838" y="4109"/>
                  <a:pt x="16838" y="4109"/>
                  <a:pt x="16838" y="4103"/>
                </a:cubicBezTo>
                <a:cubicBezTo>
                  <a:pt x="16844" y="4091"/>
                  <a:pt x="16855" y="4091"/>
                  <a:pt x="16855" y="4079"/>
                </a:cubicBezTo>
                <a:cubicBezTo>
                  <a:pt x="16855" y="4067"/>
                  <a:pt x="16855" y="4067"/>
                  <a:pt x="16855" y="4067"/>
                </a:cubicBezTo>
                <a:cubicBezTo>
                  <a:pt x="16855" y="4062"/>
                  <a:pt x="16855" y="4055"/>
                  <a:pt x="16855" y="4044"/>
                </a:cubicBezTo>
                <a:cubicBezTo>
                  <a:pt x="16855" y="4026"/>
                  <a:pt x="16855" y="4026"/>
                  <a:pt x="16855" y="4026"/>
                </a:cubicBezTo>
                <a:cubicBezTo>
                  <a:pt x="16855" y="4020"/>
                  <a:pt x="16849" y="4014"/>
                  <a:pt x="16855" y="4008"/>
                </a:cubicBezTo>
                <a:cubicBezTo>
                  <a:pt x="16855" y="4002"/>
                  <a:pt x="16861" y="4002"/>
                  <a:pt x="16867" y="4002"/>
                </a:cubicBezTo>
                <a:cubicBezTo>
                  <a:pt x="16873" y="3996"/>
                  <a:pt x="16879" y="3996"/>
                  <a:pt x="16879" y="3996"/>
                </a:cubicBezTo>
                <a:cubicBezTo>
                  <a:pt x="16885" y="3984"/>
                  <a:pt x="16879" y="3973"/>
                  <a:pt x="16885" y="3961"/>
                </a:cubicBezTo>
                <a:cubicBezTo>
                  <a:pt x="16885" y="3955"/>
                  <a:pt x="16885" y="3955"/>
                  <a:pt x="16885" y="3949"/>
                </a:cubicBezTo>
                <a:cubicBezTo>
                  <a:pt x="16885" y="3943"/>
                  <a:pt x="16891" y="3937"/>
                  <a:pt x="16891" y="3925"/>
                </a:cubicBezTo>
                <a:cubicBezTo>
                  <a:pt x="16897" y="3919"/>
                  <a:pt x="16903" y="3919"/>
                  <a:pt x="16903" y="3913"/>
                </a:cubicBezTo>
                <a:cubicBezTo>
                  <a:pt x="16909" y="3907"/>
                  <a:pt x="16903" y="3901"/>
                  <a:pt x="16903" y="3889"/>
                </a:cubicBezTo>
                <a:cubicBezTo>
                  <a:pt x="16903" y="3884"/>
                  <a:pt x="16909" y="3872"/>
                  <a:pt x="16903" y="3866"/>
                </a:cubicBezTo>
                <a:cubicBezTo>
                  <a:pt x="16903" y="3860"/>
                  <a:pt x="16891" y="3860"/>
                  <a:pt x="16891" y="3860"/>
                </a:cubicBezTo>
                <a:cubicBezTo>
                  <a:pt x="16891" y="3854"/>
                  <a:pt x="16885" y="3848"/>
                  <a:pt x="16885" y="3848"/>
                </a:cubicBezTo>
                <a:cubicBezTo>
                  <a:pt x="16879" y="3836"/>
                  <a:pt x="16873" y="3830"/>
                  <a:pt x="16873" y="3824"/>
                </a:cubicBezTo>
                <a:cubicBezTo>
                  <a:pt x="16873" y="3818"/>
                  <a:pt x="16873" y="3818"/>
                  <a:pt x="16873" y="3812"/>
                </a:cubicBezTo>
                <a:cubicBezTo>
                  <a:pt x="16867" y="3801"/>
                  <a:pt x="16861" y="3801"/>
                  <a:pt x="16861" y="3789"/>
                </a:cubicBezTo>
                <a:cubicBezTo>
                  <a:pt x="16861" y="3783"/>
                  <a:pt x="16861" y="3783"/>
                  <a:pt x="16861" y="3777"/>
                </a:cubicBezTo>
                <a:cubicBezTo>
                  <a:pt x="16855" y="3771"/>
                  <a:pt x="16855" y="3771"/>
                  <a:pt x="16855" y="3765"/>
                </a:cubicBezTo>
                <a:cubicBezTo>
                  <a:pt x="16849" y="3765"/>
                  <a:pt x="16844" y="3765"/>
                  <a:pt x="16844" y="3765"/>
                </a:cubicBezTo>
                <a:cubicBezTo>
                  <a:pt x="16838" y="3759"/>
                  <a:pt x="16826" y="3759"/>
                  <a:pt x="16820" y="3759"/>
                </a:cubicBezTo>
                <a:cubicBezTo>
                  <a:pt x="16820" y="3741"/>
                  <a:pt x="16820" y="3741"/>
                  <a:pt x="16820" y="3741"/>
                </a:cubicBezTo>
                <a:cubicBezTo>
                  <a:pt x="16873" y="3741"/>
                  <a:pt x="16873" y="3741"/>
                  <a:pt x="16873" y="3741"/>
                </a:cubicBezTo>
                <a:cubicBezTo>
                  <a:pt x="16885" y="3741"/>
                  <a:pt x="16885" y="3730"/>
                  <a:pt x="16891" y="3730"/>
                </a:cubicBezTo>
                <a:cubicBezTo>
                  <a:pt x="16897" y="3730"/>
                  <a:pt x="16897" y="3730"/>
                  <a:pt x="16897" y="3730"/>
                </a:cubicBezTo>
                <a:cubicBezTo>
                  <a:pt x="16903" y="3730"/>
                  <a:pt x="16909" y="3741"/>
                  <a:pt x="16915" y="3741"/>
                </a:cubicBezTo>
                <a:cubicBezTo>
                  <a:pt x="16921" y="3741"/>
                  <a:pt x="16921" y="3747"/>
                  <a:pt x="16926" y="3747"/>
                </a:cubicBezTo>
                <a:cubicBezTo>
                  <a:pt x="16926" y="3747"/>
                  <a:pt x="16933" y="3747"/>
                  <a:pt x="16938" y="3747"/>
                </a:cubicBezTo>
                <a:cubicBezTo>
                  <a:pt x="16938" y="3747"/>
                  <a:pt x="16938" y="3759"/>
                  <a:pt x="16944" y="3759"/>
                </a:cubicBezTo>
                <a:cubicBezTo>
                  <a:pt x="16950" y="3759"/>
                  <a:pt x="16956" y="3759"/>
                  <a:pt x="16968" y="3759"/>
                </a:cubicBezTo>
                <a:cubicBezTo>
                  <a:pt x="16980" y="3759"/>
                  <a:pt x="16986" y="3765"/>
                  <a:pt x="16992" y="3765"/>
                </a:cubicBezTo>
                <a:cubicBezTo>
                  <a:pt x="16992" y="3759"/>
                  <a:pt x="16998" y="3759"/>
                  <a:pt x="16998" y="3753"/>
                </a:cubicBezTo>
                <a:cubicBezTo>
                  <a:pt x="16998" y="3741"/>
                  <a:pt x="16998" y="3730"/>
                  <a:pt x="16992" y="3718"/>
                </a:cubicBezTo>
                <a:cubicBezTo>
                  <a:pt x="17057" y="3718"/>
                  <a:pt x="17057" y="3718"/>
                  <a:pt x="17057" y="3718"/>
                </a:cubicBezTo>
                <a:cubicBezTo>
                  <a:pt x="17063" y="3718"/>
                  <a:pt x="17063" y="3712"/>
                  <a:pt x="17069" y="3712"/>
                </a:cubicBezTo>
                <a:cubicBezTo>
                  <a:pt x="17069" y="3706"/>
                  <a:pt x="17075" y="3706"/>
                  <a:pt x="17081" y="3706"/>
                </a:cubicBezTo>
                <a:cubicBezTo>
                  <a:pt x="17081" y="3706"/>
                  <a:pt x="17087" y="3706"/>
                  <a:pt x="17093" y="3706"/>
                </a:cubicBezTo>
                <a:cubicBezTo>
                  <a:pt x="17093" y="3700"/>
                  <a:pt x="17093" y="3694"/>
                  <a:pt x="17093" y="3694"/>
                </a:cubicBezTo>
                <a:cubicBezTo>
                  <a:pt x="17099" y="3682"/>
                  <a:pt x="17093" y="3676"/>
                  <a:pt x="17093" y="3670"/>
                </a:cubicBezTo>
                <a:cubicBezTo>
                  <a:pt x="17093" y="3664"/>
                  <a:pt x="17093" y="3664"/>
                  <a:pt x="17099" y="3658"/>
                </a:cubicBezTo>
                <a:cubicBezTo>
                  <a:pt x="17099" y="3652"/>
                  <a:pt x="17099" y="3652"/>
                  <a:pt x="17104" y="3646"/>
                </a:cubicBezTo>
                <a:cubicBezTo>
                  <a:pt x="17104" y="3646"/>
                  <a:pt x="17110" y="3646"/>
                  <a:pt x="17116" y="3646"/>
                </a:cubicBezTo>
                <a:cubicBezTo>
                  <a:pt x="17116" y="3641"/>
                  <a:pt x="17122" y="3641"/>
                  <a:pt x="17122" y="3641"/>
                </a:cubicBezTo>
                <a:cubicBezTo>
                  <a:pt x="17134" y="3635"/>
                  <a:pt x="17140" y="3641"/>
                  <a:pt x="17146" y="3641"/>
                </a:cubicBezTo>
                <a:cubicBezTo>
                  <a:pt x="17152" y="3635"/>
                  <a:pt x="17152" y="3629"/>
                  <a:pt x="17158" y="3629"/>
                </a:cubicBezTo>
                <a:cubicBezTo>
                  <a:pt x="17170" y="3623"/>
                  <a:pt x="17181" y="3623"/>
                  <a:pt x="17193" y="3623"/>
                </a:cubicBezTo>
                <a:cubicBezTo>
                  <a:pt x="17205" y="3623"/>
                  <a:pt x="17205" y="3623"/>
                  <a:pt x="17205" y="3623"/>
                </a:cubicBezTo>
                <a:cubicBezTo>
                  <a:pt x="17211" y="3623"/>
                  <a:pt x="17211" y="3617"/>
                  <a:pt x="17217" y="3617"/>
                </a:cubicBezTo>
                <a:cubicBezTo>
                  <a:pt x="17217" y="3617"/>
                  <a:pt x="17223" y="3617"/>
                  <a:pt x="17229" y="3617"/>
                </a:cubicBezTo>
                <a:cubicBezTo>
                  <a:pt x="17229" y="3611"/>
                  <a:pt x="17229" y="3605"/>
                  <a:pt x="17229" y="3605"/>
                </a:cubicBezTo>
                <a:cubicBezTo>
                  <a:pt x="17235" y="3599"/>
                  <a:pt x="17235" y="3593"/>
                  <a:pt x="17235" y="3593"/>
                </a:cubicBezTo>
                <a:cubicBezTo>
                  <a:pt x="17235" y="3587"/>
                  <a:pt x="17241" y="3587"/>
                  <a:pt x="17247" y="3587"/>
                </a:cubicBezTo>
                <a:cubicBezTo>
                  <a:pt x="17247" y="3581"/>
                  <a:pt x="17253" y="3581"/>
                  <a:pt x="17253" y="3575"/>
                </a:cubicBezTo>
                <a:cubicBezTo>
                  <a:pt x="17259" y="3569"/>
                  <a:pt x="17265" y="3569"/>
                  <a:pt x="17265" y="3569"/>
                </a:cubicBezTo>
                <a:cubicBezTo>
                  <a:pt x="17265" y="3563"/>
                  <a:pt x="17265" y="3557"/>
                  <a:pt x="17270" y="3557"/>
                </a:cubicBezTo>
                <a:cubicBezTo>
                  <a:pt x="17270" y="3552"/>
                  <a:pt x="17270" y="3546"/>
                  <a:pt x="17270" y="3540"/>
                </a:cubicBezTo>
                <a:close/>
                <a:moveTo>
                  <a:pt x="17371" y="3486"/>
                </a:moveTo>
                <a:lnTo>
                  <a:pt x="17371" y="3486"/>
                </a:lnTo>
                <a:cubicBezTo>
                  <a:pt x="17371" y="3486"/>
                  <a:pt x="17365" y="3486"/>
                  <a:pt x="17359" y="3486"/>
                </a:cubicBezTo>
                <a:lnTo>
                  <a:pt x="17353" y="3492"/>
                </a:lnTo>
                <a:cubicBezTo>
                  <a:pt x="17348" y="3498"/>
                  <a:pt x="17342" y="3498"/>
                  <a:pt x="17342" y="3498"/>
                </a:cubicBezTo>
                <a:cubicBezTo>
                  <a:pt x="17336" y="3504"/>
                  <a:pt x="17336" y="3510"/>
                  <a:pt x="17330" y="3510"/>
                </a:cubicBezTo>
                <a:cubicBezTo>
                  <a:pt x="17324" y="3516"/>
                  <a:pt x="17318" y="3516"/>
                  <a:pt x="17318" y="3516"/>
                </a:cubicBezTo>
                <a:cubicBezTo>
                  <a:pt x="17324" y="3522"/>
                  <a:pt x="17330" y="3528"/>
                  <a:pt x="17336" y="3528"/>
                </a:cubicBezTo>
                <a:cubicBezTo>
                  <a:pt x="17348" y="3528"/>
                  <a:pt x="17353" y="3528"/>
                  <a:pt x="17353" y="3522"/>
                </a:cubicBezTo>
                <a:cubicBezTo>
                  <a:pt x="17359" y="3522"/>
                  <a:pt x="17359" y="3516"/>
                  <a:pt x="17359" y="3510"/>
                </a:cubicBezTo>
                <a:cubicBezTo>
                  <a:pt x="17365" y="3504"/>
                  <a:pt x="17371" y="3498"/>
                  <a:pt x="17371" y="3486"/>
                </a:cubicBezTo>
                <a:close/>
                <a:moveTo>
                  <a:pt x="17656" y="3184"/>
                </a:moveTo>
                <a:lnTo>
                  <a:pt x="17656" y="3184"/>
                </a:lnTo>
                <a:cubicBezTo>
                  <a:pt x="17650" y="3184"/>
                  <a:pt x="17650" y="3190"/>
                  <a:pt x="17650" y="3196"/>
                </a:cubicBezTo>
                <a:cubicBezTo>
                  <a:pt x="17644" y="3202"/>
                  <a:pt x="17638" y="3202"/>
                  <a:pt x="17638" y="3208"/>
                </a:cubicBezTo>
                <a:cubicBezTo>
                  <a:pt x="17638" y="3208"/>
                  <a:pt x="17638" y="3214"/>
                  <a:pt x="17638" y="3220"/>
                </a:cubicBezTo>
                <a:cubicBezTo>
                  <a:pt x="17638" y="3225"/>
                  <a:pt x="17632" y="3231"/>
                  <a:pt x="17626" y="3237"/>
                </a:cubicBezTo>
                <a:cubicBezTo>
                  <a:pt x="17620" y="3249"/>
                  <a:pt x="17620" y="3249"/>
                  <a:pt x="17620" y="3249"/>
                </a:cubicBezTo>
                <a:cubicBezTo>
                  <a:pt x="17620" y="3243"/>
                  <a:pt x="17626" y="3249"/>
                  <a:pt x="17632" y="3249"/>
                </a:cubicBezTo>
                <a:cubicBezTo>
                  <a:pt x="17638" y="3243"/>
                  <a:pt x="17638" y="3237"/>
                  <a:pt x="17638" y="3231"/>
                </a:cubicBezTo>
                <a:cubicBezTo>
                  <a:pt x="17644" y="3225"/>
                  <a:pt x="17644" y="3225"/>
                  <a:pt x="17650" y="3220"/>
                </a:cubicBezTo>
                <a:cubicBezTo>
                  <a:pt x="17650" y="3220"/>
                  <a:pt x="17656" y="3220"/>
                  <a:pt x="17662" y="3214"/>
                </a:cubicBezTo>
                <a:cubicBezTo>
                  <a:pt x="17662" y="3214"/>
                  <a:pt x="17662" y="3208"/>
                  <a:pt x="17662" y="3202"/>
                </a:cubicBezTo>
                <a:cubicBezTo>
                  <a:pt x="17662" y="3202"/>
                  <a:pt x="17668" y="3196"/>
                  <a:pt x="17668" y="3190"/>
                </a:cubicBezTo>
                <a:lnTo>
                  <a:pt x="17668" y="3184"/>
                </a:lnTo>
                <a:cubicBezTo>
                  <a:pt x="17656" y="3178"/>
                  <a:pt x="17656" y="3178"/>
                  <a:pt x="17656" y="3178"/>
                </a:cubicBezTo>
                <a:lnTo>
                  <a:pt x="17656" y="3184"/>
                </a:lnTo>
                <a:close/>
                <a:moveTo>
                  <a:pt x="18338" y="2882"/>
                </a:moveTo>
                <a:lnTo>
                  <a:pt x="18338" y="2882"/>
                </a:lnTo>
                <a:cubicBezTo>
                  <a:pt x="18332" y="2870"/>
                  <a:pt x="18332" y="2870"/>
                  <a:pt x="18332" y="2870"/>
                </a:cubicBezTo>
                <a:cubicBezTo>
                  <a:pt x="18326" y="2864"/>
                  <a:pt x="18320" y="2864"/>
                  <a:pt x="18314" y="2864"/>
                </a:cubicBezTo>
                <a:cubicBezTo>
                  <a:pt x="18314" y="2864"/>
                  <a:pt x="18308" y="2864"/>
                  <a:pt x="18302" y="2864"/>
                </a:cubicBezTo>
                <a:cubicBezTo>
                  <a:pt x="18302" y="2870"/>
                  <a:pt x="18302" y="2876"/>
                  <a:pt x="18302" y="2882"/>
                </a:cubicBezTo>
                <a:cubicBezTo>
                  <a:pt x="18302" y="2887"/>
                  <a:pt x="18302" y="2887"/>
                  <a:pt x="18302" y="2899"/>
                </a:cubicBezTo>
                <a:cubicBezTo>
                  <a:pt x="18338" y="2899"/>
                  <a:pt x="18338" y="2899"/>
                  <a:pt x="18338" y="2899"/>
                </a:cubicBezTo>
                <a:cubicBezTo>
                  <a:pt x="18338" y="2893"/>
                  <a:pt x="18338" y="2887"/>
                  <a:pt x="18338" y="2882"/>
                </a:cubicBezTo>
                <a:close/>
                <a:moveTo>
                  <a:pt x="18260" y="2887"/>
                </a:moveTo>
                <a:lnTo>
                  <a:pt x="18260" y="2887"/>
                </a:lnTo>
                <a:cubicBezTo>
                  <a:pt x="18255" y="2887"/>
                  <a:pt x="18255" y="2882"/>
                  <a:pt x="18255" y="2882"/>
                </a:cubicBezTo>
                <a:cubicBezTo>
                  <a:pt x="18249" y="2870"/>
                  <a:pt x="18255" y="2864"/>
                  <a:pt x="18255" y="2852"/>
                </a:cubicBezTo>
                <a:cubicBezTo>
                  <a:pt x="18255" y="2846"/>
                  <a:pt x="18249" y="2846"/>
                  <a:pt x="18243" y="2840"/>
                </a:cubicBezTo>
                <a:cubicBezTo>
                  <a:pt x="18243" y="2834"/>
                  <a:pt x="18237" y="2834"/>
                  <a:pt x="18237" y="2828"/>
                </a:cubicBezTo>
                <a:cubicBezTo>
                  <a:pt x="18231" y="2822"/>
                  <a:pt x="18225" y="2822"/>
                  <a:pt x="18219" y="2816"/>
                </a:cubicBezTo>
                <a:cubicBezTo>
                  <a:pt x="18219" y="2828"/>
                  <a:pt x="18219" y="2834"/>
                  <a:pt x="18219" y="2846"/>
                </a:cubicBezTo>
                <a:cubicBezTo>
                  <a:pt x="18219" y="2846"/>
                  <a:pt x="18225" y="2852"/>
                  <a:pt x="18225" y="2858"/>
                </a:cubicBezTo>
                <a:cubicBezTo>
                  <a:pt x="18225" y="2864"/>
                  <a:pt x="18225" y="2870"/>
                  <a:pt x="18225" y="2882"/>
                </a:cubicBezTo>
                <a:cubicBezTo>
                  <a:pt x="18225" y="2887"/>
                  <a:pt x="18231" y="2893"/>
                  <a:pt x="18231" y="2905"/>
                </a:cubicBezTo>
                <a:cubicBezTo>
                  <a:pt x="18267" y="2905"/>
                  <a:pt x="18267" y="2905"/>
                  <a:pt x="18267" y="2905"/>
                </a:cubicBezTo>
                <a:cubicBezTo>
                  <a:pt x="18260" y="2899"/>
                  <a:pt x="18260" y="2893"/>
                  <a:pt x="18260" y="2887"/>
                </a:cubicBezTo>
                <a:close/>
                <a:moveTo>
                  <a:pt x="18106" y="2579"/>
                </a:moveTo>
                <a:lnTo>
                  <a:pt x="18106" y="2579"/>
                </a:lnTo>
                <a:cubicBezTo>
                  <a:pt x="18112" y="2579"/>
                  <a:pt x="18118" y="2573"/>
                  <a:pt x="18124" y="2573"/>
                </a:cubicBezTo>
                <a:lnTo>
                  <a:pt x="18130" y="2567"/>
                </a:lnTo>
                <a:cubicBezTo>
                  <a:pt x="18136" y="2561"/>
                  <a:pt x="18142" y="2567"/>
                  <a:pt x="18142" y="2561"/>
                </a:cubicBezTo>
                <a:cubicBezTo>
                  <a:pt x="18148" y="2555"/>
                  <a:pt x="18148" y="2550"/>
                  <a:pt x="18148" y="2538"/>
                </a:cubicBezTo>
                <a:cubicBezTo>
                  <a:pt x="18142" y="2538"/>
                  <a:pt x="18142" y="2532"/>
                  <a:pt x="18136" y="2532"/>
                </a:cubicBezTo>
                <a:cubicBezTo>
                  <a:pt x="18130" y="2532"/>
                  <a:pt x="18130" y="2532"/>
                  <a:pt x="18130" y="2532"/>
                </a:cubicBezTo>
                <a:cubicBezTo>
                  <a:pt x="18124" y="2532"/>
                  <a:pt x="18118" y="2538"/>
                  <a:pt x="18112" y="2538"/>
                </a:cubicBezTo>
                <a:cubicBezTo>
                  <a:pt x="18106" y="2538"/>
                  <a:pt x="18095" y="2538"/>
                  <a:pt x="18089" y="2538"/>
                </a:cubicBezTo>
                <a:cubicBezTo>
                  <a:pt x="18083" y="2544"/>
                  <a:pt x="18071" y="2550"/>
                  <a:pt x="18071" y="2555"/>
                </a:cubicBezTo>
                <a:cubicBezTo>
                  <a:pt x="18071" y="2579"/>
                  <a:pt x="18071" y="2579"/>
                  <a:pt x="18071" y="2579"/>
                </a:cubicBezTo>
                <a:cubicBezTo>
                  <a:pt x="18077" y="2579"/>
                  <a:pt x="18083" y="2579"/>
                  <a:pt x="18083" y="2579"/>
                </a:cubicBezTo>
                <a:cubicBezTo>
                  <a:pt x="18095" y="2579"/>
                  <a:pt x="18101" y="2579"/>
                  <a:pt x="18106" y="2579"/>
                </a:cubicBezTo>
                <a:close/>
                <a:moveTo>
                  <a:pt x="19429" y="2182"/>
                </a:moveTo>
                <a:lnTo>
                  <a:pt x="19429" y="2182"/>
                </a:lnTo>
                <a:cubicBezTo>
                  <a:pt x="19435" y="2182"/>
                  <a:pt x="19446" y="2182"/>
                  <a:pt x="19452" y="2182"/>
                </a:cubicBezTo>
                <a:cubicBezTo>
                  <a:pt x="19452" y="2182"/>
                  <a:pt x="19458" y="2182"/>
                  <a:pt x="19464" y="2182"/>
                </a:cubicBezTo>
                <a:cubicBezTo>
                  <a:pt x="19470" y="2182"/>
                  <a:pt x="19464" y="2194"/>
                  <a:pt x="19470" y="2194"/>
                </a:cubicBezTo>
                <a:cubicBezTo>
                  <a:pt x="19482" y="2200"/>
                  <a:pt x="19488" y="2194"/>
                  <a:pt x="19500" y="2194"/>
                </a:cubicBezTo>
                <a:cubicBezTo>
                  <a:pt x="19512" y="2194"/>
                  <a:pt x="19512" y="2194"/>
                  <a:pt x="19512" y="2194"/>
                </a:cubicBezTo>
                <a:cubicBezTo>
                  <a:pt x="19518" y="2194"/>
                  <a:pt x="19524" y="2188"/>
                  <a:pt x="19529" y="2188"/>
                </a:cubicBezTo>
                <a:cubicBezTo>
                  <a:pt x="19541" y="2188"/>
                  <a:pt x="19547" y="2194"/>
                  <a:pt x="19559" y="2200"/>
                </a:cubicBezTo>
                <a:cubicBezTo>
                  <a:pt x="19565" y="2200"/>
                  <a:pt x="19565" y="2206"/>
                  <a:pt x="19577" y="2206"/>
                </a:cubicBezTo>
                <a:cubicBezTo>
                  <a:pt x="19583" y="2206"/>
                  <a:pt x="19583" y="2206"/>
                  <a:pt x="19589" y="2206"/>
                </a:cubicBezTo>
                <a:cubicBezTo>
                  <a:pt x="19589" y="2182"/>
                  <a:pt x="19589" y="2182"/>
                  <a:pt x="19589" y="2182"/>
                </a:cubicBezTo>
                <a:lnTo>
                  <a:pt x="19583" y="2182"/>
                </a:lnTo>
                <a:cubicBezTo>
                  <a:pt x="19577" y="2176"/>
                  <a:pt x="19571" y="2176"/>
                  <a:pt x="19571" y="2176"/>
                </a:cubicBezTo>
                <a:cubicBezTo>
                  <a:pt x="19565" y="2170"/>
                  <a:pt x="19559" y="2170"/>
                  <a:pt x="19559" y="2170"/>
                </a:cubicBezTo>
                <a:cubicBezTo>
                  <a:pt x="19547" y="2170"/>
                  <a:pt x="19541" y="2164"/>
                  <a:pt x="19529" y="2164"/>
                </a:cubicBezTo>
                <a:cubicBezTo>
                  <a:pt x="19524" y="2164"/>
                  <a:pt x="19518" y="2164"/>
                  <a:pt x="19512" y="2164"/>
                </a:cubicBezTo>
                <a:cubicBezTo>
                  <a:pt x="19506" y="2164"/>
                  <a:pt x="19500" y="2158"/>
                  <a:pt x="19500" y="2158"/>
                </a:cubicBezTo>
                <a:cubicBezTo>
                  <a:pt x="19494" y="2158"/>
                  <a:pt x="19488" y="2158"/>
                  <a:pt x="19488" y="2158"/>
                </a:cubicBezTo>
                <a:cubicBezTo>
                  <a:pt x="19482" y="2158"/>
                  <a:pt x="19476" y="2152"/>
                  <a:pt x="19470" y="2152"/>
                </a:cubicBezTo>
                <a:cubicBezTo>
                  <a:pt x="19452" y="2152"/>
                  <a:pt x="19440" y="2158"/>
                  <a:pt x="19429" y="2164"/>
                </a:cubicBezTo>
                <a:cubicBezTo>
                  <a:pt x="19429" y="2164"/>
                  <a:pt x="19423" y="2182"/>
                  <a:pt x="19429" y="2182"/>
                </a:cubicBezTo>
                <a:close/>
                <a:moveTo>
                  <a:pt x="18925" y="1482"/>
                </a:moveTo>
                <a:lnTo>
                  <a:pt x="18925" y="1482"/>
                </a:lnTo>
                <a:cubicBezTo>
                  <a:pt x="18925" y="1482"/>
                  <a:pt x="18931" y="1482"/>
                  <a:pt x="18937" y="1482"/>
                </a:cubicBezTo>
                <a:cubicBezTo>
                  <a:pt x="18948" y="1482"/>
                  <a:pt x="18954" y="1482"/>
                  <a:pt x="18966" y="1482"/>
                </a:cubicBezTo>
                <a:cubicBezTo>
                  <a:pt x="18984" y="1482"/>
                  <a:pt x="18990" y="1482"/>
                  <a:pt x="19008" y="1482"/>
                </a:cubicBezTo>
                <a:cubicBezTo>
                  <a:pt x="19014" y="1482"/>
                  <a:pt x="19020" y="1476"/>
                  <a:pt x="19031" y="1476"/>
                </a:cubicBezTo>
                <a:cubicBezTo>
                  <a:pt x="19031" y="1470"/>
                  <a:pt x="19037" y="1470"/>
                  <a:pt x="19043" y="1470"/>
                </a:cubicBezTo>
                <a:cubicBezTo>
                  <a:pt x="19049" y="1465"/>
                  <a:pt x="19055" y="1470"/>
                  <a:pt x="19067" y="1470"/>
                </a:cubicBezTo>
                <a:cubicBezTo>
                  <a:pt x="19091" y="1470"/>
                  <a:pt x="19091" y="1470"/>
                  <a:pt x="19091" y="1470"/>
                </a:cubicBezTo>
                <a:cubicBezTo>
                  <a:pt x="19091" y="1470"/>
                  <a:pt x="19097" y="1470"/>
                  <a:pt x="19103" y="1470"/>
                </a:cubicBezTo>
                <a:cubicBezTo>
                  <a:pt x="19114" y="1470"/>
                  <a:pt x="19114" y="1470"/>
                  <a:pt x="19114" y="1470"/>
                </a:cubicBezTo>
                <a:cubicBezTo>
                  <a:pt x="19120" y="1470"/>
                  <a:pt x="19120" y="1470"/>
                  <a:pt x="19126" y="1470"/>
                </a:cubicBezTo>
                <a:cubicBezTo>
                  <a:pt x="19126" y="1453"/>
                  <a:pt x="19126" y="1453"/>
                  <a:pt x="19126" y="1453"/>
                </a:cubicBezTo>
                <a:cubicBezTo>
                  <a:pt x="19126" y="1447"/>
                  <a:pt x="19126" y="1441"/>
                  <a:pt x="19120" y="1441"/>
                </a:cubicBezTo>
                <a:cubicBezTo>
                  <a:pt x="19114" y="1435"/>
                  <a:pt x="19114" y="1435"/>
                  <a:pt x="19108" y="1429"/>
                </a:cubicBezTo>
                <a:cubicBezTo>
                  <a:pt x="19097" y="1423"/>
                  <a:pt x="19091" y="1429"/>
                  <a:pt x="19073" y="1429"/>
                </a:cubicBezTo>
                <a:cubicBezTo>
                  <a:pt x="19073" y="1429"/>
                  <a:pt x="19067" y="1423"/>
                  <a:pt x="19061" y="1423"/>
                </a:cubicBezTo>
                <a:cubicBezTo>
                  <a:pt x="19061" y="1423"/>
                  <a:pt x="19055" y="1429"/>
                  <a:pt x="19049" y="1423"/>
                </a:cubicBezTo>
                <a:cubicBezTo>
                  <a:pt x="19043" y="1423"/>
                  <a:pt x="19043" y="1423"/>
                  <a:pt x="19037" y="1417"/>
                </a:cubicBezTo>
                <a:cubicBezTo>
                  <a:pt x="19031" y="1417"/>
                  <a:pt x="19031" y="1411"/>
                  <a:pt x="19025" y="1411"/>
                </a:cubicBezTo>
                <a:cubicBezTo>
                  <a:pt x="19020" y="1405"/>
                  <a:pt x="19020" y="1411"/>
                  <a:pt x="19014" y="1411"/>
                </a:cubicBezTo>
                <a:cubicBezTo>
                  <a:pt x="19008" y="1411"/>
                  <a:pt x="19008" y="1405"/>
                  <a:pt x="19002" y="1411"/>
                </a:cubicBezTo>
                <a:cubicBezTo>
                  <a:pt x="18996" y="1411"/>
                  <a:pt x="18996" y="1417"/>
                  <a:pt x="18990" y="1417"/>
                </a:cubicBezTo>
                <a:cubicBezTo>
                  <a:pt x="18984" y="1417"/>
                  <a:pt x="18990" y="1429"/>
                  <a:pt x="18984" y="1429"/>
                </a:cubicBezTo>
                <a:cubicBezTo>
                  <a:pt x="18984" y="1429"/>
                  <a:pt x="18978" y="1429"/>
                  <a:pt x="18972" y="1429"/>
                </a:cubicBezTo>
                <a:cubicBezTo>
                  <a:pt x="18972" y="1429"/>
                  <a:pt x="18966" y="1429"/>
                  <a:pt x="18960" y="1429"/>
                </a:cubicBezTo>
                <a:cubicBezTo>
                  <a:pt x="18954" y="1429"/>
                  <a:pt x="18948" y="1429"/>
                  <a:pt x="18937" y="1429"/>
                </a:cubicBezTo>
                <a:cubicBezTo>
                  <a:pt x="18931" y="1429"/>
                  <a:pt x="18931" y="1435"/>
                  <a:pt x="18925" y="1435"/>
                </a:cubicBezTo>
                <a:cubicBezTo>
                  <a:pt x="18913" y="1441"/>
                  <a:pt x="18913" y="1453"/>
                  <a:pt x="18913" y="1470"/>
                </a:cubicBezTo>
                <a:cubicBezTo>
                  <a:pt x="18919" y="1476"/>
                  <a:pt x="18919" y="1482"/>
                  <a:pt x="18925" y="1482"/>
                </a:cubicBezTo>
                <a:close/>
                <a:moveTo>
                  <a:pt x="17140" y="1044"/>
                </a:moveTo>
                <a:lnTo>
                  <a:pt x="17140" y="1044"/>
                </a:lnTo>
                <a:cubicBezTo>
                  <a:pt x="17146" y="1050"/>
                  <a:pt x="17146" y="1050"/>
                  <a:pt x="17152" y="1050"/>
                </a:cubicBezTo>
                <a:cubicBezTo>
                  <a:pt x="17158" y="1050"/>
                  <a:pt x="17158" y="1050"/>
                  <a:pt x="17164" y="1055"/>
                </a:cubicBezTo>
                <a:cubicBezTo>
                  <a:pt x="17164" y="1055"/>
                  <a:pt x="17164" y="1061"/>
                  <a:pt x="17170" y="1067"/>
                </a:cubicBezTo>
                <a:cubicBezTo>
                  <a:pt x="17176" y="1073"/>
                  <a:pt x="17181" y="1073"/>
                  <a:pt x="17187" y="1073"/>
                </a:cubicBezTo>
                <a:cubicBezTo>
                  <a:pt x="17193" y="1073"/>
                  <a:pt x="17199" y="1073"/>
                  <a:pt x="17205" y="1067"/>
                </a:cubicBezTo>
                <a:cubicBezTo>
                  <a:pt x="17217" y="1067"/>
                  <a:pt x="17223" y="1061"/>
                  <a:pt x="17229" y="1061"/>
                </a:cubicBezTo>
                <a:cubicBezTo>
                  <a:pt x="17241" y="1061"/>
                  <a:pt x="17247" y="1067"/>
                  <a:pt x="17253" y="1073"/>
                </a:cubicBezTo>
                <a:cubicBezTo>
                  <a:pt x="17259" y="1073"/>
                  <a:pt x="17259" y="1079"/>
                  <a:pt x="17265" y="1085"/>
                </a:cubicBezTo>
                <a:cubicBezTo>
                  <a:pt x="17270" y="1085"/>
                  <a:pt x="17270" y="1085"/>
                  <a:pt x="17276" y="1085"/>
                </a:cubicBezTo>
                <a:cubicBezTo>
                  <a:pt x="17282" y="1085"/>
                  <a:pt x="17282" y="1091"/>
                  <a:pt x="17288" y="1091"/>
                </a:cubicBezTo>
                <a:cubicBezTo>
                  <a:pt x="17294" y="1091"/>
                  <a:pt x="17300" y="1091"/>
                  <a:pt x="17312" y="1091"/>
                </a:cubicBezTo>
                <a:cubicBezTo>
                  <a:pt x="17324" y="1091"/>
                  <a:pt x="17324" y="1091"/>
                  <a:pt x="17324" y="1091"/>
                </a:cubicBezTo>
                <a:cubicBezTo>
                  <a:pt x="17324" y="1091"/>
                  <a:pt x="17330" y="1091"/>
                  <a:pt x="17336" y="1091"/>
                </a:cubicBezTo>
                <a:cubicBezTo>
                  <a:pt x="17342" y="1091"/>
                  <a:pt x="17342" y="1085"/>
                  <a:pt x="17348" y="1079"/>
                </a:cubicBezTo>
                <a:cubicBezTo>
                  <a:pt x="17348" y="1079"/>
                  <a:pt x="17348" y="1067"/>
                  <a:pt x="17353" y="1067"/>
                </a:cubicBezTo>
                <a:cubicBezTo>
                  <a:pt x="17359" y="1067"/>
                  <a:pt x="17359" y="1067"/>
                  <a:pt x="17365" y="1067"/>
                </a:cubicBezTo>
                <a:cubicBezTo>
                  <a:pt x="17371" y="1067"/>
                  <a:pt x="17377" y="1067"/>
                  <a:pt x="17383" y="1067"/>
                </a:cubicBezTo>
                <a:cubicBezTo>
                  <a:pt x="17383" y="1044"/>
                  <a:pt x="17383" y="1044"/>
                  <a:pt x="17383" y="1044"/>
                </a:cubicBezTo>
                <a:cubicBezTo>
                  <a:pt x="17383" y="1044"/>
                  <a:pt x="17377" y="1038"/>
                  <a:pt x="17377" y="1032"/>
                </a:cubicBezTo>
                <a:lnTo>
                  <a:pt x="17383" y="1032"/>
                </a:lnTo>
                <a:cubicBezTo>
                  <a:pt x="17365" y="1032"/>
                  <a:pt x="17359" y="1032"/>
                  <a:pt x="17342" y="1032"/>
                </a:cubicBezTo>
                <a:cubicBezTo>
                  <a:pt x="17336" y="1032"/>
                  <a:pt x="17336" y="1032"/>
                  <a:pt x="17330" y="1032"/>
                </a:cubicBezTo>
                <a:cubicBezTo>
                  <a:pt x="17324" y="1032"/>
                  <a:pt x="17318" y="1032"/>
                  <a:pt x="17306" y="1032"/>
                </a:cubicBezTo>
                <a:cubicBezTo>
                  <a:pt x="17294" y="1032"/>
                  <a:pt x="17294" y="1032"/>
                  <a:pt x="17294" y="1032"/>
                </a:cubicBezTo>
                <a:cubicBezTo>
                  <a:pt x="17294" y="1032"/>
                  <a:pt x="17288" y="1032"/>
                  <a:pt x="17282" y="1032"/>
                </a:cubicBezTo>
                <a:cubicBezTo>
                  <a:pt x="17270" y="1032"/>
                  <a:pt x="17270" y="1032"/>
                  <a:pt x="17270" y="1032"/>
                </a:cubicBezTo>
                <a:cubicBezTo>
                  <a:pt x="17265" y="1032"/>
                  <a:pt x="17265" y="1032"/>
                  <a:pt x="17259" y="1032"/>
                </a:cubicBezTo>
                <a:cubicBezTo>
                  <a:pt x="17259" y="1002"/>
                  <a:pt x="17259" y="1002"/>
                  <a:pt x="17259" y="1002"/>
                </a:cubicBezTo>
                <a:cubicBezTo>
                  <a:pt x="17247" y="1002"/>
                  <a:pt x="17235" y="1002"/>
                  <a:pt x="17223" y="1002"/>
                </a:cubicBezTo>
                <a:cubicBezTo>
                  <a:pt x="17217" y="1002"/>
                  <a:pt x="17217" y="1002"/>
                  <a:pt x="17211" y="1002"/>
                </a:cubicBezTo>
                <a:cubicBezTo>
                  <a:pt x="17205" y="1002"/>
                  <a:pt x="17211" y="1014"/>
                  <a:pt x="17205" y="1014"/>
                </a:cubicBezTo>
                <a:cubicBezTo>
                  <a:pt x="17205" y="1020"/>
                  <a:pt x="17199" y="1014"/>
                  <a:pt x="17193" y="1014"/>
                </a:cubicBezTo>
                <a:cubicBezTo>
                  <a:pt x="17181" y="1014"/>
                  <a:pt x="17181" y="1014"/>
                  <a:pt x="17176" y="1014"/>
                </a:cubicBezTo>
                <a:cubicBezTo>
                  <a:pt x="17158" y="1008"/>
                  <a:pt x="17158" y="996"/>
                  <a:pt x="17146" y="984"/>
                </a:cubicBezTo>
                <a:cubicBezTo>
                  <a:pt x="17134" y="990"/>
                  <a:pt x="17134" y="990"/>
                  <a:pt x="17134" y="990"/>
                </a:cubicBezTo>
                <a:cubicBezTo>
                  <a:pt x="17134" y="1038"/>
                  <a:pt x="17134" y="1038"/>
                  <a:pt x="17134" y="1038"/>
                </a:cubicBezTo>
                <a:cubicBezTo>
                  <a:pt x="17140" y="1038"/>
                  <a:pt x="17134" y="1044"/>
                  <a:pt x="17140" y="1044"/>
                </a:cubicBezTo>
                <a:close/>
                <a:moveTo>
                  <a:pt x="16796" y="1227"/>
                </a:moveTo>
                <a:lnTo>
                  <a:pt x="16796" y="1227"/>
                </a:lnTo>
                <a:cubicBezTo>
                  <a:pt x="16808" y="1227"/>
                  <a:pt x="16814" y="1233"/>
                  <a:pt x="16820" y="1233"/>
                </a:cubicBezTo>
                <a:cubicBezTo>
                  <a:pt x="16826" y="1233"/>
                  <a:pt x="16832" y="1233"/>
                  <a:pt x="16844" y="1233"/>
                </a:cubicBezTo>
                <a:cubicBezTo>
                  <a:pt x="16855" y="1233"/>
                  <a:pt x="16855" y="1233"/>
                  <a:pt x="16855" y="1233"/>
                </a:cubicBezTo>
                <a:cubicBezTo>
                  <a:pt x="16861" y="1233"/>
                  <a:pt x="16861" y="1233"/>
                  <a:pt x="16867" y="1233"/>
                </a:cubicBezTo>
                <a:cubicBezTo>
                  <a:pt x="16879" y="1233"/>
                  <a:pt x="16891" y="1233"/>
                  <a:pt x="16903" y="1233"/>
                </a:cubicBezTo>
                <a:cubicBezTo>
                  <a:pt x="16909" y="1233"/>
                  <a:pt x="16915" y="1227"/>
                  <a:pt x="16921" y="1227"/>
                </a:cubicBezTo>
                <a:cubicBezTo>
                  <a:pt x="16926" y="1227"/>
                  <a:pt x="16926" y="1227"/>
                  <a:pt x="16926" y="1227"/>
                </a:cubicBezTo>
                <a:cubicBezTo>
                  <a:pt x="16933" y="1227"/>
                  <a:pt x="16933" y="1233"/>
                  <a:pt x="16938" y="1239"/>
                </a:cubicBezTo>
                <a:cubicBezTo>
                  <a:pt x="16944" y="1239"/>
                  <a:pt x="16950" y="1245"/>
                  <a:pt x="16962" y="1245"/>
                </a:cubicBezTo>
                <a:cubicBezTo>
                  <a:pt x="16962" y="1245"/>
                  <a:pt x="16968" y="1251"/>
                  <a:pt x="16974" y="1251"/>
                </a:cubicBezTo>
                <a:cubicBezTo>
                  <a:pt x="16992" y="1251"/>
                  <a:pt x="16992" y="1251"/>
                  <a:pt x="16992" y="1251"/>
                </a:cubicBezTo>
                <a:cubicBezTo>
                  <a:pt x="16998" y="1227"/>
                  <a:pt x="16998" y="1227"/>
                  <a:pt x="16998" y="1227"/>
                </a:cubicBezTo>
                <a:cubicBezTo>
                  <a:pt x="16992" y="1221"/>
                  <a:pt x="16992" y="1215"/>
                  <a:pt x="16992" y="1215"/>
                </a:cubicBezTo>
                <a:cubicBezTo>
                  <a:pt x="16986" y="1210"/>
                  <a:pt x="16986" y="1210"/>
                  <a:pt x="16980" y="1210"/>
                </a:cubicBezTo>
                <a:cubicBezTo>
                  <a:pt x="16974" y="1204"/>
                  <a:pt x="16974" y="1204"/>
                  <a:pt x="16968" y="1198"/>
                </a:cubicBezTo>
                <a:cubicBezTo>
                  <a:pt x="16962" y="1198"/>
                  <a:pt x="16962" y="1204"/>
                  <a:pt x="16956" y="1198"/>
                </a:cubicBezTo>
                <a:cubicBezTo>
                  <a:pt x="16950" y="1198"/>
                  <a:pt x="16950" y="1198"/>
                  <a:pt x="16944" y="1198"/>
                </a:cubicBezTo>
                <a:cubicBezTo>
                  <a:pt x="16938" y="1192"/>
                  <a:pt x="16938" y="1192"/>
                  <a:pt x="16933" y="1186"/>
                </a:cubicBezTo>
                <a:lnTo>
                  <a:pt x="16933" y="1180"/>
                </a:lnTo>
                <a:cubicBezTo>
                  <a:pt x="16926" y="1174"/>
                  <a:pt x="16921" y="1180"/>
                  <a:pt x="16921" y="1180"/>
                </a:cubicBezTo>
                <a:cubicBezTo>
                  <a:pt x="16909" y="1180"/>
                  <a:pt x="16909" y="1180"/>
                  <a:pt x="16909" y="1180"/>
                </a:cubicBezTo>
                <a:cubicBezTo>
                  <a:pt x="16897" y="1180"/>
                  <a:pt x="16885" y="1174"/>
                  <a:pt x="16873" y="1180"/>
                </a:cubicBezTo>
                <a:cubicBezTo>
                  <a:pt x="16867" y="1180"/>
                  <a:pt x="16867" y="1186"/>
                  <a:pt x="16861" y="1186"/>
                </a:cubicBezTo>
                <a:cubicBezTo>
                  <a:pt x="16861" y="1192"/>
                  <a:pt x="16861" y="1198"/>
                  <a:pt x="16855" y="1198"/>
                </a:cubicBezTo>
                <a:cubicBezTo>
                  <a:pt x="16855" y="1204"/>
                  <a:pt x="16849" y="1198"/>
                  <a:pt x="16844" y="1198"/>
                </a:cubicBezTo>
                <a:cubicBezTo>
                  <a:pt x="16826" y="1204"/>
                  <a:pt x="16820" y="1215"/>
                  <a:pt x="16808" y="1227"/>
                </a:cubicBezTo>
                <a:lnTo>
                  <a:pt x="16796" y="1227"/>
                </a:lnTo>
                <a:close/>
                <a:moveTo>
                  <a:pt x="16855" y="1156"/>
                </a:moveTo>
                <a:lnTo>
                  <a:pt x="16855" y="1156"/>
                </a:lnTo>
                <a:cubicBezTo>
                  <a:pt x="16861" y="1156"/>
                  <a:pt x="16861" y="1156"/>
                  <a:pt x="16867" y="1150"/>
                </a:cubicBezTo>
                <a:cubicBezTo>
                  <a:pt x="16867" y="1150"/>
                  <a:pt x="16867" y="1144"/>
                  <a:pt x="16867" y="1138"/>
                </a:cubicBezTo>
                <a:cubicBezTo>
                  <a:pt x="16861" y="1138"/>
                  <a:pt x="16861" y="1132"/>
                  <a:pt x="16855" y="1132"/>
                </a:cubicBezTo>
                <a:cubicBezTo>
                  <a:pt x="16855" y="1132"/>
                  <a:pt x="16849" y="1132"/>
                  <a:pt x="16844" y="1132"/>
                </a:cubicBezTo>
                <a:cubicBezTo>
                  <a:pt x="16838" y="1132"/>
                  <a:pt x="16832" y="1127"/>
                  <a:pt x="16820" y="1127"/>
                </a:cubicBezTo>
                <a:cubicBezTo>
                  <a:pt x="16802" y="1127"/>
                  <a:pt x="16802" y="1127"/>
                  <a:pt x="16802" y="1127"/>
                </a:cubicBezTo>
                <a:cubicBezTo>
                  <a:pt x="16802" y="1132"/>
                  <a:pt x="16796" y="1132"/>
                  <a:pt x="16796" y="1138"/>
                </a:cubicBezTo>
                <a:cubicBezTo>
                  <a:pt x="16796" y="1144"/>
                  <a:pt x="16802" y="1150"/>
                  <a:pt x="16808" y="1150"/>
                </a:cubicBezTo>
                <a:cubicBezTo>
                  <a:pt x="16808" y="1156"/>
                  <a:pt x="16814" y="1156"/>
                  <a:pt x="16814" y="1156"/>
                </a:cubicBezTo>
                <a:cubicBezTo>
                  <a:pt x="16826" y="1156"/>
                  <a:pt x="16832" y="1162"/>
                  <a:pt x="16838" y="1162"/>
                </a:cubicBezTo>
                <a:cubicBezTo>
                  <a:pt x="16844" y="1162"/>
                  <a:pt x="16849" y="1156"/>
                  <a:pt x="16855" y="1156"/>
                </a:cubicBezTo>
                <a:close/>
                <a:moveTo>
                  <a:pt x="16642" y="1032"/>
                </a:moveTo>
                <a:lnTo>
                  <a:pt x="16642" y="1032"/>
                </a:lnTo>
                <a:cubicBezTo>
                  <a:pt x="16642" y="1032"/>
                  <a:pt x="16642" y="1038"/>
                  <a:pt x="16648" y="1038"/>
                </a:cubicBezTo>
                <a:cubicBezTo>
                  <a:pt x="16654" y="1044"/>
                  <a:pt x="16648" y="1050"/>
                  <a:pt x="16654" y="1050"/>
                </a:cubicBezTo>
                <a:cubicBezTo>
                  <a:pt x="16660" y="1055"/>
                  <a:pt x="16660" y="1055"/>
                  <a:pt x="16666" y="1055"/>
                </a:cubicBezTo>
                <a:cubicBezTo>
                  <a:pt x="16672" y="1055"/>
                  <a:pt x="16672" y="1061"/>
                  <a:pt x="16678" y="1061"/>
                </a:cubicBezTo>
                <a:cubicBezTo>
                  <a:pt x="16683" y="1067"/>
                  <a:pt x="16683" y="1067"/>
                  <a:pt x="16689" y="1067"/>
                </a:cubicBezTo>
                <a:cubicBezTo>
                  <a:pt x="16695" y="1067"/>
                  <a:pt x="16701" y="1073"/>
                  <a:pt x="16701" y="1079"/>
                </a:cubicBezTo>
                <a:cubicBezTo>
                  <a:pt x="16707" y="1079"/>
                  <a:pt x="16707" y="1085"/>
                  <a:pt x="16707" y="1091"/>
                </a:cubicBezTo>
                <a:cubicBezTo>
                  <a:pt x="16713" y="1091"/>
                  <a:pt x="16713" y="1097"/>
                  <a:pt x="16713" y="1103"/>
                </a:cubicBezTo>
                <a:cubicBezTo>
                  <a:pt x="16719" y="1103"/>
                  <a:pt x="16725" y="1103"/>
                  <a:pt x="16731" y="1103"/>
                </a:cubicBezTo>
                <a:cubicBezTo>
                  <a:pt x="16743" y="1103"/>
                  <a:pt x="16749" y="1103"/>
                  <a:pt x="16760" y="1103"/>
                </a:cubicBezTo>
                <a:cubicBezTo>
                  <a:pt x="16760" y="1091"/>
                  <a:pt x="16767" y="1091"/>
                  <a:pt x="16767" y="1085"/>
                </a:cubicBezTo>
                <a:cubicBezTo>
                  <a:pt x="16767" y="1079"/>
                  <a:pt x="16767" y="1073"/>
                  <a:pt x="16767" y="1073"/>
                </a:cubicBezTo>
                <a:cubicBezTo>
                  <a:pt x="16767" y="1067"/>
                  <a:pt x="16772" y="1067"/>
                  <a:pt x="16772" y="1061"/>
                </a:cubicBezTo>
                <a:cubicBezTo>
                  <a:pt x="16784" y="1067"/>
                  <a:pt x="16796" y="1073"/>
                  <a:pt x="16808" y="1073"/>
                </a:cubicBezTo>
                <a:cubicBezTo>
                  <a:pt x="16820" y="1073"/>
                  <a:pt x="16832" y="1073"/>
                  <a:pt x="16844" y="1073"/>
                </a:cubicBezTo>
                <a:cubicBezTo>
                  <a:pt x="16855" y="1073"/>
                  <a:pt x="16861" y="1073"/>
                  <a:pt x="16867" y="1067"/>
                </a:cubicBezTo>
                <a:cubicBezTo>
                  <a:pt x="16873" y="1067"/>
                  <a:pt x="16867" y="1061"/>
                  <a:pt x="16873" y="1055"/>
                </a:cubicBezTo>
                <a:cubicBezTo>
                  <a:pt x="16873" y="1055"/>
                  <a:pt x="16879" y="1055"/>
                  <a:pt x="16885" y="1055"/>
                </a:cubicBezTo>
                <a:lnTo>
                  <a:pt x="16891" y="1055"/>
                </a:lnTo>
                <a:cubicBezTo>
                  <a:pt x="16897" y="1061"/>
                  <a:pt x="16897" y="1067"/>
                  <a:pt x="16903" y="1067"/>
                </a:cubicBezTo>
                <a:cubicBezTo>
                  <a:pt x="16909" y="1067"/>
                  <a:pt x="16909" y="1073"/>
                  <a:pt x="16915" y="1073"/>
                </a:cubicBezTo>
                <a:cubicBezTo>
                  <a:pt x="16926" y="1073"/>
                  <a:pt x="16926" y="1061"/>
                  <a:pt x="16938" y="1055"/>
                </a:cubicBezTo>
                <a:cubicBezTo>
                  <a:pt x="16938" y="1055"/>
                  <a:pt x="16938" y="1050"/>
                  <a:pt x="16944" y="1044"/>
                </a:cubicBezTo>
                <a:cubicBezTo>
                  <a:pt x="16950" y="1044"/>
                  <a:pt x="16956" y="1044"/>
                  <a:pt x="16962" y="1044"/>
                </a:cubicBezTo>
                <a:cubicBezTo>
                  <a:pt x="16968" y="1044"/>
                  <a:pt x="16968" y="1044"/>
                  <a:pt x="16968" y="1044"/>
                </a:cubicBezTo>
                <a:cubicBezTo>
                  <a:pt x="16974" y="1044"/>
                  <a:pt x="16974" y="1050"/>
                  <a:pt x="16980" y="1050"/>
                </a:cubicBezTo>
                <a:cubicBezTo>
                  <a:pt x="16986" y="1055"/>
                  <a:pt x="16986" y="1055"/>
                  <a:pt x="16992" y="1055"/>
                </a:cubicBezTo>
                <a:cubicBezTo>
                  <a:pt x="16998" y="1055"/>
                  <a:pt x="16998" y="1055"/>
                  <a:pt x="17004" y="1055"/>
                </a:cubicBezTo>
                <a:cubicBezTo>
                  <a:pt x="17045" y="1055"/>
                  <a:pt x="17045" y="1055"/>
                  <a:pt x="17045" y="1055"/>
                </a:cubicBezTo>
                <a:cubicBezTo>
                  <a:pt x="17045" y="1044"/>
                  <a:pt x="17045" y="1038"/>
                  <a:pt x="17045" y="1026"/>
                </a:cubicBezTo>
                <a:cubicBezTo>
                  <a:pt x="17051" y="1020"/>
                  <a:pt x="17051" y="1020"/>
                  <a:pt x="17051" y="1014"/>
                </a:cubicBezTo>
                <a:cubicBezTo>
                  <a:pt x="17057" y="1008"/>
                  <a:pt x="17063" y="1008"/>
                  <a:pt x="17063" y="1002"/>
                </a:cubicBezTo>
                <a:cubicBezTo>
                  <a:pt x="17069" y="996"/>
                  <a:pt x="17075" y="996"/>
                  <a:pt x="17075" y="990"/>
                </a:cubicBezTo>
                <a:cubicBezTo>
                  <a:pt x="17075" y="990"/>
                  <a:pt x="17075" y="984"/>
                  <a:pt x="17075" y="978"/>
                </a:cubicBezTo>
                <a:cubicBezTo>
                  <a:pt x="17069" y="978"/>
                  <a:pt x="17063" y="978"/>
                  <a:pt x="17063" y="978"/>
                </a:cubicBezTo>
                <a:cubicBezTo>
                  <a:pt x="17057" y="978"/>
                  <a:pt x="17057" y="978"/>
                  <a:pt x="17051" y="978"/>
                </a:cubicBezTo>
                <a:cubicBezTo>
                  <a:pt x="17045" y="978"/>
                  <a:pt x="17051" y="966"/>
                  <a:pt x="17045" y="966"/>
                </a:cubicBezTo>
                <a:cubicBezTo>
                  <a:pt x="17039" y="966"/>
                  <a:pt x="17039" y="966"/>
                  <a:pt x="17033" y="966"/>
                </a:cubicBezTo>
                <a:cubicBezTo>
                  <a:pt x="17021" y="966"/>
                  <a:pt x="17015" y="966"/>
                  <a:pt x="16998" y="966"/>
                </a:cubicBezTo>
                <a:cubicBezTo>
                  <a:pt x="16992" y="966"/>
                  <a:pt x="16992" y="961"/>
                  <a:pt x="16980" y="961"/>
                </a:cubicBezTo>
                <a:cubicBezTo>
                  <a:pt x="16974" y="961"/>
                  <a:pt x="16974" y="961"/>
                  <a:pt x="16974" y="961"/>
                </a:cubicBezTo>
                <a:cubicBezTo>
                  <a:pt x="16974" y="966"/>
                  <a:pt x="16968" y="966"/>
                  <a:pt x="16968" y="966"/>
                </a:cubicBezTo>
                <a:cubicBezTo>
                  <a:pt x="16962" y="972"/>
                  <a:pt x="16962" y="978"/>
                  <a:pt x="16962" y="978"/>
                </a:cubicBezTo>
                <a:cubicBezTo>
                  <a:pt x="16956" y="984"/>
                  <a:pt x="16950" y="984"/>
                  <a:pt x="16950" y="990"/>
                </a:cubicBezTo>
                <a:cubicBezTo>
                  <a:pt x="16950" y="996"/>
                  <a:pt x="16950" y="1002"/>
                  <a:pt x="16950" y="1002"/>
                </a:cubicBezTo>
                <a:cubicBezTo>
                  <a:pt x="16944" y="1014"/>
                  <a:pt x="16950" y="1020"/>
                  <a:pt x="16950" y="1026"/>
                </a:cubicBezTo>
                <a:cubicBezTo>
                  <a:pt x="16938" y="1026"/>
                  <a:pt x="16933" y="1026"/>
                  <a:pt x="16926" y="1026"/>
                </a:cubicBezTo>
                <a:cubicBezTo>
                  <a:pt x="16921" y="1026"/>
                  <a:pt x="16921" y="1026"/>
                  <a:pt x="16915" y="1026"/>
                </a:cubicBezTo>
                <a:cubicBezTo>
                  <a:pt x="16915" y="996"/>
                  <a:pt x="16915" y="996"/>
                  <a:pt x="16915" y="996"/>
                </a:cubicBezTo>
                <a:cubicBezTo>
                  <a:pt x="16915" y="990"/>
                  <a:pt x="16921" y="984"/>
                  <a:pt x="16921" y="984"/>
                </a:cubicBezTo>
                <a:cubicBezTo>
                  <a:pt x="16926" y="972"/>
                  <a:pt x="16933" y="972"/>
                  <a:pt x="16933" y="961"/>
                </a:cubicBezTo>
                <a:cubicBezTo>
                  <a:pt x="16933" y="955"/>
                  <a:pt x="16926" y="955"/>
                  <a:pt x="16926" y="949"/>
                </a:cubicBezTo>
                <a:cubicBezTo>
                  <a:pt x="16921" y="949"/>
                  <a:pt x="16915" y="949"/>
                  <a:pt x="16903" y="949"/>
                </a:cubicBezTo>
                <a:cubicBezTo>
                  <a:pt x="16903" y="949"/>
                  <a:pt x="16897" y="949"/>
                  <a:pt x="16891" y="949"/>
                </a:cubicBezTo>
                <a:cubicBezTo>
                  <a:pt x="16885" y="943"/>
                  <a:pt x="16879" y="949"/>
                  <a:pt x="16873" y="949"/>
                </a:cubicBezTo>
                <a:cubicBezTo>
                  <a:pt x="16867" y="949"/>
                  <a:pt x="16861" y="949"/>
                  <a:pt x="16861" y="949"/>
                </a:cubicBezTo>
                <a:cubicBezTo>
                  <a:pt x="16861" y="978"/>
                  <a:pt x="16861" y="978"/>
                  <a:pt x="16861" y="978"/>
                </a:cubicBezTo>
                <a:cubicBezTo>
                  <a:pt x="16849" y="978"/>
                  <a:pt x="16844" y="978"/>
                  <a:pt x="16838" y="978"/>
                </a:cubicBezTo>
                <a:cubicBezTo>
                  <a:pt x="16826" y="978"/>
                  <a:pt x="16820" y="978"/>
                  <a:pt x="16814" y="978"/>
                </a:cubicBezTo>
                <a:cubicBezTo>
                  <a:pt x="16808" y="978"/>
                  <a:pt x="16808" y="978"/>
                  <a:pt x="16802" y="978"/>
                </a:cubicBezTo>
                <a:cubicBezTo>
                  <a:pt x="16796" y="978"/>
                  <a:pt x="16796" y="966"/>
                  <a:pt x="16796" y="966"/>
                </a:cubicBezTo>
                <a:cubicBezTo>
                  <a:pt x="16790" y="961"/>
                  <a:pt x="16790" y="961"/>
                  <a:pt x="16784" y="955"/>
                </a:cubicBezTo>
                <a:cubicBezTo>
                  <a:pt x="16784" y="949"/>
                  <a:pt x="16778" y="955"/>
                  <a:pt x="16772" y="949"/>
                </a:cubicBezTo>
                <a:cubicBezTo>
                  <a:pt x="16772" y="949"/>
                  <a:pt x="16778" y="937"/>
                  <a:pt x="16772" y="937"/>
                </a:cubicBezTo>
                <a:cubicBezTo>
                  <a:pt x="16767" y="931"/>
                  <a:pt x="16760" y="937"/>
                  <a:pt x="16755" y="937"/>
                </a:cubicBezTo>
                <a:cubicBezTo>
                  <a:pt x="16737" y="937"/>
                  <a:pt x="16737" y="937"/>
                  <a:pt x="16737" y="937"/>
                </a:cubicBezTo>
                <a:lnTo>
                  <a:pt x="16731" y="943"/>
                </a:lnTo>
                <a:cubicBezTo>
                  <a:pt x="16707" y="943"/>
                  <a:pt x="16695" y="943"/>
                  <a:pt x="16672" y="943"/>
                </a:cubicBezTo>
                <a:cubicBezTo>
                  <a:pt x="16672" y="949"/>
                  <a:pt x="16678" y="955"/>
                  <a:pt x="16672" y="966"/>
                </a:cubicBezTo>
                <a:cubicBezTo>
                  <a:pt x="16672" y="972"/>
                  <a:pt x="16666" y="978"/>
                  <a:pt x="16660" y="990"/>
                </a:cubicBezTo>
                <a:cubicBezTo>
                  <a:pt x="16660" y="990"/>
                  <a:pt x="16660" y="996"/>
                  <a:pt x="16660" y="1002"/>
                </a:cubicBezTo>
                <a:cubicBezTo>
                  <a:pt x="16660" y="1008"/>
                  <a:pt x="16654" y="1008"/>
                  <a:pt x="16654" y="1014"/>
                </a:cubicBezTo>
                <a:cubicBezTo>
                  <a:pt x="16648" y="1020"/>
                  <a:pt x="16654" y="1020"/>
                  <a:pt x="16654" y="1026"/>
                </a:cubicBezTo>
                <a:cubicBezTo>
                  <a:pt x="16648" y="1032"/>
                  <a:pt x="16648" y="1032"/>
                  <a:pt x="16648" y="1038"/>
                </a:cubicBezTo>
                <a:lnTo>
                  <a:pt x="16642" y="1032"/>
                </a:lnTo>
                <a:close/>
                <a:moveTo>
                  <a:pt x="16583" y="1008"/>
                </a:moveTo>
                <a:lnTo>
                  <a:pt x="16583" y="1008"/>
                </a:lnTo>
                <a:cubicBezTo>
                  <a:pt x="16577" y="1002"/>
                  <a:pt x="16577" y="996"/>
                  <a:pt x="16577" y="996"/>
                </a:cubicBezTo>
                <a:cubicBezTo>
                  <a:pt x="16577" y="984"/>
                  <a:pt x="16577" y="978"/>
                  <a:pt x="16583" y="972"/>
                </a:cubicBezTo>
                <a:cubicBezTo>
                  <a:pt x="16577" y="972"/>
                  <a:pt x="16571" y="972"/>
                  <a:pt x="16565" y="972"/>
                </a:cubicBezTo>
                <a:cubicBezTo>
                  <a:pt x="16559" y="972"/>
                  <a:pt x="16559" y="966"/>
                  <a:pt x="16553" y="966"/>
                </a:cubicBezTo>
                <a:cubicBezTo>
                  <a:pt x="16547" y="966"/>
                  <a:pt x="16547" y="972"/>
                  <a:pt x="16541" y="978"/>
                </a:cubicBezTo>
                <a:cubicBezTo>
                  <a:pt x="16541" y="978"/>
                  <a:pt x="16541" y="984"/>
                  <a:pt x="16541" y="990"/>
                </a:cubicBezTo>
                <a:cubicBezTo>
                  <a:pt x="16541" y="996"/>
                  <a:pt x="16541" y="996"/>
                  <a:pt x="16541" y="1002"/>
                </a:cubicBezTo>
                <a:cubicBezTo>
                  <a:pt x="16541" y="1008"/>
                  <a:pt x="16547" y="1008"/>
                  <a:pt x="16553" y="1008"/>
                </a:cubicBezTo>
                <a:cubicBezTo>
                  <a:pt x="16559" y="1014"/>
                  <a:pt x="16559" y="1020"/>
                  <a:pt x="16565" y="1020"/>
                </a:cubicBezTo>
                <a:cubicBezTo>
                  <a:pt x="16571" y="1020"/>
                  <a:pt x="16577" y="1008"/>
                  <a:pt x="16583" y="1008"/>
                </a:cubicBezTo>
                <a:close/>
                <a:moveTo>
                  <a:pt x="16547" y="1127"/>
                </a:moveTo>
                <a:lnTo>
                  <a:pt x="16547" y="1127"/>
                </a:lnTo>
                <a:cubicBezTo>
                  <a:pt x="16547" y="1132"/>
                  <a:pt x="16547" y="1138"/>
                  <a:pt x="16553" y="1138"/>
                </a:cubicBezTo>
                <a:cubicBezTo>
                  <a:pt x="16553" y="1150"/>
                  <a:pt x="16565" y="1156"/>
                  <a:pt x="16565" y="1162"/>
                </a:cubicBezTo>
                <a:cubicBezTo>
                  <a:pt x="16565" y="1168"/>
                  <a:pt x="16571" y="1168"/>
                  <a:pt x="16571" y="1174"/>
                </a:cubicBezTo>
                <a:cubicBezTo>
                  <a:pt x="16571" y="1180"/>
                  <a:pt x="16571" y="1186"/>
                  <a:pt x="16571" y="1198"/>
                </a:cubicBezTo>
                <a:cubicBezTo>
                  <a:pt x="16624" y="1198"/>
                  <a:pt x="16624" y="1198"/>
                  <a:pt x="16624" y="1198"/>
                </a:cubicBezTo>
                <a:cubicBezTo>
                  <a:pt x="16618" y="1192"/>
                  <a:pt x="16624" y="1186"/>
                  <a:pt x="16618" y="1186"/>
                </a:cubicBezTo>
                <a:cubicBezTo>
                  <a:pt x="16612" y="1180"/>
                  <a:pt x="16606" y="1180"/>
                  <a:pt x="16601" y="1180"/>
                </a:cubicBezTo>
                <a:cubicBezTo>
                  <a:pt x="16601" y="1180"/>
                  <a:pt x="16594" y="1180"/>
                  <a:pt x="16589" y="1174"/>
                </a:cubicBezTo>
                <a:cubicBezTo>
                  <a:pt x="16583" y="1168"/>
                  <a:pt x="16583" y="1162"/>
                  <a:pt x="16577" y="1150"/>
                </a:cubicBezTo>
                <a:cubicBezTo>
                  <a:pt x="16571" y="1138"/>
                  <a:pt x="16571" y="1138"/>
                  <a:pt x="16571" y="1138"/>
                </a:cubicBezTo>
                <a:cubicBezTo>
                  <a:pt x="16571" y="1132"/>
                  <a:pt x="16565" y="1132"/>
                  <a:pt x="16565" y="1127"/>
                </a:cubicBezTo>
                <a:lnTo>
                  <a:pt x="16547" y="1127"/>
                </a:lnTo>
                <a:close/>
                <a:moveTo>
                  <a:pt x="15029" y="711"/>
                </a:moveTo>
                <a:lnTo>
                  <a:pt x="15029" y="711"/>
                </a:lnTo>
                <a:cubicBezTo>
                  <a:pt x="15029" y="706"/>
                  <a:pt x="15023" y="706"/>
                  <a:pt x="15017" y="700"/>
                </a:cubicBezTo>
                <a:cubicBezTo>
                  <a:pt x="15017" y="700"/>
                  <a:pt x="15023" y="694"/>
                  <a:pt x="15017" y="688"/>
                </a:cubicBezTo>
                <a:cubicBezTo>
                  <a:pt x="15017" y="688"/>
                  <a:pt x="15012" y="688"/>
                  <a:pt x="15005" y="688"/>
                </a:cubicBezTo>
                <a:cubicBezTo>
                  <a:pt x="15000" y="688"/>
                  <a:pt x="15000" y="682"/>
                  <a:pt x="14994" y="682"/>
                </a:cubicBezTo>
                <a:cubicBezTo>
                  <a:pt x="14982" y="682"/>
                  <a:pt x="14982" y="682"/>
                  <a:pt x="14982" y="682"/>
                </a:cubicBezTo>
                <a:cubicBezTo>
                  <a:pt x="14976" y="682"/>
                  <a:pt x="14976" y="676"/>
                  <a:pt x="14970" y="676"/>
                </a:cubicBezTo>
                <a:cubicBezTo>
                  <a:pt x="14964" y="676"/>
                  <a:pt x="14964" y="676"/>
                  <a:pt x="14958" y="676"/>
                </a:cubicBezTo>
                <a:cubicBezTo>
                  <a:pt x="14946" y="676"/>
                  <a:pt x="14946" y="676"/>
                  <a:pt x="14946" y="676"/>
                </a:cubicBezTo>
                <a:cubicBezTo>
                  <a:pt x="14940" y="676"/>
                  <a:pt x="14940" y="682"/>
                  <a:pt x="14934" y="688"/>
                </a:cubicBezTo>
                <a:cubicBezTo>
                  <a:pt x="14934" y="700"/>
                  <a:pt x="14934" y="700"/>
                  <a:pt x="14934" y="700"/>
                </a:cubicBezTo>
                <a:cubicBezTo>
                  <a:pt x="14940" y="700"/>
                  <a:pt x="14946" y="700"/>
                  <a:pt x="14946" y="700"/>
                </a:cubicBezTo>
                <a:cubicBezTo>
                  <a:pt x="14952" y="700"/>
                  <a:pt x="14952" y="700"/>
                  <a:pt x="14958" y="700"/>
                </a:cubicBezTo>
                <a:cubicBezTo>
                  <a:pt x="14964" y="706"/>
                  <a:pt x="14964" y="706"/>
                  <a:pt x="14970" y="711"/>
                </a:cubicBezTo>
                <a:cubicBezTo>
                  <a:pt x="14976" y="711"/>
                  <a:pt x="14976" y="718"/>
                  <a:pt x="14976" y="723"/>
                </a:cubicBezTo>
                <a:cubicBezTo>
                  <a:pt x="14988" y="723"/>
                  <a:pt x="14994" y="723"/>
                  <a:pt x="15005" y="723"/>
                </a:cubicBezTo>
                <a:cubicBezTo>
                  <a:pt x="15017" y="723"/>
                  <a:pt x="15017" y="723"/>
                  <a:pt x="15017" y="723"/>
                </a:cubicBezTo>
                <a:cubicBezTo>
                  <a:pt x="15023" y="723"/>
                  <a:pt x="15023" y="723"/>
                  <a:pt x="15029" y="723"/>
                </a:cubicBezTo>
                <a:cubicBezTo>
                  <a:pt x="15029" y="718"/>
                  <a:pt x="15029" y="711"/>
                  <a:pt x="15029" y="711"/>
                </a:cubicBezTo>
                <a:close/>
                <a:moveTo>
                  <a:pt x="14365" y="842"/>
                </a:moveTo>
                <a:lnTo>
                  <a:pt x="14365" y="842"/>
                </a:lnTo>
                <a:cubicBezTo>
                  <a:pt x="14371" y="842"/>
                  <a:pt x="14371" y="836"/>
                  <a:pt x="14377" y="836"/>
                </a:cubicBezTo>
                <a:cubicBezTo>
                  <a:pt x="14383" y="836"/>
                  <a:pt x="14389" y="842"/>
                  <a:pt x="14401" y="842"/>
                </a:cubicBezTo>
                <a:cubicBezTo>
                  <a:pt x="14401" y="842"/>
                  <a:pt x="14407" y="848"/>
                  <a:pt x="14413" y="848"/>
                </a:cubicBezTo>
                <a:cubicBezTo>
                  <a:pt x="14424" y="848"/>
                  <a:pt x="14424" y="848"/>
                  <a:pt x="14424" y="848"/>
                </a:cubicBezTo>
                <a:lnTo>
                  <a:pt x="14424" y="842"/>
                </a:lnTo>
                <a:cubicBezTo>
                  <a:pt x="14424" y="836"/>
                  <a:pt x="14424" y="830"/>
                  <a:pt x="14424" y="824"/>
                </a:cubicBezTo>
                <a:cubicBezTo>
                  <a:pt x="14419" y="818"/>
                  <a:pt x="14424" y="812"/>
                  <a:pt x="14424" y="812"/>
                </a:cubicBezTo>
                <a:cubicBezTo>
                  <a:pt x="14419" y="806"/>
                  <a:pt x="14413" y="806"/>
                  <a:pt x="14407" y="806"/>
                </a:cubicBezTo>
                <a:cubicBezTo>
                  <a:pt x="14401" y="806"/>
                  <a:pt x="14401" y="806"/>
                  <a:pt x="14401" y="806"/>
                </a:cubicBezTo>
                <a:cubicBezTo>
                  <a:pt x="14395" y="806"/>
                  <a:pt x="14395" y="812"/>
                  <a:pt x="14389" y="818"/>
                </a:cubicBezTo>
                <a:cubicBezTo>
                  <a:pt x="14383" y="824"/>
                  <a:pt x="14377" y="824"/>
                  <a:pt x="14365" y="830"/>
                </a:cubicBezTo>
                <a:lnTo>
                  <a:pt x="14365" y="842"/>
                </a:lnTo>
                <a:close/>
                <a:moveTo>
                  <a:pt x="14614" y="741"/>
                </a:moveTo>
                <a:lnTo>
                  <a:pt x="14614" y="741"/>
                </a:lnTo>
                <a:cubicBezTo>
                  <a:pt x="14626" y="741"/>
                  <a:pt x="14632" y="729"/>
                  <a:pt x="14644" y="723"/>
                </a:cubicBezTo>
                <a:cubicBezTo>
                  <a:pt x="14644" y="718"/>
                  <a:pt x="14650" y="718"/>
                  <a:pt x="14656" y="711"/>
                </a:cubicBezTo>
                <a:cubicBezTo>
                  <a:pt x="14656" y="706"/>
                  <a:pt x="14656" y="706"/>
                  <a:pt x="14662" y="700"/>
                </a:cubicBezTo>
                <a:cubicBezTo>
                  <a:pt x="14668" y="700"/>
                  <a:pt x="14673" y="700"/>
                  <a:pt x="14673" y="700"/>
                </a:cubicBezTo>
                <a:cubicBezTo>
                  <a:pt x="14679" y="700"/>
                  <a:pt x="14685" y="694"/>
                  <a:pt x="14691" y="694"/>
                </a:cubicBezTo>
                <a:cubicBezTo>
                  <a:pt x="14697" y="694"/>
                  <a:pt x="14697" y="700"/>
                  <a:pt x="14703" y="700"/>
                </a:cubicBezTo>
                <a:cubicBezTo>
                  <a:pt x="14762" y="700"/>
                  <a:pt x="14762" y="700"/>
                  <a:pt x="14762" y="700"/>
                </a:cubicBezTo>
                <a:cubicBezTo>
                  <a:pt x="14768" y="700"/>
                  <a:pt x="14768" y="694"/>
                  <a:pt x="14774" y="694"/>
                </a:cubicBezTo>
                <a:cubicBezTo>
                  <a:pt x="14780" y="688"/>
                  <a:pt x="14780" y="688"/>
                  <a:pt x="14786" y="688"/>
                </a:cubicBezTo>
                <a:cubicBezTo>
                  <a:pt x="14792" y="688"/>
                  <a:pt x="14792" y="688"/>
                  <a:pt x="14798" y="688"/>
                </a:cubicBezTo>
                <a:cubicBezTo>
                  <a:pt x="14810" y="688"/>
                  <a:pt x="14816" y="688"/>
                  <a:pt x="14822" y="688"/>
                </a:cubicBezTo>
                <a:cubicBezTo>
                  <a:pt x="14828" y="688"/>
                  <a:pt x="14828" y="688"/>
                  <a:pt x="14834" y="688"/>
                </a:cubicBezTo>
                <a:cubicBezTo>
                  <a:pt x="14839" y="688"/>
                  <a:pt x="14846" y="676"/>
                  <a:pt x="14851" y="676"/>
                </a:cubicBezTo>
                <a:cubicBezTo>
                  <a:pt x="14863" y="676"/>
                  <a:pt x="14869" y="682"/>
                  <a:pt x="14881" y="682"/>
                </a:cubicBezTo>
                <a:cubicBezTo>
                  <a:pt x="14887" y="682"/>
                  <a:pt x="14893" y="682"/>
                  <a:pt x="14899" y="676"/>
                </a:cubicBezTo>
                <a:cubicBezTo>
                  <a:pt x="14905" y="670"/>
                  <a:pt x="14905" y="670"/>
                  <a:pt x="14905" y="664"/>
                </a:cubicBezTo>
                <a:cubicBezTo>
                  <a:pt x="14911" y="658"/>
                  <a:pt x="14911" y="658"/>
                  <a:pt x="14911" y="652"/>
                </a:cubicBezTo>
                <a:cubicBezTo>
                  <a:pt x="14911" y="646"/>
                  <a:pt x="14905" y="646"/>
                  <a:pt x="14905" y="640"/>
                </a:cubicBezTo>
                <a:cubicBezTo>
                  <a:pt x="14905" y="629"/>
                  <a:pt x="14905" y="629"/>
                  <a:pt x="14905" y="629"/>
                </a:cubicBezTo>
                <a:cubicBezTo>
                  <a:pt x="14857" y="629"/>
                  <a:pt x="14857" y="629"/>
                  <a:pt x="14857" y="629"/>
                </a:cubicBezTo>
                <a:cubicBezTo>
                  <a:pt x="14857" y="617"/>
                  <a:pt x="14857" y="611"/>
                  <a:pt x="14857" y="599"/>
                </a:cubicBezTo>
                <a:cubicBezTo>
                  <a:pt x="14857" y="599"/>
                  <a:pt x="14857" y="593"/>
                  <a:pt x="14857" y="587"/>
                </a:cubicBezTo>
                <a:cubicBezTo>
                  <a:pt x="14857" y="587"/>
                  <a:pt x="14851" y="587"/>
                  <a:pt x="14846" y="581"/>
                </a:cubicBezTo>
                <a:cubicBezTo>
                  <a:pt x="14846" y="581"/>
                  <a:pt x="14839" y="581"/>
                  <a:pt x="14834" y="581"/>
                </a:cubicBezTo>
                <a:cubicBezTo>
                  <a:pt x="14822" y="575"/>
                  <a:pt x="14816" y="575"/>
                  <a:pt x="14798" y="575"/>
                </a:cubicBezTo>
                <a:cubicBezTo>
                  <a:pt x="14792" y="575"/>
                  <a:pt x="14792" y="575"/>
                  <a:pt x="14786" y="575"/>
                </a:cubicBezTo>
                <a:cubicBezTo>
                  <a:pt x="14780" y="575"/>
                  <a:pt x="14786" y="581"/>
                  <a:pt x="14780" y="587"/>
                </a:cubicBezTo>
                <a:cubicBezTo>
                  <a:pt x="14774" y="593"/>
                  <a:pt x="14774" y="599"/>
                  <a:pt x="14768" y="599"/>
                </a:cubicBezTo>
                <a:cubicBezTo>
                  <a:pt x="14762" y="599"/>
                  <a:pt x="14762" y="599"/>
                  <a:pt x="14762" y="599"/>
                </a:cubicBezTo>
                <a:cubicBezTo>
                  <a:pt x="14757" y="599"/>
                  <a:pt x="14757" y="593"/>
                  <a:pt x="14751" y="587"/>
                </a:cubicBezTo>
                <a:cubicBezTo>
                  <a:pt x="14757" y="587"/>
                  <a:pt x="14762" y="581"/>
                  <a:pt x="14762" y="575"/>
                </a:cubicBezTo>
                <a:cubicBezTo>
                  <a:pt x="14768" y="575"/>
                  <a:pt x="14774" y="575"/>
                  <a:pt x="14774" y="569"/>
                </a:cubicBezTo>
                <a:cubicBezTo>
                  <a:pt x="14774" y="563"/>
                  <a:pt x="14774" y="563"/>
                  <a:pt x="14774" y="557"/>
                </a:cubicBezTo>
                <a:cubicBezTo>
                  <a:pt x="14774" y="557"/>
                  <a:pt x="14768" y="557"/>
                  <a:pt x="14762" y="557"/>
                </a:cubicBezTo>
                <a:cubicBezTo>
                  <a:pt x="14762" y="552"/>
                  <a:pt x="14757" y="552"/>
                  <a:pt x="14751" y="552"/>
                </a:cubicBezTo>
                <a:cubicBezTo>
                  <a:pt x="14745" y="552"/>
                  <a:pt x="14751" y="540"/>
                  <a:pt x="14739" y="540"/>
                </a:cubicBezTo>
                <a:cubicBezTo>
                  <a:pt x="14733" y="540"/>
                  <a:pt x="14733" y="540"/>
                  <a:pt x="14733" y="540"/>
                </a:cubicBezTo>
                <a:cubicBezTo>
                  <a:pt x="14733" y="540"/>
                  <a:pt x="14727" y="545"/>
                  <a:pt x="14727" y="552"/>
                </a:cubicBezTo>
                <a:cubicBezTo>
                  <a:pt x="14721" y="552"/>
                  <a:pt x="14715" y="552"/>
                  <a:pt x="14709" y="552"/>
                </a:cubicBezTo>
                <a:cubicBezTo>
                  <a:pt x="14709" y="552"/>
                  <a:pt x="14703" y="552"/>
                  <a:pt x="14697" y="557"/>
                </a:cubicBezTo>
                <a:cubicBezTo>
                  <a:pt x="14697" y="557"/>
                  <a:pt x="14691" y="563"/>
                  <a:pt x="14691" y="569"/>
                </a:cubicBezTo>
                <a:cubicBezTo>
                  <a:pt x="14685" y="569"/>
                  <a:pt x="14679" y="569"/>
                  <a:pt x="14679" y="575"/>
                </a:cubicBezTo>
                <a:cubicBezTo>
                  <a:pt x="14679" y="581"/>
                  <a:pt x="14673" y="581"/>
                  <a:pt x="14673" y="587"/>
                </a:cubicBezTo>
                <a:cubicBezTo>
                  <a:pt x="14673" y="593"/>
                  <a:pt x="14673" y="593"/>
                  <a:pt x="14668" y="599"/>
                </a:cubicBezTo>
                <a:cubicBezTo>
                  <a:pt x="14668" y="605"/>
                  <a:pt x="14668" y="605"/>
                  <a:pt x="14662" y="611"/>
                </a:cubicBezTo>
                <a:cubicBezTo>
                  <a:pt x="14662" y="611"/>
                  <a:pt x="14656" y="605"/>
                  <a:pt x="14656" y="611"/>
                </a:cubicBezTo>
                <a:cubicBezTo>
                  <a:pt x="14650" y="611"/>
                  <a:pt x="14644" y="611"/>
                  <a:pt x="14644" y="617"/>
                </a:cubicBezTo>
                <a:cubicBezTo>
                  <a:pt x="14638" y="623"/>
                  <a:pt x="14644" y="623"/>
                  <a:pt x="14644" y="629"/>
                </a:cubicBezTo>
                <a:cubicBezTo>
                  <a:pt x="14638" y="634"/>
                  <a:pt x="14644" y="646"/>
                  <a:pt x="14644" y="652"/>
                </a:cubicBezTo>
                <a:cubicBezTo>
                  <a:pt x="14638" y="658"/>
                  <a:pt x="14638" y="658"/>
                  <a:pt x="14638" y="664"/>
                </a:cubicBezTo>
                <a:cubicBezTo>
                  <a:pt x="14632" y="670"/>
                  <a:pt x="14626" y="664"/>
                  <a:pt x="14626" y="670"/>
                </a:cubicBezTo>
                <a:cubicBezTo>
                  <a:pt x="14620" y="670"/>
                  <a:pt x="14614" y="670"/>
                  <a:pt x="14608" y="676"/>
                </a:cubicBezTo>
                <a:cubicBezTo>
                  <a:pt x="14608" y="676"/>
                  <a:pt x="14602" y="676"/>
                  <a:pt x="14596" y="682"/>
                </a:cubicBezTo>
                <a:cubicBezTo>
                  <a:pt x="14596" y="688"/>
                  <a:pt x="14591" y="688"/>
                  <a:pt x="14591" y="694"/>
                </a:cubicBezTo>
                <a:cubicBezTo>
                  <a:pt x="14591" y="700"/>
                  <a:pt x="14591" y="700"/>
                  <a:pt x="14591" y="706"/>
                </a:cubicBezTo>
                <a:cubicBezTo>
                  <a:pt x="14591" y="711"/>
                  <a:pt x="14591" y="718"/>
                  <a:pt x="14591" y="723"/>
                </a:cubicBezTo>
                <a:cubicBezTo>
                  <a:pt x="14596" y="723"/>
                  <a:pt x="14608" y="741"/>
                  <a:pt x="14614" y="741"/>
                </a:cubicBezTo>
                <a:close/>
                <a:moveTo>
                  <a:pt x="14430" y="457"/>
                </a:moveTo>
                <a:lnTo>
                  <a:pt x="14430" y="457"/>
                </a:lnTo>
                <a:cubicBezTo>
                  <a:pt x="14424" y="457"/>
                  <a:pt x="14424" y="463"/>
                  <a:pt x="14419" y="463"/>
                </a:cubicBezTo>
                <a:cubicBezTo>
                  <a:pt x="14413" y="468"/>
                  <a:pt x="14413" y="468"/>
                  <a:pt x="14407" y="468"/>
                </a:cubicBezTo>
                <a:cubicBezTo>
                  <a:pt x="14401" y="474"/>
                  <a:pt x="14407" y="480"/>
                  <a:pt x="14401" y="480"/>
                </a:cubicBezTo>
                <a:cubicBezTo>
                  <a:pt x="14395" y="480"/>
                  <a:pt x="14389" y="480"/>
                  <a:pt x="14389" y="486"/>
                </a:cubicBezTo>
                <a:cubicBezTo>
                  <a:pt x="14377" y="486"/>
                  <a:pt x="14365" y="480"/>
                  <a:pt x="14353" y="486"/>
                </a:cubicBezTo>
                <a:cubicBezTo>
                  <a:pt x="14347" y="486"/>
                  <a:pt x="14347" y="486"/>
                  <a:pt x="14341" y="486"/>
                </a:cubicBezTo>
                <a:cubicBezTo>
                  <a:pt x="14336" y="486"/>
                  <a:pt x="14336" y="486"/>
                  <a:pt x="14330" y="486"/>
                </a:cubicBezTo>
                <a:cubicBezTo>
                  <a:pt x="14324" y="486"/>
                  <a:pt x="14324" y="492"/>
                  <a:pt x="14318" y="492"/>
                </a:cubicBezTo>
                <a:cubicBezTo>
                  <a:pt x="14312" y="498"/>
                  <a:pt x="14318" y="504"/>
                  <a:pt x="14312" y="504"/>
                </a:cubicBezTo>
                <a:cubicBezTo>
                  <a:pt x="14306" y="510"/>
                  <a:pt x="14300" y="504"/>
                  <a:pt x="14300" y="504"/>
                </a:cubicBezTo>
                <a:cubicBezTo>
                  <a:pt x="14294" y="510"/>
                  <a:pt x="14294" y="510"/>
                  <a:pt x="14288" y="510"/>
                </a:cubicBezTo>
                <a:cubicBezTo>
                  <a:pt x="14282" y="510"/>
                  <a:pt x="14276" y="516"/>
                  <a:pt x="14276" y="522"/>
                </a:cubicBezTo>
                <a:cubicBezTo>
                  <a:pt x="14270" y="528"/>
                  <a:pt x="14270" y="528"/>
                  <a:pt x="14270" y="534"/>
                </a:cubicBezTo>
                <a:cubicBezTo>
                  <a:pt x="14264" y="534"/>
                  <a:pt x="14270" y="540"/>
                  <a:pt x="14270" y="540"/>
                </a:cubicBezTo>
                <a:cubicBezTo>
                  <a:pt x="14276" y="545"/>
                  <a:pt x="14282" y="545"/>
                  <a:pt x="14288" y="552"/>
                </a:cubicBezTo>
                <a:cubicBezTo>
                  <a:pt x="14294" y="552"/>
                  <a:pt x="14300" y="552"/>
                  <a:pt x="14300" y="557"/>
                </a:cubicBezTo>
                <a:cubicBezTo>
                  <a:pt x="14306" y="557"/>
                  <a:pt x="14300" y="563"/>
                  <a:pt x="14300" y="569"/>
                </a:cubicBezTo>
                <a:lnTo>
                  <a:pt x="14300" y="575"/>
                </a:lnTo>
                <a:cubicBezTo>
                  <a:pt x="14300" y="587"/>
                  <a:pt x="14306" y="587"/>
                  <a:pt x="14306" y="593"/>
                </a:cubicBezTo>
                <a:cubicBezTo>
                  <a:pt x="14407" y="593"/>
                  <a:pt x="14407" y="593"/>
                  <a:pt x="14407" y="593"/>
                </a:cubicBezTo>
                <a:cubicBezTo>
                  <a:pt x="14413" y="593"/>
                  <a:pt x="14413" y="599"/>
                  <a:pt x="14419" y="599"/>
                </a:cubicBezTo>
                <a:cubicBezTo>
                  <a:pt x="14424" y="599"/>
                  <a:pt x="14424" y="599"/>
                  <a:pt x="14430" y="599"/>
                </a:cubicBezTo>
                <a:cubicBezTo>
                  <a:pt x="14436" y="599"/>
                  <a:pt x="14436" y="605"/>
                  <a:pt x="14436" y="611"/>
                </a:cubicBezTo>
                <a:cubicBezTo>
                  <a:pt x="14442" y="611"/>
                  <a:pt x="14442" y="617"/>
                  <a:pt x="14448" y="623"/>
                </a:cubicBezTo>
                <a:cubicBezTo>
                  <a:pt x="14478" y="623"/>
                  <a:pt x="14490" y="623"/>
                  <a:pt x="14519" y="623"/>
                </a:cubicBezTo>
                <a:cubicBezTo>
                  <a:pt x="14525" y="623"/>
                  <a:pt x="14531" y="623"/>
                  <a:pt x="14531" y="623"/>
                </a:cubicBezTo>
                <a:cubicBezTo>
                  <a:pt x="14549" y="623"/>
                  <a:pt x="14549" y="623"/>
                  <a:pt x="14549" y="623"/>
                </a:cubicBezTo>
                <a:cubicBezTo>
                  <a:pt x="14561" y="623"/>
                  <a:pt x="14561" y="623"/>
                  <a:pt x="14573" y="623"/>
                </a:cubicBezTo>
                <a:cubicBezTo>
                  <a:pt x="14573" y="623"/>
                  <a:pt x="14579" y="623"/>
                  <a:pt x="14585" y="623"/>
                </a:cubicBezTo>
                <a:cubicBezTo>
                  <a:pt x="14591" y="617"/>
                  <a:pt x="14596" y="617"/>
                  <a:pt x="14602" y="611"/>
                </a:cubicBezTo>
                <a:cubicBezTo>
                  <a:pt x="14608" y="611"/>
                  <a:pt x="14608" y="605"/>
                  <a:pt x="14608" y="599"/>
                </a:cubicBezTo>
                <a:cubicBezTo>
                  <a:pt x="14608" y="575"/>
                  <a:pt x="14608" y="575"/>
                  <a:pt x="14608" y="575"/>
                </a:cubicBezTo>
                <a:cubicBezTo>
                  <a:pt x="14602" y="575"/>
                  <a:pt x="14602" y="581"/>
                  <a:pt x="14591" y="575"/>
                </a:cubicBezTo>
                <a:cubicBezTo>
                  <a:pt x="14591" y="575"/>
                  <a:pt x="14585" y="575"/>
                  <a:pt x="14585" y="569"/>
                </a:cubicBezTo>
                <a:cubicBezTo>
                  <a:pt x="14585" y="563"/>
                  <a:pt x="14585" y="557"/>
                  <a:pt x="14585" y="552"/>
                </a:cubicBezTo>
                <a:cubicBezTo>
                  <a:pt x="14585" y="545"/>
                  <a:pt x="14591" y="540"/>
                  <a:pt x="14591" y="540"/>
                </a:cubicBezTo>
                <a:cubicBezTo>
                  <a:pt x="14591" y="534"/>
                  <a:pt x="14596" y="534"/>
                  <a:pt x="14596" y="528"/>
                </a:cubicBezTo>
                <a:cubicBezTo>
                  <a:pt x="14602" y="522"/>
                  <a:pt x="14608" y="522"/>
                  <a:pt x="14608" y="510"/>
                </a:cubicBezTo>
                <a:cubicBezTo>
                  <a:pt x="14608" y="504"/>
                  <a:pt x="14602" y="498"/>
                  <a:pt x="14602" y="492"/>
                </a:cubicBezTo>
                <a:cubicBezTo>
                  <a:pt x="14602" y="486"/>
                  <a:pt x="14596" y="486"/>
                  <a:pt x="14596" y="480"/>
                </a:cubicBezTo>
                <a:cubicBezTo>
                  <a:pt x="14591" y="474"/>
                  <a:pt x="14591" y="474"/>
                  <a:pt x="14585" y="468"/>
                </a:cubicBezTo>
                <a:cubicBezTo>
                  <a:pt x="14579" y="463"/>
                  <a:pt x="14573" y="468"/>
                  <a:pt x="14561" y="468"/>
                </a:cubicBezTo>
                <a:cubicBezTo>
                  <a:pt x="14555" y="468"/>
                  <a:pt x="14549" y="463"/>
                  <a:pt x="14543" y="468"/>
                </a:cubicBezTo>
                <a:cubicBezTo>
                  <a:pt x="14537" y="468"/>
                  <a:pt x="14531" y="468"/>
                  <a:pt x="14531" y="474"/>
                </a:cubicBezTo>
                <a:cubicBezTo>
                  <a:pt x="14525" y="474"/>
                  <a:pt x="14525" y="480"/>
                  <a:pt x="14525" y="486"/>
                </a:cubicBezTo>
                <a:cubicBezTo>
                  <a:pt x="14519" y="486"/>
                  <a:pt x="14519" y="492"/>
                  <a:pt x="14513" y="492"/>
                </a:cubicBezTo>
                <a:cubicBezTo>
                  <a:pt x="14507" y="492"/>
                  <a:pt x="14507" y="492"/>
                  <a:pt x="14502" y="492"/>
                </a:cubicBezTo>
                <a:cubicBezTo>
                  <a:pt x="14496" y="492"/>
                  <a:pt x="14490" y="492"/>
                  <a:pt x="14478" y="492"/>
                </a:cubicBezTo>
                <a:cubicBezTo>
                  <a:pt x="14484" y="486"/>
                  <a:pt x="14484" y="486"/>
                  <a:pt x="14484" y="480"/>
                </a:cubicBezTo>
                <a:cubicBezTo>
                  <a:pt x="14490" y="474"/>
                  <a:pt x="14490" y="474"/>
                  <a:pt x="14496" y="474"/>
                </a:cubicBezTo>
                <a:cubicBezTo>
                  <a:pt x="14496" y="457"/>
                  <a:pt x="14496" y="457"/>
                  <a:pt x="14496" y="457"/>
                </a:cubicBezTo>
                <a:cubicBezTo>
                  <a:pt x="14478" y="457"/>
                  <a:pt x="14472" y="457"/>
                  <a:pt x="14454" y="457"/>
                </a:cubicBezTo>
                <a:cubicBezTo>
                  <a:pt x="14448" y="457"/>
                  <a:pt x="14442" y="457"/>
                  <a:pt x="14430" y="457"/>
                </a:cubicBezTo>
                <a:close/>
                <a:moveTo>
                  <a:pt x="14258" y="468"/>
                </a:moveTo>
                <a:lnTo>
                  <a:pt x="14258" y="468"/>
                </a:lnTo>
                <a:cubicBezTo>
                  <a:pt x="14264" y="474"/>
                  <a:pt x="14264" y="474"/>
                  <a:pt x="14270" y="474"/>
                </a:cubicBezTo>
                <a:cubicBezTo>
                  <a:pt x="14276" y="474"/>
                  <a:pt x="14282" y="474"/>
                  <a:pt x="14288" y="474"/>
                </a:cubicBezTo>
                <a:cubicBezTo>
                  <a:pt x="14294" y="474"/>
                  <a:pt x="14300" y="474"/>
                  <a:pt x="14306" y="474"/>
                </a:cubicBezTo>
                <a:cubicBezTo>
                  <a:pt x="14312" y="474"/>
                  <a:pt x="14312" y="468"/>
                  <a:pt x="14318" y="468"/>
                </a:cubicBezTo>
                <a:cubicBezTo>
                  <a:pt x="14324" y="463"/>
                  <a:pt x="14324" y="457"/>
                  <a:pt x="14330" y="457"/>
                </a:cubicBezTo>
                <a:cubicBezTo>
                  <a:pt x="14330" y="457"/>
                  <a:pt x="14336" y="457"/>
                  <a:pt x="14341" y="457"/>
                </a:cubicBezTo>
                <a:cubicBezTo>
                  <a:pt x="14347" y="457"/>
                  <a:pt x="14353" y="457"/>
                  <a:pt x="14359" y="457"/>
                </a:cubicBezTo>
                <a:cubicBezTo>
                  <a:pt x="14365" y="457"/>
                  <a:pt x="14371" y="457"/>
                  <a:pt x="14371" y="451"/>
                </a:cubicBezTo>
                <a:cubicBezTo>
                  <a:pt x="14377" y="451"/>
                  <a:pt x="14377" y="445"/>
                  <a:pt x="14383" y="439"/>
                </a:cubicBezTo>
                <a:cubicBezTo>
                  <a:pt x="14389" y="439"/>
                  <a:pt x="14395" y="439"/>
                  <a:pt x="14407" y="439"/>
                </a:cubicBezTo>
                <a:cubicBezTo>
                  <a:pt x="14424" y="439"/>
                  <a:pt x="14430" y="439"/>
                  <a:pt x="14448" y="439"/>
                </a:cubicBezTo>
                <a:cubicBezTo>
                  <a:pt x="14448" y="433"/>
                  <a:pt x="14454" y="427"/>
                  <a:pt x="14454" y="421"/>
                </a:cubicBezTo>
                <a:cubicBezTo>
                  <a:pt x="14454" y="415"/>
                  <a:pt x="14454" y="409"/>
                  <a:pt x="14454" y="403"/>
                </a:cubicBezTo>
                <a:cubicBezTo>
                  <a:pt x="14460" y="397"/>
                  <a:pt x="14460" y="391"/>
                  <a:pt x="14466" y="391"/>
                </a:cubicBezTo>
                <a:cubicBezTo>
                  <a:pt x="14466" y="386"/>
                  <a:pt x="14472" y="391"/>
                  <a:pt x="14478" y="391"/>
                </a:cubicBezTo>
                <a:cubicBezTo>
                  <a:pt x="14478" y="386"/>
                  <a:pt x="14478" y="379"/>
                  <a:pt x="14484" y="379"/>
                </a:cubicBezTo>
                <a:cubicBezTo>
                  <a:pt x="14490" y="374"/>
                  <a:pt x="14490" y="374"/>
                  <a:pt x="14496" y="374"/>
                </a:cubicBezTo>
                <a:cubicBezTo>
                  <a:pt x="14490" y="368"/>
                  <a:pt x="14490" y="368"/>
                  <a:pt x="14484" y="368"/>
                </a:cubicBezTo>
                <a:lnTo>
                  <a:pt x="14484" y="362"/>
                </a:lnTo>
                <a:cubicBezTo>
                  <a:pt x="14413" y="362"/>
                  <a:pt x="14413" y="362"/>
                  <a:pt x="14413" y="362"/>
                </a:cubicBezTo>
                <a:cubicBezTo>
                  <a:pt x="14413" y="350"/>
                  <a:pt x="14413" y="344"/>
                  <a:pt x="14407" y="338"/>
                </a:cubicBezTo>
                <a:cubicBezTo>
                  <a:pt x="14401" y="332"/>
                  <a:pt x="14401" y="326"/>
                  <a:pt x="14401" y="326"/>
                </a:cubicBezTo>
                <a:cubicBezTo>
                  <a:pt x="14395" y="320"/>
                  <a:pt x="14389" y="326"/>
                  <a:pt x="14389" y="326"/>
                </a:cubicBezTo>
                <a:cubicBezTo>
                  <a:pt x="14383" y="320"/>
                  <a:pt x="14383" y="320"/>
                  <a:pt x="14377" y="320"/>
                </a:cubicBezTo>
                <a:cubicBezTo>
                  <a:pt x="14365" y="320"/>
                  <a:pt x="14359" y="320"/>
                  <a:pt x="14353" y="326"/>
                </a:cubicBezTo>
                <a:cubicBezTo>
                  <a:pt x="14347" y="326"/>
                  <a:pt x="14347" y="326"/>
                  <a:pt x="14341" y="332"/>
                </a:cubicBezTo>
                <a:cubicBezTo>
                  <a:pt x="14336" y="332"/>
                  <a:pt x="14336" y="338"/>
                  <a:pt x="14336" y="338"/>
                </a:cubicBezTo>
                <a:cubicBezTo>
                  <a:pt x="14324" y="344"/>
                  <a:pt x="14318" y="344"/>
                  <a:pt x="14306" y="344"/>
                </a:cubicBezTo>
                <a:cubicBezTo>
                  <a:pt x="14306" y="344"/>
                  <a:pt x="14300" y="350"/>
                  <a:pt x="14294" y="350"/>
                </a:cubicBezTo>
                <a:cubicBezTo>
                  <a:pt x="14288" y="350"/>
                  <a:pt x="14282" y="356"/>
                  <a:pt x="14270" y="356"/>
                </a:cubicBezTo>
                <a:cubicBezTo>
                  <a:pt x="14264" y="362"/>
                  <a:pt x="14258" y="356"/>
                  <a:pt x="14247" y="356"/>
                </a:cubicBezTo>
                <a:cubicBezTo>
                  <a:pt x="14241" y="356"/>
                  <a:pt x="14241" y="362"/>
                  <a:pt x="14235" y="362"/>
                </a:cubicBezTo>
                <a:cubicBezTo>
                  <a:pt x="14235" y="368"/>
                  <a:pt x="14235" y="374"/>
                  <a:pt x="14235" y="386"/>
                </a:cubicBezTo>
                <a:cubicBezTo>
                  <a:pt x="14235" y="391"/>
                  <a:pt x="14235" y="391"/>
                  <a:pt x="14229" y="397"/>
                </a:cubicBezTo>
                <a:cubicBezTo>
                  <a:pt x="14229" y="403"/>
                  <a:pt x="14223" y="403"/>
                  <a:pt x="14217" y="409"/>
                </a:cubicBezTo>
                <a:cubicBezTo>
                  <a:pt x="14211" y="409"/>
                  <a:pt x="14205" y="403"/>
                  <a:pt x="14199" y="409"/>
                </a:cubicBezTo>
                <a:cubicBezTo>
                  <a:pt x="14193" y="409"/>
                  <a:pt x="14187" y="409"/>
                  <a:pt x="14187" y="415"/>
                </a:cubicBezTo>
                <a:cubicBezTo>
                  <a:pt x="14181" y="415"/>
                  <a:pt x="14175" y="415"/>
                  <a:pt x="14170" y="415"/>
                </a:cubicBezTo>
                <a:cubicBezTo>
                  <a:pt x="14170" y="415"/>
                  <a:pt x="14170" y="421"/>
                  <a:pt x="14170" y="427"/>
                </a:cubicBezTo>
                <a:cubicBezTo>
                  <a:pt x="14170" y="433"/>
                  <a:pt x="14170" y="433"/>
                  <a:pt x="14175" y="439"/>
                </a:cubicBezTo>
                <a:cubicBezTo>
                  <a:pt x="14181" y="445"/>
                  <a:pt x="14181" y="445"/>
                  <a:pt x="14193" y="445"/>
                </a:cubicBezTo>
                <a:cubicBezTo>
                  <a:pt x="14199" y="445"/>
                  <a:pt x="14205" y="439"/>
                  <a:pt x="14211" y="439"/>
                </a:cubicBezTo>
                <a:cubicBezTo>
                  <a:pt x="14217" y="439"/>
                  <a:pt x="14217" y="439"/>
                  <a:pt x="14217" y="439"/>
                </a:cubicBezTo>
                <a:cubicBezTo>
                  <a:pt x="14223" y="439"/>
                  <a:pt x="14229" y="445"/>
                  <a:pt x="14229" y="451"/>
                </a:cubicBezTo>
                <a:cubicBezTo>
                  <a:pt x="14235" y="451"/>
                  <a:pt x="14235" y="457"/>
                  <a:pt x="14241" y="463"/>
                </a:cubicBezTo>
                <a:cubicBezTo>
                  <a:pt x="14241" y="463"/>
                  <a:pt x="14247" y="463"/>
                  <a:pt x="14253" y="463"/>
                </a:cubicBezTo>
                <a:lnTo>
                  <a:pt x="14258" y="468"/>
                </a:lnTo>
                <a:close/>
                <a:moveTo>
                  <a:pt x="14235" y="492"/>
                </a:moveTo>
                <a:lnTo>
                  <a:pt x="14235" y="492"/>
                </a:lnTo>
                <a:cubicBezTo>
                  <a:pt x="14235" y="492"/>
                  <a:pt x="14229" y="492"/>
                  <a:pt x="14223" y="492"/>
                </a:cubicBezTo>
                <a:cubicBezTo>
                  <a:pt x="14223" y="492"/>
                  <a:pt x="14217" y="486"/>
                  <a:pt x="14211" y="486"/>
                </a:cubicBezTo>
                <a:cubicBezTo>
                  <a:pt x="14211" y="486"/>
                  <a:pt x="14205" y="486"/>
                  <a:pt x="14199" y="486"/>
                </a:cubicBezTo>
                <a:cubicBezTo>
                  <a:pt x="14193" y="480"/>
                  <a:pt x="14187" y="480"/>
                  <a:pt x="14187" y="480"/>
                </a:cubicBezTo>
                <a:cubicBezTo>
                  <a:pt x="14175" y="480"/>
                  <a:pt x="14175" y="480"/>
                  <a:pt x="14175" y="480"/>
                </a:cubicBezTo>
                <a:cubicBezTo>
                  <a:pt x="14170" y="480"/>
                  <a:pt x="14164" y="474"/>
                  <a:pt x="14164" y="474"/>
                </a:cubicBezTo>
                <a:cubicBezTo>
                  <a:pt x="14158" y="474"/>
                  <a:pt x="14158" y="480"/>
                  <a:pt x="14152" y="480"/>
                </a:cubicBezTo>
                <a:cubicBezTo>
                  <a:pt x="14140" y="480"/>
                  <a:pt x="14140" y="480"/>
                  <a:pt x="14140" y="480"/>
                </a:cubicBezTo>
                <a:cubicBezTo>
                  <a:pt x="14134" y="480"/>
                  <a:pt x="14134" y="480"/>
                  <a:pt x="14134" y="480"/>
                </a:cubicBezTo>
                <a:cubicBezTo>
                  <a:pt x="14134" y="492"/>
                  <a:pt x="14134" y="504"/>
                  <a:pt x="14134" y="516"/>
                </a:cubicBezTo>
                <a:cubicBezTo>
                  <a:pt x="14152" y="516"/>
                  <a:pt x="14158" y="516"/>
                  <a:pt x="14181" y="516"/>
                </a:cubicBezTo>
                <a:cubicBezTo>
                  <a:pt x="14193" y="516"/>
                  <a:pt x="14193" y="516"/>
                  <a:pt x="14193" y="516"/>
                </a:cubicBezTo>
                <a:cubicBezTo>
                  <a:pt x="14193" y="516"/>
                  <a:pt x="14199" y="522"/>
                  <a:pt x="14199" y="528"/>
                </a:cubicBezTo>
                <a:cubicBezTo>
                  <a:pt x="14205" y="528"/>
                  <a:pt x="14205" y="540"/>
                  <a:pt x="14205" y="540"/>
                </a:cubicBezTo>
                <a:cubicBezTo>
                  <a:pt x="14211" y="540"/>
                  <a:pt x="14217" y="540"/>
                  <a:pt x="14217" y="540"/>
                </a:cubicBezTo>
                <a:cubicBezTo>
                  <a:pt x="14223" y="540"/>
                  <a:pt x="14229" y="540"/>
                  <a:pt x="14229" y="540"/>
                </a:cubicBezTo>
                <a:cubicBezTo>
                  <a:pt x="14235" y="540"/>
                  <a:pt x="14235" y="534"/>
                  <a:pt x="14241" y="534"/>
                </a:cubicBezTo>
                <a:cubicBezTo>
                  <a:pt x="14247" y="528"/>
                  <a:pt x="14253" y="528"/>
                  <a:pt x="14253" y="528"/>
                </a:cubicBezTo>
                <a:cubicBezTo>
                  <a:pt x="14253" y="522"/>
                  <a:pt x="14253" y="522"/>
                  <a:pt x="14253" y="516"/>
                </a:cubicBezTo>
                <a:cubicBezTo>
                  <a:pt x="14253" y="504"/>
                  <a:pt x="14253" y="504"/>
                  <a:pt x="14253" y="504"/>
                </a:cubicBezTo>
                <a:cubicBezTo>
                  <a:pt x="14253" y="498"/>
                  <a:pt x="14247" y="498"/>
                  <a:pt x="14247" y="492"/>
                </a:cubicBezTo>
                <a:cubicBezTo>
                  <a:pt x="14241" y="492"/>
                  <a:pt x="14241" y="492"/>
                  <a:pt x="14235" y="492"/>
                </a:cubicBezTo>
                <a:close/>
                <a:moveTo>
                  <a:pt x="14122" y="308"/>
                </a:moveTo>
                <a:lnTo>
                  <a:pt x="14122" y="308"/>
                </a:lnTo>
                <a:cubicBezTo>
                  <a:pt x="14110" y="308"/>
                  <a:pt x="14110" y="320"/>
                  <a:pt x="14104" y="320"/>
                </a:cubicBezTo>
                <a:cubicBezTo>
                  <a:pt x="14098" y="320"/>
                  <a:pt x="14092" y="314"/>
                  <a:pt x="14087" y="314"/>
                </a:cubicBezTo>
                <a:cubicBezTo>
                  <a:pt x="14087" y="314"/>
                  <a:pt x="14081" y="308"/>
                  <a:pt x="14075" y="308"/>
                </a:cubicBezTo>
                <a:cubicBezTo>
                  <a:pt x="14069" y="320"/>
                  <a:pt x="14069" y="320"/>
                  <a:pt x="14069" y="320"/>
                </a:cubicBezTo>
                <a:cubicBezTo>
                  <a:pt x="14069" y="344"/>
                  <a:pt x="14069" y="344"/>
                  <a:pt x="14069" y="344"/>
                </a:cubicBezTo>
                <a:cubicBezTo>
                  <a:pt x="14075" y="344"/>
                  <a:pt x="14075" y="344"/>
                  <a:pt x="14081" y="344"/>
                </a:cubicBezTo>
                <a:cubicBezTo>
                  <a:pt x="14087" y="350"/>
                  <a:pt x="14087" y="356"/>
                  <a:pt x="14092" y="356"/>
                </a:cubicBezTo>
                <a:cubicBezTo>
                  <a:pt x="14098" y="356"/>
                  <a:pt x="14098" y="362"/>
                  <a:pt x="14104" y="362"/>
                </a:cubicBezTo>
                <a:cubicBezTo>
                  <a:pt x="14110" y="362"/>
                  <a:pt x="14110" y="362"/>
                  <a:pt x="14110" y="362"/>
                </a:cubicBezTo>
                <a:cubicBezTo>
                  <a:pt x="14116" y="362"/>
                  <a:pt x="14122" y="362"/>
                  <a:pt x="14128" y="356"/>
                </a:cubicBezTo>
                <a:cubicBezTo>
                  <a:pt x="14134" y="356"/>
                  <a:pt x="14140" y="356"/>
                  <a:pt x="14140" y="350"/>
                </a:cubicBezTo>
                <a:cubicBezTo>
                  <a:pt x="14140" y="350"/>
                  <a:pt x="14140" y="344"/>
                  <a:pt x="14140" y="338"/>
                </a:cubicBezTo>
                <a:cubicBezTo>
                  <a:pt x="14140" y="338"/>
                  <a:pt x="14140" y="332"/>
                  <a:pt x="14134" y="332"/>
                </a:cubicBezTo>
                <a:cubicBezTo>
                  <a:pt x="14134" y="326"/>
                  <a:pt x="14140" y="320"/>
                  <a:pt x="14134" y="320"/>
                </a:cubicBezTo>
                <a:cubicBezTo>
                  <a:pt x="14134" y="314"/>
                  <a:pt x="14128" y="308"/>
                  <a:pt x="14122" y="308"/>
                </a:cubicBezTo>
                <a:close/>
                <a:moveTo>
                  <a:pt x="11893" y="1648"/>
                </a:moveTo>
                <a:lnTo>
                  <a:pt x="11893" y="1648"/>
                </a:lnTo>
                <a:cubicBezTo>
                  <a:pt x="11887" y="1648"/>
                  <a:pt x="11887" y="1648"/>
                  <a:pt x="11881" y="1648"/>
                </a:cubicBezTo>
                <a:cubicBezTo>
                  <a:pt x="11875" y="1642"/>
                  <a:pt x="11875" y="1642"/>
                  <a:pt x="11869" y="1642"/>
                </a:cubicBezTo>
                <a:cubicBezTo>
                  <a:pt x="11863" y="1642"/>
                  <a:pt x="11863" y="1636"/>
                  <a:pt x="11863" y="1631"/>
                </a:cubicBezTo>
                <a:cubicBezTo>
                  <a:pt x="11863" y="1631"/>
                  <a:pt x="11863" y="1625"/>
                  <a:pt x="11863" y="1619"/>
                </a:cubicBezTo>
                <a:cubicBezTo>
                  <a:pt x="11792" y="1619"/>
                  <a:pt x="11792" y="1619"/>
                  <a:pt x="11792" y="1619"/>
                </a:cubicBezTo>
                <a:cubicBezTo>
                  <a:pt x="11792" y="1625"/>
                  <a:pt x="11792" y="1631"/>
                  <a:pt x="11792" y="1636"/>
                </a:cubicBezTo>
                <a:cubicBezTo>
                  <a:pt x="11792" y="1636"/>
                  <a:pt x="11792" y="1642"/>
                  <a:pt x="11798" y="1648"/>
                </a:cubicBezTo>
                <a:cubicBezTo>
                  <a:pt x="11798" y="1702"/>
                  <a:pt x="11798" y="1702"/>
                  <a:pt x="11798" y="1702"/>
                </a:cubicBezTo>
                <a:cubicBezTo>
                  <a:pt x="11827" y="1702"/>
                  <a:pt x="11827" y="1702"/>
                  <a:pt x="11827" y="1702"/>
                </a:cubicBezTo>
                <a:cubicBezTo>
                  <a:pt x="11834" y="1702"/>
                  <a:pt x="11839" y="1702"/>
                  <a:pt x="11839" y="1696"/>
                </a:cubicBezTo>
                <a:cubicBezTo>
                  <a:pt x="11845" y="1690"/>
                  <a:pt x="11845" y="1684"/>
                  <a:pt x="11851" y="1678"/>
                </a:cubicBezTo>
                <a:cubicBezTo>
                  <a:pt x="11851" y="1678"/>
                  <a:pt x="11851" y="1678"/>
                  <a:pt x="11857" y="1678"/>
                </a:cubicBezTo>
                <a:cubicBezTo>
                  <a:pt x="11863" y="1678"/>
                  <a:pt x="11863" y="1678"/>
                  <a:pt x="11875" y="1672"/>
                </a:cubicBezTo>
                <a:cubicBezTo>
                  <a:pt x="11875" y="1672"/>
                  <a:pt x="11881" y="1672"/>
                  <a:pt x="11887" y="1672"/>
                </a:cubicBezTo>
                <a:cubicBezTo>
                  <a:pt x="11887" y="1666"/>
                  <a:pt x="11887" y="1666"/>
                  <a:pt x="11893" y="1660"/>
                </a:cubicBezTo>
                <a:cubicBezTo>
                  <a:pt x="11893" y="1654"/>
                  <a:pt x="11893" y="1654"/>
                  <a:pt x="11893" y="1648"/>
                </a:cubicBezTo>
                <a:close/>
                <a:moveTo>
                  <a:pt x="12112" y="1233"/>
                </a:moveTo>
                <a:lnTo>
                  <a:pt x="12112" y="1233"/>
                </a:lnTo>
                <a:cubicBezTo>
                  <a:pt x="12106" y="1233"/>
                  <a:pt x="12100" y="1233"/>
                  <a:pt x="12088" y="1233"/>
                </a:cubicBezTo>
                <a:cubicBezTo>
                  <a:pt x="12082" y="1233"/>
                  <a:pt x="12082" y="1233"/>
                  <a:pt x="12077" y="1233"/>
                </a:cubicBezTo>
                <a:cubicBezTo>
                  <a:pt x="12077" y="1269"/>
                  <a:pt x="12077" y="1269"/>
                  <a:pt x="12077" y="1269"/>
                </a:cubicBezTo>
                <a:cubicBezTo>
                  <a:pt x="12065" y="1269"/>
                  <a:pt x="12059" y="1269"/>
                  <a:pt x="12047" y="1269"/>
                </a:cubicBezTo>
                <a:cubicBezTo>
                  <a:pt x="12041" y="1275"/>
                  <a:pt x="12035" y="1275"/>
                  <a:pt x="12023" y="1281"/>
                </a:cubicBezTo>
                <a:cubicBezTo>
                  <a:pt x="12023" y="1287"/>
                  <a:pt x="12023" y="1287"/>
                  <a:pt x="12023" y="1293"/>
                </a:cubicBezTo>
                <a:cubicBezTo>
                  <a:pt x="12023" y="1299"/>
                  <a:pt x="12029" y="1299"/>
                  <a:pt x="12029" y="1304"/>
                </a:cubicBezTo>
                <a:cubicBezTo>
                  <a:pt x="12029" y="1304"/>
                  <a:pt x="12029" y="1310"/>
                  <a:pt x="12029" y="1316"/>
                </a:cubicBezTo>
                <a:cubicBezTo>
                  <a:pt x="12023" y="1322"/>
                  <a:pt x="12017" y="1316"/>
                  <a:pt x="12017" y="1322"/>
                </a:cubicBezTo>
                <a:cubicBezTo>
                  <a:pt x="12011" y="1328"/>
                  <a:pt x="12017" y="1328"/>
                  <a:pt x="12017" y="1334"/>
                </a:cubicBezTo>
                <a:cubicBezTo>
                  <a:pt x="12017" y="1340"/>
                  <a:pt x="12011" y="1340"/>
                  <a:pt x="12011" y="1346"/>
                </a:cubicBezTo>
                <a:cubicBezTo>
                  <a:pt x="12005" y="1346"/>
                  <a:pt x="12000" y="1346"/>
                  <a:pt x="11988" y="1346"/>
                </a:cubicBezTo>
                <a:cubicBezTo>
                  <a:pt x="11988" y="1346"/>
                  <a:pt x="11982" y="1346"/>
                  <a:pt x="11976" y="1346"/>
                </a:cubicBezTo>
                <a:cubicBezTo>
                  <a:pt x="11976" y="1346"/>
                  <a:pt x="11970" y="1352"/>
                  <a:pt x="11970" y="1358"/>
                </a:cubicBezTo>
                <a:cubicBezTo>
                  <a:pt x="11970" y="1358"/>
                  <a:pt x="11970" y="1364"/>
                  <a:pt x="11970" y="1370"/>
                </a:cubicBezTo>
                <a:cubicBezTo>
                  <a:pt x="11970" y="1376"/>
                  <a:pt x="11958" y="1370"/>
                  <a:pt x="11958" y="1376"/>
                </a:cubicBezTo>
                <a:cubicBezTo>
                  <a:pt x="11952" y="1382"/>
                  <a:pt x="11958" y="1387"/>
                  <a:pt x="11958" y="1399"/>
                </a:cubicBezTo>
                <a:cubicBezTo>
                  <a:pt x="11958" y="1399"/>
                  <a:pt x="11958" y="1405"/>
                  <a:pt x="11958" y="1411"/>
                </a:cubicBezTo>
                <a:lnTo>
                  <a:pt x="11958" y="1417"/>
                </a:lnTo>
                <a:cubicBezTo>
                  <a:pt x="11958" y="1423"/>
                  <a:pt x="11958" y="1429"/>
                  <a:pt x="11958" y="1429"/>
                </a:cubicBezTo>
                <a:cubicBezTo>
                  <a:pt x="11988" y="1435"/>
                  <a:pt x="11988" y="1435"/>
                  <a:pt x="11988" y="1435"/>
                </a:cubicBezTo>
                <a:cubicBezTo>
                  <a:pt x="11988" y="1429"/>
                  <a:pt x="11988" y="1423"/>
                  <a:pt x="11988" y="1423"/>
                </a:cubicBezTo>
                <a:cubicBezTo>
                  <a:pt x="11993" y="1417"/>
                  <a:pt x="12000" y="1417"/>
                  <a:pt x="12000" y="1417"/>
                </a:cubicBezTo>
                <a:cubicBezTo>
                  <a:pt x="12005" y="1417"/>
                  <a:pt x="12011" y="1417"/>
                  <a:pt x="12011" y="1417"/>
                </a:cubicBezTo>
                <a:cubicBezTo>
                  <a:pt x="12011" y="1423"/>
                  <a:pt x="12011" y="1429"/>
                  <a:pt x="12017" y="1429"/>
                </a:cubicBezTo>
                <a:cubicBezTo>
                  <a:pt x="12017" y="1435"/>
                  <a:pt x="12023" y="1441"/>
                  <a:pt x="12023" y="1441"/>
                </a:cubicBezTo>
                <a:cubicBezTo>
                  <a:pt x="12029" y="1441"/>
                  <a:pt x="12035" y="1435"/>
                  <a:pt x="12035" y="1429"/>
                </a:cubicBezTo>
                <a:cubicBezTo>
                  <a:pt x="12035" y="1429"/>
                  <a:pt x="12035" y="1423"/>
                  <a:pt x="12035" y="1417"/>
                </a:cubicBezTo>
                <a:cubicBezTo>
                  <a:pt x="12041" y="1423"/>
                  <a:pt x="12041" y="1423"/>
                  <a:pt x="12047" y="1423"/>
                </a:cubicBezTo>
                <a:cubicBezTo>
                  <a:pt x="12053" y="1429"/>
                  <a:pt x="12053" y="1435"/>
                  <a:pt x="12059" y="1435"/>
                </a:cubicBezTo>
                <a:cubicBezTo>
                  <a:pt x="12065" y="1441"/>
                  <a:pt x="12077" y="1441"/>
                  <a:pt x="12082" y="1453"/>
                </a:cubicBezTo>
                <a:cubicBezTo>
                  <a:pt x="12088" y="1453"/>
                  <a:pt x="12088" y="1459"/>
                  <a:pt x="12088" y="1465"/>
                </a:cubicBezTo>
                <a:cubicBezTo>
                  <a:pt x="12071" y="1488"/>
                  <a:pt x="12071" y="1488"/>
                  <a:pt x="12071" y="1488"/>
                </a:cubicBezTo>
                <a:cubicBezTo>
                  <a:pt x="12071" y="1494"/>
                  <a:pt x="12071" y="1494"/>
                  <a:pt x="12071" y="1494"/>
                </a:cubicBezTo>
                <a:cubicBezTo>
                  <a:pt x="12071" y="1500"/>
                  <a:pt x="12077" y="1500"/>
                  <a:pt x="12077" y="1506"/>
                </a:cubicBezTo>
                <a:cubicBezTo>
                  <a:pt x="12136" y="1506"/>
                  <a:pt x="12136" y="1506"/>
                  <a:pt x="12136" y="1506"/>
                </a:cubicBezTo>
                <a:cubicBezTo>
                  <a:pt x="12154" y="1506"/>
                  <a:pt x="12159" y="1512"/>
                  <a:pt x="12177" y="1512"/>
                </a:cubicBezTo>
                <a:cubicBezTo>
                  <a:pt x="12183" y="1512"/>
                  <a:pt x="12189" y="1512"/>
                  <a:pt x="12195" y="1512"/>
                </a:cubicBezTo>
                <a:cubicBezTo>
                  <a:pt x="12201" y="1512"/>
                  <a:pt x="12207" y="1518"/>
                  <a:pt x="12219" y="1518"/>
                </a:cubicBezTo>
                <a:cubicBezTo>
                  <a:pt x="12225" y="1518"/>
                  <a:pt x="12231" y="1518"/>
                  <a:pt x="12237" y="1518"/>
                </a:cubicBezTo>
                <a:cubicBezTo>
                  <a:pt x="12254" y="1518"/>
                  <a:pt x="12254" y="1518"/>
                  <a:pt x="12254" y="1518"/>
                </a:cubicBezTo>
                <a:cubicBezTo>
                  <a:pt x="12260" y="1518"/>
                  <a:pt x="12260" y="1518"/>
                  <a:pt x="12266" y="1518"/>
                </a:cubicBezTo>
                <a:cubicBezTo>
                  <a:pt x="12272" y="1518"/>
                  <a:pt x="12272" y="1518"/>
                  <a:pt x="12272" y="1518"/>
                </a:cubicBezTo>
                <a:cubicBezTo>
                  <a:pt x="12272" y="1494"/>
                  <a:pt x="12272" y="1494"/>
                  <a:pt x="12272" y="1494"/>
                </a:cubicBezTo>
                <a:cubicBezTo>
                  <a:pt x="12272" y="1488"/>
                  <a:pt x="12272" y="1488"/>
                  <a:pt x="12272" y="1482"/>
                </a:cubicBezTo>
                <a:cubicBezTo>
                  <a:pt x="12272" y="1476"/>
                  <a:pt x="12260" y="1482"/>
                  <a:pt x="12260" y="1476"/>
                </a:cubicBezTo>
                <a:cubicBezTo>
                  <a:pt x="12260" y="1470"/>
                  <a:pt x="12260" y="1465"/>
                  <a:pt x="12260" y="1453"/>
                </a:cubicBezTo>
                <a:cubicBezTo>
                  <a:pt x="12254" y="1453"/>
                  <a:pt x="12254" y="1459"/>
                  <a:pt x="12248" y="1453"/>
                </a:cubicBezTo>
                <a:cubicBezTo>
                  <a:pt x="12243" y="1453"/>
                  <a:pt x="12243" y="1447"/>
                  <a:pt x="12237" y="1447"/>
                </a:cubicBezTo>
                <a:cubicBezTo>
                  <a:pt x="12237" y="1441"/>
                  <a:pt x="12237" y="1435"/>
                  <a:pt x="12237" y="1435"/>
                </a:cubicBezTo>
                <a:cubicBezTo>
                  <a:pt x="12237" y="1429"/>
                  <a:pt x="12231" y="1429"/>
                  <a:pt x="12225" y="1423"/>
                </a:cubicBezTo>
                <a:cubicBezTo>
                  <a:pt x="12225" y="1423"/>
                  <a:pt x="12219" y="1417"/>
                  <a:pt x="12213" y="1417"/>
                </a:cubicBezTo>
                <a:cubicBezTo>
                  <a:pt x="12213" y="1411"/>
                  <a:pt x="12207" y="1405"/>
                  <a:pt x="12201" y="1399"/>
                </a:cubicBezTo>
                <a:cubicBezTo>
                  <a:pt x="12201" y="1399"/>
                  <a:pt x="12201" y="1393"/>
                  <a:pt x="12195" y="1387"/>
                </a:cubicBezTo>
                <a:lnTo>
                  <a:pt x="12189" y="1387"/>
                </a:lnTo>
                <a:cubicBezTo>
                  <a:pt x="12183" y="1382"/>
                  <a:pt x="12189" y="1376"/>
                  <a:pt x="12189" y="1376"/>
                </a:cubicBezTo>
                <a:cubicBezTo>
                  <a:pt x="12183" y="1370"/>
                  <a:pt x="12189" y="1370"/>
                  <a:pt x="12189" y="1364"/>
                </a:cubicBezTo>
                <a:cubicBezTo>
                  <a:pt x="12183" y="1358"/>
                  <a:pt x="12183" y="1352"/>
                  <a:pt x="12183" y="1346"/>
                </a:cubicBezTo>
                <a:cubicBezTo>
                  <a:pt x="12183" y="1340"/>
                  <a:pt x="12183" y="1340"/>
                  <a:pt x="12183" y="1340"/>
                </a:cubicBezTo>
                <a:cubicBezTo>
                  <a:pt x="12183" y="1334"/>
                  <a:pt x="12189" y="1334"/>
                  <a:pt x="12195" y="1334"/>
                </a:cubicBezTo>
                <a:cubicBezTo>
                  <a:pt x="12195" y="1328"/>
                  <a:pt x="12195" y="1322"/>
                  <a:pt x="12195" y="1322"/>
                </a:cubicBezTo>
                <a:cubicBezTo>
                  <a:pt x="12195" y="1304"/>
                  <a:pt x="12189" y="1299"/>
                  <a:pt x="12195" y="1287"/>
                </a:cubicBezTo>
                <a:cubicBezTo>
                  <a:pt x="12195" y="1281"/>
                  <a:pt x="12201" y="1281"/>
                  <a:pt x="12207" y="1281"/>
                </a:cubicBezTo>
                <a:cubicBezTo>
                  <a:pt x="12213" y="1275"/>
                  <a:pt x="12219" y="1269"/>
                  <a:pt x="12225" y="1257"/>
                </a:cubicBezTo>
                <a:cubicBezTo>
                  <a:pt x="12231" y="1257"/>
                  <a:pt x="12225" y="1245"/>
                  <a:pt x="12231" y="1245"/>
                </a:cubicBezTo>
                <a:cubicBezTo>
                  <a:pt x="12231" y="1245"/>
                  <a:pt x="12237" y="1245"/>
                  <a:pt x="12243" y="1245"/>
                </a:cubicBezTo>
                <a:cubicBezTo>
                  <a:pt x="12243" y="1239"/>
                  <a:pt x="12248" y="1245"/>
                  <a:pt x="12254" y="1239"/>
                </a:cubicBezTo>
                <a:cubicBezTo>
                  <a:pt x="12254" y="1239"/>
                  <a:pt x="12248" y="1233"/>
                  <a:pt x="12254" y="1227"/>
                </a:cubicBezTo>
                <a:cubicBezTo>
                  <a:pt x="12254" y="1227"/>
                  <a:pt x="12260" y="1227"/>
                  <a:pt x="12266" y="1227"/>
                </a:cubicBezTo>
                <a:cubicBezTo>
                  <a:pt x="12272" y="1221"/>
                  <a:pt x="12278" y="1215"/>
                  <a:pt x="12284" y="1204"/>
                </a:cubicBezTo>
                <a:cubicBezTo>
                  <a:pt x="12284" y="1204"/>
                  <a:pt x="12284" y="1198"/>
                  <a:pt x="12284" y="1192"/>
                </a:cubicBezTo>
                <a:cubicBezTo>
                  <a:pt x="12284" y="1192"/>
                  <a:pt x="12290" y="1192"/>
                  <a:pt x="12296" y="1186"/>
                </a:cubicBezTo>
                <a:cubicBezTo>
                  <a:pt x="12296" y="1186"/>
                  <a:pt x="12296" y="1180"/>
                  <a:pt x="12302" y="1180"/>
                </a:cubicBezTo>
                <a:cubicBezTo>
                  <a:pt x="12302" y="1174"/>
                  <a:pt x="12308" y="1180"/>
                  <a:pt x="12314" y="1180"/>
                </a:cubicBezTo>
                <a:cubicBezTo>
                  <a:pt x="12320" y="1174"/>
                  <a:pt x="12325" y="1168"/>
                  <a:pt x="12332" y="1156"/>
                </a:cubicBezTo>
                <a:cubicBezTo>
                  <a:pt x="12332" y="1156"/>
                  <a:pt x="12332" y="1150"/>
                  <a:pt x="12332" y="1144"/>
                </a:cubicBezTo>
                <a:cubicBezTo>
                  <a:pt x="12332" y="1144"/>
                  <a:pt x="12337" y="1138"/>
                  <a:pt x="12337" y="1132"/>
                </a:cubicBezTo>
                <a:cubicBezTo>
                  <a:pt x="12343" y="1132"/>
                  <a:pt x="12349" y="1132"/>
                  <a:pt x="12349" y="1127"/>
                </a:cubicBezTo>
                <a:cubicBezTo>
                  <a:pt x="12349" y="1121"/>
                  <a:pt x="12355" y="1121"/>
                  <a:pt x="12355" y="1115"/>
                </a:cubicBezTo>
                <a:cubicBezTo>
                  <a:pt x="12361" y="1109"/>
                  <a:pt x="12355" y="1109"/>
                  <a:pt x="12355" y="1103"/>
                </a:cubicBezTo>
                <a:cubicBezTo>
                  <a:pt x="12367" y="1103"/>
                  <a:pt x="12373" y="1103"/>
                  <a:pt x="12385" y="1103"/>
                </a:cubicBezTo>
                <a:cubicBezTo>
                  <a:pt x="12391" y="1103"/>
                  <a:pt x="12391" y="1103"/>
                  <a:pt x="12397" y="1103"/>
                </a:cubicBezTo>
                <a:cubicBezTo>
                  <a:pt x="12403" y="1103"/>
                  <a:pt x="12403" y="1091"/>
                  <a:pt x="12409" y="1091"/>
                </a:cubicBezTo>
                <a:cubicBezTo>
                  <a:pt x="12409" y="1091"/>
                  <a:pt x="12414" y="1091"/>
                  <a:pt x="12420" y="1091"/>
                </a:cubicBezTo>
                <a:cubicBezTo>
                  <a:pt x="12426" y="1091"/>
                  <a:pt x="12432" y="1091"/>
                  <a:pt x="12432" y="1085"/>
                </a:cubicBezTo>
                <a:cubicBezTo>
                  <a:pt x="12438" y="1079"/>
                  <a:pt x="12432" y="1073"/>
                  <a:pt x="12432" y="1073"/>
                </a:cubicBezTo>
                <a:cubicBezTo>
                  <a:pt x="12438" y="1067"/>
                  <a:pt x="12444" y="1067"/>
                  <a:pt x="12444" y="1067"/>
                </a:cubicBezTo>
                <a:cubicBezTo>
                  <a:pt x="12450" y="1067"/>
                  <a:pt x="12456" y="1067"/>
                  <a:pt x="12456" y="1067"/>
                </a:cubicBezTo>
                <a:cubicBezTo>
                  <a:pt x="12462" y="1067"/>
                  <a:pt x="12468" y="1067"/>
                  <a:pt x="12468" y="1067"/>
                </a:cubicBezTo>
                <a:cubicBezTo>
                  <a:pt x="12474" y="1061"/>
                  <a:pt x="12474" y="1061"/>
                  <a:pt x="12480" y="1055"/>
                </a:cubicBezTo>
                <a:cubicBezTo>
                  <a:pt x="12486" y="1055"/>
                  <a:pt x="12486" y="1050"/>
                  <a:pt x="12486" y="1044"/>
                </a:cubicBezTo>
                <a:cubicBezTo>
                  <a:pt x="12492" y="1044"/>
                  <a:pt x="12492" y="1044"/>
                  <a:pt x="12498" y="1038"/>
                </a:cubicBezTo>
                <a:cubicBezTo>
                  <a:pt x="12503" y="1038"/>
                  <a:pt x="12509" y="1038"/>
                  <a:pt x="12509" y="1032"/>
                </a:cubicBezTo>
                <a:cubicBezTo>
                  <a:pt x="12509" y="1020"/>
                  <a:pt x="12509" y="1014"/>
                  <a:pt x="12503" y="1008"/>
                </a:cubicBezTo>
                <a:cubicBezTo>
                  <a:pt x="12515" y="1008"/>
                  <a:pt x="12521" y="1008"/>
                  <a:pt x="12527" y="1008"/>
                </a:cubicBezTo>
                <a:cubicBezTo>
                  <a:pt x="12545" y="1008"/>
                  <a:pt x="12557" y="1008"/>
                  <a:pt x="12575" y="1002"/>
                </a:cubicBezTo>
                <a:cubicBezTo>
                  <a:pt x="12580" y="1002"/>
                  <a:pt x="12580" y="996"/>
                  <a:pt x="12580" y="990"/>
                </a:cubicBezTo>
                <a:cubicBezTo>
                  <a:pt x="12586" y="990"/>
                  <a:pt x="12592" y="984"/>
                  <a:pt x="12598" y="978"/>
                </a:cubicBezTo>
                <a:cubicBezTo>
                  <a:pt x="12598" y="978"/>
                  <a:pt x="12604" y="978"/>
                  <a:pt x="12610" y="978"/>
                </a:cubicBezTo>
                <a:cubicBezTo>
                  <a:pt x="12616" y="978"/>
                  <a:pt x="12622" y="972"/>
                  <a:pt x="12634" y="972"/>
                </a:cubicBezTo>
                <a:cubicBezTo>
                  <a:pt x="12699" y="972"/>
                  <a:pt x="12699" y="972"/>
                  <a:pt x="12699" y="972"/>
                </a:cubicBezTo>
                <a:cubicBezTo>
                  <a:pt x="12705" y="972"/>
                  <a:pt x="12711" y="966"/>
                  <a:pt x="12711" y="966"/>
                </a:cubicBezTo>
                <a:cubicBezTo>
                  <a:pt x="12717" y="961"/>
                  <a:pt x="12717" y="955"/>
                  <a:pt x="12723" y="955"/>
                </a:cubicBezTo>
                <a:cubicBezTo>
                  <a:pt x="12729" y="955"/>
                  <a:pt x="12735" y="955"/>
                  <a:pt x="12747" y="955"/>
                </a:cubicBezTo>
                <a:cubicBezTo>
                  <a:pt x="12752" y="955"/>
                  <a:pt x="12758" y="955"/>
                  <a:pt x="12770" y="955"/>
                </a:cubicBezTo>
                <a:cubicBezTo>
                  <a:pt x="12782" y="949"/>
                  <a:pt x="12782" y="937"/>
                  <a:pt x="12794" y="937"/>
                </a:cubicBezTo>
                <a:cubicBezTo>
                  <a:pt x="12847" y="937"/>
                  <a:pt x="12847" y="937"/>
                  <a:pt x="12847" y="937"/>
                </a:cubicBezTo>
                <a:cubicBezTo>
                  <a:pt x="12853" y="937"/>
                  <a:pt x="12859" y="931"/>
                  <a:pt x="12859" y="931"/>
                </a:cubicBezTo>
                <a:cubicBezTo>
                  <a:pt x="12871" y="925"/>
                  <a:pt x="12871" y="913"/>
                  <a:pt x="12883" y="907"/>
                </a:cubicBezTo>
                <a:cubicBezTo>
                  <a:pt x="12883" y="901"/>
                  <a:pt x="12883" y="895"/>
                  <a:pt x="12889" y="895"/>
                </a:cubicBezTo>
                <a:cubicBezTo>
                  <a:pt x="12889" y="895"/>
                  <a:pt x="12895" y="895"/>
                  <a:pt x="12895" y="889"/>
                </a:cubicBezTo>
                <a:cubicBezTo>
                  <a:pt x="12907" y="889"/>
                  <a:pt x="12913" y="889"/>
                  <a:pt x="12918" y="889"/>
                </a:cubicBezTo>
                <a:cubicBezTo>
                  <a:pt x="12924" y="884"/>
                  <a:pt x="12924" y="884"/>
                  <a:pt x="12924" y="877"/>
                </a:cubicBezTo>
                <a:cubicBezTo>
                  <a:pt x="12924" y="872"/>
                  <a:pt x="12918" y="866"/>
                  <a:pt x="12918" y="866"/>
                </a:cubicBezTo>
                <a:cubicBezTo>
                  <a:pt x="12918" y="860"/>
                  <a:pt x="12913" y="854"/>
                  <a:pt x="12913" y="854"/>
                </a:cubicBezTo>
                <a:cubicBezTo>
                  <a:pt x="12913" y="848"/>
                  <a:pt x="12913" y="842"/>
                  <a:pt x="12907" y="842"/>
                </a:cubicBezTo>
                <a:cubicBezTo>
                  <a:pt x="12901" y="836"/>
                  <a:pt x="12895" y="842"/>
                  <a:pt x="12883" y="842"/>
                </a:cubicBezTo>
                <a:cubicBezTo>
                  <a:pt x="12877" y="842"/>
                  <a:pt x="12877" y="836"/>
                  <a:pt x="12871" y="836"/>
                </a:cubicBezTo>
                <a:cubicBezTo>
                  <a:pt x="12859" y="836"/>
                  <a:pt x="12859" y="836"/>
                  <a:pt x="12859" y="836"/>
                </a:cubicBezTo>
                <a:cubicBezTo>
                  <a:pt x="12847" y="836"/>
                  <a:pt x="12847" y="836"/>
                  <a:pt x="12847" y="836"/>
                </a:cubicBezTo>
                <a:cubicBezTo>
                  <a:pt x="12841" y="836"/>
                  <a:pt x="12841" y="836"/>
                  <a:pt x="12835" y="836"/>
                </a:cubicBezTo>
                <a:cubicBezTo>
                  <a:pt x="12824" y="836"/>
                  <a:pt x="12818" y="836"/>
                  <a:pt x="12812" y="836"/>
                </a:cubicBezTo>
                <a:cubicBezTo>
                  <a:pt x="12800" y="842"/>
                  <a:pt x="12794" y="842"/>
                  <a:pt x="12788" y="848"/>
                </a:cubicBezTo>
                <a:cubicBezTo>
                  <a:pt x="12788" y="854"/>
                  <a:pt x="12788" y="860"/>
                  <a:pt x="12788" y="860"/>
                </a:cubicBezTo>
                <a:cubicBezTo>
                  <a:pt x="12782" y="866"/>
                  <a:pt x="12782" y="866"/>
                  <a:pt x="12782" y="872"/>
                </a:cubicBezTo>
                <a:cubicBezTo>
                  <a:pt x="12776" y="877"/>
                  <a:pt x="12776" y="877"/>
                  <a:pt x="12770" y="877"/>
                </a:cubicBezTo>
                <a:cubicBezTo>
                  <a:pt x="12758" y="884"/>
                  <a:pt x="12752" y="877"/>
                  <a:pt x="12747" y="877"/>
                </a:cubicBezTo>
                <a:cubicBezTo>
                  <a:pt x="12741" y="877"/>
                  <a:pt x="12741" y="877"/>
                  <a:pt x="12735" y="877"/>
                </a:cubicBezTo>
                <a:cubicBezTo>
                  <a:pt x="12729" y="884"/>
                  <a:pt x="12729" y="884"/>
                  <a:pt x="12723" y="884"/>
                </a:cubicBezTo>
                <a:cubicBezTo>
                  <a:pt x="12717" y="889"/>
                  <a:pt x="12717" y="895"/>
                  <a:pt x="12711" y="895"/>
                </a:cubicBezTo>
                <a:cubicBezTo>
                  <a:pt x="12705" y="895"/>
                  <a:pt x="12705" y="901"/>
                  <a:pt x="12699" y="901"/>
                </a:cubicBezTo>
                <a:cubicBezTo>
                  <a:pt x="12699" y="901"/>
                  <a:pt x="12693" y="901"/>
                  <a:pt x="12687" y="901"/>
                </a:cubicBezTo>
                <a:cubicBezTo>
                  <a:pt x="12681" y="901"/>
                  <a:pt x="12675" y="901"/>
                  <a:pt x="12664" y="901"/>
                </a:cubicBezTo>
                <a:cubicBezTo>
                  <a:pt x="12658" y="901"/>
                  <a:pt x="12658" y="901"/>
                  <a:pt x="12652" y="901"/>
                </a:cubicBezTo>
                <a:cubicBezTo>
                  <a:pt x="12646" y="907"/>
                  <a:pt x="12640" y="907"/>
                  <a:pt x="12640" y="907"/>
                </a:cubicBezTo>
                <a:cubicBezTo>
                  <a:pt x="12634" y="913"/>
                  <a:pt x="12628" y="913"/>
                  <a:pt x="12628" y="913"/>
                </a:cubicBezTo>
                <a:cubicBezTo>
                  <a:pt x="12622" y="913"/>
                  <a:pt x="12622" y="919"/>
                  <a:pt x="12616" y="919"/>
                </a:cubicBezTo>
                <a:cubicBezTo>
                  <a:pt x="12610" y="919"/>
                  <a:pt x="12610" y="919"/>
                  <a:pt x="12604" y="919"/>
                </a:cubicBezTo>
                <a:cubicBezTo>
                  <a:pt x="12586" y="925"/>
                  <a:pt x="12580" y="919"/>
                  <a:pt x="12563" y="919"/>
                </a:cubicBezTo>
                <a:cubicBezTo>
                  <a:pt x="12557" y="919"/>
                  <a:pt x="12551" y="919"/>
                  <a:pt x="12539" y="919"/>
                </a:cubicBezTo>
                <a:cubicBezTo>
                  <a:pt x="12527" y="919"/>
                  <a:pt x="12527" y="919"/>
                  <a:pt x="12527" y="919"/>
                </a:cubicBezTo>
                <a:cubicBezTo>
                  <a:pt x="12521" y="919"/>
                  <a:pt x="12521" y="919"/>
                  <a:pt x="12515" y="919"/>
                </a:cubicBezTo>
                <a:cubicBezTo>
                  <a:pt x="12503" y="919"/>
                  <a:pt x="12498" y="919"/>
                  <a:pt x="12492" y="919"/>
                </a:cubicBezTo>
                <a:cubicBezTo>
                  <a:pt x="12486" y="919"/>
                  <a:pt x="12480" y="925"/>
                  <a:pt x="12480" y="925"/>
                </a:cubicBezTo>
                <a:cubicBezTo>
                  <a:pt x="12468" y="931"/>
                  <a:pt x="12462" y="931"/>
                  <a:pt x="12456" y="937"/>
                </a:cubicBezTo>
                <a:cubicBezTo>
                  <a:pt x="12450" y="937"/>
                  <a:pt x="12450" y="943"/>
                  <a:pt x="12450" y="949"/>
                </a:cubicBezTo>
                <a:cubicBezTo>
                  <a:pt x="12444" y="955"/>
                  <a:pt x="12438" y="961"/>
                  <a:pt x="12432" y="966"/>
                </a:cubicBezTo>
                <a:cubicBezTo>
                  <a:pt x="12355" y="966"/>
                  <a:pt x="12355" y="966"/>
                  <a:pt x="12355" y="966"/>
                </a:cubicBezTo>
                <a:cubicBezTo>
                  <a:pt x="12349" y="972"/>
                  <a:pt x="12349" y="972"/>
                  <a:pt x="12343" y="978"/>
                </a:cubicBezTo>
                <a:cubicBezTo>
                  <a:pt x="12337" y="978"/>
                  <a:pt x="12337" y="984"/>
                  <a:pt x="12337" y="990"/>
                </a:cubicBezTo>
                <a:cubicBezTo>
                  <a:pt x="12332" y="990"/>
                  <a:pt x="12332" y="996"/>
                  <a:pt x="12325" y="1002"/>
                </a:cubicBezTo>
                <a:cubicBezTo>
                  <a:pt x="12325" y="1002"/>
                  <a:pt x="12320" y="1002"/>
                  <a:pt x="12314" y="1002"/>
                </a:cubicBezTo>
                <a:cubicBezTo>
                  <a:pt x="12308" y="1008"/>
                  <a:pt x="12302" y="1002"/>
                  <a:pt x="12296" y="1008"/>
                </a:cubicBezTo>
                <a:cubicBezTo>
                  <a:pt x="12296" y="1008"/>
                  <a:pt x="12290" y="1008"/>
                  <a:pt x="12284" y="1008"/>
                </a:cubicBezTo>
                <a:cubicBezTo>
                  <a:pt x="12284" y="1014"/>
                  <a:pt x="12278" y="1014"/>
                  <a:pt x="12272" y="1020"/>
                </a:cubicBezTo>
                <a:cubicBezTo>
                  <a:pt x="12272" y="1020"/>
                  <a:pt x="12272" y="1026"/>
                  <a:pt x="12272" y="1032"/>
                </a:cubicBezTo>
                <a:cubicBezTo>
                  <a:pt x="12272" y="1038"/>
                  <a:pt x="12272" y="1044"/>
                  <a:pt x="12272" y="1055"/>
                </a:cubicBezTo>
                <a:cubicBezTo>
                  <a:pt x="12266" y="1055"/>
                  <a:pt x="12266" y="1050"/>
                  <a:pt x="12260" y="1050"/>
                </a:cubicBezTo>
                <a:cubicBezTo>
                  <a:pt x="12243" y="1050"/>
                  <a:pt x="12237" y="1050"/>
                  <a:pt x="12225" y="1050"/>
                </a:cubicBezTo>
                <a:cubicBezTo>
                  <a:pt x="12219" y="1050"/>
                  <a:pt x="12219" y="1055"/>
                  <a:pt x="12213" y="1055"/>
                </a:cubicBezTo>
                <a:cubicBezTo>
                  <a:pt x="12213" y="1061"/>
                  <a:pt x="12219" y="1061"/>
                  <a:pt x="12219" y="1067"/>
                </a:cubicBezTo>
                <a:cubicBezTo>
                  <a:pt x="12219" y="1079"/>
                  <a:pt x="12213" y="1085"/>
                  <a:pt x="12207" y="1091"/>
                </a:cubicBezTo>
                <a:cubicBezTo>
                  <a:pt x="12201" y="1097"/>
                  <a:pt x="12195" y="1097"/>
                  <a:pt x="12195" y="1103"/>
                </a:cubicBezTo>
                <a:lnTo>
                  <a:pt x="12195" y="1109"/>
                </a:lnTo>
                <a:cubicBezTo>
                  <a:pt x="12195" y="1121"/>
                  <a:pt x="12195" y="1121"/>
                  <a:pt x="12195" y="1121"/>
                </a:cubicBezTo>
                <a:cubicBezTo>
                  <a:pt x="12195" y="1144"/>
                  <a:pt x="12195" y="1144"/>
                  <a:pt x="12195" y="1144"/>
                </a:cubicBezTo>
                <a:cubicBezTo>
                  <a:pt x="12189" y="1144"/>
                  <a:pt x="12183" y="1150"/>
                  <a:pt x="12177" y="1150"/>
                </a:cubicBezTo>
                <a:cubicBezTo>
                  <a:pt x="12166" y="1150"/>
                  <a:pt x="12154" y="1144"/>
                  <a:pt x="12142" y="1150"/>
                </a:cubicBezTo>
                <a:cubicBezTo>
                  <a:pt x="12136" y="1150"/>
                  <a:pt x="12124" y="1150"/>
                  <a:pt x="12118" y="1156"/>
                </a:cubicBezTo>
                <a:cubicBezTo>
                  <a:pt x="12112" y="1162"/>
                  <a:pt x="12106" y="1162"/>
                  <a:pt x="12106" y="1168"/>
                </a:cubicBezTo>
                <a:cubicBezTo>
                  <a:pt x="12094" y="1174"/>
                  <a:pt x="12088" y="1180"/>
                  <a:pt x="12088" y="1186"/>
                </a:cubicBezTo>
                <a:cubicBezTo>
                  <a:pt x="12088" y="1192"/>
                  <a:pt x="12094" y="1198"/>
                  <a:pt x="12094" y="1204"/>
                </a:cubicBezTo>
                <a:cubicBezTo>
                  <a:pt x="12100" y="1204"/>
                  <a:pt x="12100" y="1204"/>
                  <a:pt x="12106" y="1198"/>
                </a:cubicBezTo>
                <a:cubicBezTo>
                  <a:pt x="12112" y="1198"/>
                  <a:pt x="12118" y="1192"/>
                  <a:pt x="12124" y="1192"/>
                </a:cubicBezTo>
                <a:cubicBezTo>
                  <a:pt x="12130" y="1192"/>
                  <a:pt x="12136" y="1192"/>
                  <a:pt x="12142" y="1192"/>
                </a:cubicBezTo>
                <a:cubicBezTo>
                  <a:pt x="12136" y="1204"/>
                  <a:pt x="12136" y="1204"/>
                  <a:pt x="12136" y="1210"/>
                </a:cubicBezTo>
                <a:cubicBezTo>
                  <a:pt x="12136" y="1215"/>
                  <a:pt x="12136" y="1215"/>
                  <a:pt x="12136" y="1215"/>
                </a:cubicBezTo>
                <a:cubicBezTo>
                  <a:pt x="12136" y="1221"/>
                  <a:pt x="12142" y="1227"/>
                  <a:pt x="12142" y="1227"/>
                </a:cubicBezTo>
                <a:cubicBezTo>
                  <a:pt x="12136" y="1227"/>
                  <a:pt x="12118" y="1233"/>
                  <a:pt x="12112" y="1233"/>
                </a:cubicBezTo>
                <a:close/>
                <a:moveTo>
                  <a:pt x="12972" y="1263"/>
                </a:moveTo>
                <a:lnTo>
                  <a:pt x="12972" y="1263"/>
                </a:lnTo>
                <a:cubicBezTo>
                  <a:pt x="12978" y="1263"/>
                  <a:pt x="12984" y="1257"/>
                  <a:pt x="12990" y="1257"/>
                </a:cubicBezTo>
                <a:cubicBezTo>
                  <a:pt x="12990" y="1257"/>
                  <a:pt x="12996" y="1257"/>
                  <a:pt x="13002" y="1257"/>
                </a:cubicBezTo>
                <a:cubicBezTo>
                  <a:pt x="13002" y="1257"/>
                  <a:pt x="13007" y="1251"/>
                  <a:pt x="13013" y="1251"/>
                </a:cubicBezTo>
                <a:cubicBezTo>
                  <a:pt x="13019" y="1251"/>
                  <a:pt x="13025" y="1251"/>
                  <a:pt x="13037" y="1251"/>
                </a:cubicBezTo>
                <a:cubicBezTo>
                  <a:pt x="13043" y="1251"/>
                  <a:pt x="13043" y="1251"/>
                  <a:pt x="13043" y="1251"/>
                </a:cubicBezTo>
                <a:cubicBezTo>
                  <a:pt x="13049" y="1251"/>
                  <a:pt x="13055" y="1245"/>
                  <a:pt x="13055" y="1245"/>
                </a:cubicBezTo>
                <a:cubicBezTo>
                  <a:pt x="13055" y="1239"/>
                  <a:pt x="13061" y="1233"/>
                  <a:pt x="13055" y="1233"/>
                </a:cubicBezTo>
                <a:cubicBezTo>
                  <a:pt x="13055" y="1227"/>
                  <a:pt x="13055" y="1221"/>
                  <a:pt x="13049" y="1221"/>
                </a:cubicBezTo>
                <a:cubicBezTo>
                  <a:pt x="13043" y="1215"/>
                  <a:pt x="13043" y="1215"/>
                  <a:pt x="13037" y="1215"/>
                </a:cubicBezTo>
                <a:cubicBezTo>
                  <a:pt x="13031" y="1215"/>
                  <a:pt x="13031" y="1210"/>
                  <a:pt x="13025" y="1210"/>
                </a:cubicBezTo>
                <a:cubicBezTo>
                  <a:pt x="13019" y="1210"/>
                  <a:pt x="13019" y="1210"/>
                  <a:pt x="13013" y="1210"/>
                </a:cubicBezTo>
                <a:cubicBezTo>
                  <a:pt x="13002" y="1210"/>
                  <a:pt x="13002" y="1215"/>
                  <a:pt x="12990" y="1221"/>
                </a:cubicBezTo>
                <a:cubicBezTo>
                  <a:pt x="12984" y="1221"/>
                  <a:pt x="12984" y="1227"/>
                  <a:pt x="12978" y="1233"/>
                </a:cubicBezTo>
                <a:cubicBezTo>
                  <a:pt x="12972" y="1239"/>
                  <a:pt x="12966" y="1245"/>
                  <a:pt x="12960" y="1251"/>
                </a:cubicBezTo>
                <a:cubicBezTo>
                  <a:pt x="12960" y="1257"/>
                  <a:pt x="12966" y="1263"/>
                  <a:pt x="12972" y="1263"/>
                </a:cubicBezTo>
                <a:close/>
                <a:moveTo>
                  <a:pt x="12563" y="356"/>
                </a:moveTo>
                <a:lnTo>
                  <a:pt x="12563" y="356"/>
                </a:lnTo>
                <a:cubicBezTo>
                  <a:pt x="12569" y="368"/>
                  <a:pt x="12569" y="368"/>
                  <a:pt x="12569" y="368"/>
                </a:cubicBezTo>
                <a:cubicBezTo>
                  <a:pt x="12575" y="374"/>
                  <a:pt x="12580" y="379"/>
                  <a:pt x="12592" y="386"/>
                </a:cubicBezTo>
                <a:cubicBezTo>
                  <a:pt x="12598" y="391"/>
                  <a:pt x="12598" y="391"/>
                  <a:pt x="12604" y="397"/>
                </a:cubicBezTo>
                <a:cubicBezTo>
                  <a:pt x="12610" y="403"/>
                  <a:pt x="12622" y="403"/>
                  <a:pt x="12634" y="403"/>
                </a:cubicBezTo>
                <a:cubicBezTo>
                  <a:pt x="12640" y="403"/>
                  <a:pt x="12646" y="403"/>
                  <a:pt x="12652" y="403"/>
                </a:cubicBezTo>
                <a:cubicBezTo>
                  <a:pt x="12652" y="397"/>
                  <a:pt x="12658" y="397"/>
                  <a:pt x="12658" y="397"/>
                </a:cubicBezTo>
                <a:cubicBezTo>
                  <a:pt x="12664" y="391"/>
                  <a:pt x="12669" y="391"/>
                  <a:pt x="12669" y="391"/>
                </a:cubicBezTo>
                <a:cubicBezTo>
                  <a:pt x="12675" y="386"/>
                  <a:pt x="12675" y="379"/>
                  <a:pt x="12675" y="379"/>
                </a:cubicBezTo>
                <a:cubicBezTo>
                  <a:pt x="12681" y="374"/>
                  <a:pt x="12681" y="368"/>
                  <a:pt x="12687" y="368"/>
                </a:cubicBezTo>
                <a:cubicBezTo>
                  <a:pt x="12687" y="362"/>
                  <a:pt x="12693" y="368"/>
                  <a:pt x="12699" y="362"/>
                </a:cubicBezTo>
                <a:cubicBezTo>
                  <a:pt x="12699" y="362"/>
                  <a:pt x="12705" y="362"/>
                  <a:pt x="12711" y="356"/>
                </a:cubicBezTo>
                <a:cubicBezTo>
                  <a:pt x="12711" y="356"/>
                  <a:pt x="12717" y="356"/>
                  <a:pt x="12723" y="350"/>
                </a:cubicBezTo>
                <a:cubicBezTo>
                  <a:pt x="12729" y="350"/>
                  <a:pt x="12735" y="350"/>
                  <a:pt x="12741" y="344"/>
                </a:cubicBezTo>
                <a:cubicBezTo>
                  <a:pt x="12741" y="338"/>
                  <a:pt x="12741" y="338"/>
                  <a:pt x="12741" y="338"/>
                </a:cubicBezTo>
                <a:cubicBezTo>
                  <a:pt x="12735" y="332"/>
                  <a:pt x="12735" y="332"/>
                  <a:pt x="12729" y="332"/>
                </a:cubicBezTo>
                <a:cubicBezTo>
                  <a:pt x="12717" y="332"/>
                  <a:pt x="12717" y="332"/>
                  <a:pt x="12717" y="332"/>
                </a:cubicBezTo>
                <a:cubicBezTo>
                  <a:pt x="12717" y="332"/>
                  <a:pt x="12711" y="326"/>
                  <a:pt x="12705" y="326"/>
                </a:cubicBezTo>
                <a:cubicBezTo>
                  <a:pt x="12699" y="326"/>
                  <a:pt x="12693" y="326"/>
                  <a:pt x="12687" y="326"/>
                </a:cubicBezTo>
                <a:cubicBezTo>
                  <a:pt x="12681" y="326"/>
                  <a:pt x="12675" y="326"/>
                  <a:pt x="12669" y="326"/>
                </a:cubicBezTo>
                <a:cubicBezTo>
                  <a:pt x="12669" y="326"/>
                  <a:pt x="12664" y="326"/>
                  <a:pt x="12658" y="332"/>
                </a:cubicBezTo>
                <a:cubicBezTo>
                  <a:pt x="12658" y="332"/>
                  <a:pt x="12664" y="338"/>
                  <a:pt x="12658" y="338"/>
                </a:cubicBezTo>
                <a:cubicBezTo>
                  <a:pt x="12652" y="344"/>
                  <a:pt x="12652" y="338"/>
                  <a:pt x="12646" y="338"/>
                </a:cubicBezTo>
                <a:cubicBezTo>
                  <a:pt x="12634" y="344"/>
                  <a:pt x="12622" y="338"/>
                  <a:pt x="12610" y="338"/>
                </a:cubicBezTo>
                <a:cubicBezTo>
                  <a:pt x="12610" y="344"/>
                  <a:pt x="12604" y="344"/>
                  <a:pt x="12598" y="344"/>
                </a:cubicBezTo>
                <a:cubicBezTo>
                  <a:pt x="12598" y="344"/>
                  <a:pt x="12592" y="350"/>
                  <a:pt x="12586" y="350"/>
                </a:cubicBezTo>
                <a:cubicBezTo>
                  <a:pt x="12586" y="356"/>
                  <a:pt x="12580" y="362"/>
                  <a:pt x="12580" y="362"/>
                </a:cubicBezTo>
                <a:cubicBezTo>
                  <a:pt x="12575" y="362"/>
                  <a:pt x="12569" y="356"/>
                  <a:pt x="12563" y="356"/>
                </a:cubicBezTo>
                <a:close/>
                <a:moveTo>
                  <a:pt x="12426" y="356"/>
                </a:moveTo>
                <a:lnTo>
                  <a:pt x="12426" y="356"/>
                </a:lnTo>
                <a:cubicBezTo>
                  <a:pt x="12426" y="362"/>
                  <a:pt x="12426" y="362"/>
                  <a:pt x="12426" y="368"/>
                </a:cubicBezTo>
                <a:cubicBezTo>
                  <a:pt x="12420" y="368"/>
                  <a:pt x="12426" y="374"/>
                  <a:pt x="12426" y="379"/>
                </a:cubicBezTo>
                <a:cubicBezTo>
                  <a:pt x="12420" y="379"/>
                  <a:pt x="12414" y="379"/>
                  <a:pt x="12414" y="379"/>
                </a:cubicBezTo>
                <a:cubicBezTo>
                  <a:pt x="12403" y="386"/>
                  <a:pt x="12397" y="391"/>
                  <a:pt x="12391" y="397"/>
                </a:cubicBezTo>
                <a:cubicBezTo>
                  <a:pt x="12385" y="397"/>
                  <a:pt x="12385" y="403"/>
                  <a:pt x="12385" y="409"/>
                </a:cubicBezTo>
                <a:cubicBezTo>
                  <a:pt x="12397" y="415"/>
                  <a:pt x="12397" y="415"/>
                  <a:pt x="12397" y="415"/>
                </a:cubicBezTo>
                <a:cubicBezTo>
                  <a:pt x="12397" y="415"/>
                  <a:pt x="12403" y="421"/>
                  <a:pt x="12409" y="421"/>
                </a:cubicBezTo>
                <a:cubicBezTo>
                  <a:pt x="12414" y="421"/>
                  <a:pt x="12414" y="421"/>
                  <a:pt x="12426" y="421"/>
                </a:cubicBezTo>
                <a:lnTo>
                  <a:pt x="12426" y="421"/>
                </a:lnTo>
                <a:cubicBezTo>
                  <a:pt x="12432" y="421"/>
                  <a:pt x="12438" y="415"/>
                  <a:pt x="12438" y="415"/>
                </a:cubicBezTo>
                <a:cubicBezTo>
                  <a:pt x="12444" y="415"/>
                  <a:pt x="12450" y="415"/>
                  <a:pt x="12456" y="415"/>
                </a:cubicBezTo>
                <a:cubicBezTo>
                  <a:pt x="12474" y="415"/>
                  <a:pt x="12474" y="415"/>
                  <a:pt x="12474" y="415"/>
                </a:cubicBezTo>
                <a:cubicBezTo>
                  <a:pt x="12480" y="415"/>
                  <a:pt x="12486" y="415"/>
                  <a:pt x="12492" y="415"/>
                </a:cubicBezTo>
                <a:cubicBezTo>
                  <a:pt x="12503" y="421"/>
                  <a:pt x="12515" y="421"/>
                  <a:pt x="12533" y="415"/>
                </a:cubicBezTo>
                <a:cubicBezTo>
                  <a:pt x="12539" y="415"/>
                  <a:pt x="12539" y="415"/>
                  <a:pt x="12545" y="415"/>
                </a:cubicBezTo>
                <a:cubicBezTo>
                  <a:pt x="12539" y="409"/>
                  <a:pt x="12533" y="403"/>
                  <a:pt x="12533" y="403"/>
                </a:cubicBezTo>
                <a:cubicBezTo>
                  <a:pt x="12527" y="397"/>
                  <a:pt x="12527" y="397"/>
                  <a:pt x="12521" y="391"/>
                </a:cubicBezTo>
                <a:cubicBezTo>
                  <a:pt x="12521" y="386"/>
                  <a:pt x="12527" y="379"/>
                  <a:pt x="12521" y="379"/>
                </a:cubicBezTo>
                <a:cubicBezTo>
                  <a:pt x="12521" y="368"/>
                  <a:pt x="12509" y="362"/>
                  <a:pt x="12509" y="356"/>
                </a:cubicBezTo>
                <a:cubicBezTo>
                  <a:pt x="12509" y="350"/>
                  <a:pt x="12509" y="338"/>
                  <a:pt x="12509" y="332"/>
                </a:cubicBezTo>
                <a:cubicBezTo>
                  <a:pt x="12492" y="332"/>
                  <a:pt x="12492" y="332"/>
                  <a:pt x="12492" y="332"/>
                </a:cubicBezTo>
                <a:cubicBezTo>
                  <a:pt x="12486" y="332"/>
                  <a:pt x="12486" y="332"/>
                  <a:pt x="12480" y="332"/>
                </a:cubicBezTo>
                <a:cubicBezTo>
                  <a:pt x="12474" y="338"/>
                  <a:pt x="12474" y="338"/>
                  <a:pt x="12474" y="344"/>
                </a:cubicBezTo>
                <a:cubicBezTo>
                  <a:pt x="12468" y="350"/>
                  <a:pt x="12468" y="350"/>
                  <a:pt x="12462" y="356"/>
                </a:cubicBezTo>
                <a:cubicBezTo>
                  <a:pt x="12456" y="356"/>
                  <a:pt x="12450" y="356"/>
                  <a:pt x="12450" y="356"/>
                </a:cubicBezTo>
                <a:cubicBezTo>
                  <a:pt x="12444" y="362"/>
                  <a:pt x="12444" y="362"/>
                  <a:pt x="12438" y="362"/>
                </a:cubicBezTo>
                <a:lnTo>
                  <a:pt x="12426" y="356"/>
                </a:lnTo>
                <a:close/>
                <a:moveTo>
                  <a:pt x="12403" y="457"/>
                </a:moveTo>
                <a:lnTo>
                  <a:pt x="12403" y="457"/>
                </a:lnTo>
                <a:cubicBezTo>
                  <a:pt x="12397" y="457"/>
                  <a:pt x="12397" y="463"/>
                  <a:pt x="12391" y="463"/>
                </a:cubicBezTo>
                <a:cubicBezTo>
                  <a:pt x="12379" y="463"/>
                  <a:pt x="12379" y="463"/>
                  <a:pt x="12379" y="463"/>
                </a:cubicBezTo>
                <a:cubicBezTo>
                  <a:pt x="12373" y="463"/>
                  <a:pt x="12373" y="468"/>
                  <a:pt x="12367" y="468"/>
                </a:cubicBezTo>
                <a:cubicBezTo>
                  <a:pt x="12355" y="468"/>
                  <a:pt x="12355" y="468"/>
                  <a:pt x="12355" y="468"/>
                </a:cubicBezTo>
                <a:cubicBezTo>
                  <a:pt x="12361" y="468"/>
                  <a:pt x="12355" y="474"/>
                  <a:pt x="12355" y="480"/>
                </a:cubicBezTo>
                <a:cubicBezTo>
                  <a:pt x="12361" y="480"/>
                  <a:pt x="12361" y="486"/>
                  <a:pt x="12361" y="492"/>
                </a:cubicBezTo>
                <a:cubicBezTo>
                  <a:pt x="12367" y="492"/>
                  <a:pt x="12373" y="492"/>
                  <a:pt x="12379" y="492"/>
                </a:cubicBezTo>
                <a:cubicBezTo>
                  <a:pt x="12379" y="492"/>
                  <a:pt x="12385" y="492"/>
                  <a:pt x="12391" y="492"/>
                </a:cubicBezTo>
                <a:cubicBezTo>
                  <a:pt x="12391" y="486"/>
                  <a:pt x="12397" y="486"/>
                  <a:pt x="12403" y="486"/>
                </a:cubicBezTo>
                <a:cubicBezTo>
                  <a:pt x="12409" y="480"/>
                  <a:pt x="12414" y="480"/>
                  <a:pt x="12426" y="480"/>
                </a:cubicBezTo>
                <a:cubicBezTo>
                  <a:pt x="12420" y="474"/>
                  <a:pt x="12426" y="468"/>
                  <a:pt x="12426" y="468"/>
                </a:cubicBezTo>
                <a:cubicBezTo>
                  <a:pt x="12420" y="463"/>
                  <a:pt x="12414" y="463"/>
                  <a:pt x="12414" y="457"/>
                </a:cubicBezTo>
                <a:cubicBezTo>
                  <a:pt x="12409" y="457"/>
                  <a:pt x="12409" y="457"/>
                  <a:pt x="12403" y="457"/>
                </a:cubicBezTo>
                <a:close/>
                <a:moveTo>
                  <a:pt x="12201" y="439"/>
                </a:moveTo>
                <a:lnTo>
                  <a:pt x="12201" y="439"/>
                </a:lnTo>
                <a:cubicBezTo>
                  <a:pt x="12201" y="474"/>
                  <a:pt x="12201" y="474"/>
                  <a:pt x="12201" y="474"/>
                </a:cubicBezTo>
                <a:cubicBezTo>
                  <a:pt x="12254" y="474"/>
                  <a:pt x="12254" y="474"/>
                  <a:pt x="12254" y="474"/>
                </a:cubicBezTo>
                <a:cubicBezTo>
                  <a:pt x="12260" y="468"/>
                  <a:pt x="12266" y="468"/>
                  <a:pt x="12266" y="463"/>
                </a:cubicBezTo>
                <a:cubicBezTo>
                  <a:pt x="12266" y="463"/>
                  <a:pt x="12266" y="457"/>
                  <a:pt x="12266" y="451"/>
                </a:cubicBezTo>
                <a:cubicBezTo>
                  <a:pt x="12266" y="451"/>
                  <a:pt x="12272" y="451"/>
                  <a:pt x="12272" y="445"/>
                </a:cubicBezTo>
                <a:cubicBezTo>
                  <a:pt x="12272" y="457"/>
                  <a:pt x="12272" y="468"/>
                  <a:pt x="12278" y="474"/>
                </a:cubicBezTo>
                <a:cubicBezTo>
                  <a:pt x="12284" y="480"/>
                  <a:pt x="12290" y="480"/>
                  <a:pt x="12296" y="480"/>
                </a:cubicBezTo>
                <a:cubicBezTo>
                  <a:pt x="12302" y="480"/>
                  <a:pt x="12302" y="474"/>
                  <a:pt x="12308" y="474"/>
                </a:cubicBezTo>
                <a:cubicBezTo>
                  <a:pt x="12314" y="474"/>
                  <a:pt x="12314" y="474"/>
                  <a:pt x="12320" y="474"/>
                </a:cubicBezTo>
                <a:cubicBezTo>
                  <a:pt x="12320" y="463"/>
                  <a:pt x="12320" y="457"/>
                  <a:pt x="12320" y="439"/>
                </a:cubicBezTo>
                <a:cubicBezTo>
                  <a:pt x="12367" y="439"/>
                  <a:pt x="12367" y="439"/>
                  <a:pt x="12367" y="439"/>
                </a:cubicBezTo>
                <a:cubicBezTo>
                  <a:pt x="12367" y="427"/>
                  <a:pt x="12367" y="427"/>
                  <a:pt x="12367" y="427"/>
                </a:cubicBezTo>
                <a:cubicBezTo>
                  <a:pt x="12367" y="427"/>
                  <a:pt x="12367" y="421"/>
                  <a:pt x="12367" y="415"/>
                </a:cubicBezTo>
                <a:cubicBezTo>
                  <a:pt x="12284" y="415"/>
                  <a:pt x="12284" y="415"/>
                  <a:pt x="12284" y="415"/>
                </a:cubicBezTo>
                <a:cubicBezTo>
                  <a:pt x="12272" y="415"/>
                  <a:pt x="12266" y="421"/>
                  <a:pt x="12260" y="427"/>
                </a:cubicBezTo>
                <a:cubicBezTo>
                  <a:pt x="12254" y="427"/>
                  <a:pt x="12248" y="433"/>
                  <a:pt x="12243" y="433"/>
                </a:cubicBezTo>
                <a:cubicBezTo>
                  <a:pt x="12237" y="433"/>
                  <a:pt x="12237" y="439"/>
                  <a:pt x="12231" y="439"/>
                </a:cubicBezTo>
                <a:cubicBezTo>
                  <a:pt x="12225" y="445"/>
                  <a:pt x="12213" y="445"/>
                  <a:pt x="12201" y="451"/>
                </a:cubicBezTo>
                <a:lnTo>
                  <a:pt x="12201" y="439"/>
                </a:lnTo>
                <a:close/>
                <a:moveTo>
                  <a:pt x="12041" y="445"/>
                </a:moveTo>
                <a:lnTo>
                  <a:pt x="12041" y="445"/>
                </a:lnTo>
                <a:cubicBezTo>
                  <a:pt x="12041" y="445"/>
                  <a:pt x="12053" y="445"/>
                  <a:pt x="12053" y="439"/>
                </a:cubicBezTo>
                <a:cubicBezTo>
                  <a:pt x="12053" y="439"/>
                  <a:pt x="12053" y="433"/>
                  <a:pt x="12053" y="427"/>
                </a:cubicBezTo>
                <a:cubicBezTo>
                  <a:pt x="12053" y="427"/>
                  <a:pt x="12053" y="421"/>
                  <a:pt x="12059" y="415"/>
                </a:cubicBezTo>
                <a:cubicBezTo>
                  <a:pt x="12065" y="415"/>
                  <a:pt x="12071" y="421"/>
                  <a:pt x="12082" y="415"/>
                </a:cubicBezTo>
                <a:cubicBezTo>
                  <a:pt x="12082" y="415"/>
                  <a:pt x="12088" y="415"/>
                  <a:pt x="12094" y="415"/>
                </a:cubicBezTo>
                <a:cubicBezTo>
                  <a:pt x="12100" y="415"/>
                  <a:pt x="12100" y="409"/>
                  <a:pt x="12106" y="409"/>
                </a:cubicBezTo>
                <a:cubicBezTo>
                  <a:pt x="12112" y="403"/>
                  <a:pt x="12118" y="409"/>
                  <a:pt x="12124" y="409"/>
                </a:cubicBezTo>
                <a:cubicBezTo>
                  <a:pt x="12130" y="403"/>
                  <a:pt x="12136" y="397"/>
                  <a:pt x="12136" y="397"/>
                </a:cubicBezTo>
                <a:cubicBezTo>
                  <a:pt x="12142" y="397"/>
                  <a:pt x="12148" y="397"/>
                  <a:pt x="12148" y="397"/>
                </a:cubicBezTo>
                <a:cubicBezTo>
                  <a:pt x="12159" y="397"/>
                  <a:pt x="12166" y="397"/>
                  <a:pt x="12171" y="397"/>
                </a:cubicBezTo>
                <a:cubicBezTo>
                  <a:pt x="12177" y="397"/>
                  <a:pt x="12177" y="391"/>
                  <a:pt x="12183" y="391"/>
                </a:cubicBezTo>
                <a:cubicBezTo>
                  <a:pt x="12189" y="391"/>
                  <a:pt x="12183" y="379"/>
                  <a:pt x="12189" y="379"/>
                </a:cubicBezTo>
                <a:cubicBezTo>
                  <a:pt x="12201" y="379"/>
                  <a:pt x="12201" y="386"/>
                  <a:pt x="12213" y="391"/>
                </a:cubicBezTo>
                <a:cubicBezTo>
                  <a:pt x="12213" y="391"/>
                  <a:pt x="12219" y="391"/>
                  <a:pt x="12225" y="391"/>
                </a:cubicBezTo>
                <a:cubicBezTo>
                  <a:pt x="12231" y="391"/>
                  <a:pt x="12231" y="397"/>
                  <a:pt x="12237" y="397"/>
                </a:cubicBezTo>
                <a:cubicBezTo>
                  <a:pt x="12260" y="397"/>
                  <a:pt x="12260" y="397"/>
                  <a:pt x="12260" y="397"/>
                </a:cubicBezTo>
                <a:cubicBezTo>
                  <a:pt x="12260" y="391"/>
                  <a:pt x="12260" y="386"/>
                  <a:pt x="12260" y="386"/>
                </a:cubicBezTo>
                <a:cubicBezTo>
                  <a:pt x="12260" y="374"/>
                  <a:pt x="12254" y="368"/>
                  <a:pt x="12254" y="362"/>
                </a:cubicBezTo>
                <a:cubicBezTo>
                  <a:pt x="12254" y="350"/>
                  <a:pt x="12266" y="344"/>
                  <a:pt x="12272" y="344"/>
                </a:cubicBezTo>
                <a:cubicBezTo>
                  <a:pt x="12284" y="344"/>
                  <a:pt x="12284" y="350"/>
                  <a:pt x="12290" y="350"/>
                </a:cubicBezTo>
                <a:cubicBezTo>
                  <a:pt x="12296" y="356"/>
                  <a:pt x="12302" y="356"/>
                  <a:pt x="12302" y="356"/>
                </a:cubicBezTo>
                <a:cubicBezTo>
                  <a:pt x="12308" y="356"/>
                  <a:pt x="12308" y="362"/>
                  <a:pt x="12308" y="368"/>
                </a:cubicBezTo>
                <a:cubicBezTo>
                  <a:pt x="12320" y="374"/>
                  <a:pt x="12325" y="379"/>
                  <a:pt x="12337" y="379"/>
                </a:cubicBezTo>
                <a:cubicBezTo>
                  <a:pt x="12349" y="379"/>
                  <a:pt x="12355" y="374"/>
                  <a:pt x="12367" y="374"/>
                </a:cubicBezTo>
                <a:cubicBezTo>
                  <a:pt x="12367" y="368"/>
                  <a:pt x="12373" y="368"/>
                  <a:pt x="12373" y="362"/>
                </a:cubicBezTo>
                <a:cubicBezTo>
                  <a:pt x="12373" y="356"/>
                  <a:pt x="12367" y="356"/>
                  <a:pt x="12367" y="350"/>
                </a:cubicBezTo>
                <a:cubicBezTo>
                  <a:pt x="12367" y="338"/>
                  <a:pt x="12367" y="338"/>
                  <a:pt x="12367" y="338"/>
                </a:cubicBezTo>
                <a:cubicBezTo>
                  <a:pt x="12361" y="338"/>
                  <a:pt x="12355" y="332"/>
                  <a:pt x="12343" y="338"/>
                </a:cubicBezTo>
                <a:cubicBezTo>
                  <a:pt x="12337" y="338"/>
                  <a:pt x="12337" y="338"/>
                  <a:pt x="12332" y="338"/>
                </a:cubicBezTo>
                <a:cubicBezTo>
                  <a:pt x="12325" y="338"/>
                  <a:pt x="12320" y="338"/>
                  <a:pt x="12308" y="338"/>
                </a:cubicBezTo>
                <a:cubicBezTo>
                  <a:pt x="12308" y="338"/>
                  <a:pt x="12302" y="338"/>
                  <a:pt x="12296" y="338"/>
                </a:cubicBezTo>
                <a:cubicBezTo>
                  <a:pt x="12302" y="326"/>
                  <a:pt x="12302" y="326"/>
                  <a:pt x="12308" y="320"/>
                </a:cubicBezTo>
                <a:cubicBezTo>
                  <a:pt x="12314" y="314"/>
                  <a:pt x="12320" y="314"/>
                  <a:pt x="12325" y="308"/>
                </a:cubicBezTo>
                <a:cubicBezTo>
                  <a:pt x="12332" y="302"/>
                  <a:pt x="12332" y="297"/>
                  <a:pt x="12337" y="291"/>
                </a:cubicBezTo>
                <a:cubicBezTo>
                  <a:pt x="12332" y="279"/>
                  <a:pt x="12332" y="279"/>
                  <a:pt x="12332" y="279"/>
                </a:cubicBezTo>
                <a:cubicBezTo>
                  <a:pt x="12325" y="279"/>
                  <a:pt x="12325" y="279"/>
                  <a:pt x="12320" y="279"/>
                </a:cubicBezTo>
                <a:cubicBezTo>
                  <a:pt x="12314" y="279"/>
                  <a:pt x="12314" y="285"/>
                  <a:pt x="12308" y="285"/>
                </a:cubicBezTo>
                <a:cubicBezTo>
                  <a:pt x="12302" y="285"/>
                  <a:pt x="12296" y="285"/>
                  <a:pt x="12296" y="285"/>
                </a:cubicBezTo>
                <a:cubicBezTo>
                  <a:pt x="12284" y="285"/>
                  <a:pt x="12284" y="285"/>
                  <a:pt x="12284" y="285"/>
                </a:cubicBezTo>
                <a:cubicBezTo>
                  <a:pt x="12278" y="285"/>
                  <a:pt x="12278" y="291"/>
                  <a:pt x="12272" y="291"/>
                </a:cubicBezTo>
                <a:cubicBezTo>
                  <a:pt x="12266" y="291"/>
                  <a:pt x="12260" y="291"/>
                  <a:pt x="12260" y="291"/>
                </a:cubicBezTo>
                <a:cubicBezTo>
                  <a:pt x="12254" y="297"/>
                  <a:pt x="12248" y="297"/>
                  <a:pt x="12248" y="302"/>
                </a:cubicBezTo>
                <a:cubicBezTo>
                  <a:pt x="12248" y="302"/>
                  <a:pt x="12248" y="308"/>
                  <a:pt x="12248" y="314"/>
                </a:cubicBezTo>
                <a:cubicBezTo>
                  <a:pt x="12248" y="314"/>
                  <a:pt x="12248" y="320"/>
                  <a:pt x="12248" y="326"/>
                </a:cubicBezTo>
                <a:cubicBezTo>
                  <a:pt x="12248" y="332"/>
                  <a:pt x="12248" y="332"/>
                  <a:pt x="12248" y="338"/>
                </a:cubicBezTo>
                <a:cubicBezTo>
                  <a:pt x="12237" y="338"/>
                  <a:pt x="12231" y="338"/>
                  <a:pt x="12219" y="338"/>
                </a:cubicBezTo>
                <a:cubicBezTo>
                  <a:pt x="12219" y="338"/>
                  <a:pt x="12213" y="338"/>
                  <a:pt x="12207" y="338"/>
                </a:cubicBezTo>
                <a:cubicBezTo>
                  <a:pt x="12195" y="338"/>
                  <a:pt x="12195" y="338"/>
                  <a:pt x="12195" y="338"/>
                </a:cubicBezTo>
                <a:cubicBezTo>
                  <a:pt x="12183" y="338"/>
                  <a:pt x="12183" y="338"/>
                  <a:pt x="12183" y="338"/>
                </a:cubicBezTo>
                <a:cubicBezTo>
                  <a:pt x="12177" y="338"/>
                  <a:pt x="12171" y="332"/>
                  <a:pt x="12171" y="338"/>
                </a:cubicBezTo>
                <a:cubicBezTo>
                  <a:pt x="12166" y="338"/>
                  <a:pt x="12159" y="338"/>
                  <a:pt x="12159" y="344"/>
                </a:cubicBezTo>
                <a:cubicBezTo>
                  <a:pt x="12159" y="350"/>
                  <a:pt x="12166" y="356"/>
                  <a:pt x="12166" y="356"/>
                </a:cubicBezTo>
                <a:cubicBezTo>
                  <a:pt x="12159" y="362"/>
                  <a:pt x="12154" y="362"/>
                  <a:pt x="12154" y="362"/>
                </a:cubicBezTo>
                <a:cubicBezTo>
                  <a:pt x="12154" y="368"/>
                  <a:pt x="12159" y="368"/>
                  <a:pt x="12159" y="374"/>
                </a:cubicBezTo>
                <a:cubicBezTo>
                  <a:pt x="12159" y="397"/>
                  <a:pt x="12159" y="397"/>
                  <a:pt x="12159" y="397"/>
                </a:cubicBezTo>
                <a:cubicBezTo>
                  <a:pt x="12142" y="397"/>
                  <a:pt x="12130" y="397"/>
                  <a:pt x="12112" y="397"/>
                </a:cubicBezTo>
                <a:cubicBezTo>
                  <a:pt x="12106" y="397"/>
                  <a:pt x="12100" y="397"/>
                  <a:pt x="12100" y="403"/>
                </a:cubicBezTo>
                <a:cubicBezTo>
                  <a:pt x="12094" y="403"/>
                  <a:pt x="12088" y="403"/>
                  <a:pt x="12088" y="403"/>
                </a:cubicBezTo>
                <a:cubicBezTo>
                  <a:pt x="12082" y="403"/>
                  <a:pt x="12082" y="409"/>
                  <a:pt x="12077" y="409"/>
                </a:cubicBezTo>
                <a:cubicBezTo>
                  <a:pt x="12071" y="409"/>
                  <a:pt x="12065" y="409"/>
                  <a:pt x="12065" y="409"/>
                </a:cubicBezTo>
                <a:cubicBezTo>
                  <a:pt x="12059" y="409"/>
                  <a:pt x="12059" y="415"/>
                  <a:pt x="12053" y="415"/>
                </a:cubicBezTo>
                <a:cubicBezTo>
                  <a:pt x="12047" y="415"/>
                  <a:pt x="12047" y="421"/>
                  <a:pt x="12041" y="427"/>
                </a:cubicBezTo>
                <a:cubicBezTo>
                  <a:pt x="12029" y="439"/>
                  <a:pt x="12029" y="439"/>
                  <a:pt x="12029" y="439"/>
                </a:cubicBezTo>
                <a:lnTo>
                  <a:pt x="12041" y="445"/>
                </a:lnTo>
                <a:close/>
                <a:moveTo>
                  <a:pt x="11810" y="368"/>
                </a:moveTo>
                <a:lnTo>
                  <a:pt x="11810" y="368"/>
                </a:lnTo>
                <a:cubicBezTo>
                  <a:pt x="11804" y="368"/>
                  <a:pt x="11798" y="368"/>
                  <a:pt x="11792" y="368"/>
                </a:cubicBezTo>
                <a:cubicBezTo>
                  <a:pt x="11786" y="368"/>
                  <a:pt x="11780" y="374"/>
                  <a:pt x="11780" y="374"/>
                </a:cubicBezTo>
                <a:cubicBezTo>
                  <a:pt x="11774" y="379"/>
                  <a:pt x="11774" y="379"/>
                  <a:pt x="11768" y="379"/>
                </a:cubicBezTo>
                <a:cubicBezTo>
                  <a:pt x="11762" y="379"/>
                  <a:pt x="11762" y="379"/>
                  <a:pt x="11762" y="379"/>
                </a:cubicBezTo>
                <a:cubicBezTo>
                  <a:pt x="11756" y="379"/>
                  <a:pt x="11750" y="379"/>
                  <a:pt x="11745" y="379"/>
                </a:cubicBezTo>
                <a:cubicBezTo>
                  <a:pt x="11739" y="379"/>
                  <a:pt x="11739" y="374"/>
                  <a:pt x="11733" y="374"/>
                </a:cubicBezTo>
                <a:cubicBezTo>
                  <a:pt x="11727" y="374"/>
                  <a:pt x="11721" y="374"/>
                  <a:pt x="11721" y="368"/>
                </a:cubicBezTo>
                <a:cubicBezTo>
                  <a:pt x="11715" y="374"/>
                  <a:pt x="11715" y="379"/>
                  <a:pt x="11709" y="386"/>
                </a:cubicBezTo>
                <a:lnTo>
                  <a:pt x="11709" y="397"/>
                </a:lnTo>
                <a:cubicBezTo>
                  <a:pt x="11703" y="397"/>
                  <a:pt x="11703" y="403"/>
                  <a:pt x="11697" y="403"/>
                </a:cubicBezTo>
                <a:cubicBezTo>
                  <a:pt x="11691" y="403"/>
                  <a:pt x="11691" y="391"/>
                  <a:pt x="11685" y="391"/>
                </a:cubicBezTo>
                <a:cubicBezTo>
                  <a:pt x="11679" y="391"/>
                  <a:pt x="11679" y="391"/>
                  <a:pt x="11673" y="391"/>
                </a:cubicBezTo>
                <a:cubicBezTo>
                  <a:pt x="11661" y="386"/>
                  <a:pt x="11656" y="386"/>
                  <a:pt x="11650" y="386"/>
                </a:cubicBezTo>
                <a:cubicBezTo>
                  <a:pt x="11626" y="386"/>
                  <a:pt x="11626" y="386"/>
                  <a:pt x="11626" y="386"/>
                </a:cubicBezTo>
                <a:cubicBezTo>
                  <a:pt x="11626" y="391"/>
                  <a:pt x="11626" y="403"/>
                  <a:pt x="11632" y="409"/>
                </a:cubicBezTo>
                <a:cubicBezTo>
                  <a:pt x="11638" y="421"/>
                  <a:pt x="11644" y="427"/>
                  <a:pt x="11656" y="427"/>
                </a:cubicBezTo>
                <a:cubicBezTo>
                  <a:pt x="11668" y="427"/>
                  <a:pt x="11668" y="421"/>
                  <a:pt x="11679" y="415"/>
                </a:cubicBezTo>
                <a:cubicBezTo>
                  <a:pt x="11679" y="415"/>
                  <a:pt x="11685" y="415"/>
                  <a:pt x="11691" y="415"/>
                </a:cubicBezTo>
                <a:cubicBezTo>
                  <a:pt x="11697" y="415"/>
                  <a:pt x="11697" y="409"/>
                  <a:pt x="11703" y="409"/>
                </a:cubicBezTo>
                <a:cubicBezTo>
                  <a:pt x="11709" y="409"/>
                  <a:pt x="11709" y="403"/>
                  <a:pt x="11715" y="403"/>
                </a:cubicBezTo>
                <a:cubicBezTo>
                  <a:pt x="11727" y="403"/>
                  <a:pt x="11733" y="403"/>
                  <a:pt x="11739" y="403"/>
                </a:cubicBezTo>
                <a:cubicBezTo>
                  <a:pt x="11750" y="403"/>
                  <a:pt x="11750" y="403"/>
                  <a:pt x="11762" y="403"/>
                </a:cubicBezTo>
                <a:cubicBezTo>
                  <a:pt x="11768" y="403"/>
                  <a:pt x="11768" y="409"/>
                  <a:pt x="11774" y="409"/>
                </a:cubicBezTo>
                <a:cubicBezTo>
                  <a:pt x="11774" y="409"/>
                  <a:pt x="11780" y="403"/>
                  <a:pt x="11786" y="403"/>
                </a:cubicBezTo>
                <a:cubicBezTo>
                  <a:pt x="11786" y="421"/>
                  <a:pt x="11786" y="421"/>
                  <a:pt x="11786" y="421"/>
                </a:cubicBezTo>
                <a:cubicBezTo>
                  <a:pt x="11780" y="427"/>
                  <a:pt x="11780" y="433"/>
                  <a:pt x="11774" y="433"/>
                </a:cubicBezTo>
                <a:cubicBezTo>
                  <a:pt x="11768" y="433"/>
                  <a:pt x="11762" y="433"/>
                  <a:pt x="11750" y="433"/>
                </a:cubicBezTo>
                <a:cubicBezTo>
                  <a:pt x="11750" y="457"/>
                  <a:pt x="11750" y="457"/>
                  <a:pt x="11750" y="457"/>
                </a:cubicBezTo>
                <a:cubicBezTo>
                  <a:pt x="11750" y="463"/>
                  <a:pt x="11750" y="463"/>
                  <a:pt x="11756" y="468"/>
                </a:cubicBezTo>
                <a:cubicBezTo>
                  <a:pt x="11762" y="474"/>
                  <a:pt x="11762" y="474"/>
                  <a:pt x="11768" y="480"/>
                </a:cubicBezTo>
                <a:cubicBezTo>
                  <a:pt x="11780" y="486"/>
                  <a:pt x="11780" y="486"/>
                  <a:pt x="11780" y="486"/>
                </a:cubicBezTo>
                <a:cubicBezTo>
                  <a:pt x="11792" y="492"/>
                  <a:pt x="11798" y="492"/>
                  <a:pt x="11816" y="492"/>
                </a:cubicBezTo>
                <a:cubicBezTo>
                  <a:pt x="11822" y="492"/>
                  <a:pt x="11827" y="492"/>
                  <a:pt x="11834" y="492"/>
                </a:cubicBezTo>
                <a:cubicBezTo>
                  <a:pt x="11839" y="486"/>
                  <a:pt x="11845" y="486"/>
                  <a:pt x="11845" y="480"/>
                </a:cubicBezTo>
                <a:cubicBezTo>
                  <a:pt x="11851" y="474"/>
                  <a:pt x="11857" y="468"/>
                  <a:pt x="11857" y="463"/>
                </a:cubicBezTo>
                <a:cubicBezTo>
                  <a:pt x="11857" y="457"/>
                  <a:pt x="11851" y="451"/>
                  <a:pt x="11851" y="439"/>
                </a:cubicBezTo>
                <a:cubicBezTo>
                  <a:pt x="11851" y="427"/>
                  <a:pt x="11851" y="427"/>
                  <a:pt x="11851" y="427"/>
                </a:cubicBezTo>
                <a:cubicBezTo>
                  <a:pt x="11863" y="427"/>
                  <a:pt x="11875" y="427"/>
                  <a:pt x="11887" y="427"/>
                </a:cubicBezTo>
                <a:cubicBezTo>
                  <a:pt x="11893" y="427"/>
                  <a:pt x="11893" y="427"/>
                  <a:pt x="11899" y="427"/>
                </a:cubicBezTo>
                <a:cubicBezTo>
                  <a:pt x="11905" y="427"/>
                  <a:pt x="11905" y="427"/>
                  <a:pt x="11905" y="427"/>
                </a:cubicBezTo>
                <a:cubicBezTo>
                  <a:pt x="11911" y="427"/>
                  <a:pt x="11916" y="427"/>
                  <a:pt x="11922" y="427"/>
                </a:cubicBezTo>
                <a:cubicBezTo>
                  <a:pt x="11928" y="427"/>
                  <a:pt x="11928" y="421"/>
                  <a:pt x="11934" y="415"/>
                </a:cubicBezTo>
                <a:cubicBezTo>
                  <a:pt x="11940" y="415"/>
                  <a:pt x="11940" y="415"/>
                  <a:pt x="11946" y="415"/>
                </a:cubicBezTo>
                <a:cubicBezTo>
                  <a:pt x="11952" y="409"/>
                  <a:pt x="11952" y="403"/>
                  <a:pt x="11952" y="397"/>
                </a:cubicBezTo>
                <a:cubicBezTo>
                  <a:pt x="11952" y="379"/>
                  <a:pt x="11952" y="379"/>
                  <a:pt x="11952" y="379"/>
                </a:cubicBezTo>
                <a:cubicBezTo>
                  <a:pt x="11940" y="374"/>
                  <a:pt x="11934" y="374"/>
                  <a:pt x="11922" y="374"/>
                </a:cubicBezTo>
                <a:cubicBezTo>
                  <a:pt x="11922" y="338"/>
                  <a:pt x="11922" y="338"/>
                  <a:pt x="11922" y="338"/>
                </a:cubicBezTo>
                <a:cubicBezTo>
                  <a:pt x="11916" y="338"/>
                  <a:pt x="11916" y="338"/>
                  <a:pt x="11911" y="338"/>
                </a:cubicBezTo>
                <a:cubicBezTo>
                  <a:pt x="11905" y="338"/>
                  <a:pt x="11905" y="338"/>
                  <a:pt x="11899" y="338"/>
                </a:cubicBezTo>
                <a:cubicBezTo>
                  <a:pt x="11887" y="338"/>
                  <a:pt x="11881" y="338"/>
                  <a:pt x="11875" y="338"/>
                </a:cubicBezTo>
                <a:cubicBezTo>
                  <a:pt x="11875" y="344"/>
                  <a:pt x="11875" y="350"/>
                  <a:pt x="11875" y="350"/>
                </a:cubicBezTo>
                <a:cubicBezTo>
                  <a:pt x="11875" y="356"/>
                  <a:pt x="11869" y="356"/>
                  <a:pt x="11863" y="362"/>
                </a:cubicBezTo>
                <a:cubicBezTo>
                  <a:pt x="11863" y="368"/>
                  <a:pt x="11857" y="368"/>
                  <a:pt x="11851" y="374"/>
                </a:cubicBezTo>
                <a:cubicBezTo>
                  <a:pt x="11839" y="379"/>
                  <a:pt x="11827" y="368"/>
                  <a:pt x="11810" y="368"/>
                </a:cubicBezTo>
                <a:close/>
                <a:moveTo>
                  <a:pt x="10179" y="468"/>
                </a:moveTo>
                <a:lnTo>
                  <a:pt x="10179" y="468"/>
                </a:lnTo>
                <a:cubicBezTo>
                  <a:pt x="10179" y="474"/>
                  <a:pt x="10185" y="468"/>
                  <a:pt x="10191" y="474"/>
                </a:cubicBezTo>
                <a:cubicBezTo>
                  <a:pt x="10197" y="474"/>
                  <a:pt x="10197" y="474"/>
                  <a:pt x="10203" y="480"/>
                </a:cubicBezTo>
                <a:cubicBezTo>
                  <a:pt x="10215" y="480"/>
                  <a:pt x="10215" y="480"/>
                  <a:pt x="10215" y="480"/>
                </a:cubicBezTo>
                <a:cubicBezTo>
                  <a:pt x="10215" y="480"/>
                  <a:pt x="10221" y="480"/>
                  <a:pt x="10227" y="480"/>
                </a:cubicBezTo>
                <a:cubicBezTo>
                  <a:pt x="10233" y="480"/>
                  <a:pt x="10233" y="486"/>
                  <a:pt x="10245" y="486"/>
                </a:cubicBezTo>
                <a:cubicBezTo>
                  <a:pt x="10250" y="486"/>
                  <a:pt x="10256" y="486"/>
                  <a:pt x="10262" y="486"/>
                </a:cubicBezTo>
                <a:cubicBezTo>
                  <a:pt x="10268" y="480"/>
                  <a:pt x="10268" y="480"/>
                  <a:pt x="10274" y="480"/>
                </a:cubicBezTo>
                <a:cubicBezTo>
                  <a:pt x="10286" y="480"/>
                  <a:pt x="10286" y="480"/>
                  <a:pt x="10292" y="480"/>
                </a:cubicBezTo>
                <a:cubicBezTo>
                  <a:pt x="10298" y="480"/>
                  <a:pt x="10304" y="480"/>
                  <a:pt x="10304" y="486"/>
                </a:cubicBezTo>
                <a:cubicBezTo>
                  <a:pt x="10310" y="486"/>
                  <a:pt x="10310" y="486"/>
                  <a:pt x="10316" y="492"/>
                </a:cubicBezTo>
                <a:cubicBezTo>
                  <a:pt x="10322" y="492"/>
                  <a:pt x="10316" y="498"/>
                  <a:pt x="10322" y="504"/>
                </a:cubicBezTo>
                <a:cubicBezTo>
                  <a:pt x="10233" y="504"/>
                  <a:pt x="10233" y="504"/>
                  <a:pt x="10233" y="504"/>
                </a:cubicBezTo>
                <a:cubicBezTo>
                  <a:pt x="10233" y="528"/>
                  <a:pt x="10233" y="528"/>
                  <a:pt x="10233" y="528"/>
                </a:cubicBezTo>
                <a:cubicBezTo>
                  <a:pt x="10245" y="534"/>
                  <a:pt x="10250" y="534"/>
                  <a:pt x="10256" y="540"/>
                </a:cubicBezTo>
                <a:cubicBezTo>
                  <a:pt x="10268" y="540"/>
                  <a:pt x="10268" y="552"/>
                  <a:pt x="10280" y="552"/>
                </a:cubicBezTo>
                <a:cubicBezTo>
                  <a:pt x="10339" y="552"/>
                  <a:pt x="10339" y="552"/>
                  <a:pt x="10339" y="552"/>
                </a:cubicBezTo>
                <a:cubicBezTo>
                  <a:pt x="10345" y="552"/>
                  <a:pt x="10351" y="545"/>
                  <a:pt x="10351" y="545"/>
                </a:cubicBezTo>
                <a:cubicBezTo>
                  <a:pt x="10363" y="545"/>
                  <a:pt x="10369" y="545"/>
                  <a:pt x="10375" y="552"/>
                </a:cubicBezTo>
                <a:cubicBezTo>
                  <a:pt x="10381" y="552"/>
                  <a:pt x="10381" y="557"/>
                  <a:pt x="10387" y="563"/>
                </a:cubicBezTo>
                <a:cubicBezTo>
                  <a:pt x="10387" y="563"/>
                  <a:pt x="10393" y="563"/>
                  <a:pt x="10399" y="569"/>
                </a:cubicBezTo>
                <a:cubicBezTo>
                  <a:pt x="10404" y="569"/>
                  <a:pt x="10404" y="569"/>
                  <a:pt x="10411" y="569"/>
                </a:cubicBezTo>
                <a:cubicBezTo>
                  <a:pt x="10416" y="569"/>
                  <a:pt x="10422" y="569"/>
                  <a:pt x="10428" y="569"/>
                </a:cubicBezTo>
                <a:cubicBezTo>
                  <a:pt x="10440" y="569"/>
                  <a:pt x="10446" y="569"/>
                  <a:pt x="10458" y="569"/>
                </a:cubicBezTo>
                <a:cubicBezTo>
                  <a:pt x="10464" y="563"/>
                  <a:pt x="10464" y="563"/>
                  <a:pt x="10470" y="563"/>
                </a:cubicBezTo>
                <a:cubicBezTo>
                  <a:pt x="10476" y="557"/>
                  <a:pt x="10476" y="557"/>
                  <a:pt x="10482" y="552"/>
                </a:cubicBezTo>
                <a:cubicBezTo>
                  <a:pt x="10488" y="552"/>
                  <a:pt x="10488" y="540"/>
                  <a:pt x="10493" y="540"/>
                </a:cubicBezTo>
                <a:cubicBezTo>
                  <a:pt x="10511" y="540"/>
                  <a:pt x="10517" y="552"/>
                  <a:pt x="10529" y="552"/>
                </a:cubicBezTo>
                <a:cubicBezTo>
                  <a:pt x="10541" y="552"/>
                  <a:pt x="10553" y="552"/>
                  <a:pt x="10559" y="545"/>
                </a:cubicBezTo>
                <a:cubicBezTo>
                  <a:pt x="10565" y="540"/>
                  <a:pt x="10570" y="540"/>
                  <a:pt x="10570" y="540"/>
                </a:cubicBezTo>
                <a:cubicBezTo>
                  <a:pt x="10577" y="534"/>
                  <a:pt x="10570" y="522"/>
                  <a:pt x="10570" y="516"/>
                </a:cubicBezTo>
                <a:cubicBezTo>
                  <a:pt x="10577" y="504"/>
                  <a:pt x="10577" y="498"/>
                  <a:pt x="10588" y="498"/>
                </a:cubicBezTo>
                <a:cubicBezTo>
                  <a:pt x="10594" y="498"/>
                  <a:pt x="10594" y="498"/>
                  <a:pt x="10600" y="498"/>
                </a:cubicBezTo>
                <a:cubicBezTo>
                  <a:pt x="10606" y="498"/>
                  <a:pt x="10606" y="498"/>
                  <a:pt x="10612" y="492"/>
                </a:cubicBezTo>
                <a:cubicBezTo>
                  <a:pt x="10618" y="492"/>
                  <a:pt x="10618" y="486"/>
                  <a:pt x="10624" y="486"/>
                </a:cubicBezTo>
                <a:cubicBezTo>
                  <a:pt x="10636" y="480"/>
                  <a:pt x="10636" y="480"/>
                  <a:pt x="10636" y="480"/>
                </a:cubicBezTo>
                <a:cubicBezTo>
                  <a:pt x="10630" y="474"/>
                  <a:pt x="10624" y="463"/>
                  <a:pt x="10618" y="463"/>
                </a:cubicBezTo>
                <a:cubicBezTo>
                  <a:pt x="10606" y="457"/>
                  <a:pt x="10600" y="457"/>
                  <a:pt x="10594" y="457"/>
                </a:cubicBezTo>
                <a:cubicBezTo>
                  <a:pt x="10588" y="457"/>
                  <a:pt x="10582" y="457"/>
                  <a:pt x="10577" y="457"/>
                </a:cubicBezTo>
                <a:cubicBezTo>
                  <a:pt x="10570" y="457"/>
                  <a:pt x="10565" y="468"/>
                  <a:pt x="10559" y="468"/>
                </a:cubicBezTo>
                <a:cubicBezTo>
                  <a:pt x="10535" y="468"/>
                  <a:pt x="10535" y="468"/>
                  <a:pt x="10535" y="468"/>
                </a:cubicBezTo>
                <a:cubicBezTo>
                  <a:pt x="10535" y="463"/>
                  <a:pt x="10535" y="457"/>
                  <a:pt x="10535" y="451"/>
                </a:cubicBezTo>
                <a:cubicBezTo>
                  <a:pt x="10535" y="445"/>
                  <a:pt x="10529" y="445"/>
                  <a:pt x="10529" y="439"/>
                </a:cubicBezTo>
                <a:cubicBezTo>
                  <a:pt x="10523" y="433"/>
                  <a:pt x="10517" y="433"/>
                  <a:pt x="10511" y="427"/>
                </a:cubicBezTo>
                <a:cubicBezTo>
                  <a:pt x="10511" y="427"/>
                  <a:pt x="10505" y="421"/>
                  <a:pt x="10505" y="415"/>
                </a:cubicBezTo>
                <a:cubicBezTo>
                  <a:pt x="10499" y="421"/>
                  <a:pt x="10499" y="421"/>
                  <a:pt x="10493" y="421"/>
                </a:cubicBezTo>
                <a:cubicBezTo>
                  <a:pt x="10488" y="421"/>
                  <a:pt x="10488" y="427"/>
                  <a:pt x="10488" y="433"/>
                </a:cubicBezTo>
                <a:cubicBezTo>
                  <a:pt x="10482" y="433"/>
                  <a:pt x="10476" y="439"/>
                  <a:pt x="10476" y="445"/>
                </a:cubicBezTo>
                <a:cubicBezTo>
                  <a:pt x="10464" y="451"/>
                  <a:pt x="10458" y="457"/>
                  <a:pt x="10446" y="457"/>
                </a:cubicBezTo>
                <a:cubicBezTo>
                  <a:pt x="10446" y="457"/>
                  <a:pt x="10440" y="463"/>
                  <a:pt x="10434" y="463"/>
                </a:cubicBezTo>
                <a:cubicBezTo>
                  <a:pt x="10428" y="463"/>
                  <a:pt x="10428" y="457"/>
                  <a:pt x="10422" y="451"/>
                </a:cubicBezTo>
                <a:cubicBezTo>
                  <a:pt x="10446" y="427"/>
                  <a:pt x="10446" y="427"/>
                  <a:pt x="10446" y="427"/>
                </a:cubicBezTo>
                <a:cubicBezTo>
                  <a:pt x="10446" y="421"/>
                  <a:pt x="10446" y="421"/>
                  <a:pt x="10446" y="421"/>
                </a:cubicBezTo>
                <a:cubicBezTo>
                  <a:pt x="10446" y="415"/>
                  <a:pt x="10446" y="415"/>
                  <a:pt x="10446" y="409"/>
                </a:cubicBezTo>
                <a:cubicBezTo>
                  <a:pt x="10440" y="409"/>
                  <a:pt x="10440" y="409"/>
                  <a:pt x="10434" y="415"/>
                </a:cubicBezTo>
                <a:cubicBezTo>
                  <a:pt x="10428" y="415"/>
                  <a:pt x="10428" y="421"/>
                  <a:pt x="10422" y="421"/>
                </a:cubicBezTo>
                <a:cubicBezTo>
                  <a:pt x="10416" y="421"/>
                  <a:pt x="10416" y="421"/>
                  <a:pt x="10416" y="421"/>
                </a:cubicBezTo>
                <a:cubicBezTo>
                  <a:pt x="10411" y="427"/>
                  <a:pt x="10411" y="415"/>
                  <a:pt x="10404" y="415"/>
                </a:cubicBezTo>
                <a:cubicBezTo>
                  <a:pt x="10369" y="415"/>
                  <a:pt x="10369" y="415"/>
                  <a:pt x="10369" y="415"/>
                </a:cubicBezTo>
                <a:cubicBezTo>
                  <a:pt x="10369" y="427"/>
                  <a:pt x="10369" y="433"/>
                  <a:pt x="10369" y="445"/>
                </a:cubicBezTo>
                <a:cubicBezTo>
                  <a:pt x="10369" y="457"/>
                  <a:pt x="10369" y="463"/>
                  <a:pt x="10363" y="468"/>
                </a:cubicBezTo>
                <a:cubicBezTo>
                  <a:pt x="10363" y="474"/>
                  <a:pt x="10357" y="474"/>
                  <a:pt x="10357" y="480"/>
                </a:cubicBezTo>
                <a:cubicBezTo>
                  <a:pt x="10345" y="480"/>
                  <a:pt x="10345" y="480"/>
                  <a:pt x="10345" y="480"/>
                </a:cubicBezTo>
                <a:cubicBezTo>
                  <a:pt x="10345" y="463"/>
                  <a:pt x="10345" y="457"/>
                  <a:pt x="10339" y="445"/>
                </a:cubicBezTo>
                <a:cubicBezTo>
                  <a:pt x="10339" y="439"/>
                  <a:pt x="10333" y="439"/>
                  <a:pt x="10327" y="433"/>
                </a:cubicBezTo>
                <a:cubicBezTo>
                  <a:pt x="10327" y="433"/>
                  <a:pt x="10322" y="433"/>
                  <a:pt x="10316" y="427"/>
                </a:cubicBezTo>
                <a:cubicBezTo>
                  <a:pt x="10310" y="427"/>
                  <a:pt x="10310" y="427"/>
                  <a:pt x="10304" y="427"/>
                </a:cubicBezTo>
                <a:cubicBezTo>
                  <a:pt x="10268" y="427"/>
                  <a:pt x="10250" y="421"/>
                  <a:pt x="10209" y="421"/>
                </a:cubicBezTo>
                <a:cubicBezTo>
                  <a:pt x="10209" y="421"/>
                  <a:pt x="10203" y="427"/>
                  <a:pt x="10197" y="427"/>
                </a:cubicBezTo>
                <a:lnTo>
                  <a:pt x="10191" y="427"/>
                </a:lnTo>
                <a:cubicBezTo>
                  <a:pt x="10179" y="433"/>
                  <a:pt x="10173" y="439"/>
                  <a:pt x="10173" y="445"/>
                </a:cubicBezTo>
                <a:cubicBezTo>
                  <a:pt x="10173" y="457"/>
                  <a:pt x="10173" y="463"/>
                  <a:pt x="10179" y="468"/>
                </a:cubicBezTo>
                <a:close/>
                <a:moveTo>
                  <a:pt x="10061" y="682"/>
                </a:moveTo>
                <a:lnTo>
                  <a:pt x="10061" y="682"/>
                </a:lnTo>
                <a:cubicBezTo>
                  <a:pt x="10061" y="688"/>
                  <a:pt x="10067" y="688"/>
                  <a:pt x="10067" y="688"/>
                </a:cubicBezTo>
                <a:cubicBezTo>
                  <a:pt x="10067" y="688"/>
                  <a:pt x="10067" y="700"/>
                  <a:pt x="10061" y="700"/>
                </a:cubicBezTo>
                <a:cubicBezTo>
                  <a:pt x="10055" y="700"/>
                  <a:pt x="10049" y="694"/>
                  <a:pt x="10037" y="694"/>
                </a:cubicBezTo>
                <a:cubicBezTo>
                  <a:pt x="10025" y="694"/>
                  <a:pt x="10025" y="694"/>
                  <a:pt x="10025" y="694"/>
                </a:cubicBezTo>
                <a:cubicBezTo>
                  <a:pt x="10019" y="694"/>
                  <a:pt x="10013" y="694"/>
                  <a:pt x="10013" y="694"/>
                </a:cubicBezTo>
                <a:cubicBezTo>
                  <a:pt x="10001" y="694"/>
                  <a:pt x="9995" y="688"/>
                  <a:pt x="9990" y="694"/>
                </a:cubicBezTo>
                <a:cubicBezTo>
                  <a:pt x="9983" y="694"/>
                  <a:pt x="9983" y="694"/>
                  <a:pt x="9978" y="700"/>
                </a:cubicBezTo>
                <a:cubicBezTo>
                  <a:pt x="9972" y="700"/>
                  <a:pt x="9972" y="706"/>
                  <a:pt x="9966" y="706"/>
                </a:cubicBezTo>
                <a:cubicBezTo>
                  <a:pt x="9954" y="706"/>
                  <a:pt x="9942" y="700"/>
                  <a:pt x="9930" y="706"/>
                </a:cubicBezTo>
                <a:cubicBezTo>
                  <a:pt x="9912" y="706"/>
                  <a:pt x="9906" y="706"/>
                  <a:pt x="9895" y="718"/>
                </a:cubicBezTo>
                <a:cubicBezTo>
                  <a:pt x="9889" y="718"/>
                  <a:pt x="9889" y="723"/>
                  <a:pt x="9889" y="729"/>
                </a:cubicBezTo>
                <a:cubicBezTo>
                  <a:pt x="9889" y="753"/>
                  <a:pt x="9889" y="753"/>
                  <a:pt x="9889" y="753"/>
                </a:cubicBezTo>
                <a:cubicBezTo>
                  <a:pt x="9906" y="747"/>
                  <a:pt x="9912" y="747"/>
                  <a:pt x="9924" y="747"/>
                </a:cubicBezTo>
                <a:cubicBezTo>
                  <a:pt x="9936" y="747"/>
                  <a:pt x="9936" y="747"/>
                  <a:pt x="9936" y="747"/>
                </a:cubicBezTo>
                <a:cubicBezTo>
                  <a:pt x="9942" y="747"/>
                  <a:pt x="9942" y="747"/>
                  <a:pt x="9948" y="747"/>
                </a:cubicBezTo>
                <a:cubicBezTo>
                  <a:pt x="9954" y="747"/>
                  <a:pt x="9960" y="753"/>
                  <a:pt x="9966" y="753"/>
                </a:cubicBezTo>
                <a:cubicBezTo>
                  <a:pt x="9978" y="753"/>
                  <a:pt x="9990" y="753"/>
                  <a:pt x="9995" y="747"/>
                </a:cubicBezTo>
                <a:cubicBezTo>
                  <a:pt x="10007" y="741"/>
                  <a:pt x="10013" y="735"/>
                  <a:pt x="10019" y="729"/>
                </a:cubicBezTo>
                <a:cubicBezTo>
                  <a:pt x="10025" y="729"/>
                  <a:pt x="10031" y="723"/>
                  <a:pt x="10037" y="723"/>
                </a:cubicBezTo>
                <a:cubicBezTo>
                  <a:pt x="10043" y="723"/>
                  <a:pt x="10043" y="723"/>
                  <a:pt x="10043" y="723"/>
                </a:cubicBezTo>
                <a:cubicBezTo>
                  <a:pt x="10049" y="723"/>
                  <a:pt x="10049" y="723"/>
                  <a:pt x="10055" y="723"/>
                </a:cubicBezTo>
                <a:cubicBezTo>
                  <a:pt x="10061" y="729"/>
                  <a:pt x="10055" y="735"/>
                  <a:pt x="10061" y="735"/>
                </a:cubicBezTo>
                <a:cubicBezTo>
                  <a:pt x="10055" y="741"/>
                  <a:pt x="10055" y="747"/>
                  <a:pt x="10049" y="747"/>
                </a:cubicBezTo>
                <a:cubicBezTo>
                  <a:pt x="10049" y="747"/>
                  <a:pt x="10043" y="747"/>
                  <a:pt x="10037" y="747"/>
                </a:cubicBezTo>
                <a:cubicBezTo>
                  <a:pt x="10037" y="753"/>
                  <a:pt x="10031" y="753"/>
                  <a:pt x="10031" y="753"/>
                </a:cubicBezTo>
                <a:cubicBezTo>
                  <a:pt x="10025" y="753"/>
                  <a:pt x="10025" y="759"/>
                  <a:pt x="10019" y="765"/>
                </a:cubicBezTo>
                <a:cubicBezTo>
                  <a:pt x="10013" y="765"/>
                  <a:pt x="10007" y="771"/>
                  <a:pt x="10001" y="771"/>
                </a:cubicBezTo>
                <a:cubicBezTo>
                  <a:pt x="9995" y="771"/>
                  <a:pt x="9990" y="771"/>
                  <a:pt x="9983" y="771"/>
                </a:cubicBezTo>
                <a:cubicBezTo>
                  <a:pt x="9972" y="771"/>
                  <a:pt x="9960" y="771"/>
                  <a:pt x="9948" y="771"/>
                </a:cubicBezTo>
                <a:cubicBezTo>
                  <a:pt x="9942" y="771"/>
                  <a:pt x="9936" y="771"/>
                  <a:pt x="9936" y="771"/>
                </a:cubicBezTo>
                <a:cubicBezTo>
                  <a:pt x="9930" y="771"/>
                  <a:pt x="9924" y="771"/>
                  <a:pt x="9924" y="777"/>
                </a:cubicBezTo>
                <a:cubicBezTo>
                  <a:pt x="9918" y="777"/>
                  <a:pt x="9912" y="777"/>
                  <a:pt x="9912" y="777"/>
                </a:cubicBezTo>
                <a:cubicBezTo>
                  <a:pt x="9906" y="783"/>
                  <a:pt x="9906" y="783"/>
                  <a:pt x="9906" y="789"/>
                </a:cubicBezTo>
                <a:cubicBezTo>
                  <a:pt x="9906" y="795"/>
                  <a:pt x="9912" y="795"/>
                  <a:pt x="9912" y="800"/>
                </a:cubicBezTo>
                <a:cubicBezTo>
                  <a:pt x="9918" y="812"/>
                  <a:pt x="9924" y="818"/>
                  <a:pt x="9930" y="818"/>
                </a:cubicBezTo>
                <a:cubicBezTo>
                  <a:pt x="9936" y="824"/>
                  <a:pt x="9936" y="818"/>
                  <a:pt x="9942" y="818"/>
                </a:cubicBezTo>
                <a:cubicBezTo>
                  <a:pt x="9954" y="824"/>
                  <a:pt x="9960" y="818"/>
                  <a:pt x="9966" y="818"/>
                </a:cubicBezTo>
                <a:cubicBezTo>
                  <a:pt x="9972" y="818"/>
                  <a:pt x="9972" y="824"/>
                  <a:pt x="9978" y="824"/>
                </a:cubicBezTo>
                <a:cubicBezTo>
                  <a:pt x="9983" y="824"/>
                  <a:pt x="9990" y="830"/>
                  <a:pt x="10001" y="836"/>
                </a:cubicBezTo>
                <a:cubicBezTo>
                  <a:pt x="10001" y="836"/>
                  <a:pt x="10007" y="842"/>
                  <a:pt x="10013" y="842"/>
                </a:cubicBezTo>
                <a:cubicBezTo>
                  <a:pt x="10013" y="848"/>
                  <a:pt x="10013" y="854"/>
                  <a:pt x="10019" y="854"/>
                </a:cubicBezTo>
                <a:cubicBezTo>
                  <a:pt x="10019" y="860"/>
                  <a:pt x="10025" y="860"/>
                  <a:pt x="10025" y="866"/>
                </a:cubicBezTo>
                <a:cubicBezTo>
                  <a:pt x="10031" y="877"/>
                  <a:pt x="10037" y="877"/>
                  <a:pt x="10043" y="889"/>
                </a:cubicBezTo>
                <a:cubicBezTo>
                  <a:pt x="10055" y="884"/>
                  <a:pt x="10055" y="884"/>
                  <a:pt x="10055" y="884"/>
                </a:cubicBezTo>
                <a:lnTo>
                  <a:pt x="10055" y="877"/>
                </a:lnTo>
                <a:cubicBezTo>
                  <a:pt x="10055" y="872"/>
                  <a:pt x="10061" y="866"/>
                  <a:pt x="10061" y="866"/>
                </a:cubicBezTo>
                <a:cubicBezTo>
                  <a:pt x="10067" y="860"/>
                  <a:pt x="10072" y="860"/>
                  <a:pt x="10072" y="860"/>
                </a:cubicBezTo>
                <a:cubicBezTo>
                  <a:pt x="10084" y="854"/>
                  <a:pt x="10090" y="854"/>
                  <a:pt x="10096" y="842"/>
                </a:cubicBezTo>
                <a:cubicBezTo>
                  <a:pt x="10096" y="842"/>
                  <a:pt x="10096" y="836"/>
                  <a:pt x="10102" y="830"/>
                </a:cubicBezTo>
                <a:cubicBezTo>
                  <a:pt x="10102" y="824"/>
                  <a:pt x="10096" y="818"/>
                  <a:pt x="10102" y="806"/>
                </a:cubicBezTo>
                <a:cubicBezTo>
                  <a:pt x="10102" y="800"/>
                  <a:pt x="10102" y="800"/>
                  <a:pt x="10108" y="795"/>
                </a:cubicBezTo>
                <a:cubicBezTo>
                  <a:pt x="10108" y="789"/>
                  <a:pt x="10114" y="789"/>
                  <a:pt x="10114" y="783"/>
                </a:cubicBezTo>
                <a:cubicBezTo>
                  <a:pt x="10120" y="783"/>
                  <a:pt x="10126" y="777"/>
                  <a:pt x="10126" y="777"/>
                </a:cubicBezTo>
                <a:cubicBezTo>
                  <a:pt x="10138" y="777"/>
                  <a:pt x="10144" y="777"/>
                  <a:pt x="10150" y="777"/>
                </a:cubicBezTo>
                <a:cubicBezTo>
                  <a:pt x="10150" y="723"/>
                  <a:pt x="10150" y="723"/>
                  <a:pt x="10150" y="723"/>
                </a:cubicBezTo>
                <a:cubicBezTo>
                  <a:pt x="10156" y="723"/>
                  <a:pt x="10161" y="723"/>
                  <a:pt x="10173" y="723"/>
                </a:cubicBezTo>
                <a:cubicBezTo>
                  <a:pt x="10179" y="718"/>
                  <a:pt x="10185" y="711"/>
                  <a:pt x="10197" y="706"/>
                </a:cubicBezTo>
                <a:cubicBezTo>
                  <a:pt x="10191" y="700"/>
                  <a:pt x="10185" y="700"/>
                  <a:pt x="10185" y="694"/>
                </a:cubicBezTo>
                <a:cubicBezTo>
                  <a:pt x="10185" y="688"/>
                  <a:pt x="10185" y="688"/>
                  <a:pt x="10185" y="682"/>
                </a:cubicBezTo>
                <a:cubicBezTo>
                  <a:pt x="10185" y="682"/>
                  <a:pt x="10185" y="676"/>
                  <a:pt x="10185" y="670"/>
                </a:cubicBezTo>
                <a:cubicBezTo>
                  <a:pt x="10185" y="670"/>
                  <a:pt x="10191" y="664"/>
                  <a:pt x="10191" y="658"/>
                </a:cubicBezTo>
                <a:cubicBezTo>
                  <a:pt x="10191" y="658"/>
                  <a:pt x="10185" y="652"/>
                  <a:pt x="10185" y="646"/>
                </a:cubicBezTo>
                <a:cubicBezTo>
                  <a:pt x="10268" y="646"/>
                  <a:pt x="10268" y="646"/>
                  <a:pt x="10268" y="646"/>
                </a:cubicBezTo>
                <a:cubicBezTo>
                  <a:pt x="10268" y="652"/>
                  <a:pt x="10268" y="658"/>
                  <a:pt x="10268" y="664"/>
                </a:cubicBezTo>
                <a:cubicBezTo>
                  <a:pt x="10268" y="670"/>
                  <a:pt x="10262" y="676"/>
                  <a:pt x="10262" y="688"/>
                </a:cubicBezTo>
                <a:cubicBezTo>
                  <a:pt x="10262" y="694"/>
                  <a:pt x="10262" y="694"/>
                  <a:pt x="10262" y="700"/>
                </a:cubicBezTo>
                <a:cubicBezTo>
                  <a:pt x="10268" y="700"/>
                  <a:pt x="10274" y="700"/>
                  <a:pt x="10286" y="700"/>
                </a:cubicBezTo>
                <a:cubicBezTo>
                  <a:pt x="10292" y="700"/>
                  <a:pt x="10298" y="700"/>
                  <a:pt x="10298" y="706"/>
                </a:cubicBezTo>
                <a:cubicBezTo>
                  <a:pt x="10304" y="706"/>
                  <a:pt x="10310" y="706"/>
                  <a:pt x="10310" y="711"/>
                </a:cubicBezTo>
                <a:cubicBezTo>
                  <a:pt x="10310" y="718"/>
                  <a:pt x="10310" y="718"/>
                  <a:pt x="10310" y="723"/>
                </a:cubicBezTo>
                <a:cubicBezTo>
                  <a:pt x="10310" y="729"/>
                  <a:pt x="10310" y="741"/>
                  <a:pt x="10310" y="747"/>
                </a:cubicBezTo>
                <a:cubicBezTo>
                  <a:pt x="10304" y="753"/>
                  <a:pt x="10298" y="747"/>
                  <a:pt x="10298" y="753"/>
                </a:cubicBezTo>
                <a:cubicBezTo>
                  <a:pt x="10286" y="759"/>
                  <a:pt x="10280" y="765"/>
                  <a:pt x="10280" y="777"/>
                </a:cubicBezTo>
                <a:cubicBezTo>
                  <a:pt x="10280" y="783"/>
                  <a:pt x="10280" y="789"/>
                  <a:pt x="10280" y="795"/>
                </a:cubicBezTo>
                <a:cubicBezTo>
                  <a:pt x="10310" y="795"/>
                  <a:pt x="10310" y="795"/>
                  <a:pt x="10310" y="795"/>
                </a:cubicBezTo>
                <a:cubicBezTo>
                  <a:pt x="10322" y="795"/>
                  <a:pt x="10327" y="783"/>
                  <a:pt x="10345" y="771"/>
                </a:cubicBezTo>
                <a:cubicBezTo>
                  <a:pt x="10351" y="765"/>
                  <a:pt x="10357" y="759"/>
                  <a:pt x="10363" y="759"/>
                </a:cubicBezTo>
                <a:cubicBezTo>
                  <a:pt x="10369" y="759"/>
                  <a:pt x="10375" y="765"/>
                  <a:pt x="10375" y="771"/>
                </a:cubicBezTo>
                <a:cubicBezTo>
                  <a:pt x="10381" y="771"/>
                  <a:pt x="10375" y="777"/>
                  <a:pt x="10375" y="783"/>
                </a:cubicBezTo>
                <a:cubicBezTo>
                  <a:pt x="10375" y="789"/>
                  <a:pt x="10375" y="795"/>
                  <a:pt x="10375" y="800"/>
                </a:cubicBezTo>
                <a:cubicBezTo>
                  <a:pt x="10411" y="800"/>
                  <a:pt x="10411" y="800"/>
                  <a:pt x="10411" y="800"/>
                </a:cubicBezTo>
                <a:cubicBezTo>
                  <a:pt x="10411" y="800"/>
                  <a:pt x="10416" y="800"/>
                  <a:pt x="10422" y="800"/>
                </a:cubicBezTo>
                <a:cubicBezTo>
                  <a:pt x="10422" y="795"/>
                  <a:pt x="10422" y="789"/>
                  <a:pt x="10422" y="789"/>
                </a:cubicBezTo>
                <a:cubicBezTo>
                  <a:pt x="10422" y="783"/>
                  <a:pt x="10428" y="777"/>
                  <a:pt x="10428" y="777"/>
                </a:cubicBezTo>
                <a:cubicBezTo>
                  <a:pt x="10493" y="777"/>
                  <a:pt x="10493" y="777"/>
                  <a:pt x="10493" y="777"/>
                </a:cubicBezTo>
                <a:cubicBezTo>
                  <a:pt x="10517" y="771"/>
                  <a:pt x="10517" y="771"/>
                  <a:pt x="10517" y="771"/>
                </a:cubicBezTo>
                <a:cubicBezTo>
                  <a:pt x="10517" y="759"/>
                  <a:pt x="10517" y="759"/>
                  <a:pt x="10517" y="759"/>
                </a:cubicBezTo>
                <a:cubicBezTo>
                  <a:pt x="10511" y="747"/>
                  <a:pt x="10505" y="735"/>
                  <a:pt x="10488" y="735"/>
                </a:cubicBezTo>
                <a:cubicBezTo>
                  <a:pt x="10482" y="735"/>
                  <a:pt x="10482" y="735"/>
                  <a:pt x="10476" y="735"/>
                </a:cubicBezTo>
                <a:cubicBezTo>
                  <a:pt x="10464" y="735"/>
                  <a:pt x="10458" y="735"/>
                  <a:pt x="10452" y="735"/>
                </a:cubicBezTo>
                <a:cubicBezTo>
                  <a:pt x="10446" y="723"/>
                  <a:pt x="10446" y="718"/>
                  <a:pt x="10446" y="711"/>
                </a:cubicBezTo>
                <a:cubicBezTo>
                  <a:pt x="10446" y="706"/>
                  <a:pt x="10452" y="700"/>
                  <a:pt x="10452" y="700"/>
                </a:cubicBezTo>
                <a:cubicBezTo>
                  <a:pt x="10375" y="700"/>
                  <a:pt x="10375" y="700"/>
                  <a:pt x="10375" y="700"/>
                </a:cubicBezTo>
                <a:cubicBezTo>
                  <a:pt x="10375" y="682"/>
                  <a:pt x="10381" y="664"/>
                  <a:pt x="10369" y="652"/>
                </a:cubicBezTo>
                <a:cubicBezTo>
                  <a:pt x="10363" y="652"/>
                  <a:pt x="10363" y="652"/>
                  <a:pt x="10357" y="652"/>
                </a:cubicBezTo>
                <a:cubicBezTo>
                  <a:pt x="10351" y="652"/>
                  <a:pt x="10351" y="646"/>
                  <a:pt x="10345" y="646"/>
                </a:cubicBezTo>
                <a:cubicBezTo>
                  <a:pt x="10345" y="646"/>
                  <a:pt x="10339" y="640"/>
                  <a:pt x="10339" y="634"/>
                </a:cubicBezTo>
                <a:lnTo>
                  <a:pt x="10339" y="623"/>
                </a:lnTo>
                <a:cubicBezTo>
                  <a:pt x="10327" y="617"/>
                  <a:pt x="10322" y="617"/>
                  <a:pt x="10310" y="617"/>
                </a:cubicBezTo>
                <a:cubicBezTo>
                  <a:pt x="10310" y="617"/>
                  <a:pt x="10304" y="617"/>
                  <a:pt x="10298" y="617"/>
                </a:cubicBezTo>
                <a:cubicBezTo>
                  <a:pt x="10292" y="617"/>
                  <a:pt x="10292" y="611"/>
                  <a:pt x="10286" y="611"/>
                </a:cubicBezTo>
                <a:cubicBezTo>
                  <a:pt x="10280" y="605"/>
                  <a:pt x="10286" y="593"/>
                  <a:pt x="10274" y="587"/>
                </a:cubicBezTo>
                <a:cubicBezTo>
                  <a:pt x="10274" y="587"/>
                  <a:pt x="10268" y="587"/>
                  <a:pt x="10268" y="581"/>
                </a:cubicBezTo>
                <a:cubicBezTo>
                  <a:pt x="10262" y="581"/>
                  <a:pt x="10256" y="581"/>
                  <a:pt x="10256" y="581"/>
                </a:cubicBezTo>
                <a:cubicBezTo>
                  <a:pt x="10250" y="581"/>
                  <a:pt x="10245" y="581"/>
                  <a:pt x="10245" y="581"/>
                </a:cubicBezTo>
                <a:cubicBezTo>
                  <a:pt x="10233" y="587"/>
                  <a:pt x="10233" y="593"/>
                  <a:pt x="10227" y="593"/>
                </a:cubicBezTo>
                <a:cubicBezTo>
                  <a:pt x="10215" y="593"/>
                  <a:pt x="10209" y="593"/>
                  <a:pt x="10203" y="587"/>
                </a:cubicBezTo>
                <a:cubicBezTo>
                  <a:pt x="10197" y="587"/>
                  <a:pt x="10197" y="593"/>
                  <a:pt x="10191" y="587"/>
                </a:cubicBezTo>
                <a:cubicBezTo>
                  <a:pt x="10185" y="587"/>
                  <a:pt x="10185" y="581"/>
                  <a:pt x="10179" y="581"/>
                </a:cubicBezTo>
                <a:cubicBezTo>
                  <a:pt x="10179" y="545"/>
                  <a:pt x="10179" y="545"/>
                  <a:pt x="10179" y="545"/>
                </a:cubicBezTo>
                <a:lnTo>
                  <a:pt x="10185" y="552"/>
                </a:lnTo>
                <a:cubicBezTo>
                  <a:pt x="10179" y="552"/>
                  <a:pt x="10173" y="552"/>
                  <a:pt x="10167" y="552"/>
                </a:cubicBezTo>
                <a:cubicBezTo>
                  <a:pt x="10161" y="552"/>
                  <a:pt x="10156" y="552"/>
                  <a:pt x="10150" y="552"/>
                </a:cubicBezTo>
                <a:cubicBezTo>
                  <a:pt x="10144" y="552"/>
                  <a:pt x="10144" y="552"/>
                  <a:pt x="10138" y="545"/>
                </a:cubicBezTo>
                <a:cubicBezTo>
                  <a:pt x="10138" y="545"/>
                  <a:pt x="10138" y="540"/>
                  <a:pt x="10138" y="534"/>
                </a:cubicBezTo>
                <a:cubicBezTo>
                  <a:pt x="10144" y="528"/>
                  <a:pt x="10156" y="522"/>
                  <a:pt x="10156" y="510"/>
                </a:cubicBezTo>
                <a:cubicBezTo>
                  <a:pt x="10156" y="510"/>
                  <a:pt x="10156" y="504"/>
                  <a:pt x="10156" y="498"/>
                </a:cubicBezTo>
                <a:cubicBezTo>
                  <a:pt x="10055" y="486"/>
                  <a:pt x="10055" y="486"/>
                  <a:pt x="10055" y="486"/>
                </a:cubicBezTo>
                <a:cubicBezTo>
                  <a:pt x="10055" y="486"/>
                  <a:pt x="10049" y="480"/>
                  <a:pt x="10043" y="486"/>
                </a:cubicBezTo>
                <a:cubicBezTo>
                  <a:pt x="10037" y="486"/>
                  <a:pt x="10037" y="492"/>
                  <a:pt x="10037" y="492"/>
                </a:cubicBezTo>
                <a:cubicBezTo>
                  <a:pt x="10031" y="504"/>
                  <a:pt x="10031" y="510"/>
                  <a:pt x="10031" y="516"/>
                </a:cubicBezTo>
                <a:cubicBezTo>
                  <a:pt x="10031" y="528"/>
                  <a:pt x="10031" y="528"/>
                  <a:pt x="10031" y="528"/>
                </a:cubicBezTo>
                <a:cubicBezTo>
                  <a:pt x="10031" y="534"/>
                  <a:pt x="10031" y="540"/>
                  <a:pt x="10031" y="540"/>
                </a:cubicBezTo>
                <a:cubicBezTo>
                  <a:pt x="10031" y="545"/>
                  <a:pt x="10037" y="552"/>
                  <a:pt x="10037" y="557"/>
                </a:cubicBezTo>
                <a:cubicBezTo>
                  <a:pt x="10037" y="569"/>
                  <a:pt x="10037" y="569"/>
                  <a:pt x="10031" y="575"/>
                </a:cubicBezTo>
                <a:cubicBezTo>
                  <a:pt x="10025" y="581"/>
                  <a:pt x="10019" y="587"/>
                  <a:pt x="10013" y="587"/>
                </a:cubicBezTo>
                <a:cubicBezTo>
                  <a:pt x="10007" y="587"/>
                  <a:pt x="10001" y="587"/>
                  <a:pt x="9995" y="581"/>
                </a:cubicBezTo>
                <a:cubicBezTo>
                  <a:pt x="9990" y="575"/>
                  <a:pt x="9990" y="563"/>
                  <a:pt x="9990" y="557"/>
                </a:cubicBezTo>
                <a:cubicBezTo>
                  <a:pt x="9990" y="545"/>
                  <a:pt x="9990" y="545"/>
                  <a:pt x="9990" y="545"/>
                </a:cubicBezTo>
                <a:cubicBezTo>
                  <a:pt x="9990" y="540"/>
                  <a:pt x="9983" y="534"/>
                  <a:pt x="9983" y="534"/>
                </a:cubicBezTo>
                <a:cubicBezTo>
                  <a:pt x="9983" y="522"/>
                  <a:pt x="9983" y="522"/>
                  <a:pt x="9983" y="522"/>
                </a:cubicBezTo>
                <a:cubicBezTo>
                  <a:pt x="9983" y="510"/>
                  <a:pt x="9983" y="510"/>
                  <a:pt x="9983" y="498"/>
                </a:cubicBezTo>
                <a:cubicBezTo>
                  <a:pt x="9960" y="498"/>
                  <a:pt x="9960" y="498"/>
                  <a:pt x="9960" y="498"/>
                </a:cubicBezTo>
                <a:cubicBezTo>
                  <a:pt x="9954" y="504"/>
                  <a:pt x="9942" y="504"/>
                  <a:pt x="9936" y="510"/>
                </a:cubicBezTo>
                <a:cubicBezTo>
                  <a:pt x="9936" y="510"/>
                  <a:pt x="9936" y="516"/>
                  <a:pt x="9930" y="522"/>
                </a:cubicBezTo>
                <a:cubicBezTo>
                  <a:pt x="9930" y="522"/>
                  <a:pt x="9924" y="528"/>
                  <a:pt x="9918" y="528"/>
                </a:cubicBezTo>
                <a:cubicBezTo>
                  <a:pt x="9918" y="534"/>
                  <a:pt x="9912" y="540"/>
                  <a:pt x="9906" y="540"/>
                </a:cubicBezTo>
                <a:cubicBezTo>
                  <a:pt x="9871" y="540"/>
                  <a:pt x="9871" y="540"/>
                  <a:pt x="9871" y="540"/>
                </a:cubicBezTo>
                <a:cubicBezTo>
                  <a:pt x="9871" y="516"/>
                  <a:pt x="9871" y="516"/>
                  <a:pt x="9871" y="516"/>
                </a:cubicBezTo>
                <a:cubicBezTo>
                  <a:pt x="9877" y="516"/>
                  <a:pt x="9871" y="510"/>
                  <a:pt x="9877" y="504"/>
                </a:cubicBezTo>
                <a:cubicBezTo>
                  <a:pt x="9883" y="504"/>
                  <a:pt x="9883" y="510"/>
                  <a:pt x="9889" y="504"/>
                </a:cubicBezTo>
                <a:cubicBezTo>
                  <a:pt x="9895" y="504"/>
                  <a:pt x="9895" y="498"/>
                  <a:pt x="9901" y="498"/>
                </a:cubicBezTo>
                <a:cubicBezTo>
                  <a:pt x="9895" y="486"/>
                  <a:pt x="9895" y="486"/>
                  <a:pt x="9895" y="486"/>
                </a:cubicBezTo>
                <a:cubicBezTo>
                  <a:pt x="9895" y="486"/>
                  <a:pt x="9889" y="486"/>
                  <a:pt x="9883" y="486"/>
                </a:cubicBezTo>
                <a:lnTo>
                  <a:pt x="9877" y="492"/>
                </a:lnTo>
                <a:cubicBezTo>
                  <a:pt x="9871" y="498"/>
                  <a:pt x="9865" y="498"/>
                  <a:pt x="9865" y="498"/>
                </a:cubicBezTo>
                <a:cubicBezTo>
                  <a:pt x="9859" y="504"/>
                  <a:pt x="9859" y="510"/>
                  <a:pt x="9859" y="510"/>
                </a:cubicBezTo>
                <a:cubicBezTo>
                  <a:pt x="9783" y="510"/>
                  <a:pt x="9783" y="510"/>
                  <a:pt x="9783" y="510"/>
                </a:cubicBezTo>
                <a:cubicBezTo>
                  <a:pt x="9777" y="510"/>
                  <a:pt x="9777" y="516"/>
                  <a:pt x="9771" y="516"/>
                </a:cubicBezTo>
                <a:cubicBezTo>
                  <a:pt x="9765" y="516"/>
                  <a:pt x="9753" y="516"/>
                  <a:pt x="9747" y="516"/>
                </a:cubicBezTo>
                <a:cubicBezTo>
                  <a:pt x="9741" y="516"/>
                  <a:pt x="9741" y="522"/>
                  <a:pt x="9736" y="522"/>
                </a:cubicBezTo>
                <a:cubicBezTo>
                  <a:pt x="9736" y="534"/>
                  <a:pt x="9736" y="540"/>
                  <a:pt x="9736" y="545"/>
                </a:cubicBezTo>
                <a:cubicBezTo>
                  <a:pt x="9741" y="552"/>
                  <a:pt x="9747" y="552"/>
                  <a:pt x="9747" y="557"/>
                </a:cubicBezTo>
                <a:cubicBezTo>
                  <a:pt x="9753" y="563"/>
                  <a:pt x="9753" y="569"/>
                  <a:pt x="9759" y="569"/>
                </a:cubicBezTo>
                <a:cubicBezTo>
                  <a:pt x="9771" y="569"/>
                  <a:pt x="9777" y="569"/>
                  <a:pt x="9795" y="569"/>
                </a:cubicBezTo>
                <a:cubicBezTo>
                  <a:pt x="9795" y="569"/>
                  <a:pt x="9800" y="569"/>
                  <a:pt x="9806" y="569"/>
                </a:cubicBezTo>
                <a:cubicBezTo>
                  <a:pt x="9806" y="575"/>
                  <a:pt x="9806" y="581"/>
                  <a:pt x="9806" y="581"/>
                </a:cubicBezTo>
                <a:cubicBezTo>
                  <a:pt x="9800" y="587"/>
                  <a:pt x="9800" y="593"/>
                  <a:pt x="9800" y="593"/>
                </a:cubicBezTo>
                <a:cubicBezTo>
                  <a:pt x="9800" y="599"/>
                  <a:pt x="9789" y="599"/>
                  <a:pt x="9789" y="605"/>
                </a:cubicBezTo>
                <a:cubicBezTo>
                  <a:pt x="9789" y="611"/>
                  <a:pt x="9789" y="617"/>
                  <a:pt x="9795" y="623"/>
                </a:cubicBezTo>
                <a:cubicBezTo>
                  <a:pt x="9795" y="623"/>
                  <a:pt x="9800" y="623"/>
                  <a:pt x="9806" y="629"/>
                </a:cubicBezTo>
                <a:cubicBezTo>
                  <a:pt x="9806" y="634"/>
                  <a:pt x="9806" y="640"/>
                  <a:pt x="9806" y="646"/>
                </a:cubicBezTo>
                <a:cubicBezTo>
                  <a:pt x="9806" y="652"/>
                  <a:pt x="9806" y="658"/>
                  <a:pt x="9800" y="664"/>
                </a:cubicBezTo>
                <a:cubicBezTo>
                  <a:pt x="9795" y="664"/>
                  <a:pt x="9795" y="664"/>
                  <a:pt x="9789" y="658"/>
                </a:cubicBezTo>
                <a:cubicBezTo>
                  <a:pt x="9789" y="658"/>
                  <a:pt x="9783" y="658"/>
                  <a:pt x="9777" y="652"/>
                </a:cubicBezTo>
                <a:lnTo>
                  <a:pt x="9777" y="646"/>
                </a:lnTo>
                <a:cubicBezTo>
                  <a:pt x="9771" y="640"/>
                  <a:pt x="9771" y="634"/>
                  <a:pt x="9771" y="629"/>
                </a:cubicBezTo>
                <a:cubicBezTo>
                  <a:pt x="9765" y="629"/>
                  <a:pt x="9765" y="623"/>
                  <a:pt x="9759" y="623"/>
                </a:cubicBezTo>
                <a:cubicBezTo>
                  <a:pt x="9753" y="617"/>
                  <a:pt x="9753" y="617"/>
                  <a:pt x="9747" y="617"/>
                </a:cubicBezTo>
                <a:cubicBezTo>
                  <a:pt x="9741" y="611"/>
                  <a:pt x="9741" y="617"/>
                  <a:pt x="9736" y="617"/>
                </a:cubicBezTo>
                <a:cubicBezTo>
                  <a:pt x="9741" y="623"/>
                  <a:pt x="9747" y="629"/>
                  <a:pt x="9747" y="640"/>
                </a:cubicBezTo>
                <a:lnTo>
                  <a:pt x="9747" y="646"/>
                </a:lnTo>
                <a:cubicBezTo>
                  <a:pt x="9747" y="652"/>
                  <a:pt x="9747" y="658"/>
                  <a:pt x="9747" y="658"/>
                </a:cubicBezTo>
                <a:cubicBezTo>
                  <a:pt x="9753" y="664"/>
                  <a:pt x="9759" y="670"/>
                  <a:pt x="9759" y="670"/>
                </a:cubicBezTo>
                <a:cubicBezTo>
                  <a:pt x="9765" y="676"/>
                  <a:pt x="9765" y="682"/>
                  <a:pt x="9771" y="682"/>
                </a:cubicBezTo>
                <a:cubicBezTo>
                  <a:pt x="9783" y="688"/>
                  <a:pt x="9789" y="694"/>
                  <a:pt x="9800" y="694"/>
                </a:cubicBezTo>
                <a:cubicBezTo>
                  <a:pt x="9806" y="694"/>
                  <a:pt x="9806" y="688"/>
                  <a:pt x="9812" y="688"/>
                </a:cubicBezTo>
                <a:cubicBezTo>
                  <a:pt x="9812" y="682"/>
                  <a:pt x="9806" y="676"/>
                  <a:pt x="9806" y="664"/>
                </a:cubicBezTo>
                <a:cubicBezTo>
                  <a:pt x="9806" y="664"/>
                  <a:pt x="9812" y="658"/>
                  <a:pt x="9812" y="652"/>
                </a:cubicBezTo>
                <a:cubicBezTo>
                  <a:pt x="9818" y="658"/>
                  <a:pt x="9829" y="652"/>
                  <a:pt x="9835" y="658"/>
                </a:cubicBezTo>
                <a:cubicBezTo>
                  <a:pt x="9841" y="664"/>
                  <a:pt x="9835" y="676"/>
                  <a:pt x="9841" y="682"/>
                </a:cubicBezTo>
                <a:cubicBezTo>
                  <a:pt x="9847" y="688"/>
                  <a:pt x="9847" y="688"/>
                  <a:pt x="9853" y="688"/>
                </a:cubicBezTo>
                <a:cubicBezTo>
                  <a:pt x="9859" y="694"/>
                  <a:pt x="9859" y="694"/>
                  <a:pt x="9865" y="694"/>
                </a:cubicBezTo>
                <a:cubicBezTo>
                  <a:pt x="9871" y="700"/>
                  <a:pt x="9883" y="694"/>
                  <a:pt x="9889" y="694"/>
                </a:cubicBezTo>
                <a:cubicBezTo>
                  <a:pt x="9901" y="694"/>
                  <a:pt x="9901" y="694"/>
                  <a:pt x="9901" y="694"/>
                </a:cubicBezTo>
                <a:cubicBezTo>
                  <a:pt x="9906" y="694"/>
                  <a:pt x="9906" y="700"/>
                  <a:pt x="9912" y="694"/>
                </a:cubicBezTo>
                <a:cubicBezTo>
                  <a:pt x="9918" y="694"/>
                  <a:pt x="9918" y="688"/>
                  <a:pt x="9918" y="682"/>
                </a:cubicBezTo>
                <a:cubicBezTo>
                  <a:pt x="9924" y="682"/>
                  <a:pt x="9918" y="676"/>
                  <a:pt x="9918" y="670"/>
                </a:cubicBezTo>
                <a:cubicBezTo>
                  <a:pt x="9924" y="670"/>
                  <a:pt x="9924" y="664"/>
                  <a:pt x="9930" y="658"/>
                </a:cubicBezTo>
                <a:cubicBezTo>
                  <a:pt x="9930" y="658"/>
                  <a:pt x="9936" y="664"/>
                  <a:pt x="9942" y="658"/>
                </a:cubicBezTo>
                <a:cubicBezTo>
                  <a:pt x="9942" y="658"/>
                  <a:pt x="9948" y="658"/>
                  <a:pt x="9954" y="652"/>
                </a:cubicBezTo>
                <a:cubicBezTo>
                  <a:pt x="9948" y="652"/>
                  <a:pt x="9948" y="646"/>
                  <a:pt x="9948" y="646"/>
                </a:cubicBezTo>
                <a:cubicBezTo>
                  <a:pt x="9948" y="629"/>
                  <a:pt x="9948" y="629"/>
                  <a:pt x="9948" y="629"/>
                </a:cubicBezTo>
                <a:cubicBezTo>
                  <a:pt x="9972" y="623"/>
                  <a:pt x="9972" y="623"/>
                  <a:pt x="9972" y="623"/>
                </a:cubicBezTo>
                <a:cubicBezTo>
                  <a:pt x="9972" y="629"/>
                  <a:pt x="9983" y="629"/>
                  <a:pt x="9983" y="634"/>
                </a:cubicBezTo>
                <a:cubicBezTo>
                  <a:pt x="9983" y="634"/>
                  <a:pt x="9983" y="640"/>
                  <a:pt x="9983" y="646"/>
                </a:cubicBezTo>
                <a:cubicBezTo>
                  <a:pt x="9983" y="652"/>
                  <a:pt x="9983" y="658"/>
                  <a:pt x="9983" y="664"/>
                </a:cubicBezTo>
                <a:cubicBezTo>
                  <a:pt x="10031" y="664"/>
                  <a:pt x="10031" y="664"/>
                  <a:pt x="10031" y="664"/>
                </a:cubicBezTo>
                <a:cubicBezTo>
                  <a:pt x="10049" y="646"/>
                  <a:pt x="10049" y="646"/>
                  <a:pt x="10049" y="646"/>
                </a:cubicBezTo>
                <a:cubicBezTo>
                  <a:pt x="10061" y="658"/>
                  <a:pt x="10061" y="658"/>
                  <a:pt x="10061" y="658"/>
                </a:cubicBezTo>
                <a:cubicBezTo>
                  <a:pt x="10061" y="670"/>
                  <a:pt x="10061" y="676"/>
                  <a:pt x="10061" y="682"/>
                </a:cubicBezTo>
                <a:close/>
                <a:moveTo>
                  <a:pt x="17122" y="2532"/>
                </a:moveTo>
                <a:lnTo>
                  <a:pt x="17122" y="2532"/>
                </a:lnTo>
                <a:cubicBezTo>
                  <a:pt x="17134" y="2532"/>
                  <a:pt x="17134" y="2532"/>
                  <a:pt x="17140" y="2526"/>
                </a:cubicBezTo>
                <a:cubicBezTo>
                  <a:pt x="17146" y="2526"/>
                  <a:pt x="17152" y="2520"/>
                  <a:pt x="17152" y="2520"/>
                </a:cubicBezTo>
                <a:cubicBezTo>
                  <a:pt x="17294" y="2520"/>
                  <a:pt x="17294" y="2520"/>
                  <a:pt x="17294" y="2520"/>
                </a:cubicBezTo>
                <a:cubicBezTo>
                  <a:pt x="17294" y="2496"/>
                  <a:pt x="17294" y="2496"/>
                  <a:pt x="17294" y="2496"/>
                </a:cubicBezTo>
                <a:cubicBezTo>
                  <a:pt x="17300" y="2490"/>
                  <a:pt x="17294" y="2478"/>
                  <a:pt x="17300" y="2473"/>
                </a:cubicBezTo>
                <a:cubicBezTo>
                  <a:pt x="17306" y="2466"/>
                  <a:pt x="17312" y="2466"/>
                  <a:pt x="17312" y="2466"/>
                </a:cubicBezTo>
                <a:cubicBezTo>
                  <a:pt x="17318" y="2466"/>
                  <a:pt x="17324" y="2473"/>
                  <a:pt x="17330" y="2478"/>
                </a:cubicBezTo>
                <a:cubicBezTo>
                  <a:pt x="17336" y="2478"/>
                  <a:pt x="17336" y="2484"/>
                  <a:pt x="17348" y="2484"/>
                </a:cubicBezTo>
                <a:cubicBezTo>
                  <a:pt x="17353" y="2484"/>
                  <a:pt x="17359" y="2478"/>
                  <a:pt x="17365" y="2478"/>
                </a:cubicBezTo>
                <a:cubicBezTo>
                  <a:pt x="17377" y="2478"/>
                  <a:pt x="17377" y="2484"/>
                  <a:pt x="17383" y="2484"/>
                </a:cubicBezTo>
                <a:cubicBezTo>
                  <a:pt x="17389" y="2490"/>
                  <a:pt x="17389" y="2496"/>
                  <a:pt x="17395" y="2496"/>
                </a:cubicBezTo>
                <a:cubicBezTo>
                  <a:pt x="17401" y="2496"/>
                  <a:pt x="17407" y="2496"/>
                  <a:pt x="17407" y="2496"/>
                </a:cubicBezTo>
                <a:cubicBezTo>
                  <a:pt x="17413" y="2502"/>
                  <a:pt x="17413" y="2508"/>
                  <a:pt x="17419" y="2508"/>
                </a:cubicBezTo>
                <a:cubicBezTo>
                  <a:pt x="17419" y="2514"/>
                  <a:pt x="17419" y="2514"/>
                  <a:pt x="17419" y="2520"/>
                </a:cubicBezTo>
                <a:cubicBezTo>
                  <a:pt x="17413" y="2526"/>
                  <a:pt x="17407" y="2526"/>
                  <a:pt x="17407" y="2532"/>
                </a:cubicBezTo>
                <a:cubicBezTo>
                  <a:pt x="17407" y="2538"/>
                  <a:pt x="17407" y="2544"/>
                  <a:pt x="17413" y="2550"/>
                </a:cubicBezTo>
                <a:cubicBezTo>
                  <a:pt x="17413" y="2555"/>
                  <a:pt x="17419" y="2555"/>
                  <a:pt x="17425" y="2555"/>
                </a:cubicBezTo>
                <a:cubicBezTo>
                  <a:pt x="17478" y="2555"/>
                  <a:pt x="17478" y="2555"/>
                  <a:pt x="17478" y="2555"/>
                </a:cubicBezTo>
                <a:cubicBezTo>
                  <a:pt x="17490" y="2555"/>
                  <a:pt x="17496" y="2544"/>
                  <a:pt x="17502" y="2538"/>
                </a:cubicBezTo>
                <a:cubicBezTo>
                  <a:pt x="17508" y="2532"/>
                  <a:pt x="17508" y="2532"/>
                  <a:pt x="17508" y="2526"/>
                </a:cubicBezTo>
                <a:cubicBezTo>
                  <a:pt x="17514" y="2520"/>
                  <a:pt x="17514" y="2514"/>
                  <a:pt x="17519" y="2514"/>
                </a:cubicBezTo>
                <a:cubicBezTo>
                  <a:pt x="17537" y="2514"/>
                  <a:pt x="17537" y="2526"/>
                  <a:pt x="17549" y="2538"/>
                </a:cubicBezTo>
                <a:cubicBezTo>
                  <a:pt x="17555" y="2544"/>
                  <a:pt x="17561" y="2544"/>
                  <a:pt x="17561" y="2550"/>
                </a:cubicBezTo>
                <a:cubicBezTo>
                  <a:pt x="17561" y="2544"/>
                  <a:pt x="17561" y="2538"/>
                  <a:pt x="17561" y="2538"/>
                </a:cubicBezTo>
                <a:cubicBezTo>
                  <a:pt x="17561" y="2532"/>
                  <a:pt x="17567" y="2532"/>
                  <a:pt x="17567" y="2526"/>
                </a:cubicBezTo>
                <a:cubicBezTo>
                  <a:pt x="17573" y="2526"/>
                  <a:pt x="17573" y="2526"/>
                  <a:pt x="17579" y="2526"/>
                </a:cubicBezTo>
                <a:cubicBezTo>
                  <a:pt x="17585" y="2532"/>
                  <a:pt x="17585" y="2538"/>
                  <a:pt x="17591" y="2538"/>
                </a:cubicBezTo>
                <a:cubicBezTo>
                  <a:pt x="17626" y="2538"/>
                  <a:pt x="17626" y="2538"/>
                  <a:pt x="17626" y="2538"/>
                </a:cubicBezTo>
                <a:cubicBezTo>
                  <a:pt x="17626" y="2532"/>
                  <a:pt x="17626" y="2526"/>
                  <a:pt x="17626" y="2526"/>
                </a:cubicBezTo>
                <a:cubicBezTo>
                  <a:pt x="17620" y="2520"/>
                  <a:pt x="17620" y="2520"/>
                  <a:pt x="17614" y="2514"/>
                </a:cubicBezTo>
                <a:cubicBezTo>
                  <a:pt x="17614" y="2508"/>
                  <a:pt x="17614" y="2508"/>
                  <a:pt x="17614" y="2502"/>
                </a:cubicBezTo>
                <a:cubicBezTo>
                  <a:pt x="17603" y="2502"/>
                  <a:pt x="17597" y="2502"/>
                  <a:pt x="17591" y="2502"/>
                </a:cubicBezTo>
                <a:cubicBezTo>
                  <a:pt x="17585" y="2502"/>
                  <a:pt x="17585" y="2502"/>
                  <a:pt x="17579" y="2502"/>
                </a:cubicBezTo>
                <a:cubicBezTo>
                  <a:pt x="17579" y="2473"/>
                  <a:pt x="17579" y="2473"/>
                  <a:pt x="17579" y="2473"/>
                </a:cubicBezTo>
                <a:cubicBezTo>
                  <a:pt x="17579" y="2461"/>
                  <a:pt x="17591" y="2461"/>
                  <a:pt x="17597" y="2455"/>
                </a:cubicBezTo>
                <a:cubicBezTo>
                  <a:pt x="17603" y="2449"/>
                  <a:pt x="17603" y="2455"/>
                  <a:pt x="17608" y="2455"/>
                </a:cubicBezTo>
                <a:cubicBezTo>
                  <a:pt x="17614" y="2449"/>
                  <a:pt x="17614" y="2449"/>
                  <a:pt x="17614" y="2443"/>
                </a:cubicBezTo>
                <a:cubicBezTo>
                  <a:pt x="17620" y="2437"/>
                  <a:pt x="17620" y="2437"/>
                  <a:pt x="17620" y="2431"/>
                </a:cubicBezTo>
                <a:cubicBezTo>
                  <a:pt x="17626" y="2425"/>
                  <a:pt x="17626" y="2425"/>
                  <a:pt x="17632" y="2419"/>
                </a:cubicBezTo>
                <a:cubicBezTo>
                  <a:pt x="17632" y="2413"/>
                  <a:pt x="17638" y="2413"/>
                  <a:pt x="17638" y="2407"/>
                </a:cubicBezTo>
                <a:cubicBezTo>
                  <a:pt x="17644" y="2401"/>
                  <a:pt x="17644" y="2395"/>
                  <a:pt x="17650" y="2395"/>
                </a:cubicBezTo>
                <a:cubicBezTo>
                  <a:pt x="17656" y="2395"/>
                  <a:pt x="17656" y="2395"/>
                  <a:pt x="17662" y="2395"/>
                </a:cubicBezTo>
                <a:cubicBezTo>
                  <a:pt x="17674" y="2389"/>
                  <a:pt x="17674" y="2389"/>
                  <a:pt x="17674" y="2389"/>
                </a:cubicBezTo>
                <a:cubicBezTo>
                  <a:pt x="17680" y="2389"/>
                  <a:pt x="17680" y="2384"/>
                  <a:pt x="17680" y="2378"/>
                </a:cubicBezTo>
                <a:cubicBezTo>
                  <a:pt x="17691" y="2366"/>
                  <a:pt x="17697" y="2360"/>
                  <a:pt x="17703" y="2348"/>
                </a:cubicBezTo>
                <a:cubicBezTo>
                  <a:pt x="17715" y="2336"/>
                  <a:pt x="17721" y="2324"/>
                  <a:pt x="17739" y="2318"/>
                </a:cubicBezTo>
                <a:cubicBezTo>
                  <a:pt x="17745" y="2307"/>
                  <a:pt x="17751" y="2307"/>
                  <a:pt x="17763" y="2307"/>
                </a:cubicBezTo>
                <a:cubicBezTo>
                  <a:pt x="17769" y="2307"/>
                  <a:pt x="17774" y="2307"/>
                  <a:pt x="17780" y="2307"/>
                </a:cubicBezTo>
                <a:cubicBezTo>
                  <a:pt x="17786" y="2307"/>
                  <a:pt x="17792" y="2312"/>
                  <a:pt x="17798" y="2312"/>
                </a:cubicBezTo>
                <a:cubicBezTo>
                  <a:pt x="17804" y="2312"/>
                  <a:pt x="17804" y="2312"/>
                  <a:pt x="17804" y="2312"/>
                </a:cubicBezTo>
                <a:cubicBezTo>
                  <a:pt x="17810" y="2312"/>
                  <a:pt x="17810" y="2312"/>
                  <a:pt x="17816" y="2307"/>
                </a:cubicBezTo>
                <a:cubicBezTo>
                  <a:pt x="17822" y="2307"/>
                  <a:pt x="17822" y="2295"/>
                  <a:pt x="17828" y="2295"/>
                </a:cubicBezTo>
                <a:cubicBezTo>
                  <a:pt x="17834" y="2295"/>
                  <a:pt x="17834" y="2295"/>
                  <a:pt x="17834" y="2295"/>
                </a:cubicBezTo>
                <a:cubicBezTo>
                  <a:pt x="17840" y="2295"/>
                  <a:pt x="17840" y="2307"/>
                  <a:pt x="17840" y="2307"/>
                </a:cubicBezTo>
                <a:cubicBezTo>
                  <a:pt x="17846" y="2312"/>
                  <a:pt x="17846" y="2318"/>
                  <a:pt x="17851" y="2318"/>
                </a:cubicBezTo>
                <a:cubicBezTo>
                  <a:pt x="17851" y="2318"/>
                  <a:pt x="17858" y="2324"/>
                  <a:pt x="17863" y="2324"/>
                </a:cubicBezTo>
                <a:cubicBezTo>
                  <a:pt x="17863" y="2324"/>
                  <a:pt x="17869" y="2324"/>
                  <a:pt x="17875" y="2324"/>
                </a:cubicBezTo>
                <a:cubicBezTo>
                  <a:pt x="17875" y="2324"/>
                  <a:pt x="17881" y="2330"/>
                  <a:pt x="17887" y="2330"/>
                </a:cubicBezTo>
                <a:cubicBezTo>
                  <a:pt x="17881" y="2336"/>
                  <a:pt x="17875" y="2342"/>
                  <a:pt x="17875" y="2348"/>
                </a:cubicBezTo>
                <a:cubicBezTo>
                  <a:pt x="17875" y="2354"/>
                  <a:pt x="17875" y="2354"/>
                  <a:pt x="17875" y="2354"/>
                </a:cubicBezTo>
                <a:cubicBezTo>
                  <a:pt x="17875" y="2360"/>
                  <a:pt x="17875" y="2360"/>
                  <a:pt x="17881" y="2366"/>
                </a:cubicBezTo>
                <a:cubicBezTo>
                  <a:pt x="17881" y="2366"/>
                  <a:pt x="17887" y="2366"/>
                  <a:pt x="17893" y="2372"/>
                </a:cubicBezTo>
                <a:cubicBezTo>
                  <a:pt x="17893" y="2372"/>
                  <a:pt x="17893" y="2378"/>
                  <a:pt x="17893" y="2384"/>
                </a:cubicBezTo>
                <a:cubicBezTo>
                  <a:pt x="17893" y="2389"/>
                  <a:pt x="17893" y="2395"/>
                  <a:pt x="17893" y="2407"/>
                </a:cubicBezTo>
                <a:cubicBezTo>
                  <a:pt x="17905" y="2407"/>
                  <a:pt x="17905" y="2407"/>
                  <a:pt x="17905" y="2407"/>
                </a:cubicBezTo>
                <a:cubicBezTo>
                  <a:pt x="17911" y="2407"/>
                  <a:pt x="17917" y="2407"/>
                  <a:pt x="17917" y="2401"/>
                </a:cubicBezTo>
                <a:cubicBezTo>
                  <a:pt x="17923" y="2395"/>
                  <a:pt x="17923" y="2395"/>
                  <a:pt x="17929" y="2389"/>
                </a:cubicBezTo>
                <a:cubicBezTo>
                  <a:pt x="17935" y="2384"/>
                  <a:pt x="17940" y="2378"/>
                  <a:pt x="17952" y="2372"/>
                </a:cubicBezTo>
                <a:cubicBezTo>
                  <a:pt x="17958" y="2372"/>
                  <a:pt x="17958" y="2372"/>
                  <a:pt x="17964" y="2372"/>
                </a:cubicBezTo>
                <a:cubicBezTo>
                  <a:pt x="17970" y="2366"/>
                  <a:pt x="17970" y="2366"/>
                  <a:pt x="17976" y="2360"/>
                </a:cubicBezTo>
                <a:cubicBezTo>
                  <a:pt x="17982" y="2360"/>
                  <a:pt x="17982" y="2354"/>
                  <a:pt x="17982" y="2348"/>
                </a:cubicBezTo>
                <a:cubicBezTo>
                  <a:pt x="17988" y="2348"/>
                  <a:pt x="17994" y="2342"/>
                  <a:pt x="17994" y="2342"/>
                </a:cubicBezTo>
                <a:cubicBezTo>
                  <a:pt x="18000" y="2336"/>
                  <a:pt x="18000" y="2330"/>
                  <a:pt x="18006" y="2330"/>
                </a:cubicBezTo>
                <a:cubicBezTo>
                  <a:pt x="18012" y="2324"/>
                  <a:pt x="18017" y="2324"/>
                  <a:pt x="18029" y="2324"/>
                </a:cubicBezTo>
                <a:cubicBezTo>
                  <a:pt x="18029" y="2324"/>
                  <a:pt x="18035" y="2324"/>
                  <a:pt x="18041" y="2324"/>
                </a:cubicBezTo>
                <a:cubicBezTo>
                  <a:pt x="18041" y="2324"/>
                  <a:pt x="18041" y="2318"/>
                  <a:pt x="18047" y="2312"/>
                </a:cubicBezTo>
                <a:cubicBezTo>
                  <a:pt x="18047" y="2312"/>
                  <a:pt x="18047" y="2307"/>
                  <a:pt x="18047" y="2300"/>
                </a:cubicBezTo>
                <a:cubicBezTo>
                  <a:pt x="18053" y="2300"/>
                  <a:pt x="18053" y="2295"/>
                  <a:pt x="18053" y="2289"/>
                </a:cubicBezTo>
                <a:cubicBezTo>
                  <a:pt x="18059" y="2283"/>
                  <a:pt x="18053" y="2277"/>
                  <a:pt x="18053" y="2265"/>
                </a:cubicBezTo>
                <a:cubicBezTo>
                  <a:pt x="18059" y="2259"/>
                  <a:pt x="18059" y="2253"/>
                  <a:pt x="18059" y="2247"/>
                </a:cubicBezTo>
                <a:cubicBezTo>
                  <a:pt x="18071" y="2247"/>
                  <a:pt x="18077" y="2247"/>
                  <a:pt x="18083" y="2247"/>
                </a:cubicBezTo>
                <a:cubicBezTo>
                  <a:pt x="18095" y="2241"/>
                  <a:pt x="18101" y="2235"/>
                  <a:pt x="18106" y="2235"/>
                </a:cubicBezTo>
                <a:cubicBezTo>
                  <a:pt x="18166" y="2235"/>
                  <a:pt x="18166" y="2235"/>
                  <a:pt x="18166" y="2235"/>
                </a:cubicBezTo>
                <a:cubicBezTo>
                  <a:pt x="18166" y="2253"/>
                  <a:pt x="18166" y="2253"/>
                  <a:pt x="18166" y="2253"/>
                </a:cubicBezTo>
                <a:cubicBezTo>
                  <a:pt x="18160" y="2259"/>
                  <a:pt x="18160" y="2259"/>
                  <a:pt x="18154" y="2265"/>
                </a:cubicBezTo>
                <a:cubicBezTo>
                  <a:pt x="18130" y="2271"/>
                  <a:pt x="18130" y="2271"/>
                  <a:pt x="18130" y="2271"/>
                </a:cubicBezTo>
                <a:cubicBezTo>
                  <a:pt x="18124" y="2277"/>
                  <a:pt x="18124" y="2277"/>
                  <a:pt x="18118" y="2277"/>
                </a:cubicBezTo>
                <a:cubicBezTo>
                  <a:pt x="18112" y="2283"/>
                  <a:pt x="18106" y="2283"/>
                  <a:pt x="18106" y="2289"/>
                </a:cubicBezTo>
                <a:cubicBezTo>
                  <a:pt x="18106" y="2295"/>
                  <a:pt x="18101" y="2300"/>
                  <a:pt x="18101" y="2300"/>
                </a:cubicBezTo>
                <a:cubicBezTo>
                  <a:pt x="18101" y="2307"/>
                  <a:pt x="18101" y="2312"/>
                  <a:pt x="18101" y="2312"/>
                </a:cubicBezTo>
                <a:cubicBezTo>
                  <a:pt x="18101" y="2318"/>
                  <a:pt x="18101" y="2324"/>
                  <a:pt x="18101" y="2324"/>
                </a:cubicBezTo>
                <a:cubicBezTo>
                  <a:pt x="18101" y="2330"/>
                  <a:pt x="18095" y="2330"/>
                  <a:pt x="18095" y="2336"/>
                </a:cubicBezTo>
                <a:cubicBezTo>
                  <a:pt x="18095" y="2348"/>
                  <a:pt x="18089" y="2354"/>
                  <a:pt x="18083" y="2360"/>
                </a:cubicBezTo>
                <a:cubicBezTo>
                  <a:pt x="18083" y="2366"/>
                  <a:pt x="18083" y="2372"/>
                  <a:pt x="18083" y="2372"/>
                </a:cubicBezTo>
                <a:cubicBezTo>
                  <a:pt x="18083" y="2378"/>
                  <a:pt x="18083" y="2384"/>
                  <a:pt x="18077" y="2384"/>
                </a:cubicBezTo>
                <a:cubicBezTo>
                  <a:pt x="18077" y="2389"/>
                  <a:pt x="18077" y="2395"/>
                  <a:pt x="18071" y="2395"/>
                </a:cubicBezTo>
                <a:cubicBezTo>
                  <a:pt x="18065" y="2395"/>
                  <a:pt x="18065" y="2395"/>
                  <a:pt x="18059" y="2401"/>
                </a:cubicBezTo>
                <a:cubicBezTo>
                  <a:pt x="18053" y="2401"/>
                  <a:pt x="18047" y="2401"/>
                  <a:pt x="18047" y="2407"/>
                </a:cubicBezTo>
                <a:cubicBezTo>
                  <a:pt x="18041" y="2407"/>
                  <a:pt x="18035" y="2407"/>
                  <a:pt x="18035" y="2407"/>
                </a:cubicBezTo>
                <a:cubicBezTo>
                  <a:pt x="18029" y="2413"/>
                  <a:pt x="18029" y="2413"/>
                  <a:pt x="18029" y="2419"/>
                </a:cubicBezTo>
                <a:cubicBezTo>
                  <a:pt x="18029" y="2425"/>
                  <a:pt x="18029" y="2425"/>
                  <a:pt x="18029" y="2431"/>
                </a:cubicBezTo>
                <a:cubicBezTo>
                  <a:pt x="18024" y="2443"/>
                  <a:pt x="18012" y="2443"/>
                  <a:pt x="18006" y="2449"/>
                </a:cubicBezTo>
                <a:cubicBezTo>
                  <a:pt x="17994" y="2455"/>
                  <a:pt x="17982" y="2466"/>
                  <a:pt x="17970" y="2473"/>
                </a:cubicBezTo>
                <a:cubicBezTo>
                  <a:pt x="17958" y="2484"/>
                  <a:pt x="17946" y="2490"/>
                  <a:pt x="17935" y="2496"/>
                </a:cubicBezTo>
                <a:cubicBezTo>
                  <a:pt x="17917" y="2502"/>
                  <a:pt x="17911" y="2514"/>
                  <a:pt x="17899" y="2520"/>
                </a:cubicBezTo>
                <a:cubicBezTo>
                  <a:pt x="17887" y="2532"/>
                  <a:pt x="17881" y="2544"/>
                  <a:pt x="17869" y="2555"/>
                </a:cubicBezTo>
                <a:cubicBezTo>
                  <a:pt x="17869" y="2561"/>
                  <a:pt x="17863" y="2567"/>
                  <a:pt x="17863" y="2567"/>
                </a:cubicBezTo>
                <a:cubicBezTo>
                  <a:pt x="17851" y="2573"/>
                  <a:pt x="17846" y="2573"/>
                  <a:pt x="17840" y="2579"/>
                </a:cubicBezTo>
                <a:cubicBezTo>
                  <a:pt x="17834" y="2585"/>
                  <a:pt x="17840" y="2591"/>
                  <a:pt x="17834" y="2591"/>
                </a:cubicBezTo>
                <a:cubicBezTo>
                  <a:pt x="17834" y="2597"/>
                  <a:pt x="17828" y="2603"/>
                  <a:pt x="17822" y="2603"/>
                </a:cubicBezTo>
                <a:lnTo>
                  <a:pt x="17816" y="2603"/>
                </a:lnTo>
                <a:cubicBezTo>
                  <a:pt x="17810" y="2603"/>
                  <a:pt x="17804" y="2603"/>
                  <a:pt x="17798" y="2603"/>
                </a:cubicBezTo>
                <a:cubicBezTo>
                  <a:pt x="17792" y="2603"/>
                  <a:pt x="17792" y="2609"/>
                  <a:pt x="17786" y="2609"/>
                </a:cubicBezTo>
                <a:cubicBezTo>
                  <a:pt x="17786" y="2609"/>
                  <a:pt x="17780" y="2615"/>
                  <a:pt x="17774" y="2615"/>
                </a:cubicBezTo>
                <a:cubicBezTo>
                  <a:pt x="17769" y="2615"/>
                  <a:pt x="17763" y="2621"/>
                  <a:pt x="17751" y="2627"/>
                </a:cubicBezTo>
                <a:cubicBezTo>
                  <a:pt x="17745" y="2627"/>
                  <a:pt x="17745" y="2627"/>
                  <a:pt x="17739" y="2632"/>
                </a:cubicBezTo>
                <a:cubicBezTo>
                  <a:pt x="17733" y="2632"/>
                  <a:pt x="17733" y="2627"/>
                  <a:pt x="17727" y="2632"/>
                </a:cubicBezTo>
                <a:cubicBezTo>
                  <a:pt x="17721" y="2632"/>
                  <a:pt x="17721" y="2632"/>
                  <a:pt x="17715" y="2639"/>
                </a:cubicBezTo>
                <a:cubicBezTo>
                  <a:pt x="17715" y="2639"/>
                  <a:pt x="17709" y="2644"/>
                  <a:pt x="17709" y="2650"/>
                </a:cubicBezTo>
                <a:cubicBezTo>
                  <a:pt x="17709" y="2656"/>
                  <a:pt x="17715" y="2656"/>
                  <a:pt x="17715" y="2662"/>
                </a:cubicBezTo>
                <a:cubicBezTo>
                  <a:pt x="17715" y="2674"/>
                  <a:pt x="17715" y="2686"/>
                  <a:pt x="17709" y="2698"/>
                </a:cubicBezTo>
                <a:cubicBezTo>
                  <a:pt x="17709" y="2704"/>
                  <a:pt x="17703" y="2704"/>
                  <a:pt x="17697" y="2710"/>
                </a:cubicBezTo>
                <a:cubicBezTo>
                  <a:pt x="17697" y="2710"/>
                  <a:pt x="17691" y="2710"/>
                  <a:pt x="17685" y="2716"/>
                </a:cubicBezTo>
                <a:cubicBezTo>
                  <a:pt x="17685" y="2721"/>
                  <a:pt x="17685" y="2721"/>
                  <a:pt x="17685" y="2727"/>
                </a:cubicBezTo>
                <a:cubicBezTo>
                  <a:pt x="17685" y="2733"/>
                  <a:pt x="17680" y="2733"/>
                  <a:pt x="17674" y="2739"/>
                </a:cubicBezTo>
                <a:cubicBezTo>
                  <a:pt x="17674" y="2745"/>
                  <a:pt x="17674" y="2751"/>
                  <a:pt x="17674" y="2757"/>
                </a:cubicBezTo>
                <a:cubicBezTo>
                  <a:pt x="17674" y="2763"/>
                  <a:pt x="17680" y="2769"/>
                  <a:pt x="17674" y="2781"/>
                </a:cubicBezTo>
                <a:cubicBezTo>
                  <a:pt x="17674" y="2787"/>
                  <a:pt x="17662" y="2793"/>
                  <a:pt x="17662" y="2805"/>
                </a:cubicBezTo>
                <a:cubicBezTo>
                  <a:pt x="17662" y="2810"/>
                  <a:pt x="17662" y="2816"/>
                  <a:pt x="17662" y="2828"/>
                </a:cubicBezTo>
                <a:cubicBezTo>
                  <a:pt x="17662" y="2834"/>
                  <a:pt x="17662" y="2840"/>
                  <a:pt x="17662" y="2852"/>
                </a:cubicBezTo>
                <a:cubicBezTo>
                  <a:pt x="17662" y="2899"/>
                  <a:pt x="17668" y="2923"/>
                  <a:pt x="17668" y="2971"/>
                </a:cubicBezTo>
                <a:cubicBezTo>
                  <a:pt x="17668" y="2976"/>
                  <a:pt x="17668" y="2982"/>
                  <a:pt x="17668" y="2988"/>
                </a:cubicBezTo>
                <a:cubicBezTo>
                  <a:pt x="17668" y="2994"/>
                  <a:pt x="17662" y="2994"/>
                  <a:pt x="17656" y="3000"/>
                </a:cubicBezTo>
                <a:cubicBezTo>
                  <a:pt x="17685" y="3048"/>
                  <a:pt x="17685" y="3048"/>
                  <a:pt x="17685" y="3048"/>
                </a:cubicBezTo>
                <a:cubicBezTo>
                  <a:pt x="17685" y="3142"/>
                  <a:pt x="17685" y="3142"/>
                  <a:pt x="17685" y="3142"/>
                </a:cubicBezTo>
                <a:cubicBezTo>
                  <a:pt x="17691" y="3142"/>
                  <a:pt x="17691" y="3148"/>
                  <a:pt x="17697" y="3148"/>
                </a:cubicBezTo>
                <a:cubicBezTo>
                  <a:pt x="17703" y="3148"/>
                  <a:pt x="17703" y="3142"/>
                  <a:pt x="17709" y="3137"/>
                </a:cubicBezTo>
                <a:cubicBezTo>
                  <a:pt x="17715" y="3137"/>
                  <a:pt x="17721" y="3137"/>
                  <a:pt x="17721" y="3137"/>
                </a:cubicBezTo>
                <a:cubicBezTo>
                  <a:pt x="17727" y="3137"/>
                  <a:pt x="17727" y="3131"/>
                  <a:pt x="17733" y="3131"/>
                </a:cubicBezTo>
                <a:cubicBezTo>
                  <a:pt x="17739" y="3131"/>
                  <a:pt x="17739" y="3125"/>
                  <a:pt x="17745" y="3125"/>
                </a:cubicBezTo>
                <a:cubicBezTo>
                  <a:pt x="17751" y="3125"/>
                  <a:pt x="17757" y="3125"/>
                  <a:pt x="17763" y="3125"/>
                </a:cubicBezTo>
                <a:cubicBezTo>
                  <a:pt x="17763" y="3113"/>
                  <a:pt x="17763" y="3107"/>
                  <a:pt x="17763" y="3095"/>
                </a:cubicBezTo>
                <a:cubicBezTo>
                  <a:pt x="17763" y="3089"/>
                  <a:pt x="17763" y="3083"/>
                  <a:pt x="17763" y="3083"/>
                </a:cubicBezTo>
                <a:cubicBezTo>
                  <a:pt x="17769" y="3077"/>
                  <a:pt x="17769" y="3071"/>
                  <a:pt x="17774" y="3071"/>
                </a:cubicBezTo>
                <a:cubicBezTo>
                  <a:pt x="17774" y="3065"/>
                  <a:pt x="17780" y="3065"/>
                  <a:pt x="17786" y="3065"/>
                </a:cubicBezTo>
                <a:cubicBezTo>
                  <a:pt x="17786" y="3059"/>
                  <a:pt x="17792" y="3059"/>
                  <a:pt x="17792" y="3054"/>
                </a:cubicBezTo>
                <a:cubicBezTo>
                  <a:pt x="17798" y="3048"/>
                  <a:pt x="17798" y="3048"/>
                  <a:pt x="17804" y="3042"/>
                </a:cubicBezTo>
                <a:cubicBezTo>
                  <a:pt x="17810" y="3030"/>
                  <a:pt x="17810" y="3030"/>
                  <a:pt x="17810" y="3030"/>
                </a:cubicBezTo>
                <a:cubicBezTo>
                  <a:pt x="17810" y="3024"/>
                  <a:pt x="17810" y="3024"/>
                  <a:pt x="17816" y="3018"/>
                </a:cubicBezTo>
                <a:cubicBezTo>
                  <a:pt x="17816" y="3012"/>
                  <a:pt x="17822" y="3006"/>
                  <a:pt x="17828" y="3006"/>
                </a:cubicBezTo>
                <a:cubicBezTo>
                  <a:pt x="17834" y="3006"/>
                  <a:pt x="17834" y="3006"/>
                  <a:pt x="17834" y="3006"/>
                </a:cubicBezTo>
                <a:cubicBezTo>
                  <a:pt x="17840" y="3006"/>
                  <a:pt x="17840" y="3012"/>
                  <a:pt x="17846" y="3012"/>
                </a:cubicBezTo>
                <a:cubicBezTo>
                  <a:pt x="17858" y="3012"/>
                  <a:pt x="17858" y="3012"/>
                  <a:pt x="17858" y="3012"/>
                </a:cubicBezTo>
                <a:cubicBezTo>
                  <a:pt x="17858" y="3012"/>
                  <a:pt x="17863" y="3012"/>
                  <a:pt x="17869" y="3012"/>
                </a:cubicBezTo>
                <a:cubicBezTo>
                  <a:pt x="17869" y="3012"/>
                  <a:pt x="17875" y="3006"/>
                  <a:pt x="17875" y="3000"/>
                </a:cubicBezTo>
                <a:cubicBezTo>
                  <a:pt x="17881" y="3000"/>
                  <a:pt x="17881" y="2994"/>
                  <a:pt x="17881" y="2988"/>
                </a:cubicBezTo>
                <a:cubicBezTo>
                  <a:pt x="17881" y="2935"/>
                  <a:pt x="17881" y="2935"/>
                  <a:pt x="17881" y="2935"/>
                </a:cubicBezTo>
                <a:cubicBezTo>
                  <a:pt x="17887" y="2923"/>
                  <a:pt x="17893" y="2917"/>
                  <a:pt x="17899" y="2911"/>
                </a:cubicBezTo>
                <a:cubicBezTo>
                  <a:pt x="17905" y="2905"/>
                  <a:pt x="17911" y="2905"/>
                  <a:pt x="17911" y="2899"/>
                </a:cubicBezTo>
                <a:cubicBezTo>
                  <a:pt x="17994" y="2899"/>
                  <a:pt x="17994" y="2899"/>
                  <a:pt x="17994" y="2899"/>
                </a:cubicBezTo>
                <a:cubicBezTo>
                  <a:pt x="17994" y="2870"/>
                  <a:pt x="17994" y="2870"/>
                  <a:pt x="17994" y="2870"/>
                </a:cubicBezTo>
                <a:cubicBezTo>
                  <a:pt x="17994" y="2858"/>
                  <a:pt x="17988" y="2858"/>
                  <a:pt x="17982" y="2846"/>
                </a:cubicBezTo>
                <a:cubicBezTo>
                  <a:pt x="17982" y="2840"/>
                  <a:pt x="17976" y="2840"/>
                  <a:pt x="17976" y="2834"/>
                </a:cubicBezTo>
                <a:cubicBezTo>
                  <a:pt x="17976" y="2822"/>
                  <a:pt x="17976" y="2822"/>
                  <a:pt x="17976" y="2822"/>
                </a:cubicBezTo>
                <a:cubicBezTo>
                  <a:pt x="17976" y="2810"/>
                  <a:pt x="17976" y="2810"/>
                  <a:pt x="17976" y="2810"/>
                </a:cubicBezTo>
                <a:lnTo>
                  <a:pt x="17982" y="2805"/>
                </a:lnTo>
                <a:cubicBezTo>
                  <a:pt x="17988" y="2799"/>
                  <a:pt x="17994" y="2793"/>
                  <a:pt x="17994" y="2787"/>
                </a:cubicBezTo>
                <a:cubicBezTo>
                  <a:pt x="18000" y="2781"/>
                  <a:pt x="18000" y="2781"/>
                  <a:pt x="18000" y="2775"/>
                </a:cubicBezTo>
                <a:cubicBezTo>
                  <a:pt x="18006" y="2769"/>
                  <a:pt x="18006" y="2763"/>
                  <a:pt x="18012" y="2763"/>
                </a:cubicBezTo>
                <a:cubicBezTo>
                  <a:pt x="18017" y="2763"/>
                  <a:pt x="18024" y="2763"/>
                  <a:pt x="18029" y="2769"/>
                </a:cubicBezTo>
                <a:cubicBezTo>
                  <a:pt x="18035" y="2769"/>
                  <a:pt x="18029" y="2775"/>
                  <a:pt x="18035" y="2781"/>
                </a:cubicBezTo>
                <a:cubicBezTo>
                  <a:pt x="18035" y="2781"/>
                  <a:pt x="18041" y="2781"/>
                  <a:pt x="18047" y="2787"/>
                </a:cubicBezTo>
                <a:cubicBezTo>
                  <a:pt x="18065" y="2787"/>
                  <a:pt x="18065" y="2787"/>
                  <a:pt x="18065" y="2787"/>
                </a:cubicBezTo>
                <a:cubicBezTo>
                  <a:pt x="18071" y="2763"/>
                  <a:pt x="18071" y="2763"/>
                  <a:pt x="18071" y="2763"/>
                </a:cubicBezTo>
                <a:cubicBezTo>
                  <a:pt x="18065" y="2763"/>
                  <a:pt x="18065" y="2757"/>
                  <a:pt x="18059" y="2751"/>
                </a:cubicBezTo>
                <a:cubicBezTo>
                  <a:pt x="18053" y="2745"/>
                  <a:pt x="18047" y="2745"/>
                  <a:pt x="18041" y="2733"/>
                </a:cubicBezTo>
                <a:cubicBezTo>
                  <a:pt x="18041" y="2727"/>
                  <a:pt x="18041" y="2727"/>
                  <a:pt x="18041" y="2721"/>
                </a:cubicBezTo>
                <a:cubicBezTo>
                  <a:pt x="18041" y="2716"/>
                  <a:pt x="18041" y="2716"/>
                  <a:pt x="18041" y="2710"/>
                </a:cubicBezTo>
                <a:cubicBezTo>
                  <a:pt x="18041" y="2704"/>
                  <a:pt x="18035" y="2704"/>
                  <a:pt x="18035" y="2698"/>
                </a:cubicBezTo>
                <a:cubicBezTo>
                  <a:pt x="18035" y="2692"/>
                  <a:pt x="18035" y="2686"/>
                  <a:pt x="18035" y="2674"/>
                </a:cubicBezTo>
                <a:cubicBezTo>
                  <a:pt x="18035" y="2668"/>
                  <a:pt x="18029" y="2668"/>
                  <a:pt x="18035" y="2662"/>
                </a:cubicBezTo>
                <a:cubicBezTo>
                  <a:pt x="18035" y="2656"/>
                  <a:pt x="18041" y="2662"/>
                  <a:pt x="18047" y="2656"/>
                </a:cubicBezTo>
                <a:cubicBezTo>
                  <a:pt x="18047" y="2656"/>
                  <a:pt x="18053" y="2656"/>
                  <a:pt x="18053" y="2650"/>
                </a:cubicBezTo>
                <a:cubicBezTo>
                  <a:pt x="18053" y="2650"/>
                  <a:pt x="18059" y="2644"/>
                  <a:pt x="18053" y="2644"/>
                </a:cubicBezTo>
                <a:cubicBezTo>
                  <a:pt x="18053" y="2639"/>
                  <a:pt x="18047" y="2632"/>
                  <a:pt x="18047" y="2632"/>
                </a:cubicBezTo>
                <a:cubicBezTo>
                  <a:pt x="18041" y="2632"/>
                  <a:pt x="18041" y="2627"/>
                  <a:pt x="18035" y="2632"/>
                </a:cubicBezTo>
                <a:cubicBezTo>
                  <a:pt x="18029" y="2632"/>
                  <a:pt x="18029" y="2644"/>
                  <a:pt x="18029" y="2644"/>
                </a:cubicBezTo>
                <a:cubicBezTo>
                  <a:pt x="18006" y="2644"/>
                  <a:pt x="18006" y="2644"/>
                  <a:pt x="18006" y="2644"/>
                </a:cubicBezTo>
                <a:cubicBezTo>
                  <a:pt x="18006" y="2632"/>
                  <a:pt x="18000" y="2627"/>
                  <a:pt x="18006" y="2615"/>
                </a:cubicBezTo>
                <a:cubicBezTo>
                  <a:pt x="18006" y="2609"/>
                  <a:pt x="18012" y="2603"/>
                  <a:pt x="18017" y="2591"/>
                </a:cubicBezTo>
                <a:cubicBezTo>
                  <a:pt x="18017" y="2591"/>
                  <a:pt x="18017" y="2585"/>
                  <a:pt x="18017" y="2579"/>
                </a:cubicBezTo>
                <a:cubicBezTo>
                  <a:pt x="18024" y="2579"/>
                  <a:pt x="18024" y="2573"/>
                  <a:pt x="18029" y="2573"/>
                </a:cubicBezTo>
                <a:cubicBezTo>
                  <a:pt x="18035" y="2561"/>
                  <a:pt x="18041" y="2567"/>
                  <a:pt x="18047" y="2561"/>
                </a:cubicBezTo>
                <a:cubicBezTo>
                  <a:pt x="18053" y="2555"/>
                  <a:pt x="18059" y="2550"/>
                  <a:pt x="18059" y="2550"/>
                </a:cubicBezTo>
                <a:cubicBezTo>
                  <a:pt x="18059" y="2544"/>
                  <a:pt x="18059" y="2538"/>
                  <a:pt x="18059" y="2538"/>
                </a:cubicBezTo>
                <a:cubicBezTo>
                  <a:pt x="18065" y="2532"/>
                  <a:pt x="18065" y="2532"/>
                  <a:pt x="18065" y="2526"/>
                </a:cubicBezTo>
                <a:cubicBezTo>
                  <a:pt x="18071" y="2520"/>
                  <a:pt x="18071" y="2520"/>
                  <a:pt x="18071" y="2514"/>
                </a:cubicBezTo>
                <a:cubicBezTo>
                  <a:pt x="18071" y="2502"/>
                  <a:pt x="18071" y="2496"/>
                  <a:pt x="18071" y="2490"/>
                </a:cubicBezTo>
                <a:cubicBezTo>
                  <a:pt x="18071" y="2484"/>
                  <a:pt x="18071" y="2478"/>
                  <a:pt x="18071" y="2478"/>
                </a:cubicBezTo>
                <a:cubicBezTo>
                  <a:pt x="18071" y="2473"/>
                  <a:pt x="18071" y="2466"/>
                  <a:pt x="18077" y="2466"/>
                </a:cubicBezTo>
                <a:cubicBezTo>
                  <a:pt x="18077" y="2461"/>
                  <a:pt x="18083" y="2455"/>
                  <a:pt x="18083" y="2455"/>
                </a:cubicBezTo>
                <a:cubicBezTo>
                  <a:pt x="18089" y="2449"/>
                  <a:pt x="18095" y="2449"/>
                  <a:pt x="18095" y="2449"/>
                </a:cubicBezTo>
                <a:cubicBezTo>
                  <a:pt x="18101" y="2449"/>
                  <a:pt x="18101" y="2449"/>
                  <a:pt x="18106" y="2449"/>
                </a:cubicBezTo>
                <a:cubicBezTo>
                  <a:pt x="18118" y="2449"/>
                  <a:pt x="18124" y="2455"/>
                  <a:pt x="18130" y="2461"/>
                </a:cubicBezTo>
                <a:cubicBezTo>
                  <a:pt x="18136" y="2461"/>
                  <a:pt x="18130" y="2466"/>
                  <a:pt x="18136" y="2473"/>
                </a:cubicBezTo>
                <a:cubicBezTo>
                  <a:pt x="18142" y="2473"/>
                  <a:pt x="18148" y="2478"/>
                  <a:pt x="18154" y="2478"/>
                </a:cubicBezTo>
                <a:cubicBezTo>
                  <a:pt x="18160" y="2478"/>
                  <a:pt x="18166" y="2478"/>
                  <a:pt x="18172" y="2473"/>
                </a:cubicBezTo>
                <a:cubicBezTo>
                  <a:pt x="18172" y="2473"/>
                  <a:pt x="18178" y="2466"/>
                  <a:pt x="18178" y="2461"/>
                </a:cubicBezTo>
                <a:cubicBezTo>
                  <a:pt x="18183" y="2461"/>
                  <a:pt x="18183" y="2455"/>
                  <a:pt x="18190" y="2449"/>
                </a:cubicBezTo>
                <a:cubicBezTo>
                  <a:pt x="18190" y="2449"/>
                  <a:pt x="18195" y="2449"/>
                  <a:pt x="18201" y="2443"/>
                </a:cubicBezTo>
                <a:cubicBezTo>
                  <a:pt x="18201" y="2449"/>
                  <a:pt x="18207" y="2449"/>
                  <a:pt x="18207" y="2455"/>
                </a:cubicBezTo>
                <a:cubicBezTo>
                  <a:pt x="18213" y="2455"/>
                  <a:pt x="18207" y="2461"/>
                  <a:pt x="18207" y="2466"/>
                </a:cubicBezTo>
                <a:cubicBezTo>
                  <a:pt x="18213" y="2473"/>
                  <a:pt x="18219" y="2473"/>
                  <a:pt x="18219" y="2478"/>
                </a:cubicBezTo>
                <a:cubicBezTo>
                  <a:pt x="18219" y="2473"/>
                  <a:pt x="18225" y="2478"/>
                  <a:pt x="18231" y="2478"/>
                </a:cubicBezTo>
                <a:cubicBezTo>
                  <a:pt x="18237" y="2473"/>
                  <a:pt x="18237" y="2473"/>
                  <a:pt x="18243" y="2466"/>
                </a:cubicBezTo>
                <a:cubicBezTo>
                  <a:pt x="18243" y="2466"/>
                  <a:pt x="18249" y="2461"/>
                  <a:pt x="18255" y="2461"/>
                </a:cubicBezTo>
                <a:cubicBezTo>
                  <a:pt x="18260" y="2449"/>
                  <a:pt x="18260" y="2443"/>
                  <a:pt x="18272" y="2437"/>
                </a:cubicBezTo>
                <a:cubicBezTo>
                  <a:pt x="18272" y="2431"/>
                  <a:pt x="18272" y="2425"/>
                  <a:pt x="18278" y="2425"/>
                </a:cubicBezTo>
                <a:cubicBezTo>
                  <a:pt x="18284" y="2425"/>
                  <a:pt x="18290" y="2425"/>
                  <a:pt x="18296" y="2425"/>
                </a:cubicBezTo>
                <a:cubicBezTo>
                  <a:pt x="18302" y="2425"/>
                  <a:pt x="18308" y="2425"/>
                  <a:pt x="18314" y="2425"/>
                </a:cubicBezTo>
                <a:cubicBezTo>
                  <a:pt x="18320" y="2425"/>
                  <a:pt x="18320" y="2425"/>
                  <a:pt x="18326" y="2425"/>
                </a:cubicBezTo>
                <a:cubicBezTo>
                  <a:pt x="18326" y="2431"/>
                  <a:pt x="18332" y="2431"/>
                  <a:pt x="18338" y="2431"/>
                </a:cubicBezTo>
                <a:cubicBezTo>
                  <a:pt x="18421" y="2431"/>
                  <a:pt x="18421" y="2431"/>
                  <a:pt x="18421" y="2431"/>
                </a:cubicBezTo>
                <a:cubicBezTo>
                  <a:pt x="18421" y="2437"/>
                  <a:pt x="18415" y="2443"/>
                  <a:pt x="18421" y="2455"/>
                </a:cubicBezTo>
                <a:cubicBezTo>
                  <a:pt x="18421" y="2461"/>
                  <a:pt x="18415" y="2461"/>
                  <a:pt x="18421" y="2466"/>
                </a:cubicBezTo>
                <a:cubicBezTo>
                  <a:pt x="18421" y="2473"/>
                  <a:pt x="18427" y="2478"/>
                  <a:pt x="18433" y="2484"/>
                </a:cubicBezTo>
                <a:cubicBezTo>
                  <a:pt x="18438" y="2484"/>
                  <a:pt x="18444" y="2484"/>
                  <a:pt x="18444" y="2484"/>
                </a:cubicBezTo>
                <a:cubicBezTo>
                  <a:pt x="18444" y="2466"/>
                  <a:pt x="18444" y="2449"/>
                  <a:pt x="18456" y="2437"/>
                </a:cubicBezTo>
                <a:cubicBezTo>
                  <a:pt x="18462" y="2437"/>
                  <a:pt x="18468" y="2437"/>
                  <a:pt x="18468" y="2431"/>
                </a:cubicBezTo>
                <a:cubicBezTo>
                  <a:pt x="18474" y="2431"/>
                  <a:pt x="18474" y="2425"/>
                  <a:pt x="18480" y="2425"/>
                </a:cubicBezTo>
                <a:cubicBezTo>
                  <a:pt x="18486" y="2419"/>
                  <a:pt x="18486" y="2419"/>
                  <a:pt x="18492" y="2413"/>
                </a:cubicBezTo>
                <a:cubicBezTo>
                  <a:pt x="18498" y="2401"/>
                  <a:pt x="18498" y="2395"/>
                  <a:pt x="18510" y="2389"/>
                </a:cubicBezTo>
                <a:cubicBezTo>
                  <a:pt x="18510" y="2384"/>
                  <a:pt x="18515" y="2378"/>
                  <a:pt x="18515" y="2372"/>
                </a:cubicBezTo>
                <a:cubicBezTo>
                  <a:pt x="18522" y="2372"/>
                  <a:pt x="18522" y="2366"/>
                  <a:pt x="18527" y="2360"/>
                </a:cubicBezTo>
                <a:cubicBezTo>
                  <a:pt x="18533" y="2360"/>
                  <a:pt x="18539" y="2360"/>
                  <a:pt x="18551" y="2354"/>
                </a:cubicBezTo>
                <a:cubicBezTo>
                  <a:pt x="18557" y="2354"/>
                  <a:pt x="18557" y="2348"/>
                  <a:pt x="18563" y="2348"/>
                </a:cubicBezTo>
                <a:cubicBezTo>
                  <a:pt x="18581" y="2348"/>
                  <a:pt x="18581" y="2348"/>
                  <a:pt x="18581" y="2348"/>
                </a:cubicBezTo>
                <a:cubicBezTo>
                  <a:pt x="18587" y="2348"/>
                  <a:pt x="18593" y="2354"/>
                  <a:pt x="18604" y="2348"/>
                </a:cubicBezTo>
                <a:cubicBezTo>
                  <a:pt x="18610" y="2348"/>
                  <a:pt x="18610" y="2348"/>
                  <a:pt x="18616" y="2342"/>
                </a:cubicBezTo>
                <a:cubicBezTo>
                  <a:pt x="18622" y="2342"/>
                  <a:pt x="18628" y="2342"/>
                  <a:pt x="18640" y="2336"/>
                </a:cubicBezTo>
                <a:cubicBezTo>
                  <a:pt x="18646" y="2336"/>
                  <a:pt x="18646" y="2336"/>
                  <a:pt x="18652" y="2330"/>
                </a:cubicBezTo>
                <a:cubicBezTo>
                  <a:pt x="18658" y="2330"/>
                  <a:pt x="18658" y="2324"/>
                  <a:pt x="18658" y="2318"/>
                </a:cubicBezTo>
                <a:cubicBezTo>
                  <a:pt x="18664" y="2312"/>
                  <a:pt x="18664" y="2312"/>
                  <a:pt x="18670" y="2307"/>
                </a:cubicBezTo>
                <a:cubicBezTo>
                  <a:pt x="18676" y="2307"/>
                  <a:pt x="18676" y="2307"/>
                  <a:pt x="18682" y="2307"/>
                </a:cubicBezTo>
                <a:cubicBezTo>
                  <a:pt x="18693" y="2300"/>
                  <a:pt x="18699" y="2283"/>
                  <a:pt x="18717" y="2283"/>
                </a:cubicBezTo>
                <a:cubicBezTo>
                  <a:pt x="18723" y="2283"/>
                  <a:pt x="18729" y="2283"/>
                  <a:pt x="18741" y="2283"/>
                </a:cubicBezTo>
                <a:cubicBezTo>
                  <a:pt x="18747" y="2283"/>
                  <a:pt x="18753" y="2277"/>
                  <a:pt x="18753" y="2277"/>
                </a:cubicBezTo>
                <a:cubicBezTo>
                  <a:pt x="18759" y="2277"/>
                  <a:pt x="18765" y="2271"/>
                  <a:pt x="18770" y="2271"/>
                </a:cubicBezTo>
                <a:cubicBezTo>
                  <a:pt x="18782" y="2265"/>
                  <a:pt x="18782" y="2253"/>
                  <a:pt x="18794" y="2247"/>
                </a:cubicBezTo>
                <a:cubicBezTo>
                  <a:pt x="18794" y="2241"/>
                  <a:pt x="18800" y="2235"/>
                  <a:pt x="18806" y="2235"/>
                </a:cubicBezTo>
                <a:cubicBezTo>
                  <a:pt x="18812" y="2235"/>
                  <a:pt x="18818" y="2235"/>
                  <a:pt x="18824" y="2235"/>
                </a:cubicBezTo>
                <a:cubicBezTo>
                  <a:pt x="18842" y="2235"/>
                  <a:pt x="18848" y="2235"/>
                  <a:pt x="18859" y="2241"/>
                </a:cubicBezTo>
                <a:cubicBezTo>
                  <a:pt x="18865" y="2241"/>
                  <a:pt x="18865" y="2247"/>
                  <a:pt x="18871" y="2247"/>
                </a:cubicBezTo>
                <a:cubicBezTo>
                  <a:pt x="18877" y="2253"/>
                  <a:pt x="18877" y="2259"/>
                  <a:pt x="18883" y="2259"/>
                </a:cubicBezTo>
                <a:cubicBezTo>
                  <a:pt x="18889" y="2259"/>
                  <a:pt x="18889" y="2259"/>
                  <a:pt x="18895" y="2265"/>
                </a:cubicBezTo>
                <a:cubicBezTo>
                  <a:pt x="18907" y="2265"/>
                  <a:pt x="18913" y="2265"/>
                  <a:pt x="18925" y="2265"/>
                </a:cubicBezTo>
                <a:cubicBezTo>
                  <a:pt x="18942" y="2265"/>
                  <a:pt x="18942" y="2265"/>
                  <a:pt x="18942" y="2265"/>
                </a:cubicBezTo>
                <a:cubicBezTo>
                  <a:pt x="18948" y="2265"/>
                  <a:pt x="18948" y="2265"/>
                  <a:pt x="18954" y="2265"/>
                </a:cubicBezTo>
                <a:cubicBezTo>
                  <a:pt x="18954" y="2229"/>
                  <a:pt x="18954" y="2229"/>
                  <a:pt x="18954" y="2229"/>
                </a:cubicBezTo>
                <a:cubicBezTo>
                  <a:pt x="18948" y="2223"/>
                  <a:pt x="18948" y="2223"/>
                  <a:pt x="18942" y="2218"/>
                </a:cubicBezTo>
                <a:cubicBezTo>
                  <a:pt x="18942" y="2218"/>
                  <a:pt x="18937" y="2218"/>
                  <a:pt x="18931" y="2212"/>
                </a:cubicBezTo>
                <a:cubicBezTo>
                  <a:pt x="18931" y="2206"/>
                  <a:pt x="18931" y="2206"/>
                  <a:pt x="18931" y="2200"/>
                </a:cubicBezTo>
                <a:cubicBezTo>
                  <a:pt x="18925" y="2188"/>
                  <a:pt x="18925" y="2188"/>
                  <a:pt x="18925" y="2188"/>
                </a:cubicBezTo>
                <a:cubicBezTo>
                  <a:pt x="18919" y="2182"/>
                  <a:pt x="18919" y="2182"/>
                  <a:pt x="18913" y="2176"/>
                </a:cubicBezTo>
                <a:cubicBezTo>
                  <a:pt x="18913" y="2170"/>
                  <a:pt x="18907" y="2170"/>
                  <a:pt x="18907" y="2164"/>
                </a:cubicBezTo>
                <a:cubicBezTo>
                  <a:pt x="18907" y="2164"/>
                  <a:pt x="18907" y="2158"/>
                  <a:pt x="18901" y="2152"/>
                </a:cubicBezTo>
                <a:cubicBezTo>
                  <a:pt x="18901" y="2117"/>
                  <a:pt x="18901" y="2117"/>
                  <a:pt x="18901" y="2117"/>
                </a:cubicBezTo>
                <a:cubicBezTo>
                  <a:pt x="18889" y="2117"/>
                  <a:pt x="18877" y="2123"/>
                  <a:pt x="18871" y="2111"/>
                </a:cubicBezTo>
                <a:cubicBezTo>
                  <a:pt x="18865" y="2111"/>
                  <a:pt x="18865" y="2105"/>
                  <a:pt x="18865" y="2105"/>
                </a:cubicBezTo>
                <a:cubicBezTo>
                  <a:pt x="18859" y="2099"/>
                  <a:pt x="18865" y="2093"/>
                  <a:pt x="18859" y="2093"/>
                </a:cubicBezTo>
                <a:cubicBezTo>
                  <a:pt x="18859" y="2087"/>
                  <a:pt x="18859" y="2081"/>
                  <a:pt x="18853" y="2081"/>
                </a:cubicBezTo>
                <a:cubicBezTo>
                  <a:pt x="18853" y="2075"/>
                  <a:pt x="18848" y="2075"/>
                  <a:pt x="18842" y="2075"/>
                </a:cubicBezTo>
                <a:cubicBezTo>
                  <a:pt x="18782" y="2075"/>
                  <a:pt x="18782" y="2075"/>
                  <a:pt x="18782" y="2075"/>
                </a:cubicBezTo>
                <a:cubicBezTo>
                  <a:pt x="18776" y="2075"/>
                  <a:pt x="18776" y="2075"/>
                  <a:pt x="18770" y="2075"/>
                </a:cubicBezTo>
                <a:cubicBezTo>
                  <a:pt x="18765" y="2069"/>
                  <a:pt x="18770" y="2063"/>
                  <a:pt x="18765" y="2063"/>
                </a:cubicBezTo>
                <a:cubicBezTo>
                  <a:pt x="18770" y="2057"/>
                  <a:pt x="18770" y="2052"/>
                  <a:pt x="18776" y="2052"/>
                </a:cubicBezTo>
                <a:cubicBezTo>
                  <a:pt x="18776" y="2052"/>
                  <a:pt x="18782" y="2052"/>
                  <a:pt x="18788" y="2046"/>
                </a:cubicBezTo>
                <a:cubicBezTo>
                  <a:pt x="18794" y="2046"/>
                  <a:pt x="18794" y="2040"/>
                  <a:pt x="18800" y="2034"/>
                </a:cubicBezTo>
                <a:cubicBezTo>
                  <a:pt x="18800" y="2034"/>
                  <a:pt x="18806" y="2034"/>
                  <a:pt x="18812" y="2034"/>
                </a:cubicBezTo>
                <a:cubicBezTo>
                  <a:pt x="18818" y="2034"/>
                  <a:pt x="18818" y="2034"/>
                  <a:pt x="18818" y="2034"/>
                </a:cubicBezTo>
                <a:cubicBezTo>
                  <a:pt x="18830" y="2040"/>
                  <a:pt x="18836" y="2052"/>
                  <a:pt x="18842" y="2052"/>
                </a:cubicBezTo>
                <a:cubicBezTo>
                  <a:pt x="18913" y="2052"/>
                  <a:pt x="18913" y="2052"/>
                  <a:pt x="18913" y="2052"/>
                </a:cubicBezTo>
                <a:cubicBezTo>
                  <a:pt x="18925" y="2052"/>
                  <a:pt x="18931" y="2052"/>
                  <a:pt x="18937" y="2052"/>
                </a:cubicBezTo>
                <a:cubicBezTo>
                  <a:pt x="18948" y="2052"/>
                  <a:pt x="18954" y="2052"/>
                  <a:pt x="18960" y="2052"/>
                </a:cubicBezTo>
                <a:cubicBezTo>
                  <a:pt x="18972" y="2046"/>
                  <a:pt x="18972" y="2040"/>
                  <a:pt x="18978" y="2034"/>
                </a:cubicBezTo>
                <a:cubicBezTo>
                  <a:pt x="18984" y="2028"/>
                  <a:pt x="18990" y="2022"/>
                  <a:pt x="18990" y="2022"/>
                </a:cubicBezTo>
                <a:cubicBezTo>
                  <a:pt x="18996" y="2016"/>
                  <a:pt x="19002" y="2016"/>
                  <a:pt x="19002" y="2016"/>
                </a:cubicBezTo>
                <a:cubicBezTo>
                  <a:pt x="19008" y="2010"/>
                  <a:pt x="19002" y="2004"/>
                  <a:pt x="19002" y="1998"/>
                </a:cubicBezTo>
                <a:cubicBezTo>
                  <a:pt x="19002" y="1992"/>
                  <a:pt x="19008" y="1986"/>
                  <a:pt x="19002" y="1980"/>
                </a:cubicBezTo>
                <a:cubicBezTo>
                  <a:pt x="19002" y="1975"/>
                  <a:pt x="18996" y="1980"/>
                  <a:pt x="18990" y="1975"/>
                </a:cubicBezTo>
                <a:lnTo>
                  <a:pt x="18990" y="1968"/>
                </a:lnTo>
                <a:cubicBezTo>
                  <a:pt x="18990" y="1933"/>
                  <a:pt x="18990" y="1933"/>
                  <a:pt x="18990" y="1933"/>
                </a:cubicBezTo>
                <a:cubicBezTo>
                  <a:pt x="19002" y="1933"/>
                  <a:pt x="19008" y="1927"/>
                  <a:pt x="19020" y="1927"/>
                </a:cubicBezTo>
                <a:cubicBezTo>
                  <a:pt x="19031" y="1927"/>
                  <a:pt x="19043" y="1939"/>
                  <a:pt x="19049" y="1951"/>
                </a:cubicBezTo>
                <a:cubicBezTo>
                  <a:pt x="19049" y="1957"/>
                  <a:pt x="19043" y="1957"/>
                  <a:pt x="19049" y="1963"/>
                </a:cubicBezTo>
                <a:cubicBezTo>
                  <a:pt x="19049" y="1968"/>
                  <a:pt x="19049" y="1968"/>
                  <a:pt x="19049" y="1975"/>
                </a:cubicBezTo>
                <a:cubicBezTo>
                  <a:pt x="19055" y="1986"/>
                  <a:pt x="19061" y="1986"/>
                  <a:pt x="19067" y="1998"/>
                </a:cubicBezTo>
                <a:cubicBezTo>
                  <a:pt x="19162" y="1998"/>
                  <a:pt x="19162" y="1998"/>
                  <a:pt x="19162" y="1998"/>
                </a:cubicBezTo>
                <a:cubicBezTo>
                  <a:pt x="19168" y="1998"/>
                  <a:pt x="19168" y="1998"/>
                  <a:pt x="19174" y="1998"/>
                </a:cubicBezTo>
                <a:cubicBezTo>
                  <a:pt x="19180" y="1998"/>
                  <a:pt x="19186" y="2004"/>
                  <a:pt x="19192" y="2004"/>
                </a:cubicBezTo>
                <a:cubicBezTo>
                  <a:pt x="19192" y="2010"/>
                  <a:pt x="19197" y="2010"/>
                  <a:pt x="19203" y="2016"/>
                </a:cubicBezTo>
                <a:cubicBezTo>
                  <a:pt x="19203" y="2028"/>
                  <a:pt x="19203" y="2034"/>
                  <a:pt x="19203" y="2046"/>
                </a:cubicBezTo>
                <a:cubicBezTo>
                  <a:pt x="19257" y="2046"/>
                  <a:pt x="19257" y="2046"/>
                  <a:pt x="19257" y="2046"/>
                </a:cubicBezTo>
                <a:cubicBezTo>
                  <a:pt x="19263" y="2046"/>
                  <a:pt x="19269" y="2052"/>
                  <a:pt x="19280" y="2057"/>
                </a:cubicBezTo>
                <a:cubicBezTo>
                  <a:pt x="19280" y="2063"/>
                  <a:pt x="19280" y="2069"/>
                  <a:pt x="19286" y="2069"/>
                </a:cubicBezTo>
                <a:cubicBezTo>
                  <a:pt x="19292" y="2075"/>
                  <a:pt x="19298" y="2081"/>
                  <a:pt x="19310" y="2087"/>
                </a:cubicBezTo>
                <a:cubicBezTo>
                  <a:pt x="19316" y="2087"/>
                  <a:pt x="19316" y="2087"/>
                  <a:pt x="19322" y="2093"/>
                </a:cubicBezTo>
                <a:cubicBezTo>
                  <a:pt x="19328" y="2093"/>
                  <a:pt x="19334" y="2099"/>
                  <a:pt x="19340" y="2099"/>
                </a:cubicBezTo>
                <a:cubicBezTo>
                  <a:pt x="19346" y="2099"/>
                  <a:pt x="19346" y="2099"/>
                  <a:pt x="19346" y="2099"/>
                </a:cubicBezTo>
                <a:cubicBezTo>
                  <a:pt x="19352" y="2099"/>
                  <a:pt x="19358" y="2093"/>
                  <a:pt x="19358" y="2093"/>
                </a:cubicBezTo>
                <a:cubicBezTo>
                  <a:pt x="19358" y="2087"/>
                  <a:pt x="19358" y="2081"/>
                  <a:pt x="19358" y="2081"/>
                </a:cubicBezTo>
                <a:cubicBezTo>
                  <a:pt x="19358" y="2069"/>
                  <a:pt x="19358" y="2063"/>
                  <a:pt x="19358" y="2057"/>
                </a:cubicBezTo>
                <a:cubicBezTo>
                  <a:pt x="19358" y="2052"/>
                  <a:pt x="19358" y="2052"/>
                  <a:pt x="19358" y="2046"/>
                </a:cubicBezTo>
                <a:cubicBezTo>
                  <a:pt x="19369" y="2046"/>
                  <a:pt x="19369" y="2046"/>
                  <a:pt x="19369" y="2046"/>
                </a:cubicBezTo>
                <a:cubicBezTo>
                  <a:pt x="19375" y="2046"/>
                  <a:pt x="19381" y="2046"/>
                  <a:pt x="19387" y="2040"/>
                </a:cubicBezTo>
                <a:cubicBezTo>
                  <a:pt x="19387" y="2028"/>
                  <a:pt x="19393" y="2022"/>
                  <a:pt x="19387" y="2010"/>
                </a:cubicBezTo>
                <a:cubicBezTo>
                  <a:pt x="19387" y="2004"/>
                  <a:pt x="19387" y="1998"/>
                  <a:pt x="19387" y="1998"/>
                </a:cubicBezTo>
                <a:cubicBezTo>
                  <a:pt x="19387" y="1992"/>
                  <a:pt x="19387" y="1986"/>
                  <a:pt x="19387" y="1986"/>
                </a:cubicBezTo>
                <a:cubicBezTo>
                  <a:pt x="19387" y="1980"/>
                  <a:pt x="19387" y="1975"/>
                  <a:pt x="19387" y="1975"/>
                </a:cubicBezTo>
                <a:cubicBezTo>
                  <a:pt x="19393" y="1968"/>
                  <a:pt x="19399" y="1968"/>
                  <a:pt x="19399" y="1968"/>
                </a:cubicBezTo>
                <a:cubicBezTo>
                  <a:pt x="19411" y="1975"/>
                  <a:pt x="19411" y="1980"/>
                  <a:pt x="19423" y="1986"/>
                </a:cubicBezTo>
                <a:cubicBezTo>
                  <a:pt x="19429" y="1986"/>
                  <a:pt x="19429" y="1992"/>
                  <a:pt x="19435" y="1992"/>
                </a:cubicBezTo>
                <a:cubicBezTo>
                  <a:pt x="19446" y="1992"/>
                  <a:pt x="19446" y="1992"/>
                  <a:pt x="19446" y="1992"/>
                </a:cubicBezTo>
                <a:cubicBezTo>
                  <a:pt x="19452" y="1992"/>
                  <a:pt x="19452" y="1992"/>
                  <a:pt x="19458" y="1992"/>
                </a:cubicBezTo>
                <a:cubicBezTo>
                  <a:pt x="19464" y="1992"/>
                  <a:pt x="19464" y="1992"/>
                  <a:pt x="19470" y="1986"/>
                </a:cubicBezTo>
                <a:cubicBezTo>
                  <a:pt x="19470" y="1986"/>
                  <a:pt x="19476" y="1980"/>
                  <a:pt x="19476" y="1975"/>
                </a:cubicBezTo>
                <a:cubicBezTo>
                  <a:pt x="19482" y="1975"/>
                  <a:pt x="19488" y="1968"/>
                  <a:pt x="19488" y="1968"/>
                </a:cubicBezTo>
                <a:cubicBezTo>
                  <a:pt x="19494" y="1963"/>
                  <a:pt x="19494" y="1957"/>
                  <a:pt x="19494" y="1957"/>
                </a:cubicBezTo>
                <a:cubicBezTo>
                  <a:pt x="19500" y="1957"/>
                  <a:pt x="19500" y="1957"/>
                  <a:pt x="19506" y="1957"/>
                </a:cubicBezTo>
                <a:cubicBezTo>
                  <a:pt x="19512" y="1957"/>
                  <a:pt x="19512" y="1951"/>
                  <a:pt x="19518" y="1951"/>
                </a:cubicBezTo>
                <a:cubicBezTo>
                  <a:pt x="19524" y="1945"/>
                  <a:pt x="19529" y="1945"/>
                  <a:pt x="19529" y="1945"/>
                </a:cubicBezTo>
                <a:cubicBezTo>
                  <a:pt x="19529" y="1939"/>
                  <a:pt x="19529" y="1933"/>
                  <a:pt x="19529" y="1933"/>
                </a:cubicBezTo>
                <a:cubicBezTo>
                  <a:pt x="19529" y="1921"/>
                  <a:pt x="19524" y="1915"/>
                  <a:pt x="19512" y="1915"/>
                </a:cubicBezTo>
                <a:cubicBezTo>
                  <a:pt x="19512" y="1909"/>
                  <a:pt x="19506" y="1909"/>
                  <a:pt x="19506" y="1909"/>
                </a:cubicBezTo>
                <a:cubicBezTo>
                  <a:pt x="19494" y="1903"/>
                  <a:pt x="19488" y="1909"/>
                  <a:pt x="19482" y="1903"/>
                </a:cubicBezTo>
                <a:cubicBezTo>
                  <a:pt x="19476" y="1903"/>
                  <a:pt x="19482" y="1897"/>
                  <a:pt x="19476" y="1891"/>
                </a:cubicBezTo>
                <a:cubicBezTo>
                  <a:pt x="19476" y="1891"/>
                  <a:pt x="19470" y="1886"/>
                  <a:pt x="19470" y="1880"/>
                </a:cubicBezTo>
                <a:cubicBezTo>
                  <a:pt x="19464" y="1880"/>
                  <a:pt x="19464" y="1880"/>
                  <a:pt x="19458" y="1874"/>
                </a:cubicBezTo>
                <a:cubicBezTo>
                  <a:pt x="19452" y="1868"/>
                  <a:pt x="19440" y="1868"/>
                  <a:pt x="19435" y="1868"/>
                </a:cubicBezTo>
                <a:cubicBezTo>
                  <a:pt x="19423" y="1868"/>
                  <a:pt x="19423" y="1868"/>
                  <a:pt x="19423" y="1868"/>
                </a:cubicBezTo>
                <a:cubicBezTo>
                  <a:pt x="19411" y="1868"/>
                  <a:pt x="19411" y="1874"/>
                  <a:pt x="19399" y="1874"/>
                </a:cubicBezTo>
                <a:cubicBezTo>
                  <a:pt x="19387" y="1874"/>
                  <a:pt x="19381" y="1868"/>
                  <a:pt x="19369" y="1868"/>
                </a:cubicBezTo>
                <a:cubicBezTo>
                  <a:pt x="19358" y="1868"/>
                  <a:pt x="19358" y="1868"/>
                  <a:pt x="19358" y="1868"/>
                </a:cubicBezTo>
                <a:cubicBezTo>
                  <a:pt x="19352" y="1868"/>
                  <a:pt x="19352" y="1868"/>
                  <a:pt x="19346" y="1868"/>
                </a:cubicBezTo>
                <a:cubicBezTo>
                  <a:pt x="19340" y="1868"/>
                  <a:pt x="19334" y="1862"/>
                  <a:pt x="19334" y="1862"/>
                </a:cubicBezTo>
                <a:cubicBezTo>
                  <a:pt x="19328" y="1856"/>
                  <a:pt x="19328" y="1850"/>
                  <a:pt x="19322" y="1850"/>
                </a:cubicBezTo>
                <a:cubicBezTo>
                  <a:pt x="19316" y="1850"/>
                  <a:pt x="19310" y="1850"/>
                  <a:pt x="19310" y="1850"/>
                </a:cubicBezTo>
                <a:cubicBezTo>
                  <a:pt x="19304" y="1850"/>
                  <a:pt x="19298" y="1850"/>
                  <a:pt x="19292" y="1850"/>
                </a:cubicBezTo>
                <a:cubicBezTo>
                  <a:pt x="19292" y="1850"/>
                  <a:pt x="19286" y="1856"/>
                  <a:pt x="19280" y="1856"/>
                </a:cubicBezTo>
                <a:cubicBezTo>
                  <a:pt x="19286" y="1862"/>
                  <a:pt x="19286" y="1868"/>
                  <a:pt x="19292" y="1868"/>
                </a:cubicBezTo>
                <a:cubicBezTo>
                  <a:pt x="19298" y="1868"/>
                  <a:pt x="19298" y="1868"/>
                  <a:pt x="19304" y="1868"/>
                </a:cubicBezTo>
                <a:cubicBezTo>
                  <a:pt x="19304" y="1868"/>
                  <a:pt x="19310" y="1874"/>
                  <a:pt x="19316" y="1874"/>
                </a:cubicBezTo>
                <a:cubicBezTo>
                  <a:pt x="19322" y="1880"/>
                  <a:pt x="19316" y="1886"/>
                  <a:pt x="19316" y="1891"/>
                </a:cubicBezTo>
                <a:cubicBezTo>
                  <a:pt x="19316" y="1897"/>
                  <a:pt x="19316" y="1897"/>
                  <a:pt x="19316" y="1897"/>
                </a:cubicBezTo>
                <a:cubicBezTo>
                  <a:pt x="19316" y="1897"/>
                  <a:pt x="19316" y="1903"/>
                  <a:pt x="19316" y="1909"/>
                </a:cubicBezTo>
                <a:cubicBezTo>
                  <a:pt x="19310" y="1915"/>
                  <a:pt x="19304" y="1915"/>
                  <a:pt x="19298" y="1915"/>
                </a:cubicBezTo>
                <a:cubicBezTo>
                  <a:pt x="19280" y="1915"/>
                  <a:pt x="19274" y="1909"/>
                  <a:pt x="19269" y="1897"/>
                </a:cubicBezTo>
                <a:cubicBezTo>
                  <a:pt x="19269" y="1891"/>
                  <a:pt x="19269" y="1891"/>
                  <a:pt x="19269" y="1886"/>
                </a:cubicBezTo>
                <a:cubicBezTo>
                  <a:pt x="19269" y="1814"/>
                  <a:pt x="19269" y="1814"/>
                  <a:pt x="19269" y="1814"/>
                </a:cubicBezTo>
                <a:cubicBezTo>
                  <a:pt x="19269" y="1809"/>
                  <a:pt x="19263" y="1809"/>
                  <a:pt x="19257" y="1802"/>
                </a:cubicBezTo>
                <a:cubicBezTo>
                  <a:pt x="19251" y="1802"/>
                  <a:pt x="19251" y="1802"/>
                  <a:pt x="19245" y="1802"/>
                </a:cubicBezTo>
                <a:cubicBezTo>
                  <a:pt x="19239" y="1797"/>
                  <a:pt x="19239" y="1797"/>
                  <a:pt x="19233" y="1797"/>
                </a:cubicBezTo>
                <a:cubicBezTo>
                  <a:pt x="19221" y="1797"/>
                  <a:pt x="19221" y="1797"/>
                  <a:pt x="19221" y="1797"/>
                </a:cubicBezTo>
                <a:cubicBezTo>
                  <a:pt x="19215" y="1797"/>
                  <a:pt x="19215" y="1791"/>
                  <a:pt x="19209" y="1791"/>
                </a:cubicBezTo>
                <a:cubicBezTo>
                  <a:pt x="19197" y="1791"/>
                  <a:pt x="19192" y="1791"/>
                  <a:pt x="19186" y="1791"/>
                </a:cubicBezTo>
                <a:cubicBezTo>
                  <a:pt x="19180" y="1785"/>
                  <a:pt x="19180" y="1779"/>
                  <a:pt x="19174" y="1779"/>
                </a:cubicBezTo>
                <a:cubicBezTo>
                  <a:pt x="19168" y="1773"/>
                  <a:pt x="19162" y="1773"/>
                  <a:pt x="19162" y="1773"/>
                </a:cubicBezTo>
                <a:cubicBezTo>
                  <a:pt x="19156" y="1773"/>
                  <a:pt x="19150" y="1767"/>
                  <a:pt x="19144" y="1767"/>
                </a:cubicBezTo>
                <a:cubicBezTo>
                  <a:pt x="19138" y="1767"/>
                  <a:pt x="19132" y="1761"/>
                  <a:pt x="19126" y="1761"/>
                </a:cubicBezTo>
                <a:cubicBezTo>
                  <a:pt x="19120" y="1755"/>
                  <a:pt x="19114" y="1755"/>
                  <a:pt x="19114" y="1749"/>
                </a:cubicBezTo>
                <a:cubicBezTo>
                  <a:pt x="19108" y="1743"/>
                  <a:pt x="19103" y="1743"/>
                  <a:pt x="19103" y="1737"/>
                </a:cubicBezTo>
                <a:cubicBezTo>
                  <a:pt x="19097" y="1731"/>
                  <a:pt x="19103" y="1725"/>
                  <a:pt x="19097" y="1725"/>
                </a:cubicBezTo>
                <a:cubicBezTo>
                  <a:pt x="19097" y="1725"/>
                  <a:pt x="19091" y="1725"/>
                  <a:pt x="19085" y="1725"/>
                </a:cubicBezTo>
                <a:cubicBezTo>
                  <a:pt x="19079" y="1720"/>
                  <a:pt x="19079" y="1720"/>
                  <a:pt x="19073" y="1720"/>
                </a:cubicBezTo>
                <a:cubicBezTo>
                  <a:pt x="19061" y="1720"/>
                  <a:pt x="19055" y="1720"/>
                  <a:pt x="19049" y="1720"/>
                </a:cubicBezTo>
                <a:cubicBezTo>
                  <a:pt x="19043" y="1720"/>
                  <a:pt x="19037" y="1714"/>
                  <a:pt x="19037" y="1714"/>
                </a:cubicBezTo>
                <a:cubicBezTo>
                  <a:pt x="19025" y="1714"/>
                  <a:pt x="19020" y="1714"/>
                  <a:pt x="19008" y="1714"/>
                </a:cubicBezTo>
                <a:cubicBezTo>
                  <a:pt x="19008" y="1702"/>
                  <a:pt x="19014" y="1690"/>
                  <a:pt x="19002" y="1684"/>
                </a:cubicBezTo>
                <a:cubicBezTo>
                  <a:pt x="18996" y="1672"/>
                  <a:pt x="18984" y="1666"/>
                  <a:pt x="18972" y="1660"/>
                </a:cubicBezTo>
                <a:cubicBezTo>
                  <a:pt x="18960" y="1654"/>
                  <a:pt x="18960" y="1648"/>
                  <a:pt x="18954" y="1648"/>
                </a:cubicBezTo>
                <a:cubicBezTo>
                  <a:pt x="18948" y="1642"/>
                  <a:pt x="18942" y="1642"/>
                  <a:pt x="18931" y="1642"/>
                </a:cubicBezTo>
                <a:cubicBezTo>
                  <a:pt x="18925" y="1636"/>
                  <a:pt x="18919" y="1642"/>
                  <a:pt x="18907" y="1642"/>
                </a:cubicBezTo>
                <a:cubicBezTo>
                  <a:pt x="18901" y="1642"/>
                  <a:pt x="18901" y="1636"/>
                  <a:pt x="18895" y="1636"/>
                </a:cubicBezTo>
                <a:cubicBezTo>
                  <a:pt x="18889" y="1631"/>
                  <a:pt x="18883" y="1631"/>
                  <a:pt x="18883" y="1631"/>
                </a:cubicBezTo>
                <a:cubicBezTo>
                  <a:pt x="18877" y="1625"/>
                  <a:pt x="18877" y="1619"/>
                  <a:pt x="18871" y="1619"/>
                </a:cubicBezTo>
                <a:cubicBezTo>
                  <a:pt x="18865" y="1619"/>
                  <a:pt x="18859" y="1619"/>
                  <a:pt x="18859" y="1619"/>
                </a:cubicBezTo>
                <a:cubicBezTo>
                  <a:pt x="18853" y="1613"/>
                  <a:pt x="18853" y="1613"/>
                  <a:pt x="18848" y="1613"/>
                </a:cubicBezTo>
                <a:cubicBezTo>
                  <a:pt x="18836" y="1613"/>
                  <a:pt x="18836" y="1613"/>
                  <a:pt x="18836" y="1613"/>
                </a:cubicBezTo>
                <a:cubicBezTo>
                  <a:pt x="18824" y="1613"/>
                  <a:pt x="18824" y="1613"/>
                  <a:pt x="18824" y="1613"/>
                </a:cubicBezTo>
                <a:cubicBezTo>
                  <a:pt x="18818" y="1613"/>
                  <a:pt x="18818" y="1607"/>
                  <a:pt x="18812" y="1607"/>
                </a:cubicBezTo>
                <a:cubicBezTo>
                  <a:pt x="18806" y="1607"/>
                  <a:pt x="18800" y="1601"/>
                  <a:pt x="18800" y="1601"/>
                </a:cubicBezTo>
                <a:cubicBezTo>
                  <a:pt x="18788" y="1595"/>
                  <a:pt x="18776" y="1595"/>
                  <a:pt x="18770" y="1589"/>
                </a:cubicBezTo>
                <a:cubicBezTo>
                  <a:pt x="18765" y="1589"/>
                  <a:pt x="18765" y="1583"/>
                  <a:pt x="18759" y="1577"/>
                </a:cubicBezTo>
                <a:cubicBezTo>
                  <a:pt x="18747" y="1577"/>
                  <a:pt x="18735" y="1577"/>
                  <a:pt x="18723" y="1577"/>
                </a:cubicBezTo>
                <a:cubicBezTo>
                  <a:pt x="18705" y="1577"/>
                  <a:pt x="18705" y="1577"/>
                  <a:pt x="18705" y="1577"/>
                </a:cubicBezTo>
                <a:cubicBezTo>
                  <a:pt x="18699" y="1577"/>
                  <a:pt x="18699" y="1583"/>
                  <a:pt x="18693" y="1583"/>
                </a:cubicBezTo>
                <a:cubicBezTo>
                  <a:pt x="18687" y="1589"/>
                  <a:pt x="18687" y="1595"/>
                  <a:pt x="18682" y="1595"/>
                </a:cubicBezTo>
                <a:cubicBezTo>
                  <a:pt x="18676" y="1601"/>
                  <a:pt x="18670" y="1601"/>
                  <a:pt x="18664" y="1601"/>
                </a:cubicBezTo>
                <a:cubicBezTo>
                  <a:pt x="18652" y="1601"/>
                  <a:pt x="18646" y="1595"/>
                  <a:pt x="18634" y="1595"/>
                </a:cubicBezTo>
                <a:cubicBezTo>
                  <a:pt x="18622" y="1595"/>
                  <a:pt x="18622" y="1595"/>
                  <a:pt x="18622" y="1595"/>
                </a:cubicBezTo>
                <a:cubicBezTo>
                  <a:pt x="18616" y="1595"/>
                  <a:pt x="18610" y="1595"/>
                  <a:pt x="18604" y="1589"/>
                </a:cubicBezTo>
                <a:cubicBezTo>
                  <a:pt x="18599" y="1589"/>
                  <a:pt x="18599" y="1583"/>
                  <a:pt x="18593" y="1577"/>
                </a:cubicBezTo>
                <a:cubicBezTo>
                  <a:pt x="18593" y="1577"/>
                  <a:pt x="18587" y="1583"/>
                  <a:pt x="18587" y="1577"/>
                </a:cubicBezTo>
                <a:cubicBezTo>
                  <a:pt x="18575" y="1577"/>
                  <a:pt x="18569" y="1577"/>
                  <a:pt x="18557" y="1571"/>
                </a:cubicBezTo>
                <a:cubicBezTo>
                  <a:pt x="18551" y="1565"/>
                  <a:pt x="18545" y="1559"/>
                  <a:pt x="18533" y="1559"/>
                </a:cubicBezTo>
                <a:cubicBezTo>
                  <a:pt x="18533" y="1554"/>
                  <a:pt x="18527" y="1554"/>
                  <a:pt x="18522" y="1554"/>
                </a:cubicBezTo>
                <a:cubicBezTo>
                  <a:pt x="18515" y="1554"/>
                  <a:pt x="18515" y="1554"/>
                  <a:pt x="18510" y="1554"/>
                </a:cubicBezTo>
                <a:cubicBezTo>
                  <a:pt x="18498" y="1554"/>
                  <a:pt x="18498" y="1554"/>
                  <a:pt x="18492" y="1554"/>
                </a:cubicBezTo>
                <a:cubicBezTo>
                  <a:pt x="18486" y="1554"/>
                  <a:pt x="18480" y="1559"/>
                  <a:pt x="18480" y="1559"/>
                </a:cubicBezTo>
                <a:cubicBezTo>
                  <a:pt x="18474" y="1565"/>
                  <a:pt x="18468" y="1565"/>
                  <a:pt x="18468" y="1571"/>
                </a:cubicBezTo>
                <a:cubicBezTo>
                  <a:pt x="18468" y="1571"/>
                  <a:pt x="18474" y="1577"/>
                  <a:pt x="18468" y="1577"/>
                </a:cubicBezTo>
                <a:cubicBezTo>
                  <a:pt x="18468" y="1583"/>
                  <a:pt x="18462" y="1589"/>
                  <a:pt x="18462" y="1589"/>
                </a:cubicBezTo>
                <a:cubicBezTo>
                  <a:pt x="18462" y="1595"/>
                  <a:pt x="18456" y="1601"/>
                  <a:pt x="18456" y="1601"/>
                </a:cubicBezTo>
                <a:cubicBezTo>
                  <a:pt x="18450" y="1607"/>
                  <a:pt x="18450" y="1607"/>
                  <a:pt x="18444" y="1613"/>
                </a:cubicBezTo>
                <a:cubicBezTo>
                  <a:pt x="18450" y="1613"/>
                  <a:pt x="18450" y="1613"/>
                  <a:pt x="18456" y="1619"/>
                </a:cubicBezTo>
                <a:cubicBezTo>
                  <a:pt x="18462" y="1619"/>
                  <a:pt x="18462" y="1625"/>
                  <a:pt x="18468" y="1625"/>
                </a:cubicBezTo>
                <a:cubicBezTo>
                  <a:pt x="18468" y="1631"/>
                  <a:pt x="18474" y="1631"/>
                  <a:pt x="18480" y="1631"/>
                </a:cubicBezTo>
                <a:cubicBezTo>
                  <a:pt x="18486" y="1636"/>
                  <a:pt x="18486" y="1648"/>
                  <a:pt x="18486" y="1654"/>
                </a:cubicBezTo>
                <a:cubicBezTo>
                  <a:pt x="18486" y="1660"/>
                  <a:pt x="18486" y="1660"/>
                  <a:pt x="18486" y="1666"/>
                </a:cubicBezTo>
                <a:cubicBezTo>
                  <a:pt x="18480" y="1672"/>
                  <a:pt x="18474" y="1672"/>
                  <a:pt x="18474" y="1678"/>
                </a:cubicBezTo>
                <a:cubicBezTo>
                  <a:pt x="18468" y="1678"/>
                  <a:pt x="18468" y="1684"/>
                  <a:pt x="18468" y="1690"/>
                </a:cubicBezTo>
                <a:cubicBezTo>
                  <a:pt x="18462" y="1690"/>
                  <a:pt x="18462" y="1696"/>
                  <a:pt x="18456" y="1696"/>
                </a:cubicBezTo>
                <a:cubicBezTo>
                  <a:pt x="18409" y="1696"/>
                  <a:pt x="18409" y="1696"/>
                  <a:pt x="18409" y="1696"/>
                </a:cubicBezTo>
                <a:cubicBezTo>
                  <a:pt x="18409" y="1654"/>
                  <a:pt x="18409" y="1654"/>
                  <a:pt x="18409" y="1654"/>
                </a:cubicBezTo>
                <a:cubicBezTo>
                  <a:pt x="18349" y="1654"/>
                  <a:pt x="18349" y="1654"/>
                  <a:pt x="18349" y="1654"/>
                </a:cubicBezTo>
                <a:cubicBezTo>
                  <a:pt x="18349" y="1613"/>
                  <a:pt x="18349" y="1613"/>
                  <a:pt x="18349" y="1613"/>
                </a:cubicBezTo>
                <a:cubicBezTo>
                  <a:pt x="18356" y="1613"/>
                  <a:pt x="18356" y="1613"/>
                  <a:pt x="18356" y="1613"/>
                </a:cubicBezTo>
                <a:cubicBezTo>
                  <a:pt x="18373" y="1613"/>
                  <a:pt x="18379" y="1613"/>
                  <a:pt x="18391" y="1613"/>
                </a:cubicBezTo>
                <a:cubicBezTo>
                  <a:pt x="18403" y="1607"/>
                  <a:pt x="18409" y="1601"/>
                  <a:pt x="18415" y="1595"/>
                </a:cubicBezTo>
                <a:cubicBezTo>
                  <a:pt x="18415" y="1583"/>
                  <a:pt x="18415" y="1583"/>
                  <a:pt x="18415" y="1583"/>
                </a:cubicBezTo>
                <a:cubicBezTo>
                  <a:pt x="18409" y="1583"/>
                  <a:pt x="18403" y="1583"/>
                  <a:pt x="18403" y="1583"/>
                </a:cubicBezTo>
                <a:cubicBezTo>
                  <a:pt x="18397" y="1583"/>
                  <a:pt x="18397" y="1577"/>
                  <a:pt x="18391" y="1577"/>
                </a:cubicBezTo>
                <a:cubicBezTo>
                  <a:pt x="18314" y="1577"/>
                  <a:pt x="18314" y="1577"/>
                  <a:pt x="18314" y="1577"/>
                </a:cubicBezTo>
                <a:cubicBezTo>
                  <a:pt x="18314" y="1589"/>
                  <a:pt x="18314" y="1595"/>
                  <a:pt x="18314" y="1601"/>
                </a:cubicBezTo>
                <a:cubicBezTo>
                  <a:pt x="18314" y="1607"/>
                  <a:pt x="18314" y="1613"/>
                  <a:pt x="18314" y="1613"/>
                </a:cubicBezTo>
                <a:cubicBezTo>
                  <a:pt x="18314" y="1619"/>
                  <a:pt x="18308" y="1625"/>
                  <a:pt x="18308" y="1625"/>
                </a:cubicBezTo>
                <a:cubicBezTo>
                  <a:pt x="18302" y="1631"/>
                  <a:pt x="18296" y="1625"/>
                  <a:pt x="18296" y="1631"/>
                </a:cubicBezTo>
                <a:cubicBezTo>
                  <a:pt x="18290" y="1631"/>
                  <a:pt x="18284" y="1636"/>
                  <a:pt x="18278" y="1636"/>
                </a:cubicBezTo>
                <a:cubicBezTo>
                  <a:pt x="18272" y="1636"/>
                  <a:pt x="18272" y="1636"/>
                  <a:pt x="18272" y="1636"/>
                </a:cubicBezTo>
                <a:cubicBezTo>
                  <a:pt x="18267" y="1631"/>
                  <a:pt x="18260" y="1631"/>
                  <a:pt x="18260" y="1625"/>
                </a:cubicBezTo>
                <a:cubicBezTo>
                  <a:pt x="18249" y="1625"/>
                  <a:pt x="18243" y="1619"/>
                  <a:pt x="18237" y="1619"/>
                </a:cubicBezTo>
                <a:cubicBezTo>
                  <a:pt x="18213" y="1613"/>
                  <a:pt x="18195" y="1619"/>
                  <a:pt x="18172" y="1619"/>
                </a:cubicBezTo>
                <a:cubicBezTo>
                  <a:pt x="18124" y="1619"/>
                  <a:pt x="18124" y="1619"/>
                  <a:pt x="18124" y="1619"/>
                </a:cubicBezTo>
                <a:cubicBezTo>
                  <a:pt x="18118" y="1619"/>
                  <a:pt x="18112" y="1619"/>
                  <a:pt x="18106" y="1619"/>
                </a:cubicBezTo>
                <a:cubicBezTo>
                  <a:pt x="18095" y="1619"/>
                  <a:pt x="18089" y="1631"/>
                  <a:pt x="18077" y="1631"/>
                </a:cubicBezTo>
                <a:cubicBezTo>
                  <a:pt x="18071" y="1631"/>
                  <a:pt x="18071" y="1631"/>
                  <a:pt x="18059" y="1631"/>
                </a:cubicBezTo>
                <a:cubicBezTo>
                  <a:pt x="18053" y="1631"/>
                  <a:pt x="18053" y="1631"/>
                  <a:pt x="18047" y="1631"/>
                </a:cubicBezTo>
                <a:cubicBezTo>
                  <a:pt x="18041" y="1631"/>
                  <a:pt x="18035" y="1631"/>
                  <a:pt x="18029" y="1625"/>
                </a:cubicBezTo>
                <a:cubicBezTo>
                  <a:pt x="18024" y="1619"/>
                  <a:pt x="18024" y="1613"/>
                  <a:pt x="18017" y="1613"/>
                </a:cubicBezTo>
                <a:cubicBezTo>
                  <a:pt x="18017" y="1607"/>
                  <a:pt x="18012" y="1607"/>
                  <a:pt x="18006" y="1607"/>
                </a:cubicBezTo>
                <a:cubicBezTo>
                  <a:pt x="17982" y="1607"/>
                  <a:pt x="17982" y="1607"/>
                  <a:pt x="17982" y="1607"/>
                </a:cubicBezTo>
                <a:cubicBezTo>
                  <a:pt x="17982" y="1613"/>
                  <a:pt x="17982" y="1619"/>
                  <a:pt x="17982" y="1625"/>
                </a:cubicBezTo>
                <a:cubicBezTo>
                  <a:pt x="17982" y="1631"/>
                  <a:pt x="17982" y="1631"/>
                  <a:pt x="17982" y="1636"/>
                </a:cubicBezTo>
                <a:cubicBezTo>
                  <a:pt x="17982" y="1672"/>
                  <a:pt x="17982" y="1672"/>
                  <a:pt x="17982" y="1672"/>
                </a:cubicBezTo>
                <a:cubicBezTo>
                  <a:pt x="17970" y="1678"/>
                  <a:pt x="17970" y="1678"/>
                  <a:pt x="17970" y="1678"/>
                </a:cubicBezTo>
                <a:cubicBezTo>
                  <a:pt x="17958" y="1672"/>
                  <a:pt x="17958" y="1672"/>
                  <a:pt x="17958" y="1672"/>
                </a:cubicBezTo>
                <a:cubicBezTo>
                  <a:pt x="17958" y="1648"/>
                  <a:pt x="17958" y="1648"/>
                  <a:pt x="17958" y="1648"/>
                </a:cubicBezTo>
                <a:cubicBezTo>
                  <a:pt x="17958" y="1642"/>
                  <a:pt x="17958" y="1631"/>
                  <a:pt x="17952" y="1625"/>
                </a:cubicBezTo>
                <a:cubicBezTo>
                  <a:pt x="17952" y="1619"/>
                  <a:pt x="17946" y="1619"/>
                  <a:pt x="17940" y="1619"/>
                </a:cubicBezTo>
                <a:cubicBezTo>
                  <a:pt x="17940" y="1613"/>
                  <a:pt x="17935" y="1613"/>
                  <a:pt x="17929" y="1613"/>
                </a:cubicBezTo>
                <a:cubicBezTo>
                  <a:pt x="17929" y="1613"/>
                  <a:pt x="17923" y="1607"/>
                  <a:pt x="17917" y="1607"/>
                </a:cubicBezTo>
                <a:cubicBezTo>
                  <a:pt x="17917" y="1607"/>
                  <a:pt x="17911" y="1607"/>
                  <a:pt x="17905" y="1601"/>
                </a:cubicBezTo>
                <a:cubicBezTo>
                  <a:pt x="17905" y="1601"/>
                  <a:pt x="17899" y="1595"/>
                  <a:pt x="17893" y="1589"/>
                </a:cubicBezTo>
                <a:cubicBezTo>
                  <a:pt x="17893" y="1583"/>
                  <a:pt x="17887" y="1577"/>
                  <a:pt x="17887" y="1571"/>
                </a:cubicBezTo>
                <a:cubicBezTo>
                  <a:pt x="17887" y="1559"/>
                  <a:pt x="17893" y="1554"/>
                  <a:pt x="17893" y="1542"/>
                </a:cubicBezTo>
                <a:cubicBezTo>
                  <a:pt x="17893" y="1542"/>
                  <a:pt x="17899" y="1536"/>
                  <a:pt x="17899" y="1530"/>
                </a:cubicBezTo>
                <a:cubicBezTo>
                  <a:pt x="17899" y="1524"/>
                  <a:pt x="17893" y="1524"/>
                  <a:pt x="17893" y="1518"/>
                </a:cubicBezTo>
                <a:cubicBezTo>
                  <a:pt x="17893" y="1512"/>
                  <a:pt x="17887" y="1512"/>
                  <a:pt x="17887" y="1506"/>
                </a:cubicBezTo>
                <a:cubicBezTo>
                  <a:pt x="17881" y="1506"/>
                  <a:pt x="17881" y="1500"/>
                  <a:pt x="17881" y="1494"/>
                </a:cubicBezTo>
                <a:cubicBezTo>
                  <a:pt x="17875" y="1494"/>
                  <a:pt x="17869" y="1494"/>
                  <a:pt x="17869" y="1494"/>
                </a:cubicBezTo>
                <a:cubicBezTo>
                  <a:pt x="17863" y="1488"/>
                  <a:pt x="17858" y="1488"/>
                  <a:pt x="17858" y="1488"/>
                </a:cubicBezTo>
                <a:cubicBezTo>
                  <a:pt x="17851" y="1482"/>
                  <a:pt x="17858" y="1476"/>
                  <a:pt x="17851" y="1476"/>
                </a:cubicBezTo>
                <a:cubicBezTo>
                  <a:pt x="17851" y="1470"/>
                  <a:pt x="17846" y="1470"/>
                  <a:pt x="17840" y="1470"/>
                </a:cubicBezTo>
                <a:cubicBezTo>
                  <a:pt x="17840" y="1470"/>
                  <a:pt x="17834" y="1470"/>
                  <a:pt x="17828" y="1470"/>
                </a:cubicBezTo>
                <a:cubicBezTo>
                  <a:pt x="17828" y="1470"/>
                  <a:pt x="17822" y="1465"/>
                  <a:pt x="17816" y="1465"/>
                </a:cubicBezTo>
                <a:cubicBezTo>
                  <a:pt x="17816" y="1465"/>
                  <a:pt x="17810" y="1465"/>
                  <a:pt x="17804" y="1465"/>
                </a:cubicBezTo>
                <a:cubicBezTo>
                  <a:pt x="17798" y="1465"/>
                  <a:pt x="17798" y="1459"/>
                  <a:pt x="17792" y="1459"/>
                </a:cubicBezTo>
                <a:cubicBezTo>
                  <a:pt x="17786" y="1459"/>
                  <a:pt x="17780" y="1459"/>
                  <a:pt x="17769" y="1459"/>
                </a:cubicBezTo>
                <a:cubicBezTo>
                  <a:pt x="17763" y="1459"/>
                  <a:pt x="17757" y="1459"/>
                  <a:pt x="17745" y="1459"/>
                </a:cubicBezTo>
                <a:cubicBezTo>
                  <a:pt x="17739" y="1459"/>
                  <a:pt x="17739" y="1459"/>
                  <a:pt x="17733" y="1459"/>
                </a:cubicBezTo>
                <a:cubicBezTo>
                  <a:pt x="17727" y="1459"/>
                  <a:pt x="17727" y="1459"/>
                  <a:pt x="17721" y="1465"/>
                </a:cubicBezTo>
                <a:cubicBezTo>
                  <a:pt x="17715" y="1465"/>
                  <a:pt x="17715" y="1465"/>
                  <a:pt x="17709" y="1470"/>
                </a:cubicBezTo>
                <a:cubicBezTo>
                  <a:pt x="17703" y="1470"/>
                  <a:pt x="17709" y="1476"/>
                  <a:pt x="17703" y="1482"/>
                </a:cubicBezTo>
                <a:cubicBezTo>
                  <a:pt x="17697" y="1482"/>
                  <a:pt x="17691" y="1482"/>
                  <a:pt x="17685" y="1482"/>
                </a:cubicBezTo>
                <a:cubicBezTo>
                  <a:pt x="17685" y="1482"/>
                  <a:pt x="17680" y="1488"/>
                  <a:pt x="17674" y="1488"/>
                </a:cubicBezTo>
                <a:cubicBezTo>
                  <a:pt x="17650" y="1488"/>
                  <a:pt x="17650" y="1488"/>
                  <a:pt x="17650" y="1488"/>
                </a:cubicBezTo>
                <a:cubicBezTo>
                  <a:pt x="17644" y="1488"/>
                  <a:pt x="17638" y="1488"/>
                  <a:pt x="17638" y="1488"/>
                </a:cubicBezTo>
                <a:cubicBezTo>
                  <a:pt x="17620" y="1488"/>
                  <a:pt x="17614" y="1488"/>
                  <a:pt x="17597" y="1488"/>
                </a:cubicBezTo>
                <a:cubicBezTo>
                  <a:pt x="17585" y="1488"/>
                  <a:pt x="17579" y="1488"/>
                  <a:pt x="17573" y="1494"/>
                </a:cubicBezTo>
                <a:cubicBezTo>
                  <a:pt x="17567" y="1494"/>
                  <a:pt x="17567" y="1500"/>
                  <a:pt x="17561" y="1500"/>
                </a:cubicBezTo>
                <a:cubicBezTo>
                  <a:pt x="17549" y="1500"/>
                  <a:pt x="17549" y="1500"/>
                  <a:pt x="17549" y="1500"/>
                </a:cubicBezTo>
                <a:cubicBezTo>
                  <a:pt x="17543" y="1500"/>
                  <a:pt x="17537" y="1500"/>
                  <a:pt x="17537" y="1500"/>
                </a:cubicBezTo>
                <a:cubicBezTo>
                  <a:pt x="17531" y="1500"/>
                  <a:pt x="17531" y="1494"/>
                  <a:pt x="17525" y="1494"/>
                </a:cubicBezTo>
                <a:cubicBezTo>
                  <a:pt x="17519" y="1494"/>
                  <a:pt x="17519" y="1494"/>
                  <a:pt x="17514" y="1494"/>
                </a:cubicBezTo>
                <a:cubicBezTo>
                  <a:pt x="17508" y="1488"/>
                  <a:pt x="17508" y="1482"/>
                  <a:pt x="17502" y="1482"/>
                </a:cubicBezTo>
                <a:cubicBezTo>
                  <a:pt x="17496" y="1476"/>
                  <a:pt x="17496" y="1470"/>
                  <a:pt x="17490" y="1470"/>
                </a:cubicBezTo>
                <a:cubicBezTo>
                  <a:pt x="17484" y="1470"/>
                  <a:pt x="17478" y="1470"/>
                  <a:pt x="17478" y="1470"/>
                </a:cubicBezTo>
                <a:cubicBezTo>
                  <a:pt x="17448" y="1470"/>
                  <a:pt x="17448" y="1470"/>
                  <a:pt x="17448" y="1470"/>
                </a:cubicBezTo>
                <a:cubicBezTo>
                  <a:pt x="17442" y="1470"/>
                  <a:pt x="17442" y="1465"/>
                  <a:pt x="17436" y="1465"/>
                </a:cubicBezTo>
                <a:cubicBezTo>
                  <a:pt x="17431" y="1465"/>
                  <a:pt x="17425" y="1465"/>
                  <a:pt x="17419" y="1465"/>
                </a:cubicBezTo>
                <a:cubicBezTo>
                  <a:pt x="17413" y="1465"/>
                  <a:pt x="17407" y="1459"/>
                  <a:pt x="17401" y="1459"/>
                </a:cubicBezTo>
                <a:cubicBezTo>
                  <a:pt x="17395" y="1459"/>
                  <a:pt x="17395" y="1453"/>
                  <a:pt x="17389" y="1453"/>
                </a:cubicBezTo>
                <a:cubicBezTo>
                  <a:pt x="17401" y="1441"/>
                  <a:pt x="17401" y="1441"/>
                  <a:pt x="17401" y="1441"/>
                </a:cubicBezTo>
                <a:cubicBezTo>
                  <a:pt x="17389" y="1435"/>
                  <a:pt x="17383" y="1435"/>
                  <a:pt x="17377" y="1429"/>
                </a:cubicBezTo>
                <a:cubicBezTo>
                  <a:pt x="17371" y="1423"/>
                  <a:pt x="17371" y="1423"/>
                  <a:pt x="17365" y="1417"/>
                </a:cubicBezTo>
                <a:cubicBezTo>
                  <a:pt x="17359" y="1417"/>
                  <a:pt x="17365" y="1411"/>
                  <a:pt x="17359" y="1411"/>
                </a:cubicBezTo>
                <a:cubicBezTo>
                  <a:pt x="17353" y="1405"/>
                  <a:pt x="17348" y="1405"/>
                  <a:pt x="17336" y="1405"/>
                </a:cubicBezTo>
                <a:cubicBezTo>
                  <a:pt x="17312" y="1405"/>
                  <a:pt x="17312" y="1405"/>
                  <a:pt x="17312" y="1405"/>
                </a:cubicBezTo>
                <a:cubicBezTo>
                  <a:pt x="17306" y="1393"/>
                  <a:pt x="17306" y="1393"/>
                  <a:pt x="17306" y="1393"/>
                </a:cubicBezTo>
                <a:cubicBezTo>
                  <a:pt x="17312" y="1393"/>
                  <a:pt x="17312" y="1387"/>
                  <a:pt x="17318" y="1382"/>
                </a:cubicBezTo>
                <a:cubicBezTo>
                  <a:pt x="17324" y="1376"/>
                  <a:pt x="17330" y="1376"/>
                  <a:pt x="17342" y="1370"/>
                </a:cubicBezTo>
                <a:cubicBezTo>
                  <a:pt x="17336" y="1358"/>
                  <a:pt x="17336" y="1358"/>
                  <a:pt x="17336" y="1358"/>
                </a:cubicBezTo>
                <a:cubicBezTo>
                  <a:pt x="17330" y="1358"/>
                  <a:pt x="17324" y="1358"/>
                  <a:pt x="17324" y="1358"/>
                </a:cubicBezTo>
                <a:cubicBezTo>
                  <a:pt x="17318" y="1358"/>
                  <a:pt x="17312" y="1352"/>
                  <a:pt x="17306" y="1352"/>
                </a:cubicBezTo>
                <a:cubicBezTo>
                  <a:pt x="17164" y="1352"/>
                  <a:pt x="17164" y="1352"/>
                  <a:pt x="17164" y="1352"/>
                </a:cubicBezTo>
                <a:cubicBezTo>
                  <a:pt x="17164" y="1364"/>
                  <a:pt x="17164" y="1364"/>
                  <a:pt x="17164" y="1376"/>
                </a:cubicBezTo>
                <a:cubicBezTo>
                  <a:pt x="17164" y="1382"/>
                  <a:pt x="17158" y="1382"/>
                  <a:pt x="17152" y="1387"/>
                </a:cubicBezTo>
                <a:cubicBezTo>
                  <a:pt x="17146" y="1393"/>
                  <a:pt x="17146" y="1399"/>
                  <a:pt x="17134" y="1405"/>
                </a:cubicBezTo>
                <a:cubicBezTo>
                  <a:pt x="17128" y="1405"/>
                  <a:pt x="17128" y="1405"/>
                  <a:pt x="17122" y="1405"/>
                </a:cubicBezTo>
                <a:cubicBezTo>
                  <a:pt x="17110" y="1405"/>
                  <a:pt x="17110" y="1405"/>
                  <a:pt x="17110" y="1405"/>
                </a:cubicBezTo>
                <a:cubicBezTo>
                  <a:pt x="17104" y="1405"/>
                  <a:pt x="17104" y="1399"/>
                  <a:pt x="17099" y="1399"/>
                </a:cubicBezTo>
                <a:cubicBezTo>
                  <a:pt x="17104" y="1393"/>
                  <a:pt x="17104" y="1387"/>
                  <a:pt x="17104" y="1387"/>
                </a:cubicBezTo>
                <a:cubicBezTo>
                  <a:pt x="17104" y="1382"/>
                  <a:pt x="17110" y="1376"/>
                  <a:pt x="17110" y="1370"/>
                </a:cubicBezTo>
                <a:cubicBezTo>
                  <a:pt x="17110" y="1370"/>
                  <a:pt x="17110" y="1364"/>
                  <a:pt x="17110" y="1358"/>
                </a:cubicBezTo>
                <a:cubicBezTo>
                  <a:pt x="17110" y="1358"/>
                  <a:pt x="17116" y="1352"/>
                  <a:pt x="17122" y="1346"/>
                </a:cubicBezTo>
                <a:lnTo>
                  <a:pt x="17128" y="1346"/>
                </a:lnTo>
                <a:cubicBezTo>
                  <a:pt x="17134" y="1346"/>
                  <a:pt x="17128" y="1340"/>
                  <a:pt x="17128" y="1334"/>
                </a:cubicBezTo>
                <a:cubicBezTo>
                  <a:pt x="17122" y="1334"/>
                  <a:pt x="17116" y="1334"/>
                  <a:pt x="17110" y="1334"/>
                </a:cubicBezTo>
                <a:cubicBezTo>
                  <a:pt x="17104" y="1334"/>
                  <a:pt x="17099" y="1328"/>
                  <a:pt x="17093" y="1328"/>
                </a:cubicBezTo>
                <a:cubicBezTo>
                  <a:pt x="17087" y="1328"/>
                  <a:pt x="17087" y="1322"/>
                  <a:pt x="17081" y="1322"/>
                </a:cubicBezTo>
                <a:cubicBezTo>
                  <a:pt x="17075" y="1322"/>
                  <a:pt x="17075" y="1322"/>
                  <a:pt x="17069" y="1322"/>
                </a:cubicBezTo>
                <a:cubicBezTo>
                  <a:pt x="17057" y="1316"/>
                  <a:pt x="17057" y="1310"/>
                  <a:pt x="17045" y="1310"/>
                </a:cubicBezTo>
                <a:cubicBezTo>
                  <a:pt x="17039" y="1310"/>
                  <a:pt x="17039" y="1310"/>
                  <a:pt x="17033" y="1310"/>
                </a:cubicBezTo>
                <a:cubicBezTo>
                  <a:pt x="17027" y="1310"/>
                  <a:pt x="17027" y="1310"/>
                  <a:pt x="17021" y="1310"/>
                </a:cubicBezTo>
                <a:cubicBezTo>
                  <a:pt x="17010" y="1310"/>
                  <a:pt x="17004" y="1310"/>
                  <a:pt x="16992" y="1310"/>
                </a:cubicBezTo>
                <a:cubicBezTo>
                  <a:pt x="16986" y="1310"/>
                  <a:pt x="16980" y="1310"/>
                  <a:pt x="16968" y="1310"/>
                </a:cubicBezTo>
                <a:cubicBezTo>
                  <a:pt x="16962" y="1304"/>
                  <a:pt x="16962" y="1299"/>
                  <a:pt x="16956" y="1299"/>
                </a:cubicBezTo>
                <a:cubicBezTo>
                  <a:pt x="16950" y="1299"/>
                  <a:pt x="16944" y="1299"/>
                  <a:pt x="16938" y="1299"/>
                </a:cubicBezTo>
                <a:cubicBezTo>
                  <a:pt x="16933" y="1299"/>
                  <a:pt x="16926" y="1293"/>
                  <a:pt x="16915" y="1293"/>
                </a:cubicBezTo>
                <a:cubicBezTo>
                  <a:pt x="16903" y="1287"/>
                  <a:pt x="16891" y="1293"/>
                  <a:pt x="16879" y="1293"/>
                </a:cubicBezTo>
                <a:cubicBezTo>
                  <a:pt x="16873" y="1293"/>
                  <a:pt x="16867" y="1287"/>
                  <a:pt x="16855" y="1287"/>
                </a:cubicBezTo>
                <a:cubicBezTo>
                  <a:pt x="16855" y="1287"/>
                  <a:pt x="16849" y="1281"/>
                  <a:pt x="16844" y="1281"/>
                </a:cubicBezTo>
                <a:cubicBezTo>
                  <a:pt x="16838" y="1281"/>
                  <a:pt x="16838" y="1287"/>
                  <a:pt x="16832" y="1293"/>
                </a:cubicBezTo>
                <a:cubicBezTo>
                  <a:pt x="16832" y="1293"/>
                  <a:pt x="16838" y="1299"/>
                  <a:pt x="16832" y="1304"/>
                </a:cubicBezTo>
                <a:cubicBezTo>
                  <a:pt x="16832" y="1310"/>
                  <a:pt x="16832" y="1316"/>
                  <a:pt x="16832" y="1328"/>
                </a:cubicBezTo>
                <a:cubicBezTo>
                  <a:pt x="16767" y="1328"/>
                  <a:pt x="16767" y="1328"/>
                  <a:pt x="16767" y="1328"/>
                </a:cubicBezTo>
                <a:cubicBezTo>
                  <a:pt x="16760" y="1328"/>
                  <a:pt x="16755" y="1334"/>
                  <a:pt x="16743" y="1334"/>
                </a:cubicBezTo>
                <a:cubicBezTo>
                  <a:pt x="16743" y="1340"/>
                  <a:pt x="16743" y="1340"/>
                  <a:pt x="16743" y="1346"/>
                </a:cubicBezTo>
                <a:cubicBezTo>
                  <a:pt x="16743" y="1352"/>
                  <a:pt x="16743" y="1358"/>
                  <a:pt x="16749" y="1358"/>
                </a:cubicBezTo>
                <a:cubicBezTo>
                  <a:pt x="16749" y="1364"/>
                  <a:pt x="16755" y="1370"/>
                  <a:pt x="16755" y="1370"/>
                </a:cubicBezTo>
                <a:cubicBezTo>
                  <a:pt x="16760" y="1376"/>
                  <a:pt x="16767" y="1376"/>
                  <a:pt x="16767" y="1376"/>
                </a:cubicBezTo>
                <a:cubicBezTo>
                  <a:pt x="16772" y="1382"/>
                  <a:pt x="16778" y="1376"/>
                  <a:pt x="16778" y="1382"/>
                </a:cubicBezTo>
                <a:cubicBezTo>
                  <a:pt x="16784" y="1382"/>
                  <a:pt x="16784" y="1387"/>
                  <a:pt x="16784" y="1393"/>
                </a:cubicBezTo>
                <a:cubicBezTo>
                  <a:pt x="16790" y="1393"/>
                  <a:pt x="16796" y="1393"/>
                  <a:pt x="16796" y="1399"/>
                </a:cubicBezTo>
                <a:cubicBezTo>
                  <a:pt x="16796" y="1405"/>
                  <a:pt x="16796" y="1405"/>
                  <a:pt x="16802" y="1411"/>
                </a:cubicBezTo>
                <a:cubicBezTo>
                  <a:pt x="16802" y="1417"/>
                  <a:pt x="16802" y="1417"/>
                  <a:pt x="16802" y="1423"/>
                </a:cubicBezTo>
                <a:cubicBezTo>
                  <a:pt x="16802" y="1429"/>
                  <a:pt x="16802" y="1429"/>
                  <a:pt x="16802" y="1435"/>
                </a:cubicBezTo>
                <a:cubicBezTo>
                  <a:pt x="16790" y="1435"/>
                  <a:pt x="16790" y="1435"/>
                  <a:pt x="16790" y="1435"/>
                </a:cubicBezTo>
                <a:cubicBezTo>
                  <a:pt x="16778" y="1435"/>
                  <a:pt x="16772" y="1429"/>
                  <a:pt x="16767" y="1429"/>
                </a:cubicBezTo>
                <a:cubicBezTo>
                  <a:pt x="16760" y="1429"/>
                  <a:pt x="16760" y="1423"/>
                  <a:pt x="16755" y="1423"/>
                </a:cubicBezTo>
                <a:cubicBezTo>
                  <a:pt x="16749" y="1423"/>
                  <a:pt x="16743" y="1429"/>
                  <a:pt x="16737" y="1423"/>
                </a:cubicBezTo>
                <a:lnTo>
                  <a:pt x="16731" y="1423"/>
                </a:lnTo>
                <a:cubicBezTo>
                  <a:pt x="16725" y="1423"/>
                  <a:pt x="16719" y="1417"/>
                  <a:pt x="16719" y="1417"/>
                </a:cubicBezTo>
                <a:cubicBezTo>
                  <a:pt x="16713" y="1411"/>
                  <a:pt x="16707" y="1411"/>
                  <a:pt x="16707" y="1411"/>
                </a:cubicBezTo>
                <a:cubicBezTo>
                  <a:pt x="16701" y="1411"/>
                  <a:pt x="16701" y="1417"/>
                  <a:pt x="16695" y="1417"/>
                </a:cubicBezTo>
                <a:cubicBezTo>
                  <a:pt x="16683" y="1417"/>
                  <a:pt x="16678" y="1411"/>
                  <a:pt x="16666" y="1411"/>
                </a:cubicBezTo>
                <a:cubicBezTo>
                  <a:pt x="16666" y="1429"/>
                  <a:pt x="16666" y="1429"/>
                  <a:pt x="16666" y="1429"/>
                </a:cubicBezTo>
                <a:cubicBezTo>
                  <a:pt x="16678" y="1435"/>
                  <a:pt x="16678" y="1435"/>
                  <a:pt x="16678" y="1435"/>
                </a:cubicBezTo>
                <a:cubicBezTo>
                  <a:pt x="16683" y="1435"/>
                  <a:pt x="16683" y="1435"/>
                  <a:pt x="16689" y="1441"/>
                </a:cubicBezTo>
                <a:cubicBezTo>
                  <a:pt x="16695" y="1441"/>
                  <a:pt x="16701" y="1447"/>
                  <a:pt x="16701" y="1453"/>
                </a:cubicBezTo>
                <a:cubicBezTo>
                  <a:pt x="16701" y="1465"/>
                  <a:pt x="16695" y="1465"/>
                  <a:pt x="16695" y="1476"/>
                </a:cubicBezTo>
                <a:cubicBezTo>
                  <a:pt x="16683" y="1470"/>
                  <a:pt x="16678" y="1470"/>
                  <a:pt x="16666" y="1465"/>
                </a:cubicBezTo>
                <a:cubicBezTo>
                  <a:pt x="16666" y="1459"/>
                  <a:pt x="16660" y="1459"/>
                  <a:pt x="16660" y="1453"/>
                </a:cubicBezTo>
                <a:cubicBezTo>
                  <a:pt x="16654" y="1453"/>
                  <a:pt x="16648" y="1447"/>
                  <a:pt x="16648" y="1441"/>
                </a:cubicBezTo>
                <a:cubicBezTo>
                  <a:pt x="16642" y="1441"/>
                  <a:pt x="16636" y="1441"/>
                  <a:pt x="16636" y="1435"/>
                </a:cubicBezTo>
                <a:cubicBezTo>
                  <a:pt x="16630" y="1435"/>
                  <a:pt x="16630" y="1429"/>
                  <a:pt x="16624" y="1423"/>
                </a:cubicBezTo>
                <a:cubicBezTo>
                  <a:pt x="16624" y="1423"/>
                  <a:pt x="16630" y="1417"/>
                  <a:pt x="16624" y="1417"/>
                </a:cubicBezTo>
                <a:cubicBezTo>
                  <a:pt x="16624" y="1411"/>
                  <a:pt x="16618" y="1411"/>
                  <a:pt x="16612" y="1411"/>
                </a:cubicBezTo>
                <a:cubicBezTo>
                  <a:pt x="16606" y="1411"/>
                  <a:pt x="16601" y="1411"/>
                  <a:pt x="16589" y="1411"/>
                </a:cubicBezTo>
                <a:cubicBezTo>
                  <a:pt x="16583" y="1411"/>
                  <a:pt x="16583" y="1411"/>
                  <a:pt x="16577" y="1411"/>
                </a:cubicBezTo>
                <a:cubicBezTo>
                  <a:pt x="16571" y="1411"/>
                  <a:pt x="16571" y="1411"/>
                  <a:pt x="16565" y="1411"/>
                </a:cubicBezTo>
                <a:cubicBezTo>
                  <a:pt x="16565" y="1411"/>
                  <a:pt x="16565" y="1417"/>
                  <a:pt x="16565" y="1423"/>
                </a:cubicBezTo>
                <a:cubicBezTo>
                  <a:pt x="16565" y="1429"/>
                  <a:pt x="16559" y="1429"/>
                  <a:pt x="16553" y="1429"/>
                </a:cubicBezTo>
                <a:cubicBezTo>
                  <a:pt x="16547" y="1441"/>
                  <a:pt x="16535" y="1441"/>
                  <a:pt x="16517" y="1441"/>
                </a:cubicBezTo>
                <a:cubicBezTo>
                  <a:pt x="16506" y="1441"/>
                  <a:pt x="16500" y="1435"/>
                  <a:pt x="16488" y="1429"/>
                </a:cubicBezTo>
                <a:cubicBezTo>
                  <a:pt x="16476" y="1429"/>
                  <a:pt x="16470" y="1429"/>
                  <a:pt x="16458" y="1423"/>
                </a:cubicBezTo>
                <a:cubicBezTo>
                  <a:pt x="16458" y="1423"/>
                  <a:pt x="16452" y="1429"/>
                  <a:pt x="16446" y="1423"/>
                </a:cubicBezTo>
                <a:cubicBezTo>
                  <a:pt x="16446" y="1423"/>
                  <a:pt x="16446" y="1417"/>
                  <a:pt x="16440" y="1417"/>
                </a:cubicBezTo>
                <a:cubicBezTo>
                  <a:pt x="16435" y="1411"/>
                  <a:pt x="16435" y="1411"/>
                  <a:pt x="16428" y="1411"/>
                </a:cubicBezTo>
                <a:cubicBezTo>
                  <a:pt x="16423" y="1411"/>
                  <a:pt x="16423" y="1411"/>
                  <a:pt x="16417" y="1417"/>
                </a:cubicBezTo>
                <a:cubicBezTo>
                  <a:pt x="16411" y="1417"/>
                  <a:pt x="16417" y="1423"/>
                  <a:pt x="16411" y="1423"/>
                </a:cubicBezTo>
                <a:cubicBezTo>
                  <a:pt x="16393" y="1423"/>
                  <a:pt x="16393" y="1417"/>
                  <a:pt x="16375" y="1417"/>
                </a:cubicBezTo>
                <a:cubicBezTo>
                  <a:pt x="16369" y="1417"/>
                  <a:pt x="16363" y="1417"/>
                  <a:pt x="16357" y="1423"/>
                </a:cubicBezTo>
                <a:cubicBezTo>
                  <a:pt x="16357" y="1429"/>
                  <a:pt x="16363" y="1441"/>
                  <a:pt x="16363" y="1447"/>
                </a:cubicBezTo>
                <a:cubicBezTo>
                  <a:pt x="16363" y="1465"/>
                  <a:pt x="16363" y="1470"/>
                  <a:pt x="16363" y="1482"/>
                </a:cubicBezTo>
                <a:cubicBezTo>
                  <a:pt x="16363" y="1494"/>
                  <a:pt x="16363" y="1494"/>
                  <a:pt x="16357" y="1506"/>
                </a:cubicBezTo>
                <a:cubicBezTo>
                  <a:pt x="16298" y="1506"/>
                  <a:pt x="16298" y="1506"/>
                  <a:pt x="16298" y="1506"/>
                </a:cubicBezTo>
                <a:cubicBezTo>
                  <a:pt x="16298" y="1494"/>
                  <a:pt x="16304" y="1482"/>
                  <a:pt x="16292" y="1470"/>
                </a:cubicBezTo>
                <a:cubicBezTo>
                  <a:pt x="16292" y="1465"/>
                  <a:pt x="16286" y="1465"/>
                  <a:pt x="16280" y="1465"/>
                </a:cubicBezTo>
                <a:cubicBezTo>
                  <a:pt x="16280" y="1459"/>
                  <a:pt x="16274" y="1453"/>
                  <a:pt x="16269" y="1453"/>
                </a:cubicBezTo>
                <a:cubicBezTo>
                  <a:pt x="16262" y="1453"/>
                  <a:pt x="16262" y="1453"/>
                  <a:pt x="16257" y="1447"/>
                </a:cubicBezTo>
                <a:cubicBezTo>
                  <a:pt x="16251" y="1447"/>
                  <a:pt x="16251" y="1441"/>
                  <a:pt x="16245" y="1441"/>
                </a:cubicBezTo>
                <a:cubicBezTo>
                  <a:pt x="16239" y="1435"/>
                  <a:pt x="16239" y="1435"/>
                  <a:pt x="16233" y="1429"/>
                </a:cubicBezTo>
                <a:cubicBezTo>
                  <a:pt x="16227" y="1429"/>
                  <a:pt x="16227" y="1423"/>
                  <a:pt x="16221" y="1417"/>
                </a:cubicBezTo>
                <a:cubicBezTo>
                  <a:pt x="16209" y="1411"/>
                  <a:pt x="16203" y="1405"/>
                  <a:pt x="16203" y="1393"/>
                </a:cubicBezTo>
                <a:cubicBezTo>
                  <a:pt x="16203" y="1387"/>
                  <a:pt x="16203" y="1387"/>
                  <a:pt x="16203" y="1387"/>
                </a:cubicBezTo>
                <a:cubicBezTo>
                  <a:pt x="16203" y="1382"/>
                  <a:pt x="16203" y="1382"/>
                  <a:pt x="16203" y="1376"/>
                </a:cubicBezTo>
                <a:cubicBezTo>
                  <a:pt x="16203" y="1376"/>
                  <a:pt x="16215" y="1376"/>
                  <a:pt x="16215" y="1370"/>
                </a:cubicBezTo>
                <a:cubicBezTo>
                  <a:pt x="16215" y="1364"/>
                  <a:pt x="16209" y="1364"/>
                  <a:pt x="16209" y="1358"/>
                </a:cubicBezTo>
                <a:cubicBezTo>
                  <a:pt x="16209" y="1346"/>
                  <a:pt x="16209" y="1340"/>
                  <a:pt x="16209" y="1334"/>
                </a:cubicBezTo>
                <a:cubicBezTo>
                  <a:pt x="16209" y="1322"/>
                  <a:pt x="16209" y="1316"/>
                  <a:pt x="16209" y="1310"/>
                </a:cubicBezTo>
                <a:cubicBezTo>
                  <a:pt x="16209" y="1299"/>
                  <a:pt x="16203" y="1293"/>
                  <a:pt x="16203" y="1281"/>
                </a:cubicBezTo>
                <a:cubicBezTo>
                  <a:pt x="16203" y="1275"/>
                  <a:pt x="16209" y="1269"/>
                  <a:pt x="16203" y="1263"/>
                </a:cubicBezTo>
                <a:cubicBezTo>
                  <a:pt x="16203" y="1257"/>
                  <a:pt x="16203" y="1251"/>
                  <a:pt x="16203" y="1251"/>
                </a:cubicBezTo>
                <a:cubicBezTo>
                  <a:pt x="16197" y="1245"/>
                  <a:pt x="16191" y="1245"/>
                  <a:pt x="16191" y="1239"/>
                </a:cubicBezTo>
                <a:cubicBezTo>
                  <a:pt x="16185" y="1233"/>
                  <a:pt x="16180" y="1233"/>
                  <a:pt x="16174" y="1227"/>
                </a:cubicBezTo>
                <a:cubicBezTo>
                  <a:pt x="16168" y="1227"/>
                  <a:pt x="16168" y="1221"/>
                  <a:pt x="16162" y="1221"/>
                </a:cubicBezTo>
                <a:cubicBezTo>
                  <a:pt x="16156" y="1221"/>
                  <a:pt x="16150" y="1221"/>
                  <a:pt x="16138" y="1221"/>
                </a:cubicBezTo>
                <a:cubicBezTo>
                  <a:pt x="16132" y="1221"/>
                  <a:pt x="16126" y="1221"/>
                  <a:pt x="16120" y="1227"/>
                </a:cubicBezTo>
                <a:cubicBezTo>
                  <a:pt x="16120" y="1227"/>
                  <a:pt x="16120" y="1233"/>
                  <a:pt x="16114" y="1239"/>
                </a:cubicBezTo>
                <a:cubicBezTo>
                  <a:pt x="16114" y="1239"/>
                  <a:pt x="16114" y="1245"/>
                  <a:pt x="16114" y="1251"/>
                </a:cubicBezTo>
                <a:cubicBezTo>
                  <a:pt x="16108" y="1251"/>
                  <a:pt x="16102" y="1251"/>
                  <a:pt x="16091" y="1251"/>
                </a:cubicBezTo>
                <a:cubicBezTo>
                  <a:pt x="16079" y="1251"/>
                  <a:pt x="16067" y="1251"/>
                  <a:pt x="16061" y="1239"/>
                </a:cubicBezTo>
                <a:cubicBezTo>
                  <a:pt x="16061" y="1233"/>
                  <a:pt x="16061" y="1227"/>
                  <a:pt x="16055" y="1227"/>
                </a:cubicBezTo>
                <a:cubicBezTo>
                  <a:pt x="16055" y="1221"/>
                  <a:pt x="16049" y="1215"/>
                  <a:pt x="16049" y="1215"/>
                </a:cubicBezTo>
                <a:cubicBezTo>
                  <a:pt x="16043" y="1210"/>
                  <a:pt x="16043" y="1204"/>
                  <a:pt x="16037" y="1204"/>
                </a:cubicBezTo>
                <a:cubicBezTo>
                  <a:pt x="16031" y="1204"/>
                  <a:pt x="16031" y="1204"/>
                  <a:pt x="16025" y="1204"/>
                </a:cubicBezTo>
                <a:cubicBezTo>
                  <a:pt x="16014" y="1204"/>
                  <a:pt x="16008" y="1204"/>
                  <a:pt x="15996" y="1198"/>
                </a:cubicBezTo>
                <a:cubicBezTo>
                  <a:pt x="15990" y="1198"/>
                  <a:pt x="15996" y="1192"/>
                  <a:pt x="15990" y="1186"/>
                </a:cubicBezTo>
                <a:cubicBezTo>
                  <a:pt x="15978" y="1180"/>
                  <a:pt x="15972" y="1180"/>
                  <a:pt x="15960" y="1180"/>
                </a:cubicBezTo>
                <a:cubicBezTo>
                  <a:pt x="15954" y="1180"/>
                  <a:pt x="15948" y="1180"/>
                  <a:pt x="15942" y="1186"/>
                </a:cubicBezTo>
                <a:cubicBezTo>
                  <a:pt x="15936" y="1186"/>
                  <a:pt x="15930" y="1186"/>
                  <a:pt x="15925" y="1186"/>
                </a:cubicBezTo>
                <a:cubicBezTo>
                  <a:pt x="15919" y="1192"/>
                  <a:pt x="15919" y="1192"/>
                  <a:pt x="15913" y="1198"/>
                </a:cubicBezTo>
                <a:cubicBezTo>
                  <a:pt x="15907" y="1198"/>
                  <a:pt x="15901" y="1204"/>
                  <a:pt x="15895" y="1204"/>
                </a:cubicBezTo>
                <a:cubicBezTo>
                  <a:pt x="15889" y="1204"/>
                  <a:pt x="15889" y="1210"/>
                  <a:pt x="15883" y="1215"/>
                </a:cubicBezTo>
                <a:cubicBezTo>
                  <a:pt x="15895" y="1239"/>
                  <a:pt x="15895" y="1239"/>
                  <a:pt x="15895" y="1239"/>
                </a:cubicBezTo>
                <a:cubicBezTo>
                  <a:pt x="15895" y="1245"/>
                  <a:pt x="15901" y="1245"/>
                  <a:pt x="15901" y="1251"/>
                </a:cubicBezTo>
                <a:cubicBezTo>
                  <a:pt x="15907" y="1251"/>
                  <a:pt x="15913" y="1257"/>
                  <a:pt x="15913" y="1263"/>
                </a:cubicBezTo>
                <a:cubicBezTo>
                  <a:pt x="15913" y="1263"/>
                  <a:pt x="15913" y="1269"/>
                  <a:pt x="15913" y="1275"/>
                </a:cubicBezTo>
                <a:cubicBezTo>
                  <a:pt x="15913" y="1281"/>
                  <a:pt x="15913" y="1281"/>
                  <a:pt x="15913" y="1287"/>
                </a:cubicBezTo>
                <a:cubicBezTo>
                  <a:pt x="15836" y="1287"/>
                  <a:pt x="15836" y="1287"/>
                  <a:pt x="15836" y="1287"/>
                </a:cubicBezTo>
                <a:cubicBezTo>
                  <a:pt x="15830" y="1287"/>
                  <a:pt x="15830" y="1293"/>
                  <a:pt x="15824" y="1293"/>
                </a:cubicBezTo>
                <a:cubicBezTo>
                  <a:pt x="15812" y="1299"/>
                  <a:pt x="15806" y="1304"/>
                  <a:pt x="15788" y="1304"/>
                </a:cubicBezTo>
                <a:cubicBezTo>
                  <a:pt x="15776" y="1304"/>
                  <a:pt x="15770" y="1299"/>
                  <a:pt x="15759" y="1293"/>
                </a:cubicBezTo>
                <a:cubicBezTo>
                  <a:pt x="15753" y="1293"/>
                  <a:pt x="15747" y="1287"/>
                  <a:pt x="15741" y="1287"/>
                </a:cubicBezTo>
                <a:cubicBezTo>
                  <a:pt x="15729" y="1281"/>
                  <a:pt x="15723" y="1281"/>
                  <a:pt x="15717" y="1281"/>
                </a:cubicBezTo>
                <a:cubicBezTo>
                  <a:pt x="15711" y="1281"/>
                  <a:pt x="15711" y="1269"/>
                  <a:pt x="15705" y="1269"/>
                </a:cubicBezTo>
                <a:cubicBezTo>
                  <a:pt x="15699" y="1263"/>
                  <a:pt x="15693" y="1263"/>
                  <a:pt x="15687" y="1263"/>
                </a:cubicBezTo>
                <a:cubicBezTo>
                  <a:pt x="15681" y="1263"/>
                  <a:pt x="15681" y="1269"/>
                  <a:pt x="15676" y="1269"/>
                </a:cubicBezTo>
                <a:cubicBezTo>
                  <a:pt x="15670" y="1269"/>
                  <a:pt x="15670" y="1281"/>
                  <a:pt x="15664" y="1281"/>
                </a:cubicBezTo>
                <a:cubicBezTo>
                  <a:pt x="15658" y="1281"/>
                  <a:pt x="15652" y="1275"/>
                  <a:pt x="15646" y="1269"/>
                </a:cubicBezTo>
                <a:cubicBezTo>
                  <a:pt x="15640" y="1263"/>
                  <a:pt x="15646" y="1257"/>
                  <a:pt x="15646" y="1251"/>
                </a:cubicBezTo>
                <a:cubicBezTo>
                  <a:pt x="15646" y="1227"/>
                  <a:pt x="15646" y="1227"/>
                  <a:pt x="15646" y="1227"/>
                </a:cubicBezTo>
                <a:cubicBezTo>
                  <a:pt x="15640" y="1221"/>
                  <a:pt x="15634" y="1215"/>
                  <a:pt x="15628" y="1215"/>
                </a:cubicBezTo>
                <a:cubicBezTo>
                  <a:pt x="15622" y="1210"/>
                  <a:pt x="15622" y="1204"/>
                  <a:pt x="15616" y="1204"/>
                </a:cubicBezTo>
                <a:cubicBezTo>
                  <a:pt x="15616" y="1204"/>
                  <a:pt x="15610" y="1204"/>
                  <a:pt x="15604" y="1204"/>
                </a:cubicBezTo>
                <a:cubicBezTo>
                  <a:pt x="15604" y="1204"/>
                  <a:pt x="15598" y="1204"/>
                  <a:pt x="15592" y="1204"/>
                </a:cubicBezTo>
                <a:cubicBezTo>
                  <a:pt x="15592" y="1204"/>
                  <a:pt x="15587" y="1204"/>
                  <a:pt x="15581" y="1210"/>
                </a:cubicBezTo>
                <a:cubicBezTo>
                  <a:pt x="15581" y="1210"/>
                  <a:pt x="15581" y="1221"/>
                  <a:pt x="15575" y="1221"/>
                </a:cubicBezTo>
                <a:cubicBezTo>
                  <a:pt x="15569" y="1221"/>
                  <a:pt x="15563" y="1215"/>
                  <a:pt x="15557" y="1215"/>
                </a:cubicBezTo>
                <a:cubicBezTo>
                  <a:pt x="15545" y="1215"/>
                  <a:pt x="15545" y="1215"/>
                  <a:pt x="15545" y="1215"/>
                </a:cubicBezTo>
                <a:cubicBezTo>
                  <a:pt x="15539" y="1215"/>
                  <a:pt x="15539" y="1210"/>
                  <a:pt x="15533" y="1210"/>
                </a:cubicBezTo>
                <a:cubicBezTo>
                  <a:pt x="15474" y="1210"/>
                  <a:pt x="15474" y="1210"/>
                  <a:pt x="15474" y="1210"/>
                </a:cubicBezTo>
                <a:cubicBezTo>
                  <a:pt x="15450" y="1215"/>
                  <a:pt x="15450" y="1215"/>
                  <a:pt x="15450" y="1215"/>
                </a:cubicBezTo>
                <a:cubicBezTo>
                  <a:pt x="15438" y="1215"/>
                  <a:pt x="15432" y="1210"/>
                  <a:pt x="15421" y="1210"/>
                </a:cubicBezTo>
                <a:cubicBezTo>
                  <a:pt x="15415" y="1210"/>
                  <a:pt x="15415" y="1210"/>
                  <a:pt x="15409" y="1210"/>
                </a:cubicBezTo>
                <a:lnTo>
                  <a:pt x="15409" y="1221"/>
                </a:lnTo>
                <a:cubicBezTo>
                  <a:pt x="15403" y="1227"/>
                  <a:pt x="15397" y="1221"/>
                  <a:pt x="15385" y="1221"/>
                </a:cubicBezTo>
                <a:cubicBezTo>
                  <a:pt x="15367" y="1221"/>
                  <a:pt x="15367" y="1221"/>
                  <a:pt x="15367" y="1221"/>
                </a:cubicBezTo>
                <a:cubicBezTo>
                  <a:pt x="15367" y="1221"/>
                  <a:pt x="15361" y="1221"/>
                  <a:pt x="15355" y="1221"/>
                </a:cubicBezTo>
                <a:cubicBezTo>
                  <a:pt x="15355" y="1221"/>
                  <a:pt x="15349" y="1221"/>
                  <a:pt x="15344" y="1221"/>
                </a:cubicBezTo>
                <a:cubicBezTo>
                  <a:pt x="15344" y="1215"/>
                  <a:pt x="15349" y="1210"/>
                  <a:pt x="15349" y="1198"/>
                </a:cubicBezTo>
                <a:cubicBezTo>
                  <a:pt x="15349" y="1198"/>
                  <a:pt x="15344" y="1192"/>
                  <a:pt x="15344" y="1186"/>
                </a:cubicBezTo>
                <a:lnTo>
                  <a:pt x="15344" y="1180"/>
                </a:lnTo>
                <a:cubicBezTo>
                  <a:pt x="15326" y="1174"/>
                  <a:pt x="15326" y="1174"/>
                  <a:pt x="15326" y="1174"/>
                </a:cubicBezTo>
                <a:cubicBezTo>
                  <a:pt x="15326" y="1174"/>
                  <a:pt x="15320" y="1174"/>
                  <a:pt x="15314" y="1180"/>
                </a:cubicBezTo>
                <a:cubicBezTo>
                  <a:pt x="15314" y="1180"/>
                  <a:pt x="15314" y="1186"/>
                  <a:pt x="15308" y="1186"/>
                </a:cubicBezTo>
                <a:cubicBezTo>
                  <a:pt x="15302" y="1198"/>
                  <a:pt x="15296" y="1204"/>
                  <a:pt x="15278" y="1204"/>
                </a:cubicBezTo>
                <a:cubicBezTo>
                  <a:pt x="15272" y="1204"/>
                  <a:pt x="15272" y="1204"/>
                  <a:pt x="15266" y="1198"/>
                </a:cubicBezTo>
                <a:cubicBezTo>
                  <a:pt x="15260" y="1198"/>
                  <a:pt x="15255" y="1192"/>
                  <a:pt x="15255" y="1186"/>
                </a:cubicBezTo>
                <a:cubicBezTo>
                  <a:pt x="15255" y="1180"/>
                  <a:pt x="15255" y="1180"/>
                  <a:pt x="15255" y="1180"/>
                </a:cubicBezTo>
                <a:cubicBezTo>
                  <a:pt x="15266" y="1180"/>
                  <a:pt x="15272" y="1180"/>
                  <a:pt x="15278" y="1180"/>
                </a:cubicBezTo>
                <a:cubicBezTo>
                  <a:pt x="15284" y="1180"/>
                  <a:pt x="15284" y="1180"/>
                  <a:pt x="15290" y="1180"/>
                </a:cubicBezTo>
                <a:cubicBezTo>
                  <a:pt x="15296" y="1174"/>
                  <a:pt x="15296" y="1174"/>
                  <a:pt x="15302" y="1168"/>
                </a:cubicBezTo>
                <a:cubicBezTo>
                  <a:pt x="15302" y="1168"/>
                  <a:pt x="15302" y="1162"/>
                  <a:pt x="15308" y="1156"/>
                </a:cubicBezTo>
                <a:cubicBezTo>
                  <a:pt x="15308" y="1156"/>
                  <a:pt x="15314" y="1156"/>
                  <a:pt x="15320" y="1156"/>
                </a:cubicBezTo>
                <a:cubicBezTo>
                  <a:pt x="15320" y="1150"/>
                  <a:pt x="15326" y="1150"/>
                  <a:pt x="15332" y="1150"/>
                </a:cubicBezTo>
                <a:cubicBezTo>
                  <a:pt x="15337" y="1144"/>
                  <a:pt x="15337" y="1138"/>
                  <a:pt x="15337" y="1132"/>
                </a:cubicBezTo>
                <a:cubicBezTo>
                  <a:pt x="15337" y="1127"/>
                  <a:pt x="15337" y="1127"/>
                  <a:pt x="15337" y="1127"/>
                </a:cubicBezTo>
                <a:cubicBezTo>
                  <a:pt x="15337" y="1121"/>
                  <a:pt x="15337" y="1121"/>
                  <a:pt x="15332" y="1115"/>
                </a:cubicBezTo>
                <a:cubicBezTo>
                  <a:pt x="15326" y="1109"/>
                  <a:pt x="15320" y="1115"/>
                  <a:pt x="15314" y="1115"/>
                </a:cubicBezTo>
                <a:cubicBezTo>
                  <a:pt x="15302" y="1115"/>
                  <a:pt x="15296" y="1115"/>
                  <a:pt x="15284" y="1115"/>
                </a:cubicBezTo>
                <a:cubicBezTo>
                  <a:pt x="15284" y="1121"/>
                  <a:pt x="15278" y="1121"/>
                  <a:pt x="15278" y="1127"/>
                </a:cubicBezTo>
                <a:cubicBezTo>
                  <a:pt x="15272" y="1127"/>
                  <a:pt x="15266" y="1127"/>
                  <a:pt x="15266" y="1132"/>
                </a:cubicBezTo>
                <a:cubicBezTo>
                  <a:pt x="15260" y="1132"/>
                  <a:pt x="15260" y="1144"/>
                  <a:pt x="15260" y="1144"/>
                </a:cubicBezTo>
                <a:cubicBezTo>
                  <a:pt x="15255" y="1150"/>
                  <a:pt x="15255" y="1156"/>
                  <a:pt x="15249" y="1156"/>
                </a:cubicBezTo>
                <a:cubicBezTo>
                  <a:pt x="15249" y="1162"/>
                  <a:pt x="15243" y="1162"/>
                  <a:pt x="15237" y="1168"/>
                </a:cubicBezTo>
                <a:cubicBezTo>
                  <a:pt x="15231" y="1168"/>
                  <a:pt x="15231" y="1180"/>
                  <a:pt x="15225" y="1180"/>
                </a:cubicBezTo>
                <a:cubicBezTo>
                  <a:pt x="15154" y="1180"/>
                  <a:pt x="15154" y="1180"/>
                  <a:pt x="15154" y="1180"/>
                </a:cubicBezTo>
                <a:cubicBezTo>
                  <a:pt x="15142" y="1186"/>
                  <a:pt x="15142" y="1186"/>
                  <a:pt x="15142" y="1186"/>
                </a:cubicBezTo>
                <a:lnTo>
                  <a:pt x="15142" y="1192"/>
                </a:lnTo>
                <a:cubicBezTo>
                  <a:pt x="15148" y="1204"/>
                  <a:pt x="15154" y="1204"/>
                  <a:pt x="15154" y="1210"/>
                </a:cubicBezTo>
                <a:cubicBezTo>
                  <a:pt x="15154" y="1215"/>
                  <a:pt x="15154" y="1215"/>
                  <a:pt x="15154" y="1215"/>
                </a:cubicBezTo>
                <a:cubicBezTo>
                  <a:pt x="15154" y="1221"/>
                  <a:pt x="15142" y="1221"/>
                  <a:pt x="15142" y="1221"/>
                </a:cubicBezTo>
                <a:cubicBezTo>
                  <a:pt x="15136" y="1227"/>
                  <a:pt x="15136" y="1233"/>
                  <a:pt x="15130" y="1233"/>
                </a:cubicBezTo>
                <a:cubicBezTo>
                  <a:pt x="15124" y="1239"/>
                  <a:pt x="15118" y="1239"/>
                  <a:pt x="15112" y="1239"/>
                </a:cubicBezTo>
                <a:cubicBezTo>
                  <a:pt x="15106" y="1239"/>
                  <a:pt x="15106" y="1239"/>
                  <a:pt x="15106" y="1239"/>
                </a:cubicBezTo>
                <a:cubicBezTo>
                  <a:pt x="15100" y="1239"/>
                  <a:pt x="15100" y="1233"/>
                  <a:pt x="15094" y="1233"/>
                </a:cubicBezTo>
                <a:cubicBezTo>
                  <a:pt x="15089" y="1233"/>
                  <a:pt x="15083" y="1233"/>
                  <a:pt x="15071" y="1233"/>
                </a:cubicBezTo>
                <a:cubicBezTo>
                  <a:pt x="15065" y="1233"/>
                  <a:pt x="15065" y="1239"/>
                  <a:pt x="15059" y="1239"/>
                </a:cubicBezTo>
                <a:cubicBezTo>
                  <a:pt x="15053" y="1245"/>
                  <a:pt x="15053" y="1245"/>
                  <a:pt x="15047" y="1251"/>
                </a:cubicBezTo>
                <a:cubicBezTo>
                  <a:pt x="15041" y="1251"/>
                  <a:pt x="15035" y="1251"/>
                  <a:pt x="15023" y="1251"/>
                </a:cubicBezTo>
                <a:cubicBezTo>
                  <a:pt x="15000" y="1251"/>
                  <a:pt x="15000" y="1251"/>
                  <a:pt x="15000" y="1251"/>
                </a:cubicBezTo>
                <a:cubicBezTo>
                  <a:pt x="14988" y="1251"/>
                  <a:pt x="14982" y="1257"/>
                  <a:pt x="14970" y="1257"/>
                </a:cubicBezTo>
                <a:cubicBezTo>
                  <a:pt x="14964" y="1257"/>
                  <a:pt x="14964" y="1257"/>
                  <a:pt x="14964" y="1257"/>
                </a:cubicBezTo>
                <a:lnTo>
                  <a:pt x="14964" y="1251"/>
                </a:lnTo>
                <a:cubicBezTo>
                  <a:pt x="14970" y="1251"/>
                  <a:pt x="14976" y="1251"/>
                  <a:pt x="14976" y="1251"/>
                </a:cubicBezTo>
                <a:cubicBezTo>
                  <a:pt x="14982" y="1245"/>
                  <a:pt x="14982" y="1239"/>
                  <a:pt x="14988" y="1239"/>
                </a:cubicBezTo>
                <a:cubicBezTo>
                  <a:pt x="14988" y="1233"/>
                  <a:pt x="14994" y="1233"/>
                  <a:pt x="15000" y="1227"/>
                </a:cubicBezTo>
                <a:cubicBezTo>
                  <a:pt x="15000" y="1227"/>
                  <a:pt x="15005" y="1221"/>
                  <a:pt x="15005" y="1215"/>
                </a:cubicBezTo>
                <a:cubicBezTo>
                  <a:pt x="15012" y="1215"/>
                  <a:pt x="15012" y="1215"/>
                  <a:pt x="15017" y="1210"/>
                </a:cubicBezTo>
                <a:cubicBezTo>
                  <a:pt x="15023" y="1210"/>
                  <a:pt x="15035" y="1215"/>
                  <a:pt x="15041" y="1210"/>
                </a:cubicBezTo>
                <a:cubicBezTo>
                  <a:pt x="15047" y="1210"/>
                  <a:pt x="15047" y="1215"/>
                  <a:pt x="15053" y="1210"/>
                </a:cubicBezTo>
                <a:cubicBezTo>
                  <a:pt x="15059" y="1210"/>
                  <a:pt x="15053" y="1204"/>
                  <a:pt x="15059" y="1198"/>
                </a:cubicBezTo>
                <a:cubicBezTo>
                  <a:pt x="15065" y="1198"/>
                  <a:pt x="15065" y="1192"/>
                  <a:pt x="15071" y="1192"/>
                </a:cubicBezTo>
                <a:cubicBezTo>
                  <a:pt x="15077" y="1186"/>
                  <a:pt x="15089" y="1186"/>
                  <a:pt x="15094" y="1174"/>
                </a:cubicBezTo>
                <a:cubicBezTo>
                  <a:pt x="15100" y="1168"/>
                  <a:pt x="15100" y="1156"/>
                  <a:pt x="15106" y="1150"/>
                </a:cubicBezTo>
                <a:cubicBezTo>
                  <a:pt x="15112" y="1144"/>
                  <a:pt x="15118" y="1144"/>
                  <a:pt x="15130" y="1144"/>
                </a:cubicBezTo>
                <a:cubicBezTo>
                  <a:pt x="15142" y="1144"/>
                  <a:pt x="15142" y="1144"/>
                  <a:pt x="15142" y="1144"/>
                </a:cubicBezTo>
                <a:cubicBezTo>
                  <a:pt x="15148" y="1144"/>
                  <a:pt x="15148" y="1144"/>
                  <a:pt x="15154" y="1144"/>
                </a:cubicBezTo>
                <a:cubicBezTo>
                  <a:pt x="15154" y="1144"/>
                  <a:pt x="15160" y="1144"/>
                  <a:pt x="15166" y="1144"/>
                </a:cubicBezTo>
                <a:cubicBezTo>
                  <a:pt x="15166" y="1144"/>
                  <a:pt x="15171" y="1138"/>
                  <a:pt x="15178" y="1138"/>
                </a:cubicBezTo>
                <a:cubicBezTo>
                  <a:pt x="15178" y="1132"/>
                  <a:pt x="15178" y="1127"/>
                  <a:pt x="15178" y="1127"/>
                </a:cubicBezTo>
                <a:cubicBezTo>
                  <a:pt x="15183" y="1121"/>
                  <a:pt x="15183" y="1121"/>
                  <a:pt x="15189" y="1115"/>
                </a:cubicBezTo>
                <a:cubicBezTo>
                  <a:pt x="15195" y="1109"/>
                  <a:pt x="15201" y="1109"/>
                  <a:pt x="15207" y="1109"/>
                </a:cubicBezTo>
                <a:cubicBezTo>
                  <a:pt x="15219" y="1109"/>
                  <a:pt x="15219" y="1109"/>
                  <a:pt x="15219" y="1109"/>
                </a:cubicBezTo>
                <a:cubicBezTo>
                  <a:pt x="15225" y="1109"/>
                  <a:pt x="15231" y="1109"/>
                  <a:pt x="15231" y="1109"/>
                </a:cubicBezTo>
                <a:cubicBezTo>
                  <a:pt x="15237" y="1109"/>
                  <a:pt x="15243" y="1109"/>
                  <a:pt x="15249" y="1109"/>
                </a:cubicBezTo>
                <a:cubicBezTo>
                  <a:pt x="15249" y="1103"/>
                  <a:pt x="15255" y="1103"/>
                  <a:pt x="15260" y="1103"/>
                </a:cubicBezTo>
                <a:cubicBezTo>
                  <a:pt x="15260" y="1103"/>
                  <a:pt x="15266" y="1097"/>
                  <a:pt x="15272" y="1097"/>
                </a:cubicBezTo>
                <a:cubicBezTo>
                  <a:pt x="15272" y="1091"/>
                  <a:pt x="15278" y="1091"/>
                  <a:pt x="15278" y="1085"/>
                </a:cubicBezTo>
                <a:cubicBezTo>
                  <a:pt x="15284" y="1085"/>
                  <a:pt x="15278" y="1079"/>
                  <a:pt x="15278" y="1073"/>
                </a:cubicBezTo>
                <a:cubicBezTo>
                  <a:pt x="15284" y="1067"/>
                  <a:pt x="15284" y="1061"/>
                  <a:pt x="15284" y="1050"/>
                </a:cubicBezTo>
                <a:cubicBezTo>
                  <a:pt x="15344" y="1050"/>
                  <a:pt x="15344" y="1050"/>
                  <a:pt x="15344" y="1050"/>
                </a:cubicBezTo>
                <a:cubicBezTo>
                  <a:pt x="15344" y="1044"/>
                  <a:pt x="15344" y="1044"/>
                  <a:pt x="15349" y="1032"/>
                </a:cubicBezTo>
                <a:cubicBezTo>
                  <a:pt x="15349" y="1032"/>
                  <a:pt x="15344" y="1026"/>
                  <a:pt x="15349" y="1026"/>
                </a:cubicBezTo>
                <a:cubicBezTo>
                  <a:pt x="15349" y="1020"/>
                  <a:pt x="15349" y="1014"/>
                  <a:pt x="15349" y="1014"/>
                </a:cubicBezTo>
                <a:cubicBezTo>
                  <a:pt x="15355" y="1008"/>
                  <a:pt x="15361" y="1014"/>
                  <a:pt x="15361" y="1014"/>
                </a:cubicBezTo>
                <a:cubicBezTo>
                  <a:pt x="15367" y="1008"/>
                  <a:pt x="15367" y="1008"/>
                  <a:pt x="15367" y="1002"/>
                </a:cubicBezTo>
                <a:cubicBezTo>
                  <a:pt x="15367" y="996"/>
                  <a:pt x="15367" y="990"/>
                  <a:pt x="15367" y="990"/>
                </a:cubicBezTo>
                <a:cubicBezTo>
                  <a:pt x="15367" y="984"/>
                  <a:pt x="15367" y="978"/>
                  <a:pt x="15361" y="978"/>
                </a:cubicBezTo>
                <a:cubicBezTo>
                  <a:pt x="15361" y="972"/>
                  <a:pt x="15355" y="978"/>
                  <a:pt x="15349" y="972"/>
                </a:cubicBezTo>
                <a:cubicBezTo>
                  <a:pt x="15349" y="972"/>
                  <a:pt x="15355" y="966"/>
                  <a:pt x="15349" y="961"/>
                </a:cubicBezTo>
                <a:lnTo>
                  <a:pt x="15349" y="955"/>
                </a:lnTo>
                <a:cubicBezTo>
                  <a:pt x="15344" y="949"/>
                  <a:pt x="15337" y="955"/>
                  <a:pt x="15337" y="955"/>
                </a:cubicBezTo>
                <a:cubicBezTo>
                  <a:pt x="15332" y="949"/>
                  <a:pt x="15337" y="943"/>
                  <a:pt x="15337" y="943"/>
                </a:cubicBezTo>
                <a:cubicBezTo>
                  <a:pt x="15332" y="937"/>
                  <a:pt x="15332" y="931"/>
                  <a:pt x="15332" y="925"/>
                </a:cubicBezTo>
                <a:cubicBezTo>
                  <a:pt x="15326" y="919"/>
                  <a:pt x="15320" y="919"/>
                  <a:pt x="15314" y="913"/>
                </a:cubicBezTo>
                <a:cubicBezTo>
                  <a:pt x="15308" y="913"/>
                  <a:pt x="15308" y="907"/>
                  <a:pt x="15302" y="907"/>
                </a:cubicBezTo>
                <a:cubicBezTo>
                  <a:pt x="15296" y="907"/>
                  <a:pt x="15296" y="907"/>
                  <a:pt x="15290" y="907"/>
                </a:cubicBezTo>
                <a:cubicBezTo>
                  <a:pt x="15284" y="907"/>
                  <a:pt x="15284" y="901"/>
                  <a:pt x="15278" y="901"/>
                </a:cubicBezTo>
                <a:cubicBezTo>
                  <a:pt x="15278" y="889"/>
                  <a:pt x="15278" y="884"/>
                  <a:pt x="15278" y="872"/>
                </a:cubicBezTo>
                <a:cubicBezTo>
                  <a:pt x="15195" y="872"/>
                  <a:pt x="15195" y="872"/>
                  <a:pt x="15195" y="872"/>
                </a:cubicBezTo>
                <a:cubicBezTo>
                  <a:pt x="15183" y="872"/>
                  <a:pt x="15178" y="866"/>
                  <a:pt x="15171" y="866"/>
                </a:cubicBezTo>
                <a:cubicBezTo>
                  <a:pt x="15160" y="860"/>
                  <a:pt x="15154" y="860"/>
                  <a:pt x="15142" y="860"/>
                </a:cubicBezTo>
                <a:cubicBezTo>
                  <a:pt x="15142" y="860"/>
                  <a:pt x="15136" y="860"/>
                  <a:pt x="15130" y="860"/>
                </a:cubicBezTo>
                <a:cubicBezTo>
                  <a:pt x="15130" y="860"/>
                  <a:pt x="15124" y="866"/>
                  <a:pt x="15118" y="866"/>
                </a:cubicBezTo>
                <a:cubicBezTo>
                  <a:pt x="15118" y="866"/>
                  <a:pt x="15118" y="877"/>
                  <a:pt x="15112" y="877"/>
                </a:cubicBezTo>
                <a:cubicBezTo>
                  <a:pt x="15112" y="877"/>
                  <a:pt x="15106" y="877"/>
                  <a:pt x="15100" y="877"/>
                </a:cubicBezTo>
                <a:cubicBezTo>
                  <a:pt x="15094" y="872"/>
                  <a:pt x="15089" y="866"/>
                  <a:pt x="15083" y="860"/>
                </a:cubicBezTo>
                <a:cubicBezTo>
                  <a:pt x="15077" y="860"/>
                  <a:pt x="15071" y="860"/>
                  <a:pt x="15071" y="860"/>
                </a:cubicBezTo>
                <a:cubicBezTo>
                  <a:pt x="15065" y="854"/>
                  <a:pt x="15059" y="854"/>
                  <a:pt x="15053" y="854"/>
                </a:cubicBezTo>
                <a:cubicBezTo>
                  <a:pt x="15047" y="854"/>
                  <a:pt x="15041" y="860"/>
                  <a:pt x="15035" y="860"/>
                </a:cubicBezTo>
                <a:cubicBezTo>
                  <a:pt x="15035" y="889"/>
                  <a:pt x="15035" y="889"/>
                  <a:pt x="15035" y="889"/>
                </a:cubicBezTo>
                <a:cubicBezTo>
                  <a:pt x="15000" y="889"/>
                  <a:pt x="15000" y="889"/>
                  <a:pt x="15000" y="889"/>
                </a:cubicBezTo>
                <a:cubicBezTo>
                  <a:pt x="14988" y="884"/>
                  <a:pt x="14988" y="884"/>
                  <a:pt x="14988" y="884"/>
                </a:cubicBezTo>
                <a:cubicBezTo>
                  <a:pt x="14994" y="877"/>
                  <a:pt x="14994" y="872"/>
                  <a:pt x="14994" y="872"/>
                </a:cubicBezTo>
                <a:cubicBezTo>
                  <a:pt x="15000" y="872"/>
                  <a:pt x="15005" y="872"/>
                  <a:pt x="15005" y="872"/>
                </a:cubicBezTo>
                <a:cubicBezTo>
                  <a:pt x="15012" y="860"/>
                  <a:pt x="15017" y="854"/>
                  <a:pt x="15017" y="848"/>
                </a:cubicBezTo>
                <a:cubicBezTo>
                  <a:pt x="15017" y="842"/>
                  <a:pt x="15017" y="842"/>
                  <a:pt x="15017" y="836"/>
                </a:cubicBezTo>
                <a:cubicBezTo>
                  <a:pt x="14952" y="836"/>
                  <a:pt x="14952" y="836"/>
                  <a:pt x="14952" y="836"/>
                </a:cubicBezTo>
                <a:cubicBezTo>
                  <a:pt x="14946" y="836"/>
                  <a:pt x="14940" y="830"/>
                  <a:pt x="14928" y="830"/>
                </a:cubicBezTo>
                <a:cubicBezTo>
                  <a:pt x="14917" y="830"/>
                  <a:pt x="14911" y="830"/>
                  <a:pt x="14899" y="830"/>
                </a:cubicBezTo>
                <a:lnTo>
                  <a:pt x="14893" y="824"/>
                </a:lnTo>
                <a:cubicBezTo>
                  <a:pt x="14893" y="824"/>
                  <a:pt x="14893" y="818"/>
                  <a:pt x="14893" y="812"/>
                </a:cubicBezTo>
                <a:cubicBezTo>
                  <a:pt x="14899" y="806"/>
                  <a:pt x="14905" y="800"/>
                  <a:pt x="14917" y="795"/>
                </a:cubicBezTo>
                <a:cubicBezTo>
                  <a:pt x="14917" y="795"/>
                  <a:pt x="14923" y="795"/>
                  <a:pt x="14928" y="795"/>
                </a:cubicBezTo>
                <a:cubicBezTo>
                  <a:pt x="14934" y="795"/>
                  <a:pt x="14934" y="789"/>
                  <a:pt x="14940" y="789"/>
                </a:cubicBezTo>
                <a:cubicBezTo>
                  <a:pt x="14940" y="765"/>
                  <a:pt x="14940" y="765"/>
                  <a:pt x="14940" y="765"/>
                </a:cubicBezTo>
                <a:cubicBezTo>
                  <a:pt x="14810" y="765"/>
                  <a:pt x="14810" y="765"/>
                  <a:pt x="14810" y="765"/>
                </a:cubicBezTo>
                <a:cubicBezTo>
                  <a:pt x="14804" y="765"/>
                  <a:pt x="14798" y="765"/>
                  <a:pt x="14798" y="771"/>
                </a:cubicBezTo>
                <a:cubicBezTo>
                  <a:pt x="14786" y="771"/>
                  <a:pt x="14780" y="777"/>
                  <a:pt x="14774" y="777"/>
                </a:cubicBezTo>
                <a:cubicBezTo>
                  <a:pt x="14768" y="777"/>
                  <a:pt x="14762" y="777"/>
                  <a:pt x="14762" y="777"/>
                </a:cubicBezTo>
                <a:cubicBezTo>
                  <a:pt x="14751" y="783"/>
                  <a:pt x="14739" y="783"/>
                  <a:pt x="14727" y="789"/>
                </a:cubicBezTo>
                <a:cubicBezTo>
                  <a:pt x="14721" y="789"/>
                  <a:pt x="14721" y="789"/>
                  <a:pt x="14715" y="795"/>
                </a:cubicBezTo>
                <a:cubicBezTo>
                  <a:pt x="14709" y="795"/>
                  <a:pt x="14709" y="800"/>
                  <a:pt x="14703" y="800"/>
                </a:cubicBezTo>
                <a:cubicBezTo>
                  <a:pt x="14697" y="806"/>
                  <a:pt x="14697" y="806"/>
                  <a:pt x="14697" y="812"/>
                </a:cubicBezTo>
                <a:cubicBezTo>
                  <a:pt x="14697" y="818"/>
                  <a:pt x="14697" y="824"/>
                  <a:pt x="14697" y="824"/>
                </a:cubicBezTo>
                <a:cubicBezTo>
                  <a:pt x="14697" y="830"/>
                  <a:pt x="14697" y="836"/>
                  <a:pt x="14697" y="836"/>
                </a:cubicBezTo>
                <a:cubicBezTo>
                  <a:pt x="14691" y="842"/>
                  <a:pt x="14691" y="848"/>
                  <a:pt x="14685" y="848"/>
                </a:cubicBezTo>
                <a:cubicBezTo>
                  <a:pt x="14679" y="854"/>
                  <a:pt x="14673" y="854"/>
                  <a:pt x="14662" y="860"/>
                </a:cubicBezTo>
                <a:cubicBezTo>
                  <a:pt x="14668" y="866"/>
                  <a:pt x="14668" y="866"/>
                  <a:pt x="14668" y="872"/>
                </a:cubicBezTo>
                <a:cubicBezTo>
                  <a:pt x="14673" y="877"/>
                  <a:pt x="14679" y="877"/>
                  <a:pt x="14679" y="877"/>
                </a:cubicBezTo>
                <a:cubicBezTo>
                  <a:pt x="14679" y="889"/>
                  <a:pt x="14679" y="889"/>
                  <a:pt x="14679" y="889"/>
                </a:cubicBezTo>
                <a:cubicBezTo>
                  <a:pt x="14567" y="889"/>
                  <a:pt x="14567" y="889"/>
                  <a:pt x="14567" y="889"/>
                </a:cubicBezTo>
                <a:cubicBezTo>
                  <a:pt x="14561" y="901"/>
                  <a:pt x="14567" y="907"/>
                  <a:pt x="14561" y="913"/>
                </a:cubicBezTo>
                <a:cubicBezTo>
                  <a:pt x="14549" y="919"/>
                  <a:pt x="14543" y="913"/>
                  <a:pt x="14531" y="919"/>
                </a:cubicBezTo>
                <a:cubicBezTo>
                  <a:pt x="14531" y="925"/>
                  <a:pt x="14537" y="931"/>
                  <a:pt x="14531" y="931"/>
                </a:cubicBezTo>
                <a:cubicBezTo>
                  <a:pt x="14531" y="937"/>
                  <a:pt x="14525" y="943"/>
                  <a:pt x="14525" y="943"/>
                </a:cubicBezTo>
                <a:cubicBezTo>
                  <a:pt x="14519" y="949"/>
                  <a:pt x="14519" y="949"/>
                  <a:pt x="14513" y="949"/>
                </a:cubicBezTo>
                <a:cubicBezTo>
                  <a:pt x="14502" y="955"/>
                  <a:pt x="14496" y="955"/>
                  <a:pt x="14484" y="955"/>
                </a:cubicBezTo>
                <a:cubicBezTo>
                  <a:pt x="14472" y="955"/>
                  <a:pt x="14466" y="955"/>
                  <a:pt x="14460" y="955"/>
                </a:cubicBezTo>
                <a:cubicBezTo>
                  <a:pt x="14460" y="949"/>
                  <a:pt x="14454" y="949"/>
                  <a:pt x="14448" y="949"/>
                </a:cubicBezTo>
                <a:cubicBezTo>
                  <a:pt x="14448" y="943"/>
                  <a:pt x="14442" y="943"/>
                  <a:pt x="14436" y="937"/>
                </a:cubicBezTo>
                <a:cubicBezTo>
                  <a:pt x="14436" y="937"/>
                  <a:pt x="14436" y="931"/>
                  <a:pt x="14430" y="925"/>
                </a:cubicBezTo>
                <a:cubicBezTo>
                  <a:pt x="14424" y="925"/>
                  <a:pt x="14424" y="925"/>
                  <a:pt x="14419" y="925"/>
                </a:cubicBezTo>
                <a:cubicBezTo>
                  <a:pt x="14413" y="925"/>
                  <a:pt x="14413" y="925"/>
                  <a:pt x="14407" y="925"/>
                </a:cubicBezTo>
                <a:cubicBezTo>
                  <a:pt x="14395" y="925"/>
                  <a:pt x="14389" y="925"/>
                  <a:pt x="14377" y="925"/>
                </a:cubicBezTo>
                <a:cubicBezTo>
                  <a:pt x="14365" y="925"/>
                  <a:pt x="14365" y="925"/>
                  <a:pt x="14365" y="925"/>
                </a:cubicBezTo>
                <a:cubicBezTo>
                  <a:pt x="14359" y="925"/>
                  <a:pt x="14353" y="913"/>
                  <a:pt x="14341" y="913"/>
                </a:cubicBezTo>
                <a:cubicBezTo>
                  <a:pt x="14336" y="913"/>
                  <a:pt x="14330" y="919"/>
                  <a:pt x="14330" y="919"/>
                </a:cubicBezTo>
                <a:cubicBezTo>
                  <a:pt x="14324" y="919"/>
                  <a:pt x="14318" y="913"/>
                  <a:pt x="14312" y="919"/>
                </a:cubicBezTo>
                <a:cubicBezTo>
                  <a:pt x="14312" y="925"/>
                  <a:pt x="14306" y="925"/>
                  <a:pt x="14306" y="931"/>
                </a:cubicBezTo>
                <a:cubicBezTo>
                  <a:pt x="14300" y="937"/>
                  <a:pt x="14312" y="943"/>
                  <a:pt x="14306" y="949"/>
                </a:cubicBezTo>
                <a:lnTo>
                  <a:pt x="14306" y="955"/>
                </a:lnTo>
                <a:cubicBezTo>
                  <a:pt x="14306" y="961"/>
                  <a:pt x="14294" y="961"/>
                  <a:pt x="14294" y="961"/>
                </a:cubicBezTo>
                <a:cubicBezTo>
                  <a:pt x="14288" y="966"/>
                  <a:pt x="14282" y="966"/>
                  <a:pt x="14276" y="966"/>
                </a:cubicBezTo>
                <a:cubicBezTo>
                  <a:pt x="14217" y="966"/>
                  <a:pt x="14217" y="966"/>
                  <a:pt x="14217" y="966"/>
                </a:cubicBezTo>
                <a:cubicBezTo>
                  <a:pt x="14205" y="966"/>
                  <a:pt x="14199" y="972"/>
                  <a:pt x="14187" y="978"/>
                </a:cubicBezTo>
                <a:cubicBezTo>
                  <a:pt x="14181" y="984"/>
                  <a:pt x="14175" y="984"/>
                  <a:pt x="14175" y="984"/>
                </a:cubicBezTo>
                <a:cubicBezTo>
                  <a:pt x="14164" y="990"/>
                  <a:pt x="14158" y="996"/>
                  <a:pt x="14152" y="996"/>
                </a:cubicBezTo>
                <a:cubicBezTo>
                  <a:pt x="14146" y="996"/>
                  <a:pt x="14140" y="996"/>
                  <a:pt x="14140" y="1002"/>
                </a:cubicBezTo>
                <a:cubicBezTo>
                  <a:pt x="14134" y="1002"/>
                  <a:pt x="14134" y="1014"/>
                  <a:pt x="14122" y="1014"/>
                </a:cubicBezTo>
                <a:lnTo>
                  <a:pt x="14116" y="1008"/>
                </a:lnTo>
                <a:cubicBezTo>
                  <a:pt x="14110" y="1008"/>
                  <a:pt x="14110" y="996"/>
                  <a:pt x="14110" y="996"/>
                </a:cubicBezTo>
                <a:cubicBezTo>
                  <a:pt x="14104" y="996"/>
                  <a:pt x="14098" y="996"/>
                  <a:pt x="14092" y="996"/>
                </a:cubicBezTo>
                <a:cubicBezTo>
                  <a:pt x="14087" y="996"/>
                  <a:pt x="14081" y="996"/>
                  <a:pt x="14069" y="1002"/>
                </a:cubicBezTo>
                <a:cubicBezTo>
                  <a:pt x="14063" y="1002"/>
                  <a:pt x="14063" y="1008"/>
                  <a:pt x="14057" y="1008"/>
                </a:cubicBezTo>
                <a:cubicBezTo>
                  <a:pt x="14051" y="1014"/>
                  <a:pt x="14045" y="1014"/>
                  <a:pt x="14039" y="1020"/>
                </a:cubicBezTo>
                <a:cubicBezTo>
                  <a:pt x="14033" y="1026"/>
                  <a:pt x="14033" y="1032"/>
                  <a:pt x="14027" y="1032"/>
                </a:cubicBezTo>
                <a:cubicBezTo>
                  <a:pt x="14021" y="1032"/>
                  <a:pt x="14015" y="1032"/>
                  <a:pt x="14015" y="1032"/>
                </a:cubicBezTo>
                <a:cubicBezTo>
                  <a:pt x="14009" y="1038"/>
                  <a:pt x="14003" y="1032"/>
                  <a:pt x="13998" y="1032"/>
                </a:cubicBezTo>
                <a:cubicBezTo>
                  <a:pt x="13986" y="1032"/>
                  <a:pt x="13980" y="1032"/>
                  <a:pt x="13968" y="1038"/>
                </a:cubicBezTo>
                <a:cubicBezTo>
                  <a:pt x="13962" y="1038"/>
                  <a:pt x="13956" y="1044"/>
                  <a:pt x="13950" y="1050"/>
                </a:cubicBezTo>
                <a:cubicBezTo>
                  <a:pt x="13944" y="1050"/>
                  <a:pt x="13944" y="1055"/>
                  <a:pt x="13938" y="1061"/>
                </a:cubicBezTo>
                <a:cubicBezTo>
                  <a:pt x="13938" y="1067"/>
                  <a:pt x="13938" y="1073"/>
                  <a:pt x="13938" y="1073"/>
                </a:cubicBezTo>
                <a:cubicBezTo>
                  <a:pt x="13932" y="1079"/>
                  <a:pt x="13932" y="1085"/>
                  <a:pt x="13932" y="1085"/>
                </a:cubicBezTo>
                <a:cubicBezTo>
                  <a:pt x="13926" y="1085"/>
                  <a:pt x="13921" y="1085"/>
                  <a:pt x="13921" y="1085"/>
                </a:cubicBezTo>
                <a:cubicBezTo>
                  <a:pt x="13915" y="1085"/>
                  <a:pt x="13909" y="1085"/>
                  <a:pt x="13903" y="1085"/>
                </a:cubicBezTo>
                <a:cubicBezTo>
                  <a:pt x="13903" y="1085"/>
                  <a:pt x="13897" y="1091"/>
                  <a:pt x="13891" y="1091"/>
                </a:cubicBezTo>
                <a:lnTo>
                  <a:pt x="13885" y="1091"/>
                </a:lnTo>
                <a:cubicBezTo>
                  <a:pt x="13879" y="1091"/>
                  <a:pt x="13873" y="1091"/>
                  <a:pt x="13873" y="1097"/>
                </a:cubicBezTo>
                <a:cubicBezTo>
                  <a:pt x="13867" y="1097"/>
                  <a:pt x="13861" y="1097"/>
                  <a:pt x="13861" y="1109"/>
                </a:cubicBezTo>
                <a:cubicBezTo>
                  <a:pt x="13861" y="1115"/>
                  <a:pt x="13867" y="1121"/>
                  <a:pt x="13873" y="1127"/>
                </a:cubicBezTo>
                <a:cubicBezTo>
                  <a:pt x="13873" y="1132"/>
                  <a:pt x="13879" y="1132"/>
                  <a:pt x="13885" y="1132"/>
                </a:cubicBezTo>
                <a:cubicBezTo>
                  <a:pt x="13891" y="1138"/>
                  <a:pt x="13897" y="1138"/>
                  <a:pt x="13909" y="1144"/>
                </a:cubicBezTo>
                <a:cubicBezTo>
                  <a:pt x="13915" y="1144"/>
                  <a:pt x="13915" y="1144"/>
                  <a:pt x="13921" y="1150"/>
                </a:cubicBezTo>
                <a:cubicBezTo>
                  <a:pt x="13921" y="1150"/>
                  <a:pt x="13921" y="1156"/>
                  <a:pt x="13921" y="1162"/>
                </a:cubicBezTo>
                <a:cubicBezTo>
                  <a:pt x="13921" y="1174"/>
                  <a:pt x="13921" y="1174"/>
                  <a:pt x="13921" y="1174"/>
                </a:cubicBezTo>
                <a:cubicBezTo>
                  <a:pt x="13921" y="1174"/>
                  <a:pt x="13915" y="1180"/>
                  <a:pt x="13909" y="1186"/>
                </a:cubicBezTo>
                <a:cubicBezTo>
                  <a:pt x="13909" y="1180"/>
                  <a:pt x="13903" y="1180"/>
                  <a:pt x="13897" y="1180"/>
                </a:cubicBezTo>
                <a:cubicBezTo>
                  <a:pt x="13885" y="1180"/>
                  <a:pt x="13879" y="1174"/>
                  <a:pt x="13861" y="1174"/>
                </a:cubicBezTo>
                <a:cubicBezTo>
                  <a:pt x="13855" y="1174"/>
                  <a:pt x="13849" y="1174"/>
                  <a:pt x="13837" y="1180"/>
                </a:cubicBezTo>
                <a:cubicBezTo>
                  <a:pt x="13837" y="1180"/>
                  <a:pt x="13832" y="1180"/>
                  <a:pt x="13826" y="1180"/>
                </a:cubicBezTo>
                <a:cubicBezTo>
                  <a:pt x="13826" y="1180"/>
                  <a:pt x="13826" y="1186"/>
                  <a:pt x="13820" y="1192"/>
                </a:cubicBezTo>
                <a:cubicBezTo>
                  <a:pt x="13814" y="1192"/>
                  <a:pt x="13814" y="1198"/>
                  <a:pt x="13808" y="1198"/>
                </a:cubicBezTo>
                <a:cubicBezTo>
                  <a:pt x="13802" y="1204"/>
                  <a:pt x="13802" y="1198"/>
                  <a:pt x="13796" y="1198"/>
                </a:cubicBezTo>
                <a:cubicBezTo>
                  <a:pt x="13790" y="1198"/>
                  <a:pt x="13790" y="1204"/>
                  <a:pt x="13784" y="1198"/>
                </a:cubicBezTo>
                <a:cubicBezTo>
                  <a:pt x="13778" y="1198"/>
                  <a:pt x="13778" y="1186"/>
                  <a:pt x="13772" y="1186"/>
                </a:cubicBezTo>
                <a:cubicBezTo>
                  <a:pt x="13760" y="1186"/>
                  <a:pt x="13755" y="1192"/>
                  <a:pt x="13737" y="1192"/>
                </a:cubicBezTo>
                <a:cubicBezTo>
                  <a:pt x="13731" y="1192"/>
                  <a:pt x="13725" y="1192"/>
                  <a:pt x="13719" y="1192"/>
                </a:cubicBezTo>
                <a:cubicBezTo>
                  <a:pt x="13713" y="1192"/>
                  <a:pt x="13707" y="1192"/>
                  <a:pt x="13707" y="1192"/>
                </a:cubicBezTo>
                <a:cubicBezTo>
                  <a:pt x="13701" y="1198"/>
                  <a:pt x="13695" y="1198"/>
                  <a:pt x="13695" y="1198"/>
                </a:cubicBezTo>
                <a:cubicBezTo>
                  <a:pt x="13642" y="1198"/>
                  <a:pt x="13642" y="1198"/>
                  <a:pt x="13642" y="1198"/>
                </a:cubicBezTo>
                <a:cubicBezTo>
                  <a:pt x="13636" y="1198"/>
                  <a:pt x="13630" y="1198"/>
                  <a:pt x="13630" y="1198"/>
                </a:cubicBezTo>
                <a:cubicBezTo>
                  <a:pt x="13624" y="1198"/>
                  <a:pt x="13618" y="1198"/>
                  <a:pt x="13618" y="1198"/>
                </a:cubicBezTo>
                <a:cubicBezTo>
                  <a:pt x="13612" y="1204"/>
                  <a:pt x="13618" y="1210"/>
                  <a:pt x="13612" y="1210"/>
                </a:cubicBezTo>
                <a:cubicBezTo>
                  <a:pt x="13612" y="1215"/>
                  <a:pt x="13606" y="1221"/>
                  <a:pt x="13606" y="1221"/>
                </a:cubicBezTo>
                <a:cubicBezTo>
                  <a:pt x="13547" y="1221"/>
                  <a:pt x="13547" y="1221"/>
                  <a:pt x="13547" y="1221"/>
                </a:cubicBezTo>
                <a:cubicBezTo>
                  <a:pt x="13535" y="1221"/>
                  <a:pt x="13535" y="1233"/>
                  <a:pt x="13523" y="1239"/>
                </a:cubicBezTo>
                <a:cubicBezTo>
                  <a:pt x="13529" y="1245"/>
                  <a:pt x="13529" y="1245"/>
                  <a:pt x="13529" y="1251"/>
                </a:cubicBezTo>
                <a:cubicBezTo>
                  <a:pt x="13535" y="1257"/>
                  <a:pt x="13541" y="1257"/>
                  <a:pt x="13541" y="1263"/>
                </a:cubicBezTo>
                <a:cubicBezTo>
                  <a:pt x="13547" y="1269"/>
                  <a:pt x="13553" y="1269"/>
                  <a:pt x="13553" y="1275"/>
                </a:cubicBezTo>
                <a:cubicBezTo>
                  <a:pt x="13559" y="1281"/>
                  <a:pt x="13565" y="1281"/>
                  <a:pt x="13565" y="1281"/>
                </a:cubicBezTo>
                <a:cubicBezTo>
                  <a:pt x="13565" y="1293"/>
                  <a:pt x="13565" y="1299"/>
                  <a:pt x="13565" y="1304"/>
                </a:cubicBezTo>
                <a:cubicBezTo>
                  <a:pt x="13565" y="1310"/>
                  <a:pt x="13565" y="1316"/>
                  <a:pt x="13565" y="1316"/>
                </a:cubicBezTo>
                <a:cubicBezTo>
                  <a:pt x="13565" y="1322"/>
                  <a:pt x="13571" y="1322"/>
                  <a:pt x="13571" y="1328"/>
                </a:cubicBezTo>
                <a:cubicBezTo>
                  <a:pt x="13571" y="1334"/>
                  <a:pt x="13571" y="1340"/>
                  <a:pt x="13577" y="1340"/>
                </a:cubicBezTo>
                <a:cubicBezTo>
                  <a:pt x="13582" y="1346"/>
                  <a:pt x="13589" y="1340"/>
                  <a:pt x="13600" y="1340"/>
                </a:cubicBezTo>
                <a:cubicBezTo>
                  <a:pt x="13618" y="1340"/>
                  <a:pt x="13618" y="1340"/>
                  <a:pt x="13618" y="1340"/>
                </a:cubicBezTo>
                <a:cubicBezTo>
                  <a:pt x="13624" y="1340"/>
                  <a:pt x="13630" y="1340"/>
                  <a:pt x="13636" y="1340"/>
                </a:cubicBezTo>
                <a:cubicBezTo>
                  <a:pt x="13636" y="1340"/>
                  <a:pt x="13642" y="1346"/>
                  <a:pt x="13648" y="1346"/>
                </a:cubicBezTo>
                <a:cubicBezTo>
                  <a:pt x="13648" y="1346"/>
                  <a:pt x="13648" y="1352"/>
                  <a:pt x="13654" y="1358"/>
                </a:cubicBezTo>
                <a:cubicBezTo>
                  <a:pt x="13660" y="1364"/>
                  <a:pt x="13666" y="1364"/>
                  <a:pt x="13666" y="1370"/>
                </a:cubicBezTo>
                <a:cubicBezTo>
                  <a:pt x="13666" y="1370"/>
                  <a:pt x="13666" y="1376"/>
                  <a:pt x="13666" y="1382"/>
                </a:cubicBezTo>
                <a:cubicBezTo>
                  <a:pt x="13666" y="1393"/>
                  <a:pt x="13666" y="1393"/>
                  <a:pt x="13666" y="1393"/>
                </a:cubicBezTo>
                <a:cubicBezTo>
                  <a:pt x="13666" y="1405"/>
                  <a:pt x="13654" y="1411"/>
                  <a:pt x="13642" y="1411"/>
                </a:cubicBezTo>
                <a:cubicBezTo>
                  <a:pt x="13630" y="1411"/>
                  <a:pt x="13630" y="1405"/>
                  <a:pt x="13624" y="1405"/>
                </a:cubicBezTo>
                <a:cubicBezTo>
                  <a:pt x="13618" y="1399"/>
                  <a:pt x="13612" y="1399"/>
                  <a:pt x="13612" y="1399"/>
                </a:cubicBezTo>
                <a:cubicBezTo>
                  <a:pt x="13606" y="1393"/>
                  <a:pt x="13612" y="1387"/>
                  <a:pt x="13606" y="1387"/>
                </a:cubicBezTo>
                <a:cubicBezTo>
                  <a:pt x="13600" y="1382"/>
                  <a:pt x="13600" y="1387"/>
                  <a:pt x="13594" y="1387"/>
                </a:cubicBezTo>
                <a:cubicBezTo>
                  <a:pt x="13589" y="1382"/>
                  <a:pt x="13582" y="1382"/>
                  <a:pt x="13582" y="1382"/>
                </a:cubicBezTo>
                <a:cubicBezTo>
                  <a:pt x="13577" y="1382"/>
                  <a:pt x="13571" y="1382"/>
                  <a:pt x="13571" y="1376"/>
                </a:cubicBezTo>
                <a:cubicBezTo>
                  <a:pt x="13565" y="1376"/>
                  <a:pt x="13559" y="1376"/>
                  <a:pt x="13559" y="1376"/>
                </a:cubicBezTo>
                <a:cubicBezTo>
                  <a:pt x="13553" y="1370"/>
                  <a:pt x="13559" y="1364"/>
                  <a:pt x="13553" y="1364"/>
                </a:cubicBezTo>
                <a:cubicBezTo>
                  <a:pt x="13553" y="1358"/>
                  <a:pt x="13553" y="1358"/>
                  <a:pt x="13553" y="1352"/>
                </a:cubicBezTo>
                <a:cubicBezTo>
                  <a:pt x="13547" y="1346"/>
                  <a:pt x="13541" y="1346"/>
                  <a:pt x="13541" y="1346"/>
                </a:cubicBezTo>
                <a:cubicBezTo>
                  <a:pt x="13470" y="1346"/>
                  <a:pt x="13470" y="1346"/>
                  <a:pt x="13470" y="1346"/>
                </a:cubicBezTo>
                <a:cubicBezTo>
                  <a:pt x="13464" y="1346"/>
                  <a:pt x="13458" y="1340"/>
                  <a:pt x="13446" y="1334"/>
                </a:cubicBezTo>
                <a:lnTo>
                  <a:pt x="13446" y="1322"/>
                </a:lnTo>
                <a:cubicBezTo>
                  <a:pt x="13440" y="1316"/>
                  <a:pt x="13428" y="1316"/>
                  <a:pt x="13423" y="1316"/>
                </a:cubicBezTo>
                <a:cubicBezTo>
                  <a:pt x="13416" y="1316"/>
                  <a:pt x="13416" y="1316"/>
                  <a:pt x="13411" y="1316"/>
                </a:cubicBezTo>
                <a:cubicBezTo>
                  <a:pt x="13405" y="1316"/>
                  <a:pt x="13405" y="1322"/>
                  <a:pt x="13399" y="1328"/>
                </a:cubicBezTo>
                <a:cubicBezTo>
                  <a:pt x="13399" y="1328"/>
                  <a:pt x="13393" y="1328"/>
                  <a:pt x="13387" y="1328"/>
                </a:cubicBezTo>
                <a:cubicBezTo>
                  <a:pt x="13375" y="1334"/>
                  <a:pt x="13369" y="1334"/>
                  <a:pt x="13351" y="1340"/>
                </a:cubicBezTo>
                <a:cubicBezTo>
                  <a:pt x="13357" y="1346"/>
                  <a:pt x="13357" y="1346"/>
                  <a:pt x="13357" y="1346"/>
                </a:cubicBezTo>
                <a:cubicBezTo>
                  <a:pt x="13363" y="1352"/>
                  <a:pt x="13363" y="1352"/>
                  <a:pt x="13369" y="1352"/>
                </a:cubicBezTo>
                <a:cubicBezTo>
                  <a:pt x="13375" y="1352"/>
                  <a:pt x="13381" y="1352"/>
                  <a:pt x="13393" y="1352"/>
                </a:cubicBezTo>
                <a:cubicBezTo>
                  <a:pt x="13393" y="1352"/>
                  <a:pt x="13399" y="1352"/>
                  <a:pt x="13405" y="1352"/>
                </a:cubicBezTo>
                <a:cubicBezTo>
                  <a:pt x="13405" y="1352"/>
                  <a:pt x="13411" y="1358"/>
                  <a:pt x="13411" y="1364"/>
                </a:cubicBezTo>
                <a:cubicBezTo>
                  <a:pt x="13416" y="1370"/>
                  <a:pt x="13423" y="1370"/>
                  <a:pt x="13423" y="1376"/>
                </a:cubicBezTo>
                <a:cubicBezTo>
                  <a:pt x="13423" y="1382"/>
                  <a:pt x="13416" y="1382"/>
                  <a:pt x="13416" y="1387"/>
                </a:cubicBezTo>
                <a:cubicBezTo>
                  <a:pt x="13405" y="1387"/>
                  <a:pt x="13399" y="1387"/>
                  <a:pt x="13387" y="1382"/>
                </a:cubicBezTo>
                <a:cubicBezTo>
                  <a:pt x="13387" y="1382"/>
                  <a:pt x="13381" y="1382"/>
                  <a:pt x="13375" y="1382"/>
                </a:cubicBezTo>
                <a:cubicBezTo>
                  <a:pt x="13369" y="1376"/>
                  <a:pt x="13375" y="1370"/>
                  <a:pt x="13369" y="1370"/>
                </a:cubicBezTo>
                <a:cubicBezTo>
                  <a:pt x="13363" y="1364"/>
                  <a:pt x="13357" y="1370"/>
                  <a:pt x="13351" y="1370"/>
                </a:cubicBezTo>
                <a:cubicBezTo>
                  <a:pt x="13345" y="1370"/>
                  <a:pt x="13345" y="1370"/>
                  <a:pt x="13345" y="1370"/>
                </a:cubicBezTo>
                <a:cubicBezTo>
                  <a:pt x="13339" y="1370"/>
                  <a:pt x="13334" y="1364"/>
                  <a:pt x="13334" y="1370"/>
                </a:cubicBezTo>
                <a:cubicBezTo>
                  <a:pt x="13328" y="1370"/>
                  <a:pt x="13328" y="1376"/>
                  <a:pt x="13328" y="1382"/>
                </a:cubicBezTo>
                <a:cubicBezTo>
                  <a:pt x="13322" y="1382"/>
                  <a:pt x="13322" y="1387"/>
                  <a:pt x="13322" y="1393"/>
                </a:cubicBezTo>
                <a:cubicBezTo>
                  <a:pt x="13322" y="1399"/>
                  <a:pt x="13310" y="1399"/>
                  <a:pt x="13310" y="1405"/>
                </a:cubicBezTo>
                <a:cubicBezTo>
                  <a:pt x="13310" y="1417"/>
                  <a:pt x="13328" y="1429"/>
                  <a:pt x="13339" y="1429"/>
                </a:cubicBezTo>
                <a:cubicBezTo>
                  <a:pt x="13345" y="1429"/>
                  <a:pt x="13351" y="1429"/>
                  <a:pt x="13363" y="1429"/>
                </a:cubicBezTo>
                <a:cubicBezTo>
                  <a:pt x="13369" y="1429"/>
                  <a:pt x="13369" y="1429"/>
                  <a:pt x="13375" y="1429"/>
                </a:cubicBezTo>
                <a:cubicBezTo>
                  <a:pt x="13387" y="1435"/>
                  <a:pt x="13399" y="1441"/>
                  <a:pt x="13411" y="1447"/>
                </a:cubicBezTo>
                <a:cubicBezTo>
                  <a:pt x="13411" y="1447"/>
                  <a:pt x="13411" y="1453"/>
                  <a:pt x="13416" y="1459"/>
                </a:cubicBezTo>
                <a:cubicBezTo>
                  <a:pt x="13423" y="1459"/>
                  <a:pt x="13423" y="1459"/>
                  <a:pt x="13428" y="1459"/>
                </a:cubicBezTo>
                <a:cubicBezTo>
                  <a:pt x="13434" y="1465"/>
                  <a:pt x="13434" y="1465"/>
                  <a:pt x="13440" y="1465"/>
                </a:cubicBezTo>
                <a:cubicBezTo>
                  <a:pt x="13440" y="1470"/>
                  <a:pt x="13446" y="1470"/>
                  <a:pt x="13446" y="1476"/>
                </a:cubicBezTo>
                <a:cubicBezTo>
                  <a:pt x="13446" y="1482"/>
                  <a:pt x="13440" y="1482"/>
                  <a:pt x="13440" y="1488"/>
                </a:cubicBezTo>
                <a:cubicBezTo>
                  <a:pt x="13434" y="1482"/>
                  <a:pt x="13434" y="1476"/>
                  <a:pt x="13428" y="1470"/>
                </a:cubicBezTo>
                <a:cubicBezTo>
                  <a:pt x="13423" y="1470"/>
                  <a:pt x="13411" y="1470"/>
                  <a:pt x="13405" y="1470"/>
                </a:cubicBezTo>
                <a:cubicBezTo>
                  <a:pt x="13399" y="1465"/>
                  <a:pt x="13399" y="1459"/>
                  <a:pt x="13393" y="1459"/>
                </a:cubicBezTo>
                <a:cubicBezTo>
                  <a:pt x="13393" y="1459"/>
                  <a:pt x="13387" y="1459"/>
                  <a:pt x="13381" y="1459"/>
                </a:cubicBezTo>
                <a:cubicBezTo>
                  <a:pt x="13381" y="1459"/>
                  <a:pt x="13375" y="1459"/>
                  <a:pt x="13369" y="1459"/>
                </a:cubicBezTo>
                <a:cubicBezTo>
                  <a:pt x="13369" y="1459"/>
                  <a:pt x="13363" y="1453"/>
                  <a:pt x="13357" y="1453"/>
                </a:cubicBezTo>
                <a:lnTo>
                  <a:pt x="13351" y="1447"/>
                </a:lnTo>
                <a:cubicBezTo>
                  <a:pt x="13334" y="1447"/>
                  <a:pt x="13328" y="1453"/>
                  <a:pt x="13316" y="1447"/>
                </a:cubicBezTo>
                <a:cubicBezTo>
                  <a:pt x="13304" y="1447"/>
                  <a:pt x="13298" y="1447"/>
                  <a:pt x="13292" y="1441"/>
                </a:cubicBezTo>
                <a:cubicBezTo>
                  <a:pt x="13286" y="1435"/>
                  <a:pt x="13280" y="1435"/>
                  <a:pt x="13280" y="1429"/>
                </a:cubicBezTo>
                <a:cubicBezTo>
                  <a:pt x="13280" y="1423"/>
                  <a:pt x="13274" y="1423"/>
                  <a:pt x="13274" y="1417"/>
                </a:cubicBezTo>
                <a:cubicBezTo>
                  <a:pt x="13274" y="1411"/>
                  <a:pt x="13274" y="1411"/>
                  <a:pt x="13274" y="1405"/>
                </a:cubicBezTo>
                <a:cubicBezTo>
                  <a:pt x="13274" y="1382"/>
                  <a:pt x="13274" y="1382"/>
                  <a:pt x="13274" y="1382"/>
                </a:cubicBezTo>
                <a:cubicBezTo>
                  <a:pt x="13274" y="1376"/>
                  <a:pt x="13274" y="1370"/>
                  <a:pt x="13274" y="1358"/>
                </a:cubicBezTo>
                <a:cubicBezTo>
                  <a:pt x="13274" y="1358"/>
                  <a:pt x="13280" y="1352"/>
                  <a:pt x="13280" y="1346"/>
                </a:cubicBezTo>
                <a:cubicBezTo>
                  <a:pt x="13286" y="1346"/>
                  <a:pt x="13280" y="1340"/>
                  <a:pt x="13280" y="1340"/>
                </a:cubicBezTo>
                <a:cubicBezTo>
                  <a:pt x="13280" y="1334"/>
                  <a:pt x="13286" y="1328"/>
                  <a:pt x="13280" y="1328"/>
                </a:cubicBezTo>
                <a:cubicBezTo>
                  <a:pt x="13280" y="1322"/>
                  <a:pt x="13280" y="1316"/>
                  <a:pt x="13280" y="1316"/>
                </a:cubicBezTo>
                <a:cubicBezTo>
                  <a:pt x="13280" y="1310"/>
                  <a:pt x="13268" y="1310"/>
                  <a:pt x="13268" y="1310"/>
                </a:cubicBezTo>
                <a:cubicBezTo>
                  <a:pt x="13268" y="1304"/>
                  <a:pt x="13268" y="1299"/>
                  <a:pt x="13268" y="1299"/>
                </a:cubicBezTo>
                <a:cubicBezTo>
                  <a:pt x="13262" y="1287"/>
                  <a:pt x="13262" y="1281"/>
                  <a:pt x="13257" y="1275"/>
                </a:cubicBezTo>
                <a:cubicBezTo>
                  <a:pt x="13250" y="1275"/>
                  <a:pt x="13250" y="1281"/>
                  <a:pt x="13245" y="1281"/>
                </a:cubicBezTo>
                <a:cubicBezTo>
                  <a:pt x="13239" y="1281"/>
                  <a:pt x="13239" y="1281"/>
                  <a:pt x="13233" y="1281"/>
                </a:cubicBezTo>
                <a:cubicBezTo>
                  <a:pt x="13233" y="1287"/>
                  <a:pt x="13233" y="1293"/>
                  <a:pt x="13233" y="1299"/>
                </a:cubicBezTo>
                <a:cubicBezTo>
                  <a:pt x="13233" y="1299"/>
                  <a:pt x="13239" y="1304"/>
                  <a:pt x="13239" y="1310"/>
                </a:cubicBezTo>
                <a:cubicBezTo>
                  <a:pt x="13239" y="1322"/>
                  <a:pt x="13239" y="1328"/>
                  <a:pt x="13239" y="1340"/>
                </a:cubicBezTo>
                <a:cubicBezTo>
                  <a:pt x="13239" y="1346"/>
                  <a:pt x="13233" y="1352"/>
                  <a:pt x="13233" y="1352"/>
                </a:cubicBezTo>
                <a:cubicBezTo>
                  <a:pt x="13233" y="1370"/>
                  <a:pt x="13233" y="1370"/>
                  <a:pt x="13233" y="1370"/>
                </a:cubicBezTo>
                <a:cubicBezTo>
                  <a:pt x="13227" y="1370"/>
                  <a:pt x="13221" y="1364"/>
                  <a:pt x="13209" y="1364"/>
                </a:cubicBezTo>
                <a:cubicBezTo>
                  <a:pt x="13203" y="1364"/>
                  <a:pt x="13203" y="1370"/>
                  <a:pt x="13197" y="1370"/>
                </a:cubicBezTo>
                <a:cubicBezTo>
                  <a:pt x="13191" y="1370"/>
                  <a:pt x="13191" y="1370"/>
                  <a:pt x="13185" y="1370"/>
                </a:cubicBezTo>
                <a:cubicBezTo>
                  <a:pt x="13185" y="1376"/>
                  <a:pt x="13185" y="1382"/>
                  <a:pt x="13185" y="1387"/>
                </a:cubicBezTo>
                <a:cubicBezTo>
                  <a:pt x="13185" y="1387"/>
                  <a:pt x="13185" y="1393"/>
                  <a:pt x="13185" y="1399"/>
                </a:cubicBezTo>
                <a:cubicBezTo>
                  <a:pt x="13179" y="1399"/>
                  <a:pt x="13173" y="1399"/>
                  <a:pt x="13173" y="1405"/>
                </a:cubicBezTo>
                <a:cubicBezTo>
                  <a:pt x="13168" y="1405"/>
                  <a:pt x="13162" y="1405"/>
                  <a:pt x="13162" y="1405"/>
                </a:cubicBezTo>
                <a:cubicBezTo>
                  <a:pt x="13150" y="1411"/>
                  <a:pt x="13144" y="1417"/>
                  <a:pt x="13144" y="1429"/>
                </a:cubicBezTo>
                <a:cubicBezTo>
                  <a:pt x="13144" y="1435"/>
                  <a:pt x="13144" y="1435"/>
                  <a:pt x="13144" y="1435"/>
                </a:cubicBezTo>
                <a:cubicBezTo>
                  <a:pt x="13150" y="1453"/>
                  <a:pt x="13162" y="1459"/>
                  <a:pt x="13173" y="1470"/>
                </a:cubicBezTo>
                <a:cubicBezTo>
                  <a:pt x="13179" y="1476"/>
                  <a:pt x="13185" y="1476"/>
                  <a:pt x="13191" y="1488"/>
                </a:cubicBezTo>
                <a:cubicBezTo>
                  <a:pt x="13191" y="1494"/>
                  <a:pt x="13191" y="1494"/>
                  <a:pt x="13191" y="1500"/>
                </a:cubicBezTo>
                <a:cubicBezTo>
                  <a:pt x="13191" y="1506"/>
                  <a:pt x="13197" y="1512"/>
                  <a:pt x="13197" y="1524"/>
                </a:cubicBezTo>
                <a:cubicBezTo>
                  <a:pt x="13197" y="1530"/>
                  <a:pt x="13197" y="1530"/>
                  <a:pt x="13197" y="1536"/>
                </a:cubicBezTo>
                <a:cubicBezTo>
                  <a:pt x="13191" y="1536"/>
                  <a:pt x="13191" y="1542"/>
                  <a:pt x="13191" y="1548"/>
                </a:cubicBezTo>
                <a:cubicBezTo>
                  <a:pt x="13185" y="1554"/>
                  <a:pt x="13173" y="1554"/>
                  <a:pt x="13173" y="1565"/>
                </a:cubicBezTo>
                <a:cubicBezTo>
                  <a:pt x="13173" y="1571"/>
                  <a:pt x="13173" y="1571"/>
                  <a:pt x="13173" y="1571"/>
                </a:cubicBezTo>
                <a:lnTo>
                  <a:pt x="13179" y="1577"/>
                </a:lnTo>
                <a:cubicBezTo>
                  <a:pt x="13179" y="1583"/>
                  <a:pt x="13179" y="1589"/>
                  <a:pt x="13185" y="1595"/>
                </a:cubicBezTo>
                <a:cubicBezTo>
                  <a:pt x="13185" y="1595"/>
                  <a:pt x="13185" y="1601"/>
                  <a:pt x="13185" y="1607"/>
                </a:cubicBezTo>
                <a:cubicBezTo>
                  <a:pt x="13185" y="1613"/>
                  <a:pt x="13179" y="1613"/>
                  <a:pt x="13179" y="1619"/>
                </a:cubicBezTo>
                <a:cubicBezTo>
                  <a:pt x="13179" y="1619"/>
                  <a:pt x="13179" y="1625"/>
                  <a:pt x="13185" y="1631"/>
                </a:cubicBezTo>
                <a:cubicBezTo>
                  <a:pt x="13185" y="1636"/>
                  <a:pt x="13191" y="1642"/>
                  <a:pt x="13197" y="1648"/>
                </a:cubicBezTo>
                <a:cubicBezTo>
                  <a:pt x="13197" y="1654"/>
                  <a:pt x="13203" y="1654"/>
                  <a:pt x="13209" y="1654"/>
                </a:cubicBezTo>
                <a:cubicBezTo>
                  <a:pt x="13262" y="1654"/>
                  <a:pt x="13262" y="1654"/>
                  <a:pt x="13262" y="1654"/>
                </a:cubicBezTo>
                <a:cubicBezTo>
                  <a:pt x="13268" y="1654"/>
                  <a:pt x="13268" y="1648"/>
                  <a:pt x="13274" y="1648"/>
                </a:cubicBezTo>
                <a:cubicBezTo>
                  <a:pt x="13274" y="1642"/>
                  <a:pt x="13280" y="1642"/>
                  <a:pt x="13280" y="1636"/>
                </a:cubicBezTo>
                <a:cubicBezTo>
                  <a:pt x="13286" y="1631"/>
                  <a:pt x="13286" y="1625"/>
                  <a:pt x="13292" y="1625"/>
                </a:cubicBezTo>
                <a:cubicBezTo>
                  <a:pt x="13298" y="1625"/>
                  <a:pt x="13298" y="1625"/>
                  <a:pt x="13298" y="1625"/>
                </a:cubicBezTo>
                <a:cubicBezTo>
                  <a:pt x="13304" y="1625"/>
                  <a:pt x="13310" y="1625"/>
                  <a:pt x="13310" y="1631"/>
                </a:cubicBezTo>
                <a:cubicBezTo>
                  <a:pt x="13316" y="1631"/>
                  <a:pt x="13316" y="1636"/>
                  <a:pt x="13322" y="1642"/>
                </a:cubicBezTo>
                <a:cubicBezTo>
                  <a:pt x="13328" y="1648"/>
                  <a:pt x="13334" y="1648"/>
                  <a:pt x="13345" y="1654"/>
                </a:cubicBezTo>
                <a:lnTo>
                  <a:pt x="13351" y="1654"/>
                </a:lnTo>
                <a:cubicBezTo>
                  <a:pt x="13357" y="1660"/>
                  <a:pt x="13363" y="1660"/>
                  <a:pt x="13363" y="1666"/>
                </a:cubicBezTo>
                <a:cubicBezTo>
                  <a:pt x="13369" y="1672"/>
                  <a:pt x="13369" y="1678"/>
                  <a:pt x="13375" y="1690"/>
                </a:cubicBezTo>
                <a:cubicBezTo>
                  <a:pt x="13381" y="1696"/>
                  <a:pt x="13387" y="1702"/>
                  <a:pt x="13399" y="1708"/>
                </a:cubicBezTo>
                <a:cubicBezTo>
                  <a:pt x="13399" y="1714"/>
                  <a:pt x="13405" y="1714"/>
                  <a:pt x="13411" y="1720"/>
                </a:cubicBezTo>
                <a:lnTo>
                  <a:pt x="13416" y="1725"/>
                </a:lnTo>
                <a:cubicBezTo>
                  <a:pt x="13416" y="1737"/>
                  <a:pt x="13411" y="1743"/>
                  <a:pt x="13411" y="1749"/>
                </a:cubicBezTo>
                <a:cubicBezTo>
                  <a:pt x="13405" y="1755"/>
                  <a:pt x="13405" y="1761"/>
                  <a:pt x="13399" y="1761"/>
                </a:cubicBezTo>
                <a:cubicBezTo>
                  <a:pt x="13399" y="1767"/>
                  <a:pt x="13387" y="1767"/>
                  <a:pt x="13387" y="1773"/>
                </a:cubicBezTo>
                <a:cubicBezTo>
                  <a:pt x="13387" y="1779"/>
                  <a:pt x="13393" y="1779"/>
                  <a:pt x="13393" y="1785"/>
                </a:cubicBezTo>
                <a:cubicBezTo>
                  <a:pt x="13399" y="1785"/>
                  <a:pt x="13405" y="1779"/>
                  <a:pt x="13405" y="1785"/>
                </a:cubicBezTo>
                <a:cubicBezTo>
                  <a:pt x="13416" y="1791"/>
                  <a:pt x="13416" y="1791"/>
                  <a:pt x="13416" y="1791"/>
                </a:cubicBezTo>
                <a:cubicBezTo>
                  <a:pt x="13423" y="1791"/>
                  <a:pt x="13423" y="1797"/>
                  <a:pt x="13428" y="1802"/>
                </a:cubicBezTo>
                <a:cubicBezTo>
                  <a:pt x="13434" y="1802"/>
                  <a:pt x="13446" y="1802"/>
                  <a:pt x="13458" y="1802"/>
                </a:cubicBezTo>
                <a:cubicBezTo>
                  <a:pt x="13464" y="1802"/>
                  <a:pt x="13464" y="1802"/>
                  <a:pt x="13470" y="1802"/>
                </a:cubicBezTo>
                <a:cubicBezTo>
                  <a:pt x="13464" y="1814"/>
                  <a:pt x="13464" y="1814"/>
                  <a:pt x="13464" y="1814"/>
                </a:cubicBezTo>
                <a:cubicBezTo>
                  <a:pt x="13458" y="1820"/>
                  <a:pt x="13458" y="1820"/>
                  <a:pt x="13452" y="1820"/>
                </a:cubicBezTo>
                <a:cubicBezTo>
                  <a:pt x="13446" y="1826"/>
                  <a:pt x="13434" y="1826"/>
                  <a:pt x="13428" y="1826"/>
                </a:cubicBezTo>
                <a:cubicBezTo>
                  <a:pt x="13416" y="1826"/>
                  <a:pt x="13416" y="1826"/>
                  <a:pt x="13416" y="1826"/>
                </a:cubicBezTo>
                <a:cubicBezTo>
                  <a:pt x="13411" y="1826"/>
                  <a:pt x="13411" y="1820"/>
                  <a:pt x="13405" y="1814"/>
                </a:cubicBezTo>
                <a:cubicBezTo>
                  <a:pt x="13399" y="1814"/>
                  <a:pt x="13399" y="1809"/>
                  <a:pt x="13393" y="1809"/>
                </a:cubicBezTo>
                <a:cubicBezTo>
                  <a:pt x="13393" y="1809"/>
                  <a:pt x="13387" y="1809"/>
                  <a:pt x="13381" y="1802"/>
                </a:cubicBezTo>
                <a:cubicBezTo>
                  <a:pt x="13375" y="1802"/>
                  <a:pt x="13375" y="1791"/>
                  <a:pt x="13375" y="1779"/>
                </a:cubicBezTo>
                <a:cubicBezTo>
                  <a:pt x="13375" y="1761"/>
                  <a:pt x="13375" y="1761"/>
                  <a:pt x="13375" y="1761"/>
                </a:cubicBezTo>
                <a:cubicBezTo>
                  <a:pt x="13375" y="1755"/>
                  <a:pt x="13381" y="1755"/>
                  <a:pt x="13381" y="1749"/>
                </a:cubicBezTo>
                <a:cubicBezTo>
                  <a:pt x="13381" y="1737"/>
                  <a:pt x="13369" y="1731"/>
                  <a:pt x="13363" y="1725"/>
                </a:cubicBezTo>
                <a:cubicBezTo>
                  <a:pt x="13357" y="1720"/>
                  <a:pt x="13351" y="1725"/>
                  <a:pt x="13351" y="1720"/>
                </a:cubicBezTo>
                <a:cubicBezTo>
                  <a:pt x="13351" y="1714"/>
                  <a:pt x="13351" y="1714"/>
                  <a:pt x="13351" y="1708"/>
                </a:cubicBezTo>
                <a:cubicBezTo>
                  <a:pt x="13351" y="1702"/>
                  <a:pt x="13345" y="1702"/>
                  <a:pt x="13345" y="1696"/>
                </a:cubicBezTo>
                <a:cubicBezTo>
                  <a:pt x="13339" y="1696"/>
                  <a:pt x="13334" y="1696"/>
                  <a:pt x="13334" y="1696"/>
                </a:cubicBezTo>
                <a:cubicBezTo>
                  <a:pt x="13328" y="1690"/>
                  <a:pt x="13322" y="1690"/>
                  <a:pt x="13316" y="1690"/>
                </a:cubicBezTo>
                <a:cubicBezTo>
                  <a:pt x="13310" y="1690"/>
                  <a:pt x="13304" y="1690"/>
                  <a:pt x="13292" y="1690"/>
                </a:cubicBezTo>
                <a:cubicBezTo>
                  <a:pt x="13280" y="1690"/>
                  <a:pt x="13274" y="1690"/>
                  <a:pt x="13262" y="1690"/>
                </a:cubicBezTo>
                <a:cubicBezTo>
                  <a:pt x="13257" y="1690"/>
                  <a:pt x="13250" y="1690"/>
                  <a:pt x="13250" y="1690"/>
                </a:cubicBezTo>
                <a:cubicBezTo>
                  <a:pt x="13245" y="1690"/>
                  <a:pt x="13239" y="1696"/>
                  <a:pt x="13239" y="1696"/>
                </a:cubicBezTo>
                <a:cubicBezTo>
                  <a:pt x="13233" y="1696"/>
                  <a:pt x="13227" y="1702"/>
                  <a:pt x="13227" y="1702"/>
                </a:cubicBezTo>
                <a:cubicBezTo>
                  <a:pt x="13221" y="1708"/>
                  <a:pt x="13215" y="1708"/>
                  <a:pt x="13215" y="1714"/>
                </a:cubicBezTo>
                <a:cubicBezTo>
                  <a:pt x="13215" y="1720"/>
                  <a:pt x="13215" y="1720"/>
                  <a:pt x="13215" y="1725"/>
                </a:cubicBezTo>
                <a:cubicBezTo>
                  <a:pt x="13215" y="1731"/>
                  <a:pt x="13221" y="1731"/>
                  <a:pt x="13221" y="1737"/>
                </a:cubicBezTo>
                <a:cubicBezTo>
                  <a:pt x="13221" y="1749"/>
                  <a:pt x="13227" y="1755"/>
                  <a:pt x="13227" y="1767"/>
                </a:cubicBezTo>
                <a:cubicBezTo>
                  <a:pt x="13227" y="1779"/>
                  <a:pt x="13227" y="1785"/>
                  <a:pt x="13221" y="1797"/>
                </a:cubicBezTo>
                <a:lnTo>
                  <a:pt x="13221" y="1802"/>
                </a:lnTo>
                <a:cubicBezTo>
                  <a:pt x="13215" y="1809"/>
                  <a:pt x="13215" y="1814"/>
                  <a:pt x="13209" y="1814"/>
                </a:cubicBezTo>
                <a:cubicBezTo>
                  <a:pt x="13203" y="1820"/>
                  <a:pt x="13203" y="1820"/>
                  <a:pt x="13197" y="1826"/>
                </a:cubicBezTo>
                <a:cubicBezTo>
                  <a:pt x="13191" y="1832"/>
                  <a:pt x="13185" y="1832"/>
                  <a:pt x="13185" y="1838"/>
                </a:cubicBezTo>
                <a:cubicBezTo>
                  <a:pt x="13179" y="1838"/>
                  <a:pt x="13173" y="1838"/>
                  <a:pt x="13173" y="1844"/>
                </a:cubicBezTo>
                <a:cubicBezTo>
                  <a:pt x="13168" y="1856"/>
                  <a:pt x="13173" y="1862"/>
                  <a:pt x="13173" y="1874"/>
                </a:cubicBezTo>
                <a:cubicBezTo>
                  <a:pt x="13162" y="1874"/>
                  <a:pt x="13156" y="1874"/>
                  <a:pt x="13150" y="1874"/>
                </a:cubicBezTo>
                <a:cubicBezTo>
                  <a:pt x="13132" y="1880"/>
                  <a:pt x="13126" y="1886"/>
                  <a:pt x="13114" y="1891"/>
                </a:cubicBezTo>
                <a:cubicBezTo>
                  <a:pt x="13108" y="1897"/>
                  <a:pt x="13096" y="1897"/>
                  <a:pt x="13090" y="1909"/>
                </a:cubicBezTo>
                <a:cubicBezTo>
                  <a:pt x="13090" y="1909"/>
                  <a:pt x="13090" y="1915"/>
                  <a:pt x="13090" y="1921"/>
                </a:cubicBezTo>
                <a:cubicBezTo>
                  <a:pt x="13090" y="1921"/>
                  <a:pt x="13084" y="1927"/>
                  <a:pt x="13084" y="1933"/>
                </a:cubicBezTo>
                <a:cubicBezTo>
                  <a:pt x="13079" y="1933"/>
                  <a:pt x="13079" y="1933"/>
                  <a:pt x="13073" y="1933"/>
                </a:cubicBezTo>
                <a:cubicBezTo>
                  <a:pt x="13061" y="1933"/>
                  <a:pt x="13055" y="1933"/>
                  <a:pt x="13049" y="1927"/>
                </a:cubicBezTo>
                <a:cubicBezTo>
                  <a:pt x="13043" y="1927"/>
                  <a:pt x="13043" y="1921"/>
                  <a:pt x="13037" y="1921"/>
                </a:cubicBezTo>
                <a:cubicBezTo>
                  <a:pt x="13031" y="1921"/>
                  <a:pt x="13031" y="1921"/>
                  <a:pt x="13025" y="1921"/>
                </a:cubicBezTo>
                <a:cubicBezTo>
                  <a:pt x="13019" y="1915"/>
                  <a:pt x="13019" y="1909"/>
                  <a:pt x="13013" y="1909"/>
                </a:cubicBezTo>
                <a:cubicBezTo>
                  <a:pt x="12948" y="1909"/>
                  <a:pt x="12948" y="1909"/>
                  <a:pt x="12948" y="1909"/>
                </a:cubicBezTo>
                <a:cubicBezTo>
                  <a:pt x="12936" y="1903"/>
                  <a:pt x="12936" y="1903"/>
                  <a:pt x="12936" y="1903"/>
                </a:cubicBezTo>
                <a:cubicBezTo>
                  <a:pt x="12936" y="1903"/>
                  <a:pt x="12942" y="1897"/>
                  <a:pt x="12942" y="1891"/>
                </a:cubicBezTo>
                <a:cubicBezTo>
                  <a:pt x="12948" y="1891"/>
                  <a:pt x="12948" y="1886"/>
                  <a:pt x="12954" y="1880"/>
                </a:cubicBezTo>
                <a:cubicBezTo>
                  <a:pt x="12960" y="1880"/>
                  <a:pt x="12960" y="1880"/>
                  <a:pt x="12966" y="1880"/>
                </a:cubicBezTo>
                <a:cubicBezTo>
                  <a:pt x="12978" y="1880"/>
                  <a:pt x="12978" y="1880"/>
                  <a:pt x="12984" y="1880"/>
                </a:cubicBezTo>
                <a:cubicBezTo>
                  <a:pt x="12990" y="1886"/>
                  <a:pt x="12996" y="1886"/>
                  <a:pt x="12996" y="1886"/>
                </a:cubicBezTo>
                <a:cubicBezTo>
                  <a:pt x="13007" y="1891"/>
                  <a:pt x="13013" y="1886"/>
                  <a:pt x="13019" y="1886"/>
                </a:cubicBezTo>
                <a:cubicBezTo>
                  <a:pt x="13031" y="1886"/>
                  <a:pt x="13037" y="1891"/>
                  <a:pt x="13043" y="1886"/>
                </a:cubicBezTo>
                <a:cubicBezTo>
                  <a:pt x="13049" y="1886"/>
                  <a:pt x="13049" y="1880"/>
                  <a:pt x="13055" y="1880"/>
                </a:cubicBezTo>
                <a:cubicBezTo>
                  <a:pt x="13061" y="1880"/>
                  <a:pt x="13061" y="1874"/>
                  <a:pt x="13067" y="1874"/>
                </a:cubicBezTo>
                <a:cubicBezTo>
                  <a:pt x="13067" y="1868"/>
                  <a:pt x="13073" y="1868"/>
                  <a:pt x="13079" y="1862"/>
                </a:cubicBezTo>
                <a:cubicBezTo>
                  <a:pt x="13084" y="1856"/>
                  <a:pt x="13084" y="1844"/>
                  <a:pt x="13090" y="1838"/>
                </a:cubicBezTo>
                <a:cubicBezTo>
                  <a:pt x="13090" y="1838"/>
                  <a:pt x="13096" y="1838"/>
                  <a:pt x="13102" y="1832"/>
                </a:cubicBezTo>
                <a:cubicBezTo>
                  <a:pt x="13108" y="1826"/>
                  <a:pt x="13114" y="1820"/>
                  <a:pt x="13120" y="1814"/>
                </a:cubicBezTo>
                <a:cubicBezTo>
                  <a:pt x="13120" y="1809"/>
                  <a:pt x="13120" y="1802"/>
                  <a:pt x="13120" y="1802"/>
                </a:cubicBezTo>
                <a:cubicBezTo>
                  <a:pt x="13126" y="1797"/>
                  <a:pt x="13132" y="1802"/>
                  <a:pt x="13132" y="1797"/>
                </a:cubicBezTo>
                <a:cubicBezTo>
                  <a:pt x="13138" y="1797"/>
                  <a:pt x="13144" y="1797"/>
                  <a:pt x="13144" y="1791"/>
                </a:cubicBezTo>
                <a:cubicBezTo>
                  <a:pt x="13150" y="1791"/>
                  <a:pt x="13144" y="1785"/>
                  <a:pt x="13144" y="1779"/>
                </a:cubicBezTo>
                <a:cubicBezTo>
                  <a:pt x="13144" y="1779"/>
                  <a:pt x="13150" y="1773"/>
                  <a:pt x="13150" y="1767"/>
                </a:cubicBezTo>
                <a:cubicBezTo>
                  <a:pt x="13150" y="1761"/>
                  <a:pt x="13156" y="1755"/>
                  <a:pt x="13156" y="1743"/>
                </a:cubicBezTo>
                <a:cubicBezTo>
                  <a:pt x="13156" y="1743"/>
                  <a:pt x="13162" y="1737"/>
                  <a:pt x="13162" y="1731"/>
                </a:cubicBezTo>
                <a:lnTo>
                  <a:pt x="13162" y="1725"/>
                </a:lnTo>
                <a:cubicBezTo>
                  <a:pt x="13162" y="1720"/>
                  <a:pt x="13168" y="1720"/>
                  <a:pt x="13168" y="1714"/>
                </a:cubicBezTo>
                <a:cubicBezTo>
                  <a:pt x="13168" y="1708"/>
                  <a:pt x="13168" y="1702"/>
                  <a:pt x="13168" y="1696"/>
                </a:cubicBezTo>
                <a:cubicBezTo>
                  <a:pt x="13156" y="1696"/>
                  <a:pt x="13150" y="1702"/>
                  <a:pt x="13144" y="1702"/>
                </a:cubicBezTo>
                <a:cubicBezTo>
                  <a:pt x="13138" y="1702"/>
                  <a:pt x="13132" y="1696"/>
                  <a:pt x="13126" y="1696"/>
                </a:cubicBezTo>
                <a:cubicBezTo>
                  <a:pt x="13126" y="1696"/>
                  <a:pt x="13120" y="1690"/>
                  <a:pt x="13114" y="1690"/>
                </a:cubicBezTo>
                <a:cubicBezTo>
                  <a:pt x="13108" y="1690"/>
                  <a:pt x="13108" y="1684"/>
                  <a:pt x="13108" y="1678"/>
                </a:cubicBezTo>
                <a:cubicBezTo>
                  <a:pt x="13102" y="1672"/>
                  <a:pt x="13102" y="1666"/>
                  <a:pt x="13102" y="1660"/>
                </a:cubicBezTo>
                <a:cubicBezTo>
                  <a:pt x="13102" y="1648"/>
                  <a:pt x="13108" y="1648"/>
                  <a:pt x="13108" y="1636"/>
                </a:cubicBezTo>
                <a:cubicBezTo>
                  <a:pt x="13108" y="1619"/>
                  <a:pt x="13108" y="1613"/>
                  <a:pt x="13108" y="1601"/>
                </a:cubicBezTo>
                <a:cubicBezTo>
                  <a:pt x="13108" y="1589"/>
                  <a:pt x="13108" y="1589"/>
                  <a:pt x="13108" y="1589"/>
                </a:cubicBezTo>
                <a:cubicBezTo>
                  <a:pt x="13108" y="1577"/>
                  <a:pt x="13114" y="1571"/>
                  <a:pt x="13114" y="1565"/>
                </a:cubicBezTo>
                <a:cubicBezTo>
                  <a:pt x="13120" y="1554"/>
                  <a:pt x="13120" y="1548"/>
                  <a:pt x="13120" y="1530"/>
                </a:cubicBezTo>
                <a:cubicBezTo>
                  <a:pt x="13120" y="1530"/>
                  <a:pt x="13120" y="1524"/>
                  <a:pt x="13120" y="1518"/>
                </a:cubicBezTo>
                <a:cubicBezTo>
                  <a:pt x="13120" y="1512"/>
                  <a:pt x="13114" y="1506"/>
                  <a:pt x="13108" y="1494"/>
                </a:cubicBezTo>
                <a:lnTo>
                  <a:pt x="13108" y="1488"/>
                </a:lnTo>
                <a:cubicBezTo>
                  <a:pt x="13102" y="1476"/>
                  <a:pt x="13102" y="1470"/>
                  <a:pt x="13096" y="1465"/>
                </a:cubicBezTo>
                <a:cubicBezTo>
                  <a:pt x="13096" y="1459"/>
                  <a:pt x="13090" y="1453"/>
                  <a:pt x="13090" y="1453"/>
                </a:cubicBezTo>
                <a:cubicBezTo>
                  <a:pt x="13084" y="1447"/>
                  <a:pt x="13084" y="1447"/>
                  <a:pt x="13084" y="1441"/>
                </a:cubicBezTo>
                <a:cubicBezTo>
                  <a:pt x="13084" y="1370"/>
                  <a:pt x="13084" y="1370"/>
                  <a:pt x="13084" y="1370"/>
                </a:cubicBezTo>
                <a:cubicBezTo>
                  <a:pt x="13090" y="1370"/>
                  <a:pt x="13096" y="1370"/>
                  <a:pt x="13108" y="1370"/>
                </a:cubicBezTo>
                <a:cubicBezTo>
                  <a:pt x="13108" y="1370"/>
                  <a:pt x="13114" y="1370"/>
                  <a:pt x="13120" y="1370"/>
                </a:cubicBezTo>
                <a:lnTo>
                  <a:pt x="13120" y="1370"/>
                </a:lnTo>
                <a:cubicBezTo>
                  <a:pt x="13120" y="1299"/>
                  <a:pt x="13120" y="1299"/>
                  <a:pt x="13120" y="1299"/>
                </a:cubicBezTo>
                <a:cubicBezTo>
                  <a:pt x="13108" y="1299"/>
                  <a:pt x="13102" y="1299"/>
                  <a:pt x="13090" y="1299"/>
                </a:cubicBezTo>
                <a:cubicBezTo>
                  <a:pt x="13084" y="1299"/>
                  <a:pt x="13084" y="1287"/>
                  <a:pt x="13079" y="1287"/>
                </a:cubicBezTo>
                <a:cubicBezTo>
                  <a:pt x="13079" y="1287"/>
                  <a:pt x="13073" y="1281"/>
                  <a:pt x="13067" y="1281"/>
                </a:cubicBezTo>
                <a:cubicBezTo>
                  <a:pt x="13061" y="1281"/>
                  <a:pt x="13055" y="1281"/>
                  <a:pt x="13043" y="1281"/>
                </a:cubicBezTo>
                <a:cubicBezTo>
                  <a:pt x="13025" y="1281"/>
                  <a:pt x="13025" y="1281"/>
                  <a:pt x="13025" y="1281"/>
                </a:cubicBezTo>
                <a:cubicBezTo>
                  <a:pt x="13019" y="1281"/>
                  <a:pt x="13013" y="1281"/>
                  <a:pt x="13007" y="1281"/>
                </a:cubicBezTo>
                <a:cubicBezTo>
                  <a:pt x="12996" y="1281"/>
                  <a:pt x="12990" y="1281"/>
                  <a:pt x="12978" y="1287"/>
                </a:cubicBezTo>
                <a:cubicBezTo>
                  <a:pt x="12972" y="1287"/>
                  <a:pt x="12972" y="1293"/>
                  <a:pt x="12966" y="1293"/>
                </a:cubicBezTo>
                <a:cubicBezTo>
                  <a:pt x="12960" y="1299"/>
                  <a:pt x="12960" y="1299"/>
                  <a:pt x="12954" y="1299"/>
                </a:cubicBezTo>
                <a:cubicBezTo>
                  <a:pt x="12948" y="1299"/>
                  <a:pt x="12948" y="1299"/>
                  <a:pt x="12942" y="1299"/>
                </a:cubicBezTo>
                <a:cubicBezTo>
                  <a:pt x="12936" y="1299"/>
                  <a:pt x="12930" y="1299"/>
                  <a:pt x="12918" y="1299"/>
                </a:cubicBezTo>
                <a:cubicBezTo>
                  <a:pt x="12918" y="1299"/>
                  <a:pt x="12913" y="1304"/>
                  <a:pt x="12907" y="1304"/>
                </a:cubicBezTo>
                <a:cubicBezTo>
                  <a:pt x="12907" y="1316"/>
                  <a:pt x="12907" y="1322"/>
                  <a:pt x="12907" y="1340"/>
                </a:cubicBezTo>
                <a:cubicBezTo>
                  <a:pt x="12907" y="1340"/>
                  <a:pt x="12907" y="1346"/>
                  <a:pt x="12907" y="1352"/>
                </a:cubicBezTo>
                <a:cubicBezTo>
                  <a:pt x="12907" y="1358"/>
                  <a:pt x="12901" y="1364"/>
                  <a:pt x="12895" y="1376"/>
                </a:cubicBezTo>
                <a:cubicBezTo>
                  <a:pt x="12889" y="1382"/>
                  <a:pt x="12889" y="1382"/>
                  <a:pt x="12889" y="1387"/>
                </a:cubicBezTo>
                <a:cubicBezTo>
                  <a:pt x="12877" y="1393"/>
                  <a:pt x="12871" y="1399"/>
                  <a:pt x="12865" y="1411"/>
                </a:cubicBezTo>
                <a:cubicBezTo>
                  <a:pt x="12865" y="1417"/>
                  <a:pt x="12865" y="1423"/>
                  <a:pt x="12859" y="1429"/>
                </a:cubicBezTo>
                <a:cubicBezTo>
                  <a:pt x="12859" y="1435"/>
                  <a:pt x="12859" y="1441"/>
                  <a:pt x="12853" y="1447"/>
                </a:cubicBezTo>
                <a:cubicBezTo>
                  <a:pt x="12853" y="1447"/>
                  <a:pt x="12847" y="1447"/>
                  <a:pt x="12841" y="1447"/>
                </a:cubicBezTo>
                <a:cubicBezTo>
                  <a:pt x="12835" y="1453"/>
                  <a:pt x="12830" y="1447"/>
                  <a:pt x="12818" y="1447"/>
                </a:cubicBezTo>
                <a:cubicBezTo>
                  <a:pt x="12812" y="1447"/>
                  <a:pt x="12812" y="1447"/>
                  <a:pt x="12812" y="1447"/>
                </a:cubicBezTo>
                <a:cubicBezTo>
                  <a:pt x="12806" y="1447"/>
                  <a:pt x="12800" y="1453"/>
                  <a:pt x="12800" y="1453"/>
                </a:cubicBezTo>
                <a:cubicBezTo>
                  <a:pt x="12794" y="1459"/>
                  <a:pt x="12794" y="1465"/>
                  <a:pt x="12794" y="1470"/>
                </a:cubicBezTo>
                <a:cubicBezTo>
                  <a:pt x="12794" y="1476"/>
                  <a:pt x="12794" y="1476"/>
                  <a:pt x="12794" y="1476"/>
                </a:cubicBezTo>
                <a:cubicBezTo>
                  <a:pt x="12794" y="1482"/>
                  <a:pt x="12794" y="1488"/>
                  <a:pt x="12794" y="1494"/>
                </a:cubicBezTo>
                <a:cubicBezTo>
                  <a:pt x="12794" y="1494"/>
                  <a:pt x="12806" y="1488"/>
                  <a:pt x="12806" y="1494"/>
                </a:cubicBezTo>
                <a:cubicBezTo>
                  <a:pt x="12812" y="1500"/>
                  <a:pt x="12824" y="1500"/>
                  <a:pt x="12824" y="1512"/>
                </a:cubicBezTo>
                <a:cubicBezTo>
                  <a:pt x="12830" y="1518"/>
                  <a:pt x="12830" y="1524"/>
                  <a:pt x="12830" y="1536"/>
                </a:cubicBezTo>
                <a:cubicBezTo>
                  <a:pt x="12830" y="1542"/>
                  <a:pt x="12830" y="1554"/>
                  <a:pt x="12824" y="1559"/>
                </a:cubicBezTo>
                <a:cubicBezTo>
                  <a:pt x="12818" y="1559"/>
                  <a:pt x="12812" y="1559"/>
                  <a:pt x="12812" y="1559"/>
                </a:cubicBezTo>
                <a:cubicBezTo>
                  <a:pt x="12806" y="1565"/>
                  <a:pt x="12806" y="1565"/>
                  <a:pt x="12800" y="1565"/>
                </a:cubicBezTo>
                <a:cubicBezTo>
                  <a:pt x="12794" y="1571"/>
                  <a:pt x="12800" y="1577"/>
                  <a:pt x="12800" y="1583"/>
                </a:cubicBezTo>
                <a:cubicBezTo>
                  <a:pt x="12800" y="1589"/>
                  <a:pt x="12800" y="1595"/>
                  <a:pt x="12800" y="1607"/>
                </a:cubicBezTo>
                <a:cubicBezTo>
                  <a:pt x="12812" y="1607"/>
                  <a:pt x="12812" y="1607"/>
                  <a:pt x="12824" y="1607"/>
                </a:cubicBezTo>
                <a:cubicBezTo>
                  <a:pt x="12830" y="1607"/>
                  <a:pt x="12830" y="1601"/>
                  <a:pt x="12835" y="1607"/>
                </a:cubicBezTo>
                <a:cubicBezTo>
                  <a:pt x="12841" y="1607"/>
                  <a:pt x="12841" y="1613"/>
                  <a:pt x="12847" y="1613"/>
                </a:cubicBezTo>
                <a:cubicBezTo>
                  <a:pt x="12847" y="1619"/>
                  <a:pt x="12853" y="1619"/>
                  <a:pt x="12853" y="1625"/>
                </a:cubicBezTo>
                <a:cubicBezTo>
                  <a:pt x="12853" y="1631"/>
                  <a:pt x="12853" y="1631"/>
                  <a:pt x="12853" y="1636"/>
                </a:cubicBezTo>
                <a:cubicBezTo>
                  <a:pt x="12859" y="1642"/>
                  <a:pt x="12859" y="1642"/>
                  <a:pt x="12859" y="1648"/>
                </a:cubicBezTo>
                <a:cubicBezTo>
                  <a:pt x="12865" y="1654"/>
                  <a:pt x="12871" y="1648"/>
                  <a:pt x="12871" y="1654"/>
                </a:cubicBezTo>
                <a:cubicBezTo>
                  <a:pt x="12877" y="1660"/>
                  <a:pt x="12877" y="1660"/>
                  <a:pt x="12883" y="1666"/>
                </a:cubicBezTo>
                <a:lnTo>
                  <a:pt x="12889" y="1666"/>
                </a:lnTo>
                <a:cubicBezTo>
                  <a:pt x="12901" y="1672"/>
                  <a:pt x="12907" y="1684"/>
                  <a:pt x="12913" y="1690"/>
                </a:cubicBezTo>
                <a:cubicBezTo>
                  <a:pt x="12913" y="1690"/>
                  <a:pt x="12918" y="1690"/>
                  <a:pt x="12924" y="1696"/>
                </a:cubicBezTo>
                <a:cubicBezTo>
                  <a:pt x="12924" y="1696"/>
                  <a:pt x="12924" y="1702"/>
                  <a:pt x="12924" y="1708"/>
                </a:cubicBezTo>
                <a:cubicBezTo>
                  <a:pt x="12924" y="1708"/>
                  <a:pt x="12924" y="1714"/>
                  <a:pt x="12924" y="1720"/>
                </a:cubicBezTo>
                <a:cubicBezTo>
                  <a:pt x="12924" y="1725"/>
                  <a:pt x="12913" y="1725"/>
                  <a:pt x="12913" y="1725"/>
                </a:cubicBezTo>
                <a:cubicBezTo>
                  <a:pt x="12907" y="1731"/>
                  <a:pt x="12913" y="1737"/>
                  <a:pt x="12907" y="1737"/>
                </a:cubicBezTo>
                <a:cubicBezTo>
                  <a:pt x="12907" y="1743"/>
                  <a:pt x="12901" y="1737"/>
                  <a:pt x="12895" y="1737"/>
                </a:cubicBezTo>
                <a:cubicBezTo>
                  <a:pt x="12889" y="1737"/>
                  <a:pt x="12889" y="1737"/>
                  <a:pt x="12889" y="1737"/>
                </a:cubicBezTo>
                <a:cubicBezTo>
                  <a:pt x="12877" y="1737"/>
                  <a:pt x="12871" y="1743"/>
                  <a:pt x="12865" y="1737"/>
                </a:cubicBezTo>
                <a:cubicBezTo>
                  <a:pt x="12853" y="1737"/>
                  <a:pt x="12847" y="1731"/>
                  <a:pt x="12841" y="1725"/>
                </a:cubicBezTo>
                <a:cubicBezTo>
                  <a:pt x="12830" y="1720"/>
                  <a:pt x="12824" y="1708"/>
                  <a:pt x="12824" y="1690"/>
                </a:cubicBezTo>
                <a:cubicBezTo>
                  <a:pt x="12818" y="1690"/>
                  <a:pt x="12812" y="1684"/>
                  <a:pt x="12806" y="1684"/>
                </a:cubicBezTo>
                <a:cubicBezTo>
                  <a:pt x="12788" y="1684"/>
                  <a:pt x="12782" y="1684"/>
                  <a:pt x="12770" y="1678"/>
                </a:cubicBezTo>
                <a:cubicBezTo>
                  <a:pt x="12764" y="1678"/>
                  <a:pt x="12764" y="1672"/>
                  <a:pt x="12758" y="1666"/>
                </a:cubicBezTo>
                <a:cubicBezTo>
                  <a:pt x="12758" y="1666"/>
                  <a:pt x="12752" y="1660"/>
                  <a:pt x="12747" y="1660"/>
                </a:cubicBezTo>
                <a:cubicBezTo>
                  <a:pt x="12741" y="1654"/>
                  <a:pt x="12735" y="1660"/>
                  <a:pt x="12729" y="1660"/>
                </a:cubicBezTo>
                <a:cubicBezTo>
                  <a:pt x="12723" y="1660"/>
                  <a:pt x="12717" y="1654"/>
                  <a:pt x="12717" y="1654"/>
                </a:cubicBezTo>
                <a:cubicBezTo>
                  <a:pt x="12705" y="1654"/>
                  <a:pt x="12699" y="1654"/>
                  <a:pt x="12693" y="1654"/>
                </a:cubicBezTo>
                <a:cubicBezTo>
                  <a:pt x="12687" y="1654"/>
                  <a:pt x="12681" y="1648"/>
                  <a:pt x="12681" y="1642"/>
                </a:cubicBezTo>
                <a:cubicBezTo>
                  <a:pt x="12675" y="1636"/>
                  <a:pt x="12681" y="1631"/>
                  <a:pt x="12675" y="1631"/>
                </a:cubicBezTo>
                <a:cubicBezTo>
                  <a:pt x="12669" y="1625"/>
                  <a:pt x="12669" y="1625"/>
                  <a:pt x="12664" y="1625"/>
                </a:cubicBezTo>
                <a:cubicBezTo>
                  <a:pt x="12658" y="1625"/>
                  <a:pt x="12658" y="1625"/>
                  <a:pt x="12652" y="1625"/>
                </a:cubicBezTo>
                <a:cubicBezTo>
                  <a:pt x="12646" y="1619"/>
                  <a:pt x="12640" y="1619"/>
                  <a:pt x="12640" y="1613"/>
                </a:cubicBezTo>
                <a:cubicBezTo>
                  <a:pt x="12634" y="1613"/>
                  <a:pt x="12628" y="1607"/>
                  <a:pt x="12628" y="1607"/>
                </a:cubicBezTo>
                <a:cubicBezTo>
                  <a:pt x="12569" y="1607"/>
                  <a:pt x="12569" y="1607"/>
                  <a:pt x="12569" y="1607"/>
                </a:cubicBezTo>
                <a:cubicBezTo>
                  <a:pt x="12563" y="1607"/>
                  <a:pt x="12563" y="1607"/>
                  <a:pt x="12557" y="1601"/>
                </a:cubicBezTo>
                <a:cubicBezTo>
                  <a:pt x="12557" y="1601"/>
                  <a:pt x="12557" y="1595"/>
                  <a:pt x="12551" y="1589"/>
                </a:cubicBezTo>
                <a:cubicBezTo>
                  <a:pt x="12551" y="1589"/>
                  <a:pt x="12545" y="1583"/>
                  <a:pt x="12539" y="1583"/>
                </a:cubicBezTo>
                <a:cubicBezTo>
                  <a:pt x="12480" y="1583"/>
                  <a:pt x="12480" y="1583"/>
                  <a:pt x="12480" y="1583"/>
                </a:cubicBezTo>
                <a:cubicBezTo>
                  <a:pt x="12468" y="1583"/>
                  <a:pt x="12468" y="1577"/>
                  <a:pt x="12456" y="1571"/>
                </a:cubicBezTo>
                <a:cubicBezTo>
                  <a:pt x="12450" y="1565"/>
                  <a:pt x="12444" y="1559"/>
                  <a:pt x="12432" y="1559"/>
                </a:cubicBezTo>
                <a:cubicBezTo>
                  <a:pt x="12432" y="1554"/>
                  <a:pt x="12426" y="1554"/>
                  <a:pt x="12426" y="1554"/>
                </a:cubicBezTo>
                <a:cubicBezTo>
                  <a:pt x="12420" y="1554"/>
                  <a:pt x="12420" y="1548"/>
                  <a:pt x="12420" y="1542"/>
                </a:cubicBezTo>
                <a:cubicBezTo>
                  <a:pt x="12414" y="1542"/>
                  <a:pt x="12409" y="1542"/>
                  <a:pt x="12409" y="1542"/>
                </a:cubicBezTo>
                <a:cubicBezTo>
                  <a:pt x="12403" y="1536"/>
                  <a:pt x="12397" y="1536"/>
                  <a:pt x="12397" y="1530"/>
                </a:cubicBezTo>
                <a:cubicBezTo>
                  <a:pt x="12391" y="1530"/>
                  <a:pt x="12397" y="1524"/>
                  <a:pt x="12391" y="1518"/>
                </a:cubicBezTo>
                <a:cubicBezTo>
                  <a:pt x="12391" y="1518"/>
                  <a:pt x="12385" y="1518"/>
                  <a:pt x="12379" y="1518"/>
                </a:cubicBezTo>
                <a:cubicBezTo>
                  <a:pt x="12373" y="1518"/>
                  <a:pt x="12367" y="1518"/>
                  <a:pt x="12361" y="1518"/>
                </a:cubicBezTo>
                <a:cubicBezTo>
                  <a:pt x="12355" y="1518"/>
                  <a:pt x="12355" y="1518"/>
                  <a:pt x="12355" y="1518"/>
                </a:cubicBezTo>
                <a:cubicBezTo>
                  <a:pt x="12355" y="1518"/>
                  <a:pt x="12349" y="1518"/>
                  <a:pt x="12349" y="1524"/>
                </a:cubicBezTo>
                <a:cubicBezTo>
                  <a:pt x="12343" y="1524"/>
                  <a:pt x="12337" y="1530"/>
                  <a:pt x="12337" y="1536"/>
                </a:cubicBezTo>
                <a:cubicBezTo>
                  <a:pt x="12337" y="1542"/>
                  <a:pt x="12337" y="1548"/>
                  <a:pt x="12337" y="1554"/>
                </a:cubicBezTo>
                <a:cubicBezTo>
                  <a:pt x="12337" y="1559"/>
                  <a:pt x="12343" y="1559"/>
                  <a:pt x="12349" y="1565"/>
                </a:cubicBezTo>
                <a:cubicBezTo>
                  <a:pt x="12355" y="1565"/>
                  <a:pt x="12361" y="1565"/>
                  <a:pt x="12361" y="1571"/>
                </a:cubicBezTo>
                <a:cubicBezTo>
                  <a:pt x="12361" y="1577"/>
                  <a:pt x="12361" y="1577"/>
                  <a:pt x="12361" y="1583"/>
                </a:cubicBezTo>
                <a:cubicBezTo>
                  <a:pt x="12361" y="1589"/>
                  <a:pt x="12361" y="1589"/>
                  <a:pt x="12361" y="1595"/>
                </a:cubicBezTo>
                <a:cubicBezTo>
                  <a:pt x="12367" y="1595"/>
                  <a:pt x="12373" y="1595"/>
                  <a:pt x="12385" y="1595"/>
                </a:cubicBezTo>
                <a:cubicBezTo>
                  <a:pt x="12391" y="1595"/>
                  <a:pt x="12391" y="1601"/>
                  <a:pt x="12397" y="1601"/>
                </a:cubicBezTo>
                <a:cubicBezTo>
                  <a:pt x="12397" y="1601"/>
                  <a:pt x="12403" y="1601"/>
                  <a:pt x="12409" y="1601"/>
                </a:cubicBezTo>
                <a:cubicBezTo>
                  <a:pt x="12409" y="1601"/>
                  <a:pt x="12414" y="1601"/>
                  <a:pt x="12420" y="1607"/>
                </a:cubicBezTo>
                <a:cubicBezTo>
                  <a:pt x="12420" y="1607"/>
                  <a:pt x="12420" y="1613"/>
                  <a:pt x="12420" y="1619"/>
                </a:cubicBezTo>
                <a:cubicBezTo>
                  <a:pt x="12420" y="1625"/>
                  <a:pt x="12426" y="1625"/>
                  <a:pt x="12426" y="1631"/>
                </a:cubicBezTo>
                <a:cubicBezTo>
                  <a:pt x="12432" y="1636"/>
                  <a:pt x="12444" y="1636"/>
                  <a:pt x="12456" y="1642"/>
                </a:cubicBezTo>
                <a:cubicBezTo>
                  <a:pt x="12462" y="1642"/>
                  <a:pt x="12462" y="1642"/>
                  <a:pt x="12468" y="1648"/>
                </a:cubicBezTo>
                <a:cubicBezTo>
                  <a:pt x="12468" y="1648"/>
                  <a:pt x="12474" y="1648"/>
                  <a:pt x="12474" y="1654"/>
                </a:cubicBezTo>
                <a:cubicBezTo>
                  <a:pt x="12474" y="1660"/>
                  <a:pt x="12474" y="1666"/>
                  <a:pt x="12474" y="1666"/>
                </a:cubicBezTo>
                <a:cubicBezTo>
                  <a:pt x="12474" y="1672"/>
                  <a:pt x="12468" y="1678"/>
                  <a:pt x="12468" y="1678"/>
                </a:cubicBezTo>
                <a:cubicBezTo>
                  <a:pt x="12462" y="1690"/>
                  <a:pt x="12456" y="1696"/>
                  <a:pt x="12450" y="1702"/>
                </a:cubicBezTo>
                <a:cubicBezTo>
                  <a:pt x="12444" y="1702"/>
                  <a:pt x="12444" y="1702"/>
                  <a:pt x="12438" y="1702"/>
                </a:cubicBezTo>
                <a:cubicBezTo>
                  <a:pt x="12426" y="1702"/>
                  <a:pt x="12426" y="1702"/>
                  <a:pt x="12426" y="1702"/>
                </a:cubicBezTo>
                <a:cubicBezTo>
                  <a:pt x="12420" y="1702"/>
                  <a:pt x="12420" y="1696"/>
                  <a:pt x="12414" y="1702"/>
                </a:cubicBezTo>
                <a:cubicBezTo>
                  <a:pt x="12409" y="1702"/>
                  <a:pt x="12409" y="1708"/>
                  <a:pt x="12409" y="1714"/>
                </a:cubicBezTo>
                <a:cubicBezTo>
                  <a:pt x="12409" y="1714"/>
                  <a:pt x="12409" y="1720"/>
                  <a:pt x="12409" y="1725"/>
                </a:cubicBezTo>
                <a:cubicBezTo>
                  <a:pt x="12403" y="1725"/>
                  <a:pt x="12403" y="1731"/>
                  <a:pt x="12403" y="1731"/>
                </a:cubicBezTo>
                <a:cubicBezTo>
                  <a:pt x="12397" y="1737"/>
                  <a:pt x="12391" y="1737"/>
                  <a:pt x="12391" y="1737"/>
                </a:cubicBezTo>
                <a:cubicBezTo>
                  <a:pt x="12379" y="1737"/>
                  <a:pt x="12379" y="1737"/>
                  <a:pt x="12379" y="1737"/>
                </a:cubicBezTo>
                <a:cubicBezTo>
                  <a:pt x="12379" y="1725"/>
                  <a:pt x="12379" y="1725"/>
                  <a:pt x="12379" y="1714"/>
                </a:cubicBezTo>
                <a:cubicBezTo>
                  <a:pt x="12379" y="1708"/>
                  <a:pt x="12379" y="1708"/>
                  <a:pt x="12379" y="1702"/>
                </a:cubicBezTo>
                <a:cubicBezTo>
                  <a:pt x="12379" y="1696"/>
                  <a:pt x="12379" y="1690"/>
                  <a:pt x="12379" y="1678"/>
                </a:cubicBezTo>
                <a:cubicBezTo>
                  <a:pt x="12379" y="1672"/>
                  <a:pt x="12379" y="1672"/>
                  <a:pt x="12379" y="1666"/>
                </a:cubicBezTo>
                <a:cubicBezTo>
                  <a:pt x="12361" y="1666"/>
                  <a:pt x="12361" y="1666"/>
                  <a:pt x="12361" y="1666"/>
                </a:cubicBezTo>
                <a:cubicBezTo>
                  <a:pt x="12355" y="1672"/>
                  <a:pt x="12349" y="1666"/>
                  <a:pt x="12349" y="1672"/>
                </a:cubicBezTo>
                <a:cubicBezTo>
                  <a:pt x="12343" y="1672"/>
                  <a:pt x="12343" y="1678"/>
                  <a:pt x="12337" y="1678"/>
                </a:cubicBezTo>
                <a:cubicBezTo>
                  <a:pt x="12337" y="1684"/>
                  <a:pt x="12337" y="1690"/>
                  <a:pt x="12332" y="1690"/>
                </a:cubicBezTo>
                <a:cubicBezTo>
                  <a:pt x="12332" y="1696"/>
                  <a:pt x="12332" y="1702"/>
                  <a:pt x="12325" y="1702"/>
                </a:cubicBezTo>
                <a:cubicBezTo>
                  <a:pt x="12320" y="1708"/>
                  <a:pt x="12314" y="1702"/>
                  <a:pt x="12302" y="1702"/>
                </a:cubicBezTo>
                <a:cubicBezTo>
                  <a:pt x="12290" y="1702"/>
                  <a:pt x="12290" y="1702"/>
                  <a:pt x="12290" y="1702"/>
                </a:cubicBezTo>
                <a:cubicBezTo>
                  <a:pt x="12284" y="1702"/>
                  <a:pt x="12278" y="1702"/>
                  <a:pt x="12272" y="1702"/>
                </a:cubicBezTo>
                <a:cubicBezTo>
                  <a:pt x="12266" y="1702"/>
                  <a:pt x="12260" y="1696"/>
                  <a:pt x="12254" y="1702"/>
                </a:cubicBezTo>
                <a:cubicBezTo>
                  <a:pt x="12248" y="1702"/>
                  <a:pt x="12254" y="1708"/>
                  <a:pt x="12248" y="1714"/>
                </a:cubicBezTo>
                <a:cubicBezTo>
                  <a:pt x="12243" y="1714"/>
                  <a:pt x="12248" y="1720"/>
                  <a:pt x="12243" y="1725"/>
                </a:cubicBezTo>
                <a:cubicBezTo>
                  <a:pt x="12237" y="1725"/>
                  <a:pt x="12231" y="1725"/>
                  <a:pt x="12225" y="1725"/>
                </a:cubicBezTo>
                <a:cubicBezTo>
                  <a:pt x="12213" y="1725"/>
                  <a:pt x="12213" y="1725"/>
                  <a:pt x="12213" y="1725"/>
                </a:cubicBezTo>
                <a:cubicBezTo>
                  <a:pt x="12213" y="1725"/>
                  <a:pt x="12207" y="1720"/>
                  <a:pt x="12201" y="1720"/>
                </a:cubicBezTo>
                <a:cubicBezTo>
                  <a:pt x="12195" y="1720"/>
                  <a:pt x="12195" y="1720"/>
                  <a:pt x="12195" y="1720"/>
                </a:cubicBezTo>
                <a:cubicBezTo>
                  <a:pt x="12166" y="1720"/>
                  <a:pt x="12166" y="1720"/>
                  <a:pt x="12166" y="1720"/>
                </a:cubicBezTo>
                <a:cubicBezTo>
                  <a:pt x="12159" y="1720"/>
                  <a:pt x="12159" y="1720"/>
                  <a:pt x="12154" y="1720"/>
                </a:cubicBezTo>
                <a:cubicBezTo>
                  <a:pt x="12154" y="1749"/>
                  <a:pt x="12154" y="1749"/>
                  <a:pt x="12154" y="1749"/>
                </a:cubicBezTo>
                <a:cubicBezTo>
                  <a:pt x="12118" y="1749"/>
                  <a:pt x="12118" y="1749"/>
                  <a:pt x="12118" y="1749"/>
                </a:cubicBezTo>
                <a:lnTo>
                  <a:pt x="12112" y="1743"/>
                </a:lnTo>
                <a:cubicBezTo>
                  <a:pt x="12106" y="1737"/>
                  <a:pt x="12106" y="1737"/>
                  <a:pt x="12106" y="1731"/>
                </a:cubicBezTo>
                <a:cubicBezTo>
                  <a:pt x="12100" y="1725"/>
                  <a:pt x="12094" y="1731"/>
                  <a:pt x="12094" y="1725"/>
                </a:cubicBezTo>
                <a:lnTo>
                  <a:pt x="12100" y="1720"/>
                </a:lnTo>
                <a:cubicBezTo>
                  <a:pt x="12100" y="1714"/>
                  <a:pt x="12100" y="1708"/>
                  <a:pt x="12100" y="1708"/>
                </a:cubicBezTo>
                <a:cubicBezTo>
                  <a:pt x="12100" y="1696"/>
                  <a:pt x="12106" y="1690"/>
                  <a:pt x="12112" y="1684"/>
                </a:cubicBezTo>
                <a:cubicBezTo>
                  <a:pt x="12106" y="1672"/>
                  <a:pt x="12106" y="1672"/>
                  <a:pt x="12106" y="1672"/>
                </a:cubicBezTo>
                <a:cubicBezTo>
                  <a:pt x="12100" y="1672"/>
                  <a:pt x="12100" y="1672"/>
                  <a:pt x="12094" y="1672"/>
                </a:cubicBezTo>
                <a:cubicBezTo>
                  <a:pt x="12094" y="1678"/>
                  <a:pt x="12094" y="1684"/>
                  <a:pt x="12088" y="1684"/>
                </a:cubicBezTo>
                <a:cubicBezTo>
                  <a:pt x="12088" y="1690"/>
                  <a:pt x="12082" y="1690"/>
                  <a:pt x="12077" y="1690"/>
                </a:cubicBezTo>
                <a:cubicBezTo>
                  <a:pt x="12077" y="1690"/>
                  <a:pt x="12071" y="1690"/>
                  <a:pt x="12065" y="1690"/>
                </a:cubicBezTo>
                <a:cubicBezTo>
                  <a:pt x="12059" y="1690"/>
                  <a:pt x="12047" y="1690"/>
                  <a:pt x="12041" y="1696"/>
                </a:cubicBezTo>
                <a:cubicBezTo>
                  <a:pt x="12035" y="1696"/>
                  <a:pt x="12035" y="1702"/>
                  <a:pt x="12035" y="1708"/>
                </a:cubicBezTo>
                <a:cubicBezTo>
                  <a:pt x="12023" y="1708"/>
                  <a:pt x="12017" y="1714"/>
                  <a:pt x="12011" y="1720"/>
                </a:cubicBezTo>
                <a:cubicBezTo>
                  <a:pt x="11993" y="1720"/>
                  <a:pt x="11993" y="1720"/>
                  <a:pt x="11993" y="1720"/>
                </a:cubicBezTo>
                <a:cubicBezTo>
                  <a:pt x="11982" y="1720"/>
                  <a:pt x="11970" y="1714"/>
                  <a:pt x="11958" y="1720"/>
                </a:cubicBezTo>
                <a:cubicBezTo>
                  <a:pt x="11952" y="1720"/>
                  <a:pt x="11952" y="1725"/>
                  <a:pt x="11946" y="1725"/>
                </a:cubicBezTo>
                <a:lnTo>
                  <a:pt x="11946" y="1737"/>
                </a:lnTo>
                <a:cubicBezTo>
                  <a:pt x="11940" y="1737"/>
                  <a:pt x="11934" y="1743"/>
                  <a:pt x="11934" y="1743"/>
                </a:cubicBezTo>
                <a:cubicBezTo>
                  <a:pt x="11928" y="1743"/>
                  <a:pt x="11928" y="1743"/>
                  <a:pt x="11922" y="1743"/>
                </a:cubicBezTo>
                <a:cubicBezTo>
                  <a:pt x="11911" y="1743"/>
                  <a:pt x="11911" y="1743"/>
                  <a:pt x="11911" y="1743"/>
                </a:cubicBezTo>
                <a:cubicBezTo>
                  <a:pt x="11905" y="1743"/>
                  <a:pt x="11905" y="1743"/>
                  <a:pt x="11899" y="1743"/>
                </a:cubicBezTo>
                <a:cubicBezTo>
                  <a:pt x="11887" y="1749"/>
                  <a:pt x="11881" y="1749"/>
                  <a:pt x="11875" y="1749"/>
                </a:cubicBezTo>
                <a:cubicBezTo>
                  <a:pt x="11869" y="1755"/>
                  <a:pt x="11863" y="1755"/>
                  <a:pt x="11863" y="1761"/>
                </a:cubicBezTo>
                <a:cubicBezTo>
                  <a:pt x="11851" y="1767"/>
                  <a:pt x="11845" y="1773"/>
                  <a:pt x="11839" y="1779"/>
                </a:cubicBezTo>
                <a:cubicBezTo>
                  <a:pt x="11834" y="1785"/>
                  <a:pt x="11827" y="1785"/>
                  <a:pt x="11822" y="1791"/>
                </a:cubicBezTo>
                <a:cubicBezTo>
                  <a:pt x="11810" y="1791"/>
                  <a:pt x="11792" y="1785"/>
                  <a:pt x="11780" y="1791"/>
                </a:cubicBezTo>
                <a:cubicBezTo>
                  <a:pt x="11774" y="1791"/>
                  <a:pt x="11774" y="1797"/>
                  <a:pt x="11768" y="1802"/>
                </a:cubicBezTo>
                <a:cubicBezTo>
                  <a:pt x="11768" y="1809"/>
                  <a:pt x="11768" y="1809"/>
                  <a:pt x="11774" y="1814"/>
                </a:cubicBezTo>
                <a:cubicBezTo>
                  <a:pt x="11774" y="1820"/>
                  <a:pt x="11786" y="1820"/>
                  <a:pt x="11786" y="1826"/>
                </a:cubicBezTo>
                <a:cubicBezTo>
                  <a:pt x="11786" y="1838"/>
                  <a:pt x="11786" y="1838"/>
                  <a:pt x="11780" y="1844"/>
                </a:cubicBezTo>
                <a:cubicBezTo>
                  <a:pt x="11774" y="1850"/>
                  <a:pt x="11762" y="1850"/>
                  <a:pt x="11756" y="1856"/>
                </a:cubicBezTo>
                <a:cubicBezTo>
                  <a:pt x="11750" y="1862"/>
                  <a:pt x="11750" y="1862"/>
                  <a:pt x="11745" y="1868"/>
                </a:cubicBezTo>
                <a:cubicBezTo>
                  <a:pt x="11739" y="1868"/>
                  <a:pt x="11739" y="1868"/>
                  <a:pt x="11733" y="1868"/>
                </a:cubicBezTo>
                <a:cubicBezTo>
                  <a:pt x="11727" y="1868"/>
                  <a:pt x="11727" y="1868"/>
                  <a:pt x="11721" y="1868"/>
                </a:cubicBezTo>
                <a:cubicBezTo>
                  <a:pt x="11715" y="1868"/>
                  <a:pt x="11715" y="1868"/>
                  <a:pt x="11709" y="1868"/>
                </a:cubicBezTo>
                <a:cubicBezTo>
                  <a:pt x="11697" y="1868"/>
                  <a:pt x="11697" y="1880"/>
                  <a:pt x="11691" y="1880"/>
                </a:cubicBezTo>
                <a:cubicBezTo>
                  <a:pt x="11685" y="1880"/>
                  <a:pt x="11685" y="1880"/>
                  <a:pt x="11685" y="1880"/>
                </a:cubicBezTo>
                <a:cubicBezTo>
                  <a:pt x="11679" y="1880"/>
                  <a:pt x="11679" y="1868"/>
                  <a:pt x="11673" y="1868"/>
                </a:cubicBezTo>
                <a:cubicBezTo>
                  <a:pt x="11673" y="1862"/>
                  <a:pt x="11668" y="1862"/>
                  <a:pt x="11661" y="1862"/>
                </a:cubicBezTo>
                <a:cubicBezTo>
                  <a:pt x="11656" y="1856"/>
                  <a:pt x="11656" y="1850"/>
                  <a:pt x="11650" y="1850"/>
                </a:cubicBezTo>
                <a:cubicBezTo>
                  <a:pt x="11650" y="1844"/>
                  <a:pt x="11650" y="1838"/>
                  <a:pt x="11650" y="1838"/>
                </a:cubicBezTo>
                <a:cubicBezTo>
                  <a:pt x="11644" y="1832"/>
                  <a:pt x="11638" y="1826"/>
                  <a:pt x="11638" y="1820"/>
                </a:cubicBezTo>
                <a:cubicBezTo>
                  <a:pt x="11638" y="1809"/>
                  <a:pt x="11638" y="1802"/>
                  <a:pt x="11638" y="1791"/>
                </a:cubicBezTo>
                <a:cubicBezTo>
                  <a:pt x="11703" y="1791"/>
                  <a:pt x="11703" y="1791"/>
                  <a:pt x="11703" y="1791"/>
                </a:cubicBezTo>
                <a:cubicBezTo>
                  <a:pt x="11703" y="1755"/>
                  <a:pt x="11703" y="1755"/>
                  <a:pt x="11703" y="1755"/>
                </a:cubicBezTo>
                <a:cubicBezTo>
                  <a:pt x="11697" y="1755"/>
                  <a:pt x="11697" y="1749"/>
                  <a:pt x="11691" y="1743"/>
                </a:cubicBezTo>
                <a:cubicBezTo>
                  <a:pt x="11685" y="1743"/>
                  <a:pt x="11679" y="1743"/>
                  <a:pt x="11679" y="1743"/>
                </a:cubicBezTo>
                <a:cubicBezTo>
                  <a:pt x="11673" y="1737"/>
                  <a:pt x="11673" y="1737"/>
                  <a:pt x="11673" y="1731"/>
                </a:cubicBezTo>
                <a:cubicBezTo>
                  <a:pt x="11668" y="1725"/>
                  <a:pt x="11668" y="1725"/>
                  <a:pt x="11661" y="1720"/>
                </a:cubicBezTo>
                <a:cubicBezTo>
                  <a:pt x="11661" y="1714"/>
                  <a:pt x="11661" y="1708"/>
                  <a:pt x="11656" y="1708"/>
                </a:cubicBezTo>
                <a:cubicBezTo>
                  <a:pt x="11644" y="1708"/>
                  <a:pt x="11638" y="1714"/>
                  <a:pt x="11632" y="1714"/>
                </a:cubicBezTo>
                <a:cubicBezTo>
                  <a:pt x="11626" y="1714"/>
                  <a:pt x="11626" y="1714"/>
                  <a:pt x="11626" y="1714"/>
                </a:cubicBezTo>
                <a:cubicBezTo>
                  <a:pt x="11620" y="1714"/>
                  <a:pt x="11620" y="1708"/>
                  <a:pt x="11614" y="1702"/>
                </a:cubicBezTo>
                <a:cubicBezTo>
                  <a:pt x="11608" y="1702"/>
                  <a:pt x="11602" y="1702"/>
                  <a:pt x="11602" y="1702"/>
                </a:cubicBezTo>
                <a:cubicBezTo>
                  <a:pt x="11590" y="1696"/>
                  <a:pt x="11584" y="1702"/>
                  <a:pt x="11579" y="1702"/>
                </a:cubicBezTo>
                <a:cubicBezTo>
                  <a:pt x="11555" y="1702"/>
                  <a:pt x="11555" y="1702"/>
                  <a:pt x="11555" y="1702"/>
                </a:cubicBezTo>
                <a:cubicBezTo>
                  <a:pt x="11549" y="1702"/>
                  <a:pt x="11543" y="1702"/>
                  <a:pt x="11543" y="1702"/>
                </a:cubicBezTo>
                <a:cubicBezTo>
                  <a:pt x="11537" y="1702"/>
                  <a:pt x="11537" y="1702"/>
                  <a:pt x="11531" y="1702"/>
                </a:cubicBezTo>
                <a:cubicBezTo>
                  <a:pt x="11531" y="1725"/>
                  <a:pt x="11531" y="1725"/>
                  <a:pt x="11531" y="1725"/>
                </a:cubicBezTo>
                <a:cubicBezTo>
                  <a:pt x="11543" y="1725"/>
                  <a:pt x="11549" y="1725"/>
                  <a:pt x="11555" y="1725"/>
                </a:cubicBezTo>
                <a:cubicBezTo>
                  <a:pt x="11561" y="1725"/>
                  <a:pt x="11561" y="1731"/>
                  <a:pt x="11567" y="1731"/>
                </a:cubicBezTo>
                <a:cubicBezTo>
                  <a:pt x="11567" y="1802"/>
                  <a:pt x="11567" y="1802"/>
                  <a:pt x="11567" y="1802"/>
                </a:cubicBezTo>
                <a:cubicBezTo>
                  <a:pt x="11567" y="1809"/>
                  <a:pt x="11561" y="1809"/>
                  <a:pt x="11561" y="1814"/>
                </a:cubicBezTo>
                <a:cubicBezTo>
                  <a:pt x="11555" y="1820"/>
                  <a:pt x="11549" y="1814"/>
                  <a:pt x="11549" y="1820"/>
                </a:cubicBezTo>
                <a:cubicBezTo>
                  <a:pt x="11549" y="1826"/>
                  <a:pt x="11549" y="1832"/>
                  <a:pt x="11549" y="1832"/>
                </a:cubicBezTo>
                <a:cubicBezTo>
                  <a:pt x="11549" y="1838"/>
                  <a:pt x="11549" y="1844"/>
                  <a:pt x="11549" y="1844"/>
                </a:cubicBezTo>
                <a:cubicBezTo>
                  <a:pt x="11555" y="1850"/>
                  <a:pt x="11561" y="1844"/>
                  <a:pt x="11561" y="1850"/>
                </a:cubicBezTo>
                <a:cubicBezTo>
                  <a:pt x="11567" y="1850"/>
                  <a:pt x="11567" y="1850"/>
                  <a:pt x="11573" y="1856"/>
                </a:cubicBezTo>
                <a:cubicBezTo>
                  <a:pt x="11579" y="1856"/>
                  <a:pt x="11579" y="1862"/>
                  <a:pt x="11579" y="1868"/>
                </a:cubicBezTo>
                <a:cubicBezTo>
                  <a:pt x="11584" y="1868"/>
                  <a:pt x="11590" y="1874"/>
                  <a:pt x="11590" y="1880"/>
                </a:cubicBezTo>
                <a:cubicBezTo>
                  <a:pt x="11590" y="1886"/>
                  <a:pt x="11590" y="1886"/>
                  <a:pt x="11590" y="1886"/>
                </a:cubicBezTo>
                <a:cubicBezTo>
                  <a:pt x="11590" y="1891"/>
                  <a:pt x="11584" y="1886"/>
                  <a:pt x="11584" y="1891"/>
                </a:cubicBezTo>
                <a:cubicBezTo>
                  <a:pt x="11584" y="1897"/>
                  <a:pt x="11584" y="1897"/>
                  <a:pt x="11584" y="1903"/>
                </a:cubicBezTo>
                <a:cubicBezTo>
                  <a:pt x="11584" y="1915"/>
                  <a:pt x="11584" y="1921"/>
                  <a:pt x="11584" y="1939"/>
                </a:cubicBezTo>
                <a:cubicBezTo>
                  <a:pt x="11584" y="1939"/>
                  <a:pt x="11584" y="1939"/>
                  <a:pt x="11584" y="1945"/>
                </a:cubicBezTo>
                <a:cubicBezTo>
                  <a:pt x="11573" y="1939"/>
                  <a:pt x="11567" y="1939"/>
                  <a:pt x="11561" y="1939"/>
                </a:cubicBezTo>
                <a:cubicBezTo>
                  <a:pt x="11555" y="1939"/>
                  <a:pt x="11549" y="1939"/>
                  <a:pt x="11549" y="1939"/>
                </a:cubicBezTo>
                <a:cubicBezTo>
                  <a:pt x="11543" y="1939"/>
                  <a:pt x="11537" y="1933"/>
                  <a:pt x="11537" y="1933"/>
                </a:cubicBezTo>
                <a:cubicBezTo>
                  <a:pt x="11531" y="1927"/>
                  <a:pt x="11537" y="1921"/>
                  <a:pt x="11537" y="1921"/>
                </a:cubicBezTo>
                <a:cubicBezTo>
                  <a:pt x="11531" y="1915"/>
                  <a:pt x="11531" y="1909"/>
                  <a:pt x="11525" y="1909"/>
                </a:cubicBezTo>
                <a:cubicBezTo>
                  <a:pt x="11525" y="1903"/>
                  <a:pt x="11519" y="1909"/>
                  <a:pt x="11513" y="1909"/>
                </a:cubicBezTo>
                <a:cubicBezTo>
                  <a:pt x="11507" y="1909"/>
                  <a:pt x="11507" y="1909"/>
                  <a:pt x="11501" y="1909"/>
                </a:cubicBezTo>
                <a:cubicBezTo>
                  <a:pt x="11495" y="1909"/>
                  <a:pt x="11495" y="1915"/>
                  <a:pt x="11490" y="1915"/>
                </a:cubicBezTo>
                <a:cubicBezTo>
                  <a:pt x="11484" y="1915"/>
                  <a:pt x="11484" y="1915"/>
                  <a:pt x="11478" y="1915"/>
                </a:cubicBezTo>
                <a:cubicBezTo>
                  <a:pt x="11466" y="1915"/>
                  <a:pt x="11460" y="1915"/>
                  <a:pt x="11454" y="1915"/>
                </a:cubicBezTo>
                <a:cubicBezTo>
                  <a:pt x="11448" y="1915"/>
                  <a:pt x="11448" y="1921"/>
                  <a:pt x="11442" y="1921"/>
                </a:cubicBezTo>
                <a:cubicBezTo>
                  <a:pt x="11442" y="1921"/>
                  <a:pt x="11442" y="1927"/>
                  <a:pt x="11442" y="1933"/>
                </a:cubicBezTo>
                <a:cubicBezTo>
                  <a:pt x="11442" y="1933"/>
                  <a:pt x="11442" y="1939"/>
                  <a:pt x="11436" y="1945"/>
                </a:cubicBezTo>
                <a:cubicBezTo>
                  <a:pt x="11436" y="1945"/>
                  <a:pt x="11430" y="1945"/>
                  <a:pt x="11424" y="1951"/>
                </a:cubicBezTo>
                <a:lnTo>
                  <a:pt x="11418" y="1951"/>
                </a:lnTo>
                <a:cubicBezTo>
                  <a:pt x="11407" y="1951"/>
                  <a:pt x="11401" y="1957"/>
                  <a:pt x="11395" y="1957"/>
                </a:cubicBezTo>
                <a:cubicBezTo>
                  <a:pt x="11389" y="1957"/>
                  <a:pt x="11383" y="1957"/>
                  <a:pt x="11377" y="1957"/>
                </a:cubicBezTo>
                <a:cubicBezTo>
                  <a:pt x="11371" y="1963"/>
                  <a:pt x="11371" y="1963"/>
                  <a:pt x="11365" y="1968"/>
                </a:cubicBezTo>
                <a:cubicBezTo>
                  <a:pt x="11365" y="1975"/>
                  <a:pt x="11365" y="1975"/>
                  <a:pt x="11359" y="1980"/>
                </a:cubicBezTo>
                <a:cubicBezTo>
                  <a:pt x="11359" y="1980"/>
                  <a:pt x="11353" y="1986"/>
                  <a:pt x="11347" y="1986"/>
                </a:cubicBezTo>
                <a:cubicBezTo>
                  <a:pt x="11341" y="1992"/>
                  <a:pt x="11335" y="1992"/>
                  <a:pt x="11329" y="1992"/>
                </a:cubicBezTo>
                <a:cubicBezTo>
                  <a:pt x="11329" y="1992"/>
                  <a:pt x="11335" y="1986"/>
                  <a:pt x="11335" y="1992"/>
                </a:cubicBezTo>
                <a:cubicBezTo>
                  <a:pt x="11335" y="1998"/>
                  <a:pt x="11329" y="2004"/>
                  <a:pt x="11335" y="2016"/>
                </a:cubicBezTo>
                <a:cubicBezTo>
                  <a:pt x="11335" y="2016"/>
                  <a:pt x="11335" y="2022"/>
                  <a:pt x="11341" y="2028"/>
                </a:cubicBezTo>
                <a:lnTo>
                  <a:pt x="11341" y="2034"/>
                </a:lnTo>
                <a:cubicBezTo>
                  <a:pt x="11347" y="2040"/>
                  <a:pt x="11347" y="2040"/>
                  <a:pt x="11353" y="2040"/>
                </a:cubicBezTo>
                <a:cubicBezTo>
                  <a:pt x="11359" y="2040"/>
                  <a:pt x="11359" y="2046"/>
                  <a:pt x="11365" y="2046"/>
                </a:cubicBezTo>
                <a:cubicBezTo>
                  <a:pt x="11371" y="2052"/>
                  <a:pt x="11371" y="2057"/>
                  <a:pt x="11371" y="2063"/>
                </a:cubicBezTo>
                <a:cubicBezTo>
                  <a:pt x="11371" y="2069"/>
                  <a:pt x="11365" y="2075"/>
                  <a:pt x="11365" y="2081"/>
                </a:cubicBezTo>
                <a:cubicBezTo>
                  <a:pt x="11365" y="2081"/>
                  <a:pt x="11371" y="2075"/>
                  <a:pt x="11365" y="2075"/>
                </a:cubicBezTo>
                <a:cubicBezTo>
                  <a:pt x="11359" y="2069"/>
                  <a:pt x="11353" y="2075"/>
                  <a:pt x="11347" y="2075"/>
                </a:cubicBezTo>
                <a:cubicBezTo>
                  <a:pt x="11335" y="2075"/>
                  <a:pt x="11329" y="2075"/>
                  <a:pt x="11324" y="2075"/>
                </a:cubicBezTo>
                <a:cubicBezTo>
                  <a:pt x="11312" y="2075"/>
                  <a:pt x="11306" y="2069"/>
                  <a:pt x="11300" y="2069"/>
                </a:cubicBezTo>
                <a:cubicBezTo>
                  <a:pt x="11288" y="2069"/>
                  <a:pt x="11288" y="2069"/>
                  <a:pt x="11288" y="2069"/>
                </a:cubicBezTo>
                <a:cubicBezTo>
                  <a:pt x="11282" y="2069"/>
                  <a:pt x="11282" y="2063"/>
                  <a:pt x="11276" y="2063"/>
                </a:cubicBezTo>
                <a:cubicBezTo>
                  <a:pt x="11264" y="2063"/>
                  <a:pt x="11258" y="2063"/>
                  <a:pt x="11252" y="2063"/>
                </a:cubicBezTo>
                <a:cubicBezTo>
                  <a:pt x="11246" y="2063"/>
                  <a:pt x="11246" y="2057"/>
                  <a:pt x="11241" y="2052"/>
                </a:cubicBezTo>
                <a:cubicBezTo>
                  <a:pt x="11235" y="2052"/>
                  <a:pt x="11229" y="2052"/>
                  <a:pt x="11229" y="2052"/>
                </a:cubicBezTo>
                <a:cubicBezTo>
                  <a:pt x="11223" y="2052"/>
                  <a:pt x="11217" y="2052"/>
                  <a:pt x="11217" y="2052"/>
                </a:cubicBezTo>
                <a:cubicBezTo>
                  <a:pt x="11211" y="2052"/>
                  <a:pt x="11211" y="2046"/>
                  <a:pt x="11205" y="2040"/>
                </a:cubicBezTo>
                <a:cubicBezTo>
                  <a:pt x="11199" y="2040"/>
                  <a:pt x="11199" y="2034"/>
                  <a:pt x="11193" y="2028"/>
                </a:cubicBezTo>
                <a:cubicBezTo>
                  <a:pt x="11193" y="2016"/>
                  <a:pt x="11193" y="2016"/>
                  <a:pt x="11193" y="2016"/>
                </a:cubicBezTo>
                <a:cubicBezTo>
                  <a:pt x="11187" y="2016"/>
                  <a:pt x="11181" y="2022"/>
                  <a:pt x="11181" y="2022"/>
                </a:cubicBezTo>
                <a:cubicBezTo>
                  <a:pt x="11175" y="2028"/>
                  <a:pt x="11175" y="2034"/>
                  <a:pt x="11169" y="2034"/>
                </a:cubicBezTo>
                <a:cubicBezTo>
                  <a:pt x="11169" y="2034"/>
                  <a:pt x="11163" y="2034"/>
                  <a:pt x="11158" y="2034"/>
                </a:cubicBezTo>
                <a:cubicBezTo>
                  <a:pt x="11152" y="2034"/>
                  <a:pt x="11146" y="2040"/>
                  <a:pt x="11146" y="2046"/>
                </a:cubicBezTo>
                <a:cubicBezTo>
                  <a:pt x="11146" y="2057"/>
                  <a:pt x="11152" y="2057"/>
                  <a:pt x="11152" y="2063"/>
                </a:cubicBezTo>
                <a:cubicBezTo>
                  <a:pt x="11158" y="2069"/>
                  <a:pt x="11158" y="2069"/>
                  <a:pt x="11163" y="2075"/>
                </a:cubicBezTo>
                <a:cubicBezTo>
                  <a:pt x="11169" y="2075"/>
                  <a:pt x="11175" y="2075"/>
                  <a:pt x="11175" y="2075"/>
                </a:cubicBezTo>
                <a:cubicBezTo>
                  <a:pt x="11175" y="2081"/>
                  <a:pt x="11175" y="2087"/>
                  <a:pt x="11175" y="2087"/>
                </a:cubicBezTo>
                <a:cubicBezTo>
                  <a:pt x="11175" y="2093"/>
                  <a:pt x="11181" y="2093"/>
                  <a:pt x="11181" y="2099"/>
                </a:cubicBezTo>
                <a:cubicBezTo>
                  <a:pt x="11193" y="2099"/>
                  <a:pt x="11193" y="2099"/>
                  <a:pt x="11193" y="2099"/>
                </a:cubicBezTo>
                <a:cubicBezTo>
                  <a:pt x="11205" y="2099"/>
                  <a:pt x="11211" y="2093"/>
                  <a:pt x="11217" y="2099"/>
                </a:cubicBezTo>
                <a:cubicBezTo>
                  <a:pt x="11229" y="2099"/>
                  <a:pt x="11235" y="2105"/>
                  <a:pt x="11241" y="2111"/>
                </a:cubicBezTo>
                <a:cubicBezTo>
                  <a:pt x="11246" y="2117"/>
                  <a:pt x="11252" y="2117"/>
                  <a:pt x="11252" y="2123"/>
                </a:cubicBezTo>
                <a:cubicBezTo>
                  <a:pt x="11252" y="2129"/>
                  <a:pt x="11241" y="2129"/>
                  <a:pt x="11241" y="2134"/>
                </a:cubicBezTo>
                <a:cubicBezTo>
                  <a:pt x="11187" y="2134"/>
                  <a:pt x="11187" y="2134"/>
                  <a:pt x="11187" y="2134"/>
                </a:cubicBezTo>
                <a:cubicBezTo>
                  <a:pt x="11181" y="2141"/>
                  <a:pt x="11181" y="2146"/>
                  <a:pt x="11181" y="2146"/>
                </a:cubicBezTo>
                <a:cubicBezTo>
                  <a:pt x="11175" y="2146"/>
                  <a:pt x="11169" y="2152"/>
                  <a:pt x="11169" y="2152"/>
                </a:cubicBezTo>
                <a:cubicBezTo>
                  <a:pt x="11163" y="2152"/>
                  <a:pt x="11158" y="2152"/>
                  <a:pt x="11158" y="2146"/>
                </a:cubicBezTo>
                <a:cubicBezTo>
                  <a:pt x="11152" y="2146"/>
                  <a:pt x="11158" y="2141"/>
                  <a:pt x="11152" y="2134"/>
                </a:cubicBezTo>
                <a:cubicBezTo>
                  <a:pt x="11152" y="2134"/>
                  <a:pt x="11146" y="2129"/>
                  <a:pt x="11140" y="2129"/>
                </a:cubicBezTo>
                <a:cubicBezTo>
                  <a:pt x="11134" y="2117"/>
                  <a:pt x="11122" y="2117"/>
                  <a:pt x="11110" y="2111"/>
                </a:cubicBezTo>
                <a:cubicBezTo>
                  <a:pt x="11104" y="2111"/>
                  <a:pt x="11098" y="2117"/>
                  <a:pt x="11098" y="2111"/>
                </a:cubicBezTo>
                <a:cubicBezTo>
                  <a:pt x="11086" y="2111"/>
                  <a:pt x="11080" y="2105"/>
                  <a:pt x="11075" y="2099"/>
                </a:cubicBezTo>
                <a:cubicBezTo>
                  <a:pt x="11075" y="2093"/>
                  <a:pt x="11069" y="2087"/>
                  <a:pt x="11069" y="2087"/>
                </a:cubicBezTo>
                <a:cubicBezTo>
                  <a:pt x="11069" y="2081"/>
                  <a:pt x="11069" y="2075"/>
                  <a:pt x="11069" y="2075"/>
                </a:cubicBezTo>
                <a:cubicBezTo>
                  <a:pt x="11069" y="2057"/>
                  <a:pt x="11069" y="2052"/>
                  <a:pt x="11069" y="2040"/>
                </a:cubicBezTo>
                <a:cubicBezTo>
                  <a:pt x="11033" y="2040"/>
                  <a:pt x="11033" y="2040"/>
                  <a:pt x="11033" y="2040"/>
                </a:cubicBezTo>
                <a:cubicBezTo>
                  <a:pt x="11033" y="2004"/>
                  <a:pt x="11033" y="2004"/>
                  <a:pt x="11033" y="2004"/>
                </a:cubicBezTo>
                <a:cubicBezTo>
                  <a:pt x="11033" y="1986"/>
                  <a:pt x="11039" y="1968"/>
                  <a:pt x="11039" y="1957"/>
                </a:cubicBezTo>
                <a:cubicBezTo>
                  <a:pt x="11039" y="1945"/>
                  <a:pt x="11039" y="1939"/>
                  <a:pt x="11033" y="1933"/>
                </a:cubicBezTo>
                <a:cubicBezTo>
                  <a:pt x="11021" y="1921"/>
                  <a:pt x="11009" y="1927"/>
                  <a:pt x="10997" y="1927"/>
                </a:cubicBezTo>
                <a:cubicBezTo>
                  <a:pt x="10991" y="1927"/>
                  <a:pt x="10991" y="1915"/>
                  <a:pt x="10991" y="1915"/>
                </a:cubicBezTo>
                <a:cubicBezTo>
                  <a:pt x="10986" y="1909"/>
                  <a:pt x="10980" y="1909"/>
                  <a:pt x="10980" y="1903"/>
                </a:cubicBezTo>
                <a:cubicBezTo>
                  <a:pt x="10974" y="1897"/>
                  <a:pt x="10980" y="1886"/>
                  <a:pt x="10968" y="1880"/>
                </a:cubicBezTo>
                <a:cubicBezTo>
                  <a:pt x="10962" y="1874"/>
                  <a:pt x="10956" y="1880"/>
                  <a:pt x="10944" y="1880"/>
                </a:cubicBezTo>
                <a:cubicBezTo>
                  <a:pt x="10938" y="1874"/>
                  <a:pt x="10938" y="1868"/>
                  <a:pt x="10932" y="1868"/>
                </a:cubicBezTo>
                <a:cubicBezTo>
                  <a:pt x="10926" y="1862"/>
                  <a:pt x="10920" y="1856"/>
                  <a:pt x="10909" y="1856"/>
                </a:cubicBezTo>
                <a:cubicBezTo>
                  <a:pt x="10914" y="1844"/>
                  <a:pt x="10914" y="1844"/>
                  <a:pt x="10914" y="1844"/>
                </a:cubicBezTo>
                <a:cubicBezTo>
                  <a:pt x="10914" y="1844"/>
                  <a:pt x="10920" y="1844"/>
                  <a:pt x="10926" y="1844"/>
                </a:cubicBezTo>
                <a:cubicBezTo>
                  <a:pt x="10926" y="1844"/>
                  <a:pt x="10932" y="1844"/>
                  <a:pt x="10938" y="1850"/>
                </a:cubicBezTo>
                <a:cubicBezTo>
                  <a:pt x="10938" y="1850"/>
                  <a:pt x="10938" y="1856"/>
                  <a:pt x="10944" y="1862"/>
                </a:cubicBezTo>
                <a:cubicBezTo>
                  <a:pt x="10950" y="1862"/>
                  <a:pt x="10956" y="1862"/>
                  <a:pt x="10962" y="1868"/>
                </a:cubicBezTo>
                <a:cubicBezTo>
                  <a:pt x="10974" y="1874"/>
                  <a:pt x="10980" y="1880"/>
                  <a:pt x="10986" y="1880"/>
                </a:cubicBezTo>
                <a:cubicBezTo>
                  <a:pt x="10991" y="1886"/>
                  <a:pt x="10997" y="1886"/>
                  <a:pt x="10997" y="1886"/>
                </a:cubicBezTo>
                <a:cubicBezTo>
                  <a:pt x="11015" y="1891"/>
                  <a:pt x="11021" y="1886"/>
                  <a:pt x="11039" y="1886"/>
                </a:cubicBezTo>
                <a:cubicBezTo>
                  <a:pt x="11045" y="1886"/>
                  <a:pt x="11045" y="1886"/>
                  <a:pt x="11051" y="1886"/>
                </a:cubicBezTo>
                <a:cubicBezTo>
                  <a:pt x="11057" y="1891"/>
                  <a:pt x="11057" y="1897"/>
                  <a:pt x="11057" y="1897"/>
                </a:cubicBezTo>
                <a:cubicBezTo>
                  <a:pt x="11069" y="1903"/>
                  <a:pt x="11075" y="1909"/>
                  <a:pt x="11080" y="1909"/>
                </a:cubicBezTo>
                <a:cubicBezTo>
                  <a:pt x="11163" y="1909"/>
                  <a:pt x="11163" y="1909"/>
                  <a:pt x="11163" y="1909"/>
                </a:cubicBezTo>
                <a:cubicBezTo>
                  <a:pt x="11163" y="1909"/>
                  <a:pt x="11169" y="1915"/>
                  <a:pt x="11175" y="1915"/>
                </a:cubicBezTo>
                <a:cubicBezTo>
                  <a:pt x="11175" y="1915"/>
                  <a:pt x="11181" y="1915"/>
                  <a:pt x="11187" y="1915"/>
                </a:cubicBezTo>
                <a:cubicBezTo>
                  <a:pt x="11187" y="1921"/>
                  <a:pt x="11187" y="1927"/>
                  <a:pt x="11193" y="1927"/>
                </a:cubicBezTo>
                <a:lnTo>
                  <a:pt x="11199" y="1933"/>
                </a:lnTo>
                <a:cubicBezTo>
                  <a:pt x="11205" y="1933"/>
                  <a:pt x="11211" y="1933"/>
                  <a:pt x="11211" y="1933"/>
                </a:cubicBezTo>
                <a:cubicBezTo>
                  <a:pt x="11217" y="1933"/>
                  <a:pt x="11223" y="1933"/>
                  <a:pt x="11223" y="1933"/>
                </a:cubicBezTo>
                <a:cubicBezTo>
                  <a:pt x="11235" y="1933"/>
                  <a:pt x="11241" y="1933"/>
                  <a:pt x="11246" y="1933"/>
                </a:cubicBezTo>
                <a:cubicBezTo>
                  <a:pt x="11258" y="1933"/>
                  <a:pt x="11258" y="1933"/>
                  <a:pt x="11258" y="1933"/>
                </a:cubicBezTo>
                <a:cubicBezTo>
                  <a:pt x="11270" y="1933"/>
                  <a:pt x="11270" y="1933"/>
                  <a:pt x="11270" y="1933"/>
                </a:cubicBezTo>
                <a:cubicBezTo>
                  <a:pt x="11276" y="1933"/>
                  <a:pt x="11276" y="1927"/>
                  <a:pt x="11282" y="1927"/>
                </a:cubicBezTo>
                <a:cubicBezTo>
                  <a:pt x="11288" y="1927"/>
                  <a:pt x="11288" y="1927"/>
                  <a:pt x="11294" y="1927"/>
                </a:cubicBezTo>
                <a:cubicBezTo>
                  <a:pt x="11294" y="1927"/>
                  <a:pt x="11300" y="1927"/>
                  <a:pt x="11306" y="1927"/>
                </a:cubicBezTo>
                <a:cubicBezTo>
                  <a:pt x="11312" y="1921"/>
                  <a:pt x="11318" y="1915"/>
                  <a:pt x="11329" y="1915"/>
                </a:cubicBezTo>
                <a:cubicBezTo>
                  <a:pt x="11329" y="1915"/>
                  <a:pt x="11335" y="1915"/>
                  <a:pt x="11341" y="1915"/>
                </a:cubicBezTo>
                <a:cubicBezTo>
                  <a:pt x="11347" y="1915"/>
                  <a:pt x="11353" y="1915"/>
                  <a:pt x="11359" y="1909"/>
                </a:cubicBezTo>
                <a:cubicBezTo>
                  <a:pt x="11365" y="1909"/>
                  <a:pt x="11371" y="1903"/>
                  <a:pt x="11371" y="1903"/>
                </a:cubicBezTo>
                <a:cubicBezTo>
                  <a:pt x="11377" y="1897"/>
                  <a:pt x="11383" y="1897"/>
                  <a:pt x="11383" y="1891"/>
                </a:cubicBezTo>
                <a:cubicBezTo>
                  <a:pt x="11389" y="1891"/>
                  <a:pt x="11395" y="1891"/>
                  <a:pt x="11395" y="1886"/>
                </a:cubicBezTo>
                <a:cubicBezTo>
                  <a:pt x="11401" y="1880"/>
                  <a:pt x="11401" y="1880"/>
                  <a:pt x="11401" y="1874"/>
                </a:cubicBezTo>
                <a:cubicBezTo>
                  <a:pt x="11407" y="1868"/>
                  <a:pt x="11407" y="1862"/>
                  <a:pt x="11407" y="1850"/>
                </a:cubicBezTo>
                <a:cubicBezTo>
                  <a:pt x="11407" y="1838"/>
                  <a:pt x="11401" y="1832"/>
                  <a:pt x="11401" y="1814"/>
                </a:cubicBezTo>
                <a:cubicBezTo>
                  <a:pt x="11401" y="1814"/>
                  <a:pt x="11401" y="1809"/>
                  <a:pt x="11401" y="1802"/>
                </a:cubicBezTo>
                <a:cubicBezTo>
                  <a:pt x="11401" y="1797"/>
                  <a:pt x="11395" y="1791"/>
                  <a:pt x="11389" y="1785"/>
                </a:cubicBezTo>
                <a:cubicBezTo>
                  <a:pt x="11389" y="1779"/>
                  <a:pt x="11383" y="1779"/>
                  <a:pt x="11377" y="1773"/>
                </a:cubicBezTo>
                <a:cubicBezTo>
                  <a:pt x="11377" y="1767"/>
                  <a:pt x="11371" y="1767"/>
                  <a:pt x="11365" y="1761"/>
                </a:cubicBezTo>
                <a:cubicBezTo>
                  <a:pt x="11365" y="1761"/>
                  <a:pt x="11359" y="1761"/>
                  <a:pt x="11353" y="1761"/>
                </a:cubicBezTo>
                <a:cubicBezTo>
                  <a:pt x="11353" y="1761"/>
                  <a:pt x="11347" y="1755"/>
                  <a:pt x="11341" y="1755"/>
                </a:cubicBezTo>
                <a:cubicBezTo>
                  <a:pt x="11335" y="1755"/>
                  <a:pt x="11329" y="1755"/>
                  <a:pt x="11318" y="1755"/>
                </a:cubicBezTo>
                <a:cubicBezTo>
                  <a:pt x="11312" y="1755"/>
                  <a:pt x="11306" y="1761"/>
                  <a:pt x="11294" y="1755"/>
                </a:cubicBezTo>
                <a:cubicBezTo>
                  <a:pt x="11288" y="1755"/>
                  <a:pt x="11282" y="1749"/>
                  <a:pt x="11270" y="1743"/>
                </a:cubicBezTo>
                <a:lnTo>
                  <a:pt x="11264" y="1737"/>
                </a:lnTo>
                <a:cubicBezTo>
                  <a:pt x="11258" y="1731"/>
                  <a:pt x="11258" y="1725"/>
                  <a:pt x="11258" y="1725"/>
                </a:cubicBezTo>
                <a:cubicBezTo>
                  <a:pt x="11252" y="1725"/>
                  <a:pt x="11246" y="1725"/>
                  <a:pt x="11246" y="1720"/>
                </a:cubicBezTo>
                <a:cubicBezTo>
                  <a:pt x="11241" y="1720"/>
                  <a:pt x="11241" y="1708"/>
                  <a:pt x="11235" y="1708"/>
                </a:cubicBezTo>
                <a:cubicBezTo>
                  <a:pt x="11235" y="1708"/>
                  <a:pt x="11229" y="1708"/>
                  <a:pt x="11223" y="1708"/>
                </a:cubicBezTo>
                <a:cubicBezTo>
                  <a:pt x="11211" y="1702"/>
                  <a:pt x="11211" y="1702"/>
                  <a:pt x="11211" y="1702"/>
                </a:cubicBezTo>
                <a:cubicBezTo>
                  <a:pt x="11211" y="1702"/>
                  <a:pt x="11211" y="1696"/>
                  <a:pt x="11205" y="1690"/>
                </a:cubicBezTo>
                <a:cubicBezTo>
                  <a:pt x="11199" y="1690"/>
                  <a:pt x="11199" y="1690"/>
                  <a:pt x="11193" y="1690"/>
                </a:cubicBezTo>
                <a:cubicBezTo>
                  <a:pt x="11181" y="1684"/>
                  <a:pt x="11181" y="1684"/>
                  <a:pt x="11181" y="1684"/>
                </a:cubicBezTo>
                <a:cubicBezTo>
                  <a:pt x="11175" y="1678"/>
                  <a:pt x="11175" y="1678"/>
                  <a:pt x="11169" y="1672"/>
                </a:cubicBezTo>
                <a:cubicBezTo>
                  <a:pt x="11169" y="1672"/>
                  <a:pt x="11163" y="1672"/>
                  <a:pt x="11158" y="1672"/>
                </a:cubicBezTo>
                <a:cubicBezTo>
                  <a:pt x="11152" y="1666"/>
                  <a:pt x="11140" y="1666"/>
                  <a:pt x="11134" y="1666"/>
                </a:cubicBezTo>
                <a:cubicBezTo>
                  <a:pt x="11122" y="1666"/>
                  <a:pt x="11116" y="1672"/>
                  <a:pt x="11104" y="1672"/>
                </a:cubicBezTo>
                <a:cubicBezTo>
                  <a:pt x="11098" y="1672"/>
                  <a:pt x="11092" y="1672"/>
                  <a:pt x="11086" y="1672"/>
                </a:cubicBezTo>
                <a:cubicBezTo>
                  <a:pt x="11080" y="1672"/>
                  <a:pt x="11080" y="1672"/>
                  <a:pt x="11080" y="1672"/>
                </a:cubicBezTo>
                <a:cubicBezTo>
                  <a:pt x="11075" y="1672"/>
                  <a:pt x="11075" y="1666"/>
                  <a:pt x="11069" y="1666"/>
                </a:cubicBezTo>
                <a:cubicBezTo>
                  <a:pt x="11063" y="1666"/>
                  <a:pt x="11063" y="1660"/>
                  <a:pt x="11057" y="1660"/>
                </a:cubicBezTo>
                <a:cubicBezTo>
                  <a:pt x="11045" y="1654"/>
                  <a:pt x="11045" y="1648"/>
                  <a:pt x="11039" y="1642"/>
                </a:cubicBezTo>
                <a:cubicBezTo>
                  <a:pt x="11003" y="1642"/>
                  <a:pt x="11003" y="1642"/>
                  <a:pt x="11003" y="1642"/>
                </a:cubicBezTo>
                <a:cubicBezTo>
                  <a:pt x="11003" y="1648"/>
                  <a:pt x="11003" y="1654"/>
                  <a:pt x="11003" y="1654"/>
                </a:cubicBezTo>
                <a:cubicBezTo>
                  <a:pt x="10997" y="1660"/>
                  <a:pt x="11003" y="1666"/>
                  <a:pt x="10997" y="1666"/>
                </a:cubicBezTo>
                <a:cubicBezTo>
                  <a:pt x="10991" y="1666"/>
                  <a:pt x="10991" y="1666"/>
                  <a:pt x="10986" y="1666"/>
                </a:cubicBezTo>
                <a:cubicBezTo>
                  <a:pt x="10974" y="1666"/>
                  <a:pt x="10974" y="1666"/>
                  <a:pt x="10974" y="1666"/>
                </a:cubicBezTo>
                <a:cubicBezTo>
                  <a:pt x="10968" y="1666"/>
                  <a:pt x="10962" y="1660"/>
                  <a:pt x="10962" y="1660"/>
                </a:cubicBezTo>
                <a:cubicBezTo>
                  <a:pt x="10962" y="1654"/>
                  <a:pt x="10962" y="1654"/>
                  <a:pt x="10962" y="1648"/>
                </a:cubicBezTo>
                <a:cubicBezTo>
                  <a:pt x="10968" y="1642"/>
                  <a:pt x="10968" y="1636"/>
                  <a:pt x="10968" y="1631"/>
                </a:cubicBezTo>
                <a:cubicBezTo>
                  <a:pt x="10968" y="1631"/>
                  <a:pt x="10974" y="1625"/>
                  <a:pt x="10968" y="1625"/>
                </a:cubicBezTo>
                <a:cubicBezTo>
                  <a:pt x="10968" y="1625"/>
                  <a:pt x="10962" y="1625"/>
                  <a:pt x="10962" y="1619"/>
                </a:cubicBezTo>
                <a:cubicBezTo>
                  <a:pt x="10956" y="1619"/>
                  <a:pt x="10950" y="1619"/>
                  <a:pt x="10950" y="1613"/>
                </a:cubicBezTo>
                <a:cubicBezTo>
                  <a:pt x="10944" y="1613"/>
                  <a:pt x="10950" y="1607"/>
                  <a:pt x="10950" y="1601"/>
                </a:cubicBezTo>
                <a:cubicBezTo>
                  <a:pt x="10944" y="1595"/>
                  <a:pt x="10944" y="1595"/>
                  <a:pt x="10944" y="1589"/>
                </a:cubicBezTo>
                <a:cubicBezTo>
                  <a:pt x="10909" y="1589"/>
                  <a:pt x="10909" y="1589"/>
                  <a:pt x="10909" y="1589"/>
                </a:cubicBezTo>
                <a:cubicBezTo>
                  <a:pt x="10909" y="1589"/>
                  <a:pt x="10903" y="1589"/>
                  <a:pt x="10897" y="1595"/>
                </a:cubicBezTo>
                <a:cubicBezTo>
                  <a:pt x="10897" y="1595"/>
                  <a:pt x="10897" y="1607"/>
                  <a:pt x="10885" y="1607"/>
                </a:cubicBezTo>
                <a:cubicBezTo>
                  <a:pt x="10879" y="1607"/>
                  <a:pt x="10879" y="1601"/>
                  <a:pt x="10873" y="1601"/>
                </a:cubicBezTo>
                <a:cubicBezTo>
                  <a:pt x="10867" y="1595"/>
                  <a:pt x="10861" y="1595"/>
                  <a:pt x="10861" y="1595"/>
                </a:cubicBezTo>
                <a:cubicBezTo>
                  <a:pt x="10855" y="1589"/>
                  <a:pt x="10861" y="1589"/>
                  <a:pt x="10855" y="1583"/>
                </a:cubicBezTo>
                <a:cubicBezTo>
                  <a:pt x="10849" y="1583"/>
                  <a:pt x="10837" y="1589"/>
                  <a:pt x="10831" y="1583"/>
                </a:cubicBezTo>
                <a:cubicBezTo>
                  <a:pt x="10820" y="1583"/>
                  <a:pt x="10814" y="1583"/>
                  <a:pt x="10808" y="1577"/>
                </a:cubicBezTo>
                <a:cubicBezTo>
                  <a:pt x="10802" y="1577"/>
                  <a:pt x="10796" y="1577"/>
                  <a:pt x="10796" y="1577"/>
                </a:cubicBezTo>
                <a:cubicBezTo>
                  <a:pt x="10796" y="1565"/>
                  <a:pt x="10796" y="1565"/>
                  <a:pt x="10796" y="1565"/>
                </a:cubicBezTo>
                <a:cubicBezTo>
                  <a:pt x="10796" y="1565"/>
                  <a:pt x="10802" y="1565"/>
                  <a:pt x="10808" y="1565"/>
                </a:cubicBezTo>
                <a:lnTo>
                  <a:pt x="10814" y="1565"/>
                </a:lnTo>
                <a:cubicBezTo>
                  <a:pt x="10820" y="1565"/>
                  <a:pt x="10825" y="1565"/>
                  <a:pt x="10831" y="1565"/>
                </a:cubicBezTo>
                <a:cubicBezTo>
                  <a:pt x="10831" y="1542"/>
                  <a:pt x="10831" y="1542"/>
                  <a:pt x="10831" y="1542"/>
                </a:cubicBezTo>
                <a:cubicBezTo>
                  <a:pt x="10831" y="1536"/>
                  <a:pt x="10825" y="1530"/>
                  <a:pt x="10825" y="1530"/>
                </a:cubicBezTo>
                <a:cubicBezTo>
                  <a:pt x="10820" y="1524"/>
                  <a:pt x="10820" y="1518"/>
                  <a:pt x="10814" y="1518"/>
                </a:cubicBezTo>
                <a:lnTo>
                  <a:pt x="10808" y="1518"/>
                </a:lnTo>
                <a:cubicBezTo>
                  <a:pt x="10796" y="1518"/>
                  <a:pt x="10790" y="1518"/>
                  <a:pt x="10778" y="1518"/>
                </a:cubicBezTo>
                <a:cubicBezTo>
                  <a:pt x="10772" y="1518"/>
                  <a:pt x="10766" y="1518"/>
                  <a:pt x="10754" y="1512"/>
                </a:cubicBezTo>
                <a:cubicBezTo>
                  <a:pt x="10748" y="1512"/>
                  <a:pt x="10748" y="1506"/>
                  <a:pt x="10748" y="1500"/>
                </a:cubicBezTo>
                <a:cubicBezTo>
                  <a:pt x="10743" y="1500"/>
                  <a:pt x="10743" y="1494"/>
                  <a:pt x="10736" y="1494"/>
                </a:cubicBezTo>
                <a:cubicBezTo>
                  <a:pt x="10736" y="1488"/>
                  <a:pt x="10731" y="1488"/>
                  <a:pt x="10731" y="1488"/>
                </a:cubicBezTo>
                <a:cubicBezTo>
                  <a:pt x="10719" y="1494"/>
                  <a:pt x="10719" y="1494"/>
                  <a:pt x="10719" y="1494"/>
                </a:cubicBezTo>
                <a:cubicBezTo>
                  <a:pt x="10719" y="1524"/>
                  <a:pt x="10719" y="1524"/>
                  <a:pt x="10719" y="1524"/>
                </a:cubicBezTo>
                <a:cubicBezTo>
                  <a:pt x="10707" y="1530"/>
                  <a:pt x="10695" y="1530"/>
                  <a:pt x="10683" y="1530"/>
                </a:cubicBezTo>
                <a:cubicBezTo>
                  <a:pt x="10683" y="1506"/>
                  <a:pt x="10683" y="1506"/>
                  <a:pt x="10683" y="1506"/>
                </a:cubicBezTo>
                <a:cubicBezTo>
                  <a:pt x="10683" y="1500"/>
                  <a:pt x="10689" y="1500"/>
                  <a:pt x="10689" y="1494"/>
                </a:cubicBezTo>
                <a:cubicBezTo>
                  <a:pt x="10695" y="1488"/>
                  <a:pt x="10701" y="1488"/>
                  <a:pt x="10701" y="1482"/>
                </a:cubicBezTo>
                <a:cubicBezTo>
                  <a:pt x="10701" y="1482"/>
                  <a:pt x="10701" y="1476"/>
                  <a:pt x="10701" y="1470"/>
                </a:cubicBezTo>
                <a:cubicBezTo>
                  <a:pt x="10624" y="1470"/>
                  <a:pt x="10624" y="1470"/>
                  <a:pt x="10624" y="1470"/>
                </a:cubicBezTo>
                <a:cubicBezTo>
                  <a:pt x="10624" y="1488"/>
                  <a:pt x="10630" y="1494"/>
                  <a:pt x="10624" y="1506"/>
                </a:cubicBezTo>
                <a:cubicBezTo>
                  <a:pt x="10624" y="1512"/>
                  <a:pt x="10618" y="1512"/>
                  <a:pt x="10618" y="1518"/>
                </a:cubicBezTo>
                <a:cubicBezTo>
                  <a:pt x="10618" y="1530"/>
                  <a:pt x="10618" y="1530"/>
                  <a:pt x="10618" y="1530"/>
                </a:cubicBezTo>
                <a:cubicBezTo>
                  <a:pt x="10618" y="1536"/>
                  <a:pt x="10624" y="1536"/>
                  <a:pt x="10624" y="1542"/>
                </a:cubicBezTo>
                <a:cubicBezTo>
                  <a:pt x="10606" y="1542"/>
                  <a:pt x="10606" y="1542"/>
                  <a:pt x="10606" y="1542"/>
                </a:cubicBezTo>
                <a:cubicBezTo>
                  <a:pt x="10606" y="1536"/>
                  <a:pt x="10612" y="1536"/>
                  <a:pt x="10612" y="1530"/>
                </a:cubicBezTo>
                <a:cubicBezTo>
                  <a:pt x="10612" y="1524"/>
                  <a:pt x="10612" y="1518"/>
                  <a:pt x="10612" y="1512"/>
                </a:cubicBezTo>
                <a:cubicBezTo>
                  <a:pt x="10612" y="1506"/>
                  <a:pt x="10606" y="1500"/>
                  <a:pt x="10606" y="1494"/>
                </a:cubicBezTo>
                <a:cubicBezTo>
                  <a:pt x="10600" y="1488"/>
                  <a:pt x="10600" y="1488"/>
                  <a:pt x="10594" y="1488"/>
                </a:cubicBezTo>
                <a:cubicBezTo>
                  <a:pt x="10570" y="1488"/>
                  <a:pt x="10570" y="1488"/>
                  <a:pt x="10570" y="1488"/>
                </a:cubicBezTo>
                <a:cubicBezTo>
                  <a:pt x="10570" y="1548"/>
                  <a:pt x="10570" y="1548"/>
                  <a:pt x="10570" y="1548"/>
                </a:cubicBezTo>
                <a:cubicBezTo>
                  <a:pt x="10529" y="1548"/>
                  <a:pt x="10529" y="1548"/>
                  <a:pt x="10529" y="1548"/>
                </a:cubicBezTo>
                <a:cubicBezTo>
                  <a:pt x="10529" y="1536"/>
                  <a:pt x="10529" y="1530"/>
                  <a:pt x="10529" y="1512"/>
                </a:cubicBezTo>
                <a:cubicBezTo>
                  <a:pt x="10529" y="1512"/>
                  <a:pt x="10529" y="1506"/>
                  <a:pt x="10529" y="1500"/>
                </a:cubicBezTo>
                <a:cubicBezTo>
                  <a:pt x="10529" y="1500"/>
                  <a:pt x="10529" y="1500"/>
                  <a:pt x="10529" y="1494"/>
                </a:cubicBezTo>
                <a:cubicBezTo>
                  <a:pt x="10553" y="1494"/>
                  <a:pt x="10553" y="1494"/>
                  <a:pt x="10553" y="1494"/>
                </a:cubicBezTo>
                <a:cubicBezTo>
                  <a:pt x="10559" y="1494"/>
                  <a:pt x="10559" y="1494"/>
                  <a:pt x="10565" y="1494"/>
                </a:cubicBezTo>
                <a:lnTo>
                  <a:pt x="10570" y="1494"/>
                </a:lnTo>
                <a:cubicBezTo>
                  <a:pt x="10570" y="1459"/>
                  <a:pt x="10570" y="1459"/>
                  <a:pt x="10570" y="1459"/>
                </a:cubicBezTo>
                <a:cubicBezTo>
                  <a:pt x="10559" y="1459"/>
                  <a:pt x="10559" y="1459"/>
                  <a:pt x="10559" y="1459"/>
                </a:cubicBezTo>
                <a:cubicBezTo>
                  <a:pt x="10547" y="1465"/>
                  <a:pt x="10541" y="1470"/>
                  <a:pt x="10529" y="1476"/>
                </a:cubicBezTo>
                <a:cubicBezTo>
                  <a:pt x="10529" y="1476"/>
                  <a:pt x="10523" y="1482"/>
                  <a:pt x="10517" y="1482"/>
                </a:cubicBezTo>
                <a:cubicBezTo>
                  <a:pt x="10517" y="1482"/>
                  <a:pt x="10511" y="1476"/>
                  <a:pt x="10505" y="1476"/>
                </a:cubicBezTo>
                <a:lnTo>
                  <a:pt x="10499" y="1476"/>
                </a:lnTo>
                <a:cubicBezTo>
                  <a:pt x="10493" y="1476"/>
                  <a:pt x="10488" y="1482"/>
                  <a:pt x="10488" y="1488"/>
                </a:cubicBezTo>
                <a:cubicBezTo>
                  <a:pt x="10488" y="1500"/>
                  <a:pt x="10482" y="1506"/>
                  <a:pt x="10476" y="1512"/>
                </a:cubicBezTo>
                <a:cubicBezTo>
                  <a:pt x="10470" y="1518"/>
                  <a:pt x="10464" y="1518"/>
                  <a:pt x="10458" y="1518"/>
                </a:cubicBezTo>
                <a:cubicBezTo>
                  <a:pt x="10452" y="1518"/>
                  <a:pt x="10452" y="1518"/>
                  <a:pt x="10452" y="1518"/>
                </a:cubicBezTo>
                <a:cubicBezTo>
                  <a:pt x="10446" y="1518"/>
                  <a:pt x="10446" y="1518"/>
                  <a:pt x="10440" y="1518"/>
                </a:cubicBezTo>
                <a:cubicBezTo>
                  <a:pt x="10434" y="1518"/>
                  <a:pt x="10434" y="1506"/>
                  <a:pt x="10428" y="1506"/>
                </a:cubicBezTo>
                <a:cubicBezTo>
                  <a:pt x="10434" y="1500"/>
                  <a:pt x="10434" y="1500"/>
                  <a:pt x="10434" y="1494"/>
                </a:cubicBezTo>
                <a:cubicBezTo>
                  <a:pt x="10440" y="1488"/>
                  <a:pt x="10446" y="1488"/>
                  <a:pt x="10446" y="1488"/>
                </a:cubicBezTo>
                <a:cubicBezTo>
                  <a:pt x="10411" y="1488"/>
                  <a:pt x="10411" y="1488"/>
                  <a:pt x="10411" y="1488"/>
                </a:cubicBezTo>
                <a:cubicBezTo>
                  <a:pt x="10393" y="1488"/>
                  <a:pt x="10387" y="1488"/>
                  <a:pt x="10375" y="1494"/>
                </a:cubicBezTo>
                <a:cubicBezTo>
                  <a:pt x="10369" y="1494"/>
                  <a:pt x="10363" y="1500"/>
                  <a:pt x="10357" y="1500"/>
                </a:cubicBezTo>
                <a:cubicBezTo>
                  <a:pt x="10351" y="1500"/>
                  <a:pt x="10345" y="1500"/>
                  <a:pt x="10345" y="1506"/>
                </a:cubicBezTo>
                <a:cubicBezTo>
                  <a:pt x="10345" y="1512"/>
                  <a:pt x="10345" y="1518"/>
                  <a:pt x="10345" y="1518"/>
                </a:cubicBezTo>
                <a:cubicBezTo>
                  <a:pt x="10345" y="1524"/>
                  <a:pt x="10345" y="1530"/>
                  <a:pt x="10351" y="1530"/>
                </a:cubicBezTo>
                <a:cubicBezTo>
                  <a:pt x="10351" y="1536"/>
                  <a:pt x="10351" y="1542"/>
                  <a:pt x="10357" y="1542"/>
                </a:cubicBezTo>
                <a:cubicBezTo>
                  <a:pt x="10369" y="1548"/>
                  <a:pt x="10375" y="1548"/>
                  <a:pt x="10381" y="1548"/>
                </a:cubicBezTo>
                <a:cubicBezTo>
                  <a:pt x="10393" y="1548"/>
                  <a:pt x="10393" y="1548"/>
                  <a:pt x="10404" y="1548"/>
                </a:cubicBezTo>
                <a:cubicBezTo>
                  <a:pt x="10404" y="1571"/>
                  <a:pt x="10404" y="1571"/>
                  <a:pt x="10404" y="1571"/>
                </a:cubicBezTo>
                <a:cubicBezTo>
                  <a:pt x="10381" y="1571"/>
                  <a:pt x="10381" y="1571"/>
                  <a:pt x="10381" y="1571"/>
                </a:cubicBezTo>
                <a:cubicBezTo>
                  <a:pt x="10375" y="1571"/>
                  <a:pt x="10375" y="1565"/>
                  <a:pt x="10369" y="1565"/>
                </a:cubicBezTo>
                <a:cubicBezTo>
                  <a:pt x="10357" y="1565"/>
                  <a:pt x="10351" y="1565"/>
                  <a:pt x="10345" y="1565"/>
                </a:cubicBezTo>
                <a:cubicBezTo>
                  <a:pt x="10333" y="1565"/>
                  <a:pt x="10327" y="1565"/>
                  <a:pt x="10322" y="1565"/>
                </a:cubicBezTo>
                <a:cubicBezTo>
                  <a:pt x="10316" y="1559"/>
                  <a:pt x="10310" y="1559"/>
                  <a:pt x="10310" y="1559"/>
                </a:cubicBezTo>
                <a:cubicBezTo>
                  <a:pt x="10286" y="1559"/>
                  <a:pt x="10286" y="1559"/>
                  <a:pt x="10286" y="1559"/>
                </a:cubicBezTo>
                <a:cubicBezTo>
                  <a:pt x="10286" y="1571"/>
                  <a:pt x="10286" y="1577"/>
                  <a:pt x="10286" y="1589"/>
                </a:cubicBezTo>
                <a:cubicBezTo>
                  <a:pt x="10286" y="1595"/>
                  <a:pt x="10286" y="1601"/>
                  <a:pt x="10286" y="1601"/>
                </a:cubicBezTo>
                <a:cubicBezTo>
                  <a:pt x="10286" y="1607"/>
                  <a:pt x="10280" y="1607"/>
                  <a:pt x="10280" y="1613"/>
                </a:cubicBezTo>
                <a:cubicBezTo>
                  <a:pt x="10280" y="1619"/>
                  <a:pt x="10274" y="1619"/>
                  <a:pt x="10268" y="1619"/>
                </a:cubicBezTo>
                <a:cubicBezTo>
                  <a:pt x="10268" y="1613"/>
                  <a:pt x="10268" y="1607"/>
                  <a:pt x="10268" y="1595"/>
                </a:cubicBezTo>
                <a:cubicBezTo>
                  <a:pt x="10268" y="1595"/>
                  <a:pt x="10268" y="1589"/>
                  <a:pt x="10268" y="1583"/>
                </a:cubicBezTo>
                <a:cubicBezTo>
                  <a:pt x="10262" y="1583"/>
                  <a:pt x="10256" y="1583"/>
                  <a:pt x="10256" y="1577"/>
                </a:cubicBezTo>
                <a:cubicBezTo>
                  <a:pt x="10250" y="1577"/>
                  <a:pt x="10245" y="1583"/>
                  <a:pt x="10245" y="1577"/>
                </a:cubicBezTo>
                <a:cubicBezTo>
                  <a:pt x="10238" y="1577"/>
                  <a:pt x="10233" y="1571"/>
                  <a:pt x="10233" y="1571"/>
                </a:cubicBezTo>
                <a:cubicBezTo>
                  <a:pt x="10227" y="1571"/>
                  <a:pt x="10227" y="1565"/>
                  <a:pt x="10221" y="1559"/>
                </a:cubicBezTo>
                <a:cubicBezTo>
                  <a:pt x="10221" y="1559"/>
                  <a:pt x="10215" y="1559"/>
                  <a:pt x="10209" y="1559"/>
                </a:cubicBezTo>
                <a:cubicBezTo>
                  <a:pt x="10203" y="1554"/>
                  <a:pt x="10197" y="1542"/>
                  <a:pt x="10185" y="1542"/>
                </a:cubicBezTo>
                <a:cubicBezTo>
                  <a:pt x="10179" y="1542"/>
                  <a:pt x="10173" y="1548"/>
                  <a:pt x="10167" y="1548"/>
                </a:cubicBezTo>
                <a:cubicBezTo>
                  <a:pt x="10167" y="1565"/>
                  <a:pt x="10167" y="1565"/>
                  <a:pt x="10167" y="1565"/>
                </a:cubicBezTo>
                <a:cubicBezTo>
                  <a:pt x="10167" y="1571"/>
                  <a:pt x="10173" y="1577"/>
                  <a:pt x="10173" y="1577"/>
                </a:cubicBezTo>
                <a:cubicBezTo>
                  <a:pt x="10173" y="1583"/>
                  <a:pt x="10179" y="1589"/>
                  <a:pt x="10179" y="1595"/>
                </a:cubicBezTo>
                <a:cubicBezTo>
                  <a:pt x="10179" y="1601"/>
                  <a:pt x="10167" y="1607"/>
                  <a:pt x="10167" y="1619"/>
                </a:cubicBezTo>
                <a:cubicBezTo>
                  <a:pt x="10167" y="1619"/>
                  <a:pt x="10173" y="1625"/>
                  <a:pt x="10173" y="1631"/>
                </a:cubicBezTo>
                <a:cubicBezTo>
                  <a:pt x="10167" y="1631"/>
                  <a:pt x="10161" y="1631"/>
                  <a:pt x="10161" y="1636"/>
                </a:cubicBezTo>
                <a:cubicBezTo>
                  <a:pt x="10156" y="1642"/>
                  <a:pt x="10150" y="1648"/>
                  <a:pt x="10144" y="1648"/>
                </a:cubicBezTo>
                <a:cubicBezTo>
                  <a:pt x="10138" y="1648"/>
                  <a:pt x="10132" y="1648"/>
                  <a:pt x="10126" y="1642"/>
                </a:cubicBezTo>
                <a:cubicBezTo>
                  <a:pt x="10126" y="1642"/>
                  <a:pt x="10126" y="1636"/>
                  <a:pt x="10126" y="1631"/>
                </a:cubicBezTo>
                <a:cubicBezTo>
                  <a:pt x="10126" y="1625"/>
                  <a:pt x="10120" y="1625"/>
                  <a:pt x="10120" y="1619"/>
                </a:cubicBezTo>
                <a:cubicBezTo>
                  <a:pt x="10120" y="1619"/>
                  <a:pt x="10120" y="1613"/>
                  <a:pt x="10120" y="1607"/>
                </a:cubicBezTo>
                <a:cubicBezTo>
                  <a:pt x="10114" y="1613"/>
                  <a:pt x="10114" y="1613"/>
                  <a:pt x="10108" y="1613"/>
                </a:cubicBezTo>
                <a:cubicBezTo>
                  <a:pt x="10102" y="1619"/>
                  <a:pt x="10108" y="1625"/>
                  <a:pt x="10108" y="1631"/>
                </a:cubicBezTo>
                <a:cubicBezTo>
                  <a:pt x="10102" y="1631"/>
                  <a:pt x="10096" y="1631"/>
                  <a:pt x="10096" y="1631"/>
                </a:cubicBezTo>
                <a:cubicBezTo>
                  <a:pt x="10084" y="1631"/>
                  <a:pt x="10079" y="1631"/>
                  <a:pt x="10072" y="1631"/>
                </a:cubicBezTo>
                <a:cubicBezTo>
                  <a:pt x="10067" y="1648"/>
                  <a:pt x="10067" y="1648"/>
                  <a:pt x="10067" y="1648"/>
                </a:cubicBezTo>
                <a:cubicBezTo>
                  <a:pt x="10072" y="1654"/>
                  <a:pt x="10072" y="1660"/>
                  <a:pt x="10072" y="1660"/>
                </a:cubicBezTo>
                <a:cubicBezTo>
                  <a:pt x="10079" y="1666"/>
                  <a:pt x="10084" y="1660"/>
                  <a:pt x="10084" y="1660"/>
                </a:cubicBezTo>
                <a:cubicBezTo>
                  <a:pt x="10090" y="1666"/>
                  <a:pt x="10096" y="1666"/>
                  <a:pt x="10096" y="1666"/>
                </a:cubicBezTo>
                <a:cubicBezTo>
                  <a:pt x="10096" y="1672"/>
                  <a:pt x="10096" y="1678"/>
                  <a:pt x="10096" y="1678"/>
                </a:cubicBezTo>
                <a:cubicBezTo>
                  <a:pt x="10096" y="1690"/>
                  <a:pt x="10096" y="1690"/>
                  <a:pt x="10096" y="1690"/>
                </a:cubicBezTo>
                <a:cubicBezTo>
                  <a:pt x="10096" y="1696"/>
                  <a:pt x="10090" y="1696"/>
                  <a:pt x="10090" y="1702"/>
                </a:cubicBezTo>
                <a:cubicBezTo>
                  <a:pt x="10090" y="1702"/>
                  <a:pt x="10084" y="1702"/>
                  <a:pt x="10079" y="1702"/>
                </a:cubicBezTo>
                <a:cubicBezTo>
                  <a:pt x="10072" y="1696"/>
                  <a:pt x="10072" y="1690"/>
                  <a:pt x="10067" y="1690"/>
                </a:cubicBezTo>
                <a:cubicBezTo>
                  <a:pt x="10061" y="1684"/>
                  <a:pt x="10055" y="1690"/>
                  <a:pt x="10043" y="1690"/>
                </a:cubicBezTo>
                <a:cubicBezTo>
                  <a:pt x="10037" y="1690"/>
                  <a:pt x="10031" y="1684"/>
                  <a:pt x="10031" y="1684"/>
                </a:cubicBezTo>
                <a:cubicBezTo>
                  <a:pt x="10031" y="1672"/>
                  <a:pt x="10037" y="1660"/>
                  <a:pt x="10037" y="1648"/>
                </a:cubicBezTo>
                <a:cubicBezTo>
                  <a:pt x="10037" y="1642"/>
                  <a:pt x="10031" y="1642"/>
                  <a:pt x="10031" y="1636"/>
                </a:cubicBezTo>
                <a:cubicBezTo>
                  <a:pt x="10019" y="1636"/>
                  <a:pt x="10019" y="1642"/>
                  <a:pt x="10013" y="1642"/>
                </a:cubicBezTo>
                <a:cubicBezTo>
                  <a:pt x="10013" y="1678"/>
                  <a:pt x="10013" y="1678"/>
                  <a:pt x="10013" y="1678"/>
                </a:cubicBezTo>
                <a:cubicBezTo>
                  <a:pt x="10007" y="1678"/>
                  <a:pt x="10007" y="1684"/>
                  <a:pt x="10001" y="1684"/>
                </a:cubicBezTo>
                <a:cubicBezTo>
                  <a:pt x="9995" y="1684"/>
                  <a:pt x="9990" y="1678"/>
                  <a:pt x="9983" y="1678"/>
                </a:cubicBezTo>
                <a:cubicBezTo>
                  <a:pt x="9972" y="1678"/>
                  <a:pt x="9966" y="1684"/>
                  <a:pt x="9954" y="1690"/>
                </a:cubicBezTo>
                <a:cubicBezTo>
                  <a:pt x="9954" y="1690"/>
                  <a:pt x="9954" y="1696"/>
                  <a:pt x="9960" y="1702"/>
                </a:cubicBezTo>
                <a:cubicBezTo>
                  <a:pt x="9960" y="1702"/>
                  <a:pt x="9966" y="1702"/>
                  <a:pt x="9966" y="1708"/>
                </a:cubicBezTo>
                <a:cubicBezTo>
                  <a:pt x="9966" y="1708"/>
                  <a:pt x="9966" y="1714"/>
                  <a:pt x="9966" y="1720"/>
                </a:cubicBezTo>
                <a:cubicBezTo>
                  <a:pt x="9954" y="1720"/>
                  <a:pt x="9948" y="1714"/>
                  <a:pt x="9936" y="1720"/>
                </a:cubicBezTo>
                <a:cubicBezTo>
                  <a:pt x="9930" y="1720"/>
                  <a:pt x="9924" y="1720"/>
                  <a:pt x="9924" y="1720"/>
                </a:cubicBezTo>
                <a:cubicBezTo>
                  <a:pt x="9918" y="1720"/>
                  <a:pt x="9912" y="1720"/>
                  <a:pt x="9912" y="1720"/>
                </a:cubicBezTo>
                <a:cubicBezTo>
                  <a:pt x="9906" y="1720"/>
                  <a:pt x="9906" y="1725"/>
                  <a:pt x="9901" y="1725"/>
                </a:cubicBezTo>
                <a:cubicBezTo>
                  <a:pt x="9895" y="1731"/>
                  <a:pt x="9901" y="1737"/>
                  <a:pt x="9895" y="1737"/>
                </a:cubicBezTo>
                <a:cubicBezTo>
                  <a:pt x="9895" y="1743"/>
                  <a:pt x="9889" y="1743"/>
                  <a:pt x="9883" y="1743"/>
                </a:cubicBezTo>
                <a:cubicBezTo>
                  <a:pt x="9883" y="1743"/>
                  <a:pt x="9877" y="1749"/>
                  <a:pt x="9877" y="1755"/>
                </a:cubicBezTo>
                <a:cubicBezTo>
                  <a:pt x="9871" y="1755"/>
                  <a:pt x="9877" y="1761"/>
                  <a:pt x="9871" y="1767"/>
                </a:cubicBezTo>
                <a:cubicBezTo>
                  <a:pt x="9871" y="1767"/>
                  <a:pt x="9865" y="1761"/>
                  <a:pt x="9859" y="1767"/>
                </a:cubicBezTo>
                <a:cubicBezTo>
                  <a:pt x="9853" y="1767"/>
                  <a:pt x="9853" y="1773"/>
                  <a:pt x="9847" y="1779"/>
                </a:cubicBezTo>
                <a:cubicBezTo>
                  <a:pt x="9871" y="1779"/>
                  <a:pt x="9871" y="1779"/>
                  <a:pt x="9871" y="1779"/>
                </a:cubicBezTo>
                <a:cubicBezTo>
                  <a:pt x="9877" y="1779"/>
                  <a:pt x="9877" y="1779"/>
                  <a:pt x="9883" y="1773"/>
                </a:cubicBezTo>
                <a:cubicBezTo>
                  <a:pt x="9889" y="1773"/>
                  <a:pt x="9889" y="1767"/>
                  <a:pt x="9889" y="1761"/>
                </a:cubicBezTo>
                <a:cubicBezTo>
                  <a:pt x="9895" y="1761"/>
                  <a:pt x="9901" y="1761"/>
                  <a:pt x="9901" y="1755"/>
                </a:cubicBezTo>
                <a:cubicBezTo>
                  <a:pt x="9906" y="1755"/>
                  <a:pt x="9912" y="1755"/>
                  <a:pt x="9912" y="1755"/>
                </a:cubicBezTo>
                <a:cubicBezTo>
                  <a:pt x="9918" y="1755"/>
                  <a:pt x="9924" y="1755"/>
                  <a:pt x="9924" y="1755"/>
                </a:cubicBezTo>
                <a:cubicBezTo>
                  <a:pt x="9930" y="1755"/>
                  <a:pt x="9936" y="1761"/>
                  <a:pt x="9936" y="1755"/>
                </a:cubicBezTo>
                <a:cubicBezTo>
                  <a:pt x="9942" y="1755"/>
                  <a:pt x="9942" y="1749"/>
                  <a:pt x="9948" y="1749"/>
                </a:cubicBezTo>
                <a:cubicBezTo>
                  <a:pt x="9954" y="1743"/>
                  <a:pt x="9948" y="1737"/>
                  <a:pt x="9954" y="1737"/>
                </a:cubicBezTo>
                <a:cubicBezTo>
                  <a:pt x="9960" y="1737"/>
                  <a:pt x="9960" y="1737"/>
                  <a:pt x="9966" y="1737"/>
                </a:cubicBezTo>
                <a:cubicBezTo>
                  <a:pt x="9972" y="1737"/>
                  <a:pt x="9972" y="1737"/>
                  <a:pt x="9978" y="1737"/>
                </a:cubicBezTo>
                <a:cubicBezTo>
                  <a:pt x="9983" y="1737"/>
                  <a:pt x="9983" y="1731"/>
                  <a:pt x="9990" y="1725"/>
                </a:cubicBezTo>
                <a:cubicBezTo>
                  <a:pt x="10001" y="1725"/>
                  <a:pt x="10007" y="1725"/>
                  <a:pt x="10019" y="1725"/>
                </a:cubicBezTo>
                <a:cubicBezTo>
                  <a:pt x="10031" y="1725"/>
                  <a:pt x="10037" y="1725"/>
                  <a:pt x="10049" y="1725"/>
                </a:cubicBezTo>
                <a:cubicBezTo>
                  <a:pt x="10055" y="1731"/>
                  <a:pt x="10055" y="1737"/>
                  <a:pt x="10061" y="1737"/>
                </a:cubicBezTo>
                <a:cubicBezTo>
                  <a:pt x="10055" y="1749"/>
                  <a:pt x="10055" y="1749"/>
                  <a:pt x="10055" y="1749"/>
                </a:cubicBezTo>
                <a:cubicBezTo>
                  <a:pt x="10043" y="1749"/>
                  <a:pt x="10037" y="1749"/>
                  <a:pt x="10031" y="1749"/>
                </a:cubicBezTo>
                <a:cubicBezTo>
                  <a:pt x="10025" y="1749"/>
                  <a:pt x="10025" y="1749"/>
                  <a:pt x="10019" y="1749"/>
                </a:cubicBezTo>
                <a:lnTo>
                  <a:pt x="10019" y="1761"/>
                </a:lnTo>
                <a:cubicBezTo>
                  <a:pt x="10013" y="1761"/>
                  <a:pt x="10007" y="1761"/>
                  <a:pt x="10007" y="1761"/>
                </a:cubicBezTo>
                <a:cubicBezTo>
                  <a:pt x="10001" y="1761"/>
                  <a:pt x="9995" y="1761"/>
                  <a:pt x="9995" y="1761"/>
                </a:cubicBezTo>
                <a:cubicBezTo>
                  <a:pt x="9990" y="1761"/>
                  <a:pt x="9983" y="1767"/>
                  <a:pt x="9983" y="1767"/>
                </a:cubicBezTo>
                <a:cubicBezTo>
                  <a:pt x="9983" y="1773"/>
                  <a:pt x="9983" y="1779"/>
                  <a:pt x="9978" y="1779"/>
                </a:cubicBezTo>
                <a:cubicBezTo>
                  <a:pt x="9978" y="1785"/>
                  <a:pt x="9978" y="1785"/>
                  <a:pt x="9972" y="1791"/>
                </a:cubicBezTo>
                <a:cubicBezTo>
                  <a:pt x="9972" y="1797"/>
                  <a:pt x="9966" y="1791"/>
                  <a:pt x="9966" y="1797"/>
                </a:cubicBezTo>
                <a:cubicBezTo>
                  <a:pt x="9960" y="1802"/>
                  <a:pt x="9960" y="1802"/>
                  <a:pt x="9960" y="1809"/>
                </a:cubicBezTo>
                <a:cubicBezTo>
                  <a:pt x="9954" y="1814"/>
                  <a:pt x="9960" y="1814"/>
                  <a:pt x="9960" y="1820"/>
                </a:cubicBezTo>
                <a:cubicBezTo>
                  <a:pt x="9960" y="1826"/>
                  <a:pt x="9960" y="1832"/>
                  <a:pt x="9960" y="1844"/>
                </a:cubicBezTo>
                <a:cubicBezTo>
                  <a:pt x="9942" y="1844"/>
                  <a:pt x="9930" y="1838"/>
                  <a:pt x="9924" y="1850"/>
                </a:cubicBezTo>
                <a:cubicBezTo>
                  <a:pt x="9918" y="1856"/>
                  <a:pt x="9918" y="1862"/>
                  <a:pt x="9912" y="1874"/>
                </a:cubicBezTo>
                <a:cubicBezTo>
                  <a:pt x="9912" y="1874"/>
                  <a:pt x="9906" y="1874"/>
                  <a:pt x="9901" y="1880"/>
                </a:cubicBezTo>
                <a:cubicBezTo>
                  <a:pt x="9901" y="1880"/>
                  <a:pt x="9895" y="1880"/>
                  <a:pt x="9889" y="1886"/>
                </a:cubicBezTo>
                <a:cubicBezTo>
                  <a:pt x="9889" y="1886"/>
                  <a:pt x="9889" y="1891"/>
                  <a:pt x="9883" y="1897"/>
                </a:cubicBezTo>
                <a:cubicBezTo>
                  <a:pt x="9883" y="1897"/>
                  <a:pt x="9877" y="1897"/>
                  <a:pt x="9877" y="1903"/>
                </a:cubicBezTo>
                <a:cubicBezTo>
                  <a:pt x="9871" y="1903"/>
                  <a:pt x="9865" y="1909"/>
                  <a:pt x="9865" y="1909"/>
                </a:cubicBezTo>
                <a:cubicBezTo>
                  <a:pt x="9859" y="1915"/>
                  <a:pt x="9865" y="1921"/>
                  <a:pt x="9865" y="1921"/>
                </a:cubicBezTo>
                <a:cubicBezTo>
                  <a:pt x="9865" y="1927"/>
                  <a:pt x="9865" y="1933"/>
                  <a:pt x="9865" y="1933"/>
                </a:cubicBezTo>
                <a:cubicBezTo>
                  <a:pt x="9859" y="1939"/>
                  <a:pt x="9853" y="1939"/>
                  <a:pt x="9853" y="1945"/>
                </a:cubicBezTo>
                <a:cubicBezTo>
                  <a:pt x="9847" y="1951"/>
                  <a:pt x="9841" y="1951"/>
                  <a:pt x="9841" y="1957"/>
                </a:cubicBezTo>
                <a:cubicBezTo>
                  <a:pt x="9841" y="1963"/>
                  <a:pt x="9841" y="1975"/>
                  <a:pt x="9841" y="1980"/>
                </a:cubicBezTo>
                <a:cubicBezTo>
                  <a:pt x="9841" y="1986"/>
                  <a:pt x="9835" y="1986"/>
                  <a:pt x="9835" y="1992"/>
                </a:cubicBezTo>
                <a:cubicBezTo>
                  <a:pt x="9835" y="1992"/>
                  <a:pt x="9835" y="1998"/>
                  <a:pt x="9835" y="2004"/>
                </a:cubicBezTo>
                <a:cubicBezTo>
                  <a:pt x="9829" y="1992"/>
                  <a:pt x="9829" y="1992"/>
                  <a:pt x="9829" y="1992"/>
                </a:cubicBezTo>
                <a:cubicBezTo>
                  <a:pt x="9829" y="1992"/>
                  <a:pt x="9824" y="1998"/>
                  <a:pt x="9818" y="1998"/>
                </a:cubicBezTo>
                <a:cubicBezTo>
                  <a:pt x="9812" y="2004"/>
                  <a:pt x="9806" y="2004"/>
                  <a:pt x="9800" y="2010"/>
                </a:cubicBezTo>
                <a:cubicBezTo>
                  <a:pt x="9795" y="2010"/>
                  <a:pt x="9795" y="2016"/>
                  <a:pt x="9789" y="2022"/>
                </a:cubicBezTo>
                <a:cubicBezTo>
                  <a:pt x="9783" y="2022"/>
                  <a:pt x="9783" y="2028"/>
                  <a:pt x="9777" y="2028"/>
                </a:cubicBezTo>
                <a:cubicBezTo>
                  <a:pt x="9777" y="2028"/>
                  <a:pt x="9771" y="2028"/>
                  <a:pt x="9765" y="2028"/>
                </a:cubicBezTo>
                <a:cubicBezTo>
                  <a:pt x="9765" y="2028"/>
                  <a:pt x="9753" y="2034"/>
                  <a:pt x="9747" y="2034"/>
                </a:cubicBezTo>
                <a:cubicBezTo>
                  <a:pt x="9747" y="2034"/>
                  <a:pt x="9741" y="2040"/>
                  <a:pt x="9736" y="2040"/>
                </a:cubicBezTo>
                <a:cubicBezTo>
                  <a:pt x="9741" y="2057"/>
                  <a:pt x="9741" y="2057"/>
                  <a:pt x="9741" y="2057"/>
                </a:cubicBezTo>
                <a:cubicBezTo>
                  <a:pt x="9747" y="2057"/>
                  <a:pt x="9747" y="2057"/>
                  <a:pt x="9753" y="2057"/>
                </a:cubicBezTo>
                <a:cubicBezTo>
                  <a:pt x="9759" y="2057"/>
                  <a:pt x="9759" y="2057"/>
                  <a:pt x="9765" y="2057"/>
                </a:cubicBezTo>
                <a:cubicBezTo>
                  <a:pt x="9789" y="2057"/>
                  <a:pt x="9789" y="2057"/>
                  <a:pt x="9789" y="2057"/>
                </a:cubicBezTo>
                <a:cubicBezTo>
                  <a:pt x="9789" y="2063"/>
                  <a:pt x="9783" y="2063"/>
                  <a:pt x="9783" y="2069"/>
                </a:cubicBezTo>
                <a:cubicBezTo>
                  <a:pt x="9783" y="2075"/>
                  <a:pt x="9783" y="2081"/>
                  <a:pt x="9783" y="2081"/>
                </a:cubicBezTo>
                <a:cubicBezTo>
                  <a:pt x="9783" y="2087"/>
                  <a:pt x="9777" y="2087"/>
                  <a:pt x="9771" y="2087"/>
                </a:cubicBezTo>
                <a:cubicBezTo>
                  <a:pt x="9771" y="2087"/>
                  <a:pt x="9765" y="2093"/>
                  <a:pt x="9759" y="2093"/>
                </a:cubicBezTo>
                <a:cubicBezTo>
                  <a:pt x="9753" y="2093"/>
                  <a:pt x="9753" y="2099"/>
                  <a:pt x="9747" y="2105"/>
                </a:cubicBezTo>
                <a:cubicBezTo>
                  <a:pt x="9747" y="2105"/>
                  <a:pt x="9736" y="2105"/>
                  <a:pt x="9730" y="2105"/>
                </a:cubicBezTo>
                <a:cubicBezTo>
                  <a:pt x="9730" y="2111"/>
                  <a:pt x="9724" y="2111"/>
                  <a:pt x="9724" y="2117"/>
                </a:cubicBezTo>
                <a:cubicBezTo>
                  <a:pt x="9718" y="2117"/>
                  <a:pt x="9712" y="2123"/>
                  <a:pt x="9712" y="2123"/>
                </a:cubicBezTo>
                <a:cubicBezTo>
                  <a:pt x="9706" y="2129"/>
                  <a:pt x="9700" y="2129"/>
                  <a:pt x="9700" y="2129"/>
                </a:cubicBezTo>
                <a:cubicBezTo>
                  <a:pt x="9694" y="2129"/>
                  <a:pt x="9688" y="2134"/>
                  <a:pt x="9688" y="2134"/>
                </a:cubicBezTo>
                <a:cubicBezTo>
                  <a:pt x="9682" y="2141"/>
                  <a:pt x="9682" y="2146"/>
                  <a:pt x="9682" y="2146"/>
                </a:cubicBezTo>
                <a:cubicBezTo>
                  <a:pt x="9676" y="2152"/>
                  <a:pt x="9682" y="2158"/>
                  <a:pt x="9676" y="2158"/>
                </a:cubicBezTo>
                <a:cubicBezTo>
                  <a:pt x="9676" y="2164"/>
                  <a:pt x="9670" y="2170"/>
                  <a:pt x="9658" y="2170"/>
                </a:cubicBezTo>
                <a:cubicBezTo>
                  <a:pt x="9647" y="2170"/>
                  <a:pt x="9647" y="2158"/>
                  <a:pt x="9635" y="2158"/>
                </a:cubicBezTo>
                <a:cubicBezTo>
                  <a:pt x="9611" y="2158"/>
                  <a:pt x="9611" y="2158"/>
                  <a:pt x="9611" y="2158"/>
                </a:cubicBezTo>
                <a:cubicBezTo>
                  <a:pt x="9605" y="2182"/>
                  <a:pt x="9605" y="2182"/>
                  <a:pt x="9605" y="2182"/>
                </a:cubicBezTo>
                <a:cubicBezTo>
                  <a:pt x="9611" y="2188"/>
                  <a:pt x="9611" y="2194"/>
                  <a:pt x="9617" y="2200"/>
                </a:cubicBezTo>
                <a:cubicBezTo>
                  <a:pt x="9605" y="2206"/>
                  <a:pt x="9593" y="2206"/>
                  <a:pt x="9581" y="2212"/>
                </a:cubicBezTo>
                <a:cubicBezTo>
                  <a:pt x="9575" y="2212"/>
                  <a:pt x="9575" y="2212"/>
                  <a:pt x="9570" y="2212"/>
                </a:cubicBezTo>
                <a:cubicBezTo>
                  <a:pt x="9558" y="2212"/>
                  <a:pt x="9558" y="2218"/>
                  <a:pt x="9546" y="2223"/>
                </a:cubicBezTo>
                <a:cubicBezTo>
                  <a:pt x="9540" y="2223"/>
                  <a:pt x="9540" y="2229"/>
                  <a:pt x="9534" y="2229"/>
                </a:cubicBezTo>
                <a:cubicBezTo>
                  <a:pt x="9534" y="2235"/>
                  <a:pt x="9528" y="2235"/>
                  <a:pt x="9522" y="2241"/>
                </a:cubicBezTo>
                <a:cubicBezTo>
                  <a:pt x="9522" y="2241"/>
                  <a:pt x="9516" y="2235"/>
                  <a:pt x="9510" y="2241"/>
                </a:cubicBezTo>
                <a:cubicBezTo>
                  <a:pt x="9510" y="2241"/>
                  <a:pt x="9504" y="2241"/>
                  <a:pt x="9498" y="2247"/>
                </a:cubicBezTo>
                <a:cubicBezTo>
                  <a:pt x="9498" y="2247"/>
                  <a:pt x="9504" y="2253"/>
                  <a:pt x="9498" y="2259"/>
                </a:cubicBezTo>
                <a:cubicBezTo>
                  <a:pt x="9498" y="2259"/>
                  <a:pt x="9504" y="2265"/>
                  <a:pt x="9498" y="2265"/>
                </a:cubicBezTo>
                <a:cubicBezTo>
                  <a:pt x="9498" y="2271"/>
                  <a:pt x="9492" y="2277"/>
                  <a:pt x="9492" y="2277"/>
                </a:cubicBezTo>
                <a:cubicBezTo>
                  <a:pt x="9487" y="2283"/>
                  <a:pt x="9481" y="2289"/>
                  <a:pt x="9481" y="2289"/>
                </a:cubicBezTo>
                <a:cubicBezTo>
                  <a:pt x="9475" y="2289"/>
                  <a:pt x="9469" y="2289"/>
                  <a:pt x="9469" y="2289"/>
                </a:cubicBezTo>
                <a:cubicBezTo>
                  <a:pt x="9463" y="2289"/>
                  <a:pt x="9457" y="2289"/>
                  <a:pt x="9457" y="2289"/>
                </a:cubicBezTo>
                <a:cubicBezTo>
                  <a:pt x="9451" y="2289"/>
                  <a:pt x="9451" y="2295"/>
                  <a:pt x="9445" y="2295"/>
                </a:cubicBezTo>
                <a:cubicBezTo>
                  <a:pt x="9439" y="2300"/>
                  <a:pt x="9433" y="2300"/>
                  <a:pt x="9433" y="2307"/>
                </a:cubicBezTo>
                <a:cubicBezTo>
                  <a:pt x="9433" y="2307"/>
                  <a:pt x="9433" y="2312"/>
                  <a:pt x="9433" y="2318"/>
                </a:cubicBezTo>
                <a:cubicBezTo>
                  <a:pt x="9433" y="2324"/>
                  <a:pt x="9439" y="2324"/>
                  <a:pt x="9439" y="2330"/>
                </a:cubicBezTo>
                <a:cubicBezTo>
                  <a:pt x="9439" y="2330"/>
                  <a:pt x="9439" y="2336"/>
                  <a:pt x="9433" y="2342"/>
                </a:cubicBezTo>
                <a:cubicBezTo>
                  <a:pt x="9433" y="2342"/>
                  <a:pt x="9427" y="2342"/>
                  <a:pt x="9421" y="2342"/>
                </a:cubicBezTo>
                <a:cubicBezTo>
                  <a:pt x="9421" y="2348"/>
                  <a:pt x="9421" y="2348"/>
                  <a:pt x="9421" y="2354"/>
                </a:cubicBezTo>
                <a:cubicBezTo>
                  <a:pt x="9421" y="2360"/>
                  <a:pt x="9421" y="2360"/>
                  <a:pt x="9421" y="2366"/>
                </a:cubicBezTo>
                <a:cubicBezTo>
                  <a:pt x="9421" y="2372"/>
                  <a:pt x="9427" y="2378"/>
                  <a:pt x="9427" y="2384"/>
                </a:cubicBezTo>
                <a:cubicBezTo>
                  <a:pt x="9427" y="2389"/>
                  <a:pt x="9433" y="2395"/>
                  <a:pt x="9427" y="2401"/>
                </a:cubicBezTo>
                <a:cubicBezTo>
                  <a:pt x="9427" y="2407"/>
                  <a:pt x="9421" y="2401"/>
                  <a:pt x="9415" y="2401"/>
                </a:cubicBezTo>
                <a:cubicBezTo>
                  <a:pt x="9409" y="2407"/>
                  <a:pt x="9415" y="2413"/>
                  <a:pt x="9409" y="2413"/>
                </a:cubicBezTo>
                <a:cubicBezTo>
                  <a:pt x="9409" y="2437"/>
                  <a:pt x="9409" y="2437"/>
                  <a:pt x="9409" y="2437"/>
                </a:cubicBezTo>
                <a:cubicBezTo>
                  <a:pt x="9439" y="2437"/>
                  <a:pt x="9439" y="2437"/>
                  <a:pt x="9439" y="2437"/>
                </a:cubicBezTo>
                <a:cubicBezTo>
                  <a:pt x="9445" y="2437"/>
                  <a:pt x="9451" y="2431"/>
                  <a:pt x="9451" y="2431"/>
                </a:cubicBezTo>
                <a:cubicBezTo>
                  <a:pt x="9457" y="2437"/>
                  <a:pt x="9463" y="2437"/>
                  <a:pt x="9463" y="2437"/>
                </a:cubicBezTo>
                <a:cubicBezTo>
                  <a:pt x="9469" y="2443"/>
                  <a:pt x="9469" y="2449"/>
                  <a:pt x="9469" y="2449"/>
                </a:cubicBezTo>
                <a:cubicBezTo>
                  <a:pt x="9469" y="2455"/>
                  <a:pt x="9463" y="2461"/>
                  <a:pt x="9463" y="2461"/>
                </a:cubicBezTo>
                <a:cubicBezTo>
                  <a:pt x="9457" y="2466"/>
                  <a:pt x="9451" y="2461"/>
                  <a:pt x="9451" y="2466"/>
                </a:cubicBezTo>
                <a:cubicBezTo>
                  <a:pt x="9451" y="2473"/>
                  <a:pt x="9451" y="2473"/>
                  <a:pt x="9451" y="2478"/>
                </a:cubicBezTo>
                <a:cubicBezTo>
                  <a:pt x="9451" y="2484"/>
                  <a:pt x="9451" y="2484"/>
                  <a:pt x="9451" y="2490"/>
                </a:cubicBezTo>
                <a:cubicBezTo>
                  <a:pt x="9451" y="2496"/>
                  <a:pt x="9439" y="2490"/>
                  <a:pt x="9433" y="2496"/>
                </a:cubicBezTo>
                <a:cubicBezTo>
                  <a:pt x="9433" y="2502"/>
                  <a:pt x="9433" y="2502"/>
                  <a:pt x="9433" y="2508"/>
                </a:cubicBezTo>
                <a:cubicBezTo>
                  <a:pt x="9433" y="2514"/>
                  <a:pt x="9433" y="2514"/>
                  <a:pt x="9433" y="2520"/>
                </a:cubicBezTo>
                <a:cubicBezTo>
                  <a:pt x="9451" y="2520"/>
                  <a:pt x="9463" y="2520"/>
                  <a:pt x="9481" y="2526"/>
                </a:cubicBezTo>
                <a:cubicBezTo>
                  <a:pt x="9481" y="2532"/>
                  <a:pt x="9481" y="2544"/>
                  <a:pt x="9481" y="2550"/>
                </a:cubicBezTo>
                <a:cubicBezTo>
                  <a:pt x="9475" y="2555"/>
                  <a:pt x="9469" y="2555"/>
                  <a:pt x="9469" y="2561"/>
                </a:cubicBezTo>
                <a:cubicBezTo>
                  <a:pt x="9463" y="2561"/>
                  <a:pt x="9463" y="2567"/>
                  <a:pt x="9463" y="2573"/>
                </a:cubicBezTo>
                <a:lnTo>
                  <a:pt x="9469" y="2579"/>
                </a:lnTo>
                <a:cubicBezTo>
                  <a:pt x="9469" y="2585"/>
                  <a:pt x="9469" y="2585"/>
                  <a:pt x="9469" y="2591"/>
                </a:cubicBezTo>
                <a:cubicBezTo>
                  <a:pt x="9475" y="2591"/>
                  <a:pt x="9481" y="2591"/>
                  <a:pt x="9492" y="2591"/>
                </a:cubicBezTo>
                <a:cubicBezTo>
                  <a:pt x="9492" y="2591"/>
                  <a:pt x="9498" y="2591"/>
                  <a:pt x="9504" y="2591"/>
                </a:cubicBezTo>
                <a:cubicBezTo>
                  <a:pt x="9510" y="2591"/>
                  <a:pt x="9510" y="2597"/>
                  <a:pt x="9510" y="2603"/>
                </a:cubicBezTo>
                <a:cubicBezTo>
                  <a:pt x="9516" y="2603"/>
                  <a:pt x="9522" y="2609"/>
                  <a:pt x="9522" y="2615"/>
                </a:cubicBezTo>
                <a:cubicBezTo>
                  <a:pt x="9546" y="2609"/>
                  <a:pt x="9546" y="2609"/>
                  <a:pt x="9546" y="2609"/>
                </a:cubicBezTo>
                <a:cubicBezTo>
                  <a:pt x="9552" y="2609"/>
                  <a:pt x="9558" y="2609"/>
                  <a:pt x="9558" y="2609"/>
                </a:cubicBezTo>
                <a:cubicBezTo>
                  <a:pt x="9564" y="2615"/>
                  <a:pt x="9570" y="2615"/>
                  <a:pt x="9575" y="2615"/>
                </a:cubicBezTo>
                <a:cubicBezTo>
                  <a:pt x="9587" y="2615"/>
                  <a:pt x="9593" y="2615"/>
                  <a:pt x="9605" y="2609"/>
                </a:cubicBezTo>
                <a:cubicBezTo>
                  <a:pt x="9611" y="2603"/>
                  <a:pt x="9605" y="2597"/>
                  <a:pt x="9611" y="2597"/>
                </a:cubicBezTo>
                <a:cubicBezTo>
                  <a:pt x="9617" y="2597"/>
                  <a:pt x="9623" y="2597"/>
                  <a:pt x="9623" y="2597"/>
                </a:cubicBezTo>
                <a:cubicBezTo>
                  <a:pt x="9629" y="2597"/>
                  <a:pt x="9635" y="2597"/>
                  <a:pt x="9635" y="2591"/>
                </a:cubicBezTo>
                <a:cubicBezTo>
                  <a:pt x="9641" y="2591"/>
                  <a:pt x="9641" y="2585"/>
                  <a:pt x="9647" y="2585"/>
                </a:cubicBezTo>
                <a:cubicBezTo>
                  <a:pt x="9653" y="2585"/>
                  <a:pt x="9653" y="2579"/>
                  <a:pt x="9653" y="2573"/>
                </a:cubicBezTo>
                <a:cubicBezTo>
                  <a:pt x="9658" y="2567"/>
                  <a:pt x="9658" y="2567"/>
                  <a:pt x="9664" y="2561"/>
                </a:cubicBezTo>
                <a:cubicBezTo>
                  <a:pt x="9670" y="2555"/>
                  <a:pt x="9676" y="2550"/>
                  <a:pt x="9682" y="2538"/>
                </a:cubicBezTo>
                <a:cubicBezTo>
                  <a:pt x="9682" y="2538"/>
                  <a:pt x="9682" y="2532"/>
                  <a:pt x="9688" y="2526"/>
                </a:cubicBezTo>
                <a:cubicBezTo>
                  <a:pt x="9694" y="2526"/>
                  <a:pt x="9700" y="2526"/>
                  <a:pt x="9700" y="2526"/>
                </a:cubicBezTo>
                <a:cubicBezTo>
                  <a:pt x="9706" y="2526"/>
                  <a:pt x="9706" y="2526"/>
                  <a:pt x="9712" y="2526"/>
                </a:cubicBezTo>
                <a:cubicBezTo>
                  <a:pt x="9718" y="2526"/>
                  <a:pt x="9718" y="2520"/>
                  <a:pt x="9724" y="2520"/>
                </a:cubicBezTo>
                <a:cubicBezTo>
                  <a:pt x="9724" y="2496"/>
                  <a:pt x="9724" y="2496"/>
                  <a:pt x="9724" y="2496"/>
                </a:cubicBezTo>
                <a:cubicBezTo>
                  <a:pt x="9730" y="2502"/>
                  <a:pt x="9730" y="2496"/>
                  <a:pt x="9736" y="2496"/>
                </a:cubicBezTo>
                <a:cubicBezTo>
                  <a:pt x="9741" y="2502"/>
                  <a:pt x="9741" y="2502"/>
                  <a:pt x="9747" y="2502"/>
                </a:cubicBezTo>
                <a:cubicBezTo>
                  <a:pt x="9747" y="2508"/>
                  <a:pt x="9753" y="2514"/>
                  <a:pt x="9753" y="2514"/>
                </a:cubicBezTo>
                <a:cubicBezTo>
                  <a:pt x="9753" y="2520"/>
                  <a:pt x="9753" y="2526"/>
                  <a:pt x="9753" y="2526"/>
                </a:cubicBezTo>
                <a:cubicBezTo>
                  <a:pt x="9753" y="2532"/>
                  <a:pt x="9765" y="2532"/>
                  <a:pt x="9765" y="2538"/>
                </a:cubicBezTo>
                <a:cubicBezTo>
                  <a:pt x="9765" y="2544"/>
                  <a:pt x="9759" y="2555"/>
                  <a:pt x="9765" y="2561"/>
                </a:cubicBezTo>
                <a:cubicBezTo>
                  <a:pt x="9765" y="2567"/>
                  <a:pt x="9765" y="2567"/>
                  <a:pt x="9765" y="2573"/>
                </a:cubicBezTo>
                <a:cubicBezTo>
                  <a:pt x="9771" y="2579"/>
                  <a:pt x="9777" y="2579"/>
                  <a:pt x="9777" y="2579"/>
                </a:cubicBezTo>
                <a:cubicBezTo>
                  <a:pt x="9783" y="2585"/>
                  <a:pt x="9789" y="2591"/>
                  <a:pt x="9789" y="2597"/>
                </a:cubicBezTo>
                <a:cubicBezTo>
                  <a:pt x="9789" y="2603"/>
                  <a:pt x="9789" y="2603"/>
                  <a:pt x="9789" y="2603"/>
                </a:cubicBezTo>
                <a:cubicBezTo>
                  <a:pt x="9789" y="2609"/>
                  <a:pt x="9777" y="2609"/>
                  <a:pt x="9777" y="2615"/>
                </a:cubicBezTo>
                <a:cubicBezTo>
                  <a:pt x="9777" y="2621"/>
                  <a:pt x="9783" y="2627"/>
                  <a:pt x="9783" y="2627"/>
                </a:cubicBezTo>
                <a:cubicBezTo>
                  <a:pt x="9783" y="2639"/>
                  <a:pt x="9789" y="2644"/>
                  <a:pt x="9795" y="2650"/>
                </a:cubicBezTo>
                <a:cubicBezTo>
                  <a:pt x="9800" y="2650"/>
                  <a:pt x="9800" y="2650"/>
                  <a:pt x="9806" y="2650"/>
                </a:cubicBezTo>
                <a:cubicBezTo>
                  <a:pt x="9812" y="2656"/>
                  <a:pt x="9812" y="2662"/>
                  <a:pt x="9812" y="2662"/>
                </a:cubicBezTo>
                <a:cubicBezTo>
                  <a:pt x="9818" y="2668"/>
                  <a:pt x="9824" y="2668"/>
                  <a:pt x="9824" y="2674"/>
                </a:cubicBezTo>
                <a:cubicBezTo>
                  <a:pt x="9824" y="2686"/>
                  <a:pt x="9824" y="2686"/>
                  <a:pt x="9824" y="2686"/>
                </a:cubicBezTo>
                <a:cubicBezTo>
                  <a:pt x="9824" y="2698"/>
                  <a:pt x="9824" y="2698"/>
                  <a:pt x="9824" y="2698"/>
                </a:cubicBezTo>
                <a:cubicBezTo>
                  <a:pt x="9824" y="2710"/>
                  <a:pt x="9829" y="2716"/>
                  <a:pt x="9829" y="2721"/>
                </a:cubicBezTo>
                <a:cubicBezTo>
                  <a:pt x="9835" y="2727"/>
                  <a:pt x="9841" y="2727"/>
                  <a:pt x="9841" y="2727"/>
                </a:cubicBezTo>
                <a:cubicBezTo>
                  <a:pt x="9847" y="2733"/>
                  <a:pt x="9853" y="2739"/>
                  <a:pt x="9853" y="2739"/>
                </a:cubicBezTo>
                <a:cubicBezTo>
                  <a:pt x="9859" y="2745"/>
                  <a:pt x="9865" y="2745"/>
                  <a:pt x="9865" y="2751"/>
                </a:cubicBezTo>
                <a:cubicBezTo>
                  <a:pt x="9865" y="2751"/>
                  <a:pt x="9871" y="2757"/>
                  <a:pt x="9871" y="2763"/>
                </a:cubicBezTo>
                <a:cubicBezTo>
                  <a:pt x="9871" y="2763"/>
                  <a:pt x="9865" y="2769"/>
                  <a:pt x="9865" y="2775"/>
                </a:cubicBezTo>
                <a:cubicBezTo>
                  <a:pt x="9865" y="2781"/>
                  <a:pt x="9859" y="2781"/>
                  <a:pt x="9859" y="2793"/>
                </a:cubicBezTo>
                <a:cubicBezTo>
                  <a:pt x="9859" y="2799"/>
                  <a:pt x="9859" y="2799"/>
                  <a:pt x="9859" y="2799"/>
                </a:cubicBezTo>
                <a:lnTo>
                  <a:pt x="9865" y="2805"/>
                </a:lnTo>
                <a:cubicBezTo>
                  <a:pt x="9865" y="2810"/>
                  <a:pt x="9865" y="2816"/>
                  <a:pt x="9865" y="2816"/>
                </a:cubicBezTo>
                <a:cubicBezTo>
                  <a:pt x="9942" y="2816"/>
                  <a:pt x="9942" y="2816"/>
                  <a:pt x="9942" y="2816"/>
                </a:cubicBezTo>
                <a:cubicBezTo>
                  <a:pt x="9942" y="2810"/>
                  <a:pt x="9942" y="2805"/>
                  <a:pt x="9948" y="2805"/>
                </a:cubicBezTo>
                <a:cubicBezTo>
                  <a:pt x="9948" y="2799"/>
                  <a:pt x="9942" y="2793"/>
                  <a:pt x="9948" y="2793"/>
                </a:cubicBezTo>
                <a:cubicBezTo>
                  <a:pt x="9948" y="2787"/>
                  <a:pt x="9954" y="2781"/>
                  <a:pt x="9954" y="2781"/>
                </a:cubicBezTo>
                <a:cubicBezTo>
                  <a:pt x="9960" y="2775"/>
                  <a:pt x="9960" y="2769"/>
                  <a:pt x="9966" y="2769"/>
                </a:cubicBezTo>
                <a:cubicBezTo>
                  <a:pt x="9972" y="2769"/>
                  <a:pt x="9972" y="2769"/>
                  <a:pt x="9978" y="2769"/>
                </a:cubicBezTo>
                <a:cubicBezTo>
                  <a:pt x="9990" y="2769"/>
                  <a:pt x="9990" y="2769"/>
                  <a:pt x="9990" y="2769"/>
                </a:cubicBezTo>
                <a:cubicBezTo>
                  <a:pt x="9990" y="2769"/>
                  <a:pt x="9995" y="2769"/>
                  <a:pt x="10001" y="2769"/>
                </a:cubicBezTo>
                <a:cubicBezTo>
                  <a:pt x="10001" y="2769"/>
                  <a:pt x="10007" y="2775"/>
                  <a:pt x="10013" y="2775"/>
                </a:cubicBezTo>
                <a:cubicBezTo>
                  <a:pt x="10019" y="2775"/>
                  <a:pt x="10019" y="2775"/>
                  <a:pt x="10025" y="2769"/>
                </a:cubicBezTo>
                <a:cubicBezTo>
                  <a:pt x="10025" y="2769"/>
                  <a:pt x="10025" y="2763"/>
                  <a:pt x="10031" y="2757"/>
                </a:cubicBezTo>
                <a:cubicBezTo>
                  <a:pt x="10037" y="2757"/>
                  <a:pt x="10049" y="2757"/>
                  <a:pt x="10055" y="2757"/>
                </a:cubicBezTo>
                <a:cubicBezTo>
                  <a:pt x="10055" y="2721"/>
                  <a:pt x="10055" y="2721"/>
                  <a:pt x="10055" y="2721"/>
                </a:cubicBezTo>
                <a:cubicBezTo>
                  <a:pt x="10102" y="2721"/>
                  <a:pt x="10102" y="2721"/>
                  <a:pt x="10102" y="2721"/>
                </a:cubicBezTo>
                <a:cubicBezTo>
                  <a:pt x="10102" y="2716"/>
                  <a:pt x="10108" y="2716"/>
                  <a:pt x="10108" y="2710"/>
                </a:cubicBezTo>
                <a:cubicBezTo>
                  <a:pt x="10108" y="2704"/>
                  <a:pt x="10102" y="2698"/>
                  <a:pt x="10102" y="2692"/>
                </a:cubicBezTo>
                <a:cubicBezTo>
                  <a:pt x="10079" y="2692"/>
                  <a:pt x="10079" y="2692"/>
                  <a:pt x="10079" y="2692"/>
                </a:cubicBezTo>
                <a:cubicBezTo>
                  <a:pt x="10079" y="2692"/>
                  <a:pt x="10072" y="2698"/>
                  <a:pt x="10067" y="2698"/>
                </a:cubicBezTo>
                <a:cubicBezTo>
                  <a:pt x="10067" y="2698"/>
                  <a:pt x="10061" y="2698"/>
                  <a:pt x="10055" y="2698"/>
                </a:cubicBezTo>
                <a:cubicBezTo>
                  <a:pt x="10055" y="2692"/>
                  <a:pt x="10061" y="2686"/>
                  <a:pt x="10055" y="2686"/>
                </a:cubicBezTo>
                <a:cubicBezTo>
                  <a:pt x="10055" y="2680"/>
                  <a:pt x="10049" y="2686"/>
                  <a:pt x="10043" y="2680"/>
                </a:cubicBezTo>
                <a:cubicBezTo>
                  <a:pt x="10049" y="2674"/>
                  <a:pt x="10055" y="2668"/>
                  <a:pt x="10061" y="2656"/>
                </a:cubicBezTo>
                <a:lnTo>
                  <a:pt x="10067" y="2650"/>
                </a:lnTo>
                <a:cubicBezTo>
                  <a:pt x="10072" y="2639"/>
                  <a:pt x="10072" y="2632"/>
                  <a:pt x="10072" y="2627"/>
                </a:cubicBezTo>
                <a:cubicBezTo>
                  <a:pt x="10072" y="2615"/>
                  <a:pt x="10072" y="2609"/>
                  <a:pt x="10072" y="2603"/>
                </a:cubicBezTo>
                <a:cubicBezTo>
                  <a:pt x="10072" y="2597"/>
                  <a:pt x="10072" y="2591"/>
                  <a:pt x="10072" y="2591"/>
                </a:cubicBezTo>
                <a:cubicBezTo>
                  <a:pt x="10079" y="2585"/>
                  <a:pt x="10079" y="2585"/>
                  <a:pt x="10079" y="2579"/>
                </a:cubicBezTo>
                <a:cubicBezTo>
                  <a:pt x="10084" y="2573"/>
                  <a:pt x="10090" y="2573"/>
                  <a:pt x="10090" y="2573"/>
                </a:cubicBezTo>
                <a:cubicBezTo>
                  <a:pt x="10096" y="2567"/>
                  <a:pt x="10096" y="2561"/>
                  <a:pt x="10102" y="2561"/>
                </a:cubicBezTo>
                <a:cubicBezTo>
                  <a:pt x="10108" y="2561"/>
                  <a:pt x="10108" y="2561"/>
                  <a:pt x="10114" y="2561"/>
                </a:cubicBezTo>
                <a:cubicBezTo>
                  <a:pt x="10120" y="2555"/>
                  <a:pt x="10120" y="2550"/>
                  <a:pt x="10126" y="2550"/>
                </a:cubicBezTo>
                <a:cubicBezTo>
                  <a:pt x="10132" y="2550"/>
                  <a:pt x="10132" y="2550"/>
                  <a:pt x="10138" y="2550"/>
                </a:cubicBezTo>
                <a:cubicBezTo>
                  <a:pt x="10138" y="2544"/>
                  <a:pt x="10144" y="2550"/>
                  <a:pt x="10150" y="2550"/>
                </a:cubicBezTo>
                <a:cubicBezTo>
                  <a:pt x="10150" y="2544"/>
                  <a:pt x="10150" y="2538"/>
                  <a:pt x="10156" y="2538"/>
                </a:cubicBezTo>
                <a:cubicBezTo>
                  <a:pt x="10156" y="2532"/>
                  <a:pt x="10156" y="2526"/>
                  <a:pt x="10156" y="2526"/>
                </a:cubicBezTo>
                <a:cubicBezTo>
                  <a:pt x="10156" y="2520"/>
                  <a:pt x="10161" y="2520"/>
                  <a:pt x="10161" y="2514"/>
                </a:cubicBezTo>
                <a:cubicBezTo>
                  <a:pt x="10167" y="2508"/>
                  <a:pt x="10173" y="2508"/>
                  <a:pt x="10173" y="2502"/>
                </a:cubicBezTo>
                <a:cubicBezTo>
                  <a:pt x="10179" y="2502"/>
                  <a:pt x="10185" y="2502"/>
                  <a:pt x="10185" y="2496"/>
                </a:cubicBezTo>
                <a:cubicBezTo>
                  <a:pt x="10185" y="2490"/>
                  <a:pt x="10185" y="2490"/>
                  <a:pt x="10185" y="2484"/>
                </a:cubicBezTo>
                <a:cubicBezTo>
                  <a:pt x="10185" y="2473"/>
                  <a:pt x="10185" y="2473"/>
                  <a:pt x="10185" y="2473"/>
                </a:cubicBezTo>
                <a:cubicBezTo>
                  <a:pt x="10185" y="2466"/>
                  <a:pt x="10185" y="2466"/>
                  <a:pt x="10185" y="2461"/>
                </a:cubicBezTo>
                <a:cubicBezTo>
                  <a:pt x="10173" y="2461"/>
                  <a:pt x="10167" y="2461"/>
                  <a:pt x="10161" y="2461"/>
                </a:cubicBezTo>
                <a:cubicBezTo>
                  <a:pt x="10150" y="2461"/>
                  <a:pt x="10144" y="2455"/>
                  <a:pt x="10138" y="2455"/>
                </a:cubicBezTo>
                <a:cubicBezTo>
                  <a:pt x="10132" y="2455"/>
                  <a:pt x="10132" y="2461"/>
                  <a:pt x="10126" y="2461"/>
                </a:cubicBezTo>
                <a:cubicBezTo>
                  <a:pt x="10126" y="2443"/>
                  <a:pt x="10126" y="2437"/>
                  <a:pt x="10126" y="2419"/>
                </a:cubicBezTo>
                <a:cubicBezTo>
                  <a:pt x="10126" y="2419"/>
                  <a:pt x="10120" y="2413"/>
                  <a:pt x="10114" y="2413"/>
                </a:cubicBezTo>
                <a:cubicBezTo>
                  <a:pt x="10108" y="2407"/>
                  <a:pt x="10108" y="2413"/>
                  <a:pt x="10102" y="2413"/>
                </a:cubicBezTo>
                <a:cubicBezTo>
                  <a:pt x="10096" y="2407"/>
                  <a:pt x="10096" y="2407"/>
                  <a:pt x="10090" y="2401"/>
                </a:cubicBezTo>
                <a:cubicBezTo>
                  <a:pt x="10090" y="2401"/>
                  <a:pt x="10090" y="2395"/>
                  <a:pt x="10090" y="2389"/>
                </a:cubicBezTo>
                <a:cubicBezTo>
                  <a:pt x="10090" y="2300"/>
                  <a:pt x="10090" y="2300"/>
                  <a:pt x="10090" y="2300"/>
                </a:cubicBezTo>
                <a:cubicBezTo>
                  <a:pt x="10096" y="2295"/>
                  <a:pt x="10102" y="2295"/>
                  <a:pt x="10108" y="2289"/>
                </a:cubicBezTo>
                <a:cubicBezTo>
                  <a:pt x="10108" y="2289"/>
                  <a:pt x="10108" y="2283"/>
                  <a:pt x="10114" y="2277"/>
                </a:cubicBezTo>
                <a:cubicBezTo>
                  <a:pt x="10114" y="2277"/>
                  <a:pt x="10120" y="2271"/>
                  <a:pt x="10120" y="2265"/>
                </a:cubicBezTo>
                <a:cubicBezTo>
                  <a:pt x="10126" y="2265"/>
                  <a:pt x="10126" y="2259"/>
                  <a:pt x="10126" y="2259"/>
                </a:cubicBezTo>
                <a:cubicBezTo>
                  <a:pt x="10132" y="2247"/>
                  <a:pt x="10132" y="2241"/>
                  <a:pt x="10132" y="2235"/>
                </a:cubicBezTo>
                <a:cubicBezTo>
                  <a:pt x="10138" y="2229"/>
                  <a:pt x="10138" y="2223"/>
                  <a:pt x="10138" y="2223"/>
                </a:cubicBezTo>
                <a:cubicBezTo>
                  <a:pt x="10144" y="2218"/>
                  <a:pt x="10150" y="2218"/>
                  <a:pt x="10150" y="2218"/>
                </a:cubicBezTo>
                <a:cubicBezTo>
                  <a:pt x="10156" y="2218"/>
                  <a:pt x="10161" y="2218"/>
                  <a:pt x="10161" y="2218"/>
                </a:cubicBezTo>
                <a:cubicBezTo>
                  <a:pt x="10173" y="2212"/>
                  <a:pt x="10179" y="2212"/>
                  <a:pt x="10185" y="2206"/>
                </a:cubicBezTo>
                <a:cubicBezTo>
                  <a:pt x="10191" y="2200"/>
                  <a:pt x="10191" y="2200"/>
                  <a:pt x="10197" y="2194"/>
                </a:cubicBezTo>
                <a:cubicBezTo>
                  <a:pt x="10197" y="2188"/>
                  <a:pt x="10203" y="2188"/>
                  <a:pt x="10203" y="2188"/>
                </a:cubicBezTo>
                <a:cubicBezTo>
                  <a:pt x="10209" y="2182"/>
                  <a:pt x="10209" y="2176"/>
                  <a:pt x="10209" y="2176"/>
                </a:cubicBezTo>
                <a:cubicBezTo>
                  <a:pt x="10221" y="2170"/>
                  <a:pt x="10227" y="2170"/>
                  <a:pt x="10233" y="2170"/>
                </a:cubicBezTo>
                <a:cubicBezTo>
                  <a:pt x="10238" y="2170"/>
                  <a:pt x="10245" y="2170"/>
                  <a:pt x="10250" y="2170"/>
                </a:cubicBezTo>
                <a:cubicBezTo>
                  <a:pt x="10250" y="2170"/>
                  <a:pt x="10250" y="2164"/>
                  <a:pt x="10256" y="2158"/>
                </a:cubicBezTo>
                <a:cubicBezTo>
                  <a:pt x="10262" y="2158"/>
                  <a:pt x="10268" y="2152"/>
                  <a:pt x="10268" y="2152"/>
                </a:cubicBezTo>
                <a:cubicBezTo>
                  <a:pt x="10268" y="2146"/>
                  <a:pt x="10268" y="2141"/>
                  <a:pt x="10268" y="2141"/>
                </a:cubicBezTo>
                <a:cubicBezTo>
                  <a:pt x="10268" y="2134"/>
                  <a:pt x="10274" y="2129"/>
                  <a:pt x="10274" y="2129"/>
                </a:cubicBezTo>
                <a:cubicBezTo>
                  <a:pt x="10280" y="2129"/>
                  <a:pt x="10286" y="2129"/>
                  <a:pt x="10286" y="2123"/>
                </a:cubicBezTo>
                <a:cubicBezTo>
                  <a:pt x="10292" y="2123"/>
                  <a:pt x="10298" y="2123"/>
                  <a:pt x="10298" y="2123"/>
                </a:cubicBezTo>
                <a:cubicBezTo>
                  <a:pt x="10304" y="2123"/>
                  <a:pt x="10310" y="2123"/>
                  <a:pt x="10310" y="2123"/>
                </a:cubicBezTo>
                <a:cubicBezTo>
                  <a:pt x="10316" y="2123"/>
                  <a:pt x="10322" y="2123"/>
                  <a:pt x="10322" y="2117"/>
                </a:cubicBezTo>
                <a:cubicBezTo>
                  <a:pt x="10327" y="2117"/>
                  <a:pt x="10333" y="2111"/>
                  <a:pt x="10333" y="2105"/>
                </a:cubicBezTo>
                <a:cubicBezTo>
                  <a:pt x="10333" y="2093"/>
                  <a:pt x="10327" y="2093"/>
                  <a:pt x="10322" y="2087"/>
                </a:cubicBezTo>
                <a:cubicBezTo>
                  <a:pt x="10322" y="2081"/>
                  <a:pt x="10316" y="2081"/>
                  <a:pt x="10310" y="2075"/>
                </a:cubicBezTo>
                <a:cubicBezTo>
                  <a:pt x="10310" y="2075"/>
                  <a:pt x="10310" y="2069"/>
                  <a:pt x="10310" y="2063"/>
                </a:cubicBezTo>
                <a:cubicBezTo>
                  <a:pt x="10310" y="2052"/>
                  <a:pt x="10310" y="2040"/>
                  <a:pt x="10322" y="2034"/>
                </a:cubicBezTo>
                <a:cubicBezTo>
                  <a:pt x="10322" y="2028"/>
                  <a:pt x="10322" y="2022"/>
                  <a:pt x="10327" y="2022"/>
                </a:cubicBezTo>
                <a:cubicBezTo>
                  <a:pt x="10333" y="2016"/>
                  <a:pt x="10333" y="2022"/>
                  <a:pt x="10339" y="2022"/>
                </a:cubicBezTo>
                <a:cubicBezTo>
                  <a:pt x="10345" y="2016"/>
                  <a:pt x="10345" y="2016"/>
                  <a:pt x="10351" y="2010"/>
                </a:cubicBezTo>
                <a:cubicBezTo>
                  <a:pt x="10357" y="2010"/>
                  <a:pt x="10357" y="2004"/>
                  <a:pt x="10357" y="1998"/>
                </a:cubicBezTo>
                <a:cubicBezTo>
                  <a:pt x="10363" y="1986"/>
                  <a:pt x="10363" y="1980"/>
                  <a:pt x="10369" y="1975"/>
                </a:cubicBezTo>
                <a:cubicBezTo>
                  <a:pt x="10369" y="1968"/>
                  <a:pt x="10369" y="1963"/>
                  <a:pt x="10369" y="1963"/>
                </a:cubicBezTo>
                <a:cubicBezTo>
                  <a:pt x="10375" y="1957"/>
                  <a:pt x="10387" y="1957"/>
                  <a:pt x="10393" y="1957"/>
                </a:cubicBezTo>
                <a:cubicBezTo>
                  <a:pt x="10404" y="1957"/>
                  <a:pt x="10411" y="1963"/>
                  <a:pt x="10416" y="1963"/>
                </a:cubicBezTo>
                <a:cubicBezTo>
                  <a:pt x="10422" y="1963"/>
                  <a:pt x="10422" y="1963"/>
                  <a:pt x="10428" y="1963"/>
                </a:cubicBezTo>
                <a:cubicBezTo>
                  <a:pt x="10434" y="1963"/>
                  <a:pt x="10434" y="1968"/>
                  <a:pt x="10434" y="1975"/>
                </a:cubicBezTo>
                <a:cubicBezTo>
                  <a:pt x="10446" y="1980"/>
                  <a:pt x="10446" y="1986"/>
                  <a:pt x="10452" y="1998"/>
                </a:cubicBezTo>
                <a:cubicBezTo>
                  <a:pt x="10458" y="1992"/>
                  <a:pt x="10464" y="1992"/>
                  <a:pt x="10464" y="1992"/>
                </a:cubicBezTo>
                <a:cubicBezTo>
                  <a:pt x="10470" y="1992"/>
                  <a:pt x="10470" y="1986"/>
                  <a:pt x="10476" y="1980"/>
                </a:cubicBezTo>
                <a:cubicBezTo>
                  <a:pt x="10476" y="1980"/>
                  <a:pt x="10482" y="1980"/>
                  <a:pt x="10488" y="1980"/>
                </a:cubicBezTo>
                <a:cubicBezTo>
                  <a:pt x="10493" y="1980"/>
                  <a:pt x="10493" y="1986"/>
                  <a:pt x="10499" y="1986"/>
                </a:cubicBezTo>
                <a:cubicBezTo>
                  <a:pt x="10499" y="1992"/>
                  <a:pt x="10505" y="1992"/>
                  <a:pt x="10505" y="1998"/>
                </a:cubicBezTo>
                <a:cubicBezTo>
                  <a:pt x="10511" y="1998"/>
                  <a:pt x="10511" y="2004"/>
                  <a:pt x="10511" y="2010"/>
                </a:cubicBezTo>
                <a:cubicBezTo>
                  <a:pt x="10517" y="2010"/>
                  <a:pt x="10517" y="2016"/>
                  <a:pt x="10517" y="2022"/>
                </a:cubicBezTo>
                <a:cubicBezTo>
                  <a:pt x="10517" y="2057"/>
                  <a:pt x="10517" y="2057"/>
                  <a:pt x="10517" y="2057"/>
                </a:cubicBezTo>
                <a:cubicBezTo>
                  <a:pt x="10488" y="2057"/>
                  <a:pt x="10488" y="2057"/>
                  <a:pt x="10488" y="2057"/>
                </a:cubicBezTo>
                <a:cubicBezTo>
                  <a:pt x="10488" y="2069"/>
                  <a:pt x="10488" y="2075"/>
                  <a:pt x="10488" y="2093"/>
                </a:cubicBezTo>
                <a:cubicBezTo>
                  <a:pt x="10488" y="2093"/>
                  <a:pt x="10488" y="2099"/>
                  <a:pt x="10488" y="2105"/>
                </a:cubicBezTo>
                <a:cubicBezTo>
                  <a:pt x="10482" y="2111"/>
                  <a:pt x="10482" y="2117"/>
                  <a:pt x="10476" y="2123"/>
                </a:cubicBezTo>
                <a:cubicBezTo>
                  <a:pt x="10470" y="2129"/>
                  <a:pt x="10464" y="2129"/>
                  <a:pt x="10464" y="2134"/>
                </a:cubicBezTo>
                <a:cubicBezTo>
                  <a:pt x="10458" y="2141"/>
                  <a:pt x="10452" y="2141"/>
                  <a:pt x="10446" y="2141"/>
                </a:cubicBezTo>
                <a:cubicBezTo>
                  <a:pt x="10434" y="2141"/>
                  <a:pt x="10428" y="2134"/>
                  <a:pt x="10416" y="2134"/>
                </a:cubicBezTo>
                <a:cubicBezTo>
                  <a:pt x="10411" y="2134"/>
                  <a:pt x="10404" y="2141"/>
                  <a:pt x="10404" y="2141"/>
                </a:cubicBezTo>
                <a:cubicBezTo>
                  <a:pt x="10399" y="2146"/>
                  <a:pt x="10393" y="2146"/>
                  <a:pt x="10393" y="2146"/>
                </a:cubicBezTo>
                <a:cubicBezTo>
                  <a:pt x="10387" y="2152"/>
                  <a:pt x="10387" y="2158"/>
                  <a:pt x="10387" y="2158"/>
                </a:cubicBezTo>
                <a:cubicBezTo>
                  <a:pt x="10381" y="2164"/>
                  <a:pt x="10381" y="2164"/>
                  <a:pt x="10375" y="2170"/>
                </a:cubicBezTo>
                <a:cubicBezTo>
                  <a:pt x="10375" y="2176"/>
                  <a:pt x="10375" y="2176"/>
                  <a:pt x="10375" y="2182"/>
                </a:cubicBezTo>
                <a:cubicBezTo>
                  <a:pt x="10369" y="2188"/>
                  <a:pt x="10363" y="2188"/>
                  <a:pt x="10363" y="2188"/>
                </a:cubicBezTo>
                <a:cubicBezTo>
                  <a:pt x="10357" y="2194"/>
                  <a:pt x="10357" y="2194"/>
                  <a:pt x="10351" y="2200"/>
                </a:cubicBezTo>
                <a:cubicBezTo>
                  <a:pt x="10351" y="2206"/>
                  <a:pt x="10351" y="2206"/>
                  <a:pt x="10345" y="2212"/>
                </a:cubicBezTo>
                <a:cubicBezTo>
                  <a:pt x="10339" y="2212"/>
                  <a:pt x="10339" y="2212"/>
                  <a:pt x="10333" y="2218"/>
                </a:cubicBezTo>
                <a:cubicBezTo>
                  <a:pt x="10327" y="2223"/>
                  <a:pt x="10316" y="2223"/>
                  <a:pt x="10316" y="2235"/>
                </a:cubicBezTo>
                <a:cubicBezTo>
                  <a:pt x="10316" y="2253"/>
                  <a:pt x="10322" y="2259"/>
                  <a:pt x="10322" y="2277"/>
                </a:cubicBezTo>
                <a:cubicBezTo>
                  <a:pt x="10322" y="2283"/>
                  <a:pt x="10322" y="2289"/>
                  <a:pt x="10316" y="2295"/>
                </a:cubicBezTo>
                <a:cubicBezTo>
                  <a:pt x="10316" y="2300"/>
                  <a:pt x="10304" y="2300"/>
                  <a:pt x="10304" y="2312"/>
                </a:cubicBezTo>
                <a:cubicBezTo>
                  <a:pt x="10304" y="2324"/>
                  <a:pt x="10310" y="2336"/>
                  <a:pt x="10310" y="2348"/>
                </a:cubicBezTo>
                <a:cubicBezTo>
                  <a:pt x="10310" y="2360"/>
                  <a:pt x="10310" y="2360"/>
                  <a:pt x="10310" y="2360"/>
                </a:cubicBezTo>
                <a:cubicBezTo>
                  <a:pt x="10310" y="2366"/>
                  <a:pt x="10316" y="2372"/>
                  <a:pt x="10316" y="2372"/>
                </a:cubicBezTo>
                <a:cubicBezTo>
                  <a:pt x="10316" y="2384"/>
                  <a:pt x="10316" y="2389"/>
                  <a:pt x="10316" y="2401"/>
                </a:cubicBezTo>
                <a:cubicBezTo>
                  <a:pt x="10327" y="2401"/>
                  <a:pt x="10333" y="2401"/>
                  <a:pt x="10345" y="2401"/>
                </a:cubicBezTo>
                <a:cubicBezTo>
                  <a:pt x="10351" y="2401"/>
                  <a:pt x="10357" y="2407"/>
                  <a:pt x="10363" y="2413"/>
                </a:cubicBezTo>
                <a:cubicBezTo>
                  <a:pt x="10369" y="2413"/>
                  <a:pt x="10369" y="2419"/>
                  <a:pt x="10375" y="2419"/>
                </a:cubicBezTo>
                <a:cubicBezTo>
                  <a:pt x="10375" y="2425"/>
                  <a:pt x="10381" y="2431"/>
                  <a:pt x="10381" y="2431"/>
                </a:cubicBezTo>
                <a:cubicBezTo>
                  <a:pt x="10393" y="2437"/>
                  <a:pt x="10399" y="2437"/>
                  <a:pt x="10404" y="2443"/>
                </a:cubicBezTo>
                <a:cubicBezTo>
                  <a:pt x="10411" y="2443"/>
                  <a:pt x="10411" y="2449"/>
                  <a:pt x="10416" y="2449"/>
                </a:cubicBezTo>
                <a:cubicBezTo>
                  <a:pt x="10428" y="2455"/>
                  <a:pt x="10434" y="2466"/>
                  <a:pt x="10446" y="2466"/>
                </a:cubicBezTo>
                <a:cubicBezTo>
                  <a:pt x="10452" y="2466"/>
                  <a:pt x="10452" y="2466"/>
                  <a:pt x="10452" y="2466"/>
                </a:cubicBezTo>
                <a:cubicBezTo>
                  <a:pt x="10458" y="2466"/>
                  <a:pt x="10458" y="2461"/>
                  <a:pt x="10464" y="2461"/>
                </a:cubicBezTo>
                <a:cubicBezTo>
                  <a:pt x="10476" y="2455"/>
                  <a:pt x="10488" y="2437"/>
                  <a:pt x="10499" y="2437"/>
                </a:cubicBezTo>
                <a:cubicBezTo>
                  <a:pt x="10511" y="2437"/>
                  <a:pt x="10517" y="2449"/>
                  <a:pt x="10529" y="2449"/>
                </a:cubicBezTo>
                <a:cubicBezTo>
                  <a:pt x="10535" y="2449"/>
                  <a:pt x="10541" y="2443"/>
                  <a:pt x="10547" y="2443"/>
                </a:cubicBezTo>
                <a:cubicBezTo>
                  <a:pt x="10553" y="2443"/>
                  <a:pt x="10559" y="2449"/>
                  <a:pt x="10559" y="2443"/>
                </a:cubicBezTo>
                <a:cubicBezTo>
                  <a:pt x="10565" y="2443"/>
                  <a:pt x="10565" y="2443"/>
                  <a:pt x="10570" y="2437"/>
                </a:cubicBezTo>
                <a:cubicBezTo>
                  <a:pt x="10577" y="2437"/>
                  <a:pt x="10570" y="2431"/>
                  <a:pt x="10577" y="2425"/>
                </a:cubicBezTo>
                <a:cubicBezTo>
                  <a:pt x="10577" y="2425"/>
                  <a:pt x="10582" y="2425"/>
                  <a:pt x="10582" y="2419"/>
                </a:cubicBezTo>
                <a:cubicBezTo>
                  <a:pt x="10677" y="2419"/>
                  <a:pt x="10677" y="2419"/>
                  <a:pt x="10677" y="2419"/>
                </a:cubicBezTo>
                <a:cubicBezTo>
                  <a:pt x="10683" y="2419"/>
                  <a:pt x="10683" y="2413"/>
                  <a:pt x="10689" y="2413"/>
                </a:cubicBezTo>
                <a:cubicBezTo>
                  <a:pt x="10695" y="2413"/>
                  <a:pt x="10701" y="2413"/>
                  <a:pt x="10707" y="2413"/>
                </a:cubicBezTo>
                <a:cubicBezTo>
                  <a:pt x="10707" y="2413"/>
                  <a:pt x="10707" y="2407"/>
                  <a:pt x="10713" y="2413"/>
                </a:cubicBezTo>
                <a:lnTo>
                  <a:pt x="10719" y="2419"/>
                </a:lnTo>
                <a:cubicBezTo>
                  <a:pt x="10719" y="2425"/>
                  <a:pt x="10719" y="2431"/>
                  <a:pt x="10725" y="2431"/>
                </a:cubicBezTo>
                <a:cubicBezTo>
                  <a:pt x="10725" y="2437"/>
                  <a:pt x="10731" y="2437"/>
                  <a:pt x="10731" y="2437"/>
                </a:cubicBezTo>
                <a:cubicBezTo>
                  <a:pt x="10790" y="2437"/>
                  <a:pt x="10790" y="2437"/>
                  <a:pt x="10790" y="2437"/>
                </a:cubicBezTo>
                <a:cubicBezTo>
                  <a:pt x="10796" y="2449"/>
                  <a:pt x="10796" y="2449"/>
                  <a:pt x="10796" y="2449"/>
                </a:cubicBezTo>
                <a:cubicBezTo>
                  <a:pt x="10790" y="2455"/>
                  <a:pt x="10790" y="2461"/>
                  <a:pt x="10784" y="2461"/>
                </a:cubicBezTo>
                <a:cubicBezTo>
                  <a:pt x="10778" y="2461"/>
                  <a:pt x="10772" y="2461"/>
                  <a:pt x="10760" y="2461"/>
                </a:cubicBezTo>
                <a:cubicBezTo>
                  <a:pt x="10748" y="2461"/>
                  <a:pt x="10743" y="2461"/>
                  <a:pt x="10731" y="2461"/>
                </a:cubicBezTo>
                <a:lnTo>
                  <a:pt x="10725" y="2466"/>
                </a:lnTo>
                <a:cubicBezTo>
                  <a:pt x="10719" y="2466"/>
                  <a:pt x="10713" y="2473"/>
                  <a:pt x="10713" y="2473"/>
                </a:cubicBezTo>
                <a:cubicBezTo>
                  <a:pt x="10707" y="2473"/>
                  <a:pt x="10701" y="2478"/>
                  <a:pt x="10701" y="2484"/>
                </a:cubicBezTo>
                <a:cubicBezTo>
                  <a:pt x="10695" y="2484"/>
                  <a:pt x="10689" y="2484"/>
                  <a:pt x="10689" y="2490"/>
                </a:cubicBezTo>
                <a:cubicBezTo>
                  <a:pt x="10683" y="2496"/>
                  <a:pt x="10683" y="2496"/>
                  <a:pt x="10677" y="2502"/>
                </a:cubicBezTo>
                <a:cubicBezTo>
                  <a:pt x="10677" y="2508"/>
                  <a:pt x="10677" y="2508"/>
                  <a:pt x="10671" y="2514"/>
                </a:cubicBezTo>
                <a:cubicBezTo>
                  <a:pt x="10671" y="2520"/>
                  <a:pt x="10671" y="2520"/>
                  <a:pt x="10665" y="2526"/>
                </a:cubicBezTo>
                <a:cubicBezTo>
                  <a:pt x="10659" y="2526"/>
                  <a:pt x="10659" y="2526"/>
                  <a:pt x="10654" y="2526"/>
                </a:cubicBezTo>
                <a:cubicBezTo>
                  <a:pt x="10648" y="2526"/>
                  <a:pt x="10636" y="2526"/>
                  <a:pt x="10630" y="2520"/>
                </a:cubicBezTo>
                <a:cubicBezTo>
                  <a:pt x="10624" y="2520"/>
                  <a:pt x="10624" y="2514"/>
                  <a:pt x="10618" y="2508"/>
                </a:cubicBezTo>
                <a:cubicBezTo>
                  <a:pt x="10612" y="2508"/>
                  <a:pt x="10612" y="2496"/>
                  <a:pt x="10600" y="2496"/>
                </a:cubicBezTo>
                <a:cubicBezTo>
                  <a:pt x="10588" y="2496"/>
                  <a:pt x="10582" y="2508"/>
                  <a:pt x="10577" y="2508"/>
                </a:cubicBezTo>
                <a:cubicBezTo>
                  <a:pt x="10565" y="2508"/>
                  <a:pt x="10559" y="2508"/>
                  <a:pt x="10553" y="2508"/>
                </a:cubicBezTo>
                <a:cubicBezTo>
                  <a:pt x="10541" y="2508"/>
                  <a:pt x="10535" y="2502"/>
                  <a:pt x="10529" y="2502"/>
                </a:cubicBezTo>
                <a:cubicBezTo>
                  <a:pt x="10523" y="2502"/>
                  <a:pt x="10517" y="2508"/>
                  <a:pt x="10517" y="2508"/>
                </a:cubicBezTo>
                <a:cubicBezTo>
                  <a:pt x="10511" y="2508"/>
                  <a:pt x="10511" y="2514"/>
                  <a:pt x="10505" y="2514"/>
                </a:cubicBezTo>
                <a:cubicBezTo>
                  <a:pt x="10499" y="2514"/>
                  <a:pt x="10499" y="2520"/>
                  <a:pt x="10493" y="2520"/>
                </a:cubicBezTo>
                <a:cubicBezTo>
                  <a:pt x="10488" y="2520"/>
                  <a:pt x="10488" y="2520"/>
                  <a:pt x="10482" y="2520"/>
                </a:cubicBezTo>
                <a:cubicBezTo>
                  <a:pt x="10476" y="2520"/>
                  <a:pt x="10476" y="2514"/>
                  <a:pt x="10470" y="2514"/>
                </a:cubicBezTo>
                <a:cubicBezTo>
                  <a:pt x="10464" y="2514"/>
                  <a:pt x="10464" y="2520"/>
                  <a:pt x="10458" y="2520"/>
                </a:cubicBezTo>
                <a:cubicBezTo>
                  <a:pt x="10458" y="2520"/>
                  <a:pt x="10452" y="2520"/>
                  <a:pt x="10446" y="2526"/>
                </a:cubicBezTo>
                <a:cubicBezTo>
                  <a:pt x="10446" y="2526"/>
                  <a:pt x="10452" y="2532"/>
                  <a:pt x="10446" y="2538"/>
                </a:cubicBezTo>
                <a:cubicBezTo>
                  <a:pt x="10446" y="2544"/>
                  <a:pt x="10440" y="2544"/>
                  <a:pt x="10434" y="2550"/>
                </a:cubicBezTo>
                <a:cubicBezTo>
                  <a:pt x="10434" y="2550"/>
                  <a:pt x="10440" y="2561"/>
                  <a:pt x="10434" y="2561"/>
                </a:cubicBezTo>
                <a:cubicBezTo>
                  <a:pt x="10428" y="2561"/>
                  <a:pt x="10428" y="2555"/>
                  <a:pt x="10422" y="2555"/>
                </a:cubicBezTo>
                <a:cubicBezTo>
                  <a:pt x="10416" y="2555"/>
                  <a:pt x="10416" y="2555"/>
                  <a:pt x="10411" y="2555"/>
                </a:cubicBezTo>
                <a:cubicBezTo>
                  <a:pt x="10404" y="2555"/>
                  <a:pt x="10404" y="2550"/>
                  <a:pt x="10399" y="2550"/>
                </a:cubicBezTo>
                <a:cubicBezTo>
                  <a:pt x="10399" y="2544"/>
                  <a:pt x="10404" y="2538"/>
                  <a:pt x="10399" y="2538"/>
                </a:cubicBezTo>
                <a:cubicBezTo>
                  <a:pt x="10399" y="2532"/>
                  <a:pt x="10393" y="2538"/>
                  <a:pt x="10387" y="2538"/>
                </a:cubicBezTo>
                <a:cubicBezTo>
                  <a:pt x="10387" y="2538"/>
                  <a:pt x="10381" y="2538"/>
                  <a:pt x="10375" y="2538"/>
                </a:cubicBezTo>
                <a:cubicBezTo>
                  <a:pt x="10375" y="2538"/>
                  <a:pt x="10369" y="2538"/>
                  <a:pt x="10363" y="2544"/>
                </a:cubicBezTo>
                <a:cubicBezTo>
                  <a:pt x="10363" y="2544"/>
                  <a:pt x="10363" y="2550"/>
                  <a:pt x="10363" y="2555"/>
                </a:cubicBezTo>
                <a:cubicBezTo>
                  <a:pt x="10369" y="2555"/>
                  <a:pt x="10369" y="2561"/>
                  <a:pt x="10375" y="2561"/>
                </a:cubicBezTo>
                <a:cubicBezTo>
                  <a:pt x="10375" y="2561"/>
                  <a:pt x="10381" y="2561"/>
                  <a:pt x="10387" y="2561"/>
                </a:cubicBezTo>
                <a:cubicBezTo>
                  <a:pt x="10393" y="2561"/>
                  <a:pt x="10393" y="2567"/>
                  <a:pt x="10399" y="2573"/>
                </a:cubicBezTo>
                <a:cubicBezTo>
                  <a:pt x="10387" y="2573"/>
                  <a:pt x="10381" y="2567"/>
                  <a:pt x="10375" y="2573"/>
                </a:cubicBezTo>
                <a:cubicBezTo>
                  <a:pt x="10357" y="2573"/>
                  <a:pt x="10351" y="2579"/>
                  <a:pt x="10339" y="2579"/>
                </a:cubicBezTo>
                <a:cubicBezTo>
                  <a:pt x="10333" y="2585"/>
                  <a:pt x="10327" y="2585"/>
                  <a:pt x="10327" y="2585"/>
                </a:cubicBezTo>
                <a:cubicBezTo>
                  <a:pt x="10327" y="2591"/>
                  <a:pt x="10327" y="2597"/>
                  <a:pt x="10327" y="2597"/>
                </a:cubicBezTo>
                <a:cubicBezTo>
                  <a:pt x="10333" y="2609"/>
                  <a:pt x="10339" y="2615"/>
                  <a:pt x="10351" y="2615"/>
                </a:cubicBezTo>
                <a:lnTo>
                  <a:pt x="10357" y="2615"/>
                </a:lnTo>
                <a:cubicBezTo>
                  <a:pt x="10363" y="2615"/>
                  <a:pt x="10369" y="2621"/>
                  <a:pt x="10369" y="2621"/>
                </a:cubicBezTo>
                <a:cubicBezTo>
                  <a:pt x="10375" y="2621"/>
                  <a:pt x="10381" y="2621"/>
                  <a:pt x="10387" y="2621"/>
                </a:cubicBezTo>
                <a:cubicBezTo>
                  <a:pt x="10393" y="2621"/>
                  <a:pt x="10399" y="2621"/>
                  <a:pt x="10404" y="2621"/>
                </a:cubicBezTo>
                <a:cubicBezTo>
                  <a:pt x="10416" y="2615"/>
                  <a:pt x="10416" y="2603"/>
                  <a:pt x="10422" y="2597"/>
                </a:cubicBezTo>
                <a:cubicBezTo>
                  <a:pt x="10428" y="2591"/>
                  <a:pt x="10428" y="2585"/>
                  <a:pt x="10434" y="2585"/>
                </a:cubicBezTo>
                <a:cubicBezTo>
                  <a:pt x="10446" y="2585"/>
                  <a:pt x="10446" y="2585"/>
                  <a:pt x="10452" y="2591"/>
                </a:cubicBezTo>
                <a:cubicBezTo>
                  <a:pt x="10458" y="2591"/>
                  <a:pt x="10464" y="2591"/>
                  <a:pt x="10464" y="2597"/>
                </a:cubicBezTo>
                <a:cubicBezTo>
                  <a:pt x="10470" y="2597"/>
                  <a:pt x="10476" y="2603"/>
                  <a:pt x="10476" y="2603"/>
                </a:cubicBezTo>
                <a:cubicBezTo>
                  <a:pt x="10476" y="2609"/>
                  <a:pt x="10476" y="2615"/>
                  <a:pt x="10482" y="2615"/>
                </a:cubicBezTo>
                <a:cubicBezTo>
                  <a:pt x="10482" y="2621"/>
                  <a:pt x="10476" y="2627"/>
                  <a:pt x="10482" y="2627"/>
                </a:cubicBezTo>
                <a:cubicBezTo>
                  <a:pt x="10482" y="2632"/>
                  <a:pt x="10488" y="2632"/>
                  <a:pt x="10493" y="2632"/>
                </a:cubicBezTo>
                <a:lnTo>
                  <a:pt x="10499" y="2639"/>
                </a:lnTo>
                <a:cubicBezTo>
                  <a:pt x="10505" y="2639"/>
                  <a:pt x="10511" y="2644"/>
                  <a:pt x="10511" y="2650"/>
                </a:cubicBezTo>
                <a:cubicBezTo>
                  <a:pt x="10511" y="2650"/>
                  <a:pt x="10511" y="2656"/>
                  <a:pt x="10505" y="2656"/>
                </a:cubicBezTo>
                <a:cubicBezTo>
                  <a:pt x="10499" y="2668"/>
                  <a:pt x="10488" y="2668"/>
                  <a:pt x="10476" y="2674"/>
                </a:cubicBezTo>
                <a:cubicBezTo>
                  <a:pt x="10476" y="2674"/>
                  <a:pt x="10464" y="2674"/>
                  <a:pt x="10464" y="2680"/>
                </a:cubicBezTo>
                <a:cubicBezTo>
                  <a:pt x="10464" y="2680"/>
                  <a:pt x="10464" y="2686"/>
                  <a:pt x="10464" y="2692"/>
                </a:cubicBezTo>
                <a:cubicBezTo>
                  <a:pt x="10464" y="2698"/>
                  <a:pt x="10464" y="2704"/>
                  <a:pt x="10464" y="2710"/>
                </a:cubicBezTo>
                <a:cubicBezTo>
                  <a:pt x="10440" y="2710"/>
                  <a:pt x="10440" y="2710"/>
                  <a:pt x="10440" y="2710"/>
                </a:cubicBezTo>
                <a:cubicBezTo>
                  <a:pt x="10434" y="2710"/>
                  <a:pt x="10428" y="2710"/>
                  <a:pt x="10422" y="2710"/>
                </a:cubicBezTo>
                <a:cubicBezTo>
                  <a:pt x="10422" y="2704"/>
                  <a:pt x="10416" y="2704"/>
                  <a:pt x="10416" y="2704"/>
                </a:cubicBezTo>
                <a:cubicBezTo>
                  <a:pt x="10411" y="2704"/>
                  <a:pt x="10411" y="2698"/>
                  <a:pt x="10411" y="2692"/>
                </a:cubicBezTo>
                <a:cubicBezTo>
                  <a:pt x="10404" y="2692"/>
                  <a:pt x="10411" y="2686"/>
                  <a:pt x="10411" y="2680"/>
                </a:cubicBezTo>
                <a:cubicBezTo>
                  <a:pt x="10404" y="2680"/>
                  <a:pt x="10404" y="2674"/>
                  <a:pt x="10399" y="2668"/>
                </a:cubicBezTo>
                <a:cubicBezTo>
                  <a:pt x="10399" y="2668"/>
                  <a:pt x="10387" y="2674"/>
                  <a:pt x="10387" y="2668"/>
                </a:cubicBezTo>
                <a:cubicBezTo>
                  <a:pt x="10387" y="2668"/>
                  <a:pt x="10387" y="2662"/>
                  <a:pt x="10387" y="2656"/>
                </a:cubicBezTo>
                <a:lnTo>
                  <a:pt x="10387" y="2650"/>
                </a:lnTo>
                <a:cubicBezTo>
                  <a:pt x="10363" y="2650"/>
                  <a:pt x="10363" y="2650"/>
                  <a:pt x="10363" y="2650"/>
                </a:cubicBezTo>
                <a:cubicBezTo>
                  <a:pt x="10357" y="2656"/>
                  <a:pt x="10357" y="2662"/>
                  <a:pt x="10351" y="2668"/>
                </a:cubicBezTo>
                <a:cubicBezTo>
                  <a:pt x="10345" y="2674"/>
                  <a:pt x="10339" y="2674"/>
                  <a:pt x="10339" y="2680"/>
                </a:cubicBezTo>
                <a:cubicBezTo>
                  <a:pt x="10333" y="2680"/>
                  <a:pt x="10327" y="2680"/>
                  <a:pt x="10327" y="2686"/>
                </a:cubicBezTo>
                <a:cubicBezTo>
                  <a:pt x="10322" y="2686"/>
                  <a:pt x="10327" y="2692"/>
                  <a:pt x="10327" y="2698"/>
                </a:cubicBezTo>
                <a:cubicBezTo>
                  <a:pt x="10327" y="2698"/>
                  <a:pt x="10327" y="2704"/>
                  <a:pt x="10327" y="2710"/>
                </a:cubicBezTo>
                <a:cubicBezTo>
                  <a:pt x="10327" y="2710"/>
                  <a:pt x="10322" y="2716"/>
                  <a:pt x="10322" y="2721"/>
                </a:cubicBezTo>
                <a:cubicBezTo>
                  <a:pt x="10316" y="2721"/>
                  <a:pt x="10316" y="2727"/>
                  <a:pt x="10310" y="2727"/>
                </a:cubicBezTo>
                <a:cubicBezTo>
                  <a:pt x="10310" y="2733"/>
                  <a:pt x="10310" y="2739"/>
                  <a:pt x="10310" y="2739"/>
                </a:cubicBezTo>
                <a:cubicBezTo>
                  <a:pt x="10310" y="2745"/>
                  <a:pt x="10304" y="2751"/>
                  <a:pt x="10304" y="2757"/>
                </a:cubicBezTo>
                <a:cubicBezTo>
                  <a:pt x="10304" y="2763"/>
                  <a:pt x="10304" y="2769"/>
                  <a:pt x="10304" y="2775"/>
                </a:cubicBezTo>
                <a:cubicBezTo>
                  <a:pt x="10304" y="2781"/>
                  <a:pt x="10310" y="2781"/>
                  <a:pt x="10310" y="2787"/>
                </a:cubicBezTo>
                <a:cubicBezTo>
                  <a:pt x="10310" y="2793"/>
                  <a:pt x="10316" y="2793"/>
                  <a:pt x="10316" y="2799"/>
                </a:cubicBezTo>
                <a:cubicBezTo>
                  <a:pt x="10316" y="2805"/>
                  <a:pt x="10310" y="2805"/>
                  <a:pt x="10304" y="2810"/>
                </a:cubicBezTo>
                <a:cubicBezTo>
                  <a:pt x="10304" y="2816"/>
                  <a:pt x="10298" y="2816"/>
                  <a:pt x="10292" y="2822"/>
                </a:cubicBezTo>
                <a:cubicBezTo>
                  <a:pt x="10292" y="2828"/>
                  <a:pt x="10292" y="2828"/>
                  <a:pt x="10292" y="2834"/>
                </a:cubicBezTo>
                <a:cubicBezTo>
                  <a:pt x="10304" y="2846"/>
                  <a:pt x="10304" y="2846"/>
                  <a:pt x="10304" y="2846"/>
                </a:cubicBezTo>
                <a:cubicBezTo>
                  <a:pt x="10298" y="2858"/>
                  <a:pt x="10298" y="2858"/>
                  <a:pt x="10298" y="2858"/>
                </a:cubicBezTo>
                <a:cubicBezTo>
                  <a:pt x="10298" y="2858"/>
                  <a:pt x="10292" y="2858"/>
                  <a:pt x="10286" y="2858"/>
                </a:cubicBezTo>
                <a:cubicBezTo>
                  <a:pt x="10274" y="2858"/>
                  <a:pt x="10274" y="2846"/>
                  <a:pt x="10262" y="2846"/>
                </a:cubicBezTo>
                <a:cubicBezTo>
                  <a:pt x="10250" y="2846"/>
                  <a:pt x="10245" y="2846"/>
                  <a:pt x="10238" y="2846"/>
                </a:cubicBezTo>
                <a:cubicBezTo>
                  <a:pt x="10227" y="2846"/>
                  <a:pt x="10221" y="2846"/>
                  <a:pt x="10215" y="2846"/>
                </a:cubicBezTo>
                <a:cubicBezTo>
                  <a:pt x="10209" y="2846"/>
                  <a:pt x="10203" y="2846"/>
                  <a:pt x="10197" y="2852"/>
                </a:cubicBezTo>
                <a:cubicBezTo>
                  <a:pt x="10197" y="2858"/>
                  <a:pt x="10191" y="2858"/>
                  <a:pt x="10191" y="2864"/>
                </a:cubicBezTo>
                <a:cubicBezTo>
                  <a:pt x="10191" y="2870"/>
                  <a:pt x="10197" y="2870"/>
                  <a:pt x="10197" y="2876"/>
                </a:cubicBezTo>
                <a:cubicBezTo>
                  <a:pt x="10203" y="2887"/>
                  <a:pt x="10209" y="2887"/>
                  <a:pt x="10215" y="2893"/>
                </a:cubicBezTo>
                <a:cubicBezTo>
                  <a:pt x="10215" y="2905"/>
                  <a:pt x="10215" y="2905"/>
                  <a:pt x="10215" y="2905"/>
                </a:cubicBezTo>
                <a:cubicBezTo>
                  <a:pt x="10203" y="2911"/>
                  <a:pt x="10203" y="2911"/>
                  <a:pt x="10203" y="2911"/>
                </a:cubicBezTo>
                <a:cubicBezTo>
                  <a:pt x="10185" y="2899"/>
                  <a:pt x="10179" y="2893"/>
                  <a:pt x="10161" y="2882"/>
                </a:cubicBezTo>
                <a:cubicBezTo>
                  <a:pt x="10156" y="2882"/>
                  <a:pt x="10156" y="2882"/>
                  <a:pt x="10150" y="2876"/>
                </a:cubicBezTo>
                <a:cubicBezTo>
                  <a:pt x="10144" y="2870"/>
                  <a:pt x="10144" y="2864"/>
                  <a:pt x="10138" y="2864"/>
                </a:cubicBezTo>
                <a:cubicBezTo>
                  <a:pt x="10138" y="2858"/>
                  <a:pt x="10132" y="2858"/>
                  <a:pt x="10126" y="2858"/>
                </a:cubicBezTo>
                <a:cubicBezTo>
                  <a:pt x="10126" y="2858"/>
                  <a:pt x="10120" y="2864"/>
                  <a:pt x="10114" y="2864"/>
                </a:cubicBezTo>
                <a:cubicBezTo>
                  <a:pt x="10108" y="2870"/>
                  <a:pt x="10102" y="2876"/>
                  <a:pt x="10090" y="2882"/>
                </a:cubicBezTo>
                <a:cubicBezTo>
                  <a:pt x="10084" y="2882"/>
                  <a:pt x="10084" y="2887"/>
                  <a:pt x="10079" y="2887"/>
                </a:cubicBezTo>
                <a:cubicBezTo>
                  <a:pt x="10079" y="2887"/>
                  <a:pt x="10072" y="2887"/>
                  <a:pt x="10067" y="2887"/>
                </a:cubicBezTo>
                <a:cubicBezTo>
                  <a:pt x="10067" y="2893"/>
                  <a:pt x="10061" y="2893"/>
                  <a:pt x="10055" y="2893"/>
                </a:cubicBezTo>
                <a:cubicBezTo>
                  <a:pt x="10055" y="2899"/>
                  <a:pt x="10055" y="2905"/>
                  <a:pt x="10049" y="2905"/>
                </a:cubicBezTo>
                <a:cubicBezTo>
                  <a:pt x="10043" y="2911"/>
                  <a:pt x="10043" y="2911"/>
                  <a:pt x="10037" y="2917"/>
                </a:cubicBezTo>
                <a:cubicBezTo>
                  <a:pt x="10025" y="2923"/>
                  <a:pt x="10019" y="2917"/>
                  <a:pt x="10001" y="2917"/>
                </a:cubicBezTo>
                <a:cubicBezTo>
                  <a:pt x="9995" y="2917"/>
                  <a:pt x="9990" y="2917"/>
                  <a:pt x="9978" y="2923"/>
                </a:cubicBezTo>
                <a:cubicBezTo>
                  <a:pt x="9972" y="2923"/>
                  <a:pt x="9972" y="2929"/>
                  <a:pt x="9966" y="2929"/>
                </a:cubicBezTo>
                <a:cubicBezTo>
                  <a:pt x="9960" y="2935"/>
                  <a:pt x="9954" y="2935"/>
                  <a:pt x="9948" y="2935"/>
                </a:cubicBezTo>
                <a:cubicBezTo>
                  <a:pt x="9936" y="2935"/>
                  <a:pt x="9924" y="2935"/>
                  <a:pt x="9912" y="2923"/>
                </a:cubicBezTo>
                <a:cubicBezTo>
                  <a:pt x="9906" y="2911"/>
                  <a:pt x="9906" y="2899"/>
                  <a:pt x="9906" y="2882"/>
                </a:cubicBezTo>
                <a:cubicBezTo>
                  <a:pt x="9883" y="2882"/>
                  <a:pt x="9883" y="2882"/>
                  <a:pt x="9883" y="2882"/>
                </a:cubicBezTo>
                <a:cubicBezTo>
                  <a:pt x="9883" y="2887"/>
                  <a:pt x="9877" y="2887"/>
                  <a:pt x="9877" y="2887"/>
                </a:cubicBezTo>
                <a:cubicBezTo>
                  <a:pt x="9871" y="2893"/>
                  <a:pt x="9871" y="2899"/>
                  <a:pt x="9871" y="2899"/>
                </a:cubicBezTo>
                <a:cubicBezTo>
                  <a:pt x="9865" y="2899"/>
                  <a:pt x="9859" y="2899"/>
                  <a:pt x="9859" y="2899"/>
                </a:cubicBezTo>
                <a:cubicBezTo>
                  <a:pt x="9853" y="2899"/>
                  <a:pt x="9847" y="2893"/>
                  <a:pt x="9841" y="2893"/>
                </a:cubicBezTo>
                <a:cubicBezTo>
                  <a:pt x="9818" y="2893"/>
                  <a:pt x="9818" y="2893"/>
                  <a:pt x="9818" y="2893"/>
                </a:cubicBezTo>
                <a:cubicBezTo>
                  <a:pt x="9812" y="2893"/>
                  <a:pt x="9806" y="2899"/>
                  <a:pt x="9795" y="2899"/>
                </a:cubicBezTo>
                <a:cubicBezTo>
                  <a:pt x="9795" y="2911"/>
                  <a:pt x="9800" y="2917"/>
                  <a:pt x="9795" y="2935"/>
                </a:cubicBezTo>
                <a:cubicBezTo>
                  <a:pt x="9771" y="2935"/>
                  <a:pt x="9771" y="2935"/>
                  <a:pt x="9771" y="2935"/>
                </a:cubicBezTo>
                <a:cubicBezTo>
                  <a:pt x="9765" y="2935"/>
                  <a:pt x="9759" y="2935"/>
                  <a:pt x="9753" y="2929"/>
                </a:cubicBezTo>
                <a:cubicBezTo>
                  <a:pt x="9753" y="2929"/>
                  <a:pt x="9747" y="2929"/>
                  <a:pt x="9741" y="2923"/>
                </a:cubicBezTo>
                <a:cubicBezTo>
                  <a:pt x="9741" y="2911"/>
                  <a:pt x="9741" y="2905"/>
                  <a:pt x="9736" y="2893"/>
                </a:cubicBezTo>
                <a:cubicBezTo>
                  <a:pt x="9730" y="2899"/>
                  <a:pt x="9730" y="2899"/>
                  <a:pt x="9730" y="2899"/>
                </a:cubicBezTo>
                <a:cubicBezTo>
                  <a:pt x="9706" y="2899"/>
                  <a:pt x="9706" y="2899"/>
                  <a:pt x="9706" y="2899"/>
                </a:cubicBezTo>
                <a:cubicBezTo>
                  <a:pt x="9706" y="2882"/>
                  <a:pt x="9706" y="2882"/>
                  <a:pt x="9706" y="2882"/>
                </a:cubicBezTo>
                <a:cubicBezTo>
                  <a:pt x="9706" y="2876"/>
                  <a:pt x="9700" y="2876"/>
                  <a:pt x="9700" y="2870"/>
                </a:cubicBezTo>
                <a:cubicBezTo>
                  <a:pt x="9700" y="2864"/>
                  <a:pt x="9706" y="2864"/>
                  <a:pt x="9706" y="2858"/>
                </a:cubicBezTo>
                <a:cubicBezTo>
                  <a:pt x="9753" y="2858"/>
                  <a:pt x="9753" y="2858"/>
                  <a:pt x="9753" y="2858"/>
                </a:cubicBezTo>
                <a:cubicBezTo>
                  <a:pt x="9759" y="2858"/>
                  <a:pt x="9765" y="2864"/>
                  <a:pt x="9777" y="2864"/>
                </a:cubicBezTo>
                <a:cubicBezTo>
                  <a:pt x="9783" y="2864"/>
                  <a:pt x="9783" y="2870"/>
                  <a:pt x="9789" y="2876"/>
                </a:cubicBezTo>
                <a:cubicBezTo>
                  <a:pt x="9795" y="2876"/>
                  <a:pt x="9795" y="2882"/>
                  <a:pt x="9806" y="2882"/>
                </a:cubicBezTo>
                <a:cubicBezTo>
                  <a:pt x="9812" y="2882"/>
                  <a:pt x="9818" y="2876"/>
                  <a:pt x="9824" y="2876"/>
                </a:cubicBezTo>
                <a:cubicBezTo>
                  <a:pt x="9829" y="2870"/>
                  <a:pt x="9829" y="2864"/>
                  <a:pt x="9829" y="2852"/>
                </a:cubicBezTo>
                <a:cubicBezTo>
                  <a:pt x="9829" y="2840"/>
                  <a:pt x="9824" y="2834"/>
                  <a:pt x="9824" y="2822"/>
                </a:cubicBezTo>
                <a:cubicBezTo>
                  <a:pt x="9824" y="2816"/>
                  <a:pt x="9829" y="2816"/>
                  <a:pt x="9829" y="2805"/>
                </a:cubicBezTo>
                <a:cubicBezTo>
                  <a:pt x="9835" y="2799"/>
                  <a:pt x="9841" y="2799"/>
                  <a:pt x="9841" y="2793"/>
                </a:cubicBezTo>
                <a:cubicBezTo>
                  <a:pt x="9841" y="2781"/>
                  <a:pt x="9841" y="2775"/>
                  <a:pt x="9841" y="2769"/>
                </a:cubicBezTo>
                <a:cubicBezTo>
                  <a:pt x="9818" y="2769"/>
                  <a:pt x="9818" y="2769"/>
                  <a:pt x="9818" y="2769"/>
                </a:cubicBezTo>
                <a:cubicBezTo>
                  <a:pt x="9812" y="2769"/>
                  <a:pt x="9812" y="2775"/>
                  <a:pt x="9806" y="2775"/>
                </a:cubicBezTo>
                <a:cubicBezTo>
                  <a:pt x="9800" y="2775"/>
                  <a:pt x="9789" y="2769"/>
                  <a:pt x="9783" y="2775"/>
                </a:cubicBezTo>
                <a:cubicBezTo>
                  <a:pt x="9777" y="2775"/>
                  <a:pt x="9777" y="2775"/>
                  <a:pt x="9771" y="2781"/>
                </a:cubicBezTo>
                <a:cubicBezTo>
                  <a:pt x="9771" y="2781"/>
                  <a:pt x="9771" y="2787"/>
                  <a:pt x="9765" y="2793"/>
                </a:cubicBezTo>
                <a:cubicBezTo>
                  <a:pt x="9765" y="2793"/>
                  <a:pt x="9759" y="2805"/>
                  <a:pt x="9753" y="2805"/>
                </a:cubicBezTo>
                <a:cubicBezTo>
                  <a:pt x="9747" y="2805"/>
                  <a:pt x="9747" y="2805"/>
                  <a:pt x="9747" y="2805"/>
                </a:cubicBezTo>
                <a:cubicBezTo>
                  <a:pt x="9747" y="2805"/>
                  <a:pt x="9741" y="2799"/>
                  <a:pt x="9736" y="2799"/>
                </a:cubicBezTo>
                <a:cubicBezTo>
                  <a:pt x="9741" y="2787"/>
                  <a:pt x="9736" y="2781"/>
                  <a:pt x="9741" y="2775"/>
                </a:cubicBezTo>
                <a:cubicBezTo>
                  <a:pt x="9741" y="2769"/>
                  <a:pt x="9753" y="2769"/>
                  <a:pt x="9753" y="2763"/>
                </a:cubicBezTo>
                <a:cubicBezTo>
                  <a:pt x="9753" y="2763"/>
                  <a:pt x="9753" y="2757"/>
                  <a:pt x="9753" y="2751"/>
                </a:cubicBezTo>
                <a:cubicBezTo>
                  <a:pt x="9753" y="2733"/>
                  <a:pt x="9753" y="2733"/>
                  <a:pt x="9753" y="2733"/>
                </a:cubicBezTo>
                <a:cubicBezTo>
                  <a:pt x="9747" y="2739"/>
                  <a:pt x="9741" y="2739"/>
                  <a:pt x="9730" y="2739"/>
                </a:cubicBezTo>
                <a:cubicBezTo>
                  <a:pt x="9730" y="2739"/>
                  <a:pt x="9724" y="2739"/>
                  <a:pt x="9724" y="2733"/>
                </a:cubicBezTo>
                <a:cubicBezTo>
                  <a:pt x="9724" y="2727"/>
                  <a:pt x="9724" y="2727"/>
                  <a:pt x="9724" y="2721"/>
                </a:cubicBezTo>
                <a:cubicBezTo>
                  <a:pt x="9730" y="2716"/>
                  <a:pt x="9736" y="2710"/>
                  <a:pt x="9736" y="2698"/>
                </a:cubicBezTo>
                <a:cubicBezTo>
                  <a:pt x="9741" y="2698"/>
                  <a:pt x="9736" y="2692"/>
                  <a:pt x="9736" y="2686"/>
                </a:cubicBezTo>
                <a:cubicBezTo>
                  <a:pt x="9736" y="2686"/>
                  <a:pt x="9741" y="2680"/>
                  <a:pt x="9736" y="2674"/>
                </a:cubicBezTo>
                <a:cubicBezTo>
                  <a:pt x="9736" y="2668"/>
                  <a:pt x="9730" y="2668"/>
                  <a:pt x="9730" y="2662"/>
                </a:cubicBezTo>
                <a:cubicBezTo>
                  <a:pt x="9730" y="2662"/>
                  <a:pt x="9730" y="2656"/>
                  <a:pt x="9724" y="2650"/>
                </a:cubicBezTo>
                <a:cubicBezTo>
                  <a:pt x="9718" y="2650"/>
                  <a:pt x="9724" y="2644"/>
                  <a:pt x="9718" y="2644"/>
                </a:cubicBezTo>
                <a:cubicBezTo>
                  <a:pt x="9712" y="2644"/>
                  <a:pt x="9706" y="2644"/>
                  <a:pt x="9706" y="2644"/>
                </a:cubicBezTo>
                <a:cubicBezTo>
                  <a:pt x="9700" y="2644"/>
                  <a:pt x="9694" y="2650"/>
                  <a:pt x="9688" y="2650"/>
                </a:cubicBezTo>
                <a:cubicBezTo>
                  <a:pt x="9688" y="2662"/>
                  <a:pt x="9688" y="2668"/>
                  <a:pt x="9682" y="2674"/>
                </a:cubicBezTo>
                <a:cubicBezTo>
                  <a:pt x="9676" y="2686"/>
                  <a:pt x="9676" y="2692"/>
                  <a:pt x="9664" y="2698"/>
                </a:cubicBezTo>
                <a:cubicBezTo>
                  <a:pt x="9658" y="2698"/>
                  <a:pt x="9658" y="2698"/>
                  <a:pt x="9653" y="2698"/>
                </a:cubicBezTo>
                <a:cubicBezTo>
                  <a:pt x="9647" y="2698"/>
                  <a:pt x="9641" y="2698"/>
                  <a:pt x="9641" y="2698"/>
                </a:cubicBezTo>
                <a:cubicBezTo>
                  <a:pt x="9635" y="2698"/>
                  <a:pt x="9629" y="2704"/>
                  <a:pt x="9629" y="2710"/>
                </a:cubicBezTo>
                <a:cubicBezTo>
                  <a:pt x="9629" y="2716"/>
                  <a:pt x="9635" y="2721"/>
                  <a:pt x="9635" y="2727"/>
                </a:cubicBezTo>
                <a:cubicBezTo>
                  <a:pt x="9635" y="2733"/>
                  <a:pt x="9635" y="2733"/>
                  <a:pt x="9635" y="2733"/>
                </a:cubicBezTo>
                <a:cubicBezTo>
                  <a:pt x="9635" y="2739"/>
                  <a:pt x="9635" y="2745"/>
                  <a:pt x="9629" y="2745"/>
                </a:cubicBezTo>
                <a:cubicBezTo>
                  <a:pt x="9629" y="2745"/>
                  <a:pt x="9623" y="2745"/>
                  <a:pt x="9617" y="2745"/>
                </a:cubicBezTo>
                <a:cubicBezTo>
                  <a:pt x="9617" y="2751"/>
                  <a:pt x="9611" y="2751"/>
                  <a:pt x="9605" y="2751"/>
                </a:cubicBezTo>
                <a:cubicBezTo>
                  <a:pt x="9593" y="2757"/>
                  <a:pt x="9587" y="2763"/>
                  <a:pt x="9587" y="2775"/>
                </a:cubicBezTo>
                <a:cubicBezTo>
                  <a:pt x="9587" y="2787"/>
                  <a:pt x="9593" y="2793"/>
                  <a:pt x="9599" y="2805"/>
                </a:cubicBezTo>
                <a:cubicBezTo>
                  <a:pt x="9599" y="2810"/>
                  <a:pt x="9605" y="2810"/>
                  <a:pt x="9605" y="2816"/>
                </a:cubicBezTo>
                <a:cubicBezTo>
                  <a:pt x="9611" y="2816"/>
                  <a:pt x="9617" y="2816"/>
                  <a:pt x="9617" y="2816"/>
                </a:cubicBezTo>
                <a:cubicBezTo>
                  <a:pt x="9623" y="2822"/>
                  <a:pt x="9623" y="2822"/>
                  <a:pt x="9629" y="2828"/>
                </a:cubicBezTo>
                <a:cubicBezTo>
                  <a:pt x="9629" y="2828"/>
                  <a:pt x="9629" y="2834"/>
                  <a:pt x="9629" y="2840"/>
                </a:cubicBezTo>
                <a:cubicBezTo>
                  <a:pt x="9629" y="2840"/>
                  <a:pt x="9617" y="2846"/>
                  <a:pt x="9617" y="2852"/>
                </a:cubicBezTo>
                <a:cubicBezTo>
                  <a:pt x="9617" y="2858"/>
                  <a:pt x="9623" y="2858"/>
                  <a:pt x="9623" y="2864"/>
                </a:cubicBezTo>
                <a:cubicBezTo>
                  <a:pt x="9623" y="2876"/>
                  <a:pt x="9623" y="2876"/>
                  <a:pt x="9623" y="2876"/>
                </a:cubicBezTo>
                <a:cubicBezTo>
                  <a:pt x="9623" y="2882"/>
                  <a:pt x="9617" y="2882"/>
                  <a:pt x="9617" y="2893"/>
                </a:cubicBezTo>
                <a:cubicBezTo>
                  <a:pt x="9617" y="2893"/>
                  <a:pt x="9617" y="2893"/>
                  <a:pt x="9617" y="2899"/>
                </a:cubicBezTo>
                <a:cubicBezTo>
                  <a:pt x="9617" y="2905"/>
                  <a:pt x="9617" y="2905"/>
                  <a:pt x="9623" y="2911"/>
                </a:cubicBezTo>
                <a:cubicBezTo>
                  <a:pt x="9623" y="2917"/>
                  <a:pt x="9629" y="2917"/>
                  <a:pt x="9629" y="2923"/>
                </a:cubicBezTo>
                <a:cubicBezTo>
                  <a:pt x="9635" y="2929"/>
                  <a:pt x="9641" y="2935"/>
                  <a:pt x="9641" y="2947"/>
                </a:cubicBezTo>
                <a:cubicBezTo>
                  <a:pt x="9641" y="2965"/>
                  <a:pt x="9641" y="2965"/>
                  <a:pt x="9641" y="2965"/>
                </a:cubicBezTo>
                <a:cubicBezTo>
                  <a:pt x="9623" y="2965"/>
                  <a:pt x="9623" y="2965"/>
                  <a:pt x="9623" y="2965"/>
                </a:cubicBezTo>
                <a:cubicBezTo>
                  <a:pt x="9617" y="2965"/>
                  <a:pt x="9611" y="2971"/>
                  <a:pt x="9605" y="2971"/>
                </a:cubicBezTo>
                <a:cubicBezTo>
                  <a:pt x="9593" y="2971"/>
                  <a:pt x="9587" y="2971"/>
                  <a:pt x="9575" y="2971"/>
                </a:cubicBezTo>
                <a:cubicBezTo>
                  <a:pt x="9564" y="2971"/>
                  <a:pt x="9564" y="2971"/>
                  <a:pt x="9564" y="2971"/>
                </a:cubicBezTo>
                <a:cubicBezTo>
                  <a:pt x="9558" y="2971"/>
                  <a:pt x="9552" y="2971"/>
                  <a:pt x="9546" y="2971"/>
                </a:cubicBezTo>
                <a:cubicBezTo>
                  <a:pt x="9534" y="2971"/>
                  <a:pt x="9528" y="2971"/>
                  <a:pt x="9516" y="2971"/>
                </a:cubicBezTo>
                <a:cubicBezTo>
                  <a:pt x="9504" y="2971"/>
                  <a:pt x="9498" y="2971"/>
                  <a:pt x="9492" y="2971"/>
                </a:cubicBezTo>
                <a:cubicBezTo>
                  <a:pt x="9487" y="2976"/>
                  <a:pt x="9492" y="2982"/>
                  <a:pt x="9487" y="2982"/>
                </a:cubicBezTo>
                <a:cubicBezTo>
                  <a:pt x="9481" y="2988"/>
                  <a:pt x="9481" y="2988"/>
                  <a:pt x="9475" y="2988"/>
                </a:cubicBezTo>
                <a:cubicBezTo>
                  <a:pt x="9469" y="2994"/>
                  <a:pt x="9457" y="2988"/>
                  <a:pt x="9451" y="2994"/>
                </a:cubicBezTo>
                <a:cubicBezTo>
                  <a:pt x="9445" y="3000"/>
                  <a:pt x="9451" y="3006"/>
                  <a:pt x="9445" y="3006"/>
                </a:cubicBezTo>
                <a:cubicBezTo>
                  <a:pt x="9445" y="3012"/>
                  <a:pt x="9445" y="3012"/>
                  <a:pt x="9439" y="3018"/>
                </a:cubicBezTo>
                <a:cubicBezTo>
                  <a:pt x="9433" y="3030"/>
                  <a:pt x="9427" y="3036"/>
                  <a:pt x="9415" y="3036"/>
                </a:cubicBezTo>
                <a:cubicBezTo>
                  <a:pt x="9409" y="3036"/>
                  <a:pt x="9409" y="3030"/>
                  <a:pt x="9403" y="3030"/>
                </a:cubicBezTo>
                <a:cubicBezTo>
                  <a:pt x="9392" y="3030"/>
                  <a:pt x="9392" y="3030"/>
                  <a:pt x="9392" y="3030"/>
                </a:cubicBezTo>
                <a:cubicBezTo>
                  <a:pt x="9380" y="3030"/>
                  <a:pt x="9380" y="3030"/>
                  <a:pt x="9380" y="3030"/>
                </a:cubicBezTo>
                <a:cubicBezTo>
                  <a:pt x="9380" y="3030"/>
                  <a:pt x="9374" y="3036"/>
                  <a:pt x="9368" y="3036"/>
                </a:cubicBezTo>
                <a:cubicBezTo>
                  <a:pt x="9368" y="3036"/>
                  <a:pt x="9362" y="3030"/>
                  <a:pt x="9356" y="3030"/>
                </a:cubicBezTo>
                <a:cubicBezTo>
                  <a:pt x="9356" y="3054"/>
                  <a:pt x="9356" y="3054"/>
                  <a:pt x="9356" y="3054"/>
                </a:cubicBezTo>
                <a:cubicBezTo>
                  <a:pt x="9380" y="3065"/>
                  <a:pt x="9380" y="3065"/>
                  <a:pt x="9380" y="3065"/>
                </a:cubicBezTo>
                <a:cubicBezTo>
                  <a:pt x="9380" y="3101"/>
                  <a:pt x="9380" y="3101"/>
                  <a:pt x="9380" y="3101"/>
                </a:cubicBezTo>
                <a:cubicBezTo>
                  <a:pt x="9374" y="3101"/>
                  <a:pt x="9368" y="3101"/>
                  <a:pt x="9362" y="3101"/>
                </a:cubicBezTo>
                <a:cubicBezTo>
                  <a:pt x="9362" y="3101"/>
                  <a:pt x="9356" y="3107"/>
                  <a:pt x="9350" y="3107"/>
                </a:cubicBezTo>
                <a:cubicBezTo>
                  <a:pt x="9350" y="3107"/>
                  <a:pt x="9344" y="3107"/>
                  <a:pt x="9344" y="3113"/>
                </a:cubicBezTo>
                <a:cubicBezTo>
                  <a:pt x="9338" y="3113"/>
                  <a:pt x="9332" y="3119"/>
                  <a:pt x="9332" y="3119"/>
                </a:cubicBezTo>
                <a:cubicBezTo>
                  <a:pt x="9321" y="3125"/>
                  <a:pt x="9315" y="3131"/>
                  <a:pt x="9309" y="3137"/>
                </a:cubicBezTo>
                <a:cubicBezTo>
                  <a:pt x="9303" y="3137"/>
                  <a:pt x="9303" y="3142"/>
                  <a:pt x="9297" y="3148"/>
                </a:cubicBezTo>
                <a:cubicBezTo>
                  <a:pt x="9291" y="3148"/>
                  <a:pt x="9291" y="3154"/>
                  <a:pt x="9285" y="3154"/>
                </a:cubicBezTo>
                <a:cubicBezTo>
                  <a:pt x="9273" y="3154"/>
                  <a:pt x="9273" y="3154"/>
                  <a:pt x="9273" y="3154"/>
                </a:cubicBezTo>
                <a:cubicBezTo>
                  <a:pt x="9261" y="3154"/>
                  <a:pt x="9249" y="3154"/>
                  <a:pt x="9237" y="3154"/>
                </a:cubicBezTo>
                <a:cubicBezTo>
                  <a:pt x="9237" y="3225"/>
                  <a:pt x="9237" y="3225"/>
                  <a:pt x="9237" y="3225"/>
                </a:cubicBezTo>
                <a:cubicBezTo>
                  <a:pt x="9220" y="3225"/>
                  <a:pt x="9208" y="3225"/>
                  <a:pt x="9190" y="3225"/>
                </a:cubicBezTo>
                <a:lnTo>
                  <a:pt x="9184" y="3231"/>
                </a:lnTo>
                <a:cubicBezTo>
                  <a:pt x="9178" y="3231"/>
                  <a:pt x="9172" y="3231"/>
                  <a:pt x="9172" y="3231"/>
                </a:cubicBezTo>
                <a:cubicBezTo>
                  <a:pt x="9172" y="3267"/>
                  <a:pt x="9172" y="3267"/>
                  <a:pt x="9172" y="3267"/>
                </a:cubicBezTo>
                <a:cubicBezTo>
                  <a:pt x="9131" y="3267"/>
                  <a:pt x="9131" y="3267"/>
                  <a:pt x="9131" y="3267"/>
                </a:cubicBezTo>
                <a:cubicBezTo>
                  <a:pt x="9125" y="3267"/>
                  <a:pt x="9119" y="3261"/>
                  <a:pt x="9113" y="3261"/>
                </a:cubicBezTo>
                <a:cubicBezTo>
                  <a:pt x="9107" y="3261"/>
                  <a:pt x="9101" y="3261"/>
                  <a:pt x="9095" y="3261"/>
                </a:cubicBezTo>
                <a:cubicBezTo>
                  <a:pt x="9089" y="3261"/>
                  <a:pt x="9083" y="3261"/>
                  <a:pt x="9077" y="3261"/>
                </a:cubicBezTo>
                <a:cubicBezTo>
                  <a:pt x="9077" y="3255"/>
                  <a:pt x="9083" y="3249"/>
                  <a:pt x="9077" y="3249"/>
                </a:cubicBezTo>
                <a:cubicBezTo>
                  <a:pt x="9077" y="3243"/>
                  <a:pt x="9071" y="3237"/>
                  <a:pt x="9066" y="3237"/>
                </a:cubicBezTo>
                <a:cubicBezTo>
                  <a:pt x="9060" y="3237"/>
                  <a:pt x="9054" y="3237"/>
                  <a:pt x="9048" y="3237"/>
                </a:cubicBezTo>
                <a:cubicBezTo>
                  <a:pt x="9048" y="3273"/>
                  <a:pt x="9048" y="3273"/>
                  <a:pt x="9048" y="3273"/>
                </a:cubicBezTo>
                <a:cubicBezTo>
                  <a:pt x="9054" y="3279"/>
                  <a:pt x="9060" y="3279"/>
                  <a:pt x="9071" y="3279"/>
                </a:cubicBezTo>
                <a:cubicBezTo>
                  <a:pt x="9060" y="3303"/>
                  <a:pt x="9060" y="3303"/>
                  <a:pt x="9060" y="3303"/>
                </a:cubicBezTo>
                <a:cubicBezTo>
                  <a:pt x="9066" y="3314"/>
                  <a:pt x="9066" y="3314"/>
                  <a:pt x="9066" y="3314"/>
                </a:cubicBezTo>
                <a:cubicBezTo>
                  <a:pt x="9066" y="3332"/>
                  <a:pt x="9066" y="3332"/>
                  <a:pt x="9066" y="3332"/>
                </a:cubicBezTo>
                <a:cubicBezTo>
                  <a:pt x="9048" y="3332"/>
                  <a:pt x="9042" y="3332"/>
                  <a:pt x="9030" y="3332"/>
                </a:cubicBezTo>
                <a:cubicBezTo>
                  <a:pt x="9024" y="3332"/>
                  <a:pt x="9018" y="3326"/>
                  <a:pt x="9018" y="3326"/>
                </a:cubicBezTo>
                <a:cubicBezTo>
                  <a:pt x="9012" y="3326"/>
                  <a:pt x="9006" y="3326"/>
                  <a:pt x="9006" y="3326"/>
                </a:cubicBezTo>
                <a:cubicBezTo>
                  <a:pt x="9000" y="3326"/>
                  <a:pt x="9000" y="3326"/>
                  <a:pt x="8994" y="3326"/>
                </a:cubicBezTo>
                <a:cubicBezTo>
                  <a:pt x="8989" y="3326"/>
                  <a:pt x="8982" y="3326"/>
                  <a:pt x="8977" y="3326"/>
                </a:cubicBezTo>
                <a:cubicBezTo>
                  <a:pt x="8977" y="3326"/>
                  <a:pt x="8971" y="3320"/>
                  <a:pt x="8965" y="3320"/>
                </a:cubicBezTo>
                <a:cubicBezTo>
                  <a:pt x="8965" y="3314"/>
                  <a:pt x="8965" y="3309"/>
                  <a:pt x="8959" y="3309"/>
                </a:cubicBezTo>
                <a:cubicBezTo>
                  <a:pt x="8953" y="3309"/>
                  <a:pt x="8947" y="3314"/>
                  <a:pt x="8941" y="3314"/>
                </a:cubicBezTo>
                <a:cubicBezTo>
                  <a:pt x="8935" y="3314"/>
                  <a:pt x="8929" y="3314"/>
                  <a:pt x="8929" y="3314"/>
                </a:cubicBezTo>
                <a:cubicBezTo>
                  <a:pt x="8917" y="3314"/>
                  <a:pt x="8911" y="3320"/>
                  <a:pt x="8905" y="3326"/>
                </a:cubicBezTo>
                <a:cubicBezTo>
                  <a:pt x="8900" y="3326"/>
                  <a:pt x="8894" y="3326"/>
                  <a:pt x="8894" y="3332"/>
                </a:cubicBezTo>
                <a:cubicBezTo>
                  <a:pt x="8894" y="3338"/>
                  <a:pt x="8888" y="3338"/>
                  <a:pt x="8888" y="3344"/>
                </a:cubicBezTo>
                <a:cubicBezTo>
                  <a:pt x="8888" y="3350"/>
                  <a:pt x="8894" y="3350"/>
                  <a:pt x="8894" y="3356"/>
                </a:cubicBezTo>
                <a:cubicBezTo>
                  <a:pt x="8900" y="3356"/>
                  <a:pt x="8905" y="3356"/>
                  <a:pt x="8905" y="3356"/>
                </a:cubicBezTo>
                <a:cubicBezTo>
                  <a:pt x="8911" y="3356"/>
                  <a:pt x="8911" y="3362"/>
                  <a:pt x="8917" y="3368"/>
                </a:cubicBezTo>
                <a:cubicBezTo>
                  <a:pt x="8917" y="3368"/>
                  <a:pt x="8923" y="3368"/>
                  <a:pt x="8929" y="3374"/>
                </a:cubicBezTo>
                <a:cubicBezTo>
                  <a:pt x="8929" y="3374"/>
                  <a:pt x="8935" y="3380"/>
                  <a:pt x="8941" y="3380"/>
                </a:cubicBezTo>
                <a:cubicBezTo>
                  <a:pt x="8947" y="3380"/>
                  <a:pt x="8953" y="3380"/>
                  <a:pt x="8965" y="3380"/>
                </a:cubicBezTo>
                <a:cubicBezTo>
                  <a:pt x="8977" y="3380"/>
                  <a:pt x="8977" y="3380"/>
                  <a:pt x="8977" y="3380"/>
                </a:cubicBezTo>
                <a:cubicBezTo>
                  <a:pt x="8982" y="3380"/>
                  <a:pt x="8982" y="3386"/>
                  <a:pt x="8989" y="3386"/>
                </a:cubicBezTo>
                <a:cubicBezTo>
                  <a:pt x="8994" y="3391"/>
                  <a:pt x="8994" y="3391"/>
                  <a:pt x="9000" y="3397"/>
                </a:cubicBezTo>
                <a:cubicBezTo>
                  <a:pt x="9000" y="3397"/>
                  <a:pt x="9006" y="3397"/>
                  <a:pt x="9012" y="3403"/>
                </a:cubicBezTo>
                <a:cubicBezTo>
                  <a:pt x="9012" y="3403"/>
                  <a:pt x="9018" y="3409"/>
                  <a:pt x="9018" y="3415"/>
                </a:cubicBezTo>
                <a:cubicBezTo>
                  <a:pt x="9024" y="3421"/>
                  <a:pt x="9036" y="3427"/>
                  <a:pt x="9042" y="3433"/>
                </a:cubicBezTo>
                <a:cubicBezTo>
                  <a:pt x="9042" y="3492"/>
                  <a:pt x="9042" y="3492"/>
                  <a:pt x="9042" y="3492"/>
                </a:cubicBezTo>
                <a:cubicBezTo>
                  <a:pt x="9048" y="3498"/>
                  <a:pt x="9048" y="3498"/>
                  <a:pt x="9048" y="3504"/>
                </a:cubicBezTo>
                <a:cubicBezTo>
                  <a:pt x="9054" y="3504"/>
                  <a:pt x="9060" y="3510"/>
                  <a:pt x="9060" y="3510"/>
                </a:cubicBezTo>
                <a:cubicBezTo>
                  <a:pt x="9071" y="3516"/>
                  <a:pt x="9077" y="3516"/>
                  <a:pt x="9083" y="3522"/>
                </a:cubicBezTo>
                <a:cubicBezTo>
                  <a:pt x="9089" y="3522"/>
                  <a:pt x="9095" y="3534"/>
                  <a:pt x="9095" y="3540"/>
                </a:cubicBezTo>
                <a:cubicBezTo>
                  <a:pt x="9095" y="3546"/>
                  <a:pt x="9089" y="3552"/>
                  <a:pt x="9089" y="3557"/>
                </a:cubicBezTo>
                <a:cubicBezTo>
                  <a:pt x="9089" y="3563"/>
                  <a:pt x="9083" y="3569"/>
                  <a:pt x="9083" y="3575"/>
                </a:cubicBezTo>
                <a:cubicBezTo>
                  <a:pt x="9083" y="3593"/>
                  <a:pt x="9089" y="3599"/>
                  <a:pt x="9095" y="3617"/>
                </a:cubicBezTo>
                <a:cubicBezTo>
                  <a:pt x="9095" y="3623"/>
                  <a:pt x="9095" y="3629"/>
                  <a:pt x="9095" y="3635"/>
                </a:cubicBezTo>
                <a:cubicBezTo>
                  <a:pt x="9095" y="3641"/>
                  <a:pt x="9095" y="3646"/>
                  <a:pt x="9095" y="3652"/>
                </a:cubicBezTo>
                <a:cubicBezTo>
                  <a:pt x="9089" y="3664"/>
                  <a:pt x="9071" y="3664"/>
                  <a:pt x="9060" y="3676"/>
                </a:cubicBezTo>
                <a:cubicBezTo>
                  <a:pt x="9060" y="3676"/>
                  <a:pt x="9060" y="3682"/>
                  <a:pt x="9060" y="3688"/>
                </a:cubicBezTo>
                <a:cubicBezTo>
                  <a:pt x="9054" y="3688"/>
                  <a:pt x="9054" y="3688"/>
                  <a:pt x="9048" y="3694"/>
                </a:cubicBezTo>
                <a:cubicBezTo>
                  <a:pt x="9036" y="3700"/>
                  <a:pt x="9030" y="3706"/>
                  <a:pt x="9012" y="3706"/>
                </a:cubicBezTo>
                <a:cubicBezTo>
                  <a:pt x="9000" y="3706"/>
                  <a:pt x="9000" y="3706"/>
                  <a:pt x="9000" y="3706"/>
                </a:cubicBezTo>
                <a:cubicBezTo>
                  <a:pt x="8994" y="3706"/>
                  <a:pt x="8994" y="3700"/>
                  <a:pt x="8989" y="3700"/>
                </a:cubicBezTo>
                <a:cubicBezTo>
                  <a:pt x="8982" y="3700"/>
                  <a:pt x="8977" y="3694"/>
                  <a:pt x="8965" y="3694"/>
                </a:cubicBezTo>
                <a:lnTo>
                  <a:pt x="8959" y="3694"/>
                </a:lnTo>
                <a:cubicBezTo>
                  <a:pt x="8947" y="3694"/>
                  <a:pt x="8941" y="3694"/>
                  <a:pt x="8929" y="3694"/>
                </a:cubicBezTo>
                <a:cubicBezTo>
                  <a:pt x="8923" y="3694"/>
                  <a:pt x="8923" y="3688"/>
                  <a:pt x="8917" y="3682"/>
                </a:cubicBezTo>
                <a:cubicBezTo>
                  <a:pt x="8911" y="3682"/>
                  <a:pt x="8911" y="3676"/>
                  <a:pt x="8905" y="3670"/>
                </a:cubicBezTo>
                <a:cubicBezTo>
                  <a:pt x="8900" y="3670"/>
                  <a:pt x="8900" y="3670"/>
                  <a:pt x="8894" y="3670"/>
                </a:cubicBezTo>
                <a:cubicBezTo>
                  <a:pt x="8793" y="3670"/>
                  <a:pt x="8793" y="3670"/>
                  <a:pt x="8793" y="3670"/>
                </a:cubicBezTo>
                <a:cubicBezTo>
                  <a:pt x="8781" y="3670"/>
                  <a:pt x="8775" y="3664"/>
                  <a:pt x="8763" y="3664"/>
                </a:cubicBezTo>
                <a:cubicBezTo>
                  <a:pt x="8757" y="3664"/>
                  <a:pt x="8751" y="3670"/>
                  <a:pt x="8745" y="3664"/>
                </a:cubicBezTo>
                <a:cubicBezTo>
                  <a:pt x="8739" y="3664"/>
                  <a:pt x="8739" y="3652"/>
                  <a:pt x="8734" y="3652"/>
                </a:cubicBezTo>
                <a:cubicBezTo>
                  <a:pt x="8727" y="3652"/>
                  <a:pt x="8727" y="3652"/>
                  <a:pt x="8727" y="3652"/>
                </a:cubicBezTo>
                <a:cubicBezTo>
                  <a:pt x="8722" y="3658"/>
                  <a:pt x="8716" y="3658"/>
                  <a:pt x="8716" y="3658"/>
                </a:cubicBezTo>
                <a:cubicBezTo>
                  <a:pt x="8710" y="3664"/>
                  <a:pt x="8716" y="3670"/>
                  <a:pt x="8716" y="3670"/>
                </a:cubicBezTo>
                <a:cubicBezTo>
                  <a:pt x="8710" y="3676"/>
                  <a:pt x="8710" y="3682"/>
                  <a:pt x="8710" y="3682"/>
                </a:cubicBezTo>
                <a:cubicBezTo>
                  <a:pt x="8650" y="3682"/>
                  <a:pt x="8650" y="3682"/>
                  <a:pt x="8650" y="3682"/>
                </a:cubicBezTo>
                <a:cubicBezTo>
                  <a:pt x="8645" y="3694"/>
                  <a:pt x="8645" y="3694"/>
                  <a:pt x="8645" y="3694"/>
                </a:cubicBezTo>
                <a:cubicBezTo>
                  <a:pt x="8650" y="3700"/>
                  <a:pt x="8650" y="3706"/>
                  <a:pt x="8650" y="3706"/>
                </a:cubicBezTo>
                <a:cubicBezTo>
                  <a:pt x="8657" y="3712"/>
                  <a:pt x="8662" y="3712"/>
                  <a:pt x="8662" y="3718"/>
                </a:cubicBezTo>
                <a:cubicBezTo>
                  <a:pt x="8668" y="3718"/>
                  <a:pt x="8668" y="3723"/>
                  <a:pt x="8668" y="3730"/>
                </a:cubicBezTo>
                <a:cubicBezTo>
                  <a:pt x="8668" y="3741"/>
                  <a:pt x="8668" y="3741"/>
                  <a:pt x="8662" y="3747"/>
                </a:cubicBezTo>
                <a:cubicBezTo>
                  <a:pt x="8662" y="3759"/>
                  <a:pt x="8657" y="3765"/>
                  <a:pt x="8657" y="3777"/>
                </a:cubicBezTo>
                <a:cubicBezTo>
                  <a:pt x="8657" y="3783"/>
                  <a:pt x="8657" y="3789"/>
                  <a:pt x="8657" y="3801"/>
                </a:cubicBezTo>
                <a:cubicBezTo>
                  <a:pt x="8662" y="3801"/>
                  <a:pt x="8662" y="3807"/>
                  <a:pt x="8662" y="3807"/>
                </a:cubicBezTo>
                <a:cubicBezTo>
                  <a:pt x="8668" y="3812"/>
                  <a:pt x="8674" y="3818"/>
                  <a:pt x="8674" y="3824"/>
                </a:cubicBezTo>
                <a:cubicBezTo>
                  <a:pt x="8674" y="3889"/>
                  <a:pt x="8674" y="3889"/>
                  <a:pt x="8674" y="3889"/>
                </a:cubicBezTo>
                <a:cubicBezTo>
                  <a:pt x="8674" y="3895"/>
                  <a:pt x="8674" y="3895"/>
                  <a:pt x="8668" y="3901"/>
                </a:cubicBezTo>
                <a:cubicBezTo>
                  <a:pt x="8668" y="3907"/>
                  <a:pt x="8662" y="3907"/>
                  <a:pt x="8657" y="3907"/>
                </a:cubicBezTo>
                <a:cubicBezTo>
                  <a:pt x="8657" y="3913"/>
                  <a:pt x="8657" y="3919"/>
                  <a:pt x="8650" y="3919"/>
                </a:cubicBezTo>
                <a:cubicBezTo>
                  <a:pt x="8645" y="3931"/>
                  <a:pt x="8639" y="3943"/>
                  <a:pt x="8639" y="3955"/>
                </a:cubicBezTo>
                <a:cubicBezTo>
                  <a:pt x="8639" y="3961"/>
                  <a:pt x="8639" y="3961"/>
                  <a:pt x="8639" y="3967"/>
                </a:cubicBezTo>
                <a:cubicBezTo>
                  <a:pt x="8639" y="3973"/>
                  <a:pt x="8645" y="3973"/>
                  <a:pt x="8650" y="3978"/>
                </a:cubicBezTo>
                <a:cubicBezTo>
                  <a:pt x="8650" y="3990"/>
                  <a:pt x="8650" y="3990"/>
                  <a:pt x="8650" y="3990"/>
                </a:cubicBezTo>
                <a:cubicBezTo>
                  <a:pt x="8657" y="3996"/>
                  <a:pt x="8662" y="3996"/>
                  <a:pt x="8662" y="4002"/>
                </a:cubicBezTo>
                <a:cubicBezTo>
                  <a:pt x="8662" y="4014"/>
                  <a:pt x="8662" y="4014"/>
                  <a:pt x="8662" y="4014"/>
                </a:cubicBezTo>
                <a:cubicBezTo>
                  <a:pt x="8662" y="4026"/>
                  <a:pt x="8662" y="4026"/>
                  <a:pt x="8662" y="4026"/>
                </a:cubicBezTo>
                <a:cubicBezTo>
                  <a:pt x="8662" y="4032"/>
                  <a:pt x="8657" y="4032"/>
                  <a:pt x="8650" y="4038"/>
                </a:cubicBezTo>
                <a:cubicBezTo>
                  <a:pt x="8650" y="4044"/>
                  <a:pt x="8650" y="4050"/>
                  <a:pt x="8650" y="4055"/>
                </a:cubicBezTo>
                <a:cubicBezTo>
                  <a:pt x="8650" y="4067"/>
                  <a:pt x="8650" y="4073"/>
                  <a:pt x="8650" y="4085"/>
                </a:cubicBezTo>
                <a:cubicBezTo>
                  <a:pt x="8686" y="4085"/>
                  <a:pt x="8686" y="4085"/>
                  <a:pt x="8686" y="4085"/>
                </a:cubicBezTo>
                <a:cubicBezTo>
                  <a:pt x="8698" y="4085"/>
                  <a:pt x="8704" y="4079"/>
                  <a:pt x="8716" y="4079"/>
                </a:cubicBezTo>
                <a:cubicBezTo>
                  <a:pt x="8716" y="4079"/>
                  <a:pt x="8722" y="4079"/>
                  <a:pt x="8727" y="4085"/>
                </a:cubicBezTo>
                <a:cubicBezTo>
                  <a:pt x="8727" y="4085"/>
                  <a:pt x="8727" y="4091"/>
                  <a:pt x="8734" y="4097"/>
                </a:cubicBezTo>
                <a:cubicBezTo>
                  <a:pt x="8739" y="4097"/>
                  <a:pt x="8745" y="4097"/>
                  <a:pt x="8751" y="4097"/>
                </a:cubicBezTo>
                <a:cubicBezTo>
                  <a:pt x="8763" y="4097"/>
                  <a:pt x="8769" y="4091"/>
                  <a:pt x="8781" y="4091"/>
                </a:cubicBezTo>
                <a:cubicBezTo>
                  <a:pt x="8787" y="4091"/>
                  <a:pt x="8787" y="4097"/>
                  <a:pt x="8793" y="4097"/>
                </a:cubicBezTo>
                <a:cubicBezTo>
                  <a:pt x="8793" y="4097"/>
                  <a:pt x="8799" y="4103"/>
                  <a:pt x="8805" y="4103"/>
                </a:cubicBezTo>
                <a:cubicBezTo>
                  <a:pt x="8805" y="4103"/>
                  <a:pt x="8811" y="4103"/>
                  <a:pt x="8811" y="4109"/>
                </a:cubicBezTo>
                <a:cubicBezTo>
                  <a:pt x="8823" y="4109"/>
                  <a:pt x="8823" y="4109"/>
                  <a:pt x="8823" y="4109"/>
                </a:cubicBezTo>
                <a:cubicBezTo>
                  <a:pt x="8828" y="4115"/>
                  <a:pt x="8828" y="4121"/>
                  <a:pt x="8834" y="4121"/>
                </a:cubicBezTo>
                <a:cubicBezTo>
                  <a:pt x="8834" y="4127"/>
                  <a:pt x="8840" y="4133"/>
                  <a:pt x="8840" y="4133"/>
                </a:cubicBezTo>
                <a:cubicBezTo>
                  <a:pt x="8846" y="4139"/>
                  <a:pt x="8840" y="4144"/>
                  <a:pt x="8846" y="4144"/>
                </a:cubicBezTo>
                <a:cubicBezTo>
                  <a:pt x="8846" y="4150"/>
                  <a:pt x="8852" y="4150"/>
                  <a:pt x="8858" y="4156"/>
                </a:cubicBezTo>
                <a:cubicBezTo>
                  <a:pt x="8864" y="4139"/>
                  <a:pt x="8864" y="4139"/>
                  <a:pt x="8864" y="4139"/>
                </a:cubicBezTo>
                <a:cubicBezTo>
                  <a:pt x="8852" y="4139"/>
                  <a:pt x="8852" y="4139"/>
                  <a:pt x="8852" y="4139"/>
                </a:cubicBezTo>
                <a:cubicBezTo>
                  <a:pt x="8852" y="4139"/>
                  <a:pt x="8858" y="4133"/>
                  <a:pt x="8864" y="4133"/>
                </a:cubicBezTo>
                <a:cubicBezTo>
                  <a:pt x="8870" y="4133"/>
                  <a:pt x="8876" y="4133"/>
                  <a:pt x="8888" y="4133"/>
                </a:cubicBezTo>
                <a:cubicBezTo>
                  <a:pt x="8894" y="4133"/>
                  <a:pt x="8900" y="4127"/>
                  <a:pt x="8905" y="4127"/>
                </a:cubicBezTo>
                <a:cubicBezTo>
                  <a:pt x="8911" y="4127"/>
                  <a:pt x="8917" y="4121"/>
                  <a:pt x="8917" y="4115"/>
                </a:cubicBezTo>
                <a:cubicBezTo>
                  <a:pt x="8929" y="4109"/>
                  <a:pt x="8935" y="4109"/>
                  <a:pt x="8941" y="4103"/>
                </a:cubicBezTo>
                <a:cubicBezTo>
                  <a:pt x="8947" y="4097"/>
                  <a:pt x="8947" y="4091"/>
                  <a:pt x="8953" y="4091"/>
                </a:cubicBezTo>
                <a:cubicBezTo>
                  <a:pt x="8959" y="4085"/>
                  <a:pt x="8965" y="4079"/>
                  <a:pt x="8977" y="4079"/>
                </a:cubicBezTo>
                <a:cubicBezTo>
                  <a:pt x="8982" y="4079"/>
                  <a:pt x="8989" y="4079"/>
                  <a:pt x="9000" y="4079"/>
                </a:cubicBezTo>
                <a:cubicBezTo>
                  <a:pt x="9006" y="4079"/>
                  <a:pt x="9006" y="4073"/>
                  <a:pt x="9012" y="4073"/>
                </a:cubicBezTo>
                <a:cubicBezTo>
                  <a:pt x="9018" y="4073"/>
                  <a:pt x="9018" y="4073"/>
                  <a:pt x="9024" y="4067"/>
                </a:cubicBezTo>
                <a:cubicBezTo>
                  <a:pt x="9036" y="4062"/>
                  <a:pt x="9036" y="4055"/>
                  <a:pt x="9042" y="4044"/>
                </a:cubicBezTo>
                <a:cubicBezTo>
                  <a:pt x="9054" y="4032"/>
                  <a:pt x="9060" y="4026"/>
                  <a:pt x="9077" y="4020"/>
                </a:cubicBezTo>
                <a:cubicBezTo>
                  <a:pt x="9083" y="4020"/>
                  <a:pt x="9089" y="4014"/>
                  <a:pt x="9101" y="4014"/>
                </a:cubicBezTo>
                <a:cubicBezTo>
                  <a:pt x="9113" y="4014"/>
                  <a:pt x="9119" y="4014"/>
                  <a:pt x="9137" y="4014"/>
                </a:cubicBezTo>
                <a:cubicBezTo>
                  <a:pt x="9143" y="4014"/>
                  <a:pt x="9148" y="4014"/>
                  <a:pt x="9160" y="4014"/>
                </a:cubicBezTo>
                <a:cubicBezTo>
                  <a:pt x="9160" y="3973"/>
                  <a:pt x="9160" y="3973"/>
                  <a:pt x="9160" y="3973"/>
                </a:cubicBezTo>
                <a:cubicBezTo>
                  <a:pt x="9160" y="3967"/>
                  <a:pt x="9154" y="3967"/>
                  <a:pt x="9154" y="3961"/>
                </a:cubicBezTo>
                <a:cubicBezTo>
                  <a:pt x="9148" y="3961"/>
                  <a:pt x="9148" y="3955"/>
                  <a:pt x="9143" y="3955"/>
                </a:cubicBezTo>
                <a:cubicBezTo>
                  <a:pt x="9137" y="3949"/>
                  <a:pt x="9131" y="3949"/>
                  <a:pt x="9131" y="3943"/>
                </a:cubicBezTo>
                <a:cubicBezTo>
                  <a:pt x="9131" y="3937"/>
                  <a:pt x="9131" y="3931"/>
                  <a:pt x="9131" y="3925"/>
                </a:cubicBezTo>
                <a:cubicBezTo>
                  <a:pt x="9137" y="3919"/>
                  <a:pt x="9137" y="3919"/>
                  <a:pt x="9143" y="3913"/>
                </a:cubicBezTo>
                <a:cubicBezTo>
                  <a:pt x="9148" y="3901"/>
                  <a:pt x="9148" y="3895"/>
                  <a:pt x="9154" y="3884"/>
                </a:cubicBezTo>
                <a:cubicBezTo>
                  <a:pt x="9160" y="3878"/>
                  <a:pt x="9160" y="3878"/>
                  <a:pt x="9160" y="3878"/>
                </a:cubicBezTo>
                <a:cubicBezTo>
                  <a:pt x="9166" y="3872"/>
                  <a:pt x="9166" y="3866"/>
                  <a:pt x="9166" y="3866"/>
                </a:cubicBezTo>
                <a:cubicBezTo>
                  <a:pt x="9172" y="3860"/>
                  <a:pt x="9172" y="3854"/>
                  <a:pt x="9172" y="3854"/>
                </a:cubicBezTo>
                <a:cubicBezTo>
                  <a:pt x="9178" y="3848"/>
                  <a:pt x="9178" y="3854"/>
                  <a:pt x="9184" y="3854"/>
                </a:cubicBezTo>
                <a:cubicBezTo>
                  <a:pt x="9190" y="3848"/>
                  <a:pt x="9202" y="3854"/>
                  <a:pt x="9208" y="3848"/>
                </a:cubicBezTo>
                <a:cubicBezTo>
                  <a:pt x="9214" y="3848"/>
                  <a:pt x="9214" y="3842"/>
                  <a:pt x="9214" y="3836"/>
                </a:cubicBezTo>
                <a:cubicBezTo>
                  <a:pt x="9220" y="3836"/>
                  <a:pt x="9220" y="3830"/>
                  <a:pt x="9226" y="3824"/>
                </a:cubicBezTo>
                <a:cubicBezTo>
                  <a:pt x="9226" y="3824"/>
                  <a:pt x="9232" y="3824"/>
                  <a:pt x="9237" y="3824"/>
                </a:cubicBezTo>
                <a:cubicBezTo>
                  <a:pt x="9237" y="3824"/>
                  <a:pt x="9243" y="3824"/>
                  <a:pt x="9249" y="3824"/>
                </a:cubicBezTo>
                <a:cubicBezTo>
                  <a:pt x="9249" y="3824"/>
                  <a:pt x="9249" y="3812"/>
                  <a:pt x="9255" y="3812"/>
                </a:cubicBezTo>
                <a:cubicBezTo>
                  <a:pt x="9261" y="3812"/>
                  <a:pt x="9261" y="3812"/>
                  <a:pt x="9267" y="3812"/>
                </a:cubicBezTo>
                <a:cubicBezTo>
                  <a:pt x="9273" y="3812"/>
                  <a:pt x="9273" y="3807"/>
                  <a:pt x="9279" y="3807"/>
                </a:cubicBezTo>
                <a:cubicBezTo>
                  <a:pt x="9291" y="3807"/>
                  <a:pt x="9297" y="3807"/>
                  <a:pt x="9315" y="3807"/>
                </a:cubicBezTo>
                <a:cubicBezTo>
                  <a:pt x="9321" y="3807"/>
                  <a:pt x="9326" y="3807"/>
                  <a:pt x="9338" y="3807"/>
                </a:cubicBezTo>
                <a:cubicBezTo>
                  <a:pt x="9338" y="3771"/>
                  <a:pt x="9338" y="3771"/>
                  <a:pt x="9338" y="3771"/>
                </a:cubicBezTo>
                <a:cubicBezTo>
                  <a:pt x="9338" y="3759"/>
                  <a:pt x="9338" y="3759"/>
                  <a:pt x="9338" y="3759"/>
                </a:cubicBezTo>
                <a:cubicBezTo>
                  <a:pt x="9332" y="3747"/>
                  <a:pt x="9332" y="3741"/>
                  <a:pt x="9332" y="3735"/>
                </a:cubicBezTo>
                <a:cubicBezTo>
                  <a:pt x="9332" y="3730"/>
                  <a:pt x="9332" y="3730"/>
                  <a:pt x="9332" y="3723"/>
                </a:cubicBezTo>
                <a:cubicBezTo>
                  <a:pt x="9332" y="3712"/>
                  <a:pt x="9332" y="3706"/>
                  <a:pt x="9332" y="3700"/>
                </a:cubicBezTo>
                <a:cubicBezTo>
                  <a:pt x="9332" y="3694"/>
                  <a:pt x="9338" y="3694"/>
                  <a:pt x="9338" y="3688"/>
                </a:cubicBezTo>
                <a:cubicBezTo>
                  <a:pt x="9344" y="3682"/>
                  <a:pt x="9350" y="3682"/>
                  <a:pt x="9362" y="3682"/>
                </a:cubicBezTo>
                <a:cubicBezTo>
                  <a:pt x="9368" y="3682"/>
                  <a:pt x="9374" y="3676"/>
                  <a:pt x="9380" y="3676"/>
                </a:cubicBezTo>
                <a:cubicBezTo>
                  <a:pt x="9392" y="3676"/>
                  <a:pt x="9398" y="3682"/>
                  <a:pt x="9409" y="3682"/>
                </a:cubicBezTo>
                <a:cubicBezTo>
                  <a:pt x="9409" y="3682"/>
                  <a:pt x="9415" y="3682"/>
                  <a:pt x="9421" y="3682"/>
                </a:cubicBezTo>
                <a:cubicBezTo>
                  <a:pt x="9433" y="3688"/>
                  <a:pt x="9439" y="3694"/>
                  <a:pt x="9451" y="3700"/>
                </a:cubicBezTo>
                <a:cubicBezTo>
                  <a:pt x="9463" y="3706"/>
                  <a:pt x="9469" y="3706"/>
                  <a:pt x="9481" y="3706"/>
                </a:cubicBezTo>
                <a:cubicBezTo>
                  <a:pt x="9498" y="3706"/>
                  <a:pt x="9498" y="3706"/>
                  <a:pt x="9498" y="3706"/>
                </a:cubicBezTo>
                <a:cubicBezTo>
                  <a:pt x="9504" y="3706"/>
                  <a:pt x="9504" y="3700"/>
                  <a:pt x="9510" y="3700"/>
                </a:cubicBezTo>
                <a:cubicBezTo>
                  <a:pt x="9516" y="3700"/>
                  <a:pt x="9516" y="3706"/>
                  <a:pt x="9522" y="3706"/>
                </a:cubicBezTo>
                <a:cubicBezTo>
                  <a:pt x="9522" y="3694"/>
                  <a:pt x="9522" y="3688"/>
                  <a:pt x="9522" y="3682"/>
                </a:cubicBezTo>
                <a:cubicBezTo>
                  <a:pt x="9522" y="3682"/>
                  <a:pt x="9522" y="3676"/>
                  <a:pt x="9522" y="3670"/>
                </a:cubicBezTo>
                <a:cubicBezTo>
                  <a:pt x="9528" y="3670"/>
                  <a:pt x="9534" y="3664"/>
                  <a:pt x="9534" y="3664"/>
                </a:cubicBezTo>
                <a:cubicBezTo>
                  <a:pt x="9540" y="3658"/>
                  <a:pt x="9540" y="3652"/>
                  <a:pt x="9546" y="3652"/>
                </a:cubicBezTo>
                <a:cubicBezTo>
                  <a:pt x="9546" y="3652"/>
                  <a:pt x="9552" y="3652"/>
                  <a:pt x="9558" y="3652"/>
                </a:cubicBezTo>
                <a:cubicBezTo>
                  <a:pt x="9570" y="3652"/>
                  <a:pt x="9570" y="3652"/>
                  <a:pt x="9570" y="3652"/>
                </a:cubicBezTo>
                <a:cubicBezTo>
                  <a:pt x="9575" y="3652"/>
                  <a:pt x="9581" y="3652"/>
                  <a:pt x="9587" y="3652"/>
                </a:cubicBezTo>
                <a:cubicBezTo>
                  <a:pt x="9593" y="3652"/>
                  <a:pt x="9593" y="3646"/>
                  <a:pt x="9599" y="3646"/>
                </a:cubicBezTo>
                <a:cubicBezTo>
                  <a:pt x="9605" y="3641"/>
                  <a:pt x="9611" y="3641"/>
                  <a:pt x="9611" y="3635"/>
                </a:cubicBezTo>
                <a:cubicBezTo>
                  <a:pt x="9617" y="3635"/>
                  <a:pt x="9617" y="3629"/>
                  <a:pt x="9623" y="3629"/>
                </a:cubicBezTo>
                <a:cubicBezTo>
                  <a:pt x="9629" y="3623"/>
                  <a:pt x="9629" y="3617"/>
                  <a:pt x="9635" y="3617"/>
                </a:cubicBezTo>
                <a:cubicBezTo>
                  <a:pt x="9641" y="3617"/>
                  <a:pt x="9641" y="3617"/>
                  <a:pt x="9647" y="3617"/>
                </a:cubicBezTo>
                <a:cubicBezTo>
                  <a:pt x="9658" y="3617"/>
                  <a:pt x="9664" y="3623"/>
                  <a:pt x="9670" y="3629"/>
                </a:cubicBezTo>
                <a:cubicBezTo>
                  <a:pt x="9676" y="3635"/>
                  <a:pt x="9682" y="3641"/>
                  <a:pt x="9688" y="3652"/>
                </a:cubicBezTo>
                <a:cubicBezTo>
                  <a:pt x="9700" y="3658"/>
                  <a:pt x="9706" y="3670"/>
                  <a:pt x="9712" y="3682"/>
                </a:cubicBezTo>
                <a:cubicBezTo>
                  <a:pt x="9712" y="3688"/>
                  <a:pt x="9712" y="3694"/>
                  <a:pt x="9712" y="3694"/>
                </a:cubicBezTo>
                <a:cubicBezTo>
                  <a:pt x="9712" y="3700"/>
                  <a:pt x="9718" y="3700"/>
                  <a:pt x="9724" y="3706"/>
                </a:cubicBezTo>
                <a:cubicBezTo>
                  <a:pt x="9724" y="3712"/>
                  <a:pt x="9724" y="3718"/>
                  <a:pt x="9730" y="3718"/>
                </a:cubicBezTo>
                <a:cubicBezTo>
                  <a:pt x="9736" y="3718"/>
                  <a:pt x="9736" y="3723"/>
                  <a:pt x="9741" y="3723"/>
                </a:cubicBezTo>
                <a:cubicBezTo>
                  <a:pt x="9753" y="3730"/>
                  <a:pt x="9753" y="3730"/>
                  <a:pt x="9753" y="3730"/>
                </a:cubicBezTo>
                <a:cubicBezTo>
                  <a:pt x="9759" y="3730"/>
                  <a:pt x="9759" y="3735"/>
                  <a:pt x="9765" y="3735"/>
                </a:cubicBezTo>
                <a:cubicBezTo>
                  <a:pt x="9771" y="3735"/>
                  <a:pt x="9771" y="3741"/>
                  <a:pt x="9777" y="3747"/>
                </a:cubicBezTo>
                <a:cubicBezTo>
                  <a:pt x="9777" y="3747"/>
                  <a:pt x="9777" y="3753"/>
                  <a:pt x="9777" y="3759"/>
                </a:cubicBezTo>
                <a:cubicBezTo>
                  <a:pt x="9783" y="3765"/>
                  <a:pt x="9789" y="3765"/>
                  <a:pt x="9795" y="3765"/>
                </a:cubicBezTo>
                <a:cubicBezTo>
                  <a:pt x="9795" y="3771"/>
                  <a:pt x="9795" y="3777"/>
                  <a:pt x="9800" y="3777"/>
                </a:cubicBezTo>
                <a:cubicBezTo>
                  <a:pt x="9806" y="3783"/>
                  <a:pt x="9806" y="3783"/>
                  <a:pt x="9812" y="3783"/>
                </a:cubicBezTo>
                <a:cubicBezTo>
                  <a:pt x="9818" y="3789"/>
                  <a:pt x="9818" y="3789"/>
                  <a:pt x="9824" y="3795"/>
                </a:cubicBezTo>
                <a:cubicBezTo>
                  <a:pt x="9824" y="3795"/>
                  <a:pt x="9829" y="3801"/>
                  <a:pt x="9835" y="3801"/>
                </a:cubicBezTo>
                <a:cubicBezTo>
                  <a:pt x="9841" y="3807"/>
                  <a:pt x="9841" y="3807"/>
                  <a:pt x="9847" y="3812"/>
                </a:cubicBezTo>
                <a:cubicBezTo>
                  <a:pt x="9847" y="3812"/>
                  <a:pt x="9853" y="3818"/>
                  <a:pt x="9859" y="3818"/>
                </a:cubicBezTo>
                <a:cubicBezTo>
                  <a:pt x="9871" y="3818"/>
                  <a:pt x="9877" y="3824"/>
                  <a:pt x="9883" y="3824"/>
                </a:cubicBezTo>
                <a:cubicBezTo>
                  <a:pt x="9889" y="3824"/>
                  <a:pt x="9895" y="3824"/>
                  <a:pt x="9895" y="3824"/>
                </a:cubicBezTo>
                <a:cubicBezTo>
                  <a:pt x="9901" y="3830"/>
                  <a:pt x="9906" y="3830"/>
                  <a:pt x="9906" y="3830"/>
                </a:cubicBezTo>
                <a:cubicBezTo>
                  <a:pt x="9912" y="3836"/>
                  <a:pt x="9912" y="3842"/>
                  <a:pt x="9912" y="3842"/>
                </a:cubicBezTo>
                <a:cubicBezTo>
                  <a:pt x="9924" y="3854"/>
                  <a:pt x="9930" y="3866"/>
                  <a:pt x="9942" y="3878"/>
                </a:cubicBezTo>
                <a:cubicBezTo>
                  <a:pt x="9948" y="3878"/>
                  <a:pt x="9948" y="3878"/>
                  <a:pt x="9954" y="3878"/>
                </a:cubicBezTo>
                <a:cubicBezTo>
                  <a:pt x="9960" y="3878"/>
                  <a:pt x="9960" y="3884"/>
                  <a:pt x="9966" y="3884"/>
                </a:cubicBezTo>
                <a:cubicBezTo>
                  <a:pt x="9972" y="3884"/>
                  <a:pt x="9972" y="3884"/>
                  <a:pt x="9978" y="3889"/>
                </a:cubicBezTo>
                <a:cubicBezTo>
                  <a:pt x="9983" y="3895"/>
                  <a:pt x="9983" y="3901"/>
                  <a:pt x="9990" y="3913"/>
                </a:cubicBezTo>
                <a:cubicBezTo>
                  <a:pt x="9995" y="3919"/>
                  <a:pt x="10007" y="3919"/>
                  <a:pt x="10013" y="3931"/>
                </a:cubicBezTo>
                <a:cubicBezTo>
                  <a:pt x="10019" y="3931"/>
                  <a:pt x="10019" y="3937"/>
                  <a:pt x="10019" y="3943"/>
                </a:cubicBezTo>
                <a:cubicBezTo>
                  <a:pt x="10019" y="3943"/>
                  <a:pt x="10019" y="3949"/>
                  <a:pt x="10025" y="3955"/>
                </a:cubicBezTo>
                <a:cubicBezTo>
                  <a:pt x="10025" y="3961"/>
                  <a:pt x="10025" y="3967"/>
                  <a:pt x="10025" y="3978"/>
                </a:cubicBezTo>
                <a:cubicBezTo>
                  <a:pt x="10025" y="3984"/>
                  <a:pt x="10025" y="3990"/>
                  <a:pt x="10025" y="3996"/>
                </a:cubicBezTo>
                <a:cubicBezTo>
                  <a:pt x="10001" y="3996"/>
                  <a:pt x="9983" y="3996"/>
                  <a:pt x="9966" y="4008"/>
                </a:cubicBezTo>
                <a:cubicBezTo>
                  <a:pt x="9960" y="4014"/>
                  <a:pt x="9960" y="4020"/>
                  <a:pt x="9960" y="4020"/>
                </a:cubicBezTo>
                <a:cubicBezTo>
                  <a:pt x="9954" y="4020"/>
                  <a:pt x="9948" y="4020"/>
                  <a:pt x="9948" y="4026"/>
                </a:cubicBezTo>
                <a:cubicBezTo>
                  <a:pt x="9936" y="4026"/>
                  <a:pt x="9930" y="4026"/>
                  <a:pt x="9924" y="4026"/>
                </a:cubicBezTo>
                <a:cubicBezTo>
                  <a:pt x="9918" y="4026"/>
                  <a:pt x="9912" y="4020"/>
                  <a:pt x="9906" y="4020"/>
                </a:cubicBezTo>
                <a:cubicBezTo>
                  <a:pt x="9877" y="4020"/>
                  <a:pt x="9859" y="4020"/>
                  <a:pt x="9829" y="4020"/>
                </a:cubicBezTo>
                <a:cubicBezTo>
                  <a:pt x="9829" y="4038"/>
                  <a:pt x="9829" y="4038"/>
                  <a:pt x="9829" y="4038"/>
                </a:cubicBezTo>
                <a:cubicBezTo>
                  <a:pt x="9841" y="4038"/>
                  <a:pt x="9847" y="4038"/>
                  <a:pt x="9853" y="4044"/>
                </a:cubicBezTo>
                <a:cubicBezTo>
                  <a:pt x="9859" y="4050"/>
                  <a:pt x="9865" y="4050"/>
                  <a:pt x="9865" y="4055"/>
                </a:cubicBezTo>
                <a:cubicBezTo>
                  <a:pt x="9871" y="4055"/>
                  <a:pt x="9871" y="4062"/>
                  <a:pt x="9871" y="4067"/>
                </a:cubicBezTo>
                <a:cubicBezTo>
                  <a:pt x="9871" y="4067"/>
                  <a:pt x="9877" y="4073"/>
                  <a:pt x="9877" y="4079"/>
                </a:cubicBezTo>
                <a:cubicBezTo>
                  <a:pt x="9883" y="4079"/>
                  <a:pt x="9883" y="4085"/>
                  <a:pt x="9889" y="4085"/>
                </a:cubicBezTo>
                <a:cubicBezTo>
                  <a:pt x="9895" y="4085"/>
                  <a:pt x="9895" y="4085"/>
                  <a:pt x="9901" y="4085"/>
                </a:cubicBezTo>
                <a:cubicBezTo>
                  <a:pt x="9906" y="4085"/>
                  <a:pt x="9912" y="4091"/>
                  <a:pt x="9924" y="4091"/>
                </a:cubicBezTo>
                <a:cubicBezTo>
                  <a:pt x="9990" y="4091"/>
                  <a:pt x="9990" y="4091"/>
                  <a:pt x="9990" y="4091"/>
                </a:cubicBezTo>
                <a:cubicBezTo>
                  <a:pt x="9990" y="4050"/>
                  <a:pt x="9990" y="4050"/>
                  <a:pt x="9990" y="4050"/>
                </a:cubicBezTo>
                <a:cubicBezTo>
                  <a:pt x="9995" y="4050"/>
                  <a:pt x="10001" y="4044"/>
                  <a:pt x="10007" y="4044"/>
                </a:cubicBezTo>
                <a:cubicBezTo>
                  <a:pt x="10013" y="4038"/>
                  <a:pt x="10019" y="4038"/>
                  <a:pt x="10031" y="4032"/>
                </a:cubicBezTo>
                <a:cubicBezTo>
                  <a:pt x="10031" y="4026"/>
                  <a:pt x="10037" y="4020"/>
                  <a:pt x="10037" y="4020"/>
                </a:cubicBezTo>
                <a:cubicBezTo>
                  <a:pt x="10043" y="4014"/>
                  <a:pt x="10049" y="4020"/>
                  <a:pt x="10049" y="4020"/>
                </a:cubicBezTo>
                <a:cubicBezTo>
                  <a:pt x="10055" y="4014"/>
                  <a:pt x="10055" y="4008"/>
                  <a:pt x="10055" y="4008"/>
                </a:cubicBezTo>
                <a:cubicBezTo>
                  <a:pt x="10055" y="3996"/>
                  <a:pt x="10055" y="3990"/>
                  <a:pt x="10061" y="3984"/>
                </a:cubicBezTo>
                <a:cubicBezTo>
                  <a:pt x="10061" y="3978"/>
                  <a:pt x="10061" y="3973"/>
                  <a:pt x="10061" y="3973"/>
                </a:cubicBezTo>
                <a:cubicBezTo>
                  <a:pt x="10067" y="3967"/>
                  <a:pt x="10067" y="3967"/>
                  <a:pt x="10072" y="3961"/>
                </a:cubicBezTo>
                <a:cubicBezTo>
                  <a:pt x="10079" y="3961"/>
                  <a:pt x="10084" y="3967"/>
                  <a:pt x="10084" y="3961"/>
                </a:cubicBezTo>
                <a:cubicBezTo>
                  <a:pt x="10096" y="3961"/>
                  <a:pt x="10096" y="3961"/>
                  <a:pt x="10108" y="3955"/>
                </a:cubicBezTo>
                <a:cubicBezTo>
                  <a:pt x="10108" y="3949"/>
                  <a:pt x="10108" y="3949"/>
                  <a:pt x="10108" y="3943"/>
                </a:cubicBezTo>
                <a:cubicBezTo>
                  <a:pt x="10108" y="3937"/>
                  <a:pt x="10108" y="3937"/>
                  <a:pt x="10108" y="3931"/>
                </a:cubicBezTo>
                <a:cubicBezTo>
                  <a:pt x="10108" y="3919"/>
                  <a:pt x="10108" y="3919"/>
                  <a:pt x="10108" y="3919"/>
                </a:cubicBezTo>
                <a:cubicBezTo>
                  <a:pt x="10102" y="3919"/>
                  <a:pt x="10096" y="3919"/>
                  <a:pt x="10090" y="3919"/>
                </a:cubicBezTo>
                <a:cubicBezTo>
                  <a:pt x="10067" y="3919"/>
                  <a:pt x="10067" y="3919"/>
                  <a:pt x="10067" y="3919"/>
                </a:cubicBezTo>
                <a:cubicBezTo>
                  <a:pt x="10067" y="3919"/>
                  <a:pt x="10061" y="3919"/>
                  <a:pt x="10055" y="3919"/>
                </a:cubicBezTo>
                <a:cubicBezTo>
                  <a:pt x="10055" y="3907"/>
                  <a:pt x="10055" y="3907"/>
                  <a:pt x="10055" y="3907"/>
                </a:cubicBezTo>
                <a:cubicBezTo>
                  <a:pt x="10061" y="3901"/>
                  <a:pt x="10061" y="3895"/>
                  <a:pt x="10061" y="3889"/>
                </a:cubicBezTo>
                <a:cubicBezTo>
                  <a:pt x="10102" y="3889"/>
                  <a:pt x="10102" y="3889"/>
                  <a:pt x="10102" y="3889"/>
                </a:cubicBezTo>
                <a:cubicBezTo>
                  <a:pt x="10114" y="3889"/>
                  <a:pt x="10120" y="3895"/>
                  <a:pt x="10126" y="3895"/>
                </a:cubicBezTo>
                <a:cubicBezTo>
                  <a:pt x="10132" y="3901"/>
                  <a:pt x="10138" y="3901"/>
                  <a:pt x="10138" y="3901"/>
                </a:cubicBezTo>
                <a:cubicBezTo>
                  <a:pt x="10144" y="3907"/>
                  <a:pt x="10144" y="3913"/>
                  <a:pt x="10150" y="3913"/>
                </a:cubicBezTo>
                <a:cubicBezTo>
                  <a:pt x="10156" y="3913"/>
                  <a:pt x="10156" y="3907"/>
                  <a:pt x="10161" y="3907"/>
                </a:cubicBezTo>
                <a:cubicBezTo>
                  <a:pt x="10156" y="3895"/>
                  <a:pt x="10150" y="3889"/>
                  <a:pt x="10150" y="3878"/>
                </a:cubicBezTo>
                <a:cubicBezTo>
                  <a:pt x="10150" y="3866"/>
                  <a:pt x="10150" y="3860"/>
                  <a:pt x="10150" y="3854"/>
                </a:cubicBezTo>
                <a:cubicBezTo>
                  <a:pt x="10144" y="3854"/>
                  <a:pt x="10138" y="3848"/>
                  <a:pt x="10132" y="3848"/>
                </a:cubicBezTo>
                <a:cubicBezTo>
                  <a:pt x="10126" y="3848"/>
                  <a:pt x="10126" y="3848"/>
                  <a:pt x="10120" y="3848"/>
                </a:cubicBezTo>
                <a:cubicBezTo>
                  <a:pt x="10114" y="3848"/>
                  <a:pt x="10114" y="3842"/>
                  <a:pt x="10108" y="3842"/>
                </a:cubicBezTo>
                <a:cubicBezTo>
                  <a:pt x="10102" y="3836"/>
                  <a:pt x="10102" y="3836"/>
                  <a:pt x="10096" y="3830"/>
                </a:cubicBezTo>
                <a:cubicBezTo>
                  <a:pt x="10090" y="3830"/>
                  <a:pt x="10090" y="3824"/>
                  <a:pt x="10084" y="3818"/>
                </a:cubicBezTo>
                <a:cubicBezTo>
                  <a:pt x="10084" y="3818"/>
                  <a:pt x="10079" y="3818"/>
                  <a:pt x="10072" y="3818"/>
                </a:cubicBezTo>
                <a:cubicBezTo>
                  <a:pt x="10067" y="3812"/>
                  <a:pt x="10067" y="3807"/>
                  <a:pt x="10061" y="3807"/>
                </a:cubicBezTo>
                <a:cubicBezTo>
                  <a:pt x="10061" y="3807"/>
                  <a:pt x="10055" y="3807"/>
                  <a:pt x="10049" y="3807"/>
                </a:cubicBezTo>
                <a:cubicBezTo>
                  <a:pt x="10049" y="3801"/>
                  <a:pt x="10049" y="3801"/>
                  <a:pt x="10043" y="3795"/>
                </a:cubicBezTo>
                <a:cubicBezTo>
                  <a:pt x="10037" y="3795"/>
                  <a:pt x="10043" y="3783"/>
                  <a:pt x="10037" y="3783"/>
                </a:cubicBezTo>
                <a:lnTo>
                  <a:pt x="10031" y="3783"/>
                </a:lnTo>
                <a:cubicBezTo>
                  <a:pt x="10025" y="3783"/>
                  <a:pt x="10019" y="3783"/>
                  <a:pt x="10019" y="3783"/>
                </a:cubicBezTo>
                <a:cubicBezTo>
                  <a:pt x="10013" y="3783"/>
                  <a:pt x="10007" y="3777"/>
                  <a:pt x="10007" y="3777"/>
                </a:cubicBezTo>
                <a:cubicBezTo>
                  <a:pt x="10001" y="3777"/>
                  <a:pt x="9995" y="3777"/>
                  <a:pt x="9995" y="3777"/>
                </a:cubicBezTo>
                <a:cubicBezTo>
                  <a:pt x="9990" y="3771"/>
                  <a:pt x="9990" y="3765"/>
                  <a:pt x="9990" y="3765"/>
                </a:cubicBezTo>
                <a:cubicBezTo>
                  <a:pt x="9983" y="3759"/>
                  <a:pt x="9983" y="3759"/>
                  <a:pt x="9978" y="3753"/>
                </a:cubicBezTo>
                <a:cubicBezTo>
                  <a:pt x="9972" y="3753"/>
                  <a:pt x="9972" y="3753"/>
                  <a:pt x="9966" y="3753"/>
                </a:cubicBezTo>
                <a:cubicBezTo>
                  <a:pt x="9960" y="3753"/>
                  <a:pt x="9960" y="3747"/>
                  <a:pt x="9954" y="3747"/>
                </a:cubicBezTo>
                <a:cubicBezTo>
                  <a:pt x="9948" y="3747"/>
                  <a:pt x="9948" y="3747"/>
                  <a:pt x="9942" y="3747"/>
                </a:cubicBezTo>
                <a:cubicBezTo>
                  <a:pt x="9942" y="3747"/>
                  <a:pt x="9942" y="3741"/>
                  <a:pt x="9942" y="3735"/>
                </a:cubicBezTo>
                <a:lnTo>
                  <a:pt x="9954" y="3730"/>
                </a:lnTo>
                <a:cubicBezTo>
                  <a:pt x="9954" y="3723"/>
                  <a:pt x="9948" y="3718"/>
                  <a:pt x="9948" y="3718"/>
                </a:cubicBezTo>
                <a:cubicBezTo>
                  <a:pt x="9948" y="3706"/>
                  <a:pt x="9942" y="3706"/>
                  <a:pt x="9942" y="3700"/>
                </a:cubicBezTo>
                <a:cubicBezTo>
                  <a:pt x="9936" y="3700"/>
                  <a:pt x="9936" y="3694"/>
                  <a:pt x="9930" y="3694"/>
                </a:cubicBezTo>
                <a:cubicBezTo>
                  <a:pt x="9918" y="3688"/>
                  <a:pt x="9906" y="3688"/>
                  <a:pt x="9895" y="3682"/>
                </a:cubicBezTo>
                <a:cubicBezTo>
                  <a:pt x="9889" y="3676"/>
                  <a:pt x="9895" y="3670"/>
                  <a:pt x="9889" y="3670"/>
                </a:cubicBezTo>
                <a:cubicBezTo>
                  <a:pt x="9883" y="3670"/>
                  <a:pt x="9877" y="3670"/>
                  <a:pt x="9877" y="3670"/>
                </a:cubicBezTo>
                <a:cubicBezTo>
                  <a:pt x="9877" y="3664"/>
                  <a:pt x="9877" y="3664"/>
                  <a:pt x="9877" y="3658"/>
                </a:cubicBezTo>
                <a:cubicBezTo>
                  <a:pt x="9871" y="3646"/>
                  <a:pt x="9877" y="3641"/>
                  <a:pt x="9877" y="3635"/>
                </a:cubicBezTo>
                <a:cubicBezTo>
                  <a:pt x="9865" y="3629"/>
                  <a:pt x="9859" y="3629"/>
                  <a:pt x="9847" y="3629"/>
                </a:cubicBezTo>
                <a:cubicBezTo>
                  <a:pt x="9841" y="3629"/>
                  <a:pt x="9835" y="3629"/>
                  <a:pt x="9824" y="3629"/>
                </a:cubicBezTo>
                <a:cubicBezTo>
                  <a:pt x="9824" y="3599"/>
                  <a:pt x="9824" y="3599"/>
                  <a:pt x="9824" y="3599"/>
                </a:cubicBezTo>
                <a:cubicBezTo>
                  <a:pt x="9835" y="3587"/>
                  <a:pt x="9835" y="3587"/>
                  <a:pt x="9835" y="3587"/>
                </a:cubicBezTo>
                <a:cubicBezTo>
                  <a:pt x="9835" y="3587"/>
                  <a:pt x="9847" y="3587"/>
                  <a:pt x="9847" y="3581"/>
                </a:cubicBezTo>
                <a:cubicBezTo>
                  <a:pt x="9847" y="3575"/>
                  <a:pt x="9847" y="3575"/>
                  <a:pt x="9847" y="3575"/>
                </a:cubicBezTo>
                <a:cubicBezTo>
                  <a:pt x="9847" y="3569"/>
                  <a:pt x="9841" y="3569"/>
                  <a:pt x="9841" y="3563"/>
                </a:cubicBezTo>
                <a:cubicBezTo>
                  <a:pt x="9841" y="3557"/>
                  <a:pt x="9829" y="3557"/>
                  <a:pt x="9829" y="3552"/>
                </a:cubicBezTo>
                <a:cubicBezTo>
                  <a:pt x="9829" y="3546"/>
                  <a:pt x="9835" y="3540"/>
                  <a:pt x="9841" y="3534"/>
                </a:cubicBezTo>
                <a:cubicBezTo>
                  <a:pt x="9841" y="3534"/>
                  <a:pt x="9853" y="3534"/>
                  <a:pt x="9859" y="3534"/>
                </a:cubicBezTo>
                <a:cubicBezTo>
                  <a:pt x="9865" y="3534"/>
                  <a:pt x="9871" y="3534"/>
                  <a:pt x="9877" y="3534"/>
                </a:cubicBezTo>
                <a:cubicBezTo>
                  <a:pt x="9877" y="3540"/>
                  <a:pt x="9883" y="3540"/>
                  <a:pt x="9883" y="3546"/>
                </a:cubicBezTo>
                <a:cubicBezTo>
                  <a:pt x="9889" y="3546"/>
                  <a:pt x="9883" y="3552"/>
                  <a:pt x="9889" y="3557"/>
                </a:cubicBezTo>
                <a:cubicBezTo>
                  <a:pt x="9889" y="3563"/>
                  <a:pt x="9889" y="3569"/>
                  <a:pt x="9895" y="3569"/>
                </a:cubicBezTo>
                <a:cubicBezTo>
                  <a:pt x="9895" y="3569"/>
                  <a:pt x="9901" y="3569"/>
                  <a:pt x="9906" y="3569"/>
                </a:cubicBezTo>
                <a:cubicBezTo>
                  <a:pt x="9906" y="3569"/>
                  <a:pt x="9912" y="3569"/>
                  <a:pt x="9918" y="3575"/>
                </a:cubicBezTo>
                <a:cubicBezTo>
                  <a:pt x="9924" y="3575"/>
                  <a:pt x="9924" y="3575"/>
                  <a:pt x="9930" y="3581"/>
                </a:cubicBezTo>
                <a:cubicBezTo>
                  <a:pt x="9930" y="3581"/>
                  <a:pt x="9930" y="3587"/>
                  <a:pt x="9936" y="3593"/>
                </a:cubicBezTo>
                <a:cubicBezTo>
                  <a:pt x="9942" y="3593"/>
                  <a:pt x="9942" y="3599"/>
                  <a:pt x="9948" y="3599"/>
                </a:cubicBezTo>
                <a:cubicBezTo>
                  <a:pt x="9954" y="3599"/>
                  <a:pt x="9954" y="3599"/>
                  <a:pt x="9960" y="3599"/>
                </a:cubicBezTo>
                <a:cubicBezTo>
                  <a:pt x="9966" y="3599"/>
                  <a:pt x="9966" y="3605"/>
                  <a:pt x="9972" y="3605"/>
                </a:cubicBezTo>
                <a:cubicBezTo>
                  <a:pt x="9978" y="3611"/>
                  <a:pt x="9978" y="3617"/>
                  <a:pt x="9978" y="3623"/>
                </a:cubicBezTo>
                <a:cubicBezTo>
                  <a:pt x="9983" y="3629"/>
                  <a:pt x="9983" y="3641"/>
                  <a:pt x="9990" y="3646"/>
                </a:cubicBezTo>
                <a:cubicBezTo>
                  <a:pt x="9990" y="3646"/>
                  <a:pt x="9995" y="3646"/>
                  <a:pt x="10001" y="3646"/>
                </a:cubicBezTo>
                <a:cubicBezTo>
                  <a:pt x="10007" y="3652"/>
                  <a:pt x="10013" y="3658"/>
                  <a:pt x="10025" y="3664"/>
                </a:cubicBezTo>
                <a:cubicBezTo>
                  <a:pt x="10025" y="3664"/>
                  <a:pt x="10031" y="3670"/>
                  <a:pt x="10037" y="3670"/>
                </a:cubicBezTo>
                <a:cubicBezTo>
                  <a:pt x="10037" y="3670"/>
                  <a:pt x="10037" y="3676"/>
                  <a:pt x="10043" y="3682"/>
                </a:cubicBezTo>
                <a:cubicBezTo>
                  <a:pt x="10049" y="3688"/>
                  <a:pt x="10061" y="3694"/>
                  <a:pt x="10067" y="3694"/>
                </a:cubicBezTo>
                <a:cubicBezTo>
                  <a:pt x="10079" y="3694"/>
                  <a:pt x="10084" y="3688"/>
                  <a:pt x="10090" y="3694"/>
                </a:cubicBezTo>
                <a:cubicBezTo>
                  <a:pt x="10096" y="3700"/>
                  <a:pt x="10090" y="3706"/>
                  <a:pt x="10096" y="3706"/>
                </a:cubicBezTo>
                <a:cubicBezTo>
                  <a:pt x="10096" y="3712"/>
                  <a:pt x="10096" y="3718"/>
                  <a:pt x="10102" y="3718"/>
                </a:cubicBezTo>
                <a:cubicBezTo>
                  <a:pt x="10108" y="3723"/>
                  <a:pt x="10108" y="3723"/>
                  <a:pt x="10114" y="3723"/>
                </a:cubicBezTo>
                <a:cubicBezTo>
                  <a:pt x="10120" y="3730"/>
                  <a:pt x="10126" y="3730"/>
                  <a:pt x="10138" y="3735"/>
                </a:cubicBezTo>
                <a:cubicBezTo>
                  <a:pt x="10150" y="3741"/>
                  <a:pt x="10156" y="3759"/>
                  <a:pt x="10173" y="3765"/>
                </a:cubicBezTo>
                <a:cubicBezTo>
                  <a:pt x="10179" y="3765"/>
                  <a:pt x="10185" y="3765"/>
                  <a:pt x="10197" y="3771"/>
                </a:cubicBezTo>
                <a:cubicBezTo>
                  <a:pt x="10197" y="3771"/>
                  <a:pt x="10203" y="3771"/>
                  <a:pt x="10203" y="3777"/>
                </a:cubicBezTo>
                <a:cubicBezTo>
                  <a:pt x="10209" y="3783"/>
                  <a:pt x="10209" y="3783"/>
                  <a:pt x="10209" y="3789"/>
                </a:cubicBezTo>
                <a:cubicBezTo>
                  <a:pt x="10209" y="3795"/>
                  <a:pt x="10215" y="3795"/>
                  <a:pt x="10215" y="3801"/>
                </a:cubicBezTo>
                <a:cubicBezTo>
                  <a:pt x="10215" y="3807"/>
                  <a:pt x="10215" y="3807"/>
                  <a:pt x="10209" y="3812"/>
                </a:cubicBezTo>
                <a:cubicBezTo>
                  <a:pt x="10209" y="3818"/>
                  <a:pt x="10203" y="3818"/>
                  <a:pt x="10197" y="3818"/>
                </a:cubicBezTo>
                <a:cubicBezTo>
                  <a:pt x="10197" y="3824"/>
                  <a:pt x="10203" y="3830"/>
                  <a:pt x="10197" y="3830"/>
                </a:cubicBezTo>
                <a:cubicBezTo>
                  <a:pt x="10197" y="3836"/>
                  <a:pt x="10197" y="3842"/>
                  <a:pt x="10197" y="3848"/>
                </a:cubicBezTo>
                <a:cubicBezTo>
                  <a:pt x="10197" y="3854"/>
                  <a:pt x="10197" y="3860"/>
                  <a:pt x="10197" y="3866"/>
                </a:cubicBezTo>
                <a:cubicBezTo>
                  <a:pt x="10203" y="3878"/>
                  <a:pt x="10221" y="3878"/>
                  <a:pt x="10221" y="3884"/>
                </a:cubicBezTo>
                <a:cubicBezTo>
                  <a:pt x="10221" y="3895"/>
                  <a:pt x="10215" y="3901"/>
                  <a:pt x="10215" y="3907"/>
                </a:cubicBezTo>
                <a:cubicBezTo>
                  <a:pt x="10221" y="3919"/>
                  <a:pt x="10227" y="3925"/>
                  <a:pt x="10233" y="3931"/>
                </a:cubicBezTo>
                <a:cubicBezTo>
                  <a:pt x="10233" y="3937"/>
                  <a:pt x="10233" y="3943"/>
                  <a:pt x="10238" y="3943"/>
                </a:cubicBezTo>
                <a:cubicBezTo>
                  <a:pt x="10238" y="3943"/>
                  <a:pt x="10245" y="3943"/>
                  <a:pt x="10250" y="3943"/>
                </a:cubicBezTo>
                <a:cubicBezTo>
                  <a:pt x="10250" y="3943"/>
                  <a:pt x="10256" y="3943"/>
                  <a:pt x="10262" y="3943"/>
                </a:cubicBezTo>
                <a:cubicBezTo>
                  <a:pt x="10268" y="3943"/>
                  <a:pt x="10274" y="3949"/>
                  <a:pt x="10280" y="3949"/>
                </a:cubicBezTo>
                <a:cubicBezTo>
                  <a:pt x="10280" y="3996"/>
                  <a:pt x="10280" y="3996"/>
                  <a:pt x="10280" y="3996"/>
                </a:cubicBezTo>
                <a:cubicBezTo>
                  <a:pt x="10256" y="3996"/>
                  <a:pt x="10256" y="3996"/>
                  <a:pt x="10256" y="3996"/>
                </a:cubicBezTo>
                <a:cubicBezTo>
                  <a:pt x="10250" y="3990"/>
                  <a:pt x="10256" y="3984"/>
                  <a:pt x="10256" y="3984"/>
                </a:cubicBezTo>
                <a:cubicBezTo>
                  <a:pt x="10250" y="3984"/>
                  <a:pt x="10245" y="3978"/>
                  <a:pt x="10245" y="3978"/>
                </a:cubicBezTo>
                <a:cubicBezTo>
                  <a:pt x="10238" y="3978"/>
                  <a:pt x="10233" y="3984"/>
                  <a:pt x="10233" y="3984"/>
                </a:cubicBezTo>
                <a:cubicBezTo>
                  <a:pt x="10233" y="3990"/>
                  <a:pt x="10233" y="3996"/>
                  <a:pt x="10233" y="3996"/>
                </a:cubicBezTo>
                <a:cubicBezTo>
                  <a:pt x="10238" y="4002"/>
                  <a:pt x="10238" y="4002"/>
                  <a:pt x="10245" y="4008"/>
                </a:cubicBezTo>
                <a:cubicBezTo>
                  <a:pt x="10250" y="4020"/>
                  <a:pt x="10250" y="4026"/>
                  <a:pt x="10262" y="4032"/>
                </a:cubicBezTo>
                <a:cubicBezTo>
                  <a:pt x="10262" y="4038"/>
                  <a:pt x="10268" y="4038"/>
                  <a:pt x="10268" y="4038"/>
                </a:cubicBezTo>
                <a:cubicBezTo>
                  <a:pt x="10274" y="4044"/>
                  <a:pt x="10280" y="4044"/>
                  <a:pt x="10280" y="4050"/>
                </a:cubicBezTo>
                <a:cubicBezTo>
                  <a:pt x="10286" y="4044"/>
                  <a:pt x="10292" y="4044"/>
                  <a:pt x="10292" y="4038"/>
                </a:cubicBezTo>
                <a:cubicBezTo>
                  <a:pt x="10298" y="4038"/>
                  <a:pt x="10298" y="4032"/>
                  <a:pt x="10298" y="4032"/>
                </a:cubicBezTo>
                <a:cubicBezTo>
                  <a:pt x="10298" y="4026"/>
                  <a:pt x="10304" y="4026"/>
                  <a:pt x="10310" y="4020"/>
                </a:cubicBezTo>
                <a:cubicBezTo>
                  <a:pt x="10310" y="4026"/>
                  <a:pt x="10310" y="4026"/>
                  <a:pt x="10310" y="4032"/>
                </a:cubicBezTo>
                <a:cubicBezTo>
                  <a:pt x="10310" y="4038"/>
                  <a:pt x="10310" y="4038"/>
                  <a:pt x="10316" y="4044"/>
                </a:cubicBezTo>
                <a:cubicBezTo>
                  <a:pt x="10322" y="4050"/>
                  <a:pt x="10333" y="4050"/>
                  <a:pt x="10339" y="4055"/>
                </a:cubicBezTo>
                <a:cubicBezTo>
                  <a:pt x="10339" y="4067"/>
                  <a:pt x="10333" y="4073"/>
                  <a:pt x="10333" y="4085"/>
                </a:cubicBezTo>
                <a:cubicBezTo>
                  <a:pt x="10333" y="4085"/>
                  <a:pt x="10333" y="4091"/>
                  <a:pt x="10333" y="4097"/>
                </a:cubicBezTo>
                <a:cubicBezTo>
                  <a:pt x="10333" y="4103"/>
                  <a:pt x="10345" y="4103"/>
                  <a:pt x="10351" y="4109"/>
                </a:cubicBezTo>
                <a:cubicBezTo>
                  <a:pt x="10375" y="4109"/>
                  <a:pt x="10375" y="4109"/>
                  <a:pt x="10375" y="4109"/>
                </a:cubicBezTo>
                <a:cubicBezTo>
                  <a:pt x="10381" y="4109"/>
                  <a:pt x="10381" y="4109"/>
                  <a:pt x="10387" y="4109"/>
                </a:cubicBezTo>
                <a:cubicBezTo>
                  <a:pt x="10387" y="4103"/>
                  <a:pt x="10393" y="4103"/>
                  <a:pt x="10399" y="4103"/>
                </a:cubicBezTo>
                <a:cubicBezTo>
                  <a:pt x="10399" y="4103"/>
                  <a:pt x="10399" y="4097"/>
                  <a:pt x="10404" y="4091"/>
                </a:cubicBezTo>
                <a:cubicBezTo>
                  <a:pt x="10404" y="4085"/>
                  <a:pt x="10411" y="4091"/>
                  <a:pt x="10416" y="4085"/>
                </a:cubicBezTo>
                <a:cubicBezTo>
                  <a:pt x="10416" y="4079"/>
                  <a:pt x="10416" y="4073"/>
                  <a:pt x="10416" y="4073"/>
                </a:cubicBezTo>
                <a:cubicBezTo>
                  <a:pt x="10416" y="4062"/>
                  <a:pt x="10416" y="4062"/>
                  <a:pt x="10416" y="4062"/>
                </a:cubicBezTo>
                <a:cubicBezTo>
                  <a:pt x="10416" y="4055"/>
                  <a:pt x="10411" y="4055"/>
                  <a:pt x="10411" y="4050"/>
                </a:cubicBezTo>
                <a:cubicBezTo>
                  <a:pt x="10411" y="4044"/>
                  <a:pt x="10411" y="4038"/>
                  <a:pt x="10416" y="4038"/>
                </a:cubicBezTo>
                <a:cubicBezTo>
                  <a:pt x="10422" y="4038"/>
                  <a:pt x="10422" y="4032"/>
                  <a:pt x="10428" y="4032"/>
                </a:cubicBezTo>
                <a:cubicBezTo>
                  <a:pt x="10434" y="4032"/>
                  <a:pt x="10434" y="4032"/>
                  <a:pt x="10440" y="4038"/>
                </a:cubicBezTo>
                <a:cubicBezTo>
                  <a:pt x="10446" y="4038"/>
                  <a:pt x="10446" y="4044"/>
                  <a:pt x="10452" y="4044"/>
                </a:cubicBezTo>
                <a:cubicBezTo>
                  <a:pt x="10458" y="4050"/>
                  <a:pt x="10458" y="4044"/>
                  <a:pt x="10464" y="4044"/>
                </a:cubicBezTo>
                <a:cubicBezTo>
                  <a:pt x="10476" y="4044"/>
                  <a:pt x="10476" y="4044"/>
                  <a:pt x="10476" y="4044"/>
                </a:cubicBezTo>
                <a:cubicBezTo>
                  <a:pt x="10482" y="4044"/>
                  <a:pt x="10482" y="4044"/>
                  <a:pt x="10488" y="4044"/>
                </a:cubicBezTo>
                <a:cubicBezTo>
                  <a:pt x="10488" y="4032"/>
                  <a:pt x="10488" y="4026"/>
                  <a:pt x="10488" y="4020"/>
                </a:cubicBezTo>
                <a:cubicBezTo>
                  <a:pt x="10488" y="4014"/>
                  <a:pt x="10493" y="4008"/>
                  <a:pt x="10493" y="4008"/>
                </a:cubicBezTo>
                <a:cubicBezTo>
                  <a:pt x="10493" y="4002"/>
                  <a:pt x="10488" y="4002"/>
                  <a:pt x="10488" y="4002"/>
                </a:cubicBezTo>
                <a:cubicBezTo>
                  <a:pt x="10499" y="4002"/>
                  <a:pt x="10505" y="4002"/>
                  <a:pt x="10511" y="4002"/>
                </a:cubicBezTo>
                <a:cubicBezTo>
                  <a:pt x="10517" y="4002"/>
                  <a:pt x="10523" y="3996"/>
                  <a:pt x="10523" y="3996"/>
                </a:cubicBezTo>
                <a:cubicBezTo>
                  <a:pt x="10523" y="3990"/>
                  <a:pt x="10517" y="3990"/>
                  <a:pt x="10517" y="3984"/>
                </a:cubicBezTo>
                <a:cubicBezTo>
                  <a:pt x="10511" y="3978"/>
                  <a:pt x="10511" y="3978"/>
                  <a:pt x="10505" y="3973"/>
                </a:cubicBezTo>
                <a:cubicBezTo>
                  <a:pt x="10499" y="3973"/>
                  <a:pt x="10499" y="3967"/>
                  <a:pt x="10493" y="3961"/>
                </a:cubicBezTo>
                <a:cubicBezTo>
                  <a:pt x="10488" y="3961"/>
                  <a:pt x="10488" y="3961"/>
                  <a:pt x="10482" y="3961"/>
                </a:cubicBezTo>
                <a:cubicBezTo>
                  <a:pt x="10482" y="3973"/>
                  <a:pt x="10482" y="3978"/>
                  <a:pt x="10482" y="3984"/>
                </a:cubicBezTo>
                <a:cubicBezTo>
                  <a:pt x="10482" y="3990"/>
                  <a:pt x="10482" y="3996"/>
                  <a:pt x="10482" y="3996"/>
                </a:cubicBezTo>
                <a:cubicBezTo>
                  <a:pt x="10476" y="3996"/>
                  <a:pt x="10470" y="4002"/>
                  <a:pt x="10464" y="3996"/>
                </a:cubicBezTo>
                <a:cubicBezTo>
                  <a:pt x="10464" y="3996"/>
                  <a:pt x="10458" y="3996"/>
                  <a:pt x="10452" y="3996"/>
                </a:cubicBezTo>
                <a:cubicBezTo>
                  <a:pt x="10446" y="3990"/>
                  <a:pt x="10446" y="3984"/>
                  <a:pt x="10446" y="3978"/>
                </a:cubicBezTo>
                <a:cubicBezTo>
                  <a:pt x="10440" y="3978"/>
                  <a:pt x="10434" y="3978"/>
                  <a:pt x="10434" y="3973"/>
                </a:cubicBezTo>
                <a:cubicBezTo>
                  <a:pt x="10434" y="3967"/>
                  <a:pt x="10434" y="3967"/>
                  <a:pt x="10434" y="3961"/>
                </a:cubicBezTo>
                <a:cubicBezTo>
                  <a:pt x="10434" y="3955"/>
                  <a:pt x="10434" y="3955"/>
                  <a:pt x="10428" y="3949"/>
                </a:cubicBezTo>
                <a:cubicBezTo>
                  <a:pt x="10428" y="3943"/>
                  <a:pt x="10428" y="3943"/>
                  <a:pt x="10428" y="3937"/>
                </a:cubicBezTo>
                <a:cubicBezTo>
                  <a:pt x="10428" y="3931"/>
                  <a:pt x="10428" y="3931"/>
                  <a:pt x="10422" y="3925"/>
                </a:cubicBezTo>
                <a:cubicBezTo>
                  <a:pt x="10422" y="3925"/>
                  <a:pt x="10416" y="3925"/>
                  <a:pt x="10411" y="3925"/>
                </a:cubicBezTo>
                <a:cubicBezTo>
                  <a:pt x="10404" y="3919"/>
                  <a:pt x="10404" y="3925"/>
                  <a:pt x="10399" y="3925"/>
                </a:cubicBezTo>
                <a:cubicBezTo>
                  <a:pt x="10393" y="3919"/>
                  <a:pt x="10393" y="3919"/>
                  <a:pt x="10387" y="3913"/>
                </a:cubicBezTo>
                <a:cubicBezTo>
                  <a:pt x="10387" y="3907"/>
                  <a:pt x="10375" y="3907"/>
                  <a:pt x="10375" y="3901"/>
                </a:cubicBezTo>
                <a:cubicBezTo>
                  <a:pt x="10375" y="3901"/>
                  <a:pt x="10375" y="3895"/>
                  <a:pt x="10375" y="3889"/>
                </a:cubicBezTo>
                <a:cubicBezTo>
                  <a:pt x="10375" y="3884"/>
                  <a:pt x="10375" y="3884"/>
                  <a:pt x="10375" y="3884"/>
                </a:cubicBezTo>
                <a:cubicBezTo>
                  <a:pt x="10375" y="3878"/>
                  <a:pt x="10381" y="3872"/>
                  <a:pt x="10387" y="3872"/>
                </a:cubicBezTo>
                <a:cubicBezTo>
                  <a:pt x="10399" y="3878"/>
                  <a:pt x="10399" y="3878"/>
                  <a:pt x="10399" y="3878"/>
                </a:cubicBezTo>
                <a:cubicBezTo>
                  <a:pt x="10399" y="3878"/>
                  <a:pt x="10404" y="3884"/>
                  <a:pt x="10411" y="3884"/>
                </a:cubicBezTo>
                <a:cubicBezTo>
                  <a:pt x="10411" y="3884"/>
                  <a:pt x="10416" y="3889"/>
                  <a:pt x="10422" y="3889"/>
                </a:cubicBezTo>
                <a:cubicBezTo>
                  <a:pt x="10428" y="3895"/>
                  <a:pt x="10434" y="3889"/>
                  <a:pt x="10440" y="3889"/>
                </a:cubicBezTo>
                <a:cubicBezTo>
                  <a:pt x="10452" y="3889"/>
                  <a:pt x="10452" y="3889"/>
                  <a:pt x="10452" y="3889"/>
                </a:cubicBezTo>
                <a:cubicBezTo>
                  <a:pt x="10464" y="3889"/>
                  <a:pt x="10464" y="3889"/>
                  <a:pt x="10464" y="3889"/>
                </a:cubicBezTo>
                <a:cubicBezTo>
                  <a:pt x="10470" y="3889"/>
                  <a:pt x="10470" y="3884"/>
                  <a:pt x="10476" y="3884"/>
                </a:cubicBezTo>
                <a:cubicBezTo>
                  <a:pt x="10470" y="3878"/>
                  <a:pt x="10470" y="3878"/>
                  <a:pt x="10470" y="3872"/>
                </a:cubicBezTo>
                <a:cubicBezTo>
                  <a:pt x="10464" y="3872"/>
                  <a:pt x="10458" y="3872"/>
                  <a:pt x="10458" y="3872"/>
                </a:cubicBezTo>
                <a:cubicBezTo>
                  <a:pt x="10458" y="3866"/>
                  <a:pt x="10464" y="3860"/>
                  <a:pt x="10464" y="3860"/>
                </a:cubicBezTo>
                <a:cubicBezTo>
                  <a:pt x="10470" y="3854"/>
                  <a:pt x="10470" y="3848"/>
                  <a:pt x="10476" y="3848"/>
                </a:cubicBezTo>
                <a:cubicBezTo>
                  <a:pt x="10488" y="3842"/>
                  <a:pt x="10493" y="3848"/>
                  <a:pt x="10499" y="3848"/>
                </a:cubicBezTo>
                <a:cubicBezTo>
                  <a:pt x="10511" y="3848"/>
                  <a:pt x="10517" y="3842"/>
                  <a:pt x="10529" y="3848"/>
                </a:cubicBezTo>
                <a:cubicBezTo>
                  <a:pt x="10529" y="3848"/>
                  <a:pt x="10535" y="3848"/>
                  <a:pt x="10541" y="3848"/>
                </a:cubicBezTo>
                <a:cubicBezTo>
                  <a:pt x="10541" y="3848"/>
                  <a:pt x="10547" y="3854"/>
                  <a:pt x="10553" y="3854"/>
                </a:cubicBezTo>
                <a:cubicBezTo>
                  <a:pt x="10559" y="3860"/>
                  <a:pt x="10559" y="3866"/>
                  <a:pt x="10565" y="3866"/>
                </a:cubicBezTo>
                <a:cubicBezTo>
                  <a:pt x="10565" y="3866"/>
                  <a:pt x="10570" y="3866"/>
                  <a:pt x="10577" y="3866"/>
                </a:cubicBezTo>
                <a:cubicBezTo>
                  <a:pt x="10577" y="3866"/>
                  <a:pt x="10582" y="3866"/>
                  <a:pt x="10582" y="3872"/>
                </a:cubicBezTo>
                <a:cubicBezTo>
                  <a:pt x="10588" y="3872"/>
                  <a:pt x="10588" y="3878"/>
                  <a:pt x="10588" y="3884"/>
                </a:cubicBezTo>
                <a:lnTo>
                  <a:pt x="10588" y="3889"/>
                </a:lnTo>
                <a:cubicBezTo>
                  <a:pt x="10588" y="3895"/>
                  <a:pt x="10594" y="3895"/>
                  <a:pt x="10600" y="3895"/>
                </a:cubicBezTo>
                <a:cubicBezTo>
                  <a:pt x="10606" y="3895"/>
                  <a:pt x="10606" y="3901"/>
                  <a:pt x="10612" y="3901"/>
                </a:cubicBezTo>
                <a:cubicBezTo>
                  <a:pt x="10606" y="3913"/>
                  <a:pt x="10606" y="3913"/>
                  <a:pt x="10606" y="3913"/>
                </a:cubicBezTo>
                <a:cubicBezTo>
                  <a:pt x="10606" y="3919"/>
                  <a:pt x="10600" y="3913"/>
                  <a:pt x="10594" y="3919"/>
                </a:cubicBezTo>
                <a:cubicBezTo>
                  <a:pt x="10594" y="3919"/>
                  <a:pt x="10582" y="3925"/>
                  <a:pt x="10582" y="3931"/>
                </a:cubicBezTo>
                <a:cubicBezTo>
                  <a:pt x="10582" y="3943"/>
                  <a:pt x="10588" y="3949"/>
                  <a:pt x="10594" y="3961"/>
                </a:cubicBezTo>
                <a:cubicBezTo>
                  <a:pt x="10606" y="3967"/>
                  <a:pt x="10612" y="3961"/>
                  <a:pt x="10618" y="3967"/>
                </a:cubicBezTo>
                <a:cubicBezTo>
                  <a:pt x="10630" y="3978"/>
                  <a:pt x="10630" y="3990"/>
                  <a:pt x="10630" y="4002"/>
                </a:cubicBezTo>
                <a:cubicBezTo>
                  <a:pt x="10630" y="4002"/>
                  <a:pt x="10624" y="4002"/>
                  <a:pt x="10624" y="4008"/>
                </a:cubicBezTo>
                <a:cubicBezTo>
                  <a:pt x="10624" y="4008"/>
                  <a:pt x="10630" y="4014"/>
                  <a:pt x="10630" y="4020"/>
                </a:cubicBezTo>
                <a:cubicBezTo>
                  <a:pt x="10630" y="4020"/>
                  <a:pt x="10624" y="4026"/>
                  <a:pt x="10624" y="4032"/>
                </a:cubicBezTo>
                <a:cubicBezTo>
                  <a:pt x="10624" y="4038"/>
                  <a:pt x="10624" y="4038"/>
                  <a:pt x="10624" y="4038"/>
                </a:cubicBezTo>
                <a:cubicBezTo>
                  <a:pt x="10624" y="4044"/>
                  <a:pt x="10630" y="4044"/>
                  <a:pt x="10630" y="4050"/>
                </a:cubicBezTo>
                <a:cubicBezTo>
                  <a:pt x="10630" y="4055"/>
                  <a:pt x="10636" y="4055"/>
                  <a:pt x="10636" y="4062"/>
                </a:cubicBezTo>
                <a:cubicBezTo>
                  <a:pt x="10642" y="4062"/>
                  <a:pt x="10642" y="4067"/>
                  <a:pt x="10642" y="4067"/>
                </a:cubicBezTo>
                <a:cubicBezTo>
                  <a:pt x="10642" y="4073"/>
                  <a:pt x="10642" y="4073"/>
                  <a:pt x="10648" y="4073"/>
                </a:cubicBezTo>
                <a:cubicBezTo>
                  <a:pt x="10648" y="4073"/>
                  <a:pt x="10648" y="4073"/>
                  <a:pt x="10654" y="4079"/>
                </a:cubicBezTo>
                <a:cubicBezTo>
                  <a:pt x="10654" y="4079"/>
                  <a:pt x="10654" y="4079"/>
                  <a:pt x="10654" y="4085"/>
                </a:cubicBezTo>
                <a:cubicBezTo>
                  <a:pt x="10659" y="4085"/>
                  <a:pt x="10659" y="4085"/>
                  <a:pt x="10665" y="4091"/>
                </a:cubicBezTo>
                <a:cubicBezTo>
                  <a:pt x="10665" y="4091"/>
                  <a:pt x="10665" y="4091"/>
                  <a:pt x="10671" y="4091"/>
                </a:cubicBezTo>
                <a:cubicBezTo>
                  <a:pt x="10671" y="4097"/>
                  <a:pt x="10677" y="4097"/>
                  <a:pt x="10677" y="4103"/>
                </a:cubicBezTo>
                <a:cubicBezTo>
                  <a:pt x="10677" y="4103"/>
                  <a:pt x="10677" y="4109"/>
                  <a:pt x="10671" y="4109"/>
                </a:cubicBezTo>
                <a:cubicBezTo>
                  <a:pt x="10671" y="4115"/>
                  <a:pt x="10671" y="4115"/>
                  <a:pt x="10665" y="4115"/>
                </a:cubicBezTo>
                <a:cubicBezTo>
                  <a:pt x="10665" y="4121"/>
                  <a:pt x="10665" y="4121"/>
                  <a:pt x="10665" y="4121"/>
                </a:cubicBezTo>
                <a:cubicBezTo>
                  <a:pt x="10665" y="4127"/>
                  <a:pt x="10665" y="4127"/>
                  <a:pt x="10659" y="4133"/>
                </a:cubicBezTo>
                <a:lnTo>
                  <a:pt x="10659" y="4139"/>
                </a:lnTo>
                <a:cubicBezTo>
                  <a:pt x="10659" y="4150"/>
                  <a:pt x="10659" y="4150"/>
                  <a:pt x="10665" y="4156"/>
                </a:cubicBezTo>
                <a:cubicBezTo>
                  <a:pt x="10665" y="4162"/>
                  <a:pt x="10665" y="4162"/>
                  <a:pt x="10665" y="4162"/>
                </a:cubicBezTo>
                <a:cubicBezTo>
                  <a:pt x="10665" y="4168"/>
                  <a:pt x="10671" y="4168"/>
                  <a:pt x="10671" y="4168"/>
                </a:cubicBezTo>
                <a:cubicBezTo>
                  <a:pt x="10677" y="4168"/>
                  <a:pt x="10677" y="4174"/>
                  <a:pt x="10677" y="4174"/>
                </a:cubicBezTo>
                <a:cubicBezTo>
                  <a:pt x="10683" y="4174"/>
                  <a:pt x="10689" y="4168"/>
                  <a:pt x="10689" y="4162"/>
                </a:cubicBezTo>
                <a:cubicBezTo>
                  <a:pt x="10689" y="4156"/>
                  <a:pt x="10689" y="4156"/>
                  <a:pt x="10689" y="4156"/>
                </a:cubicBezTo>
                <a:cubicBezTo>
                  <a:pt x="10689" y="4150"/>
                  <a:pt x="10695" y="4150"/>
                  <a:pt x="10695" y="4144"/>
                </a:cubicBezTo>
                <a:cubicBezTo>
                  <a:pt x="10695" y="4144"/>
                  <a:pt x="10695" y="4144"/>
                  <a:pt x="10695" y="4139"/>
                </a:cubicBezTo>
                <a:cubicBezTo>
                  <a:pt x="10695" y="4133"/>
                  <a:pt x="10695" y="4133"/>
                  <a:pt x="10695" y="4121"/>
                </a:cubicBezTo>
                <a:cubicBezTo>
                  <a:pt x="10695" y="4121"/>
                  <a:pt x="10695" y="4121"/>
                  <a:pt x="10695" y="4115"/>
                </a:cubicBezTo>
                <a:cubicBezTo>
                  <a:pt x="10695" y="4109"/>
                  <a:pt x="10695" y="4109"/>
                  <a:pt x="10695" y="4103"/>
                </a:cubicBezTo>
                <a:cubicBezTo>
                  <a:pt x="10707" y="4103"/>
                  <a:pt x="10707" y="4103"/>
                  <a:pt x="10707" y="4103"/>
                </a:cubicBezTo>
                <a:cubicBezTo>
                  <a:pt x="10707" y="4103"/>
                  <a:pt x="10707" y="4103"/>
                  <a:pt x="10713" y="4103"/>
                </a:cubicBezTo>
                <a:cubicBezTo>
                  <a:pt x="10713" y="4103"/>
                  <a:pt x="10713" y="4103"/>
                  <a:pt x="10719" y="4109"/>
                </a:cubicBezTo>
                <a:lnTo>
                  <a:pt x="10719" y="4109"/>
                </a:lnTo>
                <a:cubicBezTo>
                  <a:pt x="10725" y="4115"/>
                  <a:pt x="10725" y="4115"/>
                  <a:pt x="10725" y="4115"/>
                </a:cubicBezTo>
                <a:cubicBezTo>
                  <a:pt x="10731" y="4121"/>
                  <a:pt x="10736" y="4121"/>
                  <a:pt x="10736" y="4127"/>
                </a:cubicBezTo>
                <a:cubicBezTo>
                  <a:pt x="10743" y="4133"/>
                  <a:pt x="10743" y="4133"/>
                  <a:pt x="10743" y="4133"/>
                </a:cubicBezTo>
                <a:cubicBezTo>
                  <a:pt x="10748" y="4139"/>
                  <a:pt x="10748" y="4139"/>
                  <a:pt x="10748" y="4139"/>
                </a:cubicBezTo>
                <a:cubicBezTo>
                  <a:pt x="10754" y="4144"/>
                  <a:pt x="10754" y="4144"/>
                  <a:pt x="10754" y="4144"/>
                </a:cubicBezTo>
                <a:lnTo>
                  <a:pt x="10760" y="4150"/>
                </a:lnTo>
                <a:lnTo>
                  <a:pt x="10766" y="4150"/>
                </a:lnTo>
                <a:cubicBezTo>
                  <a:pt x="10772" y="4150"/>
                  <a:pt x="10772" y="4150"/>
                  <a:pt x="10778" y="4150"/>
                </a:cubicBezTo>
                <a:cubicBezTo>
                  <a:pt x="10784" y="4150"/>
                  <a:pt x="10784" y="4150"/>
                  <a:pt x="10790" y="4150"/>
                </a:cubicBezTo>
                <a:cubicBezTo>
                  <a:pt x="10790" y="4150"/>
                  <a:pt x="10790" y="4156"/>
                  <a:pt x="10796" y="4156"/>
                </a:cubicBezTo>
                <a:cubicBezTo>
                  <a:pt x="10802" y="4156"/>
                  <a:pt x="10802" y="4156"/>
                  <a:pt x="10808" y="4156"/>
                </a:cubicBezTo>
                <a:lnTo>
                  <a:pt x="10814" y="4156"/>
                </a:lnTo>
                <a:cubicBezTo>
                  <a:pt x="10814" y="4156"/>
                  <a:pt x="10820" y="4156"/>
                  <a:pt x="10820" y="4150"/>
                </a:cubicBezTo>
                <a:lnTo>
                  <a:pt x="10825" y="4150"/>
                </a:lnTo>
                <a:cubicBezTo>
                  <a:pt x="10825" y="4144"/>
                  <a:pt x="10825" y="4144"/>
                  <a:pt x="10825" y="4144"/>
                </a:cubicBezTo>
                <a:cubicBezTo>
                  <a:pt x="10825" y="4139"/>
                  <a:pt x="10825" y="4139"/>
                  <a:pt x="10825" y="4139"/>
                </a:cubicBezTo>
                <a:cubicBezTo>
                  <a:pt x="10825" y="4133"/>
                  <a:pt x="10820" y="4127"/>
                  <a:pt x="10820" y="4121"/>
                </a:cubicBezTo>
                <a:cubicBezTo>
                  <a:pt x="10820" y="4121"/>
                  <a:pt x="10820" y="4115"/>
                  <a:pt x="10825" y="4115"/>
                </a:cubicBezTo>
                <a:cubicBezTo>
                  <a:pt x="10825" y="4109"/>
                  <a:pt x="10825" y="4109"/>
                  <a:pt x="10831" y="4109"/>
                </a:cubicBezTo>
                <a:cubicBezTo>
                  <a:pt x="10831" y="4103"/>
                  <a:pt x="10831" y="4103"/>
                  <a:pt x="10831" y="4103"/>
                </a:cubicBezTo>
                <a:cubicBezTo>
                  <a:pt x="10831" y="4103"/>
                  <a:pt x="10837" y="4097"/>
                  <a:pt x="10843" y="4097"/>
                </a:cubicBezTo>
                <a:cubicBezTo>
                  <a:pt x="10843" y="4091"/>
                  <a:pt x="10849" y="4097"/>
                  <a:pt x="10855" y="4097"/>
                </a:cubicBezTo>
                <a:cubicBezTo>
                  <a:pt x="10861" y="4097"/>
                  <a:pt x="10867" y="4091"/>
                  <a:pt x="10873" y="4097"/>
                </a:cubicBezTo>
                <a:cubicBezTo>
                  <a:pt x="10873" y="4097"/>
                  <a:pt x="10873" y="4103"/>
                  <a:pt x="10879" y="4103"/>
                </a:cubicBezTo>
                <a:cubicBezTo>
                  <a:pt x="10879" y="4103"/>
                  <a:pt x="10885" y="4109"/>
                  <a:pt x="10885" y="4115"/>
                </a:cubicBezTo>
                <a:cubicBezTo>
                  <a:pt x="10891" y="4115"/>
                  <a:pt x="10891" y="4115"/>
                  <a:pt x="10891" y="4115"/>
                </a:cubicBezTo>
                <a:cubicBezTo>
                  <a:pt x="10897" y="4121"/>
                  <a:pt x="10903" y="4127"/>
                  <a:pt x="10903" y="4127"/>
                </a:cubicBezTo>
                <a:cubicBezTo>
                  <a:pt x="10909" y="4133"/>
                  <a:pt x="10909" y="4133"/>
                  <a:pt x="10914" y="4133"/>
                </a:cubicBezTo>
                <a:cubicBezTo>
                  <a:pt x="10914" y="4133"/>
                  <a:pt x="10914" y="4139"/>
                  <a:pt x="10920" y="4139"/>
                </a:cubicBezTo>
                <a:cubicBezTo>
                  <a:pt x="10920" y="4139"/>
                  <a:pt x="10920" y="4144"/>
                  <a:pt x="10926" y="4144"/>
                </a:cubicBezTo>
                <a:lnTo>
                  <a:pt x="10926" y="4144"/>
                </a:lnTo>
                <a:cubicBezTo>
                  <a:pt x="10932" y="4144"/>
                  <a:pt x="10932" y="4150"/>
                  <a:pt x="10938" y="4150"/>
                </a:cubicBezTo>
                <a:cubicBezTo>
                  <a:pt x="11015" y="4150"/>
                  <a:pt x="11015" y="4150"/>
                  <a:pt x="11015" y="4150"/>
                </a:cubicBezTo>
                <a:cubicBezTo>
                  <a:pt x="11015" y="4139"/>
                  <a:pt x="11015" y="4133"/>
                  <a:pt x="11015" y="4127"/>
                </a:cubicBezTo>
                <a:cubicBezTo>
                  <a:pt x="11015" y="4121"/>
                  <a:pt x="11015" y="4121"/>
                  <a:pt x="11015" y="4121"/>
                </a:cubicBezTo>
                <a:cubicBezTo>
                  <a:pt x="11015" y="4115"/>
                  <a:pt x="11009" y="4115"/>
                  <a:pt x="11009" y="4109"/>
                </a:cubicBezTo>
                <a:cubicBezTo>
                  <a:pt x="11009" y="4109"/>
                  <a:pt x="11015" y="4103"/>
                  <a:pt x="11015" y="4097"/>
                </a:cubicBezTo>
                <a:lnTo>
                  <a:pt x="11021" y="4103"/>
                </a:lnTo>
                <a:cubicBezTo>
                  <a:pt x="11027" y="4103"/>
                  <a:pt x="11027" y="4097"/>
                  <a:pt x="11027" y="4097"/>
                </a:cubicBezTo>
                <a:cubicBezTo>
                  <a:pt x="11033" y="4097"/>
                  <a:pt x="11033" y="4097"/>
                  <a:pt x="11033" y="4097"/>
                </a:cubicBezTo>
                <a:cubicBezTo>
                  <a:pt x="11039" y="4097"/>
                  <a:pt x="11039" y="4097"/>
                  <a:pt x="11045" y="4097"/>
                </a:cubicBezTo>
                <a:cubicBezTo>
                  <a:pt x="11051" y="4097"/>
                  <a:pt x="11057" y="4097"/>
                  <a:pt x="11063" y="4103"/>
                </a:cubicBezTo>
                <a:cubicBezTo>
                  <a:pt x="11069" y="4103"/>
                  <a:pt x="11069" y="4109"/>
                  <a:pt x="11075" y="4115"/>
                </a:cubicBezTo>
                <a:cubicBezTo>
                  <a:pt x="11075" y="4115"/>
                  <a:pt x="11075" y="4115"/>
                  <a:pt x="11080" y="4115"/>
                </a:cubicBezTo>
                <a:cubicBezTo>
                  <a:pt x="11080" y="4115"/>
                  <a:pt x="11086" y="4115"/>
                  <a:pt x="11092" y="4115"/>
                </a:cubicBezTo>
                <a:cubicBezTo>
                  <a:pt x="11092" y="4115"/>
                  <a:pt x="11092" y="4121"/>
                  <a:pt x="11098" y="4115"/>
                </a:cubicBezTo>
                <a:cubicBezTo>
                  <a:pt x="11098" y="4115"/>
                  <a:pt x="11098" y="4115"/>
                  <a:pt x="11104" y="4115"/>
                </a:cubicBezTo>
                <a:lnTo>
                  <a:pt x="11104" y="4109"/>
                </a:lnTo>
                <a:cubicBezTo>
                  <a:pt x="11104" y="4109"/>
                  <a:pt x="11110" y="4109"/>
                  <a:pt x="11110" y="4103"/>
                </a:cubicBezTo>
                <a:cubicBezTo>
                  <a:pt x="11110" y="4103"/>
                  <a:pt x="11116" y="4103"/>
                  <a:pt x="11116" y="4109"/>
                </a:cubicBezTo>
                <a:cubicBezTo>
                  <a:pt x="11116" y="4109"/>
                  <a:pt x="11116" y="4115"/>
                  <a:pt x="11122" y="4115"/>
                </a:cubicBezTo>
                <a:cubicBezTo>
                  <a:pt x="11122" y="4121"/>
                  <a:pt x="11122" y="4121"/>
                  <a:pt x="11128" y="4121"/>
                </a:cubicBezTo>
                <a:lnTo>
                  <a:pt x="11128" y="4127"/>
                </a:lnTo>
                <a:cubicBezTo>
                  <a:pt x="11128" y="4133"/>
                  <a:pt x="11128" y="4133"/>
                  <a:pt x="11128" y="4139"/>
                </a:cubicBezTo>
                <a:cubicBezTo>
                  <a:pt x="11128" y="4144"/>
                  <a:pt x="11128" y="4150"/>
                  <a:pt x="11128" y="4156"/>
                </a:cubicBezTo>
                <a:lnTo>
                  <a:pt x="11122" y="4162"/>
                </a:lnTo>
                <a:cubicBezTo>
                  <a:pt x="11116" y="4168"/>
                  <a:pt x="11116" y="4174"/>
                  <a:pt x="11116" y="4180"/>
                </a:cubicBezTo>
                <a:cubicBezTo>
                  <a:pt x="11116" y="4186"/>
                  <a:pt x="11110" y="4192"/>
                  <a:pt x="11110" y="4204"/>
                </a:cubicBezTo>
                <a:lnTo>
                  <a:pt x="11110" y="4210"/>
                </a:lnTo>
                <a:cubicBezTo>
                  <a:pt x="11110" y="4216"/>
                  <a:pt x="11116" y="4216"/>
                  <a:pt x="11116" y="4221"/>
                </a:cubicBezTo>
                <a:cubicBezTo>
                  <a:pt x="11116" y="4221"/>
                  <a:pt x="11116" y="4221"/>
                  <a:pt x="11116" y="4228"/>
                </a:cubicBezTo>
                <a:cubicBezTo>
                  <a:pt x="11116" y="4228"/>
                  <a:pt x="11116" y="4228"/>
                  <a:pt x="11116" y="4233"/>
                </a:cubicBezTo>
                <a:cubicBezTo>
                  <a:pt x="11122" y="4233"/>
                  <a:pt x="11122" y="4239"/>
                  <a:pt x="11122" y="4239"/>
                </a:cubicBezTo>
                <a:cubicBezTo>
                  <a:pt x="11128" y="4245"/>
                  <a:pt x="11128" y="4245"/>
                  <a:pt x="11128" y="4251"/>
                </a:cubicBezTo>
                <a:cubicBezTo>
                  <a:pt x="11128" y="4251"/>
                  <a:pt x="11128" y="4257"/>
                  <a:pt x="11122" y="4257"/>
                </a:cubicBezTo>
                <a:cubicBezTo>
                  <a:pt x="11122" y="4263"/>
                  <a:pt x="11122" y="4263"/>
                  <a:pt x="11116" y="4263"/>
                </a:cubicBezTo>
                <a:cubicBezTo>
                  <a:pt x="11116" y="4269"/>
                  <a:pt x="11116" y="4269"/>
                  <a:pt x="11116" y="4269"/>
                </a:cubicBezTo>
                <a:cubicBezTo>
                  <a:pt x="11110" y="4269"/>
                  <a:pt x="11110" y="4275"/>
                  <a:pt x="11110" y="4275"/>
                </a:cubicBezTo>
                <a:cubicBezTo>
                  <a:pt x="11110" y="4281"/>
                  <a:pt x="11110" y="4281"/>
                  <a:pt x="11110" y="4287"/>
                </a:cubicBezTo>
                <a:lnTo>
                  <a:pt x="11110" y="4293"/>
                </a:lnTo>
                <a:cubicBezTo>
                  <a:pt x="11104" y="4299"/>
                  <a:pt x="11104" y="4299"/>
                  <a:pt x="11104" y="4299"/>
                </a:cubicBezTo>
                <a:cubicBezTo>
                  <a:pt x="11098" y="4305"/>
                  <a:pt x="11098" y="4310"/>
                  <a:pt x="11092" y="4316"/>
                </a:cubicBezTo>
                <a:cubicBezTo>
                  <a:pt x="11092" y="4316"/>
                  <a:pt x="11092" y="4322"/>
                  <a:pt x="11086" y="4328"/>
                </a:cubicBezTo>
                <a:cubicBezTo>
                  <a:pt x="11086" y="4328"/>
                  <a:pt x="11080" y="4334"/>
                  <a:pt x="11075" y="4334"/>
                </a:cubicBezTo>
                <a:lnTo>
                  <a:pt x="11069" y="4340"/>
                </a:lnTo>
                <a:lnTo>
                  <a:pt x="11063" y="4340"/>
                </a:lnTo>
                <a:cubicBezTo>
                  <a:pt x="11063" y="4346"/>
                  <a:pt x="11057" y="4346"/>
                  <a:pt x="11057" y="4346"/>
                </a:cubicBezTo>
                <a:cubicBezTo>
                  <a:pt x="11057" y="4352"/>
                  <a:pt x="11057" y="4352"/>
                  <a:pt x="11057" y="4352"/>
                </a:cubicBezTo>
                <a:cubicBezTo>
                  <a:pt x="11057" y="4358"/>
                  <a:pt x="11057" y="4364"/>
                  <a:pt x="11057" y="4364"/>
                </a:cubicBezTo>
                <a:cubicBezTo>
                  <a:pt x="11051" y="4376"/>
                  <a:pt x="11051" y="4382"/>
                  <a:pt x="11045" y="4394"/>
                </a:cubicBezTo>
                <a:cubicBezTo>
                  <a:pt x="11045" y="4399"/>
                  <a:pt x="11045" y="4405"/>
                  <a:pt x="11039" y="4411"/>
                </a:cubicBezTo>
                <a:cubicBezTo>
                  <a:pt x="11039" y="4417"/>
                  <a:pt x="11033" y="4417"/>
                  <a:pt x="11033" y="4423"/>
                </a:cubicBezTo>
                <a:cubicBezTo>
                  <a:pt x="11027" y="4423"/>
                  <a:pt x="11027" y="4423"/>
                  <a:pt x="11027" y="4429"/>
                </a:cubicBezTo>
                <a:cubicBezTo>
                  <a:pt x="11021" y="4429"/>
                  <a:pt x="11021" y="4429"/>
                  <a:pt x="11021" y="4435"/>
                </a:cubicBezTo>
                <a:cubicBezTo>
                  <a:pt x="11015" y="4435"/>
                  <a:pt x="11015" y="4435"/>
                  <a:pt x="11015" y="4435"/>
                </a:cubicBezTo>
                <a:cubicBezTo>
                  <a:pt x="11009" y="4435"/>
                  <a:pt x="11009" y="4435"/>
                  <a:pt x="11009" y="4435"/>
                </a:cubicBezTo>
                <a:cubicBezTo>
                  <a:pt x="11003" y="4435"/>
                  <a:pt x="10997" y="4435"/>
                  <a:pt x="10997" y="4435"/>
                </a:cubicBezTo>
                <a:cubicBezTo>
                  <a:pt x="10991" y="4441"/>
                  <a:pt x="10986" y="4441"/>
                  <a:pt x="10986" y="4441"/>
                </a:cubicBezTo>
                <a:cubicBezTo>
                  <a:pt x="10980" y="4441"/>
                  <a:pt x="10980" y="4441"/>
                  <a:pt x="10980" y="4441"/>
                </a:cubicBezTo>
                <a:cubicBezTo>
                  <a:pt x="10974" y="4441"/>
                  <a:pt x="10974" y="4441"/>
                  <a:pt x="10968" y="4441"/>
                </a:cubicBezTo>
                <a:cubicBezTo>
                  <a:pt x="10968" y="4441"/>
                  <a:pt x="10968" y="4447"/>
                  <a:pt x="10962" y="4447"/>
                </a:cubicBezTo>
                <a:lnTo>
                  <a:pt x="10962" y="4447"/>
                </a:lnTo>
                <a:cubicBezTo>
                  <a:pt x="10956" y="4447"/>
                  <a:pt x="10956" y="4453"/>
                  <a:pt x="10950" y="4453"/>
                </a:cubicBezTo>
                <a:lnTo>
                  <a:pt x="10944" y="4453"/>
                </a:lnTo>
                <a:cubicBezTo>
                  <a:pt x="10938" y="4453"/>
                  <a:pt x="10938" y="4447"/>
                  <a:pt x="10938" y="4447"/>
                </a:cubicBezTo>
                <a:cubicBezTo>
                  <a:pt x="10932" y="4441"/>
                  <a:pt x="10932" y="4441"/>
                  <a:pt x="10926" y="4435"/>
                </a:cubicBezTo>
                <a:cubicBezTo>
                  <a:pt x="10920" y="4435"/>
                  <a:pt x="10920" y="4435"/>
                  <a:pt x="10920" y="4435"/>
                </a:cubicBezTo>
                <a:cubicBezTo>
                  <a:pt x="10914" y="4435"/>
                  <a:pt x="10914" y="4435"/>
                  <a:pt x="10909" y="4435"/>
                </a:cubicBezTo>
                <a:cubicBezTo>
                  <a:pt x="10903" y="4435"/>
                  <a:pt x="10903" y="4435"/>
                  <a:pt x="10897" y="4435"/>
                </a:cubicBezTo>
                <a:cubicBezTo>
                  <a:pt x="10897" y="4435"/>
                  <a:pt x="10897" y="4435"/>
                  <a:pt x="10891" y="4435"/>
                </a:cubicBezTo>
                <a:cubicBezTo>
                  <a:pt x="10885" y="4435"/>
                  <a:pt x="10879" y="4435"/>
                  <a:pt x="10879" y="4435"/>
                </a:cubicBezTo>
                <a:cubicBezTo>
                  <a:pt x="10873" y="4435"/>
                  <a:pt x="10873" y="4429"/>
                  <a:pt x="10867" y="4429"/>
                </a:cubicBezTo>
                <a:cubicBezTo>
                  <a:pt x="10861" y="4429"/>
                  <a:pt x="10861" y="4429"/>
                  <a:pt x="10861" y="4429"/>
                </a:cubicBezTo>
                <a:cubicBezTo>
                  <a:pt x="10861" y="4429"/>
                  <a:pt x="10861" y="4429"/>
                  <a:pt x="10855" y="4429"/>
                </a:cubicBezTo>
                <a:lnTo>
                  <a:pt x="10849" y="4435"/>
                </a:lnTo>
                <a:cubicBezTo>
                  <a:pt x="10855" y="4435"/>
                  <a:pt x="10855" y="4441"/>
                  <a:pt x="10861" y="4441"/>
                </a:cubicBezTo>
                <a:cubicBezTo>
                  <a:pt x="10867" y="4441"/>
                  <a:pt x="10873" y="4447"/>
                  <a:pt x="10879" y="4447"/>
                </a:cubicBezTo>
                <a:cubicBezTo>
                  <a:pt x="10885" y="4447"/>
                  <a:pt x="10891" y="4447"/>
                  <a:pt x="10897" y="4453"/>
                </a:cubicBezTo>
                <a:cubicBezTo>
                  <a:pt x="10903" y="4453"/>
                  <a:pt x="10909" y="4453"/>
                  <a:pt x="10909" y="4453"/>
                </a:cubicBezTo>
                <a:cubicBezTo>
                  <a:pt x="10909" y="4465"/>
                  <a:pt x="10909" y="4465"/>
                  <a:pt x="10909" y="4465"/>
                </a:cubicBezTo>
                <a:cubicBezTo>
                  <a:pt x="10909" y="4471"/>
                  <a:pt x="10909" y="4471"/>
                  <a:pt x="10909" y="4471"/>
                </a:cubicBezTo>
                <a:cubicBezTo>
                  <a:pt x="10909" y="4476"/>
                  <a:pt x="10914" y="4476"/>
                  <a:pt x="10920" y="4482"/>
                </a:cubicBezTo>
                <a:cubicBezTo>
                  <a:pt x="10920" y="4482"/>
                  <a:pt x="10920" y="4482"/>
                  <a:pt x="10920" y="4488"/>
                </a:cubicBezTo>
                <a:cubicBezTo>
                  <a:pt x="10926" y="4488"/>
                  <a:pt x="10926" y="4494"/>
                  <a:pt x="10926" y="4494"/>
                </a:cubicBezTo>
                <a:cubicBezTo>
                  <a:pt x="10926" y="4500"/>
                  <a:pt x="10920" y="4500"/>
                  <a:pt x="10920" y="4500"/>
                </a:cubicBezTo>
                <a:cubicBezTo>
                  <a:pt x="10920" y="4506"/>
                  <a:pt x="10926" y="4506"/>
                  <a:pt x="10926" y="4506"/>
                </a:cubicBezTo>
                <a:cubicBezTo>
                  <a:pt x="10926" y="4512"/>
                  <a:pt x="10920" y="4512"/>
                  <a:pt x="10920" y="4512"/>
                </a:cubicBezTo>
                <a:cubicBezTo>
                  <a:pt x="10920" y="4524"/>
                  <a:pt x="10920" y="4530"/>
                  <a:pt x="10920" y="4536"/>
                </a:cubicBezTo>
                <a:cubicBezTo>
                  <a:pt x="10920" y="4536"/>
                  <a:pt x="10926" y="4548"/>
                  <a:pt x="10932" y="4548"/>
                </a:cubicBezTo>
                <a:cubicBezTo>
                  <a:pt x="10938" y="4554"/>
                  <a:pt x="10944" y="4560"/>
                  <a:pt x="10950" y="4571"/>
                </a:cubicBezTo>
                <a:lnTo>
                  <a:pt x="10956" y="4577"/>
                </a:lnTo>
                <a:cubicBezTo>
                  <a:pt x="10962" y="4589"/>
                  <a:pt x="10962" y="4589"/>
                  <a:pt x="10962" y="4589"/>
                </a:cubicBezTo>
                <a:cubicBezTo>
                  <a:pt x="10962" y="4595"/>
                  <a:pt x="10968" y="4601"/>
                  <a:pt x="10968" y="4601"/>
                </a:cubicBezTo>
                <a:cubicBezTo>
                  <a:pt x="10974" y="4607"/>
                  <a:pt x="10974" y="4613"/>
                  <a:pt x="10980" y="4613"/>
                </a:cubicBezTo>
                <a:cubicBezTo>
                  <a:pt x="10980" y="4619"/>
                  <a:pt x="10986" y="4625"/>
                  <a:pt x="10991" y="4625"/>
                </a:cubicBezTo>
                <a:cubicBezTo>
                  <a:pt x="10997" y="4625"/>
                  <a:pt x="10997" y="4631"/>
                  <a:pt x="11003" y="4631"/>
                </a:cubicBezTo>
                <a:cubicBezTo>
                  <a:pt x="11015" y="4631"/>
                  <a:pt x="11015" y="4631"/>
                  <a:pt x="11015" y="4631"/>
                </a:cubicBezTo>
                <a:cubicBezTo>
                  <a:pt x="11021" y="4631"/>
                  <a:pt x="11021" y="4631"/>
                  <a:pt x="11027" y="4631"/>
                </a:cubicBezTo>
                <a:cubicBezTo>
                  <a:pt x="11033" y="4631"/>
                  <a:pt x="11039" y="4625"/>
                  <a:pt x="11039" y="4625"/>
                </a:cubicBezTo>
                <a:cubicBezTo>
                  <a:pt x="11039" y="4619"/>
                  <a:pt x="11039" y="4613"/>
                  <a:pt x="11039" y="4613"/>
                </a:cubicBezTo>
                <a:cubicBezTo>
                  <a:pt x="11039" y="4607"/>
                  <a:pt x="11045" y="4607"/>
                  <a:pt x="11051" y="4601"/>
                </a:cubicBezTo>
                <a:cubicBezTo>
                  <a:pt x="11057" y="4613"/>
                  <a:pt x="11057" y="4613"/>
                  <a:pt x="11057" y="4613"/>
                </a:cubicBezTo>
                <a:cubicBezTo>
                  <a:pt x="11063" y="4625"/>
                  <a:pt x="11075" y="4631"/>
                  <a:pt x="11080" y="4648"/>
                </a:cubicBezTo>
                <a:cubicBezTo>
                  <a:pt x="11086" y="4648"/>
                  <a:pt x="11086" y="4654"/>
                  <a:pt x="11086" y="4654"/>
                </a:cubicBezTo>
                <a:cubicBezTo>
                  <a:pt x="11092" y="4660"/>
                  <a:pt x="11092" y="4660"/>
                  <a:pt x="11098" y="4666"/>
                </a:cubicBezTo>
                <a:cubicBezTo>
                  <a:pt x="11104" y="4666"/>
                  <a:pt x="11104" y="4672"/>
                  <a:pt x="11110" y="4672"/>
                </a:cubicBezTo>
                <a:cubicBezTo>
                  <a:pt x="11116" y="4672"/>
                  <a:pt x="11116" y="4678"/>
                  <a:pt x="11116" y="4684"/>
                </a:cubicBezTo>
                <a:cubicBezTo>
                  <a:pt x="11122" y="4690"/>
                  <a:pt x="11122" y="4702"/>
                  <a:pt x="11122" y="4708"/>
                </a:cubicBezTo>
                <a:cubicBezTo>
                  <a:pt x="11122" y="4714"/>
                  <a:pt x="11122" y="4714"/>
                  <a:pt x="11122" y="4720"/>
                </a:cubicBezTo>
                <a:cubicBezTo>
                  <a:pt x="11128" y="4726"/>
                  <a:pt x="11134" y="4726"/>
                  <a:pt x="11134" y="4731"/>
                </a:cubicBezTo>
                <a:cubicBezTo>
                  <a:pt x="11140" y="4743"/>
                  <a:pt x="11146" y="4749"/>
                  <a:pt x="11152" y="4755"/>
                </a:cubicBezTo>
                <a:cubicBezTo>
                  <a:pt x="11158" y="4761"/>
                  <a:pt x="11163" y="4761"/>
                  <a:pt x="11163" y="4767"/>
                </a:cubicBezTo>
                <a:cubicBezTo>
                  <a:pt x="11169" y="4773"/>
                  <a:pt x="11169" y="4779"/>
                  <a:pt x="11169" y="4791"/>
                </a:cubicBezTo>
                <a:cubicBezTo>
                  <a:pt x="11169" y="4797"/>
                  <a:pt x="11169" y="4797"/>
                  <a:pt x="11169" y="4797"/>
                </a:cubicBezTo>
                <a:lnTo>
                  <a:pt x="11163" y="4803"/>
                </a:lnTo>
                <a:cubicBezTo>
                  <a:pt x="11163" y="4820"/>
                  <a:pt x="11163" y="4832"/>
                  <a:pt x="11169" y="4844"/>
                </a:cubicBezTo>
                <a:cubicBezTo>
                  <a:pt x="11175" y="4850"/>
                  <a:pt x="11181" y="4850"/>
                  <a:pt x="11187" y="4850"/>
                </a:cubicBezTo>
                <a:cubicBezTo>
                  <a:pt x="11193" y="4850"/>
                  <a:pt x="11193" y="4856"/>
                  <a:pt x="11199" y="4856"/>
                </a:cubicBezTo>
                <a:cubicBezTo>
                  <a:pt x="11205" y="4856"/>
                  <a:pt x="11205" y="4856"/>
                  <a:pt x="11211" y="4862"/>
                </a:cubicBezTo>
                <a:cubicBezTo>
                  <a:pt x="11217" y="4862"/>
                  <a:pt x="11217" y="4862"/>
                  <a:pt x="11223" y="4868"/>
                </a:cubicBezTo>
                <a:cubicBezTo>
                  <a:pt x="11223" y="4874"/>
                  <a:pt x="11223" y="4874"/>
                  <a:pt x="11229" y="4880"/>
                </a:cubicBezTo>
                <a:cubicBezTo>
                  <a:pt x="11229" y="4886"/>
                  <a:pt x="11229" y="4886"/>
                  <a:pt x="11235" y="4892"/>
                </a:cubicBezTo>
                <a:cubicBezTo>
                  <a:pt x="11241" y="4903"/>
                  <a:pt x="11252" y="4903"/>
                  <a:pt x="11258" y="4915"/>
                </a:cubicBezTo>
                <a:cubicBezTo>
                  <a:pt x="11258" y="4927"/>
                  <a:pt x="11264" y="4933"/>
                  <a:pt x="11270" y="4939"/>
                </a:cubicBezTo>
                <a:cubicBezTo>
                  <a:pt x="11276" y="4963"/>
                  <a:pt x="11276" y="4963"/>
                  <a:pt x="11276" y="4963"/>
                </a:cubicBezTo>
                <a:cubicBezTo>
                  <a:pt x="11282" y="4975"/>
                  <a:pt x="11288" y="4986"/>
                  <a:pt x="11288" y="4998"/>
                </a:cubicBezTo>
                <a:cubicBezTo>
                  <a:pt x="11288" y="5004"/>
                  <a:pt x="11294" y="5004"/>
                  <a:pt x="11288" y="5010"/>
                </a:cubicBezTo>
                <a:cubicBezTo>
                  <a:pt x="11288" y="5016"/>
                  <a:pt x="11282" y="5016"/>
                  <a:pt x="11282" y="5022"/>
                </a:cubicBezTo>
                <a:cubicBezTo>
                  <a:pt x="11282" y="5028"/>
                  <a:pt x="11282" y="5028"/>
                  <a:pt x="11282" y="5034"/>
                </a:cubicBezTo>
                <a:cubicBezTo>
                  <a:pt x="11282" y="5040"/>
                  <a:pt x="11282" y="5052"/>
                  <a:pt x="11288" y="5058"/>
                </a:cubicBezTo>
                <a:cubicBezTo>
                  <a:pt x="11288" y="5063"/>
                  <a:pt x="11294" y="5063"/>
                  <a:pt x="11300" y="5063"/>
                </a:cubicBezTo>
                <a:cubicBezTo>
                  <a:pt x="11300" y="5069"/>
                  <a:pt x="11306" y="5069"/>
                  <a:pt x="11312" y="5069"/>
                </a:cubicBezTo>
                <a:cubicBezTo>
                  <a:pt x="11318" y="5075"/>
                  <a:pt x="11318" y="5081"/>
                  <a:pt x="11324" y="5081"/>
                </a:cubicBezTo>
                <a:cubicBezTo>
                  <a:pt x="11329" y="5087"/>
                  <a:pt x="11335" y="5093"/>
                  <a:pt x="11347" y="5105"/>
                </a:cubicBezTo>
                <a:cubicBezTo>
                  <a:pt x="11347" y="5105"/>
                  <a:pt x="11353" y="5105"/>
                  <a:pt x="11353" y="5111"/>
                </a:cubicBezTo>
                <a:cubicBezTo>
                  <a:pt x="11359" y="5117"/>
                  <a:pt x="11359" y="5117"/>
                  <a:pt x="11359" y="5123"/>
                </a:cubicBezTo>
                <a:cubicBezTo>
                  <a:pt x="11365" y="5129"/>
                  <a:pt x="11371" y="5129"/>
                  <a:pt x="11371" y="5135"/>
                </a:cubicBezTo>
                <a:cubicBezTo>
                  <a:pt x="11377" y="5141"/>
                  <a:pt x="11383" y="5152"/>
                  <a:pt x="11383" y="5158"/>
                </a:cubicBezTo>
                <a:cubicBezTo>
                  <a:pt x="11389" y="5164"/>
                  <a:pt x="11389" y="5170"/>
                  <a:pt x="11395" y="5176"/>
                </a:cubicBezTo>
                <a:cubicBezTo>
                  <a:pt x="11395" y="5176"/>
                  <a:pt x="11407" y="5182"/>
                  <a:pt x="11407" y="5188"/>
                </a:cubicBezTo>
                <a:cubicBezTo>
                  <a:pt x="11418" y="5200"/>
                  <a:pt x="11424" y="5206"/>
                  <a:pt x="11430" y="5218"/>
                </a:cubicBezTo>
                <a:cubicBezTo>
                  <a:pt x="11442" y="5235"/>
                  <a:pt x="11454" y="5241"/>
                  <a:pt x="11466" y="5253"/>
                </a:cubicBezTo>
                <a:cubicBezTo>
                  <a:pt x="11466" y="5259"/>
                  <a:pt x="11466" y="5259"/>
                  <a:pt x="11472" y="5265"/>
                </a:cubicBezTo>
                <a:cubicBezTo>
                  <a:pt x="11472" y="5271"/>
                  <a:pt x="11478" y="5271"/>
                  <a:pt x="11478" y="5277"/>
                </a:cubicBezTo>
                <a:cubicBezTo>
                  <a:pt x="11478" y="5283"/>
                  <a:pt x="11484" y="5283"/>
                  <a:pt x="11484" y="5289"/>
                </a:cubicBezTo>
                <a:cubicBezTo>
                  <a:pt x="11484" y="5301"/>
                  <a:pt x="11484" y="5307"/>
                  <a:pt x="11484" y="5312"/>
                </a:cubicBezTo>
                <a:cubicBezTo>
                  <a:pt x="11484" y="5318"/>
                  <a:pt x="11484" y="5324"/>
                  <a:pt x="11484" y="5324"/>
                </a:cubicBezTo>
                <a:cubicBezTo>
                  <a:pt x="11484" y="5330"/>
                  <a:pt x="11490" y="5330"/>
                  <a:pt x="11490" y="5336"/>
                </a:cubicBezTo>
                <a:cubicBezTo>
                  <a:pt x="11495" y="5348"/>
                  <a:pt x="11501" y="5348"/>
                  <a:pt x="11501" y="5360"/>
                </a:cubicBezTo>
                <a:cubicBezTo>
                  <a:pt x="11501" y="5461"/>
                  <a:pt x="11501" y="5461"/>
                  <a:pt x="11501" y="5461"/>
                </a:cubicBezTo>
                <a:cubicBezTo>
                  <a:pt x="11501" y="5473"/>
                  <a:pt x="11519" y="5478"/>
                  <a:pt x="11531" y="5490"/>
                </a:cubicBezTo>
                <a:cubicBezTo>
                  <a:pt x="11543" y="5496"/>
                  <a:pt x="11543" y="5502"/>
                  <a:pt x="11555" y="5502"/>
                </a:cubicBezTo>
                <a:cubicBezTo>
                  <a:pt x="11567" y="5508"/>
                  <a:pt x="11573" y="5502"/>
                  <a:pt x="11579" y="5502"/>
                </a:cubicBezTo>
                <a:cubicBezTo>
                  <a:pt x="11590" y="5502"/>
                  <a:pt x="11602" y="5508"/>
                  <a:pt x="11614" y="5502"/>
                </a:cubicBezTo>
                <a:cubicBezTo>
                  <a:pt x="11620" y="5502"/>
                  <a:pt x="11620" y="5496"/>
                  <a:pt x="11626" y="5490"/>
                </a:cubicBezTo>
                <a:cubicBezTo>
                  <a:pt x="11632" y="5485"/>
                  <a:pt x="11632" y="5473"/>
                  <a:pt x="11638" y="5467"/>
                </a:cubicBezTo>
                <a:cubicBezTo>
                  <a:pt x="11644" y="5461"/>
                  <a:pt x="11656" y="5455"/>
                  <a:pt x="11661" y="5455"/>
                </a:cubicBezTo>
                <a:cubicBezTo>
                  <a:pt x="11668" y="5455"/>
                  <a:pt x="11668" y="5449"/>
                  <a:pt x="11673" y="5449"/>
                </a:cubicBezTo>
                <a:cubicBezTo>
                  <a:pt x="11745" y="5449"/>
                  <a:pt x="11745" y="5449"/>
                  <a:pt x="11745" y="5449"/>
                </a:cubicBezTo>
                <a:cubicBezTo>
                  <a:pt x="11750" y="5449"/>
                  <a:pt x="11750" y="5461"/>
                  <a:pt x="11756" y="5461"/>
                </a:cubicBezTo>
                <a:cubicBezTo>
                  <a:pt x="11756" y="5461"/>
                  <a:pt x="11762" y="5461"/>
                  <a:pt x="11768" y="5461"/>
                </a:cubicBezTo>
                <a:cubicBezTo>
                  <a:pt x="11780" y="5437"/>
                  <a:pt x="11780" y="5437"/>
                  <a:pt x="11780" y="5437"/>
                </a:cubicBezTo>
                <a:cubicBezTo>
                  <a:pt x="11780" y="5431"/>
                  <a:pt x="11786" y="5431"/>
                  <a:pt x="11786" y="5425"/>
                </a:cubicBezTo>
                <a:cubicBezTo>
                  <a:pt x="11792" y="5419"/>
                  <a:pt x="11798" y="5419"/>
                  <a:pt x="11804" y="5419"/>
                </a:cubicBezTo>
                <a:cubicBezTo>
                  <a:pt x="11804" y="5413"/>
                  <a:pt x="11810" y="5407"/>
                  <a:pt x="11810" y="5407"/>
                </a:cubicBezTo>
                <a:cubicBezTo>
                  <a:pt x="11827" y="5401"/>
                  <a:pt x="11834" y="5401"/>
                  <a:pt x="11845" y="5401"/>
                </a:cubicBezTo>
                <a:cubicBezTo>
                  <a:pt x="11851" y="5396"/>
                  <a:pt x="11851" y="5390"/>
                  <a:pt x="11857" y="5390"/>
                </a:cubicBezTo>
                <a:cubicBezTo>
                  <a:pt x="11863" y="5390"/>
                  <a:pt x="11875" y="5390"/>
                  <a:pt x="11881" y="5390"/>
                </a:cubicBezTo>
                <a:cubicBezTo>
                  <a:pt x="11887" y="5390"/>
                  <a:pt x="11887" y="5384"/>
                  <a:pt x="11893" y="5384"/>
                </a:cubicBezTo>
                <a:cubicBezTo>
                  <a:pt x="11899" y="5384"/>
                  <a:pt x="11899" y="5384"/>
                  <a:pt x="11905" y="5384"/>
                </a:cubicBezTo>
                <a:cubicBezTo>
                  <a:pt x="11911" y="5384"/>
                  <a:pt x="11916" y="5384"/>
                  <a:pt x="11928" y="5378"/>
                </a:cubicBezTo>
                <a:cubicBezTo>
                  <a:pt x="11934" y="5378"/>
                  <a:pt x="11934" y="5372"/>
                  <a:pt x="11940" y="5366"/>
                </a:cubicBezTo>
                <a:cubicBezTo>
                  <a:pt x="11952" y="5354"/>
                  <a:pt x="11952" y="5354"/>
                  <a:pt x="11952" y="5354"/>
                </a:cubicBezTo>
                <a:cubicBezTo>
                  <a:pt x="11952" y="5354"/>
                  <a:pt x="11958" y="5348"/>
                  <a:pt x="11964" y="5342"/>
                </a:cubicBezTo>
                <a:lnTo>
                  <a:pt x="11970" y="5342"/>
                </a:lnTo>
                <a:cubicBezTo>
                  <a:pt x="11988" y="5342"/>
                  <a:pt x="11993" y="5342"/>
                  <a:pt x="12005" y="5342"/>
                </a:cubicBezTo>
                <a:cubicBezTo>
                  <a:pt x="12005" y="5336"/>
                  <a:pt x="12005" y="5330"/>
                  <a:pt x="12005" y="5324"/>
                </a:cubicBezTo>
                <a:cubicBezTo>
                  <a:pt x="12005" y="5318"/>
                  <a:pt x="12005" y="5318"/>
                  <a:pt x="12005" y="5312"/>
                </a:cubicBezTo>
                <a:cubicBezTo>
                  <a:pt x="12011" y="5307"/>
                  <a:pt x="12011" y="5307"/>
                  <a:pt x="12017" y="5301"/>
                </a:cubicBezTo>
                <a:cubicBezTo>
                  <a:pt x="12017" y="5301"/>
                  <a:pt x="12023" y="5307"/>
                  <a:pt x="12029" y="5301"/>
                </a:cubicBezTo>
                <a:cubicBezTo>
                  <a:pt x="12029" y="5301"/>
                  <a:pt x="12035" y="5295"/>
                  <a:pt x="12041" y="5295"/>
                </a:cubicBezTo>
                <a:lnTo>
                  <a:pt x="12047" y="5289"/>
                </a:lnTo>
                <a:cubicBezTo>
                  <a:pt x="12053" y="5289"/>
                  <a:pt x="12059" y="5283"/>
                  <a:pt x="12059" y="5283"/>
                </a:cubicBezTo>
                <a:cubicBezTo>
                  <a:pt x="12065" y="5283"/>
                  <a:pt x="12071" y="5283"/>
                  <a:pt x="12071" y="5283"/>
                </a:cubicBezTo>
                <a:cubicBezTo>
                  <a:pt x="12077" y="5283"/>
                  <a:pt x="12082" y="5283"/>
                  <a:pt x="12082" y="5283"/>
                </a:cubicBezTo>
                <a:cubicBezTo>
                  <a:pt x="12166" y="5283"/>
                  <a:pt x="12166" y="5283"/>
                  <a:pt x="12166" y="5283"/>
                </a:cubicBezTo>
                <a:cubicBezTo>
                  <a:pt x="12166" y="5277"/>
                  <a:pt x="12166" y="5277"/>
                  <a:pt x="12166" y="5265"/>
                </a:cubicBezTo>
                <a:lnTo>
                  <a:pt x="12166" y="5259"/>
                </a:lnTo>
                <a:cubicBezTo>
                  <a:pt x="12166" y="5253"/>
                  <a:pt x="12166" y="5247"/>
                  <a:pt x="12166" y="5247"/>
                </a:cubicBezTo>
                <a:cubicBezTo>
                  <a:pt x="12171" y="5235"/>
                  <a:pt x="12177" y="5230"/>
                  <a:pt x="12183" y="5224"/>
                </a:cubicBezTo>
                <a:cubicBezTo>
                  <a:pt x="12237" y="5224"/>
                  <a:pt x="12237" y="5224"/>
                  <a:pt x="12237" y="5224"/>
                </a:cubicBezTo>
                <a:cubicBezTo>
                  <a:pt x="12237" y="5218"/>
                  <a:pt x="12243" y="5212"/>
                  <a:pt x="12243" y="5212"/>
                </a:cubicBezTo>
                <a:cubicBezTo>
                  <a:pt x="12243" y="5206"/>
                  <a:pt x="12243" y="5206"/>
                  <a:pt x="12248" y="5200"/>
                </a:cubicBezTo>
                <a:cubicBezTo>
                  <a:pt x="12248" y="5188"/>
                  <a:pt x="12248" y="5182"/>
                  <a:pt x="12254" y="5176"/>
                </a:cubicBezTo>
                <a:cubicBezTo>
                  <a:pt x="12260" y="5170"/>
                  <a:pt x="12260" y="5170"/>
                  <a:pt x="12266" y="5164"/>
                </a:cubicBezTo>
                <a:cubicBezTo>
                  <a:pt x="12272" y="5164"/>
                  <a:pt x="12272" y="5170"/>
                  <a:pt x="12278" y="5170"/>
                </a:cubicBezTo>
                <a:cubicBezTo>
                  <a:pt x="12290" y="5170"/>
                  <a:pt x="12290" y="5170"/>
                  <a:pt x="12290" y="5170"/>
                </a:cubicBezTo>
                <a:cubicBezTo>
                  <a:pt x="12296" y="5170"/>
                  <a:pt x="12296" y="5164"/>
                  <a:pt x="12302" y="5164"/>
                </a:cubicBezTo>
                <a:cubicBezTo>
                  <a:pt x="12308" y="5146"/>
                  <a:pt x="12308" y="5146"/>
                  <a:pt x="12308" y="5146"/>
                </a:cubicBezTo>
                <a:cubicBezTo>
                  <a:pt x="12308" y="5141"/>
                  <a:pt x="12314" y="5141"/>
                  <a:pt x="12314" y="5135"/>
                </a:cubicBezTo>
                <a:cubicBezTo>
                  <a:pt x="12314" y="5129"/>
                  <a:pt x="12314" y="5129"/>
                  <a:pt x="12314" y="5123"/>
                </a:cubicBezTo>
                <a:cubicBezTo>
                  <a:pt x="12314" y="5117"/>
                  <a:pt x="12320" y="5117"/>
                  <a:pt x="12320" y="5111"/>
                </a:cubicBezTo>
                <a:cubicBezTo>
                  <a:pt x="12325" y="5105"/>
                  <a:pt x="12325" y="5105"/>
                  <a:pt x="12325" y="5099"/>
                </a:cubicBezTo>
                <a:cubicBezTo>
                  <a:pt x="12332" y="5093"/>
                  <a:pt x="12337" y="5093"/>
                  <a:pt x="12343" y="5093"/>
                </a:cubicBezTo>
                <a:cubicBezTo>
                  <a:pt x="12349" y="5093"/>
                  <a:pt x="12349" y="5093"/>
                  <a:pt x="12349" y="5093"/>
                </a:cubicBezTo>
                <a:cubicBezTo>
                  <a:pt x="12355" y="5093"/>
                  <a:pt x="12355" y="5099"/>
                  <a:pt x="12355" y="5105"/>
                </a:cubicBezTo>
                <a:cubicBezTo>
                  <a:pt x="12361" y="5105"/>
                  <a:pt x="12367" y="5105"/>
                  <a:pt x="12367" y="5105"/>
                </a:cubicBezTo>
                <a:cubicBezTo>
                  <a:pt x="12367" y="5093"/>
                  <a:pt x="12367" y="5087"/>
                  <a:pt x="12367" y="5069"/>
                </a:cubicBezTo>
                <a:cubicBezTo>
                  <a:pt x="12373" y="5058"/>
                  <a:pt x="12373" y="5046"/>
                  <a:pt x="12379" y="5034"/>
                </a:cubicBezTo>
                <a:cubicBezTo>
                  <a:pt x="12379" y="5028"/>
                  <a:pt x="12379" y="5022"/>
                  <a:pt x="12379" y="5022"/>
                </a:cubicBezTo>
                <a:cubicBezTo>
                  <a:pt x="12379" y="5016"/>
                  <a:pt x="12379" y="5010"/>
                  <a:pt x="12385" y="5010"/>
                </a:cubicBezTo>
                <a:cubicBezTo>
                  <a:pt x="12385" y="5004"/>
                  <a:pt x="12391" y="5004"/>
                  <a:pt x="12397" y="5004"/>
                </a:cubicBezTo>
                <a:cubicBezTo>
                  <a:pt x="12397" y="5004"/>
                  <a:pt x="12403" y="5004"/>
                  <a:pt x="12409" y="5004"/>
                </a:cubicBezTo>
                <a:cubicBezTo>
                  <a:pt x="12414" y="5004"/>
                  <a:pt x="12420" y="4998"/>
                  <a:pt x="12426" y="4998"/>
                </a:cubicBezTo>
                <a:cubicBezTo>
                  <a:pt x="12426" y="4986"/>
                  <a:pt x="12426" y="4980"/>
                  <a:pt x="12426" y="4969"/>
                </a:cubicBezTo>
                <a:cubicBezTo>
                  <a:pt x="12420" y="4963"/>
                  <a:pt x="12420" y="4963"/>
                  <a:pt x="12414" y="4963"/>
                </a:cubicBezTo>
                <a:cubicBezTo>
                  <a:pt x="12409" y="4957"/>
                  <a:pt x="12403" y="4963"/>
                  <a:pt x="12403" y="4963"/>
                </a:cubicBezTo>
                <a:cubicBezTo>
                  <a:pt x="12397" y="4957"/>
                  <a:pt x="12391" y="4957"/>
                  <a:pt x="12391" y="4957"/>
                </a:cubicBezTo>
                <a:cubicBezTo>
                  <a:pt x="12385" y="4951"/>
                  <a:pt x="12379" y="4951"/>
                  <a:pt x="12379" y="4951"/>
                </a:cubicBezTo>
                <a:cubicBezTo>
                  <a:pt x="12379" y="4945"/>
                  <a:pt x="12379" y="4939"/>
                  <a:pt x="12379" y="4939"/>
                </a:cubicBezTo>
                <a:cubicBezTo>
                  <a:pt x="12379" y="4933"/>
                  <a:pt x="12373" y="4927"/>
                  <a:pt x="12373" y="4921"/>
                </a:cubicBezTo>
                <a:cubicBezTo>
                  <a:pt x="12373" y="4921"/>
                  <a:pt x="12373" y="4915"/>
                  <a:pt x="12367" y="4909"/>
                </a:cubicBezTo>
                <a:cubicBezTo>
                  <a:pt x="12367" y="4903"/>
                  <a:pt x="12361" y="4903"/>
                  <a:pt x="12355" y="4897"/>
                </a:cubicBezTo>
                <a:cubicBezTo>
                  <a:pt x="12349" y="4897"/>
                  <a:pt x="12343" y="4892"/>
                  <a:pt x="12337" y="4892"/>
                </a:cubicBezTo>
                <a:cubicBezTo>
                  <a:pt x="12332" y="4892"/>
                  <a:pt x="12325" y="4892"/>
                  <a:pt x="12325" y="4892"/>
                </a:cubicBezTo>
                <a:cubicBezTo>
                  <a:pt x="12320" y="4892"/>
                  <a:pt x="12314" y="4886"/>
                  <a:pt x="12314" y="4886"/>
                </a:cubicBezTo>
                <a:cubicBezTo>
                  <a:pt x="12314" y="4880"/>
                  <a:pt x="12314" y="4880"/>
                  <a:pt x="12314" y="4874"/>
                </a:cubicBezTo>
                <a:cubicBezTo>
                  <a:pt x="12314" y="4868"/>
                  <a:pt x="12320" y="4862"/>
                  <a:pt x="12320" y="4850"/>
                </a:cubicBezTo>
                <a:cubicBezTo>
                  <a:pt x="12320" y="4844"/>
                  <a:pt x="12320" y="4844"/>
                  <a:pt x="12320" y="4838"/>
                </a:cubicBezTo>
                <a:cubicBezTo>
                  <a:pt x="12314" y="4838"/>
                  <a:pt x="12308" y="4838"/>
                  <a:pt x="12308" y="4832"/>
                </a:cubicBezTo>
                <a:cubicBezTo>
                  <a:pt x="12302" y="4832"/>
                  <a:pt x="12302" y="4826"/>
                  <a:pt x="12296" y="4826"/>
                </a:cubicBezTo>
                <a:cubicBezTo>
                  <a:pt x="12272" y="4826"/>
                  <a:pt x="12272" y="4826"/>
                  <a:pt x="12272" y="4826"/>
                </a:cubicBezTo>
                <a:cubicBezTo>
                  <a:pt x="12272" y="4838"/>
                  <a:pt x="12272" y="4844"/>
                  <a:pt x="12272" y="4856"/>
                </a:cubicBezTo>
                <a:cubicBezTo>
                  <a:pt x="12272" y="4862"/>
                  <a:pt x="12260" y="4868"/>
                  <a:pt x="12254" y="4874"/>
                </a:cubicBezTo>
                <a:cubicBezTo>
                  <a:pt x="12254" y="4862"/>
                  <a:pt x="12248" y="4856"/>
                  <a:pt x="12248" y="4850"/>
                </a:cubicBezTo>
                <a:cubicBezTo>
                  <a:pt x="12248" y="4844"/>
                  <a:pt x="12248" y="4838"/>
                  <a:pt x="12248" y="4838"/>
                </a:cubicBezTo>
                <a:cubicBezTo>
                  <a:pt x="12248" y="4832"/>
                  <a:pt x="12243" y="4832"/>
                  <a:pt x="12237" y="4832"/>
                </a:cubicBezTo>
                <a:cubicBezTo>
                  <a:pt x="12237" y="4826"/>
                  <a:pt x="12231" y="4826"/>
                  <a:pt x="12231" y="4820"/>
                </a:cubicBezTo>
                <a:cubicBezTo>
                  <a:pt x="12231" y="4761"/>
                  <a:pt x="12231" y="4761"/>
                  <a:pt x="12231" y="4761"/>
                </a:cubicBezTo>
                <a:cubicBezTo>
                  <a:pt x="12225" y="4761"/>
                  <a:pt x="12225" y="4755"/>
                  <a:pt x="12219" y="4749"/>
                </a:cubicBezTo>
                <a:cubicBezTo>
                  <a:pt x="12219" y="4749"/>
                  <a:pt x="12213" y="4743"/>
                  <a:pt x="12207" y="4743"/>
                </a:cubicBezTo>
                <a:cubicBezTo>
                  <a:pt x="12207" y="4749"/>
                  <a:pt x="12207" y="4749"/>
                  <a:pt x="12201" y="4755"/>
                </a:cubicBezTo>
                <a:cubicBezTo>
                  <a:pt x="12201" y="4755"/>
                  <a:pt x="12195" y="4755"/>
                  <a:pt x="12195" y="4761"/>
                </a:cubicBezTo>
                <a:cubicBezTo>
                  <a:pt x="12189" y="4761"/>
                  <a:pt x="12183" y="4761"/>
                  <a:pt x="12183" y="4767"/>
                </a:cubicBezTo>
                <a:cubicBezTo>
                  <a:pt x="12171" y="4767"/>
                  <a:pt x="12171" y="4779"/>
                  <a:pt x="12166" y="4791"/>
                </a:cubicBezTo>
                <a:cubicBezTo>
                  <a:pt x="12166" y="4803"/>
                  <a:pt x="12166" y="4809"/>
                  <a:pt x="12166" y="4820"/>
                </a:cubicBezTo>
                <a:cubicBezTo>
                  <a:pt x="12166" y="4832"/>
                  <a:pt x="12166" y="4838"/>
                  <a:pt x="12166" y="4844"/>
                </a:cubicBezTo>
                <a:cubicBezTo>
                  <a:pt x="12154" y="4844"/>
                  <a:pt x="12148" y="4844"/>
                  <a:pt x="12142" y="4844"/>
                </a:cubicBezTo>
                <a:cubicBezTo>
                  <a:pt x="12130" y="4844"/>
                  <a:pt x="12124" y="4844"/>
                  <a:pt x="12118" y="4844"/>
                </a:cubicBezTo>
                <a:cubicBezTo>
                  <a:pt x="12106" y="4844"/>
                  <a:pt x="12106" y="4844"/>
                  <a:pt x="12106" y="4844"/>
                </a:cubicBezTo>
                <a:cubicBezTo>
                  <a:pt x="12100" y="4844"/>
                  <a:pt x="12094" y="4838"/>
                  <a:pt x="12088" y="4838"/>
                </a:cubicBezTo>
                <a:cubicBezTo>
                  <a:pt x="12082" y="4832"/>
                  <a:pt x="12077" y="4832"/>
                  <a:pt x="12071" y="4832"/>
                </a:cubicBezTo>
                <a:cubicBezTo>
                  <a:pt x="12065" y="4832"/>
                  <a:pt x="12065" y="4832"/>
                  <a:pt x="12059" y="4832"/>
                </a:cubicBezTo>
                <a:cubicBezTo>
                  <a:pt x="12059" y="4832"/>
                  <a:pt x="12053" y="4838"/>
                  <a:pt x="12047" y="4838"/>
                </a:cubicBezTo>
                <a:cubicBezTo>
                  <a:pt x="12047" y="4844"/>
                  <a:pt x="12041" y="4844"/>
                  <a:pt x="12041" y="4844"/>
                </a:cubicBezTo>
                <a:cubicBezTo>
                  <a:pt x="12035" y="4850"/>
                  <a:pt x="12029" y="4850"/>
                  <a:pt x="12029" y="4856"/>
                </a:cubicBezTo>
                <a:cubicBezTo>
                  <a:pt x="12023" y="4862"/>
                  <a:pt x="12023" y="4868"/>
                  <a:pt x="12017" y="4868"/>
                </a:cubicBezTo>
                <a:cubicBezTo>
                  <a:pt x="12005" y="4868"/>
                  <a:pt x="12000" y="4862"/>
                  <a:pt x="11993" y="4862"/>
                </a:cubicBezTo>
                <a:cubicBezTo>
                  <a:pt x="11988" y="4856"/>
                  <a:pt x="11988" y="4850"/>
                  <a:pt x="11982" y="4850"/>
                </a:cubicBezTo>
                <a:cubicBezTo>
                  <a:pt x="11976" y="4844"/>
                  <a:pt x="11970" y="4844"/>
                  <a:pt x="11970" y="4838"/>
                </a:cubicBezTo>
                <a:cubicBezTo>
                  <a:pt x="11970" y="4832"/>
                  <a:pt x="11970" y="4832"/>
                  <a:pt x="11970" y="4826"/>
                </a:cubicBezTo>
                <a:cubicBezTo>
                  <a:pt x="11970" y="4820"/>
                  <a:pt x="11970" y="4814"/>
                  <a:pt x="11970" y="4814"/>
                </a:cubicBezTo>
                <a:cubicBezTo>
                  <a:pt x="11970" y="4809"/>
                  <a:pt x="11976" y="4814"/>
                  <a:pt x="11982" y="4809"/>
                </a:cubicBezTo>
                <a:cubicBezTo>
                  <a:pt x="11988" y="4803"/>
                  <a:pt x="12000" y="4803"/>
                  <a:pt x="12011" y="4803"/>
                </a:cubicBezTo>
                <a:cubicBezTo>
                  <a:pt x="12017" y="4803"/>
                  <a:pt x="12017" y="4803"/>
                  <a:pt x="12017" y="4803"/>
                </a:cubicBezTo>
                <a:cubicBezTo>
                  <a:pt x="12023" y="4803"/>
                  <a:pt x="12023" y="4809"/>
                  <a:pt x="12035" y="4809"/>
                </a:cubicBezTo>
                <a:cubicBezTo>
                  <a:pt x="12041" y="4809"/>
                  <a:pt x="12041" y="4809"/>
                  <a:pt x="12053" y="4809"/>
                </a:cubicBezTo>
                <a:cubicBezTo>
                  <a:pt x="12059" y="4809"/>
                  <a:pt x="12065" y="4809"/>
                  <a:pt x="12071" y="4809"/>
                </a:cubicBezTo>
                <a:cubicBezTo>
                  <a:pt x="12077" y="4809"/>
                  <a:pt x="12077" y="4803"/>
                  <a:pt x="12082" y="4803"/>
                </a:cubicBezTo>
                <a:cubicBezTo>
                  <a:pt x="12082" y="4797"/>
                  <a:pt x="12082" y="4791"/>
                  <a:pt x="12082" y="4791"/>
                </a:cubicBezTo>
                <a:cubicBezTo>
                  <a:pt x="12077" y="4791"/>
                  <a:pt x="12077" y="4785"/>
                  <a:pt x="12071" y="4785"/>
                </a:cubicBezTo>
                <a:cubicBezTo>
                  <a:pt x="12059" y="4785"/>
                  <a:pt x="12059" y="4785"/>
                  <a:pt x="12059" y="4785"/>
                </a:cubicBezTo>
                <a:cubicBezTo>
                  <a:pt x="12047" y="4785"/>
                  <a:pt x="12047" y="4785"/>
                  <a:pt x="12035" y="4785"/>
                </a:cubicBezTo>
                <a:cubicBezTo>
                  <a:pt x="12023" y="4785"/>
                  <a:pt x="12023" y="4785"/>
                  <a:pt x="12023" y="4785"/>
                </a:cubicBezTo>
                <a:cubicBezTo>
                  <a:pt x="12017" y="4785"/>
                  <a:pt x="12017" y="4785"/>
                  <a:pt x="12011" y="4785"/>
                </a:cubicBezTo>
                <a:cubicBezTo>
                  <a:pt x="12005" y="4785"/>
                  <a:pt x="12005" y="4785"/>
                  <a:pt x="12000" y="4785"/>
                </a:cubicBezTo>
                <a:cubicBezTo>
                  <a:pt x="11988" y="4779"/>
                  <a:pt x="11982" y="4773"/>
                  <a:pt x="11970" y="4773"/>
                </a:cubicBezTo>
                <a:cubicBezTo>
                  <a:pt x="11958" y="4773"/>
                  <a:pt x="11952" y="4773"/>
                  <a:pt x="11934" y="4773"/>
                </a:cubicBezTo>
                <a:cubicBezTo>
                  <a:pt x="11928" y="4773"/>
                  <a:pt x="11928" y="4767"/>
                  <a:pt x="11922" y="4767"/>
                </a:cubicBezTo>
                <a:cubicBezTo>
                  <a:pt x="11911" y="4767"/>
                  <a:pt x="11911" y="4767"/>
                  <a:pt x="11911" y="4767"/>
                </a:cubicBezTo>
                <a:cubicBezTo>
                  <a:pt x="11911" y="4714"/>
                  <a:pt x="11911" y="4714"/>
                  <a:pt x="11911" y="4714"/>
                </a:cubicBezTo>
                <a:cubicBezTo>
                  <a:pt x="11905" y="4708"/>
                  <a:pt x="11905" y="4702"/>
                  <a:pt x="11899" y="4702"/>
                </a:cubicBezTo>
                <a:cubicBezTo>
                  <a:pt x="11899" y="4696"/>
                  <a:pt x="11893" y="4702"/>
                  <a:pt x="11887" y="4696"/>
                </a:cubicBezTo>
                <a:cubicBezTo>
                  <a:pt x="11887" y="4696"/>
                  <a:pt x="11887" y="4690"/>
                  <a:pt x="11881" y="4684"/>
                </a:cubicBezTo>
                <a:cubicBezTo>
                  <a:pt x="11875" y="4684"/>
                  <a:pt x="11869" y="4684"/>
                  <a:pt x="11869" y="4684"/>
                </a:cubicBezTo>
                <a:cubicBezTo>
                  <a:pt x="11863" y="4684"/>
                  <a:pt x="11857" y="4684"/>
                  <a:pt x="11857" y="4684"/>
                </a:cubicBezTo>
                <a:cubicBezTo>
                  <a:pt x="11851" y="4684"/>
                  <a:pt x="11845" y="4678"/>
                  <a:pt x="11845" y="4678"/>
                </a:cubicBezTo>
                <a:cubicBezTo>
                  <a:pt x="11839" y="4672"/>
                  <a:pt x="11827" y="4678"/>
                  <a:pt x="11827" y="4672"/>
                </a:cubicBezTo>
                <a:cubicBezTo>
                  <a:pt x="11827" y="4666"/>
                  <a:pt x="11827" y="4660"/>
                  <a:pt x="11827" y="4654"/>
                </a:cubicBezTo>
                <a:cubicBezTo>
                  <a:pt x="11827" y="4648"/>
                  <a:pt x="11827" y="4642"/>
                  <a:pt x="11827" y="4637"/>
                </a:cubicBezTo>
                <a:cubicBezTo>
                  <a:pt x="11827" y="4625"/>
                  <a:pt x="11816" y="4619"/>
                  <a:pt x="11810" y="4613"/>
                </a:cubicBezTo>
                <a:cubicBezTo>
                  <a:pt x="11810" y="4607"/>
                  <a:pt x="11804" y="4607"/>
                  <a:pt x="11804" y="4601"/>
                </a:cubicBezTo>
                <a:cubicBezTo>
                  <a:pt x="11798" y="4595"/>
                  <a:pt x="11804" y="4595"/>
                  <a:pt x="11804" y="4589"/>
                </a:cubicBezTo>
                <a:cubicBezTo>
                  <a:pt x="11798" y="4583"/>
                  <a:pt x="11804" y="4583"/>
                  <a:pt x="11804" y="4577"/>
                </a:cubicBezTo>
                <a:cubicBezTo>
                  <a:pt x="11804" y="4571"/>
                  <a:pt x="11798" y="4571"/>
                  <a:pt x="11798" y="4565"/>
                </a:cubicBezTo>
                <a:cubicBezTo>
                  <a:pt x="11792" y="4554"/>
                  <a:pt x="11798" y="4554"/>
                  <a:pt x="11798" y="4542"/>
                </a:cubicBezTo>
                <a:cubicBezTo>
                  <a:pt x="11798" y="4536"/>
                  <a:pt x="11792" y="4536"/>
                  <a:pt x="11798" y="4524"/>
                </a:cubicBezTo>
                <a:cubicBezTo>
                  <a:pt x="11798" y="4518"/>
                  <a:pt x="11798" y="4518"/>
                  <a:pt x="11804" y="4512"/>
                </a:cubicBezTo>
                <a:cubicBezTo>
                  <a:pt x="11804" y="4506"/>
                  <a:pt x="11810" y="4506"/>
                  <a:pt x="11810" y="4500"/>
                </a:cubicBezTo>
                <a:cubicBezTo>
                  <a:pt x="11816" y="4500"/>
                  <a:pt x="11822" y="4500"/>
                  <a:pt x="11827" y="4500"/>
                </a:cubicBezTo>
                <a:cubicBezTo>
                  <a:pt x="11839" y="4500"/>
                  <a:pt x="11845" y="4506"/>
                  <a:pt x="11857" y="4506"/>
                </a:cubicBezTo>
                <a:cubicBezTo>
                  <a:pt x="11875" y="4512"/>
                  <a:pt x="11881" y="4524"/>
                  <a:pt x="11887" y="4536"/>
                </a:cubicBezTo>
                <a:cubicBezTo>
                  <a:pt x="11893" y="4536"/>
                  <a:pt x="11899" y="4542"/>
                  <a:pt x="11899" y="4542"/>
                </a:cubicBezTo>
                <a:cubicBezTo>
                  <a:pt x="11911" y="4548"/>
                  <a:pt x="11916" y="4560"/>
                  <a:pt x="11922" y="4565"/>
                </a:cubicBezTo>
                <a:cubicBezTo>
                  <a:pt x="11922" y="4571"/>
                  <a:pt x="11928" y="4571"/>
                  <a:pt x="11934" y="4577"/>
                </a:cubicBezTo>
                <a:cubicBezTo>
                  <a:pt x="11940" y="4589"/>
                  <a:pt x="11940" y="4601"/>
                  <a:pt x="11952" y="4613"/>
                </a:cubicBezTo>
                <a:cubicBezTo>
                  <a:pt x="11952" y="4619"/>
                  <a:pt x="11958" y="4619"/>
                  <a:pt x="11964" y="4625"/>
                </a:cubicBezTo>
                <a:cubicBezTo>
                  <a:pt x="11976" y="4631"/>
                  <a:pt x="11982" y="4631"/>
                  <a:pt x="11993" y="4642"/>
                </a:cubicBezTo>
                <a:cubicBezTo>
                  <a:pt x="12005" y="4642"/>
                  <a:pt x="12011" y="4654"/>
                  <a:pt x="12017" y="4660"/>
                </a:cubicBezTo>
                <a:cubicBezTo>
                  <a:pt x="12029" y="4666"/>
                  <a:pt x="12029" y="4672"/>
                  <a:pt x="12041" y="4678"/>
                </a:cubicBezTo>
                <a:cubicBezTo>
                  <a:pt x="12047" y="4684"/>
                  <a:pt x="12053" y="4690"/>
                  <a:pt x="12065" y="4690"/>
                </a:cubicBezTo>
                <a:cubicBezTo>
                  <a:pt x="12071" y="4696"/>
                  <a:pt x="12082" y="4690"/>
                  <a:pt x="12088" y="4690"/>
                </a:cubicBezTo>
                <a:cubicBezTo>
                  <a:pt x="12094" y="4690"/>
                  <a:pt x="12100" y="4696"/>
                  <a:pt x="12100" y="4696"/>
                </a:cubicBezTo>
                <a:cubicBezTo>
                  <a:pt x="12118" y="4696"/>
                  <a:pt x="12130" y="4702"/>
                  <a:pt x="12148" y="4702"/>
                </a:cubicBezTo>
                <a:cubicBezTo>
                  <a:pt x="12154" y="4702"/>
                  <a:pt x="12154" y="4702"/>
                  <a:pt x="12154" y="4702"/>
                </a:cubicBezTo>
                <a:cubicBezTo>
                  <a:pt x="12166" y="4702"/>
                  <a:pt x="12166" y="4702"/>
                  <a:pt x="12166" y="4702"/>
                </a:cubicBezTo>
                <a:cubicBezTo>
                  <a:pt x="12166" y="4702"/>
                  <a:pt x="12171" y="4696"/>
                  <a:pt x="12177" y="4696"/>
                </a:cubicBezTo>
                <a:cubicBezTo>
                  <a:pt x="12183" y="4696"/>
                  <a:pt x="12189" y="4696"/>
                  <a:pt x="12195" y="4696"/>
                </a:cubicBezTo>
                <a:cubicBezTo>
                  <a:pt x="12201" y="4696"/>
                  <a:pt x="12207" y="4690"/>
                  <a:pt x="12207" y="4690"/>
                </a:cubicBezTo>
                <a:cubicBezTo>
                  <a:pt x="12219" y="4690"/>
                  <a:pt x="12219" y="4690"/>
                  <a:pt x="12219" y="4690"/>
                </a:cubicBezTo>
                <a:cubicBezTo>
                  <a:pt x="12231" y="4690"/>
                  <a:pt x="12237" y="4690"/>
                  <a:pt x="12243" y="4690"/>
                </a:cubicBezTo>
                <a:cubicBezTo>
                  <a:pt x="12248" y="4690"/>
                  <a:pt x="12248" y="4696"/>
                  <a:pt x="12254" y="4702"/>
                </a:cubicBezTo>
                <a:cubicBezTo>
                  <a:pt x="12260" y="4708"/>
                  <a:pt x="12266" y="4708"/>
                  <a:pt x="12272" y="4720"/>
                </a:cubicBezTo>
                <a:cubicBezTo>
                  <a:pt x="12272" y="4726"/>
                  <a:pt x="12272" y="4726"/>
                  <a:pt x="12272" y="4731"/>
                </a:cubicBezTo>
                <a:cubicBezTo>
                  <a:pt x="12272" y="4737"/>
                  <a:pt x="12272" y="4737"/>
                  <a:pt x="12272" y="4743"/>
                </a:cubicBezTo>
                <a:cubicBezTo>
                  <a:pt x="12278" y="4749"/>
                  <a:pt x="12278" y="4749"/>
                  <a:pt x="12278" y="4755"/>
                </a:cubicBezTo>
                <a:cubicBezTo>
                  <a:pt x="12284" y="4755"/>
                  <a:pt x="12290" y="4755"/>
                  <a:pt x="12290" y="4761"/>
                </a:cubicBezTo>
                <a:cubicBezTo>
                  <a:pt x="12296" y="4761"/>
                  <a:pt x="12302" y="4761"/>
                  <a:pt x="12308" y="4761"/>
                </a:cubicBezTo>
                <a:cubicBezTo>
                  <a:pt x="12367" y="4761"/>
                  <a:pt x="12367" y="4761"/>
                  <a:pt x="12367" y="4761"/>
                </a:cubicBezTo>
                <a:cubicBezTo>
                  <a:pt x="12373" y="4761"/>
                  <a:pt x="12373" y="4761"/>
                  <a:pt x="12379" y="4761"/>
                </a:cubicBezTo>
                <a:cubicBezTo>
                  <a:pt x="12385" y="4761"/>
                  <a:pt x="12385" y="4761"/>
                  <a:pt x="12391" y="4761"/>
                </a:cubicBezTo>
                <a:cubicBezTo>
                  <a:pt x="12397" y="4761"/>
                  <a:pt x="12397" y="4767"/>
                  <a:pt x="12403" y="4767"/>
                </a:cubicBezTo>
                <a:cubicBezTo>
                  <a:pt x="12409" y="4773"/>
                  <a:pt x="12409" y="4779"/>
                  <a:pt x="12409" y="4779"/>
                </a:cubicBezTo>
                <a:cubicBezTo>
                  <a:pt x="12414" y="4785"/>
                  <a:pt x="12414" y="4785"/>
                  <a:pt x="12420" y="4785"/>
                </a:cubicBezTo>
                <a:cubicBezTo>
                  <a:pt x="12426" y="4791"/>
                  <a:pt x="12426" y="4791"/>
                  <a:pt x="12438" y="4791"/>
                </a:cubicBezTo>
                <a:cubicBezTo>
                  <a:pt x="12492" y="4791"/>
                  <a:pt x="12492" y="4791"/>
                  <a:pt x="12492" y="4791"/>
                </a:cubicBezTo>
                <a:cubicBezTo>
                  <a:pt x="12503" y="4791"/>
                  <a:pt x="12509" y="4803"/>
                  <a:pt x="12521" y="4803"/>
                </a:cubicBezTo>
                <a:cubicBezTo>
                  <a:pt x="12616" y="4803"/>
                  <a:pt x="12616" y="4803"/>
                  <a:pt x="12616" y="4803"/>
                </a:cubicBezTo>
                <a:cubicBezTo>
                  <a:pt x="12687" y="4791"/>
                  <a:pt x="12687" y="4791"/>
                  <a:pt x="12687" y="4791"/>
                </a:cubicBezTo>
                <a:cubicBezTo>
                  <a:pt x="12752" y="4791"/>
                  <a:pt x="12752" y="4791"/>
                  <a:pt x="12752" y="4791"/>
                </a:cubicBezTo>
                <a:cubicBezTo>
                  <a:pt x="12764" y="4791"/>
                  <a:pt x="12764" y="4797"/>
                  <a:pt x="12776" y="4803"/>
                </a:cubicBezTo>
                <a:cubicBezTo>
                  <a:pt x="12776" y="4809"/>
                  <a:pt x="12782" y="4809"/>
                  <a:pt x="12788" y="4814"/>
                </a:cubicBezTo>
                <a:cubicBezTo>
                  <a:pt x="12788" y="4814"/>
                  <a:pt x="12794" y="4820"/>
                  <a:pt x="12800" y="4820"/>
                </a:cubicBezTo>
                <a:cubicBezTo>
                  <a:pt x="12806" y="4832"/>
                  <a:pt x="12806" y="4838"/>
                  <a:pt x="12812" y="4844"/>
                </a:cubicBezTo>
                <a:cubicBezTo>
                  <a:pt x="12818" y="4850"/>
                  <a:pt x="12818" y="4850"/>
                  <a:pt x="12824" y="4856"/>
                </a:cubicBezTo>
                <a:cubicBezTo>
                  <a:pt x="12830" y="4856"/>
                  <a:pt x="12830" y="4856"/>
                  <a:pt x="12835" y="4856"/>
                </a:cubicBezTo>
                <a:cubicBezTo>
                  <a:pt x="12841" y="4862"/>
                  <a:pt x="12841" y="4862"/>
                  <a:pt x="12847" y="4868"/>
                </a:cubicBezTo>
                <a:cubicBezTo>
                  <a:pt x="12847" y="4868"/>
                  <a:pt x="12847" y="4874"/>
                  <a:pt x="12853" y="4880"/>
                </a:cubicBezTo>
                <a:cubicBezTo>
                  <a:pt x="12853" y="4886"/>
                  <a:pt x="12853" y="4892"/>
                  <a:pt x="12853" y="4897"/>
                </a:cubicBezTo>
                <a:cubicBezTo>
                  <a:pt x="12859" y="4903"/>
                  <a:pt x="12871" y="4897"/>
                  <a:pt x="12877" y="4903"/>
                </a:cubicBezTo>
                <a:cubicBezTo>
                  <a:pt x="12877" y="4903"/>
                  <a:pt x="12877" y="4909"/>
                  <a:pt x="12883" y="4915"/>
                </a:cubicBezTo>
                <a:cubicBezTo>
                  <a:pt x="12883" y="4915"/>
                  <a:pt x="12883" y="4921"/>
                  <a:pt x="12889" y="4927"/>
                </a:cubicBezTo>
                <a:cubicBezTo>
                  <a:pt x="12895" y="4927"/>
                  <a:pt x="12895" y="4927"/>
                  <a:pt x="12901" y="4927"/>
                </a:cubicBezTo>
                <a:cubicBezTo>
                  <a:pt x="12913" y="4927"/>
                  <a:pt x="12913" y="4927"/>
                  <a:pt x="12913" y="4927"/>
                </a:cubicBezTo>
                <a:cubicBezTo>
                  <a:pt x="12918" y="4927"/>
                  <a:pt x="12924" y="4927"/>
                  <a:pt x="12936" y="4927"/>
                </a:cubicBezTo>
                <a:cubicBezTo>
                  <a:pt x="12936" y="4927"/>
                  <a:pt x="12942" y="4933"/>
                  <a:pt x="12948" y="4933"/>
                </a:cubicBezTo>
                <a:cubicBezTo>
                  <a:pt x="12948" y="4933"/>
                  <a:pt x="12954" y="4933"/>
                  <a:pt x="12960" y="4939"/>
                </a:cubicBezTo>
                <a:cubicBezTo>
                  <a:pt x="12966" y="4939"/>
                  <a:pt x="12972" y="4945"/>
                  <a:pt x="12984" y="4951"/>
                </a:cubicBezTo>
                <a:cubicBezTo>
                  <a:pt x="12972" y="4951"/>
                  <a:pt x="12960" y="4945"/>
                  <a:pt x="12948" y="4951"/>
                </a:cubicBezTo>
                <a:cubicBezTo>
                  <a:pt x="12942" y="4951"/>
                  <a:pt x="12936" y="4951"/>
                  <a:pt x="12924" y="4957"/>
                </a:cubicBezTo>
                <a:cubicBezTo>
                  <a:pt x="12924" y="4957"/>
                  <a:pt x="12918" y="4957"/>
                  <a:pt x="12913" y="4963"/>
                </a:cubicBezTo>
                <a:lnTo>
                  <a:pt x="12913" y="4969"/>
                </a:lnTo>
                <a:cubicBezTo>
                  <a:pt x="12918" y="4975"/>
                  <a:pt x="12918" y="4980"/>
                  <a:pt x="12918" y="4980"/>
                </a:cubicBezTo>
                <a:cubicBezTo>
                  <a:pt x="12924" y="4986"/>
                  <a:pt x="12930" y="4986"/>
                  <a:pt x="12930" y="4986"/>
                </a:cubicBezTo>
                <a:cubicBezTo>
                  <a:pt x="12936" y="4986"/>
                  <a:pt x="12942" y="4986"/>
                  <a:pt x="12942" y="4986"/>
                </a:cubicBezTo>
                <a:cubicBezTo>
                  <a:pt x="12948" y="4992"/>
                  <a:pt x="12948" y="4998"/>
                  <a:pt x="12954" y="4998"/>
                </a:cubicBezTo>
                <a:cubicBezTo>
                  <a:pt x="12954" y="5004"/>
                  <a:pt x="12954" y="5004"/>
                  <a:pt x="12960" y="5010"/>
                </a:cubicBezTo>
                <a:cubicBezTo>
                  <a:pt x="12966" y="5022"/>
                  <a:pt x="12972" y="5028"/>
                  <a:pt x="12984" y="5034"/>
                </a:cubicBezTo>
                <a:cubicBezTo>
                  <a:pt x="12990" y="5034"/>
                  <a:pt x="12990" y="5034"/>
                  <a:pt x="12996" y="5040"/>
                </a:cubicBezTo>
                <a:cubicBezTo>
                  <a:pt x="13002" y="5046"/>
                  <a:pt x="13002" y="5052"/>
                  <a:pt x="13007" y="5052"/>
                </a:cubicBezTo>
                <a:cubicBezTo>
                  <a:pt x="13013" y="5052"/>
                  <a:pt x="13013" y="5052"/>
                  <a:pt x="13019" y="5052"/>
                </a:cubicBezTo>
                <a:cubicBezTo>
                  <a:pt x="13025" y="5052"/>
                  <a:pt x="13025" y="5052"/>
                  <a:pt x="13031" y="5052"/>
                </a:cubicBezTo>
                <a:cubicBezTo>
                  <a:pt x="13037" y="5052"/>
                  <a:pt x="13037" y="5046"/>
                  <a:pt x="13043" y="5040"/>
                </a:cubicBezTo>
                <a:cubicBezTo>
                  <a:pt x="13049" y="5040"/>
                  <a:pt x="13049" y="5034"/>
                  <a:pt x="13049" y="5034"/>
                </a:cubicBezTo>
                <a:cubicBezTo>
                  <a:pt x="13061" y="5028"/>
                  <a:pt x="13067" y="5028"/>
                  <a:pt x="13073" y="5028"/>
                </a:cubicBezTo>
                <a:cubicBezTo>
                  <a:pt x="13079" y="5022"/>
                  <a:pt x="13079" y="5016"/>
                  <a:pt x="13084" y="5010"/>
                </a:cubicBezTo>
                <a:cubicBezTo>
                  <a:pt x="13084" y="5004"/>
                  <a:pt x="13090" y="4998"/>
                  <a:pt x="13096" y="4998"/>
                </a:cubicBezTo>
                <a:cubicBezTo>
                  <a:pt x="13108" y="4998"/>
                  <a:pt x="13114" y="5004"/>
                  <a:pt x="13120" y="5010"/>
                </a:cubicBezTo>
                <a:cubicBezTo>
                  <a:pt x="13126" y="5016"/>
                  <a:pt x="13126" y="5016"/>
                  <a:pt x="13126" y="5022"/>
                </a:cubicBezTo>
                <a:cubicBezTo>
                  <a:pt x="13132" y="5034"/>
                  <a:pt x="13132" y="5040"/>
                  <a:pt x="13132" y="5052"/>
                </a:cubicBezTo>
                <a:cubicBezTo>
                  <a:pt x="13132" y="5058"/>
                  <a:pt x="13138" y="5063"/>
                  <a:pt x="13138" y="5075"/>
                </a:cubicBezTo>
                <a:cubicBezTo>
                  <a:pt x="13138" y="5081"/>
                  <a:pt x="13144" y="5087"/>
                  <a:pt x="13150" y="5099"/>
                </a:cubicBezTo>
                <a:cubicBezTo>
                  <a:pt x="13150" y="5105"/>
                  <a:pt x="13150" y="5105"/>
                  <a:pt x="13150" y="5111"/>
                </a:cubicBezTo>
                <a:cubicBezTo>
                  <a:pt x="13150" y="5117"/>
                  <a:pt x="13150" y="5129"/>
                  <a:pt x="13150" y="5135"/>
                </a:cubicBezTo>
                <a:cubicBezTo>
                  <a:pt x="13150" y="5158"/>
                  <a:pt x="13150" y="5158"/>
                  <a:pt x="13150" y="5158"/>
                </a:cubicBezTo>
                <a:cubicBezTo>
                  <a:pt x="13150" y="5164"/>
                  <a:pt x="13150" y="5170"/>
                  <a:pt x="13150" y="5176"/>
                </a:cubicBezTo>
                <a:cubicBezTo>
                  <a:pt x="13150" y="5188"/>
                  <a:pt x="13150" y="5200"/>
                  <a:pt x="13150" y="5212"/>
                </a:cubicBezTo>
                <a:cubicBezTo>
                  <a:pt x="13150" y="5218"/>
                  <a:pt x="13150" y="5224"/>
                  <a:pt x="13150" y="5224"/>
                </a:cubicBezTo>
                <a:cubicBezTo>
                  <a:pt x="13150" y="5235"/>
                  <a:pt x="13156" y="5241"/>
                  <a:pt x="13156" y="5247"/>
                </a:cubicBezTo>
                <a:cubicBezTo>
                  <a:pt x="13156" y="5253"/>
                  <a:pt x="13162" y="5253"/>
                  <a:pt x="13162" y="5259"/>
                </a:cubicBezTo>
                <a:cubicBezTo>
                  <a:pt x="13162" y="5271"/>
                  <a:pt x="13156" y="5283"/>
                  <a:pt x="13162" y="5295"/>
                </a:cubicBezTo>
                <a:cubicBezTo>
                  <a:pt x="13162" y="5307"/>
                  <a:pt x="13168" y="5312"/>
                  <a:pt x="13179" y="5318"/>
                </a:cubicBezTo>
                <a:cubicBezTo>
                  <a:pt x="13179" y="5324"/>
                  <a:pt x="13179" y="5324"/>
                  <a:pt x="13185" y="5330"/>
                </a:cubicBezTo>
                <a:cubicBezTo>
                  <a:pt x="13191" y="5336"/>
                  <a:pt x="13197" y="5336"/>
                  <a:pt x="13197" y="5342"/>
                </a:cubicBezTo>
                <a:cubicBezTo>
                  <a:pt x="13197" y="5348"/>
                  <a:pt x="13203" y="5348"/>
                  <a:pt x="13203" y="5354"/>
                </a:cubicBezTo>
                <a:cubicBezTo>
                  <a:pt x="13209" y="5360"/>
                  <a:pt x="13203" y="5360"/>
                  <a:pt x="13203" y="5366"/>
                </a:cubicBezTo>
                <a:cubicBezTo>
                  <a:pt x="13209" y="5372"/>
                  <a:pt x="13209" y="5384"/>
                  <a:pt x="13209" y="5390"/>
                </a:cubicBezTo>
                <a:cubicBezTo>
                  <a:pt x="13215" y="5396"/>
                  <a:pt x="13215" y="5401"/>
                  <a:pt x="13215" y="5401"/>
                </a:cubicBezTo>
                <a:cubicBezTo>
                  <a:pt x="13215" y="5407"/>
                  <a:pt x="13221" y="5407"/>
                  <a:pt x="13221" y="5413"/>
                </a:cubicBezTo>
                <a:cubicBezTo>
                  <a:pt x="13227" y="5419"/>
                  <a:pt x="13227" y="5425"/>
                  <a:pt x="13227" y="5425"/>
                </a:cubicBezTo>
                <a:cubicBezTo>
                  <a:pt x="13227" y="5431"/>
                  <a:pt x="13227" y="5437"/>
                  <a:pt x="13227" y="5437"/>
                </a:cubicBezTo>
                <a:cubicBezTo>
                  <a:pt x="13227" y="5443"/>
                  <a:pt x="13233" y="5449"/>
                  <a:pt x="13233" y="5449"/>
                </a:cubicBezTo>
                <a:cubicBezTo>
                  <a:pt x="13233" y="5455"/>
                  <a:pt x="13239" y="5461"/>
                  <a:pt x="13239" y="5461"/>
                </a:cubicBezTo>
                <a:cubicBezTo>
                  <a:pt x="13245" y="5467"/>
                  <a:pt x="13250" y="5467"/>
                  <a:pt x="13250" y="5473"/>
                </a:cubicBezTo>
                <a:cubicBezTo>
                  <a:pt x="13257" y="5478"/>
                  <a:pt x="13257" y="5478"/>
                  <a:pt x="13257" y="5485"/>
                </a:cubicBezTo>
                <a:cubicBezTo>
                  <a:pt x="13262" y="5490"/>
                  <a:pt x="13268" y="5490"/>
                  <a:pt x="13268" y="5496"/>
                </a:cubicBezTo>
                <a:cubicBezTo>
                  <a:pt x="13274" y="5502"/>
                  <a:pt x="13274" y="5508"/>
                  <a:pt x="13274" y="5520"/>
                </a:cubicBezTo>
                <a:cubicBezTo>
                  <a:pt x="13274" y="5532"/>
                  <a:pt x="13274" y="5532"/>
                  <a:pt x="13274" y="5532"/>
                </a:cubicBezTo>
                <a:cubicBezTo>
                  <a:pt x="13268" y="5538"/>
                  <a:pt x="13268" y="5544"/>
                  <a:pt x="13268" y="5556"/>
                </a:cubicBezTo>
                <a:cubicBezTo>
                  <a:pt x="13268" y="5567"/>
                  <a:pt x="13268" y="5579"/>
                  <a:pt x="13280" y="5591"/>
                </a:cubicBezTo>
                <a:cubicBezTo>
                  <a:pt x="13280" y="5597"/>
                  <a:pt x="13286" y="5597"/>
                  <a:pt x="13292" y="5603"/>
                </a:cubicBezTo>
                <a:cubicBezTo>
                  <a:pt x="13292" y="5609"/>
                  <a:pt x="13292" y="5615"/>
                  <a:pt x="13298" y="5615"/>
                </a:cubicBezTo>
                <a:cubicBezTo>
                  <a:pt x="13298" y="5621"/>
                  <a:pt x="13304" y="5621"/>
                  <a:pt x="13304" y="5627"/>
                </a:cubicBezTo>
                <a:cubicBezTo>
                  <a:pt x="13316" y="5644"/>
                  <a:pt x="13322" y="5662"/>
                  <a:pt x="13334" y="5680"/>
                </a:cubicBezTo>
                <a:cubicBezTo>
                  <a:pt x="13339" y="5692"/>
                  <a:pt x="13345" y="5698"/>
                  <a:pt x="13351" y="5716"/>
                </a:cubicBezTo>
                <a:cubicBezTo>
                  <a:pt x="13351" y="5716"/>
                  <a:pt x="13351" y="5722"/>
                  <a:pt x="13351" y="5728"/>
                </a:cubicBezTo>
                <a:cubicBezTo>
                  <a:pt x="13357" y="5733"/>
                  <a:pt x="13357" y="5733"/>
                  <a:pt x="13357" y="5733"/>
                </a:cubicBezTo>
                <a:cubicBezTo>
                  <a:pt x="13357" y="5739"/>
                  <a:pt x="13363" y="5739"/>
                  <a:pt x="13369" y="5745"/>
                </a:cubicBezTo>
                <a:cubicBezTo>
                  <a:pt x="13375" y="5751"/>
                  <a:pt x="13375" y="5757"/>
                  <a:pt x="13387" y="5757"/>
                </a:cubicBezTo>
                <a:cubicBezTo>
                  <a:pt x="13393" y="5757"/>
                  <a:pt x="13399" y="5757"/>
                  <a:pt x="13405" y="5751"/>
                </a:cubicBezTo>
                <a:cubicBezTo>
                  <a:pt x="13405" y="5751"/>
                  <a:pt x="13411" y="5751"/>
                  <a:pt x="13416" y="5745"/>
                </a:cubicBezTo>
                <a:cubicBezTo>
                  <a:pt x="13416" y="5739"/>
                  <a:pt x="13416" y="5739"/>
                  <a:pt x="13416" y="5733"/>
                </a:cubicBezTo>
                <a:cubicBezTo>
                  <a:pt x="13416" y="5728"/>
                  <a:pt x="13423" y="5728"/>
                  <a:pt x="13423" y="5722"/>
                </a:cubicBezTo>
                <a:cubicBezTo>
                  <a:pt x="13428" y="5710"/>
                  <a:pt x="13434" y="5698"/>
                  <a:pt x="13440" y="5686"/>
                </a:cubicBezTo>
                <a:cubicBezTo>
                  <a:pt x="13446" y="5686"/>
                  <a:pt x="13446" y="5680"/>
                  <a:pt x="13446" y="5674"/>
                </a:cubicBezTo>
                <a:cubicBezTo>
                  <a:pt x="13452" y="5674"/>
                  <a:pt x="13458" y="5680"/>
                  <a:pt x="13458" y="5674"/>
                </a:cubicBezTo>
                <a:cubicBezTo>
                  <a:pt x="13464" y="5674"/>
                  <a:pt x="13470" y="5674"/>
                  <a:pt x="13470" y="5674"/>
                </a:cubicBezTo>
                <a:cubicBezTo>
                  <a:pt x="13476" y="5668"/>
                  <a:pt x="13482" y="5668"/>
                  <a:pt x="13482" y="5662"/>
                </a:cubicBezTo>
                <a:cubicBezTo>
                  <a:pt x="13488" y="5656"/>
                  <a:pt x="13494" y="5656"/>
                  <a:pt x="13494" y="5651"/>
                </a:cubicBezTo>
                <a:cubicBezTo>
                  <a:pt x="13494" y="5651"/>
                  <a:pt x="13494" y="5644"/>
                  <a:pt x="13500" y="5644"/>
                </a:cubicBezTo>
                <a:cubicBezTo>
                  <a:pt x="13500" y="5639"/>
                  <a:pt x="13500" y="5633"/>
                  <a:pt x="13500" y="5633"/>
                </a:cubicBezTo>
                <a:cubicBezTo>
                  <a:pt x="13505" y="5621"/>
                  <a:pt x="13511" y="5621"/>
                  <a:pt x="13511" y="5609"/>
                </a:cubicBezTo>
                <a:cubicBezTo>
                  <a:pt x="13511" y="5597"/>
                  <a:pt x="13505" y="5591"/>
                  <a:pt x="13511" y="5579"/>
                </a:cubicBezTo>
                <a:lnTo>
                  <a:pt x="13517" y="5573"/>
                </a:lnTo>
                <a:cubicBezTo>
                  <a:pt x="13523" y="5562"/>
                  <a:pt x="13523" y="5556"/>
                  <a:pt x="13529" y="5550"/>
                </a:cubicBezTo>
                <a:cubicBezTo>
                  <a:pt x="13529" y="5538"/>
                  <a:pt x="13535" y="5532"/>
                  <a:pt x="13535" y="5526"/>
                </a:cubicBezTo>
                <a:cubicBezTo>
                  <a:pt x="13535" y="5514"/>
                  <a:pt x="13535" y="5508"/>
                  <a:pt x="13535" y="5502"/>
                </a:cubicBezTo>
                <a:cubicBezTo>
                  <a:pt x="13535" y="5496"/>
                  <a:pt x="13529" y="5490"/>
                  <a:pt x="13529" y="5478"/>
                </a:cubicBezTo>
                <a:cubicBezTo>
                  <a:pt x="13529" y="5473"/>
                  <a:pt x="13535" y="5473"/>
                  <a:pt x="13535" y="5467"/>
                </a:cubicBezTo>
                <a:cubicBezTo>
                  <a:pt x="13535" y="5407"/>
                  <a:pt x="13535" y="5407"/>
                  <a:pt x="13535" y="5407"/>
                </a:cubicBezTo>
                <a:cubicBezTo>
                  <a:pt x="13535" y="5390"/>
                  <a:pt x="13529" y="5372"/>
                  <a:pt x="13529" y="5354"/>
                </a:cubicBezTo>
                <a:cubicBezTo>
                  <a:pt x="13529" y="5348"/>
                  <a:pt x="13535" y="5348"/>
                  <a:pt x="13535" y="5342"/>
                </a:cubicBezTo>
                <a:cubicBezTo>
                  <a:pt x="13541" y="5342"/>
                  <a:pt x="13541" y="5336"/>
                  <a:pt x="13541" y="5336"/>
                </a:cubicBezTo>
                <a:cubicBezTo>
                  <a:pt x="13553" y="5324"/>
                  <a:pt x="13565" y="5330"/>
                  <a:pt x="13577" y="5330"/>
                </a:cubicBezTo>
                <a:cubicBezTo>
                  <a:pt x="13589" y="5330"/>
                  <a:pt x="13600" y="5336"/>
                  <a:pt x="13612" y="5324"/>
                </a:cubicBezTo>
                <a:cubicBezTo>
                  <a:pt x="13618" y="5318"/>
                  <a:pt x="13618" y="5312"/>
                  <a:pt x="13618" y="5301"/>
                </a:cubicBezTo>
                <a:cubicBezTo>
                  <a:pt x="13618" y="5301"/>
                  <a:pt x="13624" y="5295"/>
                  <a:pt x="13624" y="5289"/>
                </a:cubicBezTo>
                <a:cubicBezTo>
                  <a:pt x="13630" y="5283"/>
                  <a:pt x="13630" y="5283"/>
                  <a:pt x="13636" y="5277"/>
                </a:cubicBezTo>
                <a:cubicBezTo>
                  <a:pt x="13642" y="5277"/>
                  <a:pt x="13642" y="5277"/>
                  <a:pt x="13648" y="5277"/>
                </a:cubicBezTo>
                <a:cubicBezTo>
                  <a:pt x="13654" y="5277"/>
                  <a:pt x="13654" y="5277"/>
                  <a:pt x="13660" y="5271"/>
                </a:cubicBezTo>
                <a:cubicBezTo>
                  <a:pt x="13666" y="5271"/>
                  <a:pt x="13666" y="5265"/>
                  <a:pt x="13671" y="5265"/>
                </a:cubicBezTo>
                <a:cubicBezTo>
                  <a:pt x="13677" y="5265"/>
                  <a:pt x="13677" y="5259"/>
                  <a:pt x="13677" y="5253"/>
                </a:cubicBezTo>
                <a:cubicBezTo>
                  <a:pt x="13683" y="5253"/>
                  <a:pt x="13689" y="5247"/>
                  <a:pt x="13689" y="5247"/>
                </a:cubicBezTo>
                <a:cubicBezTo>
                  <a:pt x="13695" y="5247"/>
                  <a:pt x="13701" y="5247"/>
                  <a:pt x="13701" y="5247"/>
                </a:cubicBezTo>
                <a:cubicBezTo>
                  <a:pt x="13707" y="5241"/>
                  <a:pt x="13707" y="5235"/>
                  <a:pt x="13713" y="5235"/>
                </a:cubicBezTo>
                <a:cubicBezTo>
                  <a:pt x="13719" y="5224"/>
                  <a:pt x="13719" y="5218"/>
                  <a:pt x="13725" y="5212"/>
                </a:cubicBezTo>
                <a:cubicBezTo>
                  <a:pt x="13725" y="5206"/>
                  <a:pt x="13731" y="5206"/>
                  <a:pt x="13731" y="5200"/>
                </a:cubicBezTo>
                <a:cubicBezTo>
                  <a:pt x="13737" y="5194"/>
                  <a:pt x="13737" y="5194"/>
                  <a:pt x="13743" y="5188"/>
                </a:cubicBezTo>
                <a:cubicBezTo>
                  <a:pt x="13743" y="5182"/>
                  <a:pt x="13748" y="5182"/>
                  <a:pt x="13748" y="5176"/>
                </a:cubicBezTo>
                <a:cubicBezTo>
                  <a:pt x="13760" y="5170"/>
                  <a:pt x="13766" y="5170"/>
                  <a:pt x="13772" y="5164"/>
                </a:cubicBezTo>
                <a:cubicBezTo>
                  <a:pt x="13778" y="5164"/>
                  <a:pt x="13778" y="5158"/>
                  <a:pt x="13784" y="5152"/>
                </a:cubicBezTo>
                <a:cubicBezTo>
                  <a:pt x="13784" y="5152"/>
                  <a:pt x="13784" y="5146"/>
                  <a:pt x="13790" y="5141"/>
                </a:cubicBezTo>
                <a:cubicBezTo>
                  <a:pt x="13790" y="5141"/>
                  <a:pt x="13790" y="5135"/>
                  <a:pt x="13796" y="5129"/>
                </a:cubicBezTo>
                <a:cubicBezTo>
                  <a:pt x="13796" y="5129"/>
                  <a:pt x="13802" y="5135"/>
                  <a:pt x="13808" y="5129"/>
                </a:cubicBezTo>
                <a:cubicBezTo>
                  <a:pt x="13808" y="5129"/>
                  <a:pt x="13814" y="5135"/>
                  <a:pt x="13814" y="5129"/>
                </a:cubicBezTo>
                <a:cubicBezTo>
                  <a:pt x="13820" y="5129"/>
                  <a:pt x="13826" y="5129"/>
                  <a:pt x="13826" y="5123"/>
                </a:cubicBezTo>
                <a:cubicBezTo>
                  <a:pt x="13832" y="5117"/>
                  <a:pt x="13826" y="5117"/>
                  <a:pt x="13826" y="5111"/>
                </a:cubicBezTo>
                <a:cubicBezTo>
                  <a:pt x="13832" y="5105"/>
                  <a:pt x="13837" y="5099"/>
                  <a:pt x="13849" y="5093"/>
                </a:cubicBezTo>
                <a:cubicBezTo>
                  <a:pt x="13849" y="5093"/>
                  <a:pt x="13855" y="5093"/>
                  <a:pt x="13861" y="5093"/>
                </a:cubicBezTo>
                <a:cubicBezTo>
                  <a:pt x="13867" y="5093"/>
                  <a:pt x="13873" y="5093"/>
                  <a:pt x="13885" y="5093"/>
                </a:cubicBezTo>
                <a:cubicBezTo>
                  <a:pt x="13885" y="5087"/>
                  <a:pt x="13891" y="5081"/>
                  <a:pt x="13891" y="5081"/>
                </a:cubicBezTo>
                <a:cubicBezTo>
                  <a:pt x="13903" y="5063"/>
                  <a:pt x="13897" y="5052"/>
                  <a:pt x="13897" y="5034"/>
                </a:cubicBezTo>
                <a:cubicBezTo>
                  <a:pt x="13903" y="5028"/>
                  <a:pt x="13903" y="5022"/>
                  <a:pt x="13903" y="5010"/>
                </a:cubicBezTo>
                <a:cubicBezTo>
                  <a:pt x="13956" y="5010"/>
                  <a:pt x="13956" y="5010"/>
                  <a:pt x="13956" y="5010"/>
                </a:cubicBezTo>
                <a:cubicBezTo>
                  <a:pt x="13962" y="5010"/>
                  <a:pt x="13962" y="5016"/>
                  <a:pt x="13968" y="5016"/>
                </a:cubicBezTo>
                <a:cubicBezTo>
                  <a:pt x="13974" y="5016"/>
                  <a:pt x="13980" y="5022"/>
                  <a:pt x="13986" y="5022"/>
                </a:cubicBezTo>
                <a:cubicBezTo>
                  <a:pt x="13992" y="5022"/>
                  <a:pt x="13992" y="5022"/>
                  <a:pt x="13992" y="5022"/>
                </a:cubicBezTo>
                <a:cubicBezTo>
                  <a:pt x="13998" y="5016"/>
                  <a:pt x="13998" y="5016"/>
                  <a:pt x="14003" y="5010"/>
                </a:cubicBezTo>
                <a:cubicBezTo>
                  <a:pt x="14003" y="5010"/>
                  <a:pt x="14009" y="5010"/>
                  <a:pt x="14015" y="5010"/>
                </a:cubicBezTo>
                <a:cubicBezTo>
                  <a:pt x="14021" y="5010"/>
                  <a:pt x="14021" y="5004"/>
                  <a:pt x="14027" y="4998"/>
                </a:cubicBezTo>
                <a:cubicBezTo>
                  <a:pt x="14027" y="4998"/>
                  <a:pt x="14033" y="4998"/>
                  <a:pt x="14039" y="4998"/>
                </a:cubicBezTo>
                <a:cubicBezTo>
                  <a:pt x="14039" y="4992"/>
                  <a:pt x="14045" y="4992"/>
                  <a:pt x="14045" y="4986"/>
                </a:cubicBezTo>
                <a:cubicBezTo>
                  <a:pt x="14051" y="4986"/>
                  <a:pt x="14051" y="4980"/>
                  <a:pt x="14051" y="4975"/>
                </a:cubicBezTo>
                <a:cubicBezTo>
                  <a:pt x="14110" y="4975"/>
                  <a:pt x="14110" y="4975"/>
                  <a:pt x="14110" y="4975"/>
                </a:cubicBezTo>
                <a:cubicBezTo>
                  <a:pt x="14110" y="4945"/>
                  <a:pt x="14110" y="4945"/>
                  <a:pt x="14110" y="4945"/>
                </a:cubicBezTo>
                <a:cubicBezTo>
                  <a:pt x="14116" y="4945"/>
                  <a:pt x="14122" y="4945"/>
                  <a:pt x="14128" y="4945"/>
                </a:cubicBezTo>
                <a:cubicBezTo>
                  <a:pt x="14134" y="4945"/>
                  <a:pt x="14140" y="4945"/>
                  <a:pt x="14140" y="4945"/>
                </a:cubicBezTo>
                <a:cubicBezTo>
                  <a:pt x="14146" y="4951"/>
                  <a:pt x="14146" y="4951"/>
                  <a:pt x="14152" y="4957"/>
                </a:cubicBezTo>
                <a:cubicBezTo>
                  <a:pt x="14152" y="4963"/>
                  <a:pt x="14152" y="4963"/>
                  <a:pt x="14152" y="4969"/>
                </a:cubicBezTo>
                <a:cubicBezTo>
                  <a:pt x="14158" y="4975"/>
                  <a:pt x="14158" y="4975"/>
                  <a:pt x="14158" y="4980"/>
                </a:cubicBezTo>
                <a:cubicBezTo>
                  <a:pt x="14164" y="4980"/>
                  <a:pt x="14170" y="4980"/>
                  <a:pt x="14170" y="4986"/>
                </a:cubicBezTo>
                <a:cubicBezTo>
                  <a:pt x="14175" y="4986"/>
                  <a:pt x="14175" y="4992"/>
                  <a:pt x="14175" y="4998"/>
                </a:cubicBezTo>
                <a:cubicBezTo>
                  <a:pt x="14181" y="5004"/>
                  <a:pt x="14181" y="5016"/>
                  <a:pt x="14187" y="5022"/>
                </a:cubicBezTo>
                <a:cubicBezTo>
                  <a:pt x="14187" y="5034"/>
                  <a:pt x="14181" y="5034"/>
                  <a:pt x="14181" y="5046"/>
                </a:cubicBezTo>
                <a:cubicBezTo>
                  <a:pt x="14181" y="5052"/>
                  <a:pt x="14187" y="5052"/>
                  <a:pt x="14187" y="5058"/>
                </a:cubicBezTo>
                <a:cubicBezTo>
                  <a:pt x="14187" y="5058"/>
                  <a:pt x="14193" y="5063"/>
                  <a:pt x="14193" y="5069"/>
                </a:cubicBezTo>
                <a:cubicBezTo>
                  <a:pt x="14193" y="5069"/>
                  <a:pt x="14199" y="5069"/>
                  <a:pt x="14205" y="5075"/>
                </a:cubicBezTo>
                <a:cubicBezTo>
                  <a:pt x="14205" y="5075"/>
                  <a:pt x="14205" y="5081"/>
                  <a:pt x="14205" y="5087"/>
                </a:cubicBezTo>
                <a:cubicBezTo>
                  <a:pt x="14217" y="5093"/>
                  <a:pt x="14223" y="5093"/>
                  <a:pt x="14229" y="5105"/>
                </a:cubicBezTo>
                <a:cubicBezTo>
                  <a:pt x="14235" y="5105"/>
                  <a:pt x="14241" y="5105"/>
                  <a:pt x="14241" y="5111"/>
                </a:cubicBezTo>
                <a:cubicBezTo>
                  <a:pt x="14247" y="5117"/>
                  <a:pt x="14247" y="5117"/>
                  <a:pt x="14253" y="5123"/>
                </a:cubicBezTo>
                <a:cubicBezTo>
                  <a:pt x="14253" y="5129"/>
                  <a:pt x="14258" y="5129"/>
                  <a:pt x="14258" y="5135"/>
                </a:cubicBezTo>
                <a:cubicBezTo>
                  <a:pt x="14258" y="5146"/>
                  <a:pt x="14258" y="5146"/>
                  <a:pt x="14258" y="5146"/>
                </a:cubicBezTo>
                <a:cubicBezTo>
                  <a:pt x="14258" y="5152"/>
                  <a:pt x="14258" y="5152"/>
                  <a:pt x="14258" y="5158"/>
                </a:cubicBezTo>
                <a:cubicBezTo>
                  <a:pt x="14253" y="5164"/>
                  <a:pt x="14258" y="5170"/>
                  <a:pt x="14258" y="5182"/>
                </a:cubicBezTo>
                <a:cubicBezTo>
                  <a:pt x="14258" y="5182"/>
                  <a:pt x="14253" y="5182"/>
                  <a:pt x="14258" y="5182"/>
                </a:cubicBezTo>
                <a:cubicBezTo>
                  <a:pt x="14264" y="5176"/>
                  <a:pt x="14270" y="5176"/>
                  <a:pt x="14276" y="5176"/>
                </a:cubicBezTo>
                <a:cubicBezTo>
                  <a:pt x="14282" y="5176"/>
                  <a:pt x="14288" y="5182"/>
                  <a:pt x="14288" y="5182"/>
                </a:cubicBezTo>
                <a:cubicBezTo>
                  <a:pt x="14294" y="5182"/>
                  <a:pt x="14300" y="5182"/>
                  <a:pt x="14300" y="5188"/>
                </a:cubicBezTo>
                <a:cubicBezTo>
                  <a:pt x="14306" y="5188"/>
                  <a:pt x="14300" y="5194"/>
                  <a:pt x="14300" y="5194"/>
                </a:cubicBezTo>
                <a:cubicBezTo>
                  <a:pt x="14300" y="5206"/>
                  <a:pt x="14300" y="5212"/>
                  <a:pt x="14300" y="5218"/>
                </a:cubicBezTo>
                <a:cubicBezTo>
                  <a:pt x="14300" y="5224"/>
                  <a:pt x="14294" y="5230"/>
                  <a:pt x="14294" y="5230"/>
                </a:cubicBezTo>
                <a:cubicBezTo>
                  <a:pt x="14288" y="5241"/>
                  <a:pt x="14288" y="5253"/>
                  <a:pt x="14288" y="5265"/>
                </a:cubicBezTo>
                <a:cubicBezTo>
                  <a:pt x="14288" y="5283"/>
                  <a:pt x="14288" y="5301"/>
                  <a:pt x="14300" y="5312"/>
                </a:cubicBezTo>
                <a:cubicBezTo>
                  <a:pt x="14306" y="5312"/>
                  <a:pt x="14312" y="5318"/>
                  <a:pt x="14312" y="5318"/>
                </a:cubicBezTo>
                <a:cubicBezTo>
                  <a:pt x="14318" y="5324"/>
                  <a:pt x="14318" y="5324"/>
                  <a:pt x="14324" y="5330"/>
                </a:cubicBezTo>
                <a:cubicBezTo>
                  <a:pt x="14330" y="5330"/>
                  <a:pt x="14341" y="5330"/>
                  <a:pt x="14347" y="5330"/>
                </a:cubicBezTo>
                <a:cubicBezTo>
                  <a:pt x="14359" y="5330"/>
                  <a:pt x="14359" y="5330"/>
                  <a:pt x="14359" y="5330"/>
                </a:cubicBezTo>
                <a:cubicBezTo>
                  <a:pt x="14365" y="5330"/>
                  <a:pt x="14365" y="5330"/>
                  <a:pt x="14371" y="5330"/>
                </a:cubicBezTo>
                <a:cubicBezTo>
                  <a:pt x="14377" y="5324"/>
                  <a:pt x="14371" y="5318"/>
                  <a:pt x="14377" y="5318"/>
                </a:cubicBezTo>
                <a:cubicBezTo>
                  <a:pt x="14377" y="5312"/>
                  <a:pt x="14383" y="5312"/>
                  <a:pt x="14389" y="5312"/>
                </a:cubicBezTo>
                <a:cubicBezTo>
                  <a:pt x="14395" y="5312"/>
                  <a:pt x="14395" y="5307"/>
                  <a:pt x="14401" y="5307"/>
                </a:cubicBezTo>
                <a:cubicBezTo>
                  <a:pt x="14407" y="5307"/>
                  <a:pt x="14413" y="5307"/>
                  <a:pt x="14424" y="5301"/>
                </a:cubicBezTo>
                <a:cubicBezTo>
                  <a:pt x="14424" y="5289"/>
                  <a:pt x="14424" y="5289"/>
                  <a:pt x="14424" y="5289"/>
                </a:cubicBezTo>
                <a:cubicBezTo>
                  <a:pt x="14424" y="5277"/>
                  <a:pt x="14424" y="5277"/>
                  <a:pt x="14424" y="5277"/>
                </a:cubicBezTo>
                <a:cubicBezTo>
                  <a:pt x="14424" y="5277"/>
                  <a:pt x="14430" y="5271"/>
                  <a:pt x="14430" y="5265"/>
                </a:cubicBezTo>
                <a:cubicBezTo>
                  <a:pt x="14448" y="5271"/>
                  <a:pt x="14460" y="5271"/>
                  <a:pt x="14466" y="5283"/>
                </a:cubicBezTo>
                <a:cubicBezTo>
                  <a:pt x="14472" y="5283"/>
                  <a:pt x="14472" y="5289"/>
                  <a:pt x="14472" y="5295"/>
                </a:cubicBezTo>
                <a:cubicBezTo>
                  <a:pt x="14478" y="5301"/>
                  <a:pt x="14478" y="5301"/>
                  <a:pt x="14478" y="5307"/>
                </a:cubicBezTo>
                <a:cubicBezTo>
                  <a:pt x="14484" y="5312"/>
                  <a:pt x="14484" y="5318"/>
                  <a:pt x="14490" y="5330"/>
                </a:cubicBezTo>
                <a:cubicBezTo>
                  <a:pt x="14490" y="5342"/>
                  <a:pt x="14490" y="5348"/>
                  <a:pt x="14496" y="5366"/>
                </a:cubicBezTo>
                <a:cubicBezTo>
                  <a:pt x="14496" y="5366"/>
                  <a:pt x="14496" y="5372"/>
                  <a:pt x="14502" y="5378"/>
                </a:cubicBezTo>
                <a:cubicBezTo>
                  <a:pt x="14502" y="5384"/>
                  <a:pt x="14507" y="5384"/>
                  <a:pt x="14507" y="5390"/>
                </a:cubicBezTo>
                <a:cubicBezTo>
                  <a:pt x="14507" y="5390"/>
                  <a:pt x="14519" y="5390"/>
                  <a:pt x="14519" y="5396"/>
                </a:cubicBezTo>
                <a:cubicBezTo>
                  <a:pt x="14519" y="5396"/>
                  <a:pt x="14519" y="5401"/>
                  <a:pt x="14519" y="5407"/>
                </a:cubicBezTo>
                <a:cubicBezTo>
                  <a:pt x="14519" y="5419"/>
                  <a:pt x="14502" y="5425"/>
                  <a:pt x="14502" y="5443"/>
                </a:cubicBezTo>
                <a:cubicBezTo>
                  <a:pt x="14502" y="5449"/>
                  <a:pt x="14507" y="5455"/>
                  <a:pt x="14507" y="5455"/>
                </a:cubicBezTo>
                <a:cubicBezTo>
                  <a:pt x="14507" y="5461"/>
                  <a:pt x="14513" y="5467"/>
                  <a:pt x="14513" y="5467"/>
                </a:cubicBezTo>
                <a:cubicBezTo>
                  <a:pt x="14513" y="5473"/>
                  <a:pt x="14519" y="5473"/>
                  <a:pt x="14525" y="5478"/>
                </a:cubicBezTo>
                <a:cubicBezTo>
                  <a:pt x="14531" y="5485"/>
                  <a:pt x="14531" y="5490"/>
                  <a:pt x="14543" y="5496"/>
                </a:cubicBezTo>
                <a:cubicBezTo>
                  <a:pt x="14543" y="5502"/>
                  <a:pt x="14549" y="5502"/>
                  <a:pt x="14555" y="5508"/>
                </a:cubicBezTo>
                <a:cubicBezTo>
                  <a:pt x="14555" y="5514"/>
                  <a:pt x="14561" y="5520"/>
                  <a:pt x="14561" y="5526"/>
                </a:cubicBezTo>
                <a:cubicBezTo>
                  <a:pt x="14561" y="5532"/>
                  <a:pt x="14555" y="5538"/>
                  <a:pt x="14555" y="5550"/>
                </a:cubicBezTo>
                <a:cubicBezTo>
                  <a:pt x="14555" y="5556"/>
                  <a:pt x="14561" y="5562"/>
                  <a:pt x="14561" y="5573"/>
                </a:cubicBezTo>
                <a:cubicBezTo>
                  <a:pt x="14561" y="5585"/>
                  <a:pt x="14555" y="5591"/>
                  <a:pt x="14543" y="5597"/>
                </a:cubicBezTo>
                <a:cubicBezTo>
                  <a:pt x="14543" y="5597"/>
                  <a:pt x="14537" y="5597"/>
                  <a:pt x="14531" y="5603"/>
                </a:cubicBezTo>
                <a:cubicBezTo>
                  <a:pt x="14531" y="5603"/>
                  <a:pt x="14525" y="5603"/>
                  <a:pt x="14519" y="5603"/>
                </a:cubicBezTo>
                <a:cubicBezTo>
                  <a:pt x="14519" y="5609"/>
                  <a:pt x="14519" y="5615"/>
                  <a:pt x="14513" y="5615"/>
                </a:cubicBezTo>
                <a:cubicBezTo>
                  <a:pt x="14513" y="5621"/>
                  <a:pt x="14513" y="5627"/>
                  <a:pt x="14513" y="5627"/>
                </a:cubicBezTo>
                <a:cubicBezTo>
                  <a:pt x="14513" y="5639"/>
                  <a:pt x="14513" y="5651"/>
                  <a:pt x="14513" y="5662"/>
                </a:cubicBezTo>
                <a:cubicBezTo>
                  <a:pt x="14513" y="5674"/>
                  <a:pt x="14513" y="5674"/>
                  <a:pt x="14513" y="5674"/>
                </a:cubicBezTo>
                <a:cubicBezTo>
                  <a:pt x="14513" y="5680"/>
                  <a:pt x="14507" y="5686"/>
                  <a:pt x="14507" y="5698"/>
                </a:cubicBezTo>
                <a:cubicBezTo>
                  <a:pt x="14507" y="5704"/>
                  <a:pt x="14507" y="5710"/>
                  <a:pt x="14507" y="5716"/>
                </a:cubicBezTo>
                <a:cubicBezTo>
                  <a:pt x="14507" y="5728"/>
                  <a:pt x="14507" y="5733"/>
                  <a:pt x="14507" y="5745"/>
                </a:cubicBezTo>
                <a:cubicBezTo>
                  <a:pt x="14513" y="5751"/>
                  <a:pt x="14513" y="5751"/>
                  <a:pt x="14519" y="5757"/>
                </a:cubicBezTo>
                <a:cubicBezTo>
                  <a:pt x="14525" y="5757"/>
                  <a:pt x="14525" y="5757"/>
                  <a:pt x="14531" y="5763"/>
                </a:cubicBezTo>
                <a:cubicBezTo>
                  <a:pt x="14531" y="5763"/>
                  <a:pt x="14537" y="5763"/>
                  <a:pt x="14543" y="5763"/>
                </a:cubicBezTo>
                <a:cubicBezTo>
                  <a:pt x="14549" y="5769"/>
                  <a:pt x="14555" y="5781"/>
                  <a:pt x="14561" y="5787"/>
                </a:cubicBezTo>
                <a:cubicBezTo>
                  <a:pt x="14567" y="5799"/>
                  <a:pt x="14573" y="5805"/>
                  <a:pt x="14585" y="5805"/>
                </a:cubicBezTo>
                <a:cubicBezTo>
                  <a:pt x="14591" y="5810"/>
                  <a:pt x="14591" y="5810"/>
                  <a:pt x="14596" y="5810"/>
                </a:cubicBezTo>
                <a:cubicBezTo>
                  <a:pt x="14602" y="5810"/>
                  <a:pt x="14602" y="5817"/>
                  <a:pt x="14602" y="5822"/>
                </a:cubicBezTo>
                <a:cubicBezTo>
                  <a:pt x="14608" y="5828"/>
                  <a:pt x="14614" y="5828"/>
                  <a:pt x="14614" y="5834"/>
                </a:cubicBezTo>
                <a:cubicBezTo>
                  <a:pt x="14614" y="5846"/>
                  <a:pt x="14614" y="5846"/>
                  <a:pt x="14614" y="5858"/>
                </a:cubicBezTo>
                <a:cubicBezTo>
                  <a:pt x="14614" y="5870"/>
                  <a:pt x="14614" y="5876"/>
                  <a:pt x="14620" y="5882"/>
                </a:cubicBezTo>
                <a:cubicBezTo>
                  <a:pt x="14620" y="5888"/>
                  <a:pt x="14632" y="5894"/>
                  <a:pt x="14632" y="5905"/>
                </a:cubicBezTo>
                <a:cubicBezTo>
                  <a:pt x="14638" y="5911"/>
                  <a:pt x="14632" y="5911"/>
                  <a:pt x="14638" y="5917"/>
                </a:cubicBezTo>
                <a:cubicBezTo>
                  <a:pt x="14638" y="5923"/>
                  <a:pt x="14644" y="5923"/>
                  <a:pt x="14650" y="5929"/>
                </a:cubicBezTo>
                <a:cubicBezTo>
                  <a:pt x="14650" y="5941"/>
                  <a:pt x="14656" y="5947"/>
                  <a:pt x="14656" y="5959"/>
                </a:cubicBezTo>
                <a:cubicBezTo>
                  <a:pt x="14656" y="6018"/>
                  <a:pt x="14656" y="6018"/>
                  <a:pt x="14656" y="6018"/>
                </a:cubicBezTo>
                <a:cubicBezTo>
                  <a:pt x="14656" y="6024"/>
                  <a:pt x="14662" y="6024"/>
                  <a:pt x="14662" y="6030"/>
                </a:cubicBezTo>
                <a:cubicBezTo>
                  <a:pt x="14662" y="6036"/>
                  <a:pt x="14662" y="6042"/>
                  <a:pt x="14662" y="6042"/>
                </a:cubicBezTo>
                <a:cubicBezTo>
                  <a:pt x="14668" y="6048"/>
                  <a:pt x="14668" y="6054"/>
                  <a:pt x="14673" y="6054"/>
                </a:cubicBezTo>
                <a:cubicBezTo>
                  <a:pt x="14679" y="6060"/>
                  <a:pt x="14679" y="6065"/>
                  <a:pt x="14685" y="6065"/>
                </a:cubicBezTo>
                <a:cubicBezTo>
                  <a:pt x="14685" y="6071"/>
                  <a:pt x="14691" y="6071"/>
                  <a:pt x="14697" y="6071"/>
                </a:cubicBezTo>
                <a:cubicBezTo>
                  <a:pt x="14709" y="6083"/>
                  <a:pt x="14715" y="6089"/>
                  <a:pt x="14733" y="6095"/>
                </a:cubicBezTo>
                <a:cubicBezTo>
                  <a:pt x="14739" y="6101"/>
                  <a:pt x="14751" y="6101"/>
                  <a:pt x="14757" y="6107"/>
                </a:cubicBezTo>
                <a:cubicBezTo>
                  <a:pt x="14762" y="6113"/>
                  <a:pt x="14762" y="6119"/>
                  <a:pt x="14768" y="6125"/>
                </a:cubicBezTo>
                <a:cubicBezTo>
                  <a:pt x="14774" y="6131"/>
                  <a:pt x="14774" y="6137"/>
                  <a:pt x="14774" y="6137"/>
                </a:cubicBezTo>
                <a:cubicBezTo>
                  <a:pt x="14780" y="6142"/>
                  <a:pt x="14786" y="6142"/>
                  <a:pt x="14786" y="6142"/>
                </a:cubicBezTo>
                <a:cubicBezTo>
                  <a:pt x="14792" y="6142"/>
                  <a:pt x="14792" y="6142"/>
                  <a:pt x="14798" y="6142"/>
                </a:cubicBezTo>
                <a:cubicBezTo>
                  <a:pt x="14804" y="6149"/>
                  <a:pt x="14810" y="6149"/>
                  <a:pt x="14816" y="6149"/>
                </a:cubicBezTo>
                <a:cubicBezTo>
                  <a:pt x="14822" y="6154"/>
                  <a:pt x="14828" y="6154"/>
                  <a:pt x="14834" y="6154"/>
                </a:cubicBezTo>
                <a:cubicBezTo>
                  <a:pt x="14839" y="6154"/>
                  <a:pt x="14839" y="6154"/>
                  <a:pt x="14839" y="6154"/>
                </a:cubicBezTo>
                <a:cubicBezTo>
                  <a:pt x="14846" y="6154"/>
                  <a:pt x="14846" y="6149"/>
                  <a:pt x="14851" y="6149"/>
                </a:cubicBezTo>
                <a:cubicBezTo>
                  <a:pt x="14846" y="6137"/>
                  <a:pt x="14839" y="6131"/>
                  <a:pt x="14834" y="6125"/>
                </a:cubicBezTo>
                <a:cubicBezTo>
                  <a:pt x="14834" y="6119"/>
                  <a:pt x="14834" y="6113"/>
                  <a:pt x="14828" y="6113"/>
                </a:cubicBezTo>
                <a:cubicBezTo>
                  <a:pt x="14828" y="6113"/>
                  <a:pt x="14822" y="6113"/>
                  <a:pt x="14816" y="6113"/>
                </a:cubicBezTo>
                <a:cubicBezTo>
                  <a:pt x="14810" y="6101"/>
                  <a:pt x="14804" y="6095"/>
                  <a:pt x="14804" y="6089"/>
                </a:cubicBezTo>
                <a:cubicBezTo>
                  <a:pt x="14804" y="6077"/>
                  <a:pt x="14804" y="6071"/>
                  <a:pt x="14804" y="6060"/>
                </a:cubicBezTo>
                <a:cubicBezTo>
                  <a:pt x="14804" y="6060"/>
                  <a:pt x="14804" y="6054"/>
                  <a:pt x="14804" y="6048"/>
                </a:cubicBezTo>
                <a:cubicBezTo>
                  <a:pt x="14798" y="6036"/>
                  <a:pt x="14804" y="6030"/>
                  <a:pt x="14804" y="6018"/>
                </a:cubicBezTo>
                <a:cubicBezTo>
                  <a:pt x="14804" y="6012"/>
                  <a:pt x="14798" y="6006"/>
                  <a:pt x="14798" y="6006"/>
                </a:cubicBezTo>
                <a:cubicBezTo>
                  <a:pt x="14798" y="6000"/>
                  <a:pt x="14792" y="5994"/>
                  <a:pt x="14792" y="5994"/>
                </a:cubicBezTo>
                <a:cubicBezTo>
                  <a:pt x="14792" y="5988"/>
                  <a:pt x="14780" y="5988"/>
                  <a:pt x="14780" y="5983"/>
                </a:cubicBezTo>
                <a:cubicBezTo>
                  <a:pt x="14780" y="5971"/>
                  <a:pt x="14780" y="5959"/>
                  <a:pt x="14780" y="5947"/>
                </a:cubicBezTo>
                <a:cubicBezTo>
                  <a:pt x="14780" y="5935"/>
                  <a:pt x="14780" y="5935"/>
                  <a:pt x="14780" y="5935"/>
                </a:cubicBezTo>
                <a:cubicBezTo>
                  <a:pt x="14780" y="5929"/>
                  <a:pt x="14780" y="5929"/>
                  <a:pt x="14780" y="5923"/>
                </a:cubicBezTo>
                <a:cubicBezTo>
                  <a:pt x="14780" y="5911"/>
                  <a:pt x="14780" y="5911"/>
                  <a:pt x="14780" y="5911"/>
                </a:cubicBezTo>
                <a:cubicBezTo>
                  <a:pt x="14780" y="5905"/>
                  <a:pt x="14774" y="5905"/>
                  <a:pt x="14774" y="5899"/>
                </a:cubicBezTo>
                <a:cubicBezTo>
                  <a:pt x="14774" y="5876"/>
                  <a:pt x="14774" y="5876"/>
                  <a:pt x="14774" y="5876"/>
                </a:cubicBezTo>
                <a:cubicBezTo>
                  <a:pt x="14762" y="5876"/>
                  <a:pt x="14751" y="5882"/>
                  <a:pt x="14739" y="5876"/>
                </a:cubicBezTo>
                <a:cubicBezTo>
                  <a:pt x="14739" y="5870"/>
                  <a:pt x="14733" y="5870"/>
                  <a:pt x="14733" y="5864"/>
                </a:cubicBezTo>
                <a:cubicBezTo>
                  <a:pt x="14727" y="5864"/>
                  <a:pt x="14727" y="5858"/>
                  <a:pt x="14721" y="5852"/>
                </a:cubicBezTo>
                <a:cubicBezTo>
                  <a:pt x="14715" y="5852"/>
                  <a:pt x="14715" y="5852"/>
                  <a:pt x="14709" y="5846"/>
                </a:cubicBezTo>
                <a:cubicBezTo>
                  <a:pt x="14703" y="5846"/>
                  <a:pt x="14703" y="5840"/>
                  <a:pt x="14697" y="5834"/>
                </a:cubicBezTo>
                <a:cubicBezTo>
                  <a:pt x="14691" y="5834"/>
                  <a:pt x="14685" y="5828"/>
                  <a:pt x="14673" y="5828"/>
                </a:cubicBezTo>
                <a:cubicBezTo>
                  <a:pt x="14673" y="5828"/>
                  <a:pt x="14668" y="5828"/>
                  <a:pt x="14662" y="5828"/>
                </a:cubicBezTo>
                <a:cubicBezTo>
                  <a:pt x="14650" y="5822"/>
                  <a:pt x="14650" y="5817"/>
                  <a:pt x="14644" y="5810"/>
                </a:cubicBezTo>
                <a:cubicBezTo>
                  <a:pt x="14638" y="5805"/>
                  <a:pt x="14632" y="5805"/>
                  <a:pt x="14632" y="5799"/>
                </a:cubicBezTo>
                <a:cubicBezTo>
                  <a:pt x="14632" y="5793"/>
                  <a:pt x="14632" y="5793"/>
                  <a:pt x="14632" y="5787"/>
                </a:cubicBezTo>
                <a:cubicBezTo>
                  <a:pt x="14626" y="5781"/>
                  <a:pt x="14632" y="5775"/>
                  <a:pt x="14632" y="5763"/>
                </a:cubicBezTo>
                <a:cubicBezTo>
                  <a:pt x="14632" y="5763"/>
                  <a:pt x="14632" y="5757"/>
                  <a:pt x="14632" y="5751"/>
                </a:cubicBezTo>
                <a:cubicBezTo>
                  <a:pt x="14632" y="5751"/>
                  <a:pt x="14632" y="5745"/>
                  <a:pt x="14626" y="5739"/>
                </a:cubicBezTo>
                <a:cubicBezTo>
                  <a:pt x="14626" y="5739"/>
                  <a:pt x="14620" y="5739"/>
                  <a:pt x="14614" y="5733"/>
                </a:cubicBezTo>
                <a:cubicBezTo>
                  <a:pt x="14614" y="5733"/>
                  <a:pt x="14608" y="5733"/>
                  <a:pt x="14602" y="5728"/>
                </a:cubicBezTo>
                <a:cubicBezTo>
                  <a:pt x="14602" y="5722"/>
                  <a:pt x="14602" y="5716"/>
                  <a:pt x="14602" y="5710"/>
                </a:cubicBezTo>
                <a:cubicBezTo>
                  <a:pt x="14602" y="5698"/>
                  <a:pt x="14602" y="5698"/>
                  <a:pt x="14602" y="5698"/>
                </a:cubicBezTo>
                <a:cubicBezTo>
                  <a:pt x="14602" y="5692"/>
                  <a:pt x="14602" y="5686"/>
                  <a:pt x="14602" y="5686"/>
                </a:cubicBezTo>
                <a:cubicBezTo>
                  <a:pt x="14602" y="5680"/>
                  <a:pt x="14596" y="5686"/>
                  <a:pt x="14591" y="5680"/>
                </a:cubicBezTo>
                <a:cubicBezTo>
                  <a:pt x="14585" y="5680"/>
                  <a:pt x="14585" y="5680"/>
                  <a:pt x="14579" y="5674"/>
                </a:cubicBezTo>
                <a:cubicBezTo>
                  <a:pt x="14573" y="5674"/>
                  <a:pt x="14573" y="5674"/>
                  <a:pt x="14573" y="5674"/>
                </a:cubicBezTo>
                <a:cubicBezTo>
                  <a:pt x="14573" y="5615"/>
                  <a:pt x="14573" y="5615"/>
                  <a:pt x="14573" y="5615"/>
                </a:cubicBezTo>
                <a:cubicBezTo>
                  <a:pt x="14573" y="5597"/>
                  <a:pt x="14585" y="5591"/>
                  <a:pt x="14591" y="5579"/>
                </a:cubicBezTo>
                <a:cubicBezTo>
                  <a:pt x="14602" y="5567"/>
                  <a:pt x="14602" y="5556"/>
                  <a:pt x="14608" y="5544"/>
                </a:cubicBezTo>
                <a:cubicBezTo>
                  <a:pt x="14614" y="5538"/>
                  <a:pt x="14614" y="5532"/>
                  <a:pt x="14614" y="5526"/>
                </a:cubicBezTo>
                <a:cubicBezTo>
                  <a:pt x="14614" y="5520"/>
                  <a:pt x="14608" y="5514"/>
                  <a:pt x="14608" y="5502"/>
                </a:cubicBezTo>
                <a:cubicBezTo>
                  <a:pt x="14608" y="5496"/>
                  <a:pt x="14608" y="5496"/>
                  <a:pt x="14614" y="5490"/>
                </a:cubicBezTo>
                <a:cubicBezTo>
                  <a:pt x="14614" y="5485"/>
                  <a:pt x="14620" y="5485"/>
                  <a:pt x="14626" y="5478"/>
                </a:cubicBezTo>
                <a:cubicBezTo>
                  <a:pt x="14626" y="5473"/>
                  <a:pt x="14632" y="5473"/>
                  <a:pt x="14632" y="5467"/>
                </a:cubicBezTo>
                <a:cubicBezTo>
                  <a:pt x="14638" y="5467"/>
                  <a:pt x="14644" y="5467"/>
                  <a:pt x="14644" y="5467"/>
                </a:cubicBezTo>
                <a:cubicBezTo>
                  <a:pt x="14650" y="5473"/>
                  <a:pt x="14650" y="5473"/>
                  <a:pt x="14656" y="5478"/>
                </a:cubicBezTo>
                <a:cubicBezTo>
                  <a:pt x="14662" y="5478"/>
                  <a:pt x="14656" y="5485"/>
                  <a:pt x="14662" y="5490"/>
                </a:cubicBezTo>
                <a:cubicBezTo>
                  <a:pt x="14662" y="5490"/>
                  <a:pt x="14673" y="5490"/>
                  <a:pt x="14673" y="5496"/>
                </a:cubicBezTo>
                <a:cubicBezTo>
                  <a:pt x="14679" y="5502"/>
                  <a:pt x="14673" y="5514"/>
                  <a:pt x="14679" y="5520"/>
                </a:cubicBezTo>
                <a:cubicBezTo>
                  <a:pt x="14679" y="5526"/>
                  <a:pt x="14685" y="5526"/>
                  <a:pt x="14691" y="5526"/>
                </a:cubicBezTo>
                <a:cubicBezTo>
                  <a:pt x="14697" y="5532"/>
                  <a:pt x="14697" y="5532"/>
                  <a:pt x="14709" y="5532"/>
                </a:cubicBezTo>
                <a:cubicBezTo>
                  <a:pt x="14715" y="5532"/>
                  <a:pt x="14715" y="5532"/>
                  <a:pt x="14715" y="5532"/>
                </a:cubicBezTo>
                <a:cubicBezTo>
                  <a:pt x="14715" y="5532"/>
                  <a:pt x="14721" y="5526"/>
                  <a:pt x="14727" y="5526"/>
                </a:cubicBezTo>
                <a:lnTo>
                  <a:pt x="14733" y="5520"/>
                </a:lnTo>
                <a:cubicBezTo>
                  <a:pt x="14745" y="5520"/>
                  <a:pt x="14745" y="5532"/>
                  <a:pt x="14751" y="5544"/>
                </a:cubicBezTo>
                <a:cubicBezTo>
                  <a:pt x="14757" y="5550"/>
                  <a:pt x="14768" y="5556"/>
                  <a:pt x="14768" y="5567"/>
                </a:cubicBezTo>
                <a:cubicBezTo>
                  <a:pt x="14774" y="5573"/>
                  <a:pt x="14774" y="5579"/>
                  <a:pt x="14780" y="5591"/>
                </a:cubicBezTo>
                <a:cubicBezTo>
                  <a:pt x="14780" y="5597"/>
                  <a:pt x="14786" y="5603"/>
                  <a:pt x="14792" y="5615"/>
                </a:cubicBezTo>
                <a:cubicBezTo>
                  <a:pt x="14792" y="5621"/>
                  <a:pt x="14798" y="5627"/>
                  <a:pt x="14804" y="5639"/>
                </a:cubicBezTo>
                <a:cubicBezTo>
                  <a:pt x="14810" y="5644"/>
                  <a:pt x="14816" y="5651"/>
                  <a:pt x="14822" y="5656"/>
                </a:cubicBezTo>
                <a:cubicBezTo>
                  <a:pt x="14828" y="5656"/>
                  <a:pt x="14834" y="5656"/>
                  <a:pt x="14834" y="5656"/>
                </a:cubicBezTo>
                <a:cubicBezTo>
                  <a:pt x="14839" y="5656"/>
                  <a:pt x="14846" y="5656"/>
                  <a:pt x="14846" y="5656"/>
                </a:cubicBezTo>
                <a:cubicBezTo>
                  <a:pt x="14851" y="5662"/>
                  <a:pt x="14857" y="5662"/>
                  <a:pt x="14857" y="5662"/>
                </a:cubicBezTo>
                <a:cubicBezTo>
                  <a:pt x="14863" y="5662"/>
                  <a:pt x="14869" y="5662"/>
                  <a:pt x="14869" y="5662"/>
                </a:cubicBezTo>
                <a:cubicBezTo>
                  <a:pt x="14875" y="5668"/>
                  <a:pt x="14881" y="5668"/>
                  <a:pt x="14881" y="5674"/>
                </a:cubicBezTo>
                <a:cubicBezTo>
                  <a:pt x="14881" y="5686"/>
                  <a:pt x="14869" y="5692"/>
                  <a:pt x="14869" y="5698"/>
                </a:cubicBezTo>
                <a:cubicBezTo>
                  <a:pt x="14863" y="5710"/>
                  <a:pt x="14863" y="5716"/>
                  <a:pt x="14863" y="5722"/>
                </a:cubicBezTo>
                <a:cubicBezTo>
                  <a:pt x="14863" y="5739"/>
                  <a:pt x="14869" y="5751"/>
                  <a:pt x="14881" y="5769"/>
                </a:cubicBezTo>
                <a:cubicBezTo>
                  <a:pt x="14887" y="5769"/>
                  <a:pt x="14887" y="5763"/>
                  <a:pt x="14893" y="5757"/>
                </a:cubicBezTo>
                <a:cubicBezTo>
                  <a:pt x="14899" y="5751"/>
                  <a:pt x="14899" y="5745"/>
                  <a:pt x="14911" y="5733"/>
                </a:cubicBezTo>
                <a:cubicBezTo>
                  <a:pt x="14917" y="5733"/>
                  <a:pt x="14917" y="5733"/>
                  <a:pt x="14923" y="5728"/>
                </a:cubicBezTo>
                <a:cubicBezTo>
                  <a:pt x="14928" y="5722"/>
                  <a:pt x="14928" y="5722"/>
                  <a:pt x="14934" y="5716"/>
                </a:cubicBezTo>
                <a:cubicBezTo>
                  <a:pt x="14940" y="5710"/>
                  <a:pt x="14940" y="5710"/>
                  <a:pt x="14946" y="5704"/>
                </a:cubicBezTo>
                <a:cubicBezTo>
                  <a:pt x="14952" y="5704"/>
                  <a:pt x="14958" y="5698"/>
                  <a:pt x="14958" y="5698"/>
                </a:cubicBezTo>
                <a:cubicBezTo>
                  <a:pt x="14958" y="5692"/>
                  <a:pt x="14964" y="5686"/>
                  <a:pt x="14964" y="5686"/>
                </a:cubicBezTo>
                <a:cubicBezTo>
                  <a:pt x="14964" y="5680"/>
                  <a:pt x="14970" y="5680"/>
                  <a:pt x="14970" y="5674"/>
                </a:cubicBezTo>
                <a:cubicBezTo>
                  <a:pt x="14976" y="5668"/>
                  <a:pt x="14976" y="5668"/>
                  <a:pt x="14976" y="5662"/>
                </a:cubicBezTo>
                <a:cubicBezTo>
                  <a:pt x="14976" y="5656"/>
                  <a:pt x="14976" y="5656"/>
                  <a:pt x="14976" y="5651"/>
                </a:cubicBezTo>
                <a:cubicBezTo>
                  <a:pt x="14982" y="5644"/>
                  <a:pt x="14982" y="5639"/>
                  <a:pt x="14988" y="5639"/>
                </a:cubicBezTo>
                <a:cubicBezTo>
                  <a:pt x="14994" y="5639"/>
                  <a:pt x="15000" y="5644"/>
                  <a:pt x="15005" y="5644"/>
                </a:cubicBezTo>
                <a:cubicBezTo>
                  <a:pt x="15017" y="5644"/>
                  <a:pt x="15023" y="5644"/>
                  <a:pt x="15029" y="5644"/>
                </a:cubicBezTo>
                <a:cubicBezTo>
                  <a:pt x="15035" y="5639"/>
                  <a:pt x="15041" y="5639"/>
                  <a:pt x="15041" y="5633"/>
                </a:cubicBezTo>
                <a:cubicBezTo>
                  <a:pt x="15053" y="5627"/>
                  <a:pt x="15059" y="5615"/>
                  <a:pt x="15071" y="5609"/>
                </a:cubicBezTo>
                <a:cubicBezTo>
                  <a:pt x="15077" y="5603"/>
                  <a:pt x="15077" y="5597"/>
                  <a:pt x="15083" y="5597"/>
                </a:cubicBezTo>
                <a:cubicBezTo>
                  <a:pt x="15089" y="5597"/>
                  <a:pt x="15094" y="5597"/>
                  <a:pt x="15094" y="5591"/>
                </a:cubicBezTo>
                <a:cubicBezTo>
                  <a:pt x="15100" y="5591"/>
                  <a:pt x="15106" y="5591"/>
                  <a:pt x="15106" y="5585"/>
                </a:cubicBezTo>
                <a:cubicBezTo>
                  <a:pt x="15106" y="5579"/>
                  <a:pt x="15106" y="5579"/>
                  <a:pt x="15112" y="5573"/>
                </a:cubicBezTo>
                <a:cubicBezTo>
                  <a:pt x="15112" y="5567"/>
                  <a:pt x="15112" y="5562"/>
                  <a:pt x="15112" y="5550"/>
                </a:cubicBezTo>
                <a:cubicBezTo>
                  <a:pt x="15112" y="5532"/>
                  <a:pt x="15112" y="5514"/>
                  <a:pt x="15112" y="5496"/>
                </a:cubicBezTo>
                <a:cubicBezTo>
                  <a:pt x="15112" y="5455"/>
                  <a:pt x="15112" y="5455"/>
                  <a:pt x="15112" y="5455"/>
                </a:cubicBezTo>
                <a:cubicBezTo>
                  <a:pt x="15112" y="5443"/>
                  <a:pt x="15112" y="5437"/>
                  <a:pt x="15112" y="5425"/>
                </a:cubicBezTo>
                <a:cubicBezTo>
                  <a:pt x="15106" y="5413"/>
                  <a:pt x="15100" y="5407"/>
                  <a:pt x="15094" y="5390"/>
                </a:cubicBezTo>
                <a:cubicBezTo>
                  <a:pt x="15094" y="5384"/>
                  <a:pt x="15089" y="5378"/>
                  <a:pt x="15089" y="5366"/>
                </a:cubicBezTo>
                <a:cubicBezTo>
                  <a:pt x="15089" y="5354"/>
                  <a:pt x="15089" y="5348"/>
                  <a:pt x="15089" y="5342"/>
                </a:cubicBezTo>
                <a:cubicBezTo>
                  <a:pt x="15077" y="5342"/>
                  <a:pt x="15071" y="5342"/>
                  <a:pt x="15059" y="5342"/>
                </a:cubicBezTo>
                <a:cubicBezTo>
                  <a:pt x="15059" y="5336"/>
                  <a:pt x="15053" y="5336"/>
                  <a:pt x="15047" y="5336"/>
                </a:cubicBezTo>
                <a:cubicBezTo>
                  <a:pt x="15047" y="5330"/>
                  <a:pt x="15047" y="5324"/>
                  <a:pt x="15041" y="5324"/>
                </a:cubicBezTo>
                <a:cubicBezTo>
                  <a:pt x="15035" y="5312"/>
                  <a:pt x="15029" y="5307"/>
                  <a:pt x="15023" y="5295"/>
                </a:cubicBezTo>
                <a:cubicBezTo>
                  <a:pt x="15023" y="5295"/>
                  <a:pt x="15023" y="5289"/>
                  <a:pt x="15023" y="5283"/>
                </a:cubicBezTo>
                <a:cubicBezTo>
                  <a:pt x="15023" y="5283"/>
                  <a:pt x="15017" y="5283"/>
                  <a:pt x="15012" y="5283"/>
                </a:cubicBezTo>
                <a:cubicBezTo>
                  <a:pt x="15005" y="5277"/>
                  <a:pt x="15005" y="5277"/>
                  <a:pt x="15000" y="5271"/>
                </a:cubicBezTo>
                <a:cubicBezTo>
                  <a:pt x="14994" y="5265"/>
                  <a:pt x="14988" y="5265"/>
                  <a:pt x="14976" y="5259"/>
                </a:cubicBezTo>
                <a:cubicBezTo>
                  <a:pt x="14976" y="5253"/>
                  <a:pt x="14970" y="5253"/>
                  <a:pt x="14964" y="5247"/>
                </a:cubicBezTo>
                <a:cubicBezTo>
                  <a:pt x="14964" y="5247"/>
                  <a:pt x="14964" y="5241"/>
                  <a:pt x="14958" y="5235"/>
                </a:cubicBezTo>
                <a:cubicBezTo>
                  <a:pt x="14952" y="5230"/>
                  <a:pt x="14946" y="5235"/>
                  <a:pt x="14946" y="5230"/>
                </a:cubicBezTo>
                <a:cubicBezTo>
                  <a:pt x="14946" y="5224"/>
                  <a:pt x="14946" y="5212"/>
                  <a:pt x="14946" y="5206"/>
                </a:cubicBezTo>
                <a:cubicBezTo>
                  <a:pt x="14946" y="5200"/>
                  <a:pt x="14946" y="5200"/>
                  <a:pt x="14946" y="5194"/>
                </a:cubicBezTo>
                <a:cubicBezTo>
                  <a:pt x="14946" y="5188"/>
                  <a:pt x="14934" y="5188"/>
                  <a:pt x="14934" y="5188"/>
                </a:cubicBezTo>
                <a:cubicBezTo>
                  <a:pt x="14928" y="5176"/>
                  <a:pt x="14934" y="5176"/>
                  <a:pt x="14934" y="5164"/>
                </a:cubicBezTo>
                <a:cubicBezTo>
                  <a:pt x="14934" y="5158"/>
                  <a:pt x="14928" y="5152"/>
                  <a:pt x="14934" y="5146"/>
                </a:cubicBezTo>
                <a:cubicBezTo>
                  <a:pt x="14934" y="5141"/>
                  <a:pt x="14934" y="5141"/>
                  <a:pt x="14934" y="5135"/>
                </a:cubicBezTo>
                <a:cubicBezTo>
                  <a:pt x="14934" y="5129"/>
                  <a:pt x="14946" y="5129"/>
                  <a:pt x="14946" y="5123"/>
                </a:cubicBezTo>
                <a:cubicBezTo>
                  <a:pt x="14952" y="5123"/>
                  <a:pt x="14952" y="5123"/>
                  <a:pt x="14958" y="5117"/>
                </a:cubicBezTo>
                <a:cubicBezTo>
                  <a:pt x="14964" y="5111"/>
                  <a:pt x="14970" y="5117"/>
                  <a:pt x="14970" y="5111"/>
                </a:cubicBezTo>
                <a:cubicBezTo>
                  <a:pt x="14970" y="5105"/>
                  <a:pt x="14970" y="5099"/>
                  <a:pt x="14970" y="5099"/>
                </a:cubicBezTo>
                <a:cubicBezTo>
                  <a:pt x="14970" y="5093"/>
                  <a:pt x="14970" y="5087"/>
                  <a:pt x="14970" y="5081"/>
                </a:cubicBezTo>
                <a:cubicBezTo>
                  <a:pt x="14976" y="5075"/>
                  <a:pt x="14976" y="5069"/>
                  <a:pt x="14976" y="5063"/>
                </a:cubicBezTo>
                <a:cubicBezTo>
                  <a:pt x="14982" y="5058"/>
                  <a:pt x="14982" y="5058"/>
                  <a:pt x="14982" y="5052"/>
                </a:cubicBezTo>
                <a:cubicBezTo>
                  <a:pt x="14982" y="5046"/>
                  <a:pt x="14982" y="5040"/>
                  <a:pt x="14988" y="5034"/>
                </a:cubicBezTo>
                <a:cubicBezTo>
                  <a:pt x="14994" y="5034"/>
                  <a:pt x="15000" y="5034"/>
                  <a:pt x="15000" y="5034"/>
                </a:cubicBezTo>
                <a:cubicBezTo>
                  <a:pt x="15005" y="5034"/>
                  <a:pt x="15012" y="5034"/>
                  <a:pt x="15017" y="5034"/>
                </a:cubicBezTo>
                <a:cubicBezTo>
                  <a:pt x="15023" y="5034"/>
                  <a:pt x="15029" y="5028"/>
                  <a:pt x="15041" y="5022"/>
                </a:cubicBezTo>
                <a:cubicBezTo>
                  <a:pt x="15047" y="5022"/>
                  <a:pt x="15047" y="5022"/>
                  <a:pt x="15053" y="5022"/>
                </a:cubicBezTo>
                <a:cubicBezTo>
                  <a:pt x="15059" y="5022"/>
                  <a:pt x="15059" y="5010"/>
                  <a:pt x="15059" y="5010"/>
                </a:cubicBezTo>
                <a:cubicBezTo>
                  <a:pt x="15065" y="5010"/>
                  <a:pt x="15071" y="5010"/>
                  <a:pt x="15071" y="5010"/>
                </a:cubicBezTo>
                <a:cubicBezTo>
                  <a:pt x="15083" y="5010"/>
                  <a:pt x="15089" y="5010"/>
                  <a:pt x="15094" y="5010"/>
                </a:cubicBezTo>
                <a:cubicBezTo>
                  <a:pt x="15100" y="5010"/>
                  <a:pt x="15100" y="5016"/>
                  <a:pt x="15106" y="5016"/>
                </a:cubicBezTo>
                <a:cubicBezTo>
                  <a:pt x="15118" y="5016"/>
                  <a:pt x="15130" y="5010"/>
                  <a:pt x="15142" y="5010"/>
                </a:cubicBezTo>
                <a:cubicBezTo>
                  <a:pt x="15142" y="5028"/>
                  <a:pt x="15142" y="5028"/>
                  <a:pt x="15142" y="5028"/>
                </a:cubicBezTo>
                <a:lnTo>
                  <a:pt x="15136" y="5034"/>
                </a:lnTo>
                <a:cubicBezTo>
                  <a:pt x="15136" y="5099"/>
                  <a:pt x="15136" y="5099"/>
                  <a:pt x="15136" y="5099"/>
                </a:cubicBezTo>
                <a:cubicBezTo>
                  <a:pt x="15136" y="5105"/>
                  <a:pt x="15136" y="5111"/>
                  <a:pt x="15130" y="5111"/>
                </a:cubicBezTo>
                <a:cubicBezTo>
                  <a:pt x="15124" y="5111"/>
                  <a:pt x="15124" y="5117"/>
                  <a:pt x="15118" y="5117"/>
                </a:cubicBezTo>
                <a:cubicBezTo>
                  <a:pt x="15112" y="5117"/>
                  <a:pt x="15112" y="5117"/>
                  <a:pt x="15106" y="5117"/>
                </a:cubicBezTo>
                <a:cubicBezTo>
                  <a:pt x="15100" y="5117"/>
                  <a:pt x="15100" y="5123"/>
                  <a:pt x="15094" y="5123"/>
                </a:cubicBezTo>
                <a:cubicBezTo>
                  <a:pt x="15089" y="5129"/>
                  <a:pt x="15089" y="5135"/>
                  <a:pt x="15089" y="5135"/>
                </a:cubicBezTo>
                <a:cubicBezTo>
                  <a:pt x="15083" y="5141"/>
                  <a:pt x="15077" y="5146"/>
                  <a:pt x="15077" y="5152"/>
                </a:cubicBezTo>
                <a:cubicBezTo>
                  <a:pt x="15077" y="5158"/>
                  <a:pt x="15077" y="5164"/>
                  <a:pt x="15077" y="5170"/>
                </a:cubicBezTo>
                <a:cubicBezTo>
                  <a:pt x="15083" y="5176"/>
                  <a:pt x="15077" y="5182"/>
                  <a:pt x="15083" y="5188"/>
                </a:cubicBezTo>
                <a:cubicBezTo>
                  <a:pt x="15083" y="5188"/>
                  <a:pt x="15089" y="5188"/>
                  <a:pt x="15094" y="5188"/>
                </a:cubicBezTo>
                <a:cubicBezTo>
                  <a:pt x="15183" y="5188"/>
                  <a:pt x="15183" y="5188"/>
                  <a:pt x="15183" y="5188"/>
                </a:cubicBezTo>
                <a:cubicBezTo>
                  <a:pt x="15183" y="5176"/>
                  <a:pt x="15183" y="5164"/>
                  <a:pt x="15189" y="5152"/>
                </a:cubicBezTo>
                <a:cubicBezTo>
                  <a:pt x="15189" y="5146"/>
                  <a:pt x="15189" y="5141"/>
                  <a:pt x="15195" y="5141"/>
                </a:cubicBezTo>
                <a:cubicBezTo>
                  <a:pt x="15195" y="5135"/>
                  <a:pt x="15201" y="5135"/>
                  <a:pt x="15201" y="5129"/>
                </a:cubicBezTo>
                <a:cubicBezTo>
                  <a:pt x="15201" y="5123"/>
                  <a:pt x="15201" y="5123"/>
                  <a:pt x="15201" y="5117"/>
                </a:cubicBezTo>
                <a:cubicBezTo>
                  <a:pt x="15201" y="5111"/>
                  <a:pt x="15201" y="5105"/>
                  <a:pt x="15201" y="5105"/>
                </a:cubicBezTo>
                <a:cubicBezTo>
                  <a:pt x="15195" y="5093"/>
                  <a:pt x="15189" y="5099"/>
                  <a:pt x="15178" y="5093"/>
                </a:cubicBezTo>
                <a:cubicBezTo>
                  <a:pt x="15178" y="5028"/>
                  <a:pt x="15178" y="5028"/>
                  <a:pt x="15178" y="5028"/>
                </a:cubicBezTo>
                <a:cubicBezTo>
                  <a:pt x="15189" y="5028"/>
                  <a:pt x="15195" y="5028"/>
                  <a:pt x="15201" y="5028"/>
                </a:cubicBezTo>
                <a:cubicBezTo>
                  <a:pt x="15213" y="5028"/>
                  <a:pt x="15213" y="5028"/>
                  <a:pt x="15213" y="5028"/>
                </a:cubicBezTo>
                <a:cubicBezTo>
                  <a:pt x="15219" y="5028"/>
                  <a:pt x="15225" y="5022"/>
                  <a:pt x="15225" y="5022"/>
                </a:cubicBezTo>
                <a:cubicBezTo>
                  <a:pt x="15231" y="5016"/>
                  <a:pt x="15231" y="5010"/>
                  <a:pt x="15237" y="5010"/>
                </a:cubicBezTo>
                <a:cubicBezTo>
                  <a:pt x="15243" y="5004"/>
                  <a:pt x="15243" y="4998"/>
                  <a:pt x="15249" y="4998"/>
                </a:cubicBezTo>
                <a:cubicBezTo>
                  <a:pt x="15255" y="4998"/>
                  <a:pt x="15266" y="4998"/>
                  <a:pt x="15272" y="4992"/>
                </a:cubicBezTo>
                <a:cubicBezTo>
                  <a:pt x="15278" y="4992"/>
                  <a:pt x="15290" y="4992"/>
                  <a:pt x="15296" y="4992"/>
                </a:cubicBezTo>
                <a:cubicBezTo>
                  <a:pt x="15308" y="4992"/>
                  <a:pt x="15308" y="4992"/>
                  <a:pt x="15308" y="4992"/>
                </a:cubicBezTo>
                <a:cubicBezTo>
                  <a:pt x="15314" y="4992"/>
                  <a:pt x="15320" y="4992"/>
                  <a:pt x="15320" y="4992"/>
                </a:cubicBezTo>
                <a:cubicBezTo>
                  <a:pt x="15332" y="4992"/>
                  <a:pt x="15337" y="4998"/>
                  <a:pt x="15344" y="4998"/>
                </a:cubicBezTo>
                <a:cubicBezTo>
                  <a:pt x="15349" y="4998"/>
                  <a:pt x="15349" y="4998"/>
                  <a:pt x="15355" y="4998"/>
                </a:cubicBezTo>
                <a:cubicBezTo>
                  <a:pt x="15361" y="4998"/>
                  <a:pt x="15361" y="4992"/>
                  <a:pt x="15367" y="4992"/>
                </a:cubicBezTo>
                <a:cubicBezTo>
                  <a:pt x="15373" y="4986"/>
                  <a:pt x="15373" y="4980"/>
                  <a:pt x="15373" y="4980"/>
                </a:cubicBezTo>
                <a:cubicBezTo>
                  <a:pt x="15379" y="4975"/>
                  <a:pt x="15379" y="4975"/>
                  <a:pt x="15379" y="4969"/>
                </a:cubicBezTo>
                <a:cubicBezTo>
                  <a:pt x="15391" y="4969"/>
                  <a:pt x="15397" y="4969"/>
                  <a:pt x="15403" y="4969"/>
                </a:cubicBezTo>
                <a:cubicBezTo>
                  <a:pt x="15409" y="4969"/>
                  <a:pt x="15409" y="4963"/>
                  <a:pt x="15415" y="4963"/>
                </a:cubicBezTo>
                <a:cubicBezTo>
                  <a:pt x="15421" y="4963"/>
                  <a:pt x="15426" y="4963"/>
                  <a:pt x="15438" y="4963"/>
                </a:cubicBezTo>
                <a:cubicBezTo>
                  <a:pt x="15444" y="4963"/>
                  <a:pt x="15444" y="4963"/>
                  <a:pt x="15450" y="4963"/>
                </a:cubicBezTo>
                <a:cubicBezTo>
                  <a:pt x="15450" y="4957"/>
                  <a:pt x="15456" y="4963"/>
                  <a:pt x="15462" y="4963"/>
                </a:cubicBezTo>
                <a:cubicBezTo>
                  <a:pt x="15468" y="4957"/>
                  <a:pt x="15468" y="4951"/>
                  <a:pt x="15468" y="4951"/>
                </a:cubicBezTo>
                <a:cubicBezTo>
                  <a:pt x="15474" y="4945"/>
                  <a:pt x="15474" y="4939"/>
                  <a:pt x="15480" y="4939"/>
                </a:cubicBezTo>
                <a:cubicBezTo>
                  <a:pt x="15486" y="4939"/>
                  <a:pt x="15486" y="4939"/>
                  <a:pt x="15492" y="4939"/>
                </a:cubicBezTo>
                <a:cubicBezTo>
                  <a:pt x="15498" y="4933"/>
                  <a:pt x="15498" y="4933"/>
                  <a:pt x="15504" y="4927"/>
                </a:cubicBezTo>
                <a:cubicBezTo>
                  <a:pt x="15510" y="4927"/>
                  <a:pt x="15510" y="4927"/>
                  <a:pt x="15515" y="4921"/>
                </a:cubicBezTo>
                <a:cubicBezTo>
                  <a:pt x="15515" y="4921"/>
                  <a:pt x="15515" y="4915"/>
                  <a:pt x="15521" y="4909"/>
                </a:cubicBezTo>
                <a:cubicBezTo>
                  <a:pt x="15527" y="4909"/>
                  <a:pt x="15527" y="4903"/>
                  <a:pt x="15527" y="4897"/>
                </a:cubicBezTo>
                <a:cubicBezTo>
                  <a:pt x="15533" y="4897"/>
                  <a:pt x="15539" y="4892"/>
                  <a:pt x="15539" y="4892"/>
                </a:cubicBezTo>
                <a:cubicBezTo>
                  <a:pt x="15545" y="4886"/>
                  <a:pt x="15545" y="4886"/>
                  <a:pt x="15551" y="4886"/>
                </a:cubicBezTo>
                <a:cubicBezTo>
                  <a:pt x="15557" y="4886"/>
                  <a:pt x="15563" y="4886"/>
                  <a:pt x="15563" y="4886"/>
                </a:cubicBezTo>
                <a:cubicBezTo>
                  <a:pt x="15569" y="4880"/>
                  <a:pt x="15569" y="4886"/>
                  <a:pt x="15575" y="4886"/>
                </a:cubicBezTo>
                <a:cubicBezTo>
                  <a:pt x="15587" y="4880"/>
                  <a:pt x="15592" y="4874"/>
                  <a:pt x="15598" y="4868"/>
                </a:cubicBezTo>
                <a:cubicBezTo>
                  <a:pt x="15604" y="4868"/>
                  <a:pt x="15598" y="4862"/>
                  <a:pt x="15604" y="4856"/>
                </a:cubicBezTo>
                <a:cubicBezTo>
                  <a:pt x="15604" y="4856"/>
                  <a:pt x="15610" y="4856"/>
                  <a:pt x="15616" y="4850"/>
                </a:cubicBezTo>
                <a:cubicBezTo>
                  <a:pt x="15622" y="4850"/>
                  <a:pt x="15622" y="4844"/>
                  <a:pt x="15628" y="4838"/>
                </a:cubicBezTo>
                <a:cubicBezTo>
                  <a:pt x="15628" y="4838"/>
                  <a:pt x="15634" y="4832"/>
                  <a:pt x="15634" y="4826"/>
                </a:cubicBezTo>
                <a:cubicBezTo>
                  <a:pt x="15640" y="4826"/>
                  <a:pt x="15640" y="4820"/>
                  <a:pt x="15646" y="4814"/>
                </a:cubicBezTo>
                <a:cubicBezTo>
                  <a:pt x="15646" y="4814"/>
                  <a:pt x="15646" y="4809"/>
                  <a:pt x="15646" y="4803"/>
                </a:cubicBezTo>
                <a:lnTo>
                  <a:pt x="15652" y="4797"/>
                </a:lnTo>
                <a:cubicBezTo>
                  <a:pt x="15658" y="4785"/>
                  <a:pt x="15670" y="4785"/>
                  <a:pt x="15676" y="4773"/>
                </a:cubicBezTo>
                <a:cubicBezTo>
                  <a:pt x="15681" y="4761"/>
                  <a:pt x="15687" y="4749"/>
                  <a:pt x="15693" y="4737"/>
                </a:cubicBezTo>
                <a:cubicBezTo>
                  <a:pt x="15693" y="4731"/>
                  <a:pt x="15693" y="4731"/>
                  <a:pt x="15693" y="4726"/>
                </a:cubicBezTo>
                <a:cubicBezTo>
                  <a:pt x="15699" y="4720"/>
                  <a:pt x="15705" y="4720"/>
                  <a:pt x="15705" y="4714"/>
                </a:cubicBezTo>
                <a:cubicBezTo>
                  <a:pt x="15711" y="4708"/>
                  <a:pt x="15711" y="4708"/>
                  <a:pt x="15717" y="4702"/>
                </a:cubicBezTo>
                <a:cubicBezTo>
                  <a:pt x="15717" y="4696"/>
                  <a:pt x="15723" y="4696"/>
                  <a:pt x="15729" y="4690"/>
                </a:cubicBezTo>
                <a:cubicBezTo>
                  <a:pt x="15735" y="4690"/>
                  <a:pt x="15741" y="4684"/>
                  <a:pt x="15741" y="4684"/>
                </a:cubicBezTo>
                <a:cubicBezTo>
                  <a:pt x="15747" y="4678"/>
                  <a:pt x="15753" y="4678"/>
                  <a:pt x="15753" y="4672"/>
                </a:cubicBezTo>
                <a:cubicBezTo>
                  <a:pt x="15753" y="4666"/>
                  <a:pt x="15753" y="4660"/>
                  <a:pt x="15753" y="4654"/>
                </a:cubicBezTo>
                <a:cubicBezTo>
                  <a:pt x="15759" y="4654"/>
                  <a:pt x="15759" y="4648"/>
                  <a:pt x="15759" y="4642"/>
                </a:cubicBezTo>
                <a:cubicBezTo>
                  <a:pt x="15759" y="4637"/>
                  <a:pt x="15759" y="4637"/>
                  <a:pt x="15759" y="4631"/>
                </a:cubicBezTo>
                <a:cubicBezTo>
                  <a:pt x="15759" y="4631"/>
                  <a:pt x="15764" y="4625"/>
                  <a:pt x="15764" y="4619"/>
                </a:cubicBezTo>
                <a:cubicBezTo>
                  <a:pt x="15764" y="4619"/>
                  <a:pt x="15764" y="4613"/>
                  <a:pt x="15764" y="4607"/>
                </a:cubicBezTo>
                <a:cubicBezTo>
                  <a:pt x="15770" y="4601"/>
                  <a:pt x="15776" y="4601"/>
                  <a:pt x="15782" y="4601"/>
                </a:cubicBezTo>
                <a:cubicBezTo>
                  <a:pt x="15788" y="4595"/>
                  <a:pt x="15794" y="4589"/>
                  <a:pt x="15800" y="4577"/>
                </a:cubicBezTo>
                <a:cubicBezTo>
                  <a:pt x="15806" y="4565"/>
                  <a:pt x="15818" y="4560"/>
                  <a:pt x="15818" y="4548"/>
                </a:cubicBezTo>
                <a:cubicBezTo>
                  <a:pt x="15818" y="4536"/>
                  <a:pt x="15812" y="4536"/>
                  <a:pt x="15812" y="4530"/>
                </a:cubicBezTo>
                <a:cubicBezTo>
                  <a:pt x="15806" y="4524"/>
                  <a:pt x="15806" y="4518"/>
                  <a:pt x="15800" y="4518"/>
                </a:cubicBezTo>
                <a:cubicBezTo>
                  <a:pt x="15800" y="4518"/>
                  <a:pt x="15794" y="4518"/>
                  <a:pt x="15788" y="4518"/>
                </a:cubicBezTo>
                <a:cubicBezTo>
                  <a:pt x="15782" y="4518"/>
                  <a:pt x="15776" y="4518"/>
                  <a:pt x="15764" y="4512"/>
                </a:cubicBezTo>
                <a:cubicBezTo>
                  <a:pt x="15764" y="4506"/>
                  <a:pt x="15764" y="4500"/>
                  <a:pt x="15764" y="4494"/>
                </a:cubicBezTo>
                <a:cubicBezTo>
                  <a:pt x="15764" y="4488"/>
                  <a:pt x="15764" y="4482"/>
                  <a:pt x="15764" y="4482"/>
                </a:cubicBezTo>
                <a:cubicBezTo>
                  <a:pt x="15764" y="4476"/>
                  <a:pt x="15764" y="4471"/>
                  <a:pt x="15764" y="4471"/>
                </a:cubicBezTo>
                <a:cubicBezTo>
                  <a:pt x="15788" y="4471"/>
                  <a:pt x="15788" y="4471"/>
                  <a:pt x="15788" y="4471"/>
                </a:cubicBezTo>
                <a:cubicBezTo>
                  <a:pt x="15788" y="4465"/>
                  <a:pt x="15788" y="4459"/>
                  <a:pt x="15788" y="4459"/>
                </a:cubicBezTo>
                <a:cubicBezTo>
                  <a:pt x="15782" y="4453"/>
                  <a:pt x="15776" y="4453"/>
                  <a:pt x="15776" y="4447"/>
                </a:cubicBezTo>
                <a:cubicBezTo>
                  <a:pt x="15776" y="4435"/>
                  <a:pt x="15782" y="4423"/>
                  <a:pt x="15776" y="4411"/>
                </a:cubicBezTo>
                <a:cubicBezTo>
                  <a:pt x="15776" y="4405"/>
                  <a:pt x="15776" y="4405"/>
                  <a:pt x="15776" y="4399"/>
                </a:cubicBezTo>
                <a:cubicBezTo>
                  <a:pt x="15776" y="4394"/>
                  <a:pt x="15770" y="4394"/>
                  <a:pt x="15764" y="4387"/>
                </a:cubicBezTo>
                <a:cubicBezTo>
                  <a:pt x="15764" y="4382"/>
                  <a:pt x="15759" y="4387"/>
                  <a:pt x="15753" y="4382"/>
                </a:cubicBezTo>
                <a:cubicBezTo>
                  <a:pt x="15753" y="4370"/>
                  <a:pt x="15759" y="4358"/>
                  <a:pt x="15759" y="4346"/>
                </a:cubicBezTo>
                <a:cubicBezTo>
                  <a:pt x="15759" y="4334"/>
                  <a:pt x="15753" y="4322"/>
                  <a:pt x="15747" y="4310"/>
                </a:cubicBezTo>
                <a:cubicBezTo>
                  <a:pt x="15747" y="4305"/>
                  <a:pt x="15741" y="4299"/>
                  <a:pt x="15735" y="4287"/>
                </a:cubicBezTo>
                <a:cubicBezTo>
                  <a:pt x="15723" y="4281"/>
                  <a:pt x="15723" y="4269"/>
                  <a:pt x="15711" y="4263"/>
                </a:cubicBezTo>
                <a:cubicBezTo>
                  <a:pt x="15705" y="4263"/>
                  <a:pt x="15705" y="4257"/>
                  <a:pt x="15699" y="4257"/>
                </a:cubicBezTo>
                <a:cubicBezTo>
                  <a:pt x="15693" y="4251"/>
                  <a:pt x="15687" y="4257"/>
                  <a:pt x="15681" y="4257"/>
                </a:cubicBezTo>
                <a:cubicBezTo>
                  <a:pt x="15681" y="4251"/>
                  <a:pt x="15676" y="4251"/>
                  <a:pt x="15670" y="4245"/>
                </a:cubicBezTo>
                <a:cubicBezTo>
                  <a:pt x="15670" y="4245"/>
                  <a:pt x="15670" y="4239"/>
                  <a:pt x="15670" y="4233"/>
                </a:cubicBezTo>
                <a:cubicBezTo>
                  <a:pt x="15670" y="4221"/>
                  <a:pt x="15670" y="4221"/>
                  <a:pt x="15670" y="4221"/>
                </a:cubicBezTo>
                <a:cubicBezTo>
                  <a:pt x="15670" y="4216"/>
                  <a:pt x="15676" y="4216"/>
                  <a:pt x="15676" y="4210"/>
                </a:cubicBezTo>
                <a:cubicBezTo>
                  <a:pt x="15681" y="4204"/>
                  <a:pt x="15687" y="4204"/>
                  <a:pt x="15687" y="4198"/>
                </a:cubicBezTo>
                <a:cubicBezTo>
                  <a:pt x="15693" y="4198"/>
                  <a:pt x="15699" y="4198"/>
                  <a:pt x="15699" y="4192"/>
                </a:cubicBezTo>
                <a:cubicBezTo>
                  <a:pt x="15699" y="4186"/>
                  <a:pt x="15699" y="4180"/>
                  <a:pt x="15699" y="4168"/>
                </a:cubicBezTo>
                <a:cubicBezTo>
                  <a:pt x="15699" y="4144"/>
                  <a:pt x="15699" y="4144"/>
                  <a:pt x="15699" y="4144"/>
                </a:cubicBezTo>
                <a:cubicBezTo>
                  <a:pt x="15735" y="4144"/>
                  <a:pt x="15735" y="4144"/>
                  <a:pt x="15735" y="4144"/>
                </a:cubicBezTo>
                <a:cubicBezTo>
                  <a:pt x="15735" y="4144"/>
                  <a:pt x="15741" y="4144"/>
                  <a:pt x="15741" y="4139"/>
                </a:cubicBezTo>
                <a:cubicBezTo>
                  <a:pt x="15747" y="4133"/>
                  <a:pt x="15747" y="4133"/>
                  <a:pt x="15753" y="4127"/>
                </a:cubicBezTo>
                <a:cubicBezTo>
                  <a:pt x="15753" y="4121"/>
                  <a:pt x="15753" y="4115"/>
                  <a:pt x="15759" y="4115"/>
                </a:cubicBezTo>
                <a:cubicBezTo>
                  <a:pt x="15759" y="4115"/>
                  <a:pt x="15764" y="4115"/>
                  <a:pt x="15770" y="4115"/>
                </a:cubicBezTo>
                <a:cubicBezTo>
                  <a:pt x="15770" y="4115"/>
                  <a:pt x="15776" y="4115"/>
                  <a:pt x="15782" y="4115"/>
                </a:cubicBezTo>
                <a:cubicBezTo>
                  <a:pt x="15782" y="4115"/>
                  <a:pt x="15788" y="4109"/>
                  <a:pt x="15794" y="4109"/>
                </a:cubicBezTo>
                <a:cubicBezTo>
                  <a:pt x="15806" y="4109"/>
                  <a:pt x="15806" y="4109"/>
                  <a:pt x="15806" y="4109"/>
                </a:cubicBezTo>
                <a:cubicBezTo>
                  <a:pt x="15818" y="4109"/>
                  <a:pt x="15824" y="4109"/>
                  <a:pt x="15836" y="4109"/>
                </a:cubicBezTo>
                <a:cubicBezTo>
                  <a:pt x="15842" y="4097"/>
                  <a:pt x="15842" y="4091"/>
                  <a:pt x="15842" y="4079"/>
                </a:cubicBezTo>
                <a:lnTo>
                  <a:pt x="15836" y="4073"/>
                </a:lnTo>
                <a:cubicBezTo>
                  <a:pt x="15782" y="4073"/>
                  <a:pt x="15782" y="4073"/>
                  <a:pt x="15782" y="4073"/>
                </a:cubicBezTo>
                <a:cubicBezTo>
                  <a:pt x="15776" y="4067"/>
                  <a:pt x="15776" y="4062"/>
                  <a:pt x="15776" y="4062"/>
                </a:cubicBezTo>
                <a:cubicBezTo>
                  <a:pt x="15770" y="4050"/>
                  <a:pt x="15764" y="4044"/>
                  <a:pt x="15759" y="4038"/>
                </a:cubicBezTo>
                <a:cubicBezTo>
                  <a:pt x="15717" y="4038"/>
                  <a:pt x="15717" y="4038"/>
                  <a:pt x="15717" y="4038"/>
                </a:cubicBezTo>
                <a:cubicBezTo>
                  <a:pt x="15717" y="4044"/>
                  <a:pt x="15711" y="4050"/>
                  <a:pt x="15711" y="4062"/>
                </a:cubicBezTo>
                <a:cubicBezTo>
                  <a:pt x="15711" y="4067"/>
                  <a:pt x="15711" y="4067"/>
                  <a:pt x="15711" y="4073"/>
                </a:cubicBezTo>
                <a:lnTo>
                  <a:pt x="15705" y="4079"/>
                </a:lnTo>
                <a:cubicBezTo>
                  <a:pt x="15699" y="4079"/>
                  <a:pt x="15699" y="4085"/>
                  <a:pt x="15693" y="4085"/>
                </a:cubicBezTo>
                <a:cubicBezTo>
                  <a:pt x="15693" y="4085"/>
                  <a:pt x="15687" y="4079"/>
                  <a:pt x="15681" y="4079"/>
                </a:cubicBezTo>
                <a:cubicBezTo>
                  <a:pt x="15681" y="4079"/>
                  <a:pt x="15676" y="4079"/>
                  <a:pt x="15670" y="4079"/>
                </a:cubicBezTo>
                <a:cubicBezTo>
                  <a:pt x="15670" y="4020"/>
                  <a:pt x="15670" y="4020"/>
                  <a:pt x="15670" y="4020"/>
                </a:cubicBezTo>
                <a:cubicBezTo>
                  <a:pt x="15598" y="4020"/>
                  <a:pt x="15598" y="4020"/>
                  <a:pt x="15598" y="4020"/>
                </a:cubicBezTo>
                <a:cubicBezTo>
                  <a:pt x="15587" y="4020"/>
                  <a:pt x="15581" y="4008"/>
                  <a:pt x="15581" y="3996"/>
                </a:cubicBezTo>
                <a:cubicBezTo>
                  <a:pt x="15581" y="3984"/>
                  <a:pt x="15581" y="3978"/>
                  <a:pt x="15581" y="3973"/>
                </a:cubicBezTo>
                <a:cubicBezTo>
                  <a:pt x="15581" y="3973"/>
                  <a:pt x="15587" y="3967"/>
                  <a:pt x="15587" y="3961"/>
                </a:cubicBezTo>
                <a:cubicBezTo>
                  <a:pt x="15592" y="3961"/>
                  <a:pt x="15592" y="3955"/>
                  <a:pt x="15598" y="3955"/>
                </a:cubicBezTo>
                <a:cubicBezTo>
                  <a:pt x="15604" y="3949"/>
                  <a:pt x="15610" y="3949"/>
                  <a:pt x="15610" y="3949"/>
                </a:cubicBezTo>
                <a:cubicBezTo>
                  <a:pt x="15628" y="3949"/>
                  <a:pt x="15634" y="3949"/>
                  <a:pt x="15646" y="3949"/>
                </a:cubicBezTo>
                <a:cubicBezTo>
                  <a:pt x="15652" y="3949"/>
                  <a:pt x="15652" y="3949"/>
                  <a:pt x="15658" y="3949"/>
                </a:cubicBezTo>
                <a:cubicBezTo>
                  <a:pt x="15664" y="3949"/>
                  <a:pt x="15664" y="3949"/>
                  <a:pt x="15670" y="3949"/>
                </a:cubicBezTo>
                <a:cubicBezTo>
                  <a:pt x="15670" y="3943"/>
                  <a:pt x="15670" y="3937"/>
                  <a:pt x="15670" y="3937"/>
                </a:cubicBezTo>
                <a:cubicBezTo>
                  <a:pt x="15670" y="3931"/>
                  <a:pt x="15676" y="3925"/>
                  <a:pt x="15676" y="3925"/>
                </a:cubicBezTo>
                <a:cubicBezTo>
                  <a:pt x="15681" y="3919"/>
                  <a:pt x="15681" y="3913"/>
                  <a:pt x="15687" y="3913"/>
                </a:cubicBezTo>
                <a:cubicBezTo>
                  <a:pt x="15693" y="3907"/>
                  <a:pt x="15693" y="3913"/>
                  <a:pt x="15699" y="3907"/>
                </a:cubicBezTo>
                <a:cubicBezTo>
                  <a:pt x="15705" y="3907"/>
                  <a:pt x="15705" y="3901"/>
                  <a:pt x="15711" y="3901"/>
                </a:cubicBezTo>
                <a:cubicBezTo>
                  <a:pt x="15717" y="3901"/>
                  <a:pt x="15729" y="3901"/>
                  <a:pt x="15735" y="3901"/>
                </a:cubicBezTo>
                <a:cubicBezTo>
                  <a:pt x="15741" y="3901"/>
                  <a:pt x="15741" y="3901"/>
                  <a:pt x="15747" y="3901"/>
                </a:cubicBezTo>
                <a:cubicBezTo>
                  <a:pt x="15753" y="3901"/>
                  <a:pt x="15753" y="3895"/>
                  <a:pt x="15753" y="3889"/>
                </a:cubicBezTo>
                <a:cubicBezTo>
                  <a:pt x="15759" y="3889"/>
                  <a:pt x="15764" y="3884"/>
                  <a:pt x="15764" y="3884"/>
                </a:cubicBezTo>
                <a:cubicBezTo>
                  <a:pt x="15770" y="3878"/>
                  <a:pt x="15770" y="3872"/>
                  <a:pt x="15776" y="3872"/>
                </a:cubicBezTo>
                <a:cubicBezTo>
                  <a:pt x="15782" y="3866"/>
                  <a:pt x="15782" y="3860"/>
                  <a:pt x="15788" y="3860"/>
                </a:cubicBezTo>
                <a:cubicBezTo>
                  <a:pt x="15794" y="3854"/>
                  <a:pt x="15794" y="3848"/>
                  <a:pt x="15806" y="3848"/>
                </a:cubicBezTo>
                <a:cubicBezTo>
                  <a:pt x="15812" y="3848"/>
                  <a:pt x="15812" y="3848"/>
                  <a:pt x="15812" y="3848"/>
                </a:cubicBezTo>
                <a:cubicBezTo>
                  <a:pt x="15812" y="3848"/>
                  <a:pt x="15818" y="3848"/>
                  <a:pt x="15818" y="3854"/>
                </a:cubicBezTo>
                <a:cubicBezTo>
                  <a:pt x="15824" y="3866"/>
                  <a:pt x="15824" y="3866"/>
                  <a:pt x="15824" y="3866"/>
                </a:cubicBezTo>
                <a:cubicBezTo>
                  <a:pt x="15818" y="3866"/>
                  <a:pt x="15818" y="3872"/>
                  <a:pt x="15818" y="3878"/>
                </a:cubicBezTo>
                <a:cubicBezTo>
                  <a:pt x="15812" y="3878"/>
                  <a:pt x="15806" y="3878"/>
                  <a:pt x="15806" y="3884"/>
                </a:cubicBezTo>
                <a:cubicBezTo>
                  <a:pt x="15800" y="3889"/>
                  <a:pt x="15800" y="3901"/>
                  <a:pt x="15800" y="3907"/>
                </a:cubicBezTo>
                <a:cubicBezTo>
                  <a:pt x="15800" y="3919"/>
                  <a:pt x="15788" y="3919"/>
                  <a:pt x="15782" y="3931"/>
                </a:cubicBezTo>
                <a:cubicBezTo>
                  <a:pt x="15776" y="3931"/>
                  <a:pt x="15776" y="3937"/>
                  <a:pt x="15770" y="3943"/>
                </a:cubicBezTo>
                <a:cubicBezTo>
                  <a:pt x="15770" y="3943"/>
                  <a:pt x="15764" y="3943"/>
                  <a:pt x="15759" y="3949"/>
                </a:cubicBezTo>
                <a:cubicBezTo>
                  <a:pt x="15759" y="3955"/>
                  <a:pt x="15759" y="3955"/>
                  <a:pt x="15759" y="3961"/>
                </a:cubicBezTo>
                <a:cubicBezTo>
                  <a:pt x="15759" y="3973"/>
                  <a:pt x="15759" y="3973"/>
                  <a:pt x="15759" y="3973"/>
                </a:cubicBezTo>
                <a:cubicBezTo>
                  <a:pt x="15764" y="3973"/>
                  <a:pt x="15770" y="3967"/>
                  <a:pt x="15770" y="3967"/>
                </a:cubicBezTo>
                <a:cubicBezTo>
                  <a:pt x="15776" y="3961"/>
                  <a:pt x="15776" y="3961"/>
                  <a:pt x="15782" y="3955"/>
                </a:cubicBezTo>
                <a:cubicBezTo>
                  <a:pt x="15836" y="3955"/>
                  <a:pt x="15836" y="3955"/>
                  <a:pt x="15836" y="3955"/>
                </a:cubicBezTo>
                <a:cubicBezTo>
                  <a:pt x="15842" y="3955"/>
                  <a:pt x="15847" y="3949"/>
                  <a:pt x="15853" y="3949"/>
                </a:cubicBezTo>
                <a:cubicBezTo>
                  <a:pt x="15859" y="3943"/>
                  <a:pt x="15865" y="3931"/>
                  <a:pt x="15871" y="3925"/>
                </a:cubicBezTo>
                <a:cubicBezTo>
                  <a:pt x="15877" y="3925"/>
                  <a:pt x="15877" y="3919"/>
                  <a:pt x="15883" y="3913"/>
                </a:cubicBezTo>
                <a:lnTo>
                  <a:pt x="15889" y="3913"/>
                </a:lnTo>
                <a:cubicBezTo>
                  <a:pt x="15895" y="3913"/>
                  <a:pt x="15901" y="3907"/>
                  <a:pt x="15901" y="3907"/>
                </a:cubicBezTo>
                <a:cubicBezTo>
                  <a:pt x="15919" y="3907"/>
                  <a:pt x="15925" y="3913"/>
                  <a:pt x="15936" y="3919"/>
                </a:cubicBezTo>
                <a:cubicBezTo>
                  <a:pt x="15942" y="3919"/>
                  <a:pt x="15948" y="3919"/>
                  <a:pt x="15948" y="3919"/>
                </a:cubicBezTo>
                <a:cubicBezTo>
                  <a:pt x="15960" y="3919"/>
                  <a:pt x="15966" y="3919"/>
                  <a:pt x="15972" y="3925"/>
                </a:cubicBezTo>
                <a:cubicBezTo>
                  <a:pt x="15978" y="3931"/>
                  <a:pt x="15978" y="3931"/>
                  <a:pt x="15984" y="3931"/>
                </a:cubicBezTo>
                <a:cubicBezTo>
                  <a:pt x="15990" y="3937"/>
                  <a:pt x="15990" y="3949"/>
                  <a:pt x="15990" y="3955"/>
                </a:cubicBezTo>
                <a:cubicBezTo>
                  <a:pt x="15990" y="3967"/>
                  <a:pt x="15990" y="3967"/>
                  <a:pt x="15990" y="3967"/>
                </a:cubicBezTo>
                <a:cubicBezTo>
                  <a:pt x="15990" y="3973"/>
                  <a:pt x="15984" y="3973"/>
                  <a:pt x="15984" y="3978"/>
                </a:cubicBezTo>
                <a:cubicBezTo>
                  <a:pt x="15978" y="3984"/>
                  <a:pt x="15972" y="3984"/>
                  <a:pt x="15972" y="3990"/>
                </a:cubicBezTo>
                <a:cubicBezTo>
                  <a:pt x="15972" y="3990"/>
                  <a:pt x="15972" y="3996"/>
                  <a:pt x="15972" y="4002"/>
                </a:cubicBezTo>
                <a:cubicBezTo>
                  <a:pt x="15966" y="4008"/>
                  <a:pt x="15960" y="4008"/>
                  <a:pt x="15960" y="4020"/>
                </a:cubicBezTo>
                <a:cubicBezTo>
                  <a:pt x="15960" y="4026"/>
                  <a:pt x="15960" y="4032"/>
                  <a:pt x="15966" y="4044"/>
                </a:cubicBezTo>
                <a:cubicBezTo>
                  <a:pt x="15984" y="4044"/>
                  <a:pt x="15984" y="4044"/>
                  <a:pt x="15984" y="4044"/>
                </a:cubicBezTo>
                <a:cubicBezTo>
                  <a:pt x="15996" y="4038"/>
                  <a:pt x="15996" y="4038"/>
                  <a:pt x="15996" y="4038"/>
                </a:cubicBezTo>
                <a:cubicBezTo>
                  <a:pt x="16002" y="4038"/>
                  <a:pt x="16008" y="4032"/>
                  <a:pt x="16014" y="4032"/>
                </a:cubicBezTo>
                <a:cubicBezTo>
                  <a:pt x="16014" y="4032"/>
                  <a:pt x="16019" y="4032"/>
                  <a:pt x="16025" y="4032"/>
                </a:cubicBezTo>
                <a:cubicBezTo>
                  <a:pt x="16031" y="4038"/>
                  <a:pt x="16037" y="4044"/>
                  <a:pt x="16043" y="4050"/>
                </a:cubicBezTo>
                <a:cubicBezTo>
                  <a:pt x="16043" y="4055"/>
                  <a:pt x="16043" y="4062"/>
                  <a:pt x="16049" y="4062"/>
                </a:cubicBezTo>
                <a:cubicBezTo>
                  <a:pt x="16049" y="4073"/>
                  <a:pt x="16049" y="4079"/>
                  <a:pt x="16049" y="4085"/>
                </a:cubicBezTo>
                <a:cubicBezTo>
                  <a:pt x="16055" y="4091"/>
                  <a:pt x="16055" y="4091"/>
                  <a:pt x="16055" y="4097"/>
                </a:cubicBezTo>
                <a:cubicBezTo>
                  <a:pt x="16055" y="4103"/>
                  <a:pt x="16061" y="4103"/>
                  <a:pt x="16061" y="4109"/>
                </a:cubicBezTo>
                <a:cubicBezTo>
                  <a:pt x="16061" y="4115"/>
                  <a:pt x="16073" y="4115"/>
                  <a:pt x="16073" y="4127"/>
                </a:cubicBezTo>
                <a:cubicBezTo>
                  <a:pt x="16073" y="4186"/>
                  <a:pt x="16073" y="4186"/>
                  <a:pt x="16073" y="4186"/>
                </a:cubicBezTo>
                <a:cubicBezTo>
                  <a:pt x="16073" y="4192"/>
                  <a:pt x="16067" y="4198"/>
                  <a:pt x="16061" y="4198"/>
                </a:cubicBezTo>
                <a:cubicBezTo>
                  <a:pt x="16055" y="4204"/>
                  <a:pt x="16049" y="4204"/>
                  <a:pt x="16049" y="4210"/>
                </a:cubicBezTo>
                <a:cubicBezTo>
                  <a:pt x="16049" y="4210"/>
                  <a:pt x="16049" y="4216"/>
                  <a:pt x="16049" y="4221"/>
                </a:cubicBezTo>
                <a:cubicBezTo>
                  <a:pt x="16043" y="4228"/>
                  <a:pt x="16043" y="4228"/>
                  <a:pt x="16043" y="4233"/>
                </a:cubicBezTo>
                <a:cubicBezTo>
                  <a:pt x="16043" y="4263"/>
                  <a:pt x="16043" y="4263"/>
                  <a:pt x="16043" y="4263"/>
                </a:cubicBezTo>
                <a:cubicBezTo>
                  <a:pt x="16102" y="4263"/>
                  <a:pt x="16102" y="4263"/>
                  <a:pt x="16102" y="4263"/>
                </a:cubicBezTo>
                <a:cubicBezTo>
                  <a:pt x="16120" y="4263"/>
                  <a:pt x="16126" y="4251"/>
                  <a:pt x="16138" y="4245"/>
                </a:cubicBezTo>
                <a:cubicBezTo>
                  <a:pt x="16150" y="4239"/>
                  <a:pt x="16150" y="4239"/>
                  <a:pt x="16150" y="4239"/>
                </a:cubicBezTo>
                <a:cubicBezTo>
                  <a:pt x="16156" y="4239"/>
                  <a:pt x="16162" y="4233"/>
                  <a:pt x="16168" y="4233"/>
                </a:cubicBezTo>
                <a:cubicBezTo>
                  <a:pt x="16174" y="4228"/>
                  <a:pt x="16174" y="4221"/>
                  <a:pt x="16180" y="4221"/>
                </a:cubicBezTo>
                <a:cubicBezTo>
                  <a:pt x="16185" y="4221"/>
                  <a:pt x="16185" y="4221"/>
                  <a:pt x="16191" y="4216"/>
                </a:cubicBezTo>
                <a:cubicBezTo>
                  <a:pt x="16197" y="4216"/>
                  <a:pt x="16197" y="4216"/>
                  <a:pt x="16203" y="4210"/>
                </a:cubicBezTo>
                <a:cubicBezTo>
                  <a:pt x="16209" y="4210"/>
                  <a:pt x="16209" y="4204"/>
                  <a:pt x="16215" y="4204"/>
                </a:cubicBezTo>
                <a:cubicBezTo>
                  <a:pt x="16221" y="4204"/>
                  <a:pt x="16227" y="4204"/>
                  <a:pt x="16227" y="4204"/>
                </a:cubicBezTo>
                <a:cubicBezTo>
                  <a:pt x="16233" y="4204"/>
                  <a:pt x="16239" y="4198"/>
                  <a:pt x="16239" y="4192"/>
                </a:cubicBezTo>
                <a:lnTo>
                  <a:pt x="16239" y="4186"/>
                </a:lnTo>
                <a:cubicBezTo>
                  <a:pt x="16239" y="4174"/>
                  <a:pt x="16239" y="4168"/>
                  <a:pt x="16239" y="4162"/>
                </a:cubicBezTo>
                <a:cubicBezTo>
                  <a:pt x="16239" y="4156"/>
                  <a:pt x="16245" y="4150"/>
                  <a:pt x="16245" y="4144"/>
                </a:cubicBezTo>
                <a:cubicBezTo>
                  <a:pt x="16245" y="4144"/>
                  <a:pt x="16245" y="4139"/>
                  <a:pt x="16245" y="4133"/>
                </a:cubicBezTo>
                <a:cubicBezTo>
                  <a:pt x="16245" y="4103"/>
                  <a:pt x="16245" y="4103"/>
                  <a:pt x="16245" y="4103"/>
                </a:cubicBezTo>
                <a:cubicBezTo>
                  <a:pt x="16233" y="4103"/>
                  <a:pt x="16227" y="4103"/>
                  <a:pt x="16215" y="4097"/>
                </a:cubicBezTo>
                <a:cubicBezTo>
                  <a:pt x="16215" y="4091"/>
                  <a:pt x="16209" y="4085"/>
                  <a:pt x="16209" y="4079"/>
                </a:cubicBezTo>
                <a:cubicBezTo>
                  <a:pt x="16209" y="4073"/>
                  <a:pt x="16209" y="4062"/>
                  <a:pt x="16209" y="4055"/>
                </a:cubicBezTo>
                <a:cubicBezTo>
                  <a:pt x="16209" y="4050"/>
                  <a:pt x="16209" y="4050"/>
                  <a:pt x="16209" y="4044"/>
                </a:cubicBezTo>
                <a:cubicBezTo>
                  <a:pt x="16209" y="4038"/>
                  <a:pt x="16203" y="4038"/>
                  <a:pt x="16197" y="4038"/>
                </a:cubicBezTo>
                <a:cubicBezTo>
                  <a:pt x="16191" y="4038"/>
                  <a:pt x="16191" y="4032"/>
                  <a:pt x="16185" y="4032"/>
                </a:cubicBezTo>
                <a:cubicBezTo>
                  <a:pt x="16180" y="4026"/>
                  <a:pt x="16180" y="4020"/>
                  <a:pt x="16180" y="4020"/>
                </a:cubicBezTo>
                <a:cubicBezTo>
                  <a:pt x="16174" y="4014"/>
                  <a:pt x="16168" y="4014"/>
                  <a:pt x="16168" y="4014"/>
                </a:cubicBezTo>
                <a:cubicBezTo>
                  <a:pt x="16162" y="4008"/>
                  <a:pt x="16156" y="4008"/>
                  <a:pt x="16156" y="4002"/>
                </a:cubicBezTo>
                <a:cubicBezTo>
                  <a:pt x="16150" y="4002"/>
                  <a:pt x="16156" y="3996"/>
                  <a:pt x="16150" y="3990"/>
                </a:cubicBezTo>
                <a:cubicBezTo>
                  <a:pt x="16150" y="3990"/>
                  <a:pt x="16144" y="3984"/>
                  <a:pt x="16144" y="3978"/>
                </a:cubicBezTo>
                <a:cubicBezTo>
                  <a:pt x="16138" y="3973"/>
                  <a:pt x="16144" y="3973"/>
                  <a:pt x="16144" y="3961"/>
                </a:cubicBezTo>
                <a:cubicBezTo>
                  <a:pt x="16144" y="3949"/>
                  <a:pt x="16144" y="3943"/>
                  <a:pt x="16144" y="3931"/>
                </a:cubicBezTo>
                <a:cubicBezTo>
                  <a:pt x="16150" y="3925"/>
                  <a:pt x="16150" y="3925"/>
                  <a:pt x="16156" y="3919"/>
                </a:cubicBezTo>
                <a:cubicBezTo>
                  <a:pt x="16156" y="3919"/>
                  <a:pt x="16156" y="3913"/>
                  <a:pt x="16162" y="3907"/>
                </a:cubicBezTo>
                <a:cubicBezTo>
                  <a:pt x="16162" y="3907"/>
                  <a:pt x="16162" y="3901"/>
                  <a:pt x="16162" y="3895"/>
                </a:cubicBezTo>
                <a:cubicBezTo>
                  <a:pt x="16168" y="3895"/>
                  <a:pt x="16174" y="3901"/>
                  <a:pt x="16174" y="3895"/>
                </a:cubicBezTo>
                <a:cubicBezTo>
                  <a:pt x="16185" y="3895"/>
                  <a:pt x="16191" y="3895"/>
                  <a:pt x="16203" y="3889"/>
                </a:cubicBezTo>
                <a:cubicBezTo>
                  <a:pt x="16209" y="3889"/>
                  <a:pt x="16209" y="3889"/>
                  <a:pt x="16209" y="3889"/>
                </a:cubicBezTo>
                <a:cubicBezTo>
                  <a:pt x="16221" y="3889"/>
                  <a:pt x="16227" y="3889"/>
                  <a:pt x="16233" y="3889"/>
                </a:cubicBezTo>
                <a:cubicBezTo>
                  <a:pt x="16233" y="3789"/>
                  <a:pt x="16233" y="3789"/>
                  <a:pt x="16233" y="3789"/>
                </a:cubicBezTo>
                <a:cubicBezTo>
                  <a:pt x="16233" y="3783"/>
                  <a:pt x="16239" y="3783"/>
                  <a:pt x="16239" y="3777"/>
                </a:cubicBezTo>
                <a:cubicBezTo>
                  <a:pt x="16239" y="3777"/>
                  <a:pt x="16239" y="3771"/>
                  <a:pt x="16239" y="3765"/>
                </a:cubicBezTo>
                <a:cubicBezTo>
                  <a:pt x="16245" y="3765"/>
                  <a:pt x="16245" y="3759"/>
                  <a:pt x="16251" y="3753"/>
                </a:cubicBezTo>
                <a:cubicBezTo>
                  <a:pt x="16251" y="3753"/>
                  <a:pt x="16257" y="3759"/>
                  <a:pt x="16262" y="3753"/>
                </a:cubicBezTo>
                <a:cubicBezTo>
                  <a:pt x="16262" y="3753"/>
                  <a:pt x="16269" y="3753"/>
                  <a:pt x="16274" y="3747"/>
                </a:cubicBezTo>
                <a:cubicBezTo>
                  <a:pt x="16286" y="3741"/>
                  <a:pt x="16286" y="3735"/>
                  <a:pt x="16292" y="3723"/>
                </a:cubicBezTo>
                <a:cubicBezTo>
                  <a:pt x="16298" y="3718"/>
                  <a:pt x="16298" y="3718"/>
                  <a:pt x="16304" y="3712"/>
                </a:cubicBezTo>
                <a:cubicBezTo>
                  <a:pt x="16310" y="3706"/>
                  <a:pt x="16316" y="3694"/>
                  <a:pt x="16322" y="3694"/>
                </a:cubicBezTo>
                <a:cubicBezTo>
                  <a:pt x="16328" y="3688"/>
                  <a:pt x="16328" y="3694"/>
                  <a:pt x="16334" y="3694"/>
                </a:cubicBezTo>
                <a:cubicBezTo>
                  <a:pt x="16340" y="3694"/>
                  <a:pt x="16340" y="3694"/>
                  <a:pt x="16346" y="3694"/>
                </a:cubicBezTo>
                <a:cubicBezTo>
                  <a:pt x="16363" y="3700"/>
                  <a:pt x="16375" y="3712"/>
                  <a:pt x="16393" y="3723"/>
                </a:cubicBezTo>
                <a:cubicBezTo>
                  <a:pt x="16393" y="3723"/>
                  <a:pt x="16399" y="3723"/>
                  <a:pt x="16405" y="3723"/>
                </a:cubicBezTo>
                <a:cubicBezTo>
                  <a:pt x="16411" y="3723"/>
                  <a:pt x="16417" y="3718"/>
                  <a:pt x="16428" y="3718"/>
                </a:cubicBezTo>
                <a:cubicBezTo>
                  <a:pt x="16428" y="3712"/>
                  <a:pt x="16435" y="3712"/>
                  <a:pt x="16435" y="3712"/>
                </a:cubicBezTo>
                <a:cubicBezTo>
                  <a:pt x="16440" y="3706"/>
                  <a:pt x="16440" y="3700"/>
                  <a:pt x="16446" y="3700"/>
                </a:cubicBezTo>
                <a:cubicBezTo>
                  <a:pt x="16452" y="3694"/>
                  <a:pt x="16452" y="3694"/>
                  <a:pt x="16458" y="3688"/>
                </a:cubicBezTo>
                <a:cubicBezTo>
                  <a:pt x="16458" y="3688"/>
                  <a:pt x="16464" y="3688"/>
                  <a:pt x="16470" y="3688"/>
                </a:cubicBezTo>
                <a:cubicBezTo>
                  <a:pt x="16476" y="3688"/>
                  <a:pt x="16470" y="3682"/>
                  <a:pt x="16476" y="3676"/>
                </a:cubicBezTo>
                <a:cubicBezTo>
                  <a:pt x="16488" y="3676"/>
                  <a:pt x="16494" y="3682"/>
                  <a:pt x="16500" y="3676"/>
                </a:cubicBezTo>
                <a:cubicBezTo>
                  <a:pt x="16506" y="3676"/>
                  <a:pt x="16506" y="3676"/>
                  <a:pt x="16512" y="3670"/>
                </a:cubicBezTo>
                <a:cubicBezTo>
                  <a:pt x="16517" y="3670"/>
                  <a:pt x="16517" y="3670"/>
                  <a:pt x="16523" y="3670"/>
                </a:cubicBezTo>
                <a:cubicBezTo>
                  <a:pt x="16529" y="3664"/>
                  <a:pt x="16529" y="3664"/>
                  <a:pt x="16535" y="3658"/>
                </a:cubicBezTo>
                <a:lnTo>
                  <a:pt x="16535" y="3652"/>
                </a:lnTo>
                <a:cubicBezTo>
                  <a:pt x="16541" y="3641"/>
                  <a:pt x="16553" y="3635"/>
                  <a:pt x="16565" y="3629"/>
                </a:cubicBezTo>
                <a:cubicBezTo>
                  <a:pt x="16565" y="3623"/>
                  <a:pt x="16571" y="3623"/>
                  <a:pt x="16577" y="3623"/>
                </a:cubicBezTo>
                <a:cubicBezTo>
                  <a:pt x="16577" y="3617"/>
                  <a:pt x="16577" y="3611"/>
                  <a:pt x="16583" y="3611"/>
                </a:cubicBezTo>
                <a:cubicBezTo>
                  <a:pt x="16583" y="3605"/>
                  <a:pt x="16589" y="3605"/>
                  <a:pt x="16589" y="3599"/>
                </a:cubicBezTo>
                <a:cubicBezTo>
                  <a:pt x="16606" y="3587"/>
                  <a:pt x="16606" y="3575"/>
                  <a:pt x="16624" y="3563"/>
                </a:cubicBezTo>
                <a:cubicBezTo>
                  <a:pt x="16624" y="3557"/>
                  <a:pt x="16630" y="3557"/>
                  <a:pt x="16636" y="3557"/>
                </a:cubicBezTo>
                <a:cubicBezTo>
                  <a:pt x="16642" y="3546"/>
                  <a:pt x="16648" y="3540"/>
                  <a:pt x="16654" y="3534"/>
                </a:cubicBezTo>
                <a:cubicBezTo>
                  <a:pt x="16654" y="3528"/>
                  <a:pt x="16654" y="3522"/>
                  <a:pt x="16654" y="3522"/>
                </a:cubicBezTo>
                <a:cubicBezTo>
                  <a:pt x="16654" y="3516"/>
                  <a:pt x="16660" y="3516"/>
                  <a:pt x="16660" y="3510"/>
                </a:cubicBezTo>
                <a:cubicBezTo>
                  <a:pt x="16666" y="3504"/>
                  <a:pt x="16666" y="3504"/>
                  <a:pt x="16666" y="3498"/>
                </a:cubicBezTo>
                <a:cubicBezTo>
                  <a:pt x="16672" y="3492"/>
                  <a:pt x="16672" y="3486"/>
                  <a:pt x="16672" y="3475"/>
                </a:cubicBezTo>
                <a:cubicBezTo>
                  <a:pt x="16678" y="3468"/>
                  <a:pt x="16683" y="3468"/>
                  <a:pt x="16683" y="3463"/>
                </a:cubicBezTo>
                <a:cubicBezTo>
                  <a:pt x="16689" y="3451"/>
                  <a:pt x="16695" y="3451"/>
                  <a:pt x="16707" y="3439"/>
                </a:cubicBezTo>
                <a:cubicBezTo>
                  <a:pt x="16707" y="3439"/>
                  <a:pt x="16713" y="3439"/>
                  <a:pt x="16719" y="3433"/>
                </a:cubicBezTo>
                <a:cubicBezTo>
                  <a:pt x="16719" y="3433"/>
                  <a:pt x="16719" y="3427"/>
                  <a:pt x="16725" y="3421"/>
                </a:cubicBezTo>
                <a:cubicBezTo>
                  <a:pt x="16725" y="3421"/>
                  <a:pt x="16731" y="3427"/>
                  <a:pt x="16737" y="3421"/>
                </a:cubicBezTo>
                <a:cubicBezTo>
                  <a:pt x="16743" y="3421"/>
                  <a:pt x="16749" y="3409"/>
                  <a:pt x="16755" y="3403"/>
                </a:cubicBezTo>
                <a:cubicBezTo>
                  <a:pt x="16760" y="3397"/>
                  <a:pt x="16760" y="3397"/>
                  <a:pt x="16767" y="3391"/>
                </a:cubicBezTo>
                <a:cubicBezTo>
                  <a:pt x="16767" y="3391"/>
                  <a:pt x="16767" y="3386"/>
                  <a:pt x="16772" y="3380"/>
                </a:cubicBezTo>
                <a:cubicBezTo>
                  <a:pt x="16772" y="3374"/>
                  <a:pt x="16778" y="3374"/>
                  <a:pt x="16784" y="3368"/>
                </a:cubicBezTo>
                <a:cubicBezTo>
                  <a:pt x="16784" y="3368"/>
                  <a:pt x="16790" y="3362"/>
                  <a:pt x="16796" y="3356"/>
                </a:cubicBezTo>
                <a:cubicBezTo>
                  <a:pt x="16796" y="3356"/>
                  <a:pt x="16802" y="3356"/>
                  <a:pt x="16808" y="3350"/>
                </a:cubicBezTo>
                <a:cubicBezTo>
                  <a:pt x="16808" y="3344"/>
                  <a:pt x="16802" y="3338"/>
                  <a:pt x="16808" y="3326"/>
                </a:cubicBezTo>
                <a:cubicBezTo>
                  <a:pt x="16808" y="3320"/>
                  <a:pt x="16808" y="3320"/>
                  <a:pt x="16808" y="3314"/>
                </a:cubicBezTo>
                <a:cubicBezTo>
                  <a:pt x="16808" y="3309"/>
                  <a:pt x="16808" y="3303"/>
                  <a:pt x="16808" y="3291"/>
                </a:cubicBezTo>
                <a:cubicBezTo>
                  <a:pt x="16808" y="3279"/>
                  <a:pt x="16808" y="3279"/>
                  <a:pt x="16808" y="3279"/>
                </a:cubicBezTo>
                <a:cubicBezTo>
                  <a:pt x="16808" y="3279"/>
                  <a:pt x="16814" y="3273"/>
                  <a:pt x="16814" y="3267"/>
                </a:cubicBezTo>
                <a:cubicBezTo>
                  <a:pt x="16820" y="3267"/>
                  <a:pt x="16826" y="3261"/>
                  <a:pt x="16826" y="3261"/>
                </a:cubicBezTo>
                <a:cubicBezTo>
                  <a:pt x="16832" y="3249"/>
                  <a:pt x="16826" y="3237"/>
                  <a:pt x="16826" y="3225"/>
                </a:cubicBezTo>
                <a:cubicBezTo>
                  <a:pt x="16826" y="3208"/>
                  <a:pt x="16826" y="3208"/>
                  <a:pt x="16826" y="3208"/>
                </a:cubicBezTo>
                <a:cubicBezTo>
                  <a:pt x="16826" y="3202"/>
                  <a:pt x="16826" y="3202"/>
                  <a:pt x="16826" y="3196"/>
                </a:cubicBezTo>
                <a:cubicBezTo>
                  <a:pt x="16826" y="3184"/>
                  <a:pt x="16826" y="3184"/>
                  <a:pt x="16826" y="3184"/>
                </a:cubicBezTo>
                <a:cubicBezTo>
                  <a:pt x="16826" y="3178"/>
                  <a:pt x="16826" y="3178"/>
                  <a:pt x="16826" y="3172"/>
                </a:cubicBezTo>
                <a:cubicBezTo>
                  <a:pt x="16826" y="3166"/>
                  <a:pt x="16832" y="3166"/>
                  <a:pt x="16832" y="3160"/>
                </a:cubicBezTo>
                <a:cubicBezTo>
                  <a:pt x="16838" y="3160"/>
                  <a:pt x="16832" y="3154"/>
                  <a:pt x="16832" y="3148"/>
                </a:cubicBezTo>
                <a:cubicBezTo>
                  <a:pt x="16838" y="3142"/>
                  <a:pt x="16838" y="3137"/>
                  <a:pt x="16838" y="3125"/>
                </a:cubicBezTo>
                <a:cubicBezTo>
                  <a:pt x="16844" y="3119"/>
                  <a:pt x="16849" y="3119"/>
                  <a:pt x="16849" y="3113"/>
                </a:cubicBezTo>
                <a:cubicBezTo>
                  <a:pt x="16855" y="3113"/>
                  <a:pt x="16855" y="3107"/>
                  <a:pt x="16855" y="3107"/>
                </a:cubicBezTo>
                <a:cubicBezTo>
                  <a:pt x="16861" y="3101"/>
                  <a:pt x="16861" y="3095"/>
                  <a:pt x="16867" y="3095"/>
                </a:cubicBezTo>
                <a:cubicBezTo>
                  <a:pt x="16867" y="3095"/>
                  <a:pt x="16873" y="3095"/>
                  <a:pt x="16879" y="3095"/>
                </a:cubicBezTo>
                <a:cubicBezTo>
                  <a:pt x="16879" y="3101"/>
                  <a:pt x="16879" y="3107"/>
                  <a:pt x="16885" y="3107"/>
                </a:cubicBezTo>
                <a:cubicBezTo>
                  <a:pt x="16885" y="3107"/>
                  <a:pt x="16891" y="3107"/>
                  <a:pt x="16891" y="3113"/>
                </a:cubicBezTo>
                <a:cubicBezTo>
                  <a:pt x="16897" y="3113"/>
                  <a:pt x="16903" y="3113"/>
                  <a:pt x="16903" y="3119"/>
                </a:cubicBezTo>
                <a:cubicBezTo>
                  <a:pt x="16909" y="3125"/>
                  <a:pt x="16915" y="3125"/>
                  <a:pt x="16915" y="3131"/>
                </a:cubicBezTo>
                <a:cubicBezTo>
                  <a:pt x="16915" y="3137"/>
                  <a:pt x="16909" y="3137"/>
                  <a:pt x="16909" y="3142"/>
                </a:cubicBezTo>
                <a:cubicBezTo>
                  <a:pt x="16909" y="3148"/>
                  <a:pt x="16909" y="3148"/>
                  <a:pt x="16903" y="3154"/>
                </a:cubicBezTo>
                <a:cubicBezTo>
                  <a:pt x="16903" y="3160"/>
                  <a:pt x="16903" y="3166"/>
                  <a:pt x="16903" y="3172"/>
                </a:cubicBezTo>
                <a:cubicBezTo>
                  <a:pt x="16903" y="3184"/>
                  <a:pt x="16909" y="3190"/>
                  <a:pt x="16909" y="3196"/>
                </a:cubicBezTo>
                <a:cubicBezTo>
                  <a:pt x="16915" y="3220"/>
                  <a:pt x="16909" y="3231"/>
                  <a:pt x="16909" y="3249"/>
                </a:cubicBezTo>
                <a:cubicBezTo>
                  <a:pt x="16909" y="3261"/>
                  <a:pt x="16915" y="3273"/>
                  <a:pt x="16909" y="3285"/>
                </a:cubicBezTo>
                <a:cubicBezTo>
                  <a:pt x="16909" y="3291"/>
                  <a:pt x="16915" y="3297"/>
                  <a:pt x="16909" y="3297"/>
                </a:cubicBezTo>
                <a:cubicBezTo>
                  <a:pt x="16909" y="3303"/>
                  <a:pt x="16903" y="3303"/>
                  <a:pt x="16903" y="3309"/>
                </a:cubicBezTo>
                <a:cubicBezTo>
                  <a:pt x="16897" y="3314"/>
                  <a:pt x="16891" y="3314"/>
                  <a:pt x="16891" y="3320"/>
                </a:cubicBezTo>
                <a:cubicBezTo>
                  <a:pt x="16891" y="3326"/>
                  <a:pt x="16891" y="3326"/>
                  <a:pt x="16891" y="3338"/>
                </a:cubicBezTo>
                <a:cubicBezTo>
                  <a:pt x="16891" y="3344"/>
                  <a:pt x="16891" y="3344"/>
                  <a:pt x="16891" y="3350"/>
                </a:cubicBezTo>
                <a:cubicBezTo>
                  <a:pt x="16891" y="3368"/>
                  <a:pt x="16897" y="3374"/>
                  <a:pt x="16903" y="3386"/>
                </a:cubicBezTo>
                <a:cubicBezTo>
                  <a:pt x="16909" y="3397"/>
                  <a:pt x="16909" y="3403"/>
                  <a:pt x="16909" y="3415"/>
                </a:cubicBezTo>
                <a:cubicBezTo>
                  <a:pt x="16909" y="3421"/>
                  <a:pt x="16909" y="3427"/>
                  <a:pt x="16909" y="3433"/>
                </a:cubicBezTo>
                <a:cubicBezTo>
                  <a:pt x="16909" y="3439"/>
                  <a:pt x="16903" y="3439"/>
                  <a:pt x="16897" y="3439"/>
                </a:cubicBezTo>
                <a:cubicBezTo>
                  <a:pt x="16891" y="3445"/>
                  <a:pt x="16885" y="3445"/>
                  <a:pt x="16885" y="3451"/>
                </a:cubicBezTo>
                <a:cubicBezTo>
                  <a:pt x="16885" y="3457"/>
                  <a:pt x="16885" y="3463"/>
                  <a:pt x="16885" y="3468"/>
                </a:cubicBezTo>
                <a:cubicBezTo>
                  <a:pt x="16885" y="3475"/>
                  <a:pt x="16885" y="3480"/>
                  <a:pt x="16885" y="3486"/>
                </a:cubicBezTo>
                <a:cubicBezTo>
                  <a:pt x="16885" y="3492"/>
                  <a:pt x="16891" y="3492"/>
                  <a:pt x="16891" y="3498"/>
                </a:cubicBezTo>
                <a:cubicBezTo>
                  <a:pt x="16891" y="3504"/>
                  <a:pt x="16885" y="3504"/>
                  <a:pt x="16885" y="3510"/>
                </a:cubicBezTo>
                <a:cubicBezTo>
                  <a:pt x="16909" y="3510"/>
                  <a:pt x="16909" y="3510"/>
                  <a:pt x="16909" y="3510"/>
                </a:cubicBezTo>
                <a:cubicBezTo>
                  <a:pt x="16909" y="3504"/>
                  <a:pt x="16915" y="3510"/>
                  <a:pt x="16921" y="3504"/>
                </a:cubicBezTo>
                <a:cubicBezTo>
                  <a:pt x="16921" y="3498"/>
                  <a:pt x="16921" y="3498"/>
                  <a:pt x="16921" y="3492"/>
                </a:cubicBezTo>
                <a:cubicBezTo>
                  <a:pt x="16926" y="3480"/>
                  <a:pt x="16926" y="3480"/>
                  <a:pt x="16926" y="3480"/>
                </a:cubicBezTo>
                <a:cubicBezTo>
                  <a:pt x="16933" y="3475"/>
                  <a:pt x="16933" y="3475"/>
                  <a:pt x="16938" y="3468"/>
                </a:cubicBezTo>
                <a:cubicBezTo>
                  <a:pt x="16938" y="3468"/>
                  <a:pt x="16938" y="3463"/>
                  <a:pt x="16944" y="3457"/>
                </a:cubicBezTo>
                <a:cubicBezTo>
                  <a:pt x="16944" y="3463"/>
                  <a:pt x="16950" y="3457"/>
                  <a:pt x="16956" y="3463"/>
                </a:cubicBezTo>
                <a:cubicBezTo>
                  <a:pt x="16956" y="3475"/>
                  <a:pt x="16950" y="3480"/>
                  <a:pt x="16956" y="3486"/>
                </a:cubicBezTo>
                <a:cubicBezTo>
                  <a:pt x="16956" y="3492"/>
                  <a:pt x="16962" y="3492"/>
                  <a:pt x="16968" y="3492"/>
                </a:cubicBezTo>
                <a:cubicBezTo>
                  <a:pt x="16974" y="3504"/>
                  <a:pt x="16986" y="3504"/>
                  <a:pt x="16998" y="3504"/>
                </a:cubicBezTo>
                <a:cubicBezTo>
                  <a:pt x="16998" y="3498"/>
                  <a:pt x="16998" y="3498"/>
                  <a:pt x="16998" y="3492"/>
                </a:cubicBezTo>
                <a:cubicBezTo>
                  <a:pt x="16998" y="3486"/>
                  <a:pt x="16998" y="3486"/>
                  <a:pt x="16992" y="3480"/>
                </a:cubicBezTo>
                <a:cubicBezTo>
                  <a:pt x="16992" y="3480"/>
                  <a:pt x="16992" y="3475"/>
                  <a:pt x="16992" y="3468"/>
                </a:cubicBezTo>
                <a:cubicBezTo>
                  <a:pt x="16992" y="3463"/>
                  <a:pt x="16986" y="3463"/>
                  <a:pt x="16980" y="3457"/>
                </a:cubicBezTo>
                <a:cubicBezTo>
                  <a:pt x="16980" y="3451"/>
                  <a:pt x="16974" y="3457"/>
                  <a:pt x="16968" y="3451"/>
                </a:cubicBezTo>
                <a:cubicBezTo>
                  <a:pt x="16968" y="3445"/>
                  <a:pt x="16968" y="3439"/>
                  <a:pt x="16962" y="3439"/>
                </a:cubicBezTo>
                <a:cubicBezTo>
                  <a:pt x="16962" y="3433"/>
                  <a:pt x="16950" y="3433"/>
                  <a:pt x="16950" y="3427"/>
                </a:cubicBezTo>
                <a:cubicBezTo>
                  <a:pt x="16944" y="3421"/>
                  <a:pt x="16950" y="3415"/>
                  <a:pt x="16944" y="3403"/>
                </a:cubicBezTo>
                <a:cubicBezTo>
                  <a:pt x="16944" y="3397"/>
                  <a:pt x="16938" y="3397"/>
                  <a:pt x="16938" y="3391"/>
                </a:cubicBezTo>
                <a:cubicBezTo>
                  <a:pt x="16933" y="3386"/>
                  <a:pt x="16926" y="3380"/>
                  <a:pt x="16926" y="3368"/>
                </a:cubicBezTo>
                <a:cubicBezTo>
                  <a:pt x="16926" y="3356"/>
                  <a:pt x="16944" y="3356"/>
                  <a:pt x="16950" y="3344"/>
                </a:cubicBezTo>
                <a:cubicBezTo>
                  <a:pt x="16950" y="3344"/>
                  <a:pt x="16956" y="3344"/>
                  <a:pt x="16956" y="3338"/>
                </a:cubicBezTo>
                <a:cubicBezTo>
                  <a:pt x="16956" y="3332"/>
                  <a:pt x="16956" y="3326"/>
                  <a:pt x="16956" y="3320"/>
                </a:cubicBezTo>
                <a:cubicBezTo>
                  <a:pt x="16956" y="3320"/>
                  <a:pt x="16956" y="3314"/>
                  <a:pt x="16956" y="3309"/>
                </a:cubicBezTo>
                <a:cubicBezTo>
                  <a:pt x="16956" y="3303"/>
                  <a:pt x="16968" y="3309"/>
                  <a:pt x="16968" y="3303"/>
                </a:cubicBezTo>
                <a:cubicBezTo>
                  <a:pt x="16968" y="3303"/>
                  <a:pt x="16968" y="3297"/>
                  <a:pt x="16974" y="3291"/>
                </a:cubicBezTo>
                <a:cubicBezTo>
                  <a:pt x="16980" y="3291"/>
                  <a:pt x="16974" y="3279"/>
                  <a:pt x="16980" y="3279"/>
                </a:cubicBezTo>
                <a:cubicBezTo>
                  <a:pt x="16992" y="3279"/>
                  <a:pt x="16998" y="3285"/>
                  <a:pt x="17004" y="3291"/>
                </a:cubicBezTo>
                <a:cubicBezTo>
                  <a:pt x="17015" y="3297"/>
                  <a:pt x="17015" y="3309"/>
                  <a:pt x="17027" y="3309"/>
                </a:cubicBezTo>
                <a:cubicBezTo>
                  <a:pt x="17033" y="3309"/>
                  <a:pt x="17033" y="3303"/>
                  <a:pt x="17039" y="3297"/>
                </a:cubicBezTo>
                <a:cubicBezTo>
                  <a:pt x="17039" y="3297"/>
                  <a:pt x="17039" y="3291"/>
                  <a:pt x="17039" y="3285"/>
                </a:cubicBezTo>
                <a:cubicBezTo>
                  <a:pt x="17039" y="3285"/>
                  <a:pt x="17033" y="3279"/>
                  <a:pt x="17033" y="3273"/>
                </a:cubicBezTo>
                <a:cubicBezTo>
                  <a:pt x="17033" y="3273"/>
                  <a:pt x="17033" y="3267"/>
                  <a:pt x="17033" y="3261"/>
                </a:cubicBezTo>
                <a:cubicBezTo>
                  <a:pt x="17033" y="3255"/>
                  <a:pt x="17027" y="3249"/>
                  <a:pt x="17027" y="3243"/>
                </a:cubicBezTo>
                <a:cubicBezTo>
                  <a:pt x="17027" y="3237"/>
                  <a:pt x="17027" y="3231"/>
                  <a:pt x="17027" y="3231"/>
                </a:cubicBezTo>
                <a:cubicBezTo>
                  <a:pt x="17027" y="3225"/>
                  <a:pt x="17021" y="3220"/>
                  <a:pt x="17021" y="3214"/>
                </a:cubicBezTo>
                <a:cubicBezTo>
                  <a:pt x="17021" y="3208"/>
                  <a:pt x="17015" y="3208"/>
                  <a:pt x="17015" y="3202"/>
                </a:cubicBezTo>
                <a:cubicBezTo>
                  <a:pt x="17010" y="3190"/>
                  <a:pt x="17015" y="3184"/>
                  <a:pt x="17015" y="3172"/>
                </a:cubicBezTo>
                <a:cubicBezTo>
                  <a:pt x="17015" y="3166"/>
                  <a:pt x="17015" y="3160"/>
                  <a:pt x="17015" y="3160"/>
                </a:cubicBezTo>
                <a:cubicBezTo>
                  <a:pt x="17010" y="3154"/>
                  <a:pt x="17010" y="3154"/>
                  <a:pt x="17004" y="3148"/>
                </a:cubicBezTo>
                <a:cubicBezTo>
                  <a:pt x="17004" y="3142"/>
                  <a:pt x="17004" y="3137"/>
                  <a:pt x="16998" y="3137"/>
                </a:cubicBezTo>
                <a:cubicBezTo>
                  <a:pt x="16992" y="3125"/>
                  <a:pt x="16986" y="3125"/>
                  <a:pt x="16980" y="3113"/>
                </a:cubicBezTo>
                <a:cubicBezTo>
                  <a:pt x="16980" y="3107"/>
                  <a:pt x="16974" y="3107"/>
                  <a:pt x="16974" y="3101"/>
                </a:cubicBezTo>
                <a:cubicBezTo>
                  <a:pt x="16974" y="3095"/>
                  <a:pt x="16974" y="3095"/>
                  <a:pt x="16974" y="3089"/>
                </a:cubicBezTo>
                <a:cubicBezTo>
                  <a:pt x="16974" y="3083"/>
                  <a:pt x="16974" y="3083"/>
                  <a:pt x="16974" y="3077"/>
                </a:cubicBezTo>
                <a:cubicBezTo>
                  <a:pt x="16974" y="3071"/>
                  <a:pt x="16974" y="3071"/>
                  <a:pt x="16974" y="3065"/>
                </a:cubicBezTo>
                <a:cubicBezTo>
                  <a:pt x="16974" y="3054"/>
                  <a:pt x="16974" y="3054"/>
                  <a:pt x="16974" y="3054"/>
                </a:cubicBezTo>
                <a:cubicBezTo>
                  <a:pt x="16974" y="3048"/>
                  <a:pt x="16980" y="3048"/>
                  <a:pt x="16980" y="3042"/>
                </a:cubicBezTo>
                <a:cubicBezTo>
                  <a:pt x="16980" y="3036"/>
                  <a:pt x="16974" y="3036"/>
                  <a:pt x="16974" y="3030"/>
                </a:cubicBezTo>
                <a:cubicBezTo>
                  <a:pt x="16974" y="3024"/>
                  <a:pt x="16980" y="3024"/>
                  <a:pt x="16980" y="3018"/>
                </a:cubicBezTo>
                <a:cubicBezTo>
                  <a:pt x="16980" y="3012"/>
                  <a:pt x="16974" y="3012"/>
                  <a:pt x="16974" y="3006"/>
                </a:cubicBezTo>
                <a:lnTo>
                  <a:pt x="16962" y="3006"/>
                </a:lnTo>
                <a:cubicBezTo>
                  <a:pt x="16956" y="2994"/>
                  <a:pt x="16962" y="2988"/>
                  <a:pt x="16962" y="2982"/>
                </a:cubicBezTo>
                <a:cubicBezTo>
                  <a:pt x="16956" y="2976"/>
                  <a:pt x="16956" y="2965"/>
                  <a:pt x="16956" y="2959"/>
                </a:cubicBezTo>
                <a:cubicBezTo>
                  <a:pt x="16950" y="2947"/>
                  <a:pt x="16956" y="2941"/>
                  <a:pt x="16956" y="2935"/>
                </a:cubicBezTo>
                <a:cubicBezTo>
                  <a:pt x="16956" y="2923"/>
                  <a:pt x="16950" y="2917"/>
                  <a:pt x="16950" y="2911"/>
                </a:cubicBezTo>
                <a:cubicBezTo>
                  <a:pt x="16926" y="2911"/>
                  <a:pt x="16926" y="2911"/>
                  <a:pt x="16926" y="2911"/>
                </a:cubicBezTo>
                <a:cubicBezTo>
                  <a:pt x="16926" y="2994"/>
                  <a:pt x="16926" y="2994"/>
                  <a:pt x="16926" y="2994"/>
                </a:cubicBezTo>
                <a:cubicBezTo>
                  <a:pt x="16921" y="2994"/>
                  <a:pt x="16915" y="2994"/>
                  <a:pt x="16909" y="2994"/>
                </a:cubicBezTo>
                <a:cubicBezTo>
                  <a:pt x="16903" y="2994"/>
                  <a:pt x="16903" y="2994"/>
                  <a:pt x="16897" y="3000"/>
                </a:cubicBezTo>
                <a:cubicBezTo>
                  <a:pt x="16897" y="3012"/>
                  <a:pt x="16897" y="3012"/>
                  <a:pt x="16897" y="3012"/>
                </a:cubicBezTo>
                <a:cubicBezTo>
                  <a:pt x="16897" y="3012"/>
                  <a:pt x="16897" y="3018"/>
                  <a:pt x="16897" y="3024"/>
                </a:cubicBezTo>
                <a:cubicBezTo>
                  <a:pt x="16897" y="3036"/>
                  <a:pt x="16897" y="3036"/>
                  <a:pt x="16897" y="3036"/>
                </a:cubicBezTo>
                <a:cubicBezTo>
                  <a:pt x="16903" y="3036"/>
                  <a:pt x="16903" y="3042"/>
                  <a:pt x="16903" y="3042"/>
                </a:cubicBezTo>
                <a:cubicBezTo>
                  <a:pt x="16909" y="3054"/>
                  <a:pt x="16903" y="3059"/>
                  <a:pt x="16903" y="3065"/>
                </a:cubicBezTo>
                <a:cubicBezTo>
                  <a:pt x="16885" y="3065"/>
                  <a:pt x="16885" y="3065"/>
                  <a:pt x="16885" y="3065"/>
                </a:cubicBezTo>
                <a:cubicBezTo>
                  <a:pt x="16879" y="3065"/>
                  <a:pt x="16873" y="3065"/>
                  <a:pt x="16873" y="3065"/>
                </a:cubicBezTo>
                <a:cubicBezTo>
                  <a:pt x="16873" y="3059"/>
                  <a:pt x="16867" y="3059"/>
                  <a:pt x="16867" y="3054"/>
                </a:cubicBezTo>
                <a:cubicBezTo>
                  <a:pt x="16867" y="3048"/>
                  <a:pt x="16873" y="3048"/>
                  <a:pt x="16873" y="3042"/>
                </a:cubicBezTo>
                <a:cubicBezTo>
                  <a:pt x="16873" y="3036"/>
                  <a:pt x="16873" y="3036"/>
                  <a:pt x="16873" y="3030"/>
                </a:cubicBezTo>
                <a:cubicBezTo>
                  <a:pt x="16873" y="3024"/>
                  <a:pt x="16879" y="3018"/>
                  <a:pt x="16879" y="3006"/>
                </a:cubicBezTo>
                <a:cubicBezTo>
                  <a:pt x="16879" y="2994"/>
                  <a:pt x="16879" y="2994"/>
                  <a:pt x="16879" y="2994"/>
                </a:cubicBezTo>
                <a:cubicBezTo>
                  <a:pt x="16873" y="2988"/>
                  <a:pt x="16873" y="2988"/>
                  <a:pt x="16867" y="2982"/>
                </a:cubicBezTo>
                <a:cubicBezTo>
                  <a:pt x="16867" y="2976"/>
                  <a:pt x="16861" y="2976"/>
                  <a:pt x="16855" y="2971"/>
                </a:cubicBezTo>
                <a:cubicBezTo>
                  <a:pt x="16855" y="2971"/>
                  <a:pt x="16849" y="2965"/>
                  <a:pt x="16844" y="2965"/>
                </a:cubicBezTo>
                <a:cubicBezTo>
                  <a:pt x="16844" y="2965"/>
                  <a:pt x="16838" y="2965"/>
                  <a:pt x="16832" y="2965"/>
                </a:cubicBezTo>
                <a:cubicBezTo>
                  <a:pt x="16826" y="2965"/>
                  <a:pt x="16826" y="2959"/>
                  <a:pt x="16820" y="2959"/>
                </a:cubicBezTo>
                <a:cubicBezTo>
                  <a:pt x="16814" y="2953"/>
                  <a:pt x="16820" y="2947"/>
                  <a:pt x="16814" y="2947"/>
                </a:cubicBezTo>
                <a:cubicBezTo>
                  <a:pt x="16814" y="2941"/>
                  <a:pt x="16808" y="2941"/>
                  <a:pt x="16802" y="2941"/>
                </a:cubicBezTo>
                <a:cubicBezTo>
                  <a:pt x="16790" y="2935"/>
                  <a:pt x="16778" y="2923"/>
                  <a:pt x="16767" y="2911"/>
                </a:cubicBezTo>
                <a:cubicBezTo>
                  <a:pt x="16737" y="2911"/>
                  <a:pt x="16737" y="2911"/>
                  <a:pt x="16737" y="2911"/>
                </a:cubicBezTo>
                <a:cubicBezTo>
                  <a:pt x="16737" y="2965"/>
                  <a:pt x="16737" y="2965"/>
                  <a:pt x="16737" y="2965"/>
                </a:cubicBezTo>
                <a:cubicBezTo>
                  <a:pt x="16683" y="2965"/>
                  <a:pt x="16683" y="2965"/>
                  <a:pt x="16683" y="2965"/>
                </a:cubicBezTo>
                <a:lnTo>
                  <a:pt x="16683" y="2959"/>
                </a:lnTo>
                <a:cubicBezTo>
                  <a:pt x="16683" y="2953"/>
                  <a:pt x="16683" y="2947"/>
                  <a:pt x="16678" y="2947"/>
                </a:cubicBezTo>
                <a:cubicBezTo>
                  <a:pt x="16678" y="2929"/>
                  <a:pt x="16666" y="2923"/>
                  <a:pt x="16660" y="2905"/>
                </a:cubicBezTo>
                <a:cubicBezTo>
                  <a:pt x="16642" y="2911"/>
                  <a:pt x="16642" y="2911"/>
                  <a:pt x="16642" y="2911"/>
                </a:cubicBezTo>
                <a:cubicBezTo>
                  <a:pt x="16642" y="2917"/>
                  <a:pt x="16648" y="2917"/>
                  <a:pt x="16648" y="2923"/>
                </a:cubicBezTo>
                <a:cubicBezTo>
                  <a:pt x="16648" y="2947"/>
                  <a:pt x="16648" y="2947"/>
                  <a:pt x="16648" y="2947"/>
                </a:cubicBezTo>
                <a:cubicBezTo>
                  <a:pt x="16648" y="2947"/>
                  <a:pt x="16642" y="2953"/>
                  <a:pt x="16642" y="2959"/>
                </a:cubicBezTo>
                <a:cubicBezTo>
                  <a:pt x="16636" y="2953"/>
                  <a:pt x="16636" y="2959"/>
                  <a:pt x="16630" y="2959"/>
                </a:cubicBezTo>
                <a:cubicBezTo>
                  <a:pt x="16624" y="2953"/>
                  <a:pt x="16624" y="2953"/>
                  <a:pt x="16618" y="2953"/>
                </a:cubicBezTo>
                <a:cubicBezTo>
                  <a:pt x="16618" y="2941"/>
                  <a:pt x="16618" y="2941"/>
                  <a:pt x="16618" y="2941"/>
                </a:cubicBezTo>
                <a:cubicBezTo>
                  <a:pt x="16618" y="2935"/>
                  <a:pt x="16618" y="2929"/>
                  <a:pt x="16618" y="2929"/>
                </a:cubicBezTo>
                <a:cubicBezTo>
                  <a:pt x="16624" y="2923"/>
                  <a:pt x="16624" y="2917"/>
                  <a:pt x="16624" y="2911"/>
                </a:cubicBezTo>
                <a:cubicBezTo>
                  <a:pt x="16624" y="2899"/>
                  <a:pt x="16612" y="2893"/>
                  <a:pt x="16606" y="2882"/>
                </a:cubicBezTo>
                <a:cubicBezTo>
                  <a:pt x="16601" y="2887"/>
                  <a:pt x="16601" y="2893"/>
                  <a:pt x="16594" y="2893"/>
                </a:cubicBezTo>
                <a:cubicBezTo>
                  <a:pt x="16589" y="2899"/>
                  <a:pt x="16589" y="2899"/>
                  <a:pt x="16583" y="2899"/>
                </a:cubicBezTo>
                <a:cubicBezTo>
                  <a:pt x="16571" y="2899"/>
                  <a:pt x="16571" y="2899"/>
                  <a:pt x="16571" y="2899"/>
                </a:cubicBezTo>
                <a:cubicBezTo>
                  <a:pt x="16559" y="2899"/>
                  <a:pt x="16559" y="2899"/>
                  <a:pt x="16559" y="2899"/>
                </a:cubicBezTo>
                <a:cubicBezTo>
                  <a:pt x="16553" y="2899"/>
                  <a:pt x="16547" y="2899"/>
                  <a:pt x="16547" y="2893"/>
                </a:cubicBezTo>
                <a:cubicBezTo>
                  <a:pt x="16547" y="2887"/>
                  <a:pt x="16547" y="2882"/>
                  <a:pt x="16547" y="2876"/>
                </a:cubicBezTo>
                <a:cubicBezTo>
                  <a:pt x="16547" y="2870"/>
                  <a:pt x="16553" y="2864"/>
                  <a:pt x="16559" y="2864"/>
                </a:cubicBezTo>
                <a:cubicBezTo>
                  <a:pt x="16559" y="2858"/>
                  <a:pt x="16559" y="2852"/>
                  <a:pt x="16565" y="2852"/>
                </a:cubicBezTo>
                <a:cubicBezTo>
                  <a:pt x="16571" y="2846"/>
                  <a:pt x="16571" y="2852"/>
                  <a:pt x="16577" y="2852"/>
                </a:cubicBezTo>
                <a:cubicBezTo>
                  <a:pt x="16583" y="2846"/>
                  <a:pt x="16589" y="2846"/>
                  <a:pt x="16601" y="2840"/>
                </a:cubicBezTo>
                <a:cubicBezTo>
                  <a:pt x="16606" y="2840"/>
                  <a:pt x="16612" y="2840"/>
                  <a:pt x="16612" y="2834"/>
                </a:cubicBezTo>
                <a:cubicBezTo>
                  <a:pt x="16618" y="2834"/>
                  <a:pt x="16618" y="2828"/>
                  <a:pt x="16624" y="2822"/>
                </a:cubicBezTo>
                <a:cubicBezTo>
                  <a:pt x="16624" y="2816"/>
                  <a:pt x="16630" y="2816"/>
                  <a:pt x="16636" y="2810"/>
                </a:cubicBezTo>
                <a:cubicBezTo>
                  <a:pt x="16642" y="2805"/>
                  <a:pt x="16642" y="2799"/>
                  <a:pt x="16648" y="2799"/>
                </a:cubicBezTo>
                <a:cubicBezTo>
                  <a:pt x="16654" y="2793"/>
                  <a:pt x="16654" y="2793"/>
                  <a:pt x="16660" y="2793"/>
                </a:cubicBezTo>
                <a:cubicBezTo>
                  <a:pt x="16666" y="2793"/>
                  <a:pt x="16666" y="2787"/>
                  <a:pt x="16672" y="2787"/>
                </a:cubicBezTo>
                <a:cubicBezTo>
                  <a:pt x="16678" y="2787"/>
                  <a:pt x="16683" y="2787"/>
                  <a:pt x="16695" y="2787"/>
                </a:cubicBezTo>
                <a:cubicBezTo>
                  <a:pt x="16695" y="2769"/>
                  <a:pt x="16689" y="2757"/>
                  <a:pt x="16695" y="2745"/>
                </a:cubicBezTo>
                <a:cubicBezTo>
                  <a:pt x="16701" y="2739"/>
                  <a:pt x="16701" y="2739"/>
                  <a:pt x="16701" y="2733"/>
                </a:cubicBezTo>
                <a:cubicBezTo>
                  <a:pt x="16707" y="2727"/>
                  <a:pt x="16713" y="2727"/>
                  <a:pt x="16713" y="2727"/>
                </a:cubicBezTo>
                <a:cubicBezTo>
                  <a:pt x="16719" y="2721"/>
                  <a:pt x="16719" y="2721"/>
                  <a:pt x="16725" y="2721"/>
                </a:cubicBezTo>
                <a:cubicBezTo>
                  <a:pt x="16731" y="2716"/>
                  <a:pt x="16731" y="2710"/>
                  <a:pt x="16731" y="2710"/>
                </a:cubicBezTo>
                <a:cubicBezTo>
                  <a:pt x="16737" y="2704"/>
                  <a:pt x="16731" y="2698"/>
                  <a:pt x="16737" y="2692"/>
                </a:cubicBezTo>
                <a:cubicBezTo>
                  <a:pt x="16743" y="2692"/>
                  <a:pt x="16743" y="2692"/>
                  <a:pt x="16749" y="2686"/>
                </a:cubicBezTo>
                <a:cubicBezTo>
                  <a:pt x="16755" y="2686"/>
                  <a:pt x="16755" y="2686"/>
                  <a:pt x="16760" y="2680"/>
                </a:cubicBezTo>
                <a:cubicBezTo>
                  <a:pt x="16767" y="2680"/>
                  <a:pt x="16767" y="2674"/>
                  <a:pt x="16767" y="2668"/>
                </a:cubicBezTo>
                <a:cubicBezTo>
                  <a:pt x="16772" y="2668"/>
                  <a:pt x="16778" y="2668"/>
                  <a:pt x="16784" y="2662"/>
                </a:cubicBezTo>
                <a:cubicBezTo>
                  <a:pt x="16784" y="2656"/>
                  <a:pt x="16784" y="2650"/>
                  <a:pt x="16790" y="2650"/>
                </a:cubicBezTo>
                <a:cubicBezTo>
                  <a:pt x="16790" y="2650"/>
                  <a:pt x="16796" y="2650"/>
                  <a:pt x="16802" y="2650"/>
                </a:cubicBezTo>
                <a:cubicBezTo>
                  <a:pt x="16802" y="2644"/>
                  <a:pt x="16808" y="2650"/>
                  <a:pt x="16814" y="2650"/>
                </a:cubicBezTo>
                <a:cubicBezTo>
                  <a:pt x="16814" y="2644"/>
                  <a:pt x="16814" y="2639"/>
                  <a:pt x="16814" y="2639"/>
                </a:cubicBezTo>
                <a:cubicBezTo>
                  <a:pt x="16820" y="2632"/>
                  <a:pt x="16820" y="2627"/>
                  <a:pt x="16820" y="2627"/>
                </a:cubicBezTo>
                <a:cubicBezTo>
                  <a:pt x="16826" y="2621"/>
                  <a:pt x="16826" y="2615"/>
                  <a:pt x="16826" y="2615"/>
                </a:cubicBezTo>
                <a:cubicBezTo>
                  <a:pt x="16826" y="2609"/>
                  <a:pt x="16832" y="2609"/>
                  <a:pt x="16832" y="2603"/>
                </a:cubicBezTo>
                <a:cubicBezTo>
                  <a:pt x="16832" y="2597"/>
                  <a:pt x="16838" y="2597"/>
                  <a:pt x="16838" y="2591"/>
                </a:cubicBezTo>
                <a:cubicBezTo>
                  <a:pt x="16844" y="2585"/>
                  <a:pt x="16844" y="2579"/>
                  <a:pt x="16844" y="2579"/>
                </a:cubicBezTo>
                <a:cubicBezTo>
                  <a:pt x="16849" y="2573"/>
                  <a:pt x="16861" y="2567"/>
                  <a:pt x="16867" y="2567"/>
                </a:cubicBezTo>
                <a:cubicBezTo>
                  <a:pt x="16879" y="2567"/>
                  <a:pt x="16885" y="2567"/>
                  <a:pt x="16891" y="2567"/>
                </a:cubicBezTo>
                <a:cubicBezTo>
                  <a:pt x="16903" y="2567"/>
                  <a:pt x="16909" y="2561"/>
                  <a:pt x="16915" y="2555"/>
                </a:cubicBezTo>
                <a:cubicBezTo>
                  <a:pt x="16921" y="2550"/>
                  <a:pt x="16921" y="2544"/>
                  <a:pt x="16926" y="2544"/>
                </a:cubicBezTo>
                <a:cubicBezTo>
                  <a:pt x="16933" y="2538"/>
                  <a:pt x="16933" y="2532"/>
                  <a:pt x="16938" y="2526"/>
                </a:cubicBezTo>
                <a:cubicBezTo>
                  <a:pt x="16944" y="2520"/>
                  <a:pt x="16950" y="2514"/>
                  <a:pt x="16962" y="2514"/>
                </a:cubicBezTo>
                <a:cubicBezTo>
                  <a:pt x="16968" y="2514"/>
                  <a:pt x="16980" y="2520"/>
                  <a:pt x="16992" y="2520"/>
                </a:cubicBezTo>
                <a:lnTo>
                  <a:pt x="16992" y="2520"/>
                </a:lnTo>
                <a:cubicBezTo>
                  <a:pt x="17004" y="2520"/>
                  <a:pt x="17010" y="2514"/>
                  <a:pt x="17021" y="2514"/>
                </a:cubicBezTo>
                <a:cubicBezTo>
                  <a:pt x="17027" y="2514"/>
                  <a:pt x="17027" y="2514"/>
                  <a:pt x="17027" y="2514"/>
                </a:cubicBezTo>
                <a:cubicBezTo>
                  <a:pt x="17033" y="2514"/>
                  <a:pt x="17033" y="2520"/>
                  <a:pt x="17039" y="2520"/>
                </a:cubicBezTo>
                <a:cubicBezTo>
                  <a:pt x="17051" y="2520"/>
                  <a:pt x="17051" y="2520"/>
                  <a:pt x="17051" y="2520"/>
                </a:cubicBezTo>
                <a:cubicBezTo>
                  <a:pt x="17057" y="2520"/>
                  <a:pt x="17057" y="2520"/>
                  <a:pt x="17063" y="2520"/>
                </a:cubicBezTo>
                <a:cubicBezTo>
                  <a:pt x="17069" y="2520"/>
                  <a:pt x="17075" y="2514"/>
                  <a:pt x="17081" y="2514"/>
                </a:cubicBezTo>
                <a:cubicBezTo>
                  <a:pt x="17087" y="2514"/>
                  <a:pt x="17087" y="2514"/>
                  <a:pt x="17087" y="2514"/>
                </a:cubicBezTo>
                <a:cubicBezTo>
                  <a:pt x="17093" y="2514"/>
                  <a:pt x="17093" y="2520"/>
                  <a:pt x="17099" y="2520"/>
                </a:cubicBezTo>
                <a:cubicBezTo>
                  <a:pt x="17104" y="2520"/>
                  <a:pt x="17116" y="2532"/>
                  <a:pt x="17122" y="2532"/>
                </a:cubicBezTo>
                <a:close/>
                <a:moveTo>
                  <a:pt x="8805" y="2585"/>
                </a:moveTo>
                <a:lnTo>
                  <a:pt x="8805" y="2585"/>
                </a:lnTo>
                <a:cubicBezTo>
                  <a:pt x="8793" y="2591"/>
                  <a:pt x="8793" y="2597"/>
                  <a:pt x="8781" y="2603"/>
                </a:cubicBezTo>
                <a:cubicBezTo>
                  <a:pt x="8781" y="2603"/>
                  <a:pt x="8775" y="2603"/>
                  <a:pt x="8769" y="2603"/>
                </a:cubicBezTo>
                <a:cubicBezTo>
                  <a:pt x="8769" y="2609"/>
                  <a:pt x="8769" y="2615"/>
                  <a:pt x="8763" y="2615"/>
                </a:cubicBezTo>
                <a:cubicBezTo>
                  <a:pt x="8757" y="2627"/>
                  <a:pt x="8751" y="2627"/>
                  <a:pt x="8745" y="2639"/>
                </a:cubicBezTo>
                <a:cubicBezTo>
                  <a:pt x="8745" y="2644"/>
                  <a:pt x="8745" y="2644"/>
                  <a:pt x="8745" y="2650"/>
                </a:cubicBezTo>
                <a:cubicBezTo>
                  <a:pt x="8757" y="2656"/>
                  <a:pt x="8757" y="2656"/>
                  <a:pt x="8757" y="2656"/>
                </a:cubicBezTo>
                <a:cubicBezTo>
                  <a:pt x="8757" y="2656"/>
                  <a:pt x="8763" y="2650"/>
                  <a:pt x="8769" y="2650"/>
                </a:cubicBezTo>
                <a:cubicBezTo>
                  <a:pt x="8769" y="2644"/>
                  <a:pt x="8775" y="2644"/>
                  <a:pt x="8775" y="2639"/>
                </a:cubicBezTo>
                <a:cubicBezTo>
                  <a:pt x="8781" y="2639"/>
                  <a:pt x="8781" y="2627"/>
                  <a:pt x="8787" y="2627"/>
                </a:cubicBezTo>
                <a:cubicBezTo>
                  <a:pt x="8787" y="2627"/>
                  <a:pt x="8793" y="2627"/>
                  <a:pt x="8799" y="2627"/>
                </a:cubicBezTo>
                <a:cubicBezTo>
                  <a:pt x="8799" y="2627"/>
                  <a:pt x="8805" y="2627"/>
                  <a:pt x="8811" y="2627"/>
                </a:cubicBezTo>
                <a:cubicBezTo>
                  <a:pt x="8811" y="2621"/>
                  <a:pt x="8805" y="2615"/>
                  <a:pt x="8811" y="2615"/>
                </a:cubicBezTo>
                <a:cubicBezTo>
                  <a:pt x="8811" y="2609"/>
                  <a:pt x="8816" y="2609"/>
                  <a:pt x="8816" y="2603"/>
                </a:cubicBezTo>
                <a:cubicBezTo>
                  <a:pt x="8816" y="2591"/>
                  <a:pt x="8823" y="2585"/>
                  <a:pt x="8823" y="2579"/>
                </a:cubicBezTo>
                <a:cubicBezTo>
                  <a:pt x="8816" y="2579"/>
                  <a:pt x="8811" y="2585"/>
                  <a:pt x="8805" y="2585"/>
                </a:cubicBezTo>
                <a:close/>
                <a:moveTo>
                  <a:pt x="8864" y="3225"/>
                </a:moveTo>
                <a:lnTo>
                  <a:pt x="8864" y="3225"/>
                </a:lnTo>
                <a:cubicBezTo>
                  <a:pt x="8870" y="3225"/>
                  <a:pt x="8870" y="3220"/>
                  <a:pt x="8876" y="3220"/>
                </a:cubicBezTo>
                <a:cubicBezTo>
                  <a:pt x="8882" y="3220"/>
                  <a:pt x="8882" y="3220"/>
                  <a:pt x="8888" y="3220"/>
                </a:cubicBezTo>
                <a:cubicBezTo>
                  <a:pt x="8894" y="3220"/>
                  <a:pt x="8894" y="3220"/>
                  <a:pt x="8900" y="3214"/>
                </a:cubicBezTo>
                <a:cubicBezTo>
                  <a:pt x="8911" y="3208"/>
                  <a:pt x="8911" y="3208"/>
                  <a:pt x="8911" y="3208"/>
                </a:cubicBezTo>
                <a:cubicBezTo>
                  <a:pt x="8917" y="3208"/>
                  <a:pt x="8911" y="3196"/>
                  <a:pt x="8917" y="3196"/>
                </a:cubicBezTo>
                <a:cubicBezTo>
                  <a:pt x="8923" y="3196"/>
                  <a:pt x="8923" y="3202"/>
                  <a:pt x="8929" y="3202"/>
                </a:cubicBezTo>
                <a:cubicBezTo>
                  <a:pt x="8935" y="3202"/>
                  <a:pt x="8935" y="3208"/>
                  <a:pt x="8941" y="3208"/>
                </a:cubicBezTo>
                <a:cubicBezTo>
                  <a:pt x="8971" y="3208"/>
                  <a:pt x="8971" y="3208"/>
                  <a:pt x="8971" y="3208"/>
                </a:cubicBezTo>
                <a:cubicBezTo>
                  <a:pt x="8971" y="3196"/>
                  <a:pt x="8977" y="3190"/>
                  <a:pt x="8977" y="3178"/>
                </a:cubicBezTo>
                <a:cubicBezTo>
                  <a:pt x="8982" y="3178"/>
                  <a:pt x="8989" y="3178"/>
                  <a:pt x="9000" y="3178"/>
                </a:cubicBezTo>
                <a:cubicBezTo>
                  <a:pt x="9000" y="3178"/>
                  <a:pt x="9006" y="3178"/>
                  <a:pt x="9012" y="3178"/>
                </a:cubicBezTo>
                <a:cubicBezTo>
                  <a:pt x="9012" y="3178"/>
                  <a:pt x="9018" y="3178"/>
                  <a:pt x="9024" y="3178"/>
                </a:cubicBezTo>
                <a:cubicBezTo>
                  <a:pt x="9030" y="3178"/>
                  <a:pt x="9036" y="3178"/>
                  <a:pt x="9042" y="3178"/>
                </a:cubicBezTo>
                <a:cubicBezTo>
                  <a:pt x="9048" y="3178"/>
                  <a:pt x="9054" y="3178"/>
                  <a:pt x="9054" y="3178"/>
                </a:cubicBezTo>
                <a:cubicBezTo>
                  <a:pt x="9060" y="3178"/>
                  <a:pt x="9066" y="3172"/>
                  <a:pt x="9066" y="3172"/>
                </a:cubicBezTo>
                <a:cubicBezTo>
                  <a:pt x="9071" y="3166"/>
                  <a:pt x="9071" y="3160"/>
                  <a:pt x="9077" y="3160"/>
                </a:cubicBezTo>
                <a:cubicBezTo>
                  <a:pt x="9083" y="3160"/>
                  <a:pt x="9089" y="3160"/>
                  <a:pt x="9095" y="3160"/>
                </a:cubicBezTo>
                <a:cubicBezTo>
                  <a:pt x="9107" y="3166"/>
                  <a:pt x="9107" y="3178"/>
                  <a:pt x="9119" y="3178"/>
                </a:cubicBezTo>
                <a:cubicBezTo>
                  <a:pt x="9125" y="3178"/>
                  <a:pt x="9125" y="3178"/>
                  <a:pt x="9125" y="3178"/>
                </a:cubicBezTo>
                <a:cubicBezTo>
                  <a:pt x="9131" y="3178"/>
                  <a:pt x="9137" y="3178"/>
                  <a:pt x="9137" y="3178"/>
                </a:cubicBezTo>
                <a:cubicBezTo>
                  <a:pt x="9148" y="3172"/>
                  <a:pt x="9154" y="3178"/>
                  <a:pt x="9160" y="3178"/>
                </a:cubicBezTo>
                <a:cubicBezTo>
                  <a:pt x="9166" y="3178"/>
                  <a:pt x="9172" y="3178"/>
                  <a:pt x="9172" y="3178"/>
                </a:cubicBezTo>
                <a:cubicBezTo>
                  <a:pt x="9178" y="3172"/>
                  <a:pt x="9178" y="3172"/>
                  <a:pt x="9184" y="3166"/>
                </a:cubicBezTo>
                <a:cubicBezTo>
                  <a:pt x="9190" y="3166"/>
                  <a:pt x="9184" y="3160"/>
                  <a:pt x="9190" y="3154"/>
                </a:cubicBezTo>
                <a:cubicBezTo>
                  <a:pt x="9196" y="3154"/>
                  <a:pt x="9196" y="3154"/>
                  <a:pt x="9202" y="3154"/>
                </a:cubicBezTo>
                <a:cubicBezTo>
                  <a:pt x="9208" y="3154"/>
                  <a:pt x="9208" y="3154"/>
                  <a:pt x="9214" y="3154"/>
                </a:cubicBezTo>
                <a:cubicBezTo>
                  <a:pt x="9220" y="3154"/>
                  <a:pt x="9220" y="3148"/>
                  <a:pt x="9226" y="3148"/>
                </a:cubicBezTo>
                <a:cubicBezTo>
                  <a:pt x="9226" y="3137"/>
                  <a:pt x="9226" y="3137"/>
                  <a:pt x="9226" y="3137"/>
                </a:cubicBezTo>
                <a:cubicBezTo>
                  <a:pt x="9226" y="3137"/>
                  <a:pt x="9220" y="3131"/>
                  <a:pt x="9220" y="3125"/>
                </a:cubicBezTo>
                <a:cubicBezTo>
                  <a:pt x="9214" y="3119"/>
                  <a:pt x="9208" y="3119"/>
                  <a:pt x="9208" y="3113"/>
                </a:cubicBezTo>
                <a:cubicBezTo>
                  <a:pt x="9208" y="3107"/>
                  <a:pt x="9208" y="3107"/>
                  <a:pt x="9208" y="3107"/>
                </a:cubicBezTo>
                <a:cubicBezTo>
                  <a:pt x="9208" y="3101"/>
                  <a:pt x="9208" y="3095"/>
                  <a:pt x="9214" y="3095"/>
                </a:cubicBezTo>
                <a:cubicBezTo>
                  <a:pt x="9214" y="3089"/>
                  <a:pt x="9220" y="3089"/>
                  <a:pt x="9226" y="3089"/>
                </a:cubicBezTo>
                <a:cubicBezTo>
                  <a:pt x="9226" y="3089"/>
                  <a:pt x="9232" y="3089"/>
                  <a:pt x="9237" y="3089"/>
                </a:cubicBezTo>
                <a:cubicBezTo>
                  <a:pt x="9237" y="3089"/>
                  <a:pt x="9237" y="3083"/>
                  <a:pt x="9237" y="3077"/>
                </a:cubicBezTo>
                <a:cubicBezTo>
                  <a:pt x="9237" y="3077"/>
                  <a:pt x="9243" y="3071"/>
                  <a:pt x="9243" y="3065"/>
                </a:cubicBezTo>
                <a:cubicBezTo>
                  <a:pt x="9267" y="3065"/>
                  <a:pt x="9267" y="3065"/>
                  <a:pt x="9267" y="3065"/>
                </a:cubicBezTo>
                <a:cubicBezTo>
                  <a:pt x="9267" y="3042"/>
                  <a:pt x="9267" y="3042"/>
                  <a:pt x="9267" y="3042"/>
                </a:cubicBezTo>
                <a:cubicBezTo>
                  <a:pt x="9261" y="3042"/>
                  <a:pt x="9255" y="3042"/>
                  <a:pt x="9255" y="3036"/>
                </a:cubicBezTo>
                <a:cubicBezTo>
                  <a:pt x="9249" y="3030"/>
                  <a:pt x="9249" y="3030"/>
                  <a:pt x="9243" y="3024"/>
                </a:cubicBezTo>
                <a:cubicBezTo>
                  <a:pt x="9243" y="3018"/>
                  <a:pt x="9249" y="3012"/>
                  <a:pt x="9243" y="3012"/>
                </a:cubicBezTo>
                <a:cubicBezTo>
                  <a:pt x="9243" y="3006"/>
                  <a:pt x="9237" y="3006"/>
                  <a:pt x="9232" y="3006"/>
                </a:cubicBezTo>
                <a:cubicBezTo>
                  <a:pt x="9232" y="3000"/>
                  <a:pt x="9226" y="3000"/>
                  <a:pt x="9220" y="2994"/>
                </a:cubicBezTo>
                <a:cubicBezTo>
                  <a:pt x="9208" y="3000"/>
                  <a:pt x="9208" y="3000"/>
                  <a:pt x="9208" y="3000"/>
                </a:cubicBezTo>
                <a:cubicBezTo>
                  <a:pt x="9208" y="3000"/>
                  <a:pt x="9214" y="3006"/>
                  <a:pt x="9214" y="3012"/>
                </a:cubicBezTo>
                <a:cubicBezTo>
                  <a:pt x="9208" y="3012"/>
                  <a:pt x="9202" y="3012"/>
                  <a:pt x="9202" y="3018"/>
                </a:cubicBezTo>
                <a:cubicBezTo>
                  <a:pt x="9196" y="3024"/>
                  <a:pt x="9196" y="3024"/>
                  <a:pt x="9190" y="3030"/>
                </a:cubicBezTo>
                <a:lnTo>
                  <a:pt x="9184" y="3030"/>
                </a:lnTo>
                <a:cubicBezTo>
                  <a:pt x="9178" y="3024"/>
                  <a:pt x="9172" y="3018"/>
                  <a:pt x="9172" y="3018"/>
                </a:cubicBezTo>
                <a:cubicBezTo>
                  <a:pt x="9172" y="3012"/>
                  <a:pt x="9172" y="3006"/>
                  <a:pt x="9172" y="3006"/>
                </a:cubicBezTo>
                <a:cubicBezTo>
                  <a:pt x="9172" y="2994"/>
                  <a:pt x="9172" y="2988"/>
                  <a:pt x="9172" y="2982"/>
                </a:cubicBezTo>
                <a:cubicBezTo>
                  <a:pt x="9172" y="2976"/>
                  <a:pt x="9172" y="2971"/>
                  <a:pt x="9172" y="2965"/>
                </a:cubicBezTo>
                <a:cubicBezTo>
                  <a:pt x="9137" y="2965"/>
                  <a:pt x="9137" y="2965"/>
                  <a:pt x="9137" y="2965"/>
                </a:cubicBezTo>
                <a:cubicBezTo>
                  <a:pt x="9137" y="2953"/>
                  <a:pt x="9143" y="2947"/>
                  <a:pt x="9137" y="2935"/>
                </a:cubicBezTo>
                <a:cubicBezTo>
                  <a:pt x="9137" y="2929"/>
                  <a:pt x="9143" y="2923"/>
                  <a:pt x="9137" y="2923"/>
                </a:cubicBezTo>
                <a:cubicBezTo>
                  <a:pt x="9137" y="2911"/>
                  <a:pt x="9125" y="2905"/>
                  <a:pt x="9119" y="2899"/>
                </a:cubicBezTo>
                <a:cubicBezTo>
                  <a:pt x="9113" y="2899"/>
                  <a:pt x="9113" y="2905"/>
                  <a:pt x="9107" y="2899"/>
                </a:cubicBezTo>
                <a:cubicBezTo>
                  <a:pt x="9101" y="2899"/>
                  <a:pt x="9107" y="2893"/>
                  <a:pt x="9101" y="2887"/>
                </a:cubicBezTo>
                <a:lnTo>
                  <a:pt x="9089" y="2887"/>
                </a:lnTo>
                <a:cubicBezTo>
                  <a:pt x="9089" y="2882"/>
                  <a:pt x="9089" y="2882"/>
                  <a:pt x="9089" y="2876"/>
                </a:cubicBezTo>
                <a:cubicBezTo>
                  <a:pt x="9089" y="2870"/>
                  <a:pt x="9083" y="2870"/>
                  <a:pt x="9083" y="2864"/>
                </a:cubicBezTo>
                <a:cubicBezTo>
                  <a:pt x="9077" y="2858"/>
                  <a:pt x="9071" y="2858"/>
                  <a:pt x="9066" y="2858"/>
                </a:cubicBezTo>
                <a:cubicBezTo>
                  <a:pt x="9066" y="2852"/>
                  <a:pt x="9071" y="2846"/>
                  <a:pt x="9066" y="2846"/>
                </a:cubicBezTo>
                <a:cubicBezTo>
                  <a:pt x="9066" y="2840"/>
                  <a:pt x="9060" y="2840"/>
                  <a:pt x="9060" y="2834"/>
                </a:cubicBezTo>
                <a:cubicBezTo>
                  <a:pt x="9054" y="2828"/>
                  <a:pt x="9054" y="2822"/>
                  <a:pt x="9054" y="2822"/>
                </a:cubicBezTo>
                <a:cubicBezTo>
                  <a:pt x="9048" y="2816"/>
                  <a:pt x="9048" y="2810"/>
                  <a:pt x="9042" y="2810"/>
                </a:cubicBezTo>
                <a:cubicBezTo>
                  <a:pt x="9036" y="2810"/>
                  <a:pt x="9036" y="2805"/>
                  <a:pt x="9030" y="2805"/>
                </a:cubicBezTo>
                <a:cubicBezTo>
                  <a:pt x="9024" y="2805"/>
                  <a:pt x="9018" y="2805"/>
                  <a:pt x="9006" y="2805"/>
                </a:cubicBezTo>
                <a:cubicBezTo>
                  <a:pt x="9000" y="2805"/>
                  <a:pt x="8994" y="2805"/>
                  <a:pt x="8982" y="2799"/>
                </a:cubicBezTo>
                <a:cubicBezTo>
                  <a:pt x="8977" y="2799"/>
                  <a:pt x="8982" y="2793"/>
                  <a:pt x="8977" y="2787"/>
                </a:cubicBezTo>
                <a:cubicBezTo>
                  <a:pt x="8977" y="2781"/>
                  <a:pt x="8977" y="2781"/>
                  <a:pt x="8982" y="2775"/>
                </a:cubicBezTo>
                <a:cubicBezTo>
                  <a:pt x="8982" y="2769"/>
                  <a:pt x="8989" y="2769"/>
                  <a:pt x="8994" y="2769"/>
                </a:cubicBezTo>
                <a:cubicBezTo>
                  <a:pt x="8994" y="2763"/>
                  <a:pt x="8994" y="2757"/>
                  <a:pt x="8994" y="2757"/>
                </a:cubicBezTo>
                <a:cubicBezTo>
                  <a:pt x="9000" y="2751"/>
                  <a:pt x="9006" y="2757"/>
                  <a:pt x="9006" y="2757"/>
                </a:cubicBezTo>
                <a:cubicBezTo>
                  <a:pt x="9012" y="2757"/>
                  <a:pt x="9012" y="2751"/>
                  <a:pt x="9018" y="2751"/>
                </a:cubicBezTo>
                <a:cubicBezTo>
                  <a:pt x="9018" y="2739"/>
                  <a:pt x="9018" y="2739"/>
                  <a:pt x="9018" y="2739"/>
                </a:cubicBezTo>
                <a:cubicBezTo>
                  <a:pt x="9018" y="2739"/>
                  <a:pt x="9018" y="2733"/>
                  <a:pt x="9018" y="2727"/>
                </a:cubicBezTo>
                <a:cubicBezTo>
                  <a:pt x="9018" y="2727"/>
                  <a:pt x="9024" y="2721"/>
                  <a:pt x="9030" y="2721"/>
                </a:cubicBezTo>
                <a:cubicBezTo>
                  <a:pt x="9030" y="2716"/>
                  <a:pt x="9036" y="2716"/>
                  <a:pt x="9042" y="2716"/>
                </a:cubicBezTo>
                <a:cubicBezTo>
                  <a:pt x="9042" y="2710"/>
                  <a:pt x="9042" y="2710"/>
                  <a:pt x="9042" y="2704"/>
                </a:cubicBezTo>
                <a:cubicBezTo>
                  <a:pt x="9042" y="2656"/>
                  <a:pt x="9042" y="2656"/>
                  <a:pt x="9042" y="2656"/>
                </a:cubicBezTo>
                <a:cubicBezTo>
                  <a:pt x="8935" y="2656"/>
                  <a:pt x="8935" y="2656"/>
                  <a:pt x="8935" y="2656"/>
                </a:cubicBezTo>
                <a:cubicBezTo>
                  <a:pt x="8935" y="2650"/>
                  <a:pt x="8935" y="2650"/>
                  <a:pt x="8941" y="2644"/>
                </a:cubicBezTo>
                <a:cubicBezTo>
                  <a:pt x="8941" y="2639"/>
                  <a:pt x="8947" y="2639"/>
                  <a:pt x="8953" y="2639"/>
                </a:cubicBezTo>
                <a:cubicBezTo>
                  <a:pt x="8953" y="2632"/>
                  <a:pt x="8947" y="2627"/>
                  <a:pt x="8953" y="2627"/>
                </a:cubicBezTo>
                <a:cubicBezTo>
                  <a:pt x="8953" y="2621"/>
                  <a:pt x="8947" y="2615"/>
                  <a:pt x="8953" y="2615"/>
                </a:cubicBezTo>
                <a:cubicBezTo>
                  <a:pt x="8953" y="2609"/>
                  <a:pt x="8959" y="2609"/>
                  <a:pt x="8959" y="2603"/>
                </a:cubicBezTo>
                <a:cubicBezTo>
                  <a:pt x="8965" y="2603"/>
                  <a:pt x="8965" y="2597"/>
                  <a:pt x="8971" y="2591"/>
                </a:cubicBezTo>
                <a:cubicBezTo>
                  <a:pt x="8977" y="2591"/>
                  <a:pt x="8977" y="2591"/>
                  <a:pt x="8982" y="2585"/>
                </a:cubicBezTo>
                <a:cubicBezTo>
                  <a:pt x="8977" y="2585"/>
                  <a:pt x="8977" y="2579"/>
                  <a:pt x="8971" y="2573"/>
                </a:cubicBezTo>
                <a:cubicBezTo>
                  <a:pt x="8965" y="2573"/>
                  <a:pt x="8959" y="2573"/>
                  <a:pt x="8953" y="2573"/>
                </a:cubicBezTo>
                <a:cubicBezTo>
                  <a:pt x="8935" y="2573"/>
                  <a:pt x="8935" y="2573"/>
                  <a:pt x="8935" y="2573"/>
                </a:cubicBezTo>
                <a:cubicBezTo>
                  <a:pt x="8929" y="2573"/>
                  <a:pt x="8929" y="2579"/>
                  <a:pt x="8923" y="2579"/>
                </a:cubicBezTo>
                <a:cubicBezTo>
                  <a:pt x="8905" y="2579"/>
                  <a:pt x="8900" y="2579"/>
                  <a:pt x="8882" y="2579"/>
                </a:cubicBezTo>
                <a:cubicBezTo>
                  <a:pt x="8882" y="2585"/>
                  <a:pt x="8882" y="2591"/>
                  <a:pt x="8882" y="2597"/>
                </a:cubicBezTo>
                <a:cubicBezTo>
                  <a:pt x="8882" y="2603"/>
                  <a:pt x="8876" y="2609"/>
                  <a:pt x="8876" y="2609"/>
                </a:cubicBezTo>
                <a:cubicBezTo>
                  <a:pt x="8876" y="2615"/>
                  <a:pt x="8864" y="2621"/>
                  <a:pt x="8864" y="2627"/>
                </a:cubicBezTo>
                <a:cubicBezTo>
                  <a:pt x="8864" y="2627"/>
                  <a:pt x="8864" y="2627"/>
                  <a:pt x="8864" y="2632"/>
                </a:cubicBezTo>
                <a:cubicBezTo>
                  <a:pt x="8864" y="2639"/>
                  <a:pt x="8870" y="2644"/>
                  <a:pt x="8870" y="2650"/>
                </a:cubicBezTo>
                <a:cubicBezTo>
                  <a:pt x="8870" y="2656"/>
                  <a:pt x="8864" y="2662"/>
                  <a:pt x="8864" y="2662"/>
                </a:cubicBezTo>
                <a:cubicBezTo>
                  <a:pt x="8858" y="2668"/>
                  <a:pt x="8852" y="2668"/>
                  <a:pt x="8840" y="2668"/>
                </a:cubicBezTo>
                <a:cubicBezTo>
                  <a:pt x="8834" y="2668"/>
                  <a:pt x="8834" y="2668"/>
                  <a:pt x="8828" y="2662"/>
                </a:cubicBezTo>
                <a:cubicBezTo>
                  <a:pt x="8823" y="2662"/>
                  <a:pt x="8823" y="2650"/>
                  <a:pt x="8811" y="2650"/>
                </a:cubicBezTo>
                <a:cubicBezTo>
                  <a:pt x="8805" y="2650"/>
                  <a:pt x="8799" y="2656"/>
                  <a:pt x="8799" y="2662"/>
                </a:cubicBezTo>
                <a:cubicBezTo>
                  <a:pt x="8793" y="2668"/>
                  <a:pt x="8799" y="2668"/>
                  <a:pt x="8799" y="2674"/>
                </a:cubicBezTo>
                <a:cubicBezTo>
                  <a:pt x="8799" y="2680"/>
                  <a:pt x="8793" y="2692"/>
                  <a:pt x="8799" y="2698"/>
                </a:cubicBezTo>
                <a:cubicBezTo>
                  <a:pt x="8805" y="2698"/>
                  <a:pt x="8805" y="2698"/>
                  <a:pt x="8811" y="2704"/>
                </a:cubicBezTo>
                <a:cubicBezTo>
                  <a:pt x="8816" y="2704"/>
                  <a:pt x="8828" y="2704"/>
                  <a:pt x="8834" y="2710"/>
                </a:cubicBezTo>
                <a:cubicBezTo>
                  <a:pt x="8834" y="2710"/>
                  <a:pt x="8828" y="2716"/>
                  <a:pt x="8828" y="2721"/>
                </a:cubicBezTo>
                <a:cubicBezTo>
                  <a:pt x="8828" y="2727"/>
                  <a:pt x="8828" y="2727"/>
                  <a:pt x="8828" y="2727"/>
                </a:cubicBezTo>
                <a:cubicBezTo>
                  <a:pt x="8828" y="2733"/>
                  <a:pt x="8823" y="2739"/>
                  <a:pt x="8823" y="2739"/>
                </a:cubicBezTo>
                <a:cubicBezTo>
                  <a:pt x="8823" y="2745"/>
                  <a:pt x="8828" y="2745"/>
                  <a:pt x="8828" y="2751"/>
                </a:cubicBezTo>
                <a:cubicBezTo>
                  <a:pt x="8828" y="2757"/>
                  <a:pt x="8828" y="2763"/>
                  <a:pt x="8823" y="2763"/>
                </a:cubicBezTo>
                <a:cubicBezTo>
                  <a:pt x="8823" y="2769"/>
                  <a:pt x="8816" y="2763"/>
                  <a:pt x="8811" y="2769"/>
                </a:cubicBezTo>
                <a:lnTo>
                  <a:pt x="8805" y="2769"/>
                </a:lnTo>
                <a:cubicBezTo>
                  <a:pt x="8799" y="2775"/>
                  <a:pt x="8793" y="2775"/>
                  <a:pt x="8793" y="2781"/>
                </a:cubicBezTo>
                <a:cubicBezTo>
                  <a:pt x="8793" y="2787"/>
                  <a:pt x="8793" y="2793"/>
                  <a:pt x="8793" y="2799"/>
                </a:cubicBezTo>
                <a:cubicBezTo>
                  <a:pt x="8816" y="2799"/>
                  <a:pt x="8816" y="2799"/>
                  <a:pt x="8816" y="2799"/>
                </a:cubicBezTo>
                <a:cubicBezTo>
                  <a:pt x="8823" y="2799"/>
                  <a:pt x="8823" y="2793"/>
                  <a:pt x="8828" y="2793"/>
                </a:cubicBezTo>
                <a:cubicBezTo>
                  <a:pt x="8834" y="2793"/>
                  <a:pt x="8834" y="2793"/>
                  <a:pt x="8840" y="2799"/>
                </a:cubicBezTo>
                <a:cubicBezTo>
                  <a:pt x="8840" y="2799"/>
                  <a:pt x="8834" y="2805"/>
                  <a:pt x="8840" y="2805"/>
                </a:cubicBezTo>
                <a:cubicBezTo>
                  <a:pt x="8840" y="2810"/>
                  <a:pt x="8846" y="2810"/>
                  <a:pt x="8852" y="2816"/>
                </a:cubicBezTo>
                <a:cubicBezTo>
                  <a:pt x="8876" y="2816"/>
                  <a:pt x="8876" y="2816"/>
                  <a:pt x="8876" y="2816"/>
                </a:cubicBezTo>
                <a:cubicBezTo>
                  <a:pt x="8876" y="2810"/>
                  <a:pt x="8870" y="2810"/>
                  <a:pt x="8876" y="2805"/>
                </a:cubicBezTo>
                <a:cubicBezTo>
                  <a:pt x="8876" y="2799"/>
                  <a:pt x="8876" y="2799"/>
                  <a:pt x="8882" y="2793"/>
                </a:cubicBezTo>
                <a:cubicBezTo>
                  <a:pt x="8888" y="2805"/>
                  <a:pt x="8888" y="2805"/>
                  <a:pt x="8888" y="2805"/>
                </a:cubicBezTo>
                <a:lnTo>
                  <a:pt x="8888" y="2810"/>
                </a:lnTo>
                <a:cubicBezTo>
                  <a:pt x="8888" y="2822"/>
                  <a:pt x="8900" y="2828"/>
                  <a:pt x="8900" y="2840"/>
                </a:cubicBezTo>
                <a:cubicBezTo>
                  <a:pt x="8900" y="2840"/>
                  <a:pt x="8900" y="2846"/>
                  <a:pt x="8894" y="2852"/>
                </a:cubicBezTo>
                <a:lnTo>
                  <a:pt x="8888" y="2852"/>
                </a:lnTo>
                <a:cubicBezTo>
                  <a:pt x="8882" y="2858"/>
                  <a:pt x="8876" y="2858"/>
                  <a:pt x="8876" y="2858"/>
                </a:cubicBezTo>
                <a:cubicBezTo>
                  <a:pt x="8876" y="2864"/>
                  <a:pt x="8870" y="2864"/>
                  <a:pt x="8876" y="2870"/>
                </a:cubicBezTo>
                <a:cubicBezTo>
                  <a:pt x="8876" y="2876"/>
                  <a:pt x="8882" y="2876"/>
                  <a:pt x="8882" y="2882"/>
                </a:cubicBezTo>
                <a:cubicBezTo>
                  <a:pt x="8941" y="2882"/>
                  <a:pt x="8941" y="2882"/>
                  <a:pt x="8941" y="2882"/>
                </a:cubicBezTo>
                <a:cubicBezTo>
                  <a:pt x="8947" y="2870"/>
                  <a:pt x="8947" y="2870"/>
                  <a:pt x="8947" y="2870"/>
                </a:cubicBezTo>
                <a:cubicBezTo>
                  <a:pt x="8947" y="2876"/>
                  <a:pt x="8953" y="2870"/>
                  <a:pt x="8959" y="2876"/>
                </a:cubicBezTo>
                <a:cubicBezTo>
                  <a:pt x="8959" y="2882"/>
                  <a:pt x="8959" y="2882"/>
                  <a:pt x="8959" y="2887"/>
                </a:cubicBezTo>
                <a:cubicBezTo>
                  <a:pt x="8965" y="2893"/>
                  <a:pt x="8971" y="2893"/>
                  <a:pt x="8971" y="2899"/>
                </a:cubicBezTo>
                <a:cubicBezTo>
                  <a:pt x="8971" y="2905"/>
                  <a:pt x="8965" y="2911"/>
                  <a:pt x="8965" y="2917"/>
                </a:cubicBezTo>
                <a:cubicBezTo>
                  <a:pt x="8965" y="2923"/>
                  <a:pt x="8965" y="2929"/>
                  <a:pt x="8971" y="2935"/>
                </a:cubicBezTo>
                <a:cubicBezTo>
                  <a:pt x="8977" y="2941"/>
                  <a:pt x="8982" y="2941"/>
                  <a:pt x="8994" y="2947"/>
                </a:cubicBezTo>
                <a:cubicBezTo>
                  <a:pt x="8989" y="2965"/>
                  <a:pt x="8989" y="2965"/>
                  <a:pt x="8989" y="2965"/>
                </a:cubicBezTo>
                <a:cubicBezTo>
                  <a:pt x="8989" y="2976"/>
                  <a:pt x="8994" y="2982"/>
                  <a:pt x="8994" y="2988"/>
                </a:cubicBezTo>
                <a:cubicBezTo>
                  <a:pt x="8994" y="2994"/>
                  <a:pt x="8989" y="3000"/>
                  <a:pt x="8989" y="3000"/>
                </a:cubicBezTo>
                <a:cubicBezTo>
                  <a:pt x="8982" y="3006"/>
                  <a:pt x="8977" y="3000"/>
                  <a:pt x="8971" y="3000"/>
                </a:cubicBezTo>
                <a:cubicBezTo>
                  <a:pt x="8965" y="3000"/>
                  <a:pt x="8959" y="3000"/>
                  <a:pt x="8953" y="3000"/>
                </a:cubicBezTo>
                <a:cubicBezTo>
                  <a:pt x="8947" y="3000"/>
                  <a:pt x="8947" y="2994"/>
                  <a:pt x="8941" y="2994"/>
                </a:cubicBezTo>
                <a:cubicBezTo>
                  <a:pt x="8935" y="2994"/>
                  <a:pt x="8929" y="2994"/>
                  <a:pt x="8923" y="2994"/>
                </a:cubicBezTo>
                <a:cubicBezTo>
                  <a:pt x="8917" y="2994"/>
                  <a:pt x="8917" y="2994"/>
                  <a:pt x="8917" y="2994"/>
                </a:cubicBezTo>
                <a:cubicBezTo>
                  <a:pt x="8917" y="2994"/>
                  <a:pt x="8911" y="2994"/>
                  <a:pt x="8905" y="2994"/>
                </a:cubicBezTo>
                <a:cubicBezTo>
                  <a:pt x="8905" y="2994"/>
                  <a:pt x="8905" y="3000"/>
                  <a:pt x="8900" y="3006"/>
                </a:cubicBezTo>
                <a:cubicBezTo>
                  <a:pt x="8894" y="3006"/>
                  <a:pt x="8900" y="3012"/>
                  <a:pt x="8894" y="3018"/>
                </a:cubicBezTo>
                <a:cubicBezTo>
                  <a:pt x="8894" y="3018"/>
                  <a:pt x="8888" y="3012"/>
                  <a:pt x="8888" y="3018"/>
                </a:cubicBezTo>
                <a:cubicBezTo>
                  <a:pt x="8882" y="3018"/>
                  <a:pt x="8876" y="3018"/>
                  <a:pt x="8876" y="3018"/>
                </a:cubicBezTo>
                <a:cubicBezTo>
                  <a:pt x="8870" y="3030"/>
                  <a:pt x="8870" y="3030"/>
                  <a:pt x="8870" y="3030"/>
                </a:cubicBezTo>
                <a:cubicBezTo>
                  <a:pt x="8876" y="3030"/>
                  <a:pt x="8876" y="3036"/>
                  <a:pt x="8882" y="3036"/>
                </a:cubicBezTo>
                <a:cubicBezTo>
                  <a:pt x="8894" y="3036"/>
                  <a:pt x="8900" y="3030"/>
                  <a:pt x="8911" y="3030"/>
                </a:cubicBezTo>
                <a:cubicBezTo>
                  <a:pt x="8917" y="3030"/>
                  <a:pt x="8923" y="3030"/>
                  <a:pt x="8929" y="3036"/>
                </a:cubicBezTo>
                <a:lnTo>
                  <a:pt x="8929" y="3042"/>
                </a:lnTo>
                <a:cubicBezTo>
                  <a:pt x="8923" y="3048"/>
                  <a:pt x="8929" y="3054"/>
                  <a:pt x="8923" y="3054"/>
                </a:cubicBezTo>
                <a:cubicBezTo>
                  <a:pt x="8923" y="3059"/>
                  <a:pt x="8917" y="3054"/>
                  <a:pt x="8911" y="3054"/>
                </a:cubicBezTo>
                <a:cubicBezTo>
                  <a:pt x="8911" y="3059"/>
                  <a:pt x="8905" y="3059"/>
                  <a:pt x="8900" y="3065"/>
                </a:cubicBezTo>
                <a:cubicBezTo>
                  <a:pt x="8900" y="3065"/>
                  <a:pt x="8900" y="3071"/>
                  <a:pt x="8894" y="3077"/>
                </a:cubicBezTo>
                <a:cubicBezTo>
                  <a:pt x="8888" y="3077"/>
                  <a:pt x="8882" y="3077"/>
                  <a:pt x="8876" y="3077"/>
                </a:cubicBezTo>
                <a:cubicBezTo>
                  <a:pt x="8870" y="3089"/>
                  <a:pt x="8870" y="3089"/>
                  <a:pt x="8870" y="3089"/>
                </a:cubicBezTo>
                <a:cubicBezTo>
                  <a:pt x="8870" y="3095"/>
                  <a:pt x="8870" y="3095"/>
                  <a:pt x="8876" y="3101"/>
                </a:cubicBezTo>
                <a:cubicBezTo>
                  <a:pt x="8876" y="3107"/>
                  <a:pt x="8876" y="3107"/>
                  <a:pt x="8882" y="3113"/>
                </a:cubicBezTo>
                <a:lnTo>
                  <a:pt x="8888" y="3113"/>
                </a:lnTo>
                <a:cubicBezTo>
                  <a:pt x="8894" y="3113"/>
                  <a:pt x="8900" y="3107"/>
                  <a:pt x="8900" y="3107"/>
                </a:cubicBezTo>
                <a:cubicBezTo>
                  <a:pt x="8905" y="3107"/>
                  <a:pt x="8911" y="3101"/>
                  <a:pt x="8917" y="3101"/>
                </a:cubicBezTo>
                <a:cubicBezTo>
                  <a:pt x="8929" y="3101"/>
                  <a:pt x="8935" y="3113"/>
                  <a:pt x="8947" y="3113"/>
                </a:cubicBezTo>
                <a:cubicBezTo>
                  <a:pt x="8953" y="3113"/>
                  <a:pt x="8953" y="3113"/>
                  <a:pt x="8959" y="3113"/>
                </a:cubicBezTo>
                <a:cubicBezTo>
                  <a:pt x="8965" y="3113"/>
                  <a:pt x="8977" y="3113"/>
                  <a:pt x="8982" y="3113"/>
                </a:cubicBezTo>
                <a:cubicBezTo>
                  <a:pt x="8982" y="3113"/>
                  <a:pt x="8989" y="3113"/>
                  <a:pt x="8994" y="3113"/>
                </a:cubicBezTo>
                <a:cubicBezTo>
                  <a:pt x="9000" y="3113"/>
                  <a:pt x="8994" y="3119"/>
                  <a:pt x="9000" y="3125"/>
                </a:cubicBezTo>
                <a:cubicBezTo>
                  <a:pt x="8994" y="3131"/>
                  <a:pt x="8994" y="3131"/>
                  <a:pt x="8989" y="3137"/>
                </a:cubicBezTo>
                <a:cubicBezTo>
                  <a:pt x="8989" y="3137"/>
                  <a:pt x="8982" y="3137"/>
                  <a:pt x="8977" y="3137"/>
                </a:cubicBezTo>
                <a:cubicBezTo>
                  <a:pt x="8971" y="3142"/>
                  <a:pt x="8965" y="3142"/>
                  <a:pt x="8953" y="3142"/>
                </a:cubicBezTo>
                <a:cubicBezTo>
                  <a:pt x="8947" y="3142"/>
                  <a:pt x="8947" y="3142"/>
                  <a:pt x="8941" y="3142"/>
                </a:cubicBezTo>
                <a:cubicBezTo>
                  <a:pt x="8935" y="3142"/>
                  <a:pt x="8935" y="3142"/>
                  <a:pt x="8929" y="3148"/>
                </a:cubicBezTo>
                <a:cubicBezTo>
                  <a:pt x="8923" y="3148"/>
                  <a:pt x="8929" y="3154"/>
                  <a:pt x="8923" y="3160"/>
                </a:cubicBezTo>
                <a:cubicBezTo>
                  <a:pt x="8923" y="3160"/>
                  <a:pt x="8917" y="3160"/>
                  <a:pt x="8911" y="3160"/>
                </a:cubicBezTo>
                <a:cubicBezTo>
                  <a:pt x="8905" y="3160"/>
                  <a:pt x="8900" y="3160"/>
                  <a:pt x="8888" y="3166"/>
                </a:cubicBezTo>
                <a:cubicBezTo>
                  <a:pt x="8888" y="3172"/>
                  <a:pt x="8894" y="3178"/>
                  <a:pt x="8888" y="3190"/>
                </a:cubicBezTo>
                <a:lnTo>
                  <a:pt x="8888" y="3196"/>
                </a:lnTo>
                <a:cubicBezTo>
                  <a:pt x="8888" y="3202"/>
                  <a:pt x="8882" y="3202"/>
                  <a:pt x="8876" y="3202"/>
                </a:cubicBezTo>
                <a:cubicBezTo>
                  <a:pt x="8870" y="3208"/>
                  <a:pt x="8870" y="3208"/>
                  <a:pt x="8864" y="3214"/>
                </a:cubicBezTo>
                <a:cubicBezTo>
                  <a:pt x="8864" y="3214"/>
                  <a:pt x="8858" y="3214"/>
                  <a:pt x="8852" y="3214"/>
                </a:cubicBezTo>
                <a:cubicBezTo>
                  <a:pt x="8858" y="3220"/>
                  <a:pt x="8858" y="3225"/>
                  <a:pt x="8864" y="3225"/>
                </a:cubicBezTo>
                <a:close/>
                <a:moveTo>
                  <a:pt x="8816" y="2929"/>
                </a:moveTo>
                <a:lnTo>
                  <a:pt x="8816" y="2929"/>
                </a:lnTo>
                <a:cubicBezTo>
                  <a:pt x="8823" y="2929"/>
                  <a:pt x="8823" y="2929"/>
                  <a:pt x="8828" y="2929"/>
                </a:cubicBezTo>
                <a:cubicBezTo>
                  <a:pt x="8840" y="2923"/>
                  <a:pt x="8846" y="2917"/>
                  <a:pt x="8846" y="2905"/>
                </a:cubicBezTo>
                <a:cubicBezTo>
                  <a:pt x="8846" y="2899"/>
                  <a:pt x="8846" y="2893"/>
                  <a:pt x="8840" y="2887"/>
                </a:cubicBezTo>
                <a:cubicBezTo>
                  <a:pt x="8840" y="2887"/>
                  <a:pt x="8834" y="2882"/>
                  <a:pt x="8828" y="2882"/>
                </a:cubicBezTo>
                <a:cubicBezTo>
                  <a:pt x="8828" y="2876"/>
                  <a:pt x="8828" y="2870"/>
                  <a:pt x="8828" y="2870"/>
                </a:cubicBezTo>
                <a:cubicBezTo>
                  <a:pt x="8828" y="2864"/>
                  <a:pt x="8828" y="2858"/>
                  <a:pt x="8828" y="2858"/>
                </a:cubicBezTo>
                <a:cubicBezTo>
                  <a:pt x="8823" y="2852"/>
                  <a:pt x="8823" y="2852"/>
                  <a:pt x="8816" y="2846"/>
                </a:cubicBezTo>
                <a:cubicBezTo>
                  <a:pt x="8811" y="2846"/>
                  <a:pt x="8811" y="2846"/>
                  <a:pt x="8805" y="2846"/>
                </a:cubicBezTo>
                <a:cubicBezTo>
                  <a:pt x="8799" y="2846"/>
                  <a:pt x="8799" y="2840"/>
                  <a:pt x="8793" y="2840"/>
                </a:cubicBezTo>
                <a:cubicBezTo>
                  <a:pt x="8787" y="2840"/>
                  <a:pt x="8787" y="2840"/>
                  <a:pt x="8787" y="2840"/>
                </a:cubicBezTo>
                <a:cubicBezTo>
                  <a:pt x="8781" y="2840"/>
                  <a:pt x="8775" y="2840"/>
                  <a:pt x="8769" y="2846"/>
                </a:cubicBezTo>
                <a:cubicBezTo>
                  <a:pt x="8769" y="2846"/>
                  <a:pt x="8763" y="2846"/>
                  <a:pt x="8757" y="2846"/>
                </a:cubicBezTo>
                <a:cubicBezTo>
                  <a:pt x="8757" y="2852"/>
                  <a:pt x="8757" y="2858"/>
                  <a:pt x="8751" y="2858"/>
                </a:cubicBezTo>
                <a:cubicBezTo>
                  <a:pt x="8751" y="2864"/>
                  <a:pt x="8745" y="2864"/>
                  <a:pt x="8739" y="2864"/>
                </a:cubicBezTo>
                <a:cubicBezTo>
                  <a:pt x="8739" y="2864"/>
                  <a:pt x="8734" y="2864"/>
                  <a:pt x="8734" y="2858"/>
                </a:cubicBezTo>
                <a:cubicBezTo>
                  <a:pt x="8727" y="2858"/>
                  <a:pt x="8727" y="2852"/>
                  <a:pt x="8727" y="2846"/>
                </a:cubicBezTo>
                <a:cubicBezTo>
                  <a:pt x="8722" y="2846"/>
                  <a:pt x="8716" y="2846"/>
                  <a:pt x="8716" y="2840"/>
                </a:cubicBezTo>
                <a:cubicBezTo>
                  <a:pt x="8686" y="2846"/>
                  <a:pt x="8686" y="2846"/>
                  <a:pt x="8686" y="2846"/>
                </a:cubicBezTo>
                <a:cubicBezTo>
                  <a:pt x="8686" y="2846"/>
                  <a:pt x="8686" y="2852"/>
                  <a:pt x="8686" y="2858"/>
                </a:cubicBezTo>
                <a:cubicBezTo>
                  <a:pt x="8686" y="2858"/>
                  <a:pt x="8686" y="2864"/>
                  <a:pt x="8686" y="2870"/>
                </a:cubicBezTo>
                <a:cubicBezTo>
                  <a:pt x="8686" y="2876"/>
                  <a:pt x="8686" y="2876"/>
                  <a:pt x="8686" y="2887"/>
                </a:cubicBezTo>
                <a:cubicBezTo>
                  <a:pt x="8686" y="2893"/>
                  <a:pt x="8686" y="2893"/>
                  <a:pt x="8686" y="2899"/>
                </a:cubicBezTo>
                <a:cubicBezTo>
                  <a:pt x="8686" y="2905"/>
                  <a:pt x="8692" y="2899"/>
                  <a:pt x="8692" y="2899"/>
                </a:cubicBezTo>
                <a:cubicBezTo>
                  <a:pt x="8686" y="2899"/>
                  <a:pt x="8680" y="2899"/>
                  <a:pt x="8680" y="2899"/>
                </a:cubicBezTo>
                <a:cubicBezTo>
                  <a:pt x="8674" y="2899"/>
                  <a:pt x="8674" y="2905"/>
                  <a:pt x="8668" y="2905"/>
                </a:cubicBezTo>
                <a:cubicBezTo>
                  <a:pt x="8662" y="2905"/>
                  <a:pt x="8662" y="2905"/>
                  <a:pt x="8657" y="2905"/>
                </a:cubicBezTo>
                <a:cubicBezTo>
                  <a:pt x="8650" y="2911"/>
                  <a:pt x="8645" y="2917"/>
                  <a:pt x="8633" y="2917"/>
                </a:cubicBezTo>
                <a:cubicBezTo>
                  <a:pt x="8627" y="2917"/>
                  <a:pt x="8627" y="2911"/>
                  <a:pt x="8621" y="2905"/>
                </a:cubicBezTo>
                <a:cubicBezTo>
                  <a:pt x="8609" y="2911"/>
                  <a:pt x="8609" y="2911"/>
                  <a:pt x="8609" y="2911"/>
                </a:cubicBezTo>
                <a:cubicBezTo>
                  <a:pt x="8609" y="2994"/>
                  <a:pt x="8609" y="2994"/>
                  <a:pt x="8609" y="2994"/>
                </a:cubicBezTo>
                <a:cubicBezTo>
                  <a:pt x="8615" y="2994"/>
                  <a:pt x="8615" y="2994"/>
                  <a:pt x="8621" y="2994"/>
                </a:cubicBezTo>
                <a:cubicBezTo>
                  <a:pt x="8633" y="2994"/>
                  <a:pt x="8639" y="2994"/>
                  <a:pt x="8650" y="2994"/>
                </a:cubicBezTo>
                <a:cubicBezTo>
                  <a:pt x="8650" y="3030"/>
                  <a:pt x="8650" y="3030"/>
                  <a:pt x="8650" y="3030"/>
                </a:cubicBezTo>
                <a:cubicBezTo>
                  <a:pt x="8639" y="3030"/>
                  <a:pt x="8639" y="3030"/>
                  <a:pt x="8633" y="3030"/>
                </a:cubicBezTo>
                <a:cubicBezTo>
                  <a:pt x="8627" y="3030"/>
                  <a:pt x="8621" y="3030"/>
                  <a:pt x="8621" y="3030"/>
                </a:cubicBezTo>
                <a:cubicBezTo>
                  <a:pt x="8615" y="3030"/>
                  <a:pt x="8615" y="3036"/>
                  <a:pt x="8615" y="3042"/>
                </a:cubicBezTo>
                <a:cubicBezTo>
                  <a:pt x="8609" y="3048"/>
                  <a:pt x="8609" y="3048"/>
                  <a:pt x="8609" y="3054"/>
                </a:cubicBezTo>
                <a:cubicBezTo>
                  <a:pt x="8609" y="3059"/>
                  <a:pt x="8609" y="3065"/>
                  <a:pt x="8609" y="3077"/>
                </a:cubicBezTo>
                <a:cubicBezTo>
                  <a:pt x="8609" y="3077"/>
                  <a:pt x="8597" y="3077"/>
                  <a:pt x="8597" y="3083"/>
                </a:cubicBezTo>
                <a:cubicBezTo>
                  <a:pt x="8597" y="3083"/>
                  <a:pt x="8591" y="3089"/>
                  <a:pt x="8591" y="3095"/>
                </a:cubicBezTo>
                <a:cubicBezTo>
                  <a:pt x="8591" y="3095"/>
                  <a:pt x="8597" y="3101"/>
                  <a:pt x="8597" y="3107"/>
                </a:cubicBezTo>
                <a:cubicBezTo>
                  <a:pt x="8597" y="3107"/>
                  <a:pt x="8603" y="3113"/>
                  <a:pt x="8609" y="3113"/>
                </a:cubicBezTo>
                <a:cubicBezTo>
                  <a:pt x="8615" y="3119"/>
                  <a:pt x="8615" y="3119"/>
                  <a:pt x="8627" y="3119"/>
                </a:cubicBezTo>
                <a:cubicBezTo>
                  <a:pt x="8633" y="3119"/>
                  <a:pt x="8633" y="3113"/>
                  <a:pt x="8645" y="3113"/>
                </a:cubicBezTo>
                <a:cubicBezTo>
                  <a:pt x="8645" y="3113"/>
                  <a:pt x="8650" y="3107"/>
                  <a:pt x="8650" y="3113"/>
                </a:cubicBezTo>
                <a:cubicBezTo>
                  <a:pt x="8657" y="3113"/>
                  <a:pt x="8662" y="3113"/>
                  <a:pt x="8662" y="3113"/>
                </a:cubicBezTo>
                <a:cubicBezTo>
                  <a:pt x="8668" y="3113"/>
                  <a:pt x="8668" y="3119"/>
                  <a:pt x="8668" y="3119"/>
                </a:cubicBezTo>
                <a:cubicBezTo>
                  <a:pt x="8680" y="3119"/>
                  <a:pt x="8680" y="3113"/>
                  <a:pt x="8686" y="3107"/>
                </a:cubicBezTo>
                <a:cubicBezTo>
                  <a:pt x="8692" y="3107"/>
                  <a:pt x="8698" y="3101"/>
                  <a:pt x="8698" y="3101"/>
                </a:cubicBezTo>
                <a:cubicBezTo>
                  <a:pt x="8698" y="3095"/>
                  <a:pt x="8698" y="3089"/>
                  <a:pt x="8698" y="3089"/>
                </a:cubicBezTo>
                <a:cubicBezTo>
                  <a:pt x="8704" y="3083"/>
                  <a:pt x="8710" y="3083"/>
                  <a:pt x="8710" y="3077"/>
                </a:cubicBezTo>
                <a:cubicBezTo>
                  <a:pt x="8811" y="3077"/>
                  <a:pt x="8811" y="3077"/>
                  <a:pt x="8811" y="3077"/>
                </a:cubicBezTo>
                <a:cubicBezTo>
                  <a:pt x="8811" y="3059"/>
                  <a:pt x="8811" y="3059"/>
                  <a:pt x="8811" y="3059"/>
                </a:cubicBezTo>
                <a:cubicBezTo>
                  <a:pt x="8811" y="3054"/>
                  <a:pt x="8799" y="3048"/>
                  <a:pt x="8799" y="3036"/>
                </a:cubicBezTo>
                <a:lnTo>
                  <a:pt x="8811" y="3036"/>
                </a:lnTo>
                <a:cubicBezTo>
                  <a:pt x="8811" y="3030"/>
                  <a:pt x="8816" y="3024"/>
                  <a:pt x="8816" y="3024"/>
                </a:cubicBezTo>
                <a:cubicBezTo>
                  <a:pt x="8816" y="3018"/>
                  <a:pt x="8816" y="3012"/>
                  <a:pt x="8816" y="3012"/>
                </a:cubicBezTo>
                <a:cubicBezTo>
                  <a:pt x="8816" y="3000"/>
                  <a:pt x="8816" y="2994"/>
                  <a:pt x="8816" y="2988"/>
                </a:cubicBezTo>
                <a:cubicBezTo>
                  <a:pt x="8816" y="2982"/>
                  <a:pt x="8816" y="2982"/>
                  <a:pt x="8816" y="2976"/>
                </a:cubicBezTo>
                <a:cubicBezTo>
                  <a:pt x="8816" y="2965"/>
                  <a:pt x="8816" y="2959"/>
                  <a:pt x="8816" y="2953"/>
                </a:cubicBezTo>
                <a:lnTo>
                  <a:pt x="8816" y="2929"/>
                </a:lnTo>
                <a:close/>
                <a:moveTo>
                  <a:pt x="11869" y="7274"/>
                </a:moveTo>
                <a:lnTo>
                  <a:pt x="11869" y="7274"/>
                </a:lnTo>
                <a:cubicBezTo>
                  <a:pt x="11869" y="7256"/>
                  <a:pt x="11851" y="7244"/>
                  <a:pt x="11851" y="7221"/>
                </a:cubicBezTo>
                <a:cubicBezTo>
                  <a:pt x="11851" y="7203"/>
                  <a:pt x="11857" y="7197"/>
                  <a:pt x="11863" y="7185"/>
                </a:cubicBezTo>
                <a:cubicBezTo>
                  <a:pt x="11869" y="7179"/>
                  <a:pt x="11875" y="7173"/>
                  <a:pt x="11875" y="7161"/>
                </a:cubicBezTo>
                <a:cubicBezTo>
                  <a:pt x="11875" y="7138"/>
                  <a:pt x="11875" y="7138"/>
                  <a:pt x="11875" y="7138"/>
                </a:cubicBezTo>
                <a:cubicBezTo>
                  <a:pt x="11875" y="7132"/>
                  <a:pt x="11869" y="7126"/>
                  <a:pt x="11869" y="7114"/>
                </a:cubicBezTo>
                <a:cubicBezTo>
                  <a:pt x="11869" y="7108"/>
                  <a:pt x="11869" y="7108"/>
                  <a:pt x="11869" y="7108"/>
                </a:cubicBezTo>
                <a:cubicBezTo>
                  <a:pt x="11869" y="7096"/>
                  <a:pt x="11887" y="7096"/>
                  <a:pt x="11893" y="7090"/>
                </a:cubicBezTo>
                <a:cubicBezTo>
                  <a:pt x="11893" y="7078"/>
                  <a:pt x="11899" y="7072"/>
                  <a:pt x="11899" y="7066"/>
                </a:cubicBezTo>
                <a:cubicBezTo>
                  <a:pt x="11899" y="7055"/>
                  <a:pt x="11899" y="7055"/>
                  <a:pt x="11899" y="7055"/>
                </a:cubicBezTo>
                <a:cubicBezTo>
                  <a:pt x="11899" y="7031"/>
                  <a:pt x="11887" y="7019"/>
                  <a:pt x="11887" y="6995"/>
                </a:cubicBezTo>
                <a:cubicBezTo>
                  <a:pt x="11887" y="6978"/>
                  <a:pt x="11887" y="6966"/>
                  <a:pt x="11887" y="6954"/>
                </a:cubicBezTo>
                <a:cubicBezTo>
                  <a:pt x="11887" y="6942"/>
                  <a:pt x="11887" y="6936"/>
                  <a:pt x="11887" y="6930"/>
                </a:cubicBezTo>
                <a:cubicBezTo>
                  <a:pt x="11887" y="6918"/>
                  <a:pt x="11875" y="6918"/>
                  <a:pt x="11863" y="6912"/>
                </a:cubicBezTo>
                <a:cubicBezTo>
                  <a:pt x="11857" y="6906"/>
                  <a:pt x="11851" y="6901"/>
                  <a:pt x="11839" y="6896"/>
                </a:cubicBezTo>
                <a:cubicBezTo>
                  <a:pt x="11834" y="6890"/>
                  <a:pt x="11827" y="6890"/>
                  <a:pt x="11816" y="6890"/>
                </a:cubicBezTo>
                <a:cubicBezTo>
                  <a:pt x="11816" y="6896"/>
                  <a:pt x="11822" y="6906"/>
                  <a:pt x="11816" y="6912"/>
                </a:cubicBezTo>
                <a:cubicBezTo>
                  <a:pt x="11816" y="6918"/>
                  <a:pt x="11822" y="6924"/>
                  <a:pt x="11816" y="6936"/>
                </a:cubicBezTo>
                <a:cubicBezTo>
                  <a:pt x="11816" y="6942"/>
                  <a:pt x="11804" y="6942"/>
                  <a:pt x="11798" y="6954"/>
                </a:cubicBezTo>
                <a:cubicBezTo>
                  <a:pt x="11786" y="6960"/>
                  <a:pt x="11786" y="6966"/>
                  <a:pt x="11780" y="6972"/>
                </a:cubicBezTo>
                <a:cubicBezTo>
                  <a:pt x="11774" y="6984"/>
                  <a:pt x="11762" y="6984"/>
                  <a:pt x="11756" y="6989"/>
                </a:cubicBezTo>
                <a:cubicBezTo>
                  <a:pt x="11750" y="7001"/>
                  <a:pt x="11750" y="7007"/>
                  <a:pt x="11750" y="7013"/>
                </a:cubicBezTo>
                <a:cubicBezTo>
                  <a:pt x="11745" y="7019"/>
                  <a:pt x="11750" y="7031"/>
                  <a:pt x="11750" y="7037"/>
                </a:cubicBezTo>
                <a:cubicBezTo>
                  <a:pt x="11745" y="7043"/>
                  <a:pt x="11733" y="7037"/>
                  <a:pt x="11727" y="7043"/>
                </a:cubicBezTo>
                <a:cubicBezTo>
                  <a:pt x="11721" y="7055"/>
                  <a:pt x="11727" y="7078"/>
                  <a:pt x="11709" y="7090"/>
                </a:cubicBezTo>
                <a:cubicBezTo>
                  <a:pt x="11703" y="7090"/>
                  <a:pt x="11697" y="7090"/>
                  <a:pt x="11685" y="7090"/>
                </a:cubicBezTo>
                <a:cubicBezTo>
                  <a:pt x="11673" y="7090"/>
                  <a:pt x="11656" y="7084"/>
                  <a:pt x="11644" y="7090"/>
                </a:cubicBezTo>
                <a:cubicBezTo>
                  <a:pt x="11626" y="7090"/>
                  <a:pt x="11608" y="7090"/>
                  <a:pt x="11596" y="7102"/>
                </a:cubicBezTo>
                <a:cubicBezTo>
                  <a:pt x="11584" y="7102"/>
                  <a:pt x="11579" y="7102"/>
                  <a:pt x="11573" y="7114"/>
                </a:cubicBezTo>
                <a:cubicBezTo>
                  <a:pt x="11567" y="7120"/>
                  <a:pt x="11573" y="7126"/>
                  <a:pt x="11573" y="7132"/>
                </a:cubicBezTo>
                <a:cubicBezTo>
                  <a:pt x="11573" y="7144"/>
                  <a:pt x="11573" y="7150"/>
                  <a:pt x="11573" y="7155"/>
                </a:cubicBezTo>
                <a:cubicBezTo>
                  <a:pt x="11567" y="7173"/>
                  <a:pt x="11549" y="7185"/>
                  <a:pt x="11549" y="7203"/>
                </a:cubicBezTo>
                <a:cubicBezTo>
                  <a:pt x="11549" y="7209"/>
                  <a:pt x="11555" y="7215"/>
                  <a:pt x="11555" y="7227"/>
                </a:cubicBezTo>
                <a:cubicBezTo>
                  <a:pt x="11555" y="7244"/>
                  <a:pt x="11555" y="7256"/>
                  <a:pt x="11555" y="7268"/>
                </a:cubicBezTo>
                <a:cubicBezTo>
                  <a:pt x="11555" y="7280"/>
                  <a:pt x="11573" y="7286"/>
                  <a:pt x="11573" y="7292"/>
                </a:cubicBezTo>
                <a:cubicBezTo>
                  <a:pt x="11573" y="7304"/>
                  <a:pt x="11573" y="7310"/>
                  <a:pt x="11573" y="7316"/>
                </a:cubicBezTo>
                <a:cubicBezTo>
                  <a:pt x="11573" y="7327"/>
                  <a:pt x="11579" y="7333"/>
                  <a:pt x="11573" y="7339"/>
                </a:cubicBezTo>
                <a:cubicBezTo>
                  <a:pt x="11567" y="7345"/>
                  <a:pt x="11555" y="7333"/>
                  <a:pt x="11549" y="7339"/>
                </a:cubicBezTo>
                <a:cubicBezTo>
                  <a:pt x="11543" y="7345"/>
                  <a:pt x="11543" y="7351"/>
                  <a:pt x="11537" y="7363"/>
                </a:cubicBezTo>
                <a:cubicBezTo>
                  <a:pt x="11537" y="7369"/>
                  <a:pt x="11531" y="7375"/>
                  <a:pt x="11525" y="7387"/>
                </a:cubicBezTo>
                <a:cubicBezTo>
                  <a:pt x="11525" y="7398"/>
                  <a:pt x="11531" y="7416"/>
                  <a:pt x="11525" y="7428"/>
                </a:cubicBezTo>
                <a:cubicBezTo>
                  <a:pt x="11525" y="7440"/>
                  <a:pt x="11513" y="7446"/>
                  <a:pt x="11507" y="7452"/>
                </a:cubicBezTo>
                <a:cubicBezTo>
                  <a:pt x="11507" y="7464"/>
                  <a:pt x="11507" y="7464"/>
                  <a:pt x="11507" y="7464"/>
                </a:cubicBezTo>
                <a:cubicBezTo>
                  <a:pt x="11507" y="7482"/>
                  <a:pt x="11519" y="7487"/>
                  <a:pt x="11519" y="7499"/>
                </a:cubicBezTo>
                <a:cubicBezTo>
                  <a:pt x="11525" y="7505"/>
                  <a:pt x="11525" y="7511"/>
                  <a:pt x="11525" y="7523"/>
                </a:cubicBezTo>
                <a:cubicBezTo>
                  <a:pt x="11525" y="7547"/>
                  <a:pt x="11525" y="7547"/>
                  <a:pt x="11525" y="7547"/>
                </a:cubicBezTo>
                <a:cubicBezTo>
                  <a:pt x="11525" y="7553"/>
                  <a:pt x="11531" y="7559"/>
                  <a:pt x="11531" y="7571"/>
                </a:cubicBezTo>
                <a:cubicBezTo>
                  <a:pt x="11537" y="7582"/>
                  <a:pt x="11531" y="7594"/>
                  <a:pt x="11531" y="7612"/>
                </a:cubicBezTo>
                <a:cubicBezTo>
                  <a:pt x="11543" y="7612"/>
                  <a:pt x="11549" y="7612"/>
                  <a:pt x="11555" y="7612"/>
                </a:cubicBezTo>
                <a:cubicBezTo>
                  <a:pt x="11573" y="7612"/>
                  <a:pt x="11584" y="7612"/>
                  <a:pt x="11602" y="7612"/>
                </a:cubicBezTo>
                <a:cubicBezTo>
                  <a:pt x="11608" y="7612"/>
                  <a:pt x="11608" y="7630"/>
                  <a:pt x="11614" y="7630"/>
                </a:cubicBezTo>
                <a:cubicBezTo>
                  <a:pt x="11620" y="7630"/>
                  <a:pt x="11626" y="7630"/>
                  <a:pt x="11638" y="7630"/>
                </a:cubicBezTo>
                <a:cubicBezTo>
                  <a:pt x="11644" y="7630"/>
                  <a:pt x="11650" y="7636"/>
                  <a:pt x="11656" y="7636"/>
                </a:cubicBezTo>
                <a:cubicBezTo>
                  <a:pt x="11668" y="7636"/>
                  <a:pt x="11673" y="7630"/>
                  <a:pt x="11679" y="7630"/>
                </a:cubicBezTo>
                <a:cubicBezTo>
                  <a:pt x="11697" y="7630"/>
                  <a:pt x="11715" y="7636"/>
                  <a:pt x="11727" y="7624"/>
                </a:cubicBezTo>
                <a:cubicBezTo>
                  <a:pt x="11733" y="7618"/>
                  <a:pt x="11739" y="7612"/>
                  <a:pt x="11745" y="7600"/>
                </a:cubicBezTo>
                <a:cubicBezTo>
                  <a:pt x="11750" y="7594"/>
                  <a:pt x="11756" y="7588"/>
                  <a:pt x="11756" y="7576"/>
                </a:cubicBezTo>
                <a:cubicBezTo>
                  <a:pt x="11756" y="7571"/>
                  <a:pt x="11756" y="7564"/>
                  <a:pt x="11756" y="7559"/>
                </a:cubicBezTo>
                <a:cubicBezTo>
                  <a:pt x="11756" y="7529"/>
                  <a:pt x="11750" y="7511"/>
                  <a:pt x="11756" y="7487"/>
                </a:cubicBezTo>
                <a:cubicBezTo>
                  <a:pt x="11756" y="7482"/>
                  <a:pt x="11762" y="7470"/>
                  <a:pt x="11762" y="7464"/>
                </a:cubicBezTo>
                <a:cubicBezTo>
                  <a:pt x="11762" y="7458"/>
                  <a:pt x="11774" y="7452"/>
                  <a:pt x="11780" y="7440"/>
                </a:cubicBezTo>
                <a:cubicBezTo>
                  <a:pt x="11780" y="7434"/>
                  <a:pt x="11792" y="7428"/>
                  <a:pt x="11798" y="7422"/>
                </a:cubicBezTo>
                <a:cubicBezTo>
                  <a:pt x="11798" y="7405"/>
                  <a:pt x="11798" y="7393"/>
                  <a:pt x="11798" y="7375"/>
                </a:cubicBezTo>
                <a:cubicBezTo>
                  <a:pt x="11798" y="7357"/>
                  <a:pt x="11792" y="7345"/>
                  <a:pt x="11798" y="7327"/>
                </a:cubicBezTo>
                <a:cubicBezTo>
                  <a:pt x="11798" y="7316"/>
                  <a:pt x="11810" y="7316"/>
                  <a:pt x="11816" y="7310"/>
                </a:cubicBezTo>
                <a:cubicBezTo>
                  <a:pt x="11827" y="7304"/>
                  <a:pt x="11839" y="7304"/>
                  <a:pt x="11845" y="7292"/>
                </a:cubicBezTo>
                <a:cubicBezTo>
                  <a:pt x="11851" y="7286"/>
                  <a:pt x="11869" y="7286"/>
                  <a:pt x="11869" y="7274"/>
                </a:cubicBezTo>
                <a:close/>
                <a:moveTo>
                  <a:pt x="10920" y="4554"/>
                </a:moveTo>
                <a:lnTo>
                  <a:pt x="10920" y="4554"/>
                </a:lnTo>
                <a:cubicBezTo>
                  <a:pt x="10920" y="4542"/>
                  <a:pt x="10909" y="4542"/>
                  <a:pt x="10903" y="4530"/>
                </a:cubicBezTo>
                <a:cubicBezTo>
                  <a:pt x="10903" y="4524"/>
                  <a:pt x="10909" y="4518"/>
                  <a:pt x="10903" y="4506"/>
                </a:cubicBezTo>
                <a:cubicBezTo>
                  <a:pt x="10903" y="4500"/>
                  <a:pt x="10909" y="4494"/>
                  <a:pt x="10903" y="4488"/>
                </a:cubicBezTo>
                <a:cubicBezTo>
                  <a:pt x="10903" y="4476"/>
                  <a:pt x="10891" y="4476"/>
                  <a:pt x="10885" y="4471"/>
                </a:cubicBezTo>
                <a:cubicBezTo>
                  <a:pt x="10873" y="4465"/>
                  <a:pt x="10867" y="4459"/>
                  <a:pt x="10861" y="4459"/>
                </a:cubicBezTo>
                <a:cubicBezTo>
                  <a:pt x="10849" y="4453"/>
                  <a:pt x="10843" y="4459"/>
                  <a:pt x="10837" y="4459"/>
                </a:cubicBezTo>
                <a:cubicBezTo>
                  <a:pt x="10825" y="4453"/>
                  <a:pt x="10825" y="4441"/>
                  <a:pt x="10814" y="4441"/>
                </a:cubicBezTo>
                <a:cubicBezTo>
                  <a:pt x="10802" y="4441"/>
                  <a:pt x="10802" y="4441"/>
                  <a:pt x="10802" y="4441"/>
                </a:cubicBezTo>
                <a:cubicBezTo>
                  <a:pt x="10778" y="4441"/>
                  <a:pt x="10766" y="4459"/>
                  <a:pt x="10743" y="4465"/>
                </a:cubicBezTo>
                <a:cubicBezTo>
                  <a:pt x="10731" y="4465"/>
                  <a:pt x="10731" y="4465"/>
                  <a:pt x="10731" y="4465"/>
                </a:cubicBezTo>
                <a:cubicBezTo>
                  <a:pt x="10570" y="4423"/>
                  <a:pt x="10570" y="4423"/>
                  <a:pt x="10570" y="4423"/>
                </a:cubicBezTo>
                <a:cubicBezTo>
                  <a:pt x="10553" y="4429"/>
                  <a:pt x="10541" y="4435"/>
                  <a:pt x="10523" y="4435"/>
                </a:cubicBezTo>
                <a:cubicBezTo>
                  <a:pt x="10511" y="4435"/>
                  <a:pt x="10499" y="4435"/>
                  <a:pt x="10488" y="4429"/>
                </a:cubicBezTo>
                <a:cubicBezTo>
                  <a:pt x="10476" y="4423"/>
                  <a:pt x="10476" y="4411"/>
                  <a:pt x="10464" y="4405"/>
                </a:cubicBezTo>
                <a:cubicBezTo>
                  <a:pt x="10446" y="4394"/>
                  <a:pt x="10440" y="4382"/>
                  <a:pt x="10422" y="4370"/>
                </a:cubicBezTo>
                <a:cubicBezTo>
                  <a:pt x="10393" y="4358"/>
                  <a:pt x="10375" y="4340"/>
                  <a:pt x="10339" y="4340"/>
                </a:cubicBezTo>
                <a:cubicBezTo>
                  <a:pt x="10316" y="4340"/>
                  <a:pt x="10304" y="4352"/>
                  <a:pt x="10280" y="4352"/>
                </a:cubicBezTo>
                <a:cubicBezTo>
                  <a:pt x="10268" y="4352"/>
                  <a:pt x="10262" y="4346"/>
                  <a:pt x="10250" y="4346"/>
                </a:cubicBezTo>
                <a:cubicBezTo>
                  <a:pt x="10250" y="4370"/>
                  <a:pt x="10245" y="4382"/>
                  <a:pt x="10250" y="4399"/>
                </a:cubicBezTo>
                <a:cubicBezTo>
                  <a:pt x="10250" y="4411"/>
                  <a:pt x="10256" y="4417"/>
                  <a:pt x="10256" y="4423"/>
                </a:cubicBezTo>
                <a:cubicBezTo>
                  <a:pt x="10256" y="4453"/>
                  <a:pt x="10250" y="4465"/>
                  <a:pt x="10250" y="4494"/>
                </a:cubicBezTo>
                <a:cubicBezTo>
                  <a:pt x="10233" y="4494"/>
                  <a:pt x="10227" y="4494"/>
                  <a:pt x="10215" y="4494"/>
                </a:cubicBezTo>
                <a:cubicBezTo>
                  <a:pt x="10191" y="4494"/>
                  <a:pt x="10191" y="4494"/>
                  <a:pt x="10191" y="4494"/>
                </a:cubicBezTo>
                <a:cubicBezTo>
                  <a:pt x="10185" y="4494"/>
                  <a:pt x="10179" y="4500"/>
                  <a:pt x="10167" y="4494"/>
                </a:cubicBezTo>
                <a:cubicBezTo>
                  <a:pt x="10156" y="4494"/>
                  <a:pt x="10156" y="4482"/>
                  <a:pt x="10144" y="4476"/>
                </a:cubicBezTo>
                <a:cubicBezTo>
                  <a:pt x="10138" y="4465"/>
                  <a:pt x="10132" y="4459"/>
                  <a:pt x="10120" y="4453"/>
                </a:cubicBezTo>
                <a:cubicBezTo>
                  <a:pt x="10114" y="4447"/>
                  <a:pt x="10102" y="4447"/>
                  <a:pt x="10090" y="4447"/>
                </a:cubicBezTo>
                <a:cubicBezTo>
                  <a:pt x="9978" y="4447"/>
                  <a:pt x="9978" y="4447"/>
                  <a:pt x="9978" y="4447"/>
                </a:cubicBezTo>
                <a:cubicBezTo>
                  <a:pt x="9978" y="4435"/>
                  <a:pt x="9972" y="4429"/>
                  <a:pt x="9966" y="4423"/>
                </a:cubicBezTo>
                <a:cubicBezTo>
                  <a:pt x="9966" y="4417"/>
                  <a:pt x="9966" y="4405"/>
                  <a:pt x="9966" y="4399"/>
                </a:cubicBezTo>
                <a:cubicBezTo>
                  <a:pt x="9960" y="4394"/>
                  <a:pt x="9948" y="4394"/>
                  <a:pt x="9942" y="4387"/>
                </a:cubicBezTo>
                <a:cubicBezTo>
                  <a:pt x="9930" y="4382"/>
                  <a:pt x="9924" y="4376"/>
                  <a:pt x="9918" y="4370"/>
                </a:cubicBezTo>
                <a:cubicBezTo>
                  <a:pt x="9912" y="4370"/>
                  <a:pt x="9901" y="4370"/>
                  <a:pt x="9895" y="4364"/>
                </a:cubicBezTo>
                <a:cubicBezTo>
                  <a:pt x="9877" y="4364"/>
                  <a:pt x="9865" y="4358"/>
                  <a:pt x="9847" y="4352"/>
                </a:cubicBezTo>
                <a:cubicBezTo>
                  <a:pt x="9829" y="4352"/>
                  <a:pt x="9818" y="4358"/>
                  <a:pt x="9806" y="4352"/>
                </a:cubicBezTo>
                <a:cubicBezTo>
                  <a:pt x="9783" y="4352"/>
                  <a:pt x="9777" y="4340"/>
                  <a:pt x="9759" y="4334"/>
                </a:cubicBezTo>
                <a:cubicBezTo>
                  <a:pt x="9736" y="4322"/>
                  <a:pt x="9718" y="4310"/>
                  <a:pt x="9712" y="4293"/>
                </a:cubicBezTo>
                <a:cubicBezTo>
                  <a:pt x="9712" y="4287"/>
                  <a:pt x="9706" y="4275"/>
                  <a:pt x="9706" y="4269"/>
                </a:cubicBezTo>
                <a:cubicBezTo>
                  <a:pt x="9706" y="4257"/>
                  <a:pt x="9712" y="4257"/>
                  <a:pt x="9718" y="4245"/>
                </a:cubicBezTo>
                <a:cubicBezTo>
                  <a:pt x="9724" y="4233"/>
                  <a:pt x="9736" y="4239"/>
                  <a:pt x="9741" y="4228"/>
                </a:cubicBezTo>
                <a:cubicBezTo>
                  <a:pt x="9741" y="4221"/>
                  <a:pt x="9747" y="4216"/>
                  <a:pt x="9747" y="4204"/>
                </a:cubicBezTo>
                <a:cubicBezTo>
                  <a:pt x="9747" y="4198"/>
                  <a:pt x="9741" y="4192"/>
                  <a:pt x="9736" y="4186"/>
                </a:cubicBezTo>
                <a:cubicBezTo>
                  <a:pt x="9730" y="4174"/>
                  <a:pt x="9718" y="4174"/>
                  <a:pt x="9712" y="4174"/>
                </a:cubicBezTo>
                <a:cubicBezTo>
                  <a:pt x="9706" y="4168"/>
                  <a:pt x="9700" y="4162"/>
                  <a:pt x="9688" y="4156"/>
                </a:cubicBezTo>
                <a:cubicBezTo>
                  <a:pt x="9700" y="4150"/>
                  <a:pt x="9694" y="4139"/>
                  <a:pt x="9706" y="4133"/>
                </a:cubicBezTo>
                <a:cubicBezTo>
                  <a:pt x="9712" y="4127"/>
                  <a:pt x="9724" y="4127"/>
                  <a:pt x="9730" y="4127"/>
                </a:cubicBezTo>
                <a:cubicBezTo>
                  <a:pt x="9736" y="4121"/>
                  <a:pt x="9747" y="4121"/>
                  <a:pt x="9753" y="4121"/>
                </a:cubicBezTo>
                <a:cubicBezTo>
                  <a:pt x="9747" y="4115"/>
                  <a:pt x="9753" y="4103"/>
                  <a:pt x="9747" y="4097"/>
                </a:cubicBezTo>
                <a:cubicBezTo>
                  <a:pt x="9741" y="4091"/>
                  <a:pt x="9730" y="4097"/>
                  <a:pt x="9724" y="4091"/>
                </a:cubicBezTo>
                <a:cubicBezTo>
                  <a:pt x="9706" y="4085"/>
                  <a:pt x="9694" y="4073"/>
                  <a:pt x="9676" y="4073"/>
                </a:cubicBezTo>
                <a:cubicBezTo>
                  <a:pt x="9670" y="4073"/>
                  <a:pt x="9664" y="4079"/>
                  <a:pt x="9653" y="4079"/>
                </a:cubicBezTo>
                <a:cubicBezTo>
                  <a:pt x="9647" y="4079"/>
                  <a:pt x="9641" y="4079"/>
                  <a:pt x="9635" y="4079"/>
                </a:cubicBezTo>
                <a:cubicBezTo>
                  <a:pt x="9617" y="4085"/>
                  <a:pt x="9605" y="4097"/>
                  <a:pt x="9587" y="4097"/>
                </a:cubicBezTo>
                <a:cubicBezTo>
                  <a:pt x="9581" y="4097"/>
                  <a:pt x="9575" y="4097"/>
                  <a:pt x="9564" y="4097"/>
                </a:cubicBezTo>
                <a:cubicBezTo>
                  <a:pt x="9540" y="4097"/>
                  <a:pt x="9522" y="4091"/>
                  <a:pt x="9498" y="4097"/>
                </a:cubicBezTo>
                <a:cubicBezTo>
                  <a:pt x="9487" y="4097"/>
                  <a:pt x="9481" y="4109"/>
                  <a:pt x="9475" y="4115"/>
                </a:cubicBezTo>
                <a:cubicBezTo>
                  <a:pt x="9463" y="4121"/>
                  <a:pt x="9457" y="4127"/>
                  <a:pt x="9451" y="4133"/>
                </a:cubicBezTo>
                <a:cubicBezTo>
                  <a:pt x="9445" y="4127"/>
                  <a:pt x="9433" y="4121"/>
                  <a:pt x="9427" y="4115"/>
                </a:cubicBezTo>
                <a:cubicBezTo>
                  <a:pt x="9421" y="4109"/>
                  <a:pt x="9421" y="4097"/>
                  <a:pt x="9409" y="4091"/>
                </a:cubicBezTo>
                <a:cubicBezTo>
                  <a:pt x="9398" y="4079"/>
                  <a:pt x="9380" y="4073"/>
                  <a:pt x="9362" y="4073"/>
                </a:cubicBezTo>
                <a:cubicBezTo>
                  <a:pt x="9338" y="4073"/>
                  <a:pt x="9321" y="4091"/>
                  <a:pt x="9297" y="4103"/>
                </a:cubicBezTo>
                <a:cubicBezTo>
                  <a:pt x="9291" y="4109"/>
                  <a:pt x="9279" y="4103"/>
                  <a:pt x="9273" y="4103"/>
                </a:cubicBezTo>
                <a:cubicBezTo>
                  <a:pt x="9261" y="4109"/>
                  <a:pt x="9261" y="4115"/>
                  <a:pt x="9249" y="4127"/>
                </a:cubicBezTo>
                <a:cubicBezTo>
                  <a:pt x="9137" y="4127"/>
                  <a:pt x="9137" y="4127"/>
                  <a:pt x="9137" y="4127"/>
                </a:cubicBezTo>
                <a:cubicBezTo>
                  <a:pt x="9131" y="4133"/>
                  <a:pt x="9131" y="4139"/>
                  <a:pt x="9125" y="4150"/>
                </a:cubicBezTo>
                <a:cubicBezTo>
                  <a:pt x="9119" y="4156"/>
                  <a:pt x="9125" y="4168"/>
                  <a:pt x="9119" y="4174"/>
                </a:cubicBezTo>
                <a:cubicBezTo>
                  <a:pt x="9113" y="4180"/>
                  <a:pt x="9107" y="4186"/>
                  <a:pt x="9095" y="4192"/>
                </a:cubicBezTo>
                <a:cubicBezTo>
                  <a:pt x="9089" y="4192"/>
                  <a:pt x="9083" y="4192"/>
                  <a:pt x="9071" y="4192"/>
                </a:cubicBezTo>
                <a:cubicBezTo>
                  <a:pt x="9054" y="4192"/>
                  <a:pt x="9042" y="4186"/>
                  <a:pt x="9030" y="4192"/>
                </a:cubicBezTo>
                <a:cubicBezTo>
                  <a:pt x="9018" y="4192"/>
                  <a:pt x="9012" y="4198"/>
                  <a:pt x="9006" y="4198"/>
                </a:cubicBezTo>
                <a:cubicBezTo>
                  <a:pt x="8994" y="4198"/>
                  <a:pt x="8994" y="4198"/>
                  <a:pt x="8994" y="4198"/>
                </a:cubicBezTo>
                <a:cubicBezTo>
                  <a:pt x="8982" y="4198"/>
                  <a:pt x="8971" y="4192"/>
                  <a:pt x="8959" y="4192"/>
                </a:cubicBezTo>
                <a:cubicBezTo>
                  <a:pt x="8929" y="4192"/>
                  <a:pt x="8917" y="4198"/>
                  <a:pt x="8888" y="4192"/>
                </a:cubicBezTo>
                <a:cubicBezTo>
                  <a:pt x="8882" y="4192"/>
                  <a:pt x="8876" y="4192"/>
                  <a:pt x="8870" y="4192"/>
                </a:cubicBezTo>
                <a:cubicBezTo>
                  <a:pt x="8858" y="4186"/>
                  <a:pt x="8852" y="4174"/>
                  <a:pt x="8846" y="4174"/>
                </a:cubicBezTo>
                <a:cubicBezTo>
                  <a:pt x="8823" y="4162"/>
                  <a:pt x="8823" y="4162"/>
                  <a:pt x="8823" y="4162"/>
                </a:cubicBezTo>
                <a:cubicBezTo>
                  <a:pt x="8816" y="4168"/>
                  <a:pt x="8805" y="4174"/>
                  <a:pt x="8805" y="4186"/>
                </a:cubicBezTo>
                <a:cubicBezTo>
                  <a:pt x="8805" y="4192"/>
                  <a:pt x="8805" y="4198"/>
                  <a:pt x="8805" y="4204"/>
                </a:cubicBezTo>
                <a:cubicBezTo>
                  <a:pt x="8805" y="4216"/>
                  <a:pt x="8799" y="4221"/>
                  <a:pt x="8799" y="4228"/>
                </a:cubicBezTo>
                <a:cubicBezTo>
                  <a:pt x="8799" y="4245"/>
                  <a:pt x="8799" y="4251"/>
                  <a:pt x="8799" y="4263"/>
                </a:cubicBezTo>
                <a:cubicBezTo>
                  <a:pt x="8793" y="4263"/>
                  <a:pt x="8787" y="4263"/>
                  <a:pt x="8775" y="4263"/>
                </a:cubicBezTo>
                <a:cubicBezTo>
                  <a:pt x="8769" y="4263"/>
                  <a:pt x="8763" y="4269"/>
                  <a:pt x="8751" y="4269"/>
                </a:cubicBezTo>
                <a:cubicBezTo>
                  <a:pt x="8739" y="4269"/>
                  <a:pt x="8727" y="4263"/>
                  <a:pt x="8716" y="4263"/>
                </a:cubicBezTo>
                <a:cubicBezTo>
                  <a:pt x="8716" y="4358"/>
                  <a:pt x="8716" y="4358"/>
                  <a:pt x="8716" y="4358"/>
                </a:cubicBezTo>
                <a:cubicBezTo>
                  <a:pt x="8627" y="4358"/>
                  <a:pt x="8627" y="4358"/>
                  <a:pt x="8627" y="4358"/>
                </a:cubicBezTo>
                <a:cubicBezTo>
                  <a:pt x="8627" y="4376"/>
                  <a:pt x="8621" y="4387"/>
                  <a:pt x="8621" y="4405"/>
                </a:cubicBezTo>
                <a:cubicBezTo>
                  <a:pt x="8621" y="4423"/>
                  <a:pt x="8621" y="4435"/>
                  <a:pt x="8621" y="4453"/>
                </a:cubicBezTo>
                <a:cubicBezTo>
                  <a:pt x="8621" y="4459"/>
                  <a:pt x="8615" y="4465"/>
                  <a:pt x="8609" y="4476"/>
                </a:cubicBezTo>
                <a:cubicBezTo>
                  <a:pt x="8609" y="4488"/>
                  <a:pt x="8603" y="4506"/>
                  <a:pt x="8603" y="4524"/>
                </a:cubicBezTo>
                <a:cubicBezTo>
                  <a:pt x="8603" y="4565"/>
                  <a:pt x="8603" y="4565"/>
                  <a:pt x="8603" y="4565"/>
                </a:cubicBezTo>
                <a:cubicBezTo>
                  <a:pt x="8538" y="4565"/>
                  <a:pt x="8538" y="4565"/>
                  <a:pt x="8538" y="4565"/>
                </a:cubicBezTo>
                <a:cubicBezTo>
                  <a:pt x="8538" y="4595"/>
                  <a:pt x="8532" y="4619"/>
                  <a:pt x="8508" y="4637"/>
                </a:cubicBezTo>
                <a:cubicBezTo>
                  <a:pt x="8502" y="4637"/>
                  <a:pt x="8490" y="4637"/>
                  <a:pt x="8484" y="4642"/>
                </a:cubicBezTo>
                <a:cubicBezTo>
                  <a:pt x="8479" y="4648"/>
                  <a:pt x="8479" y="4660"/>
                  <a:pt x="8467" y="4660"/>
                </a:cubicBezTo>
                <a:cubicBezTo>
                  <a:pt x="8461" y="4666"/>
                  <a:pt x="8455" y="4666"/>
                  <a:pt x="8443" y="4666"/>
                </a:cubicBezTo>
                <a:cubicBezTo>
                  <a:pt x="8437" y="4672"/>
                  <a:pt x="8425" y="4666"/>
                  <a:pt x="8425" y="4666"/>
                </a:cubicBezTo>
                <a:cubicBezTo>
                  <a:pt x="8413" y="4672"/>
                  <a:pt x="8419" y="4684"/>
                  <a:pt x="8413" y="4690"/>
                </a:cubicBezTo>
                <a:cubicBezTo>
                  <a:pt x="8407" y="4696"/>
                  <a:pt x="8396" y="4708"/>
                  <a:pt x="8396" y="4714"/>
                </a:cubicBezTo>
                <a:cubicBezTo>
                  <a:pt x="8384" y="4731"/>
                  <a:pt x="8384" y="4749"/>
                  <a:pt x="8372" y="4767"/>
                </a:cubicBezTo>
                <a:cubicBezTo>
                  <a:pt x="8366" y="4773"/>
                  <a:pt x="8360" y="4785"/>
                  <a:pt x="8354" y="4797"/>
                </a:cubicBezTo>
                <a:cubicBezTo>
                  <a:pt x="8348" y="4803"/>
                  <a:pt x="8354" y="4809"/>
                  <a:pt x="8348" y="4814"/>
                </a:cubicBezTo>
                <a:cubicBezTo>
                  <a:pt x="8342" y="4826"/>
                  <a:pt x="8330" y="4832"/>
                  <a:pt x="8324" y="4838"/>
                </a:cubicBezTo>
                <a:cubicBezTo>
                  <a:pt x="8318" y="4850"/>
                  <a:pt x="8318" y="4856"/>
                  <a:pt x="8313" y="4862"/>
                </a:cubicBezTo>
                <a:cubicBezTo>
                  <a:pt x="8307" y="4868"/>
                  <a:pt x="8313" y="4880"/>
                  <a:pt x="8307" y="4886"/>
                </a:cubicBezTo>
                <a:cubicBezTo>
                  <a:pt x="8301" y="4892"/>
                  <a:pt x="8295" y="4886"/>
                  <a:pt x="8283" y="4886"/>
                </a:cubicBezTo>
                <a:cubicBezTo>
                  <a:pt x="8271" y="4892"/>
                  <a:pt x="8259" y="4892"/>
                  <a:pt x="8247" y="4892"/>
                </a:cubicBezTo>
                <a:cubicBezTo>
                  <a:pt x="8247" y="4921"/>
                  <a:pt x="8247" y="4939"/>
                  <a:pt x="8247" y="4963"/>
                </a:cubicBezTo>
                <a:cubicBezTo>
                  <a:pt x="8247" y="4975"/>
                  <a:pt x="8241" y="4980"/>
                  <a:pt x="8241" y="4986"/>
                </a:cubicBezTo>
                <a:cubicBezTo>
                  <a:pt x="8235" y="4998"/>
                  <a:pt x="8235" y="5004"/>
                  <a:pt x="8235" y="5010"/>
                </a:cubicBezTo>
                <a:cubicBezTo>
                  <a:pt x="8230" y="5022"/>
                  <a:pt x="8218" y="5022"/>
                  <a:pt x="8212" y="5028"/>
                </a:cubicBezTo>
                <a:cubicBezTo>
                  <a:pt x="8206" y="5034"/>
                  <a:pt x="8194" y="5028"/>
                  <a:pt x="8188" y="5034"/>
                </a:cubicBezTo>
                <a:cubicBezTo>
                  <a:pt x="8182" y="5040"/>
                  <a:pt x="8182" y="5052"/>
                  <a:pt x="8176" y="5058"/>
                </a:cubicBezTo>
                <a:cubicBezTo>
                  <a:pt x="8176" y="5099"/>
                  <a:pt x="8176" y="5099"/>
                  <a:pt x="8176" y="5099"/>
                </a:cubicBezTo>
                <a:cubicBezTo>
                  <a:pt x="8194" y="5099"/>
                  <a:pt x="8206" y="5099"/>
                  <a:pt x="8224" y="5105"/>
                </a:cubicBezTo>
                <a:cubicBezTo>
                  <a:pt x="8230" y="5105"/>
                  <a:pt x="8235" y="5099"/>
                  <a:pt x="8247" y="5105"/>
                </a:cubicBezTo>
                <a:cubicBezTo>
                  <a:pt x="8253" y="5105"/>
                  <a:pt x="8259" y="5099"/>
                  <a:pt x="8265" y="5105"/>
                </a:cubicBezTo>
                <a:cubicBezTo>
                  <a:pt x="8277" y="5105"/>
                  <a:pt x="8277" y="5117"/>
                  <a:pt x="8283" y="5123"/>
                </a:cubicBezTo>
                <a:cubicBezTo>
                  <a:pt x="8271" y="5146"/>
                  <a:pt x="8271" y="5146"/>
                  <a:pt x="8271" y="5146"/>
                </a:cubicBezTo>
                <a:cubicBezTo>
                  <a:pt x="8271" y="5158"/>
                  <a:pt x="8259" y="5158"/>
                  <a:pt x="8259" y="5170"/>
                </a:cubicBezTo>
                <a:cubicBezTo>
                  <a:pt x="8259" y="5224"/>
                  <a:pt x="8265" y="5253"/>
                  <a:pt x="8265" y="5307"/>
                </a:cubicBezTo>
                <a:cubicBezTo>
                  <a:pt x="8265" y="5330"/>
                  <a:pt x="8265" y="5330"/>
                  <a:pt x="8265" y="5330"/>
                </a:cubicBezTo>
                <a:cubicBezTo>
                  <a:pt x="8265" y="5336"/>
                  <a:pt x="8265" y="5348"/>
                  <a:pt x="8265" y="5354"/>
                </a:cubicBezTo>
                <a:cubicBezTo>
                  <a:pt x="8259" y="5366"/>
                  <a:pt x="8253" y="5372"/>
                  <a:pt x="8247" y="5378"/>
                </a:cubicBezTo>
                <a:cubicBezTo>
                  <a:pt x="8241" y="5384"/>
                  <a:pt x="8224" y="5372"/>
                  <a:pt x="8224" y="5378"/>
                </a:cubicBezTo>
                <a:cubicBezTo>
                  <a:pt x="8218" y="5384"/>
                  <a:pt x="8218" y="5390"/>
                  <a:pt x="8218" y="5401"/>
                </a:cubicBezTo>
                <a:cubicBezTo>
                  <a:pt x="8218" y="5407"/>
                  <a:pt x="8230" y="5413"/>
                  <a:pt x="8230" y="5419"/>
                </a:cubicBezTo>
                <a:cubicBezTo>
                  <a:pt x="8230" y="5431"/>
                  <a:pt x="8230" y="5437"/>
                  <a:pt x="8235" y="5443"/>
                </a:cubicBezTo>
                <a:cubicBezTo>
                  <a:pt x="8235" y="5455"/>
                  <a:pt x="8241" y="5461"/>
                  <a:pt x="8241" y="5467"/>
                </a:cubicBezTo>
                <a:cubicBezTo>
                  <a:pt x="8241" y="5490"/>
                  <a:pt x="8241" y="5490"/>
                  <a:pt x="8241" y="5490"/>
                </a:cubicBezTo>
                <a:cubicBezTo>
                  <a:pt x="8241" y="5508"/>
                  <a:pt x="8235" y="5520"/>
                  <a:pt x="8247" y="5538"/>
                </a:cubicBezTo>
                <a:cubicBezTo>
                  <a:pt x="8247" y="5544"/>
                  <a:pt x="8259" y="5544"/>
                  <a:pt x="8265" y="5556"/>
                </a:cubicBezTo>
                <a:cubicBezTo>
                  <a:pt x="8271" y="5562"/>
                  <a:pt x="8271" y="5573"/>
                  <a:pt x="8277" y="5573"/>
                </a:cubicBezTo>
                <a:cubicBezTo>
                  <a:pt x="8289" y="5579"/>
                  <a:pt x="8295" y="5585"/>
                  <a:pt x="8301" y="5585"/>
                </a:cubicBezTo>
                <a:cubicBezTo>
                  <a:pt x="8313" y="5591"/>
                  <a:pt x="8313" y="5603"/>
                  <a:pt x="8324" y="5603"/>
                </a:cubicBezTo>
                <a:cubicBezTo>
                  <a:pt x="8330" y="5609"/>
                  <a:pt x="8342" y="5603"/>
                  <a:pt x="8348" y="5603"/>
                </a:cubicBezTo>
                <a:cubicBezTo>
                  <a:pt x="8354" y="5609"/>
                  <a:pt x="8366" y="5609"/>
                  <a:pt x="8372" y="5615"/>
                </a:cubicBezTo>
                <a:cubicBezTo>
                  <a:pt x="8384" y="5627"/>
                  <a:pt x="8372" y="5651"/>
                  <a:pt x="8384" y="5662"/>
                </a:cubicBezTo>
                <a:cubicBezTo>
                  <a:pt x="8390" y="5668"/>
                  <a:pt x="8396" y="5668"/>
                  <a:pt x="8407" y="5674"/>
                </a:cubicBezTo>
                <a:cubicBezTo>
                  <a:pt x="8413" y="5680"/>
                  <a:pt x="8419" y="5674"/>
                  <a:pt x="8425" y="5674"/>
                </a:cubicBezTo>
                <a:cubicBezTo>
                  <a:pt x="8425" y="5698"/>
                  <a:pt x="8425" y="5716"/>
                  <a:pt x="8425" y="5739"/>
                </a:cubicBezTo>
                <a:cubicBezTo>
                  <a:pt x="8431" y="5751"/>
                  <a:pt x="8437" y="5757"/>
                  <a:pt x="8443" y="5763"/>
                </a:cubicBezTo>
                <a:cubicBezTo>
                  <a:pt x="8449" y="5775"/>
                  <a:pt x="8461" y="5769"/>
                  <a:pt x="8473" y="5775"/>
                </a:cubicBezTo>
                <a:cubicBezTo>
                  <a:pt x="8490" y="5787"/>
                  <a:pt x="8502" y="5799"/>
                  <a:pt x="8520" y="5805"/>
                </a:cubicBezTo>
                <a:cubicBezTo>
                  <a:pt x="8538" y="5810"/>
                  <a:pt x="8550" y="5810"/>
                  <a:pt x="8573" y="5810"/>
                </a:cubicBezTo>
                <a:cubicBezTo>
                  <a:pt x="8573" y="5817"/>
                  <a:pt x="8573" y="5822"/>
                  <a:pt x="8573" y="5834"/>
                </a:cubicBezTo>
                <a:cubicBezTo>
                  <a:pt x="8573" y="5840"/>
                  <a:pt x="8573" y="5846"/>
                  <a:pt x="8573" y="5858"/>
                </a:cubicBezTo>
                <a:cubicBezTo>
                  <a:pt x="8579" y="5864"/>
                  <a:pt x="8573" y="5870"/>
                  <a:pt x="8573" y="5882"/>
                </a:cubicBezTo>
                <a:cubicBezTo>
                  <a:pt x="8579" y="5888"/>
                  <a:pt x="8591" y="5888"/>
                  <a:pt x="8597" y="5888"/>
                </a:cubicBezTo>
                <a:cubicBezTo>
                  <a:pt x="8609" y="5894"/>
                  <a:pt x="8615" y="5899"/>
                  <a:pt x="8621" y="5899"/>
                </a:cubicBezTo>
                <a:cubicBezTo>
                  <a:pt x="8633" y="5905"/>
                  <a:pt x="8633" y="5917"/>
                  <a:pt x="8639" y="5923"/>
                </a:cubicBezTo>
                <a:cubicBezTo>
                  <a:pt x="8650" y="5935"/>
                  <a:pt x="8668" y="5947"/>
                  <a:pt x="8686" y="5953"/>
                </a:cubicBezTo>
                <a:cubicBezTo>
                  <a:pt x="8692" y="5953"/>
                  <a:pt x="8698" y="5953"/>
                  <a:pt x="8710" y="5953"/>
                </a:cubicBezTo>
                <a:cubicBezTo>
                  <a:pt x="8716" y="5953"/>
                  <a:pt x="8722" y="5965"/>
                  <a:pt x="8734" y="5965"/>
                </a:cubicBezTo>
                <a:cubicBezTo>
                  <a:pt x="8739" y="5965"/>
                  <a:pt x="8751" y="5971"/>
                  <a:pt x="8763" y="5971"/>
                </a:cubicBezTo>
                <a:cubicBezTo>
                  <a:pt x="8775" y="5971"/>
                  <a:pt x="8781" y="5959"/>
                  <a:pt x="8787" y="5947"/>
                </a:cubicBezTo>
                <a:cubicBezTo>
                  <a:pt x="8793" y="5941"/>
                  <a:pt x="8787" y="5929"/>
                  <a:pt x="8793" y="5923"/>
                </a:cubicBezTo>
                <a:cubicBezTo>
                  <a:pt x="8805" y="5917"/>
                  <a:pt x="8823" y="5917"/>
                  <a:pt x="8840" y="5917"/>
                </a:cubicBezTo>
                <a:cubicBezTo>
                  <a:pt x="8846" y="5917"/>
                  <a:pt x="8852" y="5923"/>
                  <a:pt x="8864" y="5923"/>
                </a:cubicBezTo>
                <a:cubicBezTo>
                  <a:pt x="8870" y="5923"/>
                  <a:pt x="8876" y="5917"/>
                  <a:pt x="8888" y="5917"/>
                </a:cubicBezTo>
                <a:cubicBezTo>
                  <a:pt x="8900" y="5917"/>
                  <a:pt x="8900" y="5917"/>
                  <a:pt x="8900" y="5917"/>
                </a:cubicBezTo>
                <a:cubicBezTo>
                  <a:pt x="8923" y="5917"/>
                  <a:pt x="8935" y="5917"/>
                  <a:pt x="8959" y="5917"/>
                </a:cubicBezTo>
                <a:cubicBezTo>
                  <a:pt x="8965" y="5917"/>
                  <a:pt x="8977" y="5917"/>
                  <a:pt x="8982" y="5917"/>
                </a:cubicBezTo>
                <a:cubicBezTo>
                  <a:pt x="8989" y="5923"/>
                  <a:pt x="8982" y="5935"/>
                  <a:pt x="8994" y="5941"/>
                </a:cubicBezTo>
                <a:cubicBezTo>
                  <a:pt x="9012" y="5953"/>
                  <a:pt x="9030" y="5947"/>
                  <a:pt x="9048" y="5947"/>
                </a:cubicBezTo>
                <a:cubicBezTo>
                  <a:pt x="9066" y="5947"/>
                  <a:pt x="9071" y="5947"/>
                  <a:pt x="9083" y="5947"/>
                </a:cubicBezTo>
                <a:cubicBezTo>
                  <a:pt x="9095" y="5947"/>
                  <a:pt x="9101" y="5941"/>
                  <a:pt x="9107" y="5935"/>
                </a:cubicBezTo>
                <a:cubicBezTo>
                  <a:pt x="9113" y="5935"/>
                  <a:pt x="9125" y="5941"/>
                  <a:pt x="9131" y="5935"/>
                </a:cubicBezTo>
                <a:cubicBezTo>
                  <a:pt x="9137" y="5929"/>
                  <a:pt x="9137" y="5917"/>
                  <a:pt x="9143" y="5911"/>
                </a:cubicBezTo>
                <a:cubicBezTo>
                  <a:pt x="9148" y="5905"/>
                  <a:pt x="9154" y="5899"/>
                  <a:pt x="9166" y="5894"/>
                </a:cubicBezTo>
                <a:cubicBezTo>
                  <a:pt x="9172" y="5888"/>
                  <a:pt x="9178" y="5882"/>
                  <a:pt x="9190" y="5882"/>
                </a:cubicBezTo>
                <a:cubicBezTo>
                  <a:pt x="9202" y="5876"/>
                  <a:pt x="9214" y="5882"/>
                  <a:pt x="9232" y="5882"/>
                </a:cubicBezTo>
                <a:cubicBezTo>
                  <a:pt x="9249" y="5882"/>
                  <a:pt x="9261" y="5888"/>
                  <a:pt x="9279" y="5888"/>
                </a:cubicBezTo>
                <a:cubicBezTo>
                  <a:pt x="9291" y="5888"/>
                  <a:pt x="9291" y="5888"/>
                  <a:pt x="9291" y="5888"/>
                </a:cubicBezTo>
                <a:cubicBezTo>
                  <a:pt x="9303" y="5882"/>
                  <a:pt x="9309" y="5864"/>
                  <a:pt x="9321" y="5864"/>
                </a:cubicBezTo>
                <a:cubicBezTo>
                  <a:pt x="9338" y="5852"/>
                  <a:pt x="9356" y="5852"/>
                  <a:pt x="9380" y="5852"/>
                </a:cubicBezTo>
                <a:cubicBezTo>
                  <a:pt x="9392" y="5852"/>
                  <a:pt x="9409" y="5846"/>
                  <a:pt x="9415" y="5858"/>
                </a:cubicBezTo>
                <a:cubicBezTo>
                  <a:pt x="9421" y="5864"/>
                  <a:pt x="9421" y="5876"/>
                  <a:pt x="9421" y="5882"/>
                </a:cubicBezTo>
                <a:cubicBezTo>
                  <a:pt x="9427" y="5888"/>
                  <a:pt x="9433" y="5894"/>
                  <a:pt x="9439" y="5899"/>
                </a:cubicBezTo>
                <a:cubicBezTo>
                  <a:pt x="9439" y="5911"/>
                  <a:pt x="9439" y="5917"/>
                  <a:pt x="9445" y="5923"/>
                </a:cubicBezTo>
                <a:cubicBezTo>
                  <a:pt x="9445" y="5929"/>
                  <a:pt x="9445" y="5941"/>
                  <a:pt x="9451" y="5947"/>
                </a:cubicBezTo>
                <a:cubicBezTo>
                  <a:pt x="9457" y="5953"/>
                  <a:pt x="9463" y="5953"/>
                  <a:pt x="9475" y="5959"/>
                </a:cubicBezTo>
                <a:cubicBezTo>
                  <a:pt x="9481" y="5965"/>
                  <a:pt x="9487" y="5965"/>
                  <a:pt x="9498" y="5965"/>
                </a:cubicBezTo>
                <a:cubicBezTo>
                  <a:pt x="9694" y="5965"/>
                  <a:pt x="9694" y="5965"/>
                  <a:pt x="9694" y="5965"/>
                </a:cubicBezTo>
                <a:cubicBezTo>
                  <a:pt x="9694" y="6036"/>
                  <a:pt x="9694" y="6036"/>
                  <a:pt x="9694" y="6036"/>
                </a:cubicBezTo>
                <a:cubicBezTo>
                  <a:pt x="9694" y="6042"/>
                  <a:pt x="9688" y="6048"/>
                  <a:pt x="9688" y="6054"/>
                </a:cubicBezTo>
                <a:cubicBezTo>
                  <a:pt x="9688" y="6071"/>
                  <a:pt x="9694" y="6083"/>
                  <a:pt x="9688" y="6101"/>
                </a:cubicBezTo>
                <a:cubicBezTo>
                  <a:pt x="9688" y="6113"/>
                  <a:pt x="9694" y="6119"/>
                  <a:pt x="9688" y="6125"/>
                </a:cubicBezTo>
                <a:cubicBezTo>
                  <a:pt x="9688" y="6137"/>
                  <a:pt x="9676" y="6137"/>
                  <a:pt x="9670" y="6149"/>
                </a:cubicBezTo>
                <a:cubicBezTo>
                  <a:pt x="9670" y="6154"/>
                  <a:pt x="9664" y="6160"/>
                  <a:pt x="9664" y="6166"/>
                </a:cubicBezTo>
                <a:cubicBezTo>
                  <a:pt x="9664" y="6196"/>
                  <a:pt x="9658" y="6214"/>
                  <a:pt x="9658" y="6237"/>
                </a:cubicBezTo>
                <a:cubicBezTo>
                  <a:pt x="9658" y="6243"/>
                  <a:pt x="9658" y="6261"/>
                  <a:pt x="9653" y="6261"/>
                </a:cubicBezTo>
                <a:cubicBezTo>
                  <a:pt x="9653" y="6267"/>
                  <a:pt x="9641" y="6261"/>
                  <a:pt x="9635" y="6261"/>
                </a:cubicBezTo>
                <a:cubicBezTo>
                  <a:pt x="9623" y="6267"/>
                  <a:pt x="9629" y="6279"/>
                  <a:pt x="9623" y="6285"/>
                </a:cubicBezTo>
                <a:cubicBezTo>
                  <a:pt x="9629" y="6285"/>
                  <a:pt x="9635" y="6291"/>
                  <a:pt x="9647" y="6297"/>
                </a:cubicBezTo>
                <a:cubicBezTo>
                  <a:pt x="9658" y="6303"/>
                  <a:pt x="9676" y="6297"/>
                  <a:pt x="9688" y="6315"/>
                </a:cubicBezTo>
                <a:cubicBezTo>
                  <a:pt x="9700" y="6326"/>
                  <a:pt x="9688" y="6344"/>
                  <a:pt x="9694" y="6356"/>
                </a:cubicBezTo>
                <a:cubicBezTo>
                  <a:pt x="9700" y="6368"/>
                  <a:pt x="9700" y="6374"/>
                  <a:pt x="9706" y="6380"/>
                </a:cubicBezTo>
                <a:cubicBezTo>
                  <a:pt x="9712" y="6386"/>
                  <a:pt x="9724" y="6386"/>
                  <a:pt x="9730" y="6386"/>
                </a:cubicBezTo>
                <a:cubicBezTo>
                  <a:pt x="9736" y="6392"/>
                  <a:pt x="9747" y="6392"/>
                  <a:pt x="9753" y="6397"/>
                </a:cubicBezTo>
                <a:cubicBezTo>
                  <a:pt x="9759" y="6403"/>
                  <a:pt x="9753" y="6415"/>
                  <a:pt x="9759" y="6421"/>
                </a:cubicBezTo>
                <a:cubicBezTo>
                  <a:pt x="9771" y="6439"/>
                  <a:pt x="9789" y="6451"/>
                  <a:pt x="9800" y="6469"/>
                </a:cubicBezTo>
                <a:cubicBezTo>
                  <a:pt x="9800" y="6475"/>
                  <a:pt x="9806" y="6480"/>
                  <a:pt x="9806" y="6492"/>
                </a:cubicBezTo>
                <a:cubicBezTo>
                  <a:pt x="9818" y="6504"/>
                  <a:pt x="9829" y="6516"/>
                  <a:pt x="9835" y="6534"/>
                </a:cubicBezTo>
                <a:cubicBezTo>
                  <a:pt x="9841" y="6546"/>
                  <a:pt x="9847" y="6552"/>
                  <a:pt x="9847" y="6558"/>
                </a:cubicBezTo>
                <a:cubicBezTo>
                  <a:pt x="9853" y="6575"/>
                  <a:pt x="9847" y="6587"/>
                  <a:pt x="9847" y="6611"/>
                </a:cubicBezTo>
                <a:cubicBezTo>
                  <a:pt x="9847" y="6629"/>
                  <a:pt x="9853" y="6641"/>
                  <a:pt x="9859" y="6652"/>
                </a:cubicBezTo>
                <a:cubicBezTo>
                  <a:pt x="9865" y="6664"/>
                  <a:pt x="9877" y="6670"/>
                  <a:pt x="9877" y="6676"/>
                </a:cubicBezTo>
                <a:cubicBezTo>
                  <a:pt x="9877" y="6688"/>
                  <a:pt x="9871" y="6694"/>
                  <a:pt x="9871" y="6700"/>
                </a:cubicBezTo>
                <a:cubicBezTo>
                  <a:pt x="9871" y="6724"/>
                  <a:pt x="9871" y="6724"/>
                  <a:pt x="9871" y="6724"/>
                </a:cubicBezTo>
                <a:cubicBezTo>
                  <a:pt x="9871" y="6741"/>
                  <a:pt x="9877" y="6753"/>
                  <a:pt x="9883" y="6771"/>
                </a:cubicBezTo>
                <a:cubicBezTo>
                  <a:pt x="9889" y="6777"/>
                  <a:pt x="9901" y="6771"/>
                  <a:pt x="9906" y="6783"/>
                </a:cubicBezTo>
                <a:cubicBezTo>
                  <a:pt x="9912" y="6789"/>
                  <a:pt x="9906" y="6801"/>
                  <a:pt x="9906" y="6813"/>
                </a:cubicBezTo>
                <a:cubicBezTo>
                  <a:pt x="9906" y="6830"/>
                  <a:pt x="9906" y="6836"/>
                  <a:pt x="9906" y="6848"/>
                </a:cubicBezTo>
                <a:cubicBezTo>
                  <a:pt x="9906" y="6860"/>
                  <a:pt x="9901" y="6866"/>
                  <a:pt x="9901" y="6872"/>
                </a:cubicBezTo>
                <a:cubicBezTo>
                  <a:pt x="9901" y="6878"/>
                  <a:pt x="9901" y="6890"/>
                  <a:pt x="9895" y="6896"/>
                </a:cubicBezTo>
                <a:cubicBezTo>
                  <a:pt x="9889" y="6901"/>
                  <a:pt x="9877" y="6901"/>
                  <a:pt x="9871" y="6912"/>
                </a:cubicBezTo>
                <a:cubicBezTo>
                  <a:pt x="9853" y="6936"/>
                  <a:pt x="9841" y="6954"/>
                  <a:pt x="9835" y="6978"/>
                </a:cubicBezTo>
                <a:cubicBezTo>
                  <a:pt x="9835" y="6995"/>
                  <a:pt x="9841" y="7007"/>
                  <a:pt x="9835" y="7025"/>
                </a:cubicBezTo>
                <a:cubicBezTo>
                  <a:pt x="9835" y="7031"/>
                  <a:pt x="9835" y="7043"/>
                  <a:pt x="9829" y="7049"/>
                </a:cubicBezTo>
                <a:cubicBezTo>
                  <a:pt x="9829" y="7061"/>
                  <a:pt x="9812" y="7061"/>
                  <a:pt x="9806" y="7072"/>
                </a:cubicBezTo>
                <a:cubicBezTo>
                  <a:pt x="9806" y="7078"/>
                  <a:pt x="9800" y="7084"/>
                  <a:pt x="9800" y="7096"/>
                </a:cubicBezTo>
                <a:cubicBezTo>
                  <a:pt x="9795" y="7114"/>
                  <a:pt x="9800" y="7120"/>
                  <a:pt x="9800" y="7138"/>
                </a:cubicBezTo>
                <a:cubicBezTo>
                  <a:pt x="9800" y="7167"/>
                  <a:pt x="9795" y="7185"/>
                  <a:pt x="9806" y="7209"/>
                </a:cubicBezTo>
                <a:cubicBezTo>
                  <a:pt x="9806" y="7221"/>
                  <a:pt x="9818" y="7221"/>
                  <a:pt x="9824" y="7232"/>
                </a:cubicBezTo>
                <a:cubicBezTo>
                  <a:pt x="9835" y="7239"/>
                  <a:pt x="9847" y="7239"/>
                  <a:pt x="9847" y="7250"/>
                </a:cubicBezTo>
                <a:cubicBezTo>
                  <a:pt x="9847" y="7256"/>
                  <a:pt x="9847" y="7262"/>
                  <a:pt x="9847" y="7268"/>
                </a:cubicBezTo>
                <a:cubicBezTo>
                  <a:pt x="9847" y="7280"/>
                  <a:pt x="9847" y="7286"/>
                  <a:pt x="9847" y="7292"/>
                </a:cubicBezTo>
                <a:cubicBezTo>
                  <a:pt x="9847" y="7304"/>
                  <a:pt x="9853" y="7310"/>
                  <a:pt x="9859" y="7316"/>
                </a:cubicBezTo>
                <a:cubicBezTo>
                  <a:pt x="9865" y="7327"/>
                  <a:pt x="9865" y="7333"/>
                  <a:pt x="9871" y="7339"/>
                </a:cubicBezTo>
                <a:cubicBezTo>
                  <a:pt x="9883" y="7351"/>
                  <a:pt x="9906" y="7363"/>
                  <a:pt x="9924" y="7375"/>
                </a:cubicBezTo>
                <a:cubicBezTo>
                  <a:pt x="9924" y="7381"/>
                  <a:pt x="9924" y="7387"/>
                  <a:pt x="9924" y="7398"/>
                </a:cubicBezTo>
                <a:cubicBezTo>
                  <a:pt x="9924" y="7410"/>
                  <a:pt x="9930" y="7416"/>
                  <a:pt x="9936" y="7422"/>
                </a:cubicBezTo>
                <a:cubicBezTo>
                  <a:pt x="9936" y="7434"/>
                  <a:pt x="9936" y="7440"/>
                  <a:pt x="9942" y="7446"/>
                </a:cubicBezTo>
                <a:cubicBezTo>
                  <a:pt x="9942" y="7458"/>
                  <a:pt x="9936" y="7464"/>
                  <a:pt x="9942" y="7470"/>
                </a:cubicBezTo>
                <a:cubicBezTo>
                  <a:pt x="9942" y="7482"/>
                  <a:pt x="9960" y="7482"/>
                  <a:pt x="9960" y="7493"/>
                </a:cubicBezTo>
                <a:cubicBezTo>
                  <a:pt x="9960" y="7612"/>
                  <a:pt x="9960" y="7612"/>
                  <a:pt x="9960" y="7612"/>
                </a:cubicBezTo>
                <a:cubicBezTo>
                  <a:pt x="9960" y="7624"/>
                  <a:pt x="9966" y="7636"/>
                  <a:pt x="9966" y="7653"/>
                </a:cubicBezTo>
                <a:cubicBezTo>
                  <a:pt x="9966" y="7659"/>
                  <a:pt x="9966" y="7671"/>
                  <a:pt x="9966" y="7677"/>
                </a:cubicBezTo>
                <a:cubicBezTo>
                  <a:pt x="9972" y="7695"/>
                  <a:pt x="9983" y="7707"/>
                  <a:pt x="9990" y="7725"/>
                </a:cubicBezTo>
                <a:cubicBezTo>
                  <a:pt x="10007" y="7748"/>
                  <a:pt x="10037" y="7754"/>
                  <a:pt x="10055" y="7784"/>
                </a:cubicBezTo>
                <a:cubicBezTo>
                  <a:pt x="10055" y="7790"/>
                  <a:pt x="10055" y="7802"/>
                  <a:pt x="10055" y="7808"/>
                </a:cubicBezTo>
                <a:cubicBezTo>
                  <a:pt x="10055" y="7814"/>
                  <a:pt x="10061" y="7825"/>
                  <a:pt x="10061" y="7831"/>
                </a:cubicBezTo>
                <a:cubicBezTo>
                  <a:pt x="10061" y="7837"/>
                  <a:pt x="10067" y="7843"/>
                  <a:pt x="10072" y="7855"/>
                </a:cubicBezTo>
                <a:cubicBezTo>
                  <a:pt x="10079" y="7873"/>
                  <a:pt x="10079" y="7885"/>
                  <a:pt x="10090" y="7896"/>
                </a:cubicBezTo>
                <a:cubicBezTo>
                  <a:pt x="10090" y="7908"/>
                  <a:pt x="10102" y="7914"/>
                  <a:pt x="10114" y="7920"/>
                </a:cubicBezTo>
                <a:cubicBezTo>
                  <a:pt x="10120" y="7932"/>
                  <a:pt x="10132" y="7926"/>
                  <a:pt x="10132" y="7938"/>
                </a:cubicBezTo>
                <a:cubicBezTo>
                  <a:pt x="10138" y="7956"/>
                  <a:pt x="10132" y="7968"/>
                  <a:pt x="10132" y="7985"/>
                </a:cubicBezTo>
                <a:cubicBezTo>
                  <a:pt x="10138" y="7991"/>
                  <a:pt x="10144" y="7997"/>
                  <a:pt x="10144" y="8009"/>
                </a:cubicBezTo>
                <a:cubicBezTo>
                  <a:pt x="10150" y="8015"/>
                  <a:pt x="10161" y="8021"/>
                  <a:pt x="10161" y="8033"/>
                </a:cubicBezTo>
                <a:cubicBezTo>
                  <a:pt x="10161" y="8039"/>
                  <a:pt x="10161" y="8039"/>
                  <a:pt x="10161" y="8039"/>
                </a:cubicBezTo>
                <a:cubicBezTo>
                  <a:pt x="10161" y="8051"/>
                  <a:pt x="10144" y="8051"/>
                  <a:pt x="10138" y="8057"/>
                </a:cubicBezTo>
                <a:cubicBezTo>
                  <a:pt x="10132" y="8069"/>
                  <a:pt x="10126" y="8074"/>
                  <a:pt x="10120" y="8080"/>
                </a:cubicBezTo>
                <a:cubicBezTo>
                  <a:pt x="10120" y="8086"/>
                  <a:pt x="10126" y="8098"/>
                  <a:pt x="10120" y="8104"/>
                </a:cubicBezTo>
                <a:cubicBezTo>
                  <a:pt x="10132" y="8104"/>
                  <a:pt x="10138" y="8110"/>
                  <a:pt x="10144" y="8110"/>
                </a:cubicBezTo>
                <a:cubicBezTo>
                  <a:pt x="10167" y="8110"/>
                  <a:pt x="10167" y="8110"/>
                  <a:pt x="10167" y="8110"/>
                </a:cubicBezTo>
                <a:cubicBezTo>
                  <a:pt x="10167" y="8116"/>
                  <a:pt x="10167" y="8128"/>
                  <a:pt x="10167" y="8134"/>
                </a:cubicBezTo>
                <a:cubicBezTo>
                  <a:pt x="10167" y="8140"/>
                  <a:pt x="10167" y="8151"/>
                  <a:pt x="10167" y="8157"/>
                </a:cubicBezTo>
                <a:cubicBezTo>
                  <a:pt x="10173" y="8163"/>
                  <a:pt x="10185" y="8163"/>
                  <a:pt x="10191" y="8169"/>
                </a:cubicBezTo>
                <a:cubicBezTo>
                  <a:pt x="10197" y="8175"/>
                  <a:pt x="10203" y="8181"/>
                  <a:pt x="10215" y="8181"/>
                </a:cubicBezTo>
                <a:cubicBezTo>
                  <a:pt x="10327" y="8181"/>
                  <a:pt x="10327" y="8181"/>
                  <a:pt x="10327" y="8181"/>
                </a:cubicBezTo>
                <a:cubicBezTo>
                  <a:pt x="10345" y="8181"/>
                  <a:pt x="10357" y="8169"/>
                  <a:pt x="10375" y="8163"/>
                </a:cubicBezTo>
                <a:cubicBezTo>
                  <a:pt x="10393" y="8157"/>
                  <a:pt x="10404" y="8151"/>
                  <a:pt x="10422" y="8151"/>
                </a:cubicBezTo>
                <a:cubicBezTo>
                  <a:pt x="10565" y="8151"/>
                  <a:pt x="10565" y="8151"/>
                  <a:pt x="10565" y="8151"/>
                </a:cubicBezTo>
                <a:cubicBezTo>
                  <a:pt x="10565" y="8140"/>
                  <a:pt x="10577" y="8140"/>
                  <a:pt x="10577" y="8128"/>
                </a:cubicBezTo>
                <a:cubicBezTo>
                  <a:pt x="10582" y="8122"/>
                  <a:pt x="10577" y="8110"/>
                  <a:pt x="10577" y="8104"/>
                </a:cubicBezTo>
                <a:cubicBezTo>
                  <a:pt x="10582" y="8098"/>
                  <a:pt x="10594" y="8098"/>
                  <a:pt x="10600" y="8098"/>
                </a:cubicBezTo>
                <a:cubicBezTo>
                  <a:pt x="10612" y="8098"/>
                  <a:pt x="10618" y="8098"/>
                  <a:pt x="10624" y="8098"/>
                </a:cubicBezTo>
                <a:cubicBezTo>
                  <a:pt x="10642" y="8098"/>
                  <a:pt x="10654" y="8098"/>
                  <a:pt x="10671" y="8092"/>
                </a:cubicBezTo>
                <a:cubicBezTo>
                  <a:pt x="10677" y="8092"/>
                  <a:pt x="10689" y="8092"/>
                  <a:pt x="10695" y="8086"/>
                </a:cubicBezTo>
                <a:cubicBezTo>
                  <a:pt x="10701" y="8080"/>
                  <a:pt x="10707" y="8074"/>
                  <a:pt x="10713" y="8062"/>
                </a:cubicBezTo>
                <a:cubicBezTo>
                  <a:pt x="10713" y="8057"/>
                  <a:pt x="10707" y="8045"/>
                  <a:pt x="10713" y="8039"/>
                </a:cubicBezTo>
                <a:cubicBezTo>
                  <a:pt x="10713" y="8033"/>
                  <a:pt x="10725" y="8039"/>
                  <a:pt x="10731" y="8033"/>
                </a:cubicBezTo>
                <a:cubicBezTo>
                  <a:pt x="10743" y="8027"/>
                  <a:pt x="10748" y="8021"/>
                  <a:pt x="10754" y="8015"/>
                </a:cubicBezTo>
                <a:cubicBezTo>
                  <a:pt x="10766" y="8003"/>
                  <a:pt x="10772" y="7997"/>
                  <a:pt x="10778" y="7991"/>
                </a:cubicBezTo>
                <a:cubicBezTo>
                  <a:pt x="10790" y="7980"/>
                  <a:pt x="10796" y="7980"/>
                  <a:pt x="10802" y="7968"/>
                </a:cubicBezTo>
                <a:cubicBezTo>
                  <a:pt x="10808" y="7950"/>
                  <a:pt x="10808" y="7938"/>
                  <a:pt x="10820" y="7920"/>
                </a:cubicBezTo>
                <a:cubicBezTo>
                  <a:pt x="10825" y="7914"/>
                  <a:pt x="10831" y="7908"/>
                  <a:pt x="10843" y="7896"/>
                </a:cubicBezTo>
                <a:cubicBezTo>
                  <a:pt x="10861" y="7885"/>
                  <a:pt x="10879" y="7879"/>
                  <a:pt x="10885" y="7861"/>
                </a:cubicBezTo>
                <a:cubicBezTo>
                  <a:pt x="10891" y="7849"/>
                  <a:pt x="10891" y="7843"/>
                  <a:pt x="10891" y="7837"/>
                </a:cubicBezTo>
                <a:cubicBezTo>
                  <a:pt x="10897" y="7825"/>
                  <a:pt x="10909" y="7819"/>
                  <a:pt x="10914" y="7814"/>
                </a:cubicBezTo>
                <a:cubicBezTo>
                  <a:pt x="10926" y="7802"/>
                  <a:pt x="10932" y="7802"/>
                  <a:pt x="10938" y="7790"/>
                </a:cubicBezTo>
                <a:cubicBezTo>
                  <a:pt x="10944" y="7766"/>
                  <a:pt x="10944" y="7754"/>
                  <a:pt x="10944" y="7730"/>
                </a:cubicBezTo>
                <a:cubicBezTo>
                  <a:pt x="10944" y="7719"/>
                  <a:pt x="10950" y="7713"/>
                  <a:pt x="10944" y="7701"/>
                </a:cubicBezTo>
                <a:cubicBezTo>
                  <a:pt x="10944" y="7689"/>
                  <a:pt x="10932" y="7689"/>
                  <a:pt x="10926" y="7677"/>
                </a:cubicBezTo>
                <a:cubicBezTo>
                  <a:pt x="10926" y="7671"/>
                  <a:pt x="10926" y="7659"/>
                  <a:pt x="10920" y="7653"/>
                </a:cubicBezTo>
                <a:cubicBezTo>
                  <a:pt x="10932" y="7648"/>
                  <a:pt x="10932" y="7636"/>
                  <a:pt x="10944" y="7636"/>
                </a:cubicBezTo>
                <a:cubicBezTo>
                  <a:pt x="10950" y="7636"/>
                  <a:pt x="10962" y="7636"/>
                  <a:pt x="10968" y="7636"/>
                </a:cubicBezTo>
                <a:cubicBezTo>
                  <a:pt x="10974" y="7636"/>
                  <a:pt x="10986" y="7636"/>
                  <a:pt x="10991" y="7636"/>
                </a:cubicBezTo>
                <a:cubicBezTo>
                  <a:pt x="11003" y="7636"/>
                  <a:pt x="11003" y="7618"/>
                  <a:pt x="11015" y="7612"/>
                </a:cubicBezTo>
                <a:cubicBezTo>
                  <a:pt x="11021" y="7606"/>
                  <a:pt x="11027" y="7606"/>
                  <a:pt x="11039" y="7594"/>
                </a:cubicBezTo>
                <a:cubicBezTo>
                  <a:pt x="11045" y="7588"/>
                  <a:pt x="11045" y="7576"/>
                  <a:pt x="11051" y="7576"/>
                </a:cubicBezTo>
                <a:cubicBezTo>
                  <a:pt x="11063" y="7571"/>
                  <a:pt x="11069" y="7564"/>
                  <a:pt x="11075" y="7559"/>
                </a:cubicBezTo>
                <a:cubicBezTo>
                  <a:pt x="11080" y="7553"/>
                  <a:pt x="11098" y="7559"/>
                  <a:pt x="11098" y="7553"/>
                </a:cubicBezTo>
                <a:cubicBezTo>
                  <a:pt x="11104" y="7547"/>
                  <a:pt x="11098" y="7535"/>
                  <a:pt x="11098" y="7529"/>
                </a:cubicBezTo>
                <a:cubicBezTo>
                  <a:pt x="11098" y="7499"/>
                  <a:pt x="11092" y="7487"/>
                  <a:pt x="11086" y="7458"/>
                </a:cubicBezTo>
                <a:cubicBezTo>
                  <a:pt x="11086" y="7446"/>
                  <a:pt x="11080" y="7428"/>
                  <a:pt x="11075" y="7416"/>
                </a:cubicBezTo>
                <a:cubicBezTo>
                  <a:pt x="11075" y="7398"/>
                  <a:pt x="11069" y="7381"/>
                  <a:pt x="11057" y="7369"/>
                </a:cubicBezTo>
                <a:cubicBezTo>
                  <a:pt x="11051" y="7351"/>
                  <a:pt x="11039" y="7345"/>
                  <a:pt x="11039" y="7321"/>
                </a:cubicBezTo>
                <a:cubicBezTo>
                  <a:pt x="11039" y="7310"/>
                  <a:pt x="11051" y="7310"/>
                  <a:pt x="11057" y="7298"/>
                </a:cubicBezTo>
                <a:cubicBezTo>
                  <a:pt x="11069" y="7292"/>
                  <a:pt x="11069" y="7286"/>
                  <a:pt x="11075" y="7274"/>
                </a:cubicBezTo>
                <a:cubicBezTo>
                  <a:pt x="11080" y="7268"/>
                  <a:pt x="11086" y="7262"/>
                  <a:pt x="11098" y="7256"/>
                </a:cubicBezTo>
                <a:cubicBezTo>
                  <a:pt x="11104" y="7250"/>
                  <a:pt x="11116" y="7250"/>
                  <a:pt x="11122" y="7250"/>
                </a:cubicBezTo>
                <a:cubicBezTo>
                  <a:pt x="11128" y="7244"/>
                  <a:pt x="11128" y="7232"/>
                  <a:pt x="11134" y="7227"/>
                </a:cubicBezTo>
                <a:cubicBezTo>
                  <a:pt x="11140" y="7215"/>
                  <a:pt x="11152" y="7215"/>
                  <a:pt x="11158" y="7203"/>
                </a:cubicBezTo>
                <a:cubicBezTo>
                  <a:pt x="11163" y="7197"/>
                  <a:pt x="11158" y="7185"/>
                  <a:pt x="11169" y="7179"/>
                </a:cubicBezTo>
                <a:cubicBezTo>
                  <a:pt x="11181" y="7167"/>
                  <a:pt x="11193" y="7161"/>
                  <a:pt x="11211" y="7155"/>
                </a:cubicBezTo>
                <a:cubicBezTo>
                  <a:pt x="11223" y="7155"/>
                  <a:pt x="11229" y="7155"/>
                  <a:pt x="11235" y="7150"/>
                </a:cubicBezTo>
                <a:cubicBezTo>
                  <a:pt x="11241" y="7150"/>
                  <a:pt x="11252" y="7155"/>
                  <a:pt x="11258" y="7150"/>
                </a:cubicBezTo>
                <a:cubicBezTo>
                  <a:pt x="11270" y="7150"/>
                  <a:pt x="11270" y="7138"/>
                  <a:pt x="11282" y="7132"/>
                </a:cubicBezTo>
                <a:cubicBezTo>
                  <a:pt x="11300" y="7126"/>
                  <a:pt x="11312" y="7120"/>
                  <a:pt x="11329" y="7108"/>
                </a:cubicBezTo>
                <a:cubicBezTo>
                  <a:pt x="11341" y="7090"/>
                  <a:pt x="11353" y="7078"/>
                  <a:pt x="11353" y="7061"/>
                </a:cubicBezTo>
                <a:cubicBezTo>
                  <a:pt x="11359" y="7043"/>
                  <a:pt x="11353" y="7031"/>
                  <a:pt x="11353" y="7013"/>
                </a:cubicBezTo>
                <a:cubicBezTo>
                  <a:pt x="11353" y="7007"/>
                  <a:pt x="11359" y="7001"/>
                  <a:pt x="11359" y="6989"/>
                </a:cubicBezTo>
                <a:cubicBezTo>
                  <a:pt x="11359" y="6960"/>
                  <a:pt x="11359" y="6960"/>
                  <a:pt x="11359" y="6960"/>
                </a:cubicBezTo>
                <a:cubicBezTo>
                  <a:pt x="11359" y="6942"/>
                  <a:pt x="11365" y="6936"/>
                  <a:pt x="11359" y="6924"/>
                </a:cubicBezTo>
                <a:cubicBezTo>
                  <a:pt x="11359" y="6912"/>
                  <a:pt x="11347" y="6906"/>
                  <a:pt x="11347" y="6901"/>
                </a:cubicBezTo>
                <a:cubicBezTo>
                  <a:pt x="11347" y="6765"/>
                  <a:pt x="11347" y="6765"/>
                  <a:pt x="11347" y="6765"/>
                </a:cubicBezTo>
                <a:cubicBezTo>
                  <a:pt x="11341" y="6759"/>
                  <a:pt x="11335" y="6753"/>
                  <a:pt x="11329" y="6747"/>
                </a:cubicBezTo>
                <a:cubicBezTo>
                  <a:pt x="11312" y="6724"/>
                  <a:pt x="11306" y="6700"/>
                  <a:pt x="11294" y="6670"/>
                </a:cubicBezTo>
                <a:cubicBezTo>
                  <a:pt x="11294" y="6658"/>
                  <a:pt x="11306" y="6647"/>
                  <a:pt x="11306" y="6629"/>
                </a:cubicBezTo>
                <a:cubicBezTo>
                  <a:pt x="11306" y="6617"/>
                  <a:pt x="11300" y="6611"/>
                  <a:pt x="11300" y="6605"/>
                </a:cubicBezTo>
                <a:cubicBezTo>
                  <a:pt x="11300" y="6593"/>
                  <a:pt x="11306" y="6587"/>
                  <a:pt x="11306" y="6581"/>
                </a:cubicBezTo>
                <a:cubicBezTo>
                  <a:pt x="11306" y="6575"/>
                  <a:pt x="11294" y="6569"/>
                  <a:pt x="11294" y="6558"/>
                </a:cubicBezTo>
                <a:cubicBezTo>
                  <a:pt x="11294" y="6552"/>
                  <a:pt x="11282" y="6546"/>
                  <a:pt x="11282" y="6534"/>
                </a:cubicBezTo>
                <a:cubicBezTo>
                  <a:pt x="11282" y="6522"/>
                  <a:pt x="11282" y="6522"/>
                  <a:pt x="11282" y="6522"/>
                </a:cubicBezTo>
                <a:cubicBezTo>
                  <a:pt x="11282" y="6510"/>
                  <a:pt x="11282" y="6498"/>
                  <a:pt x="11288" y="6492"/>
                </a:cubicBezTo>
                <a:cubicBezTo>
                  <a:pt x="11288" y="6480"/>
                  <a:pt x="11288" y="6475"/>
                  <a:pt x="11288" y="6469"/>
                </a:cubicBezTo>
                <a:cubicBezTo>
                  <a:pt x="11288" y="6457"/>
                  <a:pt x="11306" y="6457"/>
                  <a:pt x="11312" y="6451"/>
                </a:cubicBezTo>
                <a:cubicBezTo>
                  <a:pt x="11329" y="6421"/>
                  <a:pt x="11353" y="6409"/>
                  <a:pt x="11365" y="6380"/>
                </a:cubicBezTo>
                <a:cubicBezTo>
                  <a:pt x="11371" y="6374"/>
                  <a:pt x="11371" y="6368"/>
                  <a:pt x="11371" y="6356"/>
                </a:cubicBezTo>
                <a:cubicBezTo>
                  <a:pt x="11377" y="6350"/>
                  <a:pt x="11389" y="6344"/>
                  <a:pt x="11389" y="6338"/>
                </a:cubicBezTo>
                <a:cubicBezTo>
                  <a:pt x="11395" y="6326"/>
                  <a:pt x="11395" y="6320"/>
                  <a:pt x="11395" y="6315"/>
                </a:cubicBezTo>
                <a:cubicBezTo>
                  <a:pt x="11401" y="6297"/>
                  <a:pt x="11407" y="6285"/>
                  <a:pt x="11418" y="6267"/>
                </a:cubicBezTo>
                <a:cubicBezTo>
                  <a:pt x="11424" y="6261"/>
                  <a:pt x="11436" y="6255"/>
                  <a:pt x="11442" y="6249"/>
                </a:cubicBezTo>
                <a:cubicBezTo>
                  <a:pt x="11448" y="6243"/>
                  <a:pt x="11460" y="6237"/>
                  <a:pt x="11466" y="6231"/>
                </a:cubicBezTo>
                <a:cubicBezTo>
                  <a:pt x="11472" y="6226"/>
                  <a:pt x="11478" y="6220"/>
                  <a:pt x="11484" y="6208"/>
                </a:cubicBezTo>
                <a:cubicBezTo>
                  <a:pt x="11495" y="6196"/>
                  <a:pt x="11507" y="6184"/>
                  <a:pt x="11525" y="6172"/>
                </a:cubicBezTo>
                <a:cubicBezTo>
                  <a:pt x="11537" y="6160"/>
                  <a:pt x="11543" y="6154"/>
                  <a:pt x="11549" y="6149"/>
                </a:cubicBezTo>
                <a:cubicBezTo>
                  <a:pt x="11561" y="6137"/>
                  <a:pt x="11561" y="6131"/>
                  <a:pt x="11573" y="6125"/>
                </a:cubicBezTo>
                <a:cubicBezTo>
                  <a:pt x="11590" y="6113"/>
                  <a:pt x="11602" y="6107"/>
                  <a:pt x="11620" y="6095"/>
                </a:cubicBezTo>
                <a:cubicBezTo>
                  <a:pt x="11626" y="6089"/>
                  <a:pt x="11626" y="6077"/>
                  <a:pt x="11632" y="6071"/>
                </a:cubicBezTo>
                <a:cubicBezTo>
                  <a:pt x="11638" y="6065"/>
                  <a:pt x="11644" y="6065"/>
                  <a:pt x="11656" y="6054"/>
                </a:cubicBezTo>
                <a:cubicBezTo>
                  <a:pt x="11656" y="6048"/>
                  <a:pt x="11656" y="6036"/>
                  <a:pt x="11656" y="6036"/>
                </a:cubicBezTo>
                <a:cubicBezTo>
                  <a:pt x="11661" y="6030"/>
                  <a:pt x="11673" y="6030"/>
                  <a:pt x="11679" y="6030"/>
                </a:cubicBezTo>
                <a:cubicBezTo>
                  <a:pt x="11691" y="6024"/>
                  <a:pt x="11697" y="6012"/>
                  <a:pt x="11703" y="6012"/>
                </a:cubicBezTo>
                <a:cubicBezTo>
                  <a:pt x="11715" y="6006"/>
                  <a:pt x="11721" y="6000"/>
                  <a:pt x="11727" y="5994"/>
                </a:cubicBezTo>
                <a:cubicBezTo>
                  <a:pt x="11733" y="5988"/>
                  <a:pt x="11745" y="5988"/>
                  <a:pt x="11750" y="5983"/>
                </a:cubicBezTo>
                <a:cubicBezTo>
                  <a:pt x="11756" y="5976"/>
                  <a:pt x="11762" y="5965"/>
                  <a:pt x="11768" y="5959"/>
                </a:cubicBezTo>
                <a:cubicBezTo>
                  <a:pt x="11780" y="5935"/>
                  <a:pt x="11774" y="5917"/>
                  <a:pt x="11786" y="5888"/>
                </a:cubicBezTo>
                <a:cubicBezTo>
                  <a:pt x="11786" y="5882"/>
                  <a:pt x="11804" y="5882"/>
                  <a:pt x="11810" y="5876"/>
                </a:cubicBezTo>
                <a:cubicBezTo>
                  <a:pt x="11816" y="5864"/>
                  <a:pt x="11822" y="5858"/>
                  <a:pt x="11827" y="5852"/>
                </a:cubicBezTo>
                <a:cubicBezTo>
                  <a:pt x="11839" y="5846"/>
                  <a:pt x="11851" y="5840"/>
                  <a:pt x="11857" y="5834"/>
                </a:cubicBezTo>
                <a:cubicBezTo>
                  <a:pt x="11869" y="5828"/>
                  <a:pt x="11869" y="5817"/>
                  <a:pt x="11875" y="5810"/>
                </a:cubicBezTo>
                <a:cubicBezTo>
                  <a:pt x="11881" y="5805"/>
                  <a:pt x="11887" y="5799"/>
                  <a:pt x="11893" y="5787"/>
                </a:cubicBezTo>
                <a:cubicBezTo>
                  <a:pt x="11899" y="5769"/>
                  <a:pt x="11899" y="5757"/>
                  <a:pt x="11899" y="5739"/>
                </a:cubicBezTo>
                <a:cubicBezTo>
                  <a:pt x="11899" y="5728"/>
                  <a:pt x="11899" y="5716"/>
                  <a:pt x="11899" y="5698"/>
                </a:cubicBezTo>
                <a:cubicBezTo>
                  <a:pt x="11899" y="5668"/>
                  <a:pt x="11916" y="5651"/>
                  <a:pt x="11916" y="5621"/>
                </a:cubicBezTo>
                <a:cubicBezTo>
                  <a:pt x="11916" y="5573"/>
                  <a:pt x="11916" y="5573"/>
                  <a:pt x="11916" y="5573"/>
                </a:cubicBezTo>
                <a:cubicBezTo>
                  <a:pt x="11905" y="5573"/>
                  <a:pt x="11893" y="5573"/>
                  <a:pt x="11881" y="5573"/>
                </a:cubicBezTo>
                <a:cubicBezTo>
                  <a:pt x="11869" y="5573"/>
                  <a:pt x="11851" y="5573"/>
                  <a:pt x="11839" y="5573"/>
                </a:cubicBezTo>
                <a:cubicBezTo>
                  <a:pt x="11834" y="5579"/>
                  <a:pt x="11827" y="5591"/>
                  <a:pt x="11816" y="5591"/>
                </a:cubicBezTo>
                <a:cubicBezTo>
                  <a:pt x="11792" y="5609"/>
                  <a:pt x="11774" y="5627"/>
                  <a:pt x="11739" y="5627"/>
                </a:cubicBezTo>
                <a:cubicBezTo>
                  <a:pt x="11721" y="5627"/>
                  <a:pt x="11715" y="5615"/>
                  <a:pt x="11697" y="5615"/>
                </a:cubicBezTo>
                <a:cubicBezTo>
                  <a:pt x="11673" y="5615"/>
                  <a:pt x="11673" y="5615"/>
                  <a:pt x="11673" y="5615"/>
                </a:cubicBezTo>
                <a:cubicBezTo>
                  <a:pt x="11656" y="5615"/>
                  <a:pt x="11650" y="5621"/>
                  <a:pt x="11632" y="5621"/>
                </a:cubicBezTo>
                <a:cubicBezTo>
                  <a:pt x="11614" y="5621"/>
                  <a:pt x="11602" y="5621"/>
                  <a:pt x="11584" y="5621"/>
                </a:cubicBezTo>
                <a:cubicBezTo>
                  <a:pt x="11579" y="5621"/>
                  <a:pt x="11561" y="5615"/>
                  <a:pt x="11549" y="5609"/>
                </a:cubicBezTo>
                <a:cubicBezTo>
                  <a:pt x="11537" y="5585"/>
                  <a:pt x="11537" y="5585"/>
                  <a:pt x="11537" y="5585"/>
                </a:cubicBezTo>
                <a:cubicBezTo>
                  <a:pt x="11537" y="5579"/>
                  <a:pt x="11525" y="5573"/>
                  <a:pt x="11519" y="5567"/>
                </a:cubicBezTo>
                <a:cubicBezTo>
                  <a:pt x="11519" y="5556"/>
                  <a:pt x="11525" y="5550"/>
                  <a:pt x="11519" y="5544"/>
                </a:cubicBezTo>
                <a:cubicBezTo>
                  <a:pt x="11519" y="5532"/>
                  <a:pt x="11501" y="5538"/>
                  <a:pt x="11501" y="5532"/>
                </a:cubicBezTo>
                <a:cubicBezTo>
                  <a:pt x="11490" y="5508"/>
                  <a:pt x="11490" y="5508"/>
                  <a:pt x="11490" y="5508"/>
                </a:cubicBezTo>
                <a:cubicBezTo>
                  <a:pt x="11484" y="5502"/>
                  <a:pt x="11490" y="5490"/>
                  <a:pt x="11490" y="5485"/>
                </a:cubicBezTo>
                <a:cubicBezTo>
                  <a:pt x="11484" y="5478"/>
                  <a:pt x="11472" y="5473"/>
                  <a:pt x="11466" y="5467"/>
                </a:cubicBezTo>
                <a:cubicBezTo>
                  <a:pt x="11460" y="5467"/>
                  <a:pt x="11448" y="5473"/>
                  <a:pt x="11442" y="5467"/>
                </a:cubicBezTo>
                <a:cubicBezTo>
                  <a:pt x="11430" y="5461"/>
                  <a:pt x="11424" y="5455"/>
                  <a:pt x="11418" y="5443"/>
                </a:cubicBezTo>
                <a:cubicBezTo>
                  <a:pt x="11413" y="5437"/>
                  <a:pt x="11413" y="5431"/>
                  <a:pt x="11401" y="5419"/>
                </a:cubicBezTo>
                <a:cubicBezTo>
                  <a:pt x="11395" y="5419"/>
                  <a:pt x="11389" y="5419"/>
                  <a:pt x="11377" y="5413"/>
                </a:cubicBezTo>
                <a:cubicBezTo>
                  <a:pt x="11371" y="5401"/>
                  <a:pt x="11371" y="5390"/>
                  <a:pt x="11359" y="5390"/>
                </a:cubicBezTo>
                <a:cubicBezTo>
                  <a:pt x="11353" y="5384"/>
                  <a:pt x="11347" y="5378"/>
                  <a:pt x="11341" y="5378"/>
                </a:cubicBezTo>
                <a:cubicBezTo>
                  <a:pt x="11329" y="5372"/>
                  <a:pt x="11324" y="5378"/>
                  <a:pt x="11318" y="5378"/>
                </a:cubicBezTo>
                <a:cubicBezTo>
                  <a:pt x="11306" y="5372"/>
                  <a:pt x="11300" y="5366"/>
                  <a:pt x="11294" y="5360"/>
                </a:cubicBezTo>
                <a:cubicBezTo>
                  <a:pt x="11276" y="5348"/>
                  <a:pt x="11276" y="5330"/>
                  <a:pt x="11270" y="5312"/>
                </a:cubicBezTo>
                <a:cubicBezTo>
                  <a:pt x="11270" y="5307"/>
                  <a:pt x="11264" y="5301"/>
                  <a:pt x="11264" y="5289"/>
                </a:cubicBezTo>
                <a:cubicBezTo>
                  <a:pt x="11264" y="5277"/>
                  <a:pt x="11264" y="5259"/>
                  <a:pt x="11258" y="5247"/>
                </a:cubicBezTo>
                <a:cubicBezTo>
                  <a:pt x="11252" y="5235"/>
                  <a:pt x="11241" y="5235"/>
                  <a:pt x="11235" y="5230"/>
                </a:cubicBezTo>
                <a:cubicBezTo>
                  <a:pt x="11223" y="5212"/>
                  <a:pt x="11211" y="5200"/>
                  <a:pt x="11199" y="5182"/>
                </a:cubicBezTo>
                <a:cubicBezTo>
                  <a:pt x="11199" y="5170"/>
                  <a:pt x="11187" y="5170"/>
                  <a:pt x="11187" y="5158"/>
                </a:cubicBezTo>
                <a:cubicBezTo>
                  <a:pt x="11187" y="5152"/>
                  <a:pt x="11193" y="5146"/>
                  <a:pt x="11193" y="5135"/>
                </a:cubicBezTo>
                <a:cubicBezTo>
                  <a:pt x="11193" y="5111"/>
                  <a:pt x="11193" y="5111"/>
                  <a:pt x="11193" y="5111"/>
                </a:cubicBezTo>
                <a:cubicBezTo>
                  <a:pt x="11193" y="5099"/>
                  <a:pt x="11193" y="5081"/>
                  <a:pt x="11187" y="5069"/>
                </a:cubicBezTo>
                <a:cubicBezTo>
                  <a:pt x="11181" y="5058"/>
                  <a:pt x="11169" y="5058"/>
                  <a:pt x="11169" y="5046"/>
                </a:cubicBezTo>
                <a:cubicBezTo>
                  <a:pt x="11158" y="5028"/>
                  <a:pt x="11158" y="5016"/>
                  <a:pt x="11146" y="4998"/>
                </a:cubicBezTo>
                <a:cubicBezTo>
                  <a:pt x="11140" y="4992"/>
                  <a:pt x="11140" y="4986"/>
                  <a:pt x="11134" y="4975"/>
                </a:cubicBezTo>
                <a:cubicBezTo>
                  <a:pt x="11128" y="4969"/>
                  <a:pt x="11116" y="4975"/>
                  <a:pt x="11110" y="4963"/>
                </a:cubicBezTo>
                <a:cubicBezTo>
                  <a:pt x="11104" y="4957"/>
                  <a:pt x="11104" y="4951"/>
                  <a:pt x="11098" y="4945"/>
                </a:cubicBezTo>
                <a:cubicBezTo>
                  <a:pt x="11098" y="4933"/>
                  <a:pt x="11098" y="4927"/>
                  <a:pt x="11098" y="4921"/>
                </a:cubicBezTo>
                <a:cubicBezTo>
                  <a:pt x="11098" y="4903"/>
                  <a:pt x="11104" y="4892"/>
                  <a:pt x="11098" y="4874"/>
                </a:cubicBezTo>
                <a:cubicBezTo>
                  <a:pt x="11098" y="4868"/>
                  <a:pt x="11092" y="4856"/>
                  <a:pt x="11092" y="4850"/>
                </a:cubicBezTo>
                <a:cubicBezTo>
                  <a:pt x="11092" y="4844"/>
                  <a:pt x="11080" y="4838"/>
                  <a:pt x="11075" y="4826"/>
                </a:cubicBezTo>
                <a:cubicBezTo>
                  <a:pt x="11063" y="4809"/>
                  <a:pt x="11045" y="4803"/>
                  <a:pt x="11039" y="4785"/>
                </a:cubicBezTo>
                <a:cubicBezTo>
                  <a:pt x="11033" y="4773"/>
                  <a:pt x="11027" y="4767"/>
                  <a:pt x="11027" y="4761"/>
                </a:cubicBezTo>
                <a:cubicBezTo>
                  <a:pt x="11021" y="4743"/>
                  <a:pt x="11027" y="4731"/>
                  <a:pt x="11027" y="4714"/>
                </a:cubicBezTo>
                <a:cubicBezTo>
                  <a:pt x="11021" y="4696"/>
                  <a:pt x="11009" y="4684"/>
                  <a:pt x="11003" y="4666"/>
                </a:cubicBezTo>
                <a:cubicBezTo>
                  <a:pt x="10997" y="4660"/>
                  <a:pt x="10991" y="4654"/>
                  <a:pt x="10986" y="4648"/>
                </a:cubicBezTo>
                <a:cubicBezTo>
                  <a:pt x="10980" y="4637"/>
                  <a:pt x="10974" y="4631"/>
                  <a:pt x="10968" y="4625"/>
                </a:cubicBezTo>
                <a:cubicBezTo>
                  <a:pt x="10962" y="4613"/>
                  <a:pt x="10950" y="4613"/>
                  <a:pt x="10944" y="4607"/>
                </a:cubicBezTo>
                <a:cubicBezTo>
                  <a:pt x="10938" y="4601"/>
                  <a:pt x="10926" y="4560"/>
                  <a:pt x="10920" y="4554"/>
                </a:cubicBezTo>
                <a:close/>
                <a:moveTo>
                  <a:pt x="5117" y="8922"/>
                </a:moveTo>
                <a:lnTo>
                  <a:pt x="5117" y="8922"/>
                </a:lnTo>
                <a:cubicBezTo>
                  <a:pt x="5111" y="8922"/>
                  <a:pt x="5111" y="8922"/>
                  <a:pt x="5105" y="8922"/>
                </a:cubicBezTo>
                <a:cubicBezTo>
                  <a:pt x="5099" y="8916"/>
                  <a:pt x="5093" y="8916"/>
                  <a:pt x="5093" y="8916"/>
                </a:cubicBezTo>
                <a:cubicBezTo>
                  <a:pt x="5093" y="8910"/>
                  <a:pt x="5093" y="8905"/>
                  <a:pt x="5093" y="8905"/>
                </a:cubicBezTo>
                <a:cubicBezTo>
                  <a:pt x="5093" y="8899"/>
                  <a:pt x="5093" y="8893"/>
                  <a:pt x="5093" y="8893"/>
                </a:cubicBezTo>
                <a:cubicBezTo>
                  <a:pt x="5087" y="8887"/>
                  <a:pt x="5087" y="8887"/>
                  <a:pt x="5081" y="8887"/>
                </a:cubicBezTo>
                <a:cubicBezTo>
                  <a:pt x="5075" y="8887"/>
                  <a:pt x="5075" y="8887"/>
                  <a:pt x="5069" y="8887"/>
                </a:cubicBezTo>
                <a:cubicBezTo>
                  <a:pt x="5069" y="8922"/>
                  <a:pt x="5069" y="8922"/>
                  <a:pt x="5069" y="8922"/>
                </a:cubicBezTo>
                <a:cubicBezTo>
                  <a:pt x="5057" y="8922"/>
                  <a:pt x="5052" y="8922"/>
                  <a:pt x="5046" y="8928"/>
                </a:cubicBezTo>
                <a:cubicBezTo>
                  <a:pt x="5040" y="8934"/>
                  <a:pt x="5040" y="8940"/>
                  <a:pt x="5040" y="8940"/>
                </a:cubicBezTo>
                <a:cubicBezTo>
                  <a:pt x="5034" y="8946"/>
                  <a:pt x="5028" y="8946"/>
                  <a:pt x="5028" y="8952"/>
                </a:cubicBezTo>
                <a:cubicBezTo>
                  <a:pt x="5028" y="8964"/>
                  <a:pt x="5040" y="8976"/>
                  <a:pt x="5052" y="8976"/>
                </a:cubicBezTo>
                <a:cubicBezTo>
                  <a:pt x="5057" y="8976"/>
                  <a:pt x="5063" y="8970"/>
                  <a:pt x="5063" y="8970"/>
                </a:cubicBezTo>
                <a:cubicBezTo>
                  <a:pt x="5069" y="8970"/>
                  <a:pt x="5075" y="8976"/>
                  <a:pt x="5075" y="8976"/>
                </a:cubicBezTo>
                <a:cubicBezTo>
                  <a:pt x="5081" y="8976"/>
                  <a:pt x="5087" y="8976"/>
                  <a:pt x="5087" y="8976"/>
                </a:cubicBezTo>
                <a:cubicBezTo>
                  <a:pt x="5093" y="8976"/>
                  <a:pt x="5093" y="8982"/>
                  <a:pt x="5099" y="8987"/>
                </a:cubicBezTo>
                <a:cubicBezTo>
                  <a:pt x="5093" y="8987"/>
                  <a:pt x="5093" y="8993"/>
                  <a:pt x="5093" y="8999"/>
                </a:cubicBezTo>
                <a:cubicBezTo>
                  <a:pt x="5093" y="9005"/>
                  <a:pt x="5081" y="9005"/>
                  <a:pt x="5081" y="9011"/>
                </a:cubicBezTo>
                <a:cubicBezTo>
                  <a:pt x="5081" y="9017"/>
                  <a:pt x="5087" y="9017"/>
                  <a:pt x="5087" y="9023"/>
                </a:cubicBezTo>
                <a:cubicBezTo>
                  <a:pt x="5087" y="9023"/>
                  <a:pt x="5087" y="9029"/>
                  <a:pt x="5087" y="9035"/>
                </a:cubicBezTo>
                <a:cubicBezTo>
                  <a:pt x="5099" y="9035"/>
                  <a:pt x="5111" y="9029"/>
                  <a:pt x="5117" y="9035"/>
                </a:cubicBezTo>
                <a:cubicBezTo>
                  <a:pt x="5129" y="9041"/>
                  <a:pt x="5135" y="9041"/>
                  <a:pt x="5140" y="9047"/>
                </a:cubicBezTo>
                <a:cubicBezTo>
                  <a:pt x="5140" y="9053"/>
                  <a:pt x="5135" y="9053"/>
                  <a:pt x="5135" y="9059"/>
                </a:cubicBezTo>
                <a:cubicBezTo>
                  <a:pt x="5135" y="9065"/>
                  <a:pt x="5135" y="9065"/>
                  <a:pt x="5135" y="9071"/>
                </a:cubicBezTo>
                <a:cubicBezTo>
                  <a:pt x="5129" y="9071"/>
                  <a:pt x="5123" y="9071"/>
                  <a:pt x="5111" y="9071"/>
                </a:cubicBezTo>
                <a:lnTo>
                  <a:pt x="5105" y="9071"/>
                </a:lnTo>
                <a:cubicBezTo>
                  <a:pt x="5093" y="9071"/>
                  <a:pt x="5087" y="9076"/>
                  <a:pt x="5081" y="9076"/>
                </a:cubicBezTo>
                <a:cubicBezTo>
                  <a:pt x="5069" y="9076"/>
                  <a:pt x="5063" y="9076"/>
                  <a:pt x="5057" y="9076"/>
                </a:cubicBezTo>
                <a:cubicBezTo>
                  <a:pt x="5052" y="9076"/>
                  <a:pt x="5052" y="9082"/>
                  <a:pt x="5046" y="9088"/>
                </a:cubicBezTo>
                <a:cubicBezTo>
                  <a:pt x="5040" y="9088"/>
                  <a:pt x="5034" y="9094"/>
                  <a:pt x="5034" y="9100"/>
                </a:cubicBezTo>
                <a:cubicBezTo>
                  <a:pt x="5034" y="9106"/>
                  <a:pt x="5034" y="9106"/>
                  <a:pt x="5034" y="9106"/>
                </a:cubicBezTo>
                <a:cubicBezTo>
                  <a:pt x="5034" y="9106"/>
                  <a:pt x="5040" y="9112"/>
                  <a:pt x="5040" y="9118"/>
                </a:cubicBezTo>
                <a:lnTo>
                  <a:pt x="5040" y="9124"/>
                </a:lnTo>
                <a:cubicBezTo>
                  <a:pt x="5040" y="9130"/>
                  <a:pt x="5040" y="9136"/>
                  <a:pt x="5040" y="9136"/>
                </a:cubicBezTo>
                <a:cubicBezTo>
                  <a:pt x="5040" y="9142"/>
                  <a:pt x="5052" y="9142"/>
                  <a:pt x="5052" y="9142"/>
                </a:cubicBezTo>
                <a:cubicBezTo>
                  <a:pt x="5052" y="9148"/>
                  <a:pt x="5057" y="9153"/>
                  <a:pt x="5057" y="9160"/>
                </a:cubicBezTo>
                <a:cubicBezTo>
                  <a:pt x="5057" y="9165"/>
                  <a:pt x="5057" y="9165"/>
                  <a:pt x="5057" y="9165"/>
                </a:cubicBezTo>
                <a:cubicBezTo>
                  <a:pt x="5057" y="9171"/>
                  <a:pt x="5052" y="9171"/>
                  <a:pt x="5052" y="9177"/>
                </a:cubicBezTo>
                <a:cubicBezTo>
                  <a:pt x="5052" y="9183"/>
                  <a:pt x="5046" y="9183"/>
                  <a:pt x="5046" y="9189"/>
                </a:cubicBezTo>
                <a:cubicBezTo>
                  <a:pt x="5046" y="9201"/>
                  <a:pt x="5057" y="9201"/>
                  <a:pt x="5063" y="9207"/>
                </a:cubicBezTo>
                <a:cubicBezTo>
                  <a:pt x="5069" y="9219"/>
                  <a:pt x="5075" y="9225"/>
                  <a:pt x="5075" y="9231"/>
                </a:cubicBezTo>
                <a:cubicBezTo>
                  <a:pt x="5075" y="9237"/>
                  <a:pt x="5063" y="9231"/>
                  <a:pt x="5063" y="9237"/>
                </a:cubicBezTo>
                <a:cubicBezTo>
                  <a:pt x="5063" y="9242"/>
                  <a:pt x="5063" y="9248"/>
                  <a:pt x="5063" y="9248"/>
                </a:cubicBezTo>
                <a:cubicBezTo>
                  <a:pt x="5069" y="9254"/>
                  <a:pt x="5075" y="9254"/>
                  <a:pt x="5075" y="9254"/>
                </a:cubicBezTo>
                <a:cubicBezTo>
                  <a:pt x="5081" y="9260"/>
                  <a:pt x="5087" y="9260"/>
                  <a:pt x="5087" y="9260"/>
                </a:cubicBezTo>
                <a:cubicBezTo>
                  <a:pt x="5093" y="9260"/>
                  <a:pt x="5087" y="9266"/>
                  <a:pt x="5087" y="9272"/>
                </a:cubicBezTo>
                <a:cubicBezTo>
                  <a:pt x="5063" y="9284"/>
                  <a:pt x="5063" y="9284"/>
                  <a:pt x="5063" y="9284"/>
                </a:cubicBezTo>
                <a:cubicBezTo>
                  <a:pt x="5069" y="9296"/>
                  <a:pt x="5069" y="9296"/>
                  <a:pt x="5069" y="9296"/>
                </a:cubicBezTo>
                <a:cubicBezTo>
                  <a:pt x="5075" y="9296"/>
                  <a:pt x="5075" y="9296"/>
                  <a:pt x="5081" y="9296"/>
                </a:cubicBezTo>
                <a:cubicBezTo>
                  <a:pt x="5105" y="9296"/>
                  <a:pt x="5105" y="9296"/>
                  <a:pt x="5105" y="9296"/>
                </a:cubicBezTo>
                <a:cubicBezTo>
                  <a:pt x="5111" y="9296"/>
                  <a:pt x="5111" y="9296"/>
                  <a:pt x="5117" y="9296"/>
                </a:cubicBezTo>
                <a:cubicBezTo>
                  <a:pt x="5117" y="9302"/>
                  <a:pt x="5117" y="9308"/>
                  <a:pt x="5111" y="9314"/>
                </a:cubicBezTo>
                <a:cubicBezTo>
                  <a:pt x="5105" y="9319"/>
                  <a:pt x="5099" y="9319"/>
                  <a:pt x="5093" y="9326"/>
                </a:cubicBezTo>
                <a:cubicBezTo>
                  <a:pt x="5099" y="9331"/>
                  <a:pt x="5099" y="9337"/>
                  <a:pt x="5111" y="9343"/>
                </a:cubicBezTo>
                <a:cubicBezTo>
                  <a:pt x="5117" y="9343"/>
                  <a:pt x="5117" y="9343"/>
                  <a:pt x="5123" y="9343"/>
                </a:cubicBezTo>
                <a:cubicBezTo>
                  <a:pt x="5129" y="9343"/>
                  <a:pt x="5129" y="9343"/>
                  <a:pt x="5135" y="9343"/>
                </a:cubicBezTo>
                <a:cubicBezTo>
                  <a:pt x="5135" y="9343"/>
                  <a:pt x="5129" y="9349"/>
                  <a:pt x="5135" y="9349"/>
                </a:cubicBezTo>
                <a:cubicBezTo>
                  <a:pt x="5123" y="9361"/>
                  <a:pt x="5123" y="9361"/>
                  <a:pt x="5123" y="9361"/>
                </a:cubicBezTo>
                <a:cubicBezTo>
                  <a:pt x="5123" y="9367"/>
                  <a:pt x="5129" y="9367"/>
                  <a:pt x="5129" y="9373"/>
                </a:cubicBezTo>
                <a:cubicBezTo>
                  <a:pt x="5135" y="9379"/>
                  <a:pt x="5140" y="9373"/>
                  <a:pt x="5140" y="9379"/>
                </a:cubicBezTo>
                <a:cubicBezTo>
                  <a:pt x="5146" y="9385"/>
                  <a:pt x="5146" y="9391"/>
                  <a:pt x="5146" y="9397"/>
                </a:cubicBezTo>
                <a:cubicBezTo>
                  <a:pt x="5146" y="9397"/>
                  <a:pt x="5140" y="9403"/>
                  <a:pt x="5140" y="9408"/>
                </a:cubicBezTo>
                <a:cubicBezTo>
                  <a:pt x="5146" y="9408"/>
                  <a:pt x="5152" y="9414"/>
                  <a:pt x="5152" y="9414"/>
                </a:cubicBezTo>
                <a:cubicBezTo>
                  <a:pt x="5164" y="9420"/>
                  <a:pt x="5176" y="9420"/>
                  <a:pt x="5188" y="9426"/>
                </a:cubicBezTo>
                <a:cubicBezTo>
                  <a:pt x="5194" y="9432"/>
                  <a:pt x="5194" y="9432"/>
                  <a:pt x="5200" y="9438"/>
                </a:cubicBezTo>
                <a:cubicBezTo>
                  <a:pt x="5200" y="9438"/>
                  <a:pt x="5200" y="9444"/>
                  <a:pt x="5200" y="9450"/>
                </a:cubicBezTo>
                <a:cubicBezTo>
                  <a:pt x="5206" y="9450"/>
                  <a:pt x="5206" y="9456"/>
                  <a:pt x="5206" y="9462"/>
                </a:cubicBezTo>
                <a:cubicBezTo>
                  <a:pt x="5206" y="9462"/>
                  <a:pt x="5212" y="9462"/>
                  <a:pt x="5218" y="9468"/>
                </a:cubicBezTo>
                <a:cubicBezTo>
                  <a:pt x="5224" y="9468"/>
                  <a:pt x="5229" y="9468"/>
                  <a:pt x="5229" y="9474"/>
                </a:cubicBezTo>
                <a:cubicBezTo>
                  <a:pt x="5229" y="9480"/>
                  <a:pt x="5229" y="9480"/>
                  <a:pt x="5229" y="9485"/>
                </a:cubicBezTo>
                <a:cubicBezTo>
                  <a:pt x="5229" y="9492"/>
                  <a:pt x="5229" y="9497"/>
                  <a:pt x="5229" y="9503"/>
                </a:cubicBezTo>
                <a:cubicBezTo>
                  <a:pt x="5241" y="9503"/>
                  <a:pt x="5247" y="9503"/>
                  <a:pt x="5253" y="9503"/>
                </a:cubicBezTo>
                <a:cubicBezTo>
                  <a:pt x="5259" y="9503"/>
                  <a:pt x="5259" y="9503"/>
                  <a:pt x="5265" y="9503"/>
                </a:cubicBezTo>
                <a:cubicBezTo>
                  <a:pt x="5271" y="9509"/>
                  <a:pt x="5271" y="9509"/>
                  <a:pt x="5277" y="9509"/>
                </a:cubicBezTo>
                <a:cubicBezTo>
                  <a:pt x="5277" y="9509"/>
                  <a:pt x="5277" y="9515"/>
                  <a:pt x="5277" y="9521"/>
                </a:cubicBezTo>
                <a:cubicBezTo>
                  <a:pt x="5283" y="9527"/>
                  <a:pt x="5289" y="9539"/>
                  <a:pt x="5295" y="9539"/>
                </a:cubicBezTo>
                <a:cubicBezTo>
                  <a:pt x="5306" y="9545"/>
                  <a:pt x="5312" y="9539"/>
                  <a:pt x="5318" y="9539"/>
                </a:cubicBezTo>
                <a:cubicBezTo>
                  <a:pt x="5324" y="9539"/>
                  <a:pt x="5324" y="9545"/>
                  <a:pt x="5330" y="9545"/>
                </a:cubicBezTo>
                <a:cubicBezTo>
                  <a:pt x="5336" y="9545"/>
                  <a:pt x="5336" y="9551"/>
                  <a:pt x="5342" y="9551"/>
                </a:cubicBezTo>
                <a:cubicBezTo>
                  <a:pt x="5348" y="9551"/>
                  <a:pt x="5348" y="9551"/>
                  <a:pt x="5354" y="9551"/>
                </a:cubicBezTo>
                <a:cubicBezTo>
                  <a:pt x="5360" y="9551"/>
                  <a:pt x="5360" y="9557"/>
                  <a:pt x="5366" y="9563"/>
                </a:cubicBezTo>
                <a:cubicBezTo>
                  <a:pt x="5372" y="9563"/>
                  <a:pt x="5378" y="9557"/>
                  <a:pt x="5390" y="9563"/>
                </a:cubicBezTo>
                <a:cubicBezTo>
                  <a:pt x="5401" y="9563"/>
                  <a:pt x="5401" y="9563"/>
                  <a:pt x="5401" y="9563"/>
                </a:cubicBezTo>
                <a:cubicBezTo>
                  <a:pt x="5401" y="9563"/>
                  <a:pt x="5407" y="9569"/>
                  <a:pt x="5413" y="9569"/>
                </a:cubicBezTo>
                <a:cubicBezTo>
                  <a:pt x="5413" y="9569"/>
                  <a:pt x="5419" y="9574"/>
                  <a:pt x="5425" y="9574"/>
                </a:cubicBezTo>
                <a:cubicBezTo>
                  <a:pt x="5514" y="9574"/>
                  <a:pt x="5514" y="9574"/>
                  <a:pt x="5514" y="9574"/>
                </a:cubicBezTo>
                <a:cubicBezTo>
                  <a:pt x="5520" y="9574"/>
                  <a:pt x="5520" y="9574"/>
                  <a:pt x="5526" y="9574"/>
                </a:cubicBezTo>
                <a:cubicBezTo>
                  <a:pt x="5532" y="9574"/>
                  <a:pt x="5532" y="9574"/>
                  <a:pt x="5538" y="9569"/>
                </a:cubicBezTo>
                <a:cubicBezTo>
                  <a:pt x="5544" y="9569"/>
                  <a:pt x="5538" y="9563"/>
                  <a:pt x="5544" y="9557"/>
                </a:cubicBezTo>
                <a:cubicBezTo>
                  <a:pt x="5544" y="9551"/>
                  <a:pt x="5550" y="9551"/>
                  <a:pt x="5556" y="9545"/>
                </a:cubicBezTo>
                <a:cubicBezTo>
                  <a:pt x="5556" y="9545"/>
                  <a:pt x="5561" y="9551"/>
                  <a:pt x="5573" y="9551"/>
                </a:cubicBezTo>
                <a:cubicBezTo>
                  <a:pt x="5579" y="9551"/>
                  <a:pt x="5585" y="9551"/>
                  <a:pt x="5591" y="9545"/>
                </a:cubicBezTo>
                <a:cubicBezTo>
                  <a:pt x="5591" y="9539"/>
                  <a:pt x="5591" y="9533"/>
                  <a:pt x="5585" y="9527"/>
                </a:cubicBezTo>
                <a:cubicBezTo>
                  <a:pt x="5585" y="9521"/>
                  <a:pt x="5579" y="9527"/>
                  <a:pt x="5573" y="9527"/>
                </a:cubicBezTo>
                <a:cubicBezTo>
                  <a:pt x="5567" y="9521"/>
                  <a:pt x="5561" y="9515"/>
                  <a:pt x="5550" y="9515"/>
                </a:cubicBezTo>
                <a:cubicBezTo>
                  <a:pt x="5550" y="9515"/>
                  <a:pt x="5544" y="9515"/>
                  <a:pt x="5538" y="9515"/>
                </a:cubicBezTo>
                <a:cubicBezTo>
                  <a:pt x="5538" y="9515"/>
                  <a:pt x="5532" y="9509"/>
                  <a:pt x="5526" y="9509"/>
                </a:cubicBezTo>
                <a:cubicBezTo>
                  <a:pt x="5520" y="9509"/>
                  <a:pt x="5514" y="9509"/>
                  <a:pt x="5502" y="9509"/>
                </a:cubicBezTo>
                <a:cubicBezTo>
                  <a:pt x="5496" y="9509"/>
                  <a:pt x="5496" y="9509"/>
                  <a:pt x="5490" y="9509"/>
                </a:cubicBezTo>
                <a:cubicBezTo>
                  <a:pt x="5490" y="9485"/>
                  <a:pt x="5490" y="9485"/>
                  <a:pt x="5490" y="9485"/>
                </a:cubicBezTo>
                <a:cubicBezTo>
                  <a:pt x="5484" y="9485"/>
                  <a:pt x="5479" y="9485"/>
                  <a:pt x="5467" y="9485"/>
                </a:cubicBezTo>
                <a:cubicBezTo>
                  <a:pt x="5461" y="9485"/>
                  <a:pt x="5461" y="9485"/>
                  <a:pt x="5455" y="9485"/>
                </a:cubicBezTo>
                <a:cubicBezTo>
                  <a:pt x="5455" y="9480"/>
                  <a:pt x="5449" y="9480"/>
                  <a:pt x="5443" y="9474"/>
                </a:cubicBezTo>
                <a:cubicBezTo>
                  <a:pt x="5443" y="9468"/>
                  <a:pt x="5443" y="9468"/>
                  <a:pt x="5443" y="9462"/>
                </a:cubicBezTo>
                <a:cubicBezTo>
                  <a:pt x="5437" y="9450"/>
                  <a:pt x="5437" y="9444"/>
                  <a:pt x="5437" y="9438"/>
                </a:cubicBezTo>
                <a:cubicBezTo>
                  <a:pt x="5437" y="9432"/>
                  <a:pt x="5437" y="9432"/>
                  <a:pt x="5437" y="9426"/>
                </a:cubicBezTo>
                <a:cubicBezTo>
                  <a:pt x="5437" y="9420"/>
                  <a:pt x="5437" y="9420"/>
                  <a:pt x="5437" y="9414"/>
                </a:cubicBezTo>
                <a:cubicBezTo>
                  <a:pt x="5437" y="9408"/>
                  <a:pt x="5425" y="9408"/>
                  <a:pt x="5425" y="9408"/>
                </a:cubicBezTo>
                <a:cubicBezTo>
                  <a:pt x="5425" y="9403"/>
                  <a:pt x="5419" y="9397"/>
                  <a:pt x="5419" y="9397"/>
                </a:cubicBezTo>
                <a:cubicBezTo>
                  <a:pt x="5419" y="9391"/>
                  <a:pt x="5419" y="9385"/>
                  <a:pt x="5419" y="9385"/>
                </a:cubicBezTo>
                <a:cubicBezTo>
                  <a:pt x="5419" y="9373"/>
                  <a:pt x="5419" y="9373"/>
                  <a:pt x="5419" y="9373"/>
                </a:cubicBezTo>
                <a:cubicBezTo>
                  <a:pt x="5419" y="9367"/>
                  <a:pt x="5413" y="9367"/>
                  <a:pt x="5413" y="9361"/>
                </a:cubicBezTo>
                <a:cubicBezTo>
                  <a:pt x="5413" y="9355"/>
                  <a:pt x="5413" y="9343"/>
                  <a:pt x="5413" y="9337"/>
                </a:cubicBezTo>
                <a:cubicBezTo>
                  <a:pt x="5413" y="9331"/>
                  <a:pt x="5413" y="9331"/>
                  <a:pt x="5413" y="9326"/>
                </a:cubicBezTo>
                <a:cubicBezTo>
                  <a:pt x="5407" y="9319"/>
                  <a:pt x="5407" y="9319"/>
                  <a:pt x="5407" y="9314"/>
                </a:cubicBezTo>
                <a:cubicBezTo>
                  <a:pt x="5401" y="9308"/>
                  <a:pt x="5390" y="9308"/>
                  <a:pt x="5390" y="9302"/>
                </a:cubicBezTo>
                <a:cubicBezTo>
                  <a:pt x="5390" y="9296"/>
                  <a:pt x="5395" y="9290"/>
                  <a:pt x="5395" y="9284"/>
                </a:cubicBezTo>
                <a:cubicBezTo>
                  <a:pt x="5395" y="9272"/>
                  <a:pt x="5395" y="9272"/>
                  <a:pt x="5395" y="9272"/>
                </a:cubicBezTo>
                <a:cubicBezTo>
                  <a:pt x="5395" y="9266"/>
                  <a:pt x="5390" y="9266"/>
                  <a:pt x="5390" y="9260"/>
                </a:cubicBezTo>
                <a:cubicBezTo>
                  <a:pt x="5390" y="9225"/>
                  <a:pt x="5390" y="9225"/>
                  <a:pt x="5390" y="9225"/>
                </a:cubicBezTo>
                <a:cubicBezTo>
                  <a:pt x="5390" y="9213"/>
                  <a:pt x="5395" y="9207"/>
                  <a:pt x="5395" y="9195"/>
                </a:cubicBezTo>
                <a:cubicBezTo>
                  <a:pt x="5449" y="9195"/>
                  <a:pt x="5449" y="9195"/>
                  <a:pt x="5449" y="9195"/>
                </a:cubicBezTo>
                <a:cubicBezTo>
                  <a:pt x="5449" y="9189"/>
                  <a:pt x="5449" y="9183"/>
                  <a:pt x="5449" y="9177"/>
                </a:cubicBezTo>
                <a:cubicBezTo>
                  <a:pt x="5449" y="9171"/>
                  <a:pt x="5449" y="9171"/>
                  <a:pt x="5449" y="9165"/>
                </a:cubicBezTo>
                <a:cubicBezTo>
                  <a:pt x="5449" y="9160"/>
                  <a:pt x="5449" y="9153"/>
                  <a:pt x="5449" y="9142"/>
                </a:cubicBezTo>
                <a:cubicBezTo>
                  <a:pt x="5455" y="9136"/>
                  <a:pt x="5455" y="9136"/>
                  <a:pt x="5461" y="9130"/>
                </a:cubicBezTo>
                <a:cubicBezTo>
                  <a:pt x="5461" y="9130"/>
                  <a:pt x="5467" y="9130"/>
                  <a:pt x="5472" y="9130"/>
                </a:cubicBezTo>
                <a:cubicBezTo>
                  <a:pt x="5479" y="9130"/>
                  <a:pt x="5484" y="9130"/>
                  <a:pt x="5496" y="9124"/>
                </a:cubicBezTo>
                <a:lnTo>
                  <a:pt x="5502" y="9118"/>
                </a:lnTo>
                <a:cubicBezTo>
                  <a:pt x="5514" y="9100"/>
                  <a:pt x="5514" y="9088"/>
                  <a:pt x="5520" y="9071"/>
                </a:cubicBezTo>
                <a:cubicBezTo>
                  <a:pt x="5520" y="9065"/>
                  <a:pt x="5526" y="9059"/>
                  <a:pt x="5526" y="9059"/>
                </a:cubicBezTo>
                <a:cubicBezTo>
                  <a:pt x="5526" y="9053"/>
                  <a:pt x="5532" y="9053"/>
                  <a:pt x="5532" y="9047"/>
                </a:cubicBezTo>
                <a:cubicBezTo>
                  <a:pt x="5538" y="9041"/>
                  <a:pt x="5538" y="9041"/>
                  <a:pt x="5544" y="9041"/>
                </a:cubicBezTo>
                <a:cubicBezTo>
                  <a:pt x="5550" y="9041"/>
                  <a:pt x="5550" y="9035"/>
                  <a:pt x="5556" y="9035"/>
                </a:cubicBezTo>
                <a:cubicBezTo>
                  <a:pt x="5561" y="9029"/>
                  <a:pt x="5561" y="9035"/>
                  <a:pt x="5567" y="9035"/>
                </a:cubicBezTo>
                <a:cubicBezTo>
                  <a:pt x="5573" y="9029"/>
                  <a:pt x="5573" y="9023"/>
                  <a:pt x="5573" y="9023"/>
                </a:cubicBezTo>
                <a:cubicBezTo>
                  <a:pt x="5573" y="8999"/>
                  <a:pt x="5573" y="8999"/>
                  <a:pt x="5573" y="8999"/>
                </a:cubicBezTo>
                <a:cubicBezTo>
                  <a:pt x="5567" y="8999"/>
                  <a:pt x="5561" y="8993"/>
                  <a:pt x="5556" y="8993"/>
                </a:cubicBezTo>
                <a:cubicBezTo>
                  <a:pt x="5544" y="8993"/>
                  <a:pt x="5538" y="8999"/>
                  <a:pt x="5532" y="8993"/>
                </a:cubicBezTo>
                <a:cubicBezTo>
                  <a:pt x="5526" y="8993"/>
                  <a:pt x="5520" y="8993"/>
                  <a:pt x="5520" y="8987"/>
                </a:cubicBezTo>
                <a:cubicBezTo>
                  <a:pt x="5514" y="8987"/>
                  <a:pt x="5520" y="8982"/>
                  <a:pt x="5514" y="8976"/>
                </a:cubicBezTo>
                <a:cubicBezTo>
                  <a:pt x="5514" y="8976"/>
                  <a:pt x="5508" y="8970"/>
                  <a:pt x="5502" y="8964"/>
                </a:cubicBezTo>
                <a:lnTo>
                  <a:pt x="5496" y="8964"/>
                </a:lnTo>
                <a:cubicBezTo>
                  <a:pt x="5490" y="8964"/>
                  <a:pt x="5484" y="8958"/>
                  <a:pt x="5484" y="8958"/>
                </a:cubicBezTo>
                <a:cubicBezTo>
                  <a:pt x="5479" y="8952"/>
                  <a:pt x="5472" y="8946"/>
                  <a:pt x="5472" y="8946"/>
                </a:cubicBezTo>
                <a:cubicBezTo>
                  <a:pt x="5467" y="8940"/>
                  <a:pt x="5461" y="8940"/>
                  <a:pt x="5461" y="8934"/>
                </a:cubicBezTo>
                <a:cubicBezTo>
                  <a:pt x="5461" y="8922"/>
                  <a:pt x="5461" y="8916"/>
                  <a:pt x="5461" y="8910"/>
                </a:cubicBezTo>
                <a:cubicBezTo>
                  <a:pt x="5461" y="8899"/>
                  <a:pt x="5461" y="8899"/>
                  <a:pt x="5461" y="8899"/>
                </a:cubicBezTo>
                <a:cubicBezTo>
                  <a:pt x="5461" y="8893"/>
                  <a:pt x="5461" y="8893"/>
                  <a:pt x="5467" y="8887"/>
                </a:cubicBezTo>
                <a:cubicBezTo>
                  <a:pt x="5467" y="8881"/>
                  <a:pt x="5472" y="8881"/>
                  <a:pt x="5479" y="8875"/>
                </a:cubicBezTo>
                <a:cubicBezTo>
                  <a:pt x="5484" y="8863"/>
                  <a:pt x="5496" y="8857"/>
                  <a:pt x="5514" y="8857"/>
                </a:cubicBezTo>
                <a:cubicBezTo>
                  <a:pt x="5579" y="8857"/>
                  <a:pt x="5579" y="8857"/>
                  <a:pt x="5579" y="8857"/>
                </a:cubicBezTo>
                <a:cubicBezTo>
                  <a:pt x="5579" y="8792"/>
                  <a:pt x="5579" y="8792"/>
                  <a:pt x="5579" y="8792"/>
                </a:cubicBezTo>
                <a:cubicBezTo>
                  <a:pt x="5579" y="8786"/>
                  <a:pt x="5579" y="8786"/>
                  <a:pt x="5579" y="8780"/>
                </a:cubicBezTo>
                <a:cubicBezTo>
                  <a:pt x="5585" y="8774"/>
                  <a:pt x="5591" y="8774"/>
                  <a:pt x="5591" y="8774"/>
                </a:cubicBezTo>
                <a:cubicBezTo>
                  <a:pt x="5597" y="8762"/>
                  <a:pt x="5603" y="8756"/>
                  <a:pt x="5603" y="8750"/>
                </a:cubicBezTo>
                <a:cubicBezTo>
                  <a:pt x="5609" y="8744"/>
                  <a:pt x="5609" y="8744"/>
                  <a:pt x="5609" y="8739"/>
                </a:cubicBezTo>
                <a:cubicBezTo>
                  <a:pt x="5609" y="8733"/>
                  <a:pt x="5609" y="8733"/>
                  <a:pt x="5609" y="8727"/>
                </a:cubicBezTo>
                <a:cubicBezTo>
                  <a:pt x="5609" y="8721"/>
                  <a:pt x="5609" y="8721"/>
                  <a:pt x="5609" y="8715"/>
                </a:cubicBezTo>
                <a:cubicBezTo>
                  <a:pt x="5609" y="8709"/>
                  <a:pt x="5609" y="8709"/>
                  <a:pt x="5609" y="8703"/>
                </a:cubicBezTo>
                <a:cubicBezTo>
                  <a:pt x="5609" y="8697"/>
                  <a:pt x="5615" y="8691"/>
                  <a:pt x="5621" y="8691"/>
                </a:cubicBezTo>
                <a:cubicBezTo>
                  <a:pt x="5633" y="8691"/>
                  <a:pt x="5638" y="8697"/>
                  <a:pt x="5650" y="8697"/>
                </a:cubicBezTo>
                <a:cubicBezTo>
                  <a:pt x="5656" y="8697"/>
                  <a:pt x="5662" y="8697"/>
                  <a:pt x="5668" y="8691"/>
                </a:cubicBezTo>
                <a:cubicBezTo>
                  <a:pt x="5674" y="8691"/>
                  <a:pt x="5680" y="8685"/>
                  <a:pt x="5680" y="8679"/>
                </a:cubicBezTo>
                <a:cubicBezTo>
                  <a:pt x="5680" y="8679"/>
                  <a:pt x="5680" y="8673"/>
                  <a:pt x="5680" y="8667"/>
                </a:cubicBezTo>
                <a:cubicBezTo>
                  <a:pt x="5680" y="8655"/>
                  <a:pt x="5680" y="8655"/>
                  <a:pt x="5680" y="8655"/>
                </a:cubicBezTo>
                <a:lnTo>
                  <a:pt x="5674" y="8650"/>
                </a:lnTo>
                <a:cubicBezTo>
                  <a:pt x="5668" y="8650"/>
                  <a:pt x="5668" y="8644"/>
                  <a:pt x="5662" y="8650"/>
                </a:cubicBezTo>
                <a:cubicBezTo>
                  <a:pt x="5656" y="8650"/>
                  <a:pt x="5656" y="8650"/>
                  <a:pt x="5650" y="8655"/>
                </a:cubicBezTo>
                <a:cubicBezTo>
                  <a:pt x="5645" y="8655"/>
                  <a:pt x="5645" y="8661"/>
                  <a:pt x="5638" y="8661"/>
                </a:cubicBezTo>
                <a:cubicBezTo>
                  <a:pt x="5633" y="8667"/>
                  <a:pt x="5633" y="8661"/>
                  <a:pt x="5627" y="8661"/>
                </a:cubicBezTo>
                <a:cubicBezTo>
                  <a:pt x="5627" y="8661"/>
                  <a:pt x="5609" y="8661"/>
                  <a:pt x="5609" y="8655"/>
                </a:cubicBezTo>
                <a:cubicBezTo>
                  <a:pt x="5603" y="8650"/>
                  <a:pt x="5609" y="8644"/>
                  <a:pt x="5609" y="8632"/>
                </a:cubicBezTo>
                <a:cubicBezTo>
                  <a:pt x="5609" y="8626"/>
                  <a:pt x="5603" y="8620"/>
                  <a:pt x="5603" y="8608"/>
                </a:cubicBezTo>
                <a:lnTo>
                  <a:pt x="5603" y="8602"/>
                </a:lnTo>
                <a:cubicBezTo>
                  <a:pt x="5603" y="8567"/>
                  <a:pt x="5603" y="8567"/>
                  <a:pt x="5603" y="8567"/>
                </a:cubicBezTo>
                <a:cubicBezTo>
                  <a:pt x="5621" y="8567"/>
                  <a:pt x="5621" y="8567"/>
                  <a:pt x="5621" y="8567"/>
                </a:cubicBezTo>
                <a:cubicBezTo>
                  <a:pt x="5633" y="8567"/>
                  <a:pt x="5638" y="8572"/>
                  <a:pt x="5645" y="8572"/>
                </a:cubicBezTo>
                <a:cubicBezTo>
                  <a:pt x="5656" y="8578"/>
                  <a:pt x="5656" y="8590"/>
                  <a:pt x="5668" y="8590"/>
                </a:cubicBezTo>
                <a:cubicBezTo>
                  <a:pt x="5739" y="8590"/>
                  <a:pt x="5739" y="8590"/>
                  <a:pt x="5739" y="8590"/>
                </a:cubicBezTo>
                <a:cubicBezTo>
                  <a:pt x="5739" y="8584"/>
                  <a:pt x="5745" y="8584"/>
                  <a:pt x="5745" y="8578"/>
                </a:cubicBezTo>
                <a:cubicBezTo>
                  <a:pt x="5745" y="8572"/>
                  <a:pt x="5739" y="8572"/>
                  <a:pt x="5733" y="8567"/>
                </a:cubicBezTo>
                <a:cubicBezTo>
                  <a:pt x="5733" y="8555"/>
                  <a:pt x="5733" y="8555"/>
                  <a:pt x="5733" y="8555"/>
                </a:cubicBezTo>
                <a:cubicBezTo>
                  <a:pt x="5733" y="8555"/>
                  <a:pt x="5733" y="8549"/>
                  <a:pt x="5733" y="8543"/>
                </a:cubicBezTo>
                <a:cubicBezTo>
                  <a:pt x="5739" y="8543"/>
                  <a:pt x="5739" y="8537"/>
                  <a:pt x="5739" y="8537"/>
                </a:cubicBezTo>
                <a:cubicBezTo>
                  <a:pt x="5745" y="8531"/>
                  <a:pt x="5751" y="8531"/>
                  <a:pt x="5751" y="8531"/>
                </a:cubicBezTo>
                <a:cubicBezTo>
                  <a:pt x="5757" y="8525"/>
                  <a:pt x="5751" y="8519"/>
                  <a:pt x="5751" y="8519"/>
                </a:cubicBezTo>
                <a:cubicBezTo>
                  <a:pt x="5751" y="8513"/>
                  <a:pt x="5751" y="8507"/>
                  <a:pt x="5751" y="8507"/>
                </a:cubicBezTo>
                <a:cubicBezTo>
                  <a:pt x="5751" y="8495"/>
                  <a:pt x="5745" y="8489"/>
                  <a:pt x="5745" y="8484"/>
                </a:cubicBezTo>
                <a:cubicBezTo>
                  <a:pt x="5745" y="8478"/>
                  <a:pt x="5739" y="8478"/>
                  <a:pt x="5739" y="8472"/>
                </a:cubicBezTo>
                <a:cubicBezTo>
                  <a:pt x="5739" y="8448"/>
                  <a:pt x="5739" y="8448"/>
                  <a:pt x="5739" y="8448"/>
                </a:cubicBezTo>
                <a:cubicBezTo>
                  <a:pt x="5793" y="8448"/>
                  <a:pt x="5793" y="8448"/>
                  <a:pt x="5793" y="8448"/>
                </a:cubicBezTo>
                <a:cubicBezTo>
                  <a:pt x="5799" y="8448"/>
                  <a:pt x="5804" y="8442"/>
                  <a:pt x="5804" y="8442"/>
                </a:cubicBezTo>
                <a:cubicBezTo>
                  <a:pt x="5828" y="8442"/>
                  <a:pt x="5828" y="8442"/>
                  <a:pt x="5828" y="8442"/>
                </a:cubicBezTo>
                <a:cubicBezTo>
                  <a:pt x="5840" y="8442"/>
                  <a:pt x="5846" y="8442"/>
                  <a:pt x="5852" y="8442"/>
                </a:cubicBezTo>
                <a:cubicBezTo>
                  <a:pt x="5864" y="8436"/>
                  <a:pt x="5864" y="8430"/>
                  <a:pt x="5876" y="8430"/>
                </a:cubicBezTo>
                <a:cubicBezTo>
                  <a:pt x="5929" y="8430"/>
                  <a:pt x="5929" y="8430"/>
                  <a:pt x="5929" y="8430"/>
                </a:cubicBezTo>
                <a:cubicBezTo>
                  <a:pt x="5941" y="8430"/>
                  <a:pt x="5947" y="8442"/>
                  <a:pt x="5953" y="8442"/>
                </a:cubicBezTo>
                <a:cubicBezTo>
                  <a:pt x="5959" y="8442"/>
                  <a:pt x="5965" y="8436"/>
                  <a:pt x="5965" y="8430"/>
                </a:cubicBezTo>
                <a:cubicBezTo>
                  <a:pt x="5970" y="8430"/>
                  <a:pt x="5970" y="8424"/>
                  <a:pt x="5970" y="8418"/>
                </a:cubicBezTo>
                <a:cubicBezTo>
                  <a:pt x="5970" y="8418"/>
                  <a:pt x="5970" y="8412"/>
                  <a:pt x="5970" y="8406"/>
                </a:cubicBezTo>
                <a:cubicBezTo>
                  <a:pt x="5977" y="8401"/>
                  <a:pt x="5977" y="8401"/>
                  <a:pt x="5982" y="8395"/>
                </a:cubicBezTo>
                <a:cubicBezTo>
                  <a:pt x="5988" y="8389"/>
                  <a:pt x="5988" y="8383"/>
                  <a:pt x="5994" y="8377"/>
                </a:cubicBezTo>
                <a:cubicBezTo>
                  <a:pt x="6000" y="8371"/>
                  <a:pt x="6006" y="8371"/>
                  <a:pt x="6012" y="8365"/>
                </a:cubicBezTo>
                <a:cubicBezTo>
                  <a:pt x="6018" y="8359"/>
                  <a:pt x="6024" y="8359"/>
                  <a:pt x="6030" y="8353"/>
                </a:cubicBezTo>
                <a:cubicBezTo>
                  <a:pt x="6036" y="8347"/>
                  <a:pt x="6036" y="8341"/>
                  <a:pt x="6042" y="8341"/>
                </a:cubicBezTo>
                <a:cubicBezTo>
                  <a:pt x="6042" y="8335"/>
                  <a:pt x="6048" y="8335"/>
                  <a:pt x="6048" y="8329"/>
                </a:cubicBezTo>
                <a:cubicBezTo>
                  <a:pt x="6054" y="8317"/>
                  <a:pt x="6054" y="8317"/>
                  <a:pt x="6054" y="8317"/>
                </a:cubicBezTo>
                <a:cubicBezTo>
                  <a:pt x="6059" y="8312"/>
                  <a:pt x="6059" y="8312"/>
                  <a:pt x="6059" y="8306"/>
                </a:cubicBezTo>
                <a:cubicBezTo>
                  <a:pt x="6059" y="8270"/>
                  <a:pt x="6059" y="8270"/>
                  <a:pt x="6059" y="8270"/>
                </a:cubicBezTo>
                <a:cubicBezTo>
                  <a:pt x="6048" y="8270"/>
                  <a:pt x="6048" y="8270"/>
                  <a:pt x="6048" y="8270"/>
                </a:cubicBezTo>
                <a:cubicBezTo>
                  <a:pt x="6048" y="8270"/>
                  <a:pt x="6042" y="8270"/>
                  <a:pt x="6036" y="8270"/>
                </a:cubicBezTo>
                <a:cubicBezTo>
                  <a:pt x="6036" y="8246"/>
                  <a:pt x="6036" y="8246"/>
                  <a:pt x="6036" y="8246"/>
                </a:cubicBezTo>
                <a:cubicBezTo>
                  <a:pt x="6036" y="8240"/>
                  <a:pt x="6042" y="8240"/>
                  <a:pt x="6036" y="8235"/>
                </a:cubicBezTo>
                <a:cubicBezTo>
                  <a:pt x="6036" y="8229"/>
                  <a:pt x="6036" y="8229"/>
                  <a:pt x="6036" y="8223"/>
                </a:cubicBezTo>
                <a:cubicBezTo>
                  <a:pt x="6036" y="8217"/>
                  <a:pt x="6030" y="8217"/>
                  <a:pt x="6024" y="8217"/>
                </a:cubicBezTo>
                <a:cubicBezTo>
                  <a:pt x="6018" y="8211"/>
                  <a:pt x="6012" y="8211"/>
                  <a:pt x="6012" y="8205"/>
                </a:cubicBezTo>
                <a:cubicBezTo>
                  <a:pt x="6000" y="8199"/>
                  <a:pt x="5994" y="8193"/>
                  <a:pt x="5988" y="8187"/>
                </a:cubicBezTo>
                <a:cubicBezTo>
                  <a:pt x="5982" y="8181"/>
                  <a:pt x="5977" y="8181"/>
                  <a:pt x="5977" y="8181"/>
                </a:cubicBezTo>
                <a:cubicBezTo>
                  <a:pt x="5970" y="8175"/>
                  <a:pt x="5970" y="8175"/>
                  <a:pt x="5965" y="8169"/>
                </a:cubicBezTo>
                <a:cubicBezTo>
                  <a:pt x="5965" y="8163"/>
                  <a:pt x="5965" y="8163"/>
                  <a:pt x="5965" y="8157"/>
                </a:cubicBezTo>
                <a:cubicBezTo>
                  <a:pt x="6012" y="8157"/>
                  <a:pt x="6012" y="8157"/>
                  <a:pt x="6012" y="8157"/>
                </a:cubicBezTo>
                <a:cubicBezTo>
                  <a:pt x="6024" y="8157"/>
                  <a:pt x="6030" y="8157"/>
                  <a:pt x="6036" y="8163"/>
                </a:cubicBezTo>
                <a:cubicBezTo>
                  <a:pt x="6048" y="8169"/>
                  <a:pt x="6054" y="8175"/>
                  <a:pt x="6059" y="8181"/>
                </a:cubicBezTo>
                <a:cubicBezTo>
                  <a:pt x="6065" y="8181"/>
                  <a:pt x="6065" y="8187"/>
                  <a:pt x="6071" y="8187"/>
                </a:cubicBezTo>
                <a:cubicBezTo>
                  <a:pt x="6077" y="8187"/>
                  <a:pt x="6083" y="8187"/>
                  <a:pt x="6083" y="8187"/>
                </a:cubicBezTo>
                <a:cubicBezTo>
                  <a:pt x="6095" y="8193"/>
                  <a:pt x="6107" y="8193"/>
                  <a:pt x="6119" y="8193"/>
                </a:cubicBezTo>
                <a:cubicBezTo>
                  <a:pt x="6125" y="8193"/>
                  <a:pt x="6125" y="8193"/>
                  <a:pt x="6131" y="8193"/>
                </a:cubicBezTo>
                <a:cubicBezTo>
                  <a:pt x="6136" y="8193"/>
                  <a:pt x="6136" y="8187"/>
                  <a:pt x="6143" y="8181"/>
                </a:cubicBezTo>
                <a:cubicBezTo>
                  <a:pt x="6148" y="8181"/>
                  <a:pt x="6154" y="8181"/>
                  <a:pt x="6166" y="8181"/>
                </a:cubicBezTo>
                <a:cubicBezTo>
                  <a:pt x="6172" y="8181"/>
                  <a:pt x="6178" y="8187"/>
                  <a:pt x="6184" y="8181"/>
                </a:cubicBezTo>
                <a:cubicBezTo>
                  <a:pt x="6190" y="8181"/>
                  <a:pt x="6196" y="8175"/>
                  <a:pt x="6196" y="8175"/>
                </a:cubicBezTo>
                <a:cubicBezTo>
                  <a:pt x="6202" y="8175"/>
                  <a:pt x="6208" y="8175"/>
                  <a:pt x="6208" y="8169"/>
                </a:cubicBezTo>
                <a:cubicBezTo>
                  <a:pt x="6214" y="8169"/>
                  <a:pt x="6214" y="8163"/>
                  <a:pt x="6220" y="8157"/>
                </a:cubicBezTo>
                <a:cubicBezTo>
                  <a:pt x="6225" y="8151"/>
                  <a:pt x="6225" y="8146"/>
                  <a:pt x="6231" y="8140"/>
                </a:cubicBezTo>
                <a:cubicBezTo>
                  <a:pt x="6231" y="8134"/>
                  <a:pt x="6231" y="8128"/>
                  <a:pt x="6237" y="8128"/>
                </a:cubicBezTo>
                <a:cubicBezTo>
                  <a:pt x="6237" y="8122"/>
                  <a:pt x="6243" y="8116"/>
                  <a:pt x="6249" y="8116"/>
                </a:cubicBezTo>
                <a:cubicBezTo>
                  <a:pt x="6249" y="8110"/>
                  <a:pt x="6255" y="8116"/>
                  <a:pt x="6255" y="8110"/>
                </a:cubicBezTo>
                <a:cubicBezTo>
                  <a:pt x="6261" y="8110"/>
                  <a:pt x="6267" y="8110"/>
                  <a:pt x="6273" y="8104"/>
                </a:cubicBezTo>
                <a:cubicBezTo>
                  <a:pt x="6273" y="8098"/>
                  <a:pt x="6279" y="8098"/>
                  <a:pt x="6279" y="8092"/>
                </a:cubicBezTo>
                <a:cubicBezTo>
                  <a:pt x="6279" y="8086"/>
                  <a:pt x="6285" y="8086"/>
                  <a:pt x="6285" y="8080"/>
                </a:cubicBezTo>
                <a:cubicBezTo>
                  <a:pt x="6285" y="8074"/>
                  <a:pt x="6285" y="8069"/>
                  <a:pt x="6285" y="8057"/>
                </a:cubicBezTo>
                <a:cubicBezTo>
                  <a:pt x="6291" y="8051"/>
                  <a:pt x="6297" y="8045"/>
                  <a:pt x="6303" y="8033"/>
                </a:cubicBezTo>
                <a:cubicBezTo>
                  <a:pt x="6309" y="8027"/>
                  <a:pt x="6314" y="8027"/>
                  <a:pt x="6314" y="8021"/>
                </a:cubicBezTo>
                <a:cubicBezTo>
                  <a:pt x="6314" y="8009"/>
                  <a:pt x="6314" y="8003"/>
                  <a:pt x="6314" y="7991"/>
                </a:cubicBezTo>
                <a:cubicBezTo>
                  <a:pt x="6314" y="7985"/>
                  <a:pt x="6314" y="7980"/>
                  <a:pt x="6314" y="7980"/>
                </a:cubicBezTo>
                <a:cubicBezTo>
                  <a:pt x="6314" y="7974"/>
                  <a:pt x="6314" y="7968"/>
                  <a:pt x="6314" y="7968"/>
                </a:cubicBezTo>
                <a:cubicBezTo>
                  <a:pt x="6314" y="7962"/>
                  <a:pt x="6320" y="7956"/>
                  <a:pt x="6320" y="7956"/>
                </a:cubicBezTo>
                <a:cubicBezTo>
                  <a:pt x="6326" y="7944"/>
                  <a:pt x="6332" y="7938"/>
                  <a:pt x="6338" y="7938"/>
                </a:cubicBezTo>
                <a:cubicBezTo>
                  <a:pt x="6344" y="7938"/>
                  <a:pt x="6350" y="7932"/>
                  <a:pt x="6350" y="7932"/>
                </a:cubicBezTo>
                <a:cubicBezTo>
                  <a:pt x="6356" y="7932"/>
                  <a:pt x="6356" y="7938"/>
                  <a:pt x="6362" y="7938"/>
                </a:cubicBezTo>
                <a:cubicBezTo>
                  <a:pt x="6362" y="7944"/>
                  <a:pt x="6362" y="7944"/>
                  <a:pt x="6356" y="7950"/>
                </a:cubicBezTo>
                <a:cubicBezTo>
                  <a:pt x="6356" y="7950"/>
                  <a:pt x="6356" y="7956"/>
                  <a:pt x="6356" y="7962"/>
                </a:cubicBezTo>
                <a:cubicBezTo>
                  <a:pt x="6356" y="7962"/>
                  <a:pt x="6350" y="7968"/>
                  <a:pt x="6350" y="7974"/>
                </a:cubicBezTo>
                <a:cubicBezTo>
                  <a:pt x="6350" y="7980"/>
                  <a:pt x="6356" y="7980"/>
                  <a:pt x="6356" y="7985"/>
                </a:cubicBezTo>
                <a:cubicBezTo>
                  <a:pt x="6368" y="7980"/>
                  <a:pt x="6374" y="7980"/>
                  <a:pt x="6380" y="7974"/>
                </a:cubicBezTo>
                <a:cubicBezTo>
                  <a:pt x="6386" y="7968"/>
                  <a:pt x="6386" y="7962"/>
                  <a:pt x="6386" y="7962"/>
                </a:cubicBezTo>
                <a:cubicBezTo>
                  <a:pt x="6391" y="7950"/>
                  <a:pt x="6391" y="7944"/>
                  <a:pt x="6397" y="7938"/>
                </a:cubicBezTo>
                <a:cubicBezTo>
                  <a:pt x="6397" y="7932"/>
                  <a:pt x="6403" y="7932"/>
                  <a:pt x="6403" y="7926"/>
                </a:cubicBezTo>
                <a:cubicBezTo>
                  <a:pt x="6409" y="7920"/>
                  <a:pt x="6409" y="7920"/>
                  <a:pt x="6415" y="7914"/>
                </a:cubicBezTo>
                <a:cubicBezTo>
                  <a:pt x="6415" y="7908"/>
                  <a:pt x="6421" y="7908"/>
                  <a:pt x="6421" y="7903"/>
                </a:cubicBezTo>
                <a:cubicBezTo>
                  <a:pt x="6421" y="7896"/>
                  <a:pt x="6427" y="7896"/>
                  <a:pt x="6427" y="7891"/>
                </a:cubicBezTo>
                <a:cubicBezTo>
                  <a:pt x="6433" y="7891"/>
                  <a:pt x="6433" y="7885"/>
                  <a:pt x="6433" y="7879"/>
                </a:cubicBezTo>
                <a:cubicBezTo>
                  <a:pt x="6433" y="7879"/>
                  <a:pt x="6439" y="7873"/>
                  <a:pt x="6439" y="7867"/>
                </a:cubicBezTo>
                <a:cubicBezTo>
                  <a:pt x="6439" y="7867"/>
                  <a:pt x="6439" y="7861"/>
                  <a:pt x="6439" y="7855"/>
                </a:cubicBezTo>
                <a:cubicBezTo>
                  <a:pt x="6439" y="7855"/>
                  <a:pt x="6439" y="7849"/>
                  <a:pt x="6445" y="7843"/>
                </a:cubicBezTo>
                <a:cubicBezTo>
                  <a:pt x="6445" y="7843"/>
                  <a:pt x="6445" y="7837"/>
                  <a:pt x="6451" y="7837"/>
                </a:cubicBezTo>
                <a:cubicBezTo>
                  <a:pt x="6457" y="7831"/>
                  <a:pt x="6463" y="7831"/>
                  <a:pt x="6463" y="7831"/>
                </a:cubicBezTo>
                <a:cubicBezTo>
                  <a:pt x="6469" y="7831"/>
                  <a:pt x="6469" y="7831"/>
                  <a:pt x="6475" y="7831"/>
                </a:cubicBezTo>
                <a:cubicBezTo>
                  <a:pt x="6480" y="7825"/>
                  <a:pt x="6480" y="7825"/>
                  <a:pt x="6486" y="7819"/>
                </a:cubicBezTo>
                <a:cubicBezTo>
                  <a:pt x="6492" y="7819"/>
                  <a:pt x="6492" y="7814"/>
                  <a:pt x="6498" y="7808"/>
                </a:cubicBezTo>
                <a:cubicBezTo>
                  <a:pt x="6498" y="7802"/>
                  <a:pt x="6504" y="7802"/>
                  <a:pt x="6504" y="7796"/>
                </a:cubicBezTo>
                <a:cubicBezTo>
                  <a:pt x="6504" y="7790"/>
                  <a:pt x="6504" y="7784"/>
                  <a:pt x="6504" y="7772"/>
                </a:cubicBezTo>
                <a:cubicBezTo>
                  <a:pt x="6504" y="7766"/>
                  <a:pt x="6504" y="7760"/>
                  <a:pt x="6504" y="7754"/>
                </a:cubicBezTo>
                <a:cubicBezTo>
                  <a:pt x="6504" y="7742"/>
                  <a:pt x="6498" y="7737"/>
                  <a:pt x="6492" y="7730"/>
                </a:cubicBezTo>
                <a:cubicBezTo>
                  <a:pt x="6492" y="7725"/>
                  <a:pt x="6492" y="7725"/>
                  <a:pt x="6492" y="7719"/>
                </a:cubicBezTo>
                <a:cubicBezTo>
                  <a:pt x="6492" y="7713"/>
                  <a:pt x="6492" y="7707"/>
                  <a:pt x="6492" y="7701"/>
                </a:cubicBezTo>
                <a:cubicBezTo>
                  <a:pt x="6492" y="7695"/>
                  <a:pt x="6492" y="7689"/>
                  <a:pt x="6492" y="7677"/>
                </a:cubicBezTo>
                <a:cubicBezTo>
                  <a:pt x="6492" y="7665"/>
                  <a:pt x="6486" y="7659"/>
                  <a:pt x="6492" y="7653"/>
                </a:cubicBezTo>
                <a:cubicBezTo>
                  <a:pt x="6492" y="7648"/>
                  <a:pt x="6498" y="7648"/>
                  <a:pt x="6498" y="7642"/>
                </a:cubicBezTo>
                <a:cubicBezTo>
                  <a:pt x="6498" y="7636"/>
                  <a:pt x="6504" y="7636"/>
                  <a:pt x="6510" y="7630"/>
                </a:cubicBezTo>
                <a:cubicBezTo>
                  <a:pt x="6516" y="7630"/>
                  <a:pt x="6516" y="7624"/>
                  <a:pt x="6522" y="7618"/>
                </a:cubicBezTo>
                <a:cubicBezTo>
                  <a:pt x="6528" y="7612"/>
                  <a:pt x="6534" y="7612"/>
                  <a:pt x="6546" y="7606"/>
                </a:cubicBezTo>
                <a:cubicBezTo>
                  <a:pt x="6546" y="7606"/>
                  <a:pt x="6552" y="7606"/>
                  <a:pt x="6558" y="7606"/>
                </a:cubicBezTo>
                <a:cubicBezTo>
                  <a:pt x="6558" y="7600"/>
                  <a:pt x="6558" y="7594"/>
                  <a:pt x="6563" y="7594"/>
                </a:cubicBezTo>
                <a:cubicBezTo>
                  <a:pt x="6563" y="7588"/>
                  <a:pt x="6569" y="7582"/>
                  <a:pt x="6569" y="7576"/>
                </a:cubicBezTo>
                <a:cubicBezTo>
                  <a:pt x="6575" y="7576"/>
                  <a:pt x="6575" y="7571"/>
                  <a:pt x="6581" y="7564"/>
                </a:cubicBezTo>
                <a:cubicBezTo>
                  <a:pt x="6581" y="7559"/>
                  <a:pt x="6587" y="7559"/>
                  <a:pt x="6587" y="7553"/>
                </a:cubicBezTo>
                <a:cubicBezTo>
                  <a:pt x="6593" y="7547"/>
                  <a:pt x="6599" y="7547"/>
                  <a:pt x="6599" y="7541"/>
                </a:cubicBezTo>
                <a:cubicBezTo>
                  <a:pt x="6605" y="7541"/>
                  <a:pt x="6605" y="7535"/>
                  <a:pt x="6611" y="7535"/>
                </a:cubicBezTo>
                <a:cubicBezTo>
                  <a:pt x="6670" y="7535"/>
                  <a:pt x="6670" y="7535"/>
                  <a:pt x="6670" y="7535"/>
                </a:cubicBezTo>
                <a:cubicBezTo>
                  <a:pt x="6676" y="7535"/>
                  <a:pt x="6682" y="7529"/>
                  <a:pt x="6694" y="7523"/>
                </a:cubicBezTo>
                <a:cubicBezTo>
                  <a:pt x="6694" y="7517"/>
                  <a:pt x="6700" y="7517"/>
                  <a:pt x="6706" y="7511"/>
                </a:cubicBezTo>
                <a:cubicBezTo>
                  <a:pt x="6706" y="7511"/>
                  <a:pt x="6706" y="7505"/>
                  <a:pt x="6712" y="7499"/>
                </a:cubicBezTo>
                <a:cubicBezTo>
                  <a:pt x="6712" y="7493"/>
                  <a:pt x="6718" y="7493"/>
                  <a:pt x="6718" y="7493"/>
                </a:cubicBezTo>
                <a:cubicBezTo>
                  <a:pt x="6860" y="7493"/>
                  <a:pt x="6860" y="7493"/>
                  <a:pt x="6860" y="7493"/>
                </a:cubicBezTo>
                <a:cubicBezTo>
                  <a:pt x="6860" y="7487"/>
                  <a:pt x="6860" y="7482"/>
                  <a:pt x="6866" y="7476"/>
                </a:cubicBezTo>
                <a:cubicBezTo>
                  <a:pt x="6866" y="7470"/>
                  <a:pt x="6860" y="7470"/>
                  <a:pt x="6866" y="7464"/>
                </a:cubicBezTo>
                <a:cubicBezTo>
                  <a:pt x="6866" y="7458"/>
                  <a:pt x="6872" y="7458"/>
                  <a:pt x="6872" y="7452"/>
                </a:cubicBezTo>
                <a:cubicBezTo>
                  <a:pt x="6878" y="7452"/>
                  <a:pt x="6884" y="7452"/>
                  <a:pt x="6884" y="7452"/>
                </a:cubicBezTo>
                <a:cubicBezTo>
                  <a:pt x="6890" y="7446"/>
                  <a:pt x="6890" y="7440"/>
                  <a:pt x="6890" y="7440"/>
                </a:cubicBezTo>
                <a:cubicBezTo>
                  <a:pt x="6901" y="7428"/>
                  <a:pt x="6901" y="7422"/>
                  <a:pt x="6907" y="7416"/>
                </a:cubicBezTo>
                <a:cubicBezTo>
                  <a:pt x="6913" y="7405"/>
                  <a:pt x="6919" y="7398"/>
                  <a:pt x="6925" y="7393"/>
                </a:cubicBezTo>
                <a:cubicBezTo>
                  <a:pt x="6925" y="7387"/>
                  <a:pt x="6919" y="7387"/>
                  <a:pt x="6925" y="7381"/>
                </a:cubicBezTo>
                <a:cubicBezTo>
                  <a:pt x="6925" y="7375"/>
                  <a:pt x="6925" y="7375"/>
                  <a:pt x="6931" y="7369"/>
                </a:cubicBezTo>
                <a:cubicBezTo>
                  <a:pt x="6937" y="7363"/>
                  <a:pt x="6949" y="7369"/>
                  <a:pt x="6955" y="7363"/>
                </a:cubicBezTo>
                <a:cubicBezTo>
                  <a:pt x="6961" y="7357"/>
                  <a:pt x="6961" y="7351"/>
                  <a:pt x="6961" y="7339"/>
                </a:cubicBezTo>
                <a:cubicBezTo>
                  <a:pt x="6961" y="7327"/>
                  <a:pt x="6961" y="7310"/>
                  <a:pt x="6967" y="7298"/>
                </a:cubicBezTo>
                <a:cubicBezTo>
                  <a:pt x="6973" y="7292"/>
                  <a:pt x="6973" y="7286"/>
                  <a:pt x="6973" y="7286"/>
                </a:cubicBezTo>
                <a:cubicBezTo>
                  <a:pt x="6979" y="7280"/>
                  <a:pt x="6979" y="7274"/>
                  <a:pt x="6979" y="7274"/>
                </a:cubicBezTo>
                <a:cubicBezTo>
                  <a:pt x="6984" y="7268"/>
                  <a:pt x="6990" y="7274"/>
                  <a:pt x="6990" y="7268"/>
                </a:cubicBezTo>
                <a:cubicBezTo>
                  <a:pt x="6996" y="7268"/>
                  <a:pt x="6996" y="7262"/>
                  <a:pt x="6996" y="7256"/>
                </a:cubicBezTo>
                <a:cubicBezTo>
                  <a:pt x="7002" y="7256"/>
                  <a:pt x="7002" y="7250"/>
                  <a:pt x="7002" y="7244"/>
                </a:cubicBezTo>
                <a:cubicBezTo>
                  <a:pt x="7002" y="7244"/>
                  <a:pt x="7002" y="7239"/>
                  <a:pt x="7002" y="7232"/>
                </a:cubicBezTo>
                <a:cubicBezTo>
                  <a:pt x="7002" y="7227"/>
                  <a:pt x="7008" y="7221"/>
                  <a:pt x="7008" y="7215"/>
                </a:cubicBezTo>
                <a:cubicBezTo>
                  <a:pt x="7008" y="7197"/>
                  <a:pt x="7002" y="7191"/>
                  <a:pt x="7008" y="7179"/>
                </a:cubicBezTo>
                <a:cubicBezTo>
                  <a:pt x="7008" y="7173"/>
                  <a:pt x="7008" y="7167"/>
                  <a:pt x="7008" y="7167"/>
                </a:cubicBezTo>
                <a:cubicBezTo>
                  <a:pt x="7008" y="7155"/>
                  <a:pt x="7008" y="7155"/>
                  <a:pt x="7008" y="7155"/>
                </a:cubicBezTo>
                <a:cubicBezTo>
                  <a:pt x="7008" y="7150"/>
                  <a:pt x="7014" y="7150"/>
                  <a:pt x="7014" y="7144"/>
                </a:cubicBezTo>
                <a:cubicBezTo>
                  <a:pt x="7020" y="7132"/>
                  <a:pt x="7020" y="7126"/>
                  <a:pt x="7026" y="7120"/>
                </a:cubicBezTo>
                <a:cubicBezTo>
                  <a:pt x="7026" y="7114"/>
                  <a:pt x="7026" y="7108"/>
                  <a:pt x="7026" y="7108"/>
                </a:cubicBezTo>
                <a:cubicBezTo>
                  <a:pt x="7032" y="7102"/>
                  <a:pt x="7032" y="7096"/>
                  <a:pt x="7032" y="7096"/>
                </a:cubicBezTo>
                <a:cubicBezTo>
                  <a:pt x="7032" y="7090"/>
                  <a:pt x="7032" y="7090"/>
                  <a:pt x="7032" y="7084"/>
                </a:cubicBezTo>
                <a:cubicBezTo>
                  <a:pt x="7038" y="7078"/>
                  <a:pt x="7032" y="7072"/>
                  <a:pt x="7032" y="7066"/>
                </a:cubicBezTo>
                <a:cubicBezTo>
                  <a:pt x="7032" y="7049"/>
                  <a:pt x="7032" y="7049"/>
                  <a:pt x="7032" y="7049"/>
                </a:cubicBezTo>
                <a:cubicBezTo>
                  <a:pt x="7032" y="7037"/>
                  <a:pt x="7026" y="7031"/>
                  <a:pt x="7026" y="7019"/>
                </a:cubicBezTo>
                <a:cubicBezTo>
                  <a:pt x="7026" y="6995"/>
                  <a:pt x="7026" y="6995"/>
                  <a:pt x="7026" y="6995"/>
                </a:cubicBezTo>
                <a:cubicBezTo>
                  <a:pt x="7026" y="6989"/>
                  <a:pt x="7026" y="6989"/>
                  <a:pt x="7026" y="6984"/>
                </a:cubicBezTo>
                <a:cubicBezTo>
                  <a:pt x="7026" y="6918"/>
                  <a:pt x="7026" y="6918"/>
                  <a:pt x="7026" y="6918"/>
                </a:cubicBezTo>
                <a:cubicBezTo>
                  <a:pt x="7032" y="6912"/>
                  <a:pt x="7032" y="6912"/>
                  <a:pt x="7038" y="6912"/>
                </a:cubicBezTo>
                <a:cubicBezTo>
                  <a:pt x="7044" y="6912"/>
                  <a:pt x="7044" y="6912"/>
                  <a:pt x="7050" y="6912"/>
                </a:cubicBezTo>
                <a:cubicBezTo>
                  <a:pt x="7056" y="6912"/>
                  <a:pt x="7056" y="6906"/>
                  <a:pt x="7061" y="6906"/>
                </a:cubicBezTo>
                <a:cubicBezTo>
                  <a:pt x="7068" y="6901"/>
                  <a:pt x="7068" y="6901"/>
                  <a:pt x="7073" y="6901"/>
                </a:cubicBezTo>
                <a:cubicBezTo>
                  <a:pt x="7085" y="6890"/>
                  <a:pt x="7091" y="6884"/>
                  <a:pt x="7097" y="6866"/>
                </a:cubicBezTo>
                <a:cubicBezTo>
                  <a:pt x="7097" y="6860"/>
                  <a:pt x="7097" y="6860"/>
                  <a:pt x="7103" y="6854"/>
                </a:cubicBezTo>
                <a:cubicBezTo>
                  <a:pt x="7103" y="6842"/>
                  <a:pt x="7103" y="6836"/>
                  <a:pt x="7109" y="6830"/>
                </a:cubicBezTo>
                <a:cubicBezTo>
                  <a:pt x="7109" y="6824"/>
                  <a:pt x="7115" y="6824"/>
                  <a:pt x="7115" y="6818"/>
                </a:cubicBezTo>
                <a:cubicBezTo>
                  <a:pt x="7121" y="6818"/>
                  <a:pt x="7127" y="6818"/>
                  <a:pt x="7127" y="6818"/>
                </a:cubicBezTo>
                <a:cubicBezTo>
                  <a:pt x="7133" y="6818"/>
                  <a:pt x="7139" y="6818"/>
                  <a:pt x="7139" y="6818"/>
                </a:cubicBezTo>
                <a:cubicBezTo>
                  <a:pt x="7150" y="6813"/>
                  <a:pt x="7150" y="6801"/>
                  <a:pt x="7162" y="6795"/>
                </a:cubicBezTo>
                <a:cubicBezTo>
                  <a:pt x="7168" y="6795"/>
                  <a:pt x="7174" y="6795"/>
                  <a:pt x="7174" y="6789"/>
                </a:cubicBezTo>
                <a:cubicBezTo>
                  <a:pt x="7180" y="6783"/>
                  <a:pt x="7180" y="6777"/>
                  <a:pt x="7186" y="6765"/>
                </a:cubicBezTo>
                <a:cubicBezTo>
                  <a:pt x="7198" y="6747"/>
                  <a:pt x="7204" y="6735"/>
                  <a:pt x="7210" y="6718"/>
                </a:cubicBezTo>
                <a:cubicBezTo>
                  <a:pt x="7216" y="6718"/>
                  <a:pt x="7216" y="6712"/>
                  <a:pt x="7216" y="6706"/>
                </a:cubicBezTo>
                <a:cubicBezTo>
                  <a:pt x="7216" y="6706"/>
                  <a:pt x="7222" y="6706"/>
                  <a:pt x="7227" y="6700"/>
                </a:cubicBezTo>
                <a:cubicBezTo>
                  <a:pt x="7227" y="6694"/>
                  <a:pt x="7234" y="6694"/>
                  <a:pt x="7239" y="6688"/>
                </a:cubicBezTo>
                <a:lnTo>
                  <a:pt x="7239" y="6682"/>
                </a:lnTo>
                <a:cubicBezTo>
                  <a:pt x="7245" y="6670"/>
                  <a:pt x="7245" y="6670"/>
                  <a:pt x="7245" y="6670"/>
                </a:cubicBezTo>
                <a:cubicBezTo>
                  <a:pt x="7251" y="6658"/>
                  <a:pt x="7257" y="6652"/>
                  <a:pt x="7257" y="6641"/>
                </a:cubicBezTo>
                <a:cubicBezTo>
                  <a:pt x="7263" y="6635"/>
                  <a:pt x="7257" y="6629"/>
                  <a:pt x="7257" y="6623"/>
                </a:cubicBezTo>
                <a:cubicBezTo>
                  <a:pt x="7257" y="6617"/>
                  <a:pt x="7263" y="6611"/>
                  <a:pt x="7257" y="6611"/>
                </a:cubicBezTo>
                <a:cubicBezTo>
                  <a:pt x="7257" y="6605"/>
                  <a:pt x="7251" y="6599"/>
                  <a:pt x="7251" y="6599"/>
                </a:cubicBezTo>
                <a:cubicBezTo>
                  <a:pt x="7245" y="6587"/>
                  <a:pt x="7239" y="6581"/>
                  <a:pt x="7239" y="6569"/>
                </a:cubicBezTo>
                <a:cubicBezTo>
                  <a:pt x="7234" y="6563"/>
                  <a:pt x="7227" y="6552"/>
                  <a:pt x="7227" y="6540"/>
                </a:cubicBezTo>
                <a:cubicBezTo>
                  <a:pt x="7227" y="6534"/>
                  <a:pt x="7227" y="6528"/>
                  <a:pt x="7227" y="6522"/>
                </a:cubicBezTo>
                <a:cubicBezTo>
                  <a:pt x="7227" y="6510"/>
                  <a:pt x="7227" y="6504"/>
                  <a:pt x="7222" y="6492"/>
                </a:cubicBezTo>
                <a:cubicBezTo>
                  <a:pt x="7222" y="6486"/>
                  <a:pt x="7216" y="6486"/>
                  <a:pt x="7216" y="6480"/>
                </a:cubicBezTo>
                <a:cubicBezTo>
                  <a:pt x="7204" y="6480"/>
                  <a:pt x="7198" y="6469"/>
                  <a:pt x="7192" y="6469"/>
                </a:cubicBezTo>
                <a:cubicBezTo>
                  <a:pt x="7133" y="6469"/>
                  <a:pt x="7133" y="6469"/>
                  <a:pt x="7133" y="6469"/>
                </a:cubicBezTo>
                <a:cubicBezTo>
                  <a:pt x="7133" y="6469"/>
                  <a:pt x="7127" y="6469"/>
                  <a:pt x="7121" y="6469"/>
                </a:cubicBezTo>
                <a:cubicBezTo>
                  <a:pt x="7121" y="6469"/>
                  <a:pt x="7115" y="6463"/>
                  <a:pt x="7109" y="6463"/>
                </a:cubicBezTo>
                <a:cubicBezTo>
                  <a:pt x="7109" y="6463"/>
                  <a:pt x="7103" y="6463"/>
                  <a:pt x="7097" y="6463"/>
                </a:cubicBezTo>
                <a:cubicBezTo>
                  <a:pt x="7091" y="6463"/>
                  <a:pt x="7091" y="6463"/>
                  <a:pt x="7085" y="6457"/>
                </a:cubicBezTo>
                <a:cubicBezTo>
                  <a:pt x="7079" y="6457"/>
                  <a:pt x="7073" y="6451"/>
                  <a:pt x="7061" y="6451"/>
                </a:cubicBezTo>
                <a:cubicBezTo>
                  <a:pt x="7061" y="6445"/>
                  <a:pt x="7056" y="6445"/>
                  <a:pt x="7050" y="6445"/>
                </a:cubicBezTo>
                <a:cubicBezTo>
                  <a:pt x="7050" y="6439"/>
                  <a:pt x="7050" y="6433"/>
                  <a:pt x="7050" y="6433"/>
                </a:cubicBezTo>
                <a:cubicBezTo>
                  <a:pt x="7044" y="6421"/>
                  <a:pt x="7044" y="6415"/>
                  <a:pt x="7038" y="6409"/>
                </a:cubicBezTo>
                <a:cubicBezTo>
                  <a:pt x="7038" y="6403"/>
                  <a:pt x="7044" y="6397"/>
                  <a:pt x="7038" y="6397"/>
                </a:cubicBezTo>
                <a:cubicBezTo>
                  <a:pt x="7038" y="6392"/>
                  <a:pt x="7032" y="6392"/>
                  <a:pt x="7026" y="6386"/>
                </a:cubicBezTo>
                <a:cubicBezTo>
                  <a:pt x="7026" y="6386"/>
                  <a:pt x="7020" y="6386"/>
                  <a:pt x="7014" y="6380"/>
                </a:cubicBezTo>
                <a:cubicBezTo>
                  <a:pt x="7008" y="6374"/>
                  <a:pt x="7008" y="6374"/>
                  <a:pt x="7002" y="6368"/>
                </a:cubicBezTo>
                <a:cubicBezTo>
                  <a:pt x="7002" y="6368"/>
                  <a:pt x="6996" y="6368"/>
                  <a:pt x="6990" y="6368"/>
                </a:cubicBezTo>
                <a:cubicBezTo>
                  <a:pt x="6984" y="6362"/>
                  <a:pt x="6979" y="6362"/>
                  <a:pt x="6973" y="6362"/>
                </a:cubicBezTo>
                <a:cubicBezTo>
                  <a:pt x="6961" y="6362"/>
                  <a:pt x="6955" y="6374"/>
                  <a:pt x="6943" y="6374"/>
                </a:cubicBezTo>
                <a:cubicBezTo>
                  <a:pt x="6878" y="6374"/>
                  <a:pt x="6878" y="6374"/>
                  <a:pt x="6878" y="6374"/>
                </a:cubicBezTo>
                <a:cubicBezTo>
                  <a:pt x="6872" y="6374"/>
                  <a:pt x="6866" y="6368"/>
                  <a:pt x="6860" y="6368"/>
                </a:cubicBezTo>
                <a:cubicBezTo>
                  <a:pt x="6848" y="6362"/>
                  <a:pt x="6848" y="6356"/>
                  <a:pt x="6836" y="6350"/>
                </a:cubicBezTo>
                <a:cubicBezTo>
                  <a:pt x="6830" y="6350"/>
                  <a:pt x="6830" y="6344"/>
                  <a:pt x="6824" y="6344"/>
                </a:cubicBezTo>
                <a:cubicBezTo>
                  <a:pt x="6818" y="6344"/>
                  <a:pt x="6813" y="6344"/>
                  <a:pt x="6801" y="6344"/>
                </a:cubicBezTo>
                <a:cubicBezTo>
                  <a:pt x="6795" y="6344"/>
                  <a:pt x="6783" y="6344"/>
                  <a:pt x="6777" y="6344"/>
                </a:cubicBezTo>
                <a:cubicBezTo>
                  <a:pt x="6777" y="6362"/>
                  <a:pt x="6777" y="6368"/>
                  <a:pt x="6771" y="6380"/>
                </a:cubicBezTo>
                <a:cubicBezTo>
                  <a:pt x="6765" y="6380"/>
                  <a:pt x="6765" y="6380"/>
                  <a:pt x="6759" y="6380"/>
                </a:cubicBezTo>
                <a:cubicBezTo>
                  <a:pt x="6753" y="6380"/>
                  <a:pt x="6747" y="6380"/>
                  <a:pt x="6747" y="6380"/>
                </a:cubicBezTo>
                <a:cubicBezTo>
                  <a:pt x="6741" y="6380"/>
                  <a:pt x="6735" y="6380"/>
                  <a:pt x="6735" y="6380"/>
                </a:cubicBezTo>
                <a:cubicBezTo>
                  <a:pt x="6729" y="6374"/>
                  <a:pt x="6729" y="6374"/>
                  <a:pt x="6724" y="6374"/>
                </a:cubicBezTo>
                <a:cubicBezTo>
                  <a:pt x="6718" y="6368"/>
                  <a:pt x="6718" y="6368"/>
                  <a:pt x="6712" y="6368"/>
                </a:cubicBezTo>
                <a:cubicBezTo>
                  <a:pt x="6712" y="6362"/>
                  <a:pt x="6712" y="6356"/>
                  <a:pt x="6712" y="6356"/>
                </a:cubicBezTo>
                <a:cubicBezTo>
                  <a:pt x="6712" y="6350"/>
                  <a:pt x="6712" y="6344"/>
                  <a:pt x="6718" y="6344"/>
                </a:cubicBezTo>
                <a:cubicBezTo>
                  <a:pt x="6724" y="6338"/>
                  <a:pt x="6724" y="6344"/>
                  <a:pt x="6729" y="6338"/>
                </a:cubicBezTo>
                <a:cubicBezTo>
                  <a:pt x="6735" y="6338"/>
                  <a:pt x="6735" y="6332"/>
                  <a:pt x="6741" y="6332"/>
                </a:cubicBezTo>
                <a:cubicBezTo>
                  <a:pt x="6735" y="6320"/>
                  <a:pt x="6735" y="6320"/>
                  <a:pt x="6735" y="6320"/>
                </a:cubicBezTo>
                <a:cubicBezTo>
                  <a:pt x="6729" y="6320"/>
                  <a:pt x="6729" y="6320"/>
                  <a:pt x="6724" y="6320"/>
                </a:cubicBezTo>
                <a:cubicBezTo>
                  <a:pt x="6718" y="6320"/>
                  <a:pt x="6718" y="6315"/>
                  <a:pt x="6712" y="6315"/>
                </a:cubicBezTo>
                <a:cubicBezTo>
                  <a:pt x="6706" y="6315"/>
                  <a:pt x="6700" y="6315"/>
                  <a:pt x="6700" y="6309"/>
                </a:cubicBezTo>
                <a:cubicBezTo>
                  <a:pt x="6694" y="6309"/>
                  <a:pt x="6688" y="6303"/>
                  <a:pt x="6688" y="6303"/>
                </a:cubicBezTo>
                <a:cubicBezTo>
                  <a:pt x="6682" y="6303"/>
                  <a:pt x="6676" y="6297"/>
                  <a:pt x="6670" y="6297"/>
                </a:cubicBezTo>
                <a:cubicBezTo>
                  <a:pt x="6670" y="6291"/>
                  <a:pt x="6670" y="6285"/>
                  <a:pt x="6664" y="6285"/>
                </a:cubicBezTo>
                <a:cubicBezTo>
                  <a:pt x="6658" y="6279"/>
                  <a:pt x="6658" y="6279"/>
                  <a:pt x="6652" y="6279"/>
                </a:cubicBezTo>
                <a:cubicBezTo>
                  <a:pt x="6646" y="6279"/>
                  <a:pt x="6641" y="6273"/>
                  <a:pt x="6635" y="6273"/>
                </a:cubicBezTo>
                <a:cubicBezTo>
                  <a:pt x="6629" y="6273"/>
                  <a:pt x="6629" y="6273"/>
                  <a:pt x="6623" y="6273"/>
                </a:cubicBezTo>
                <a:cubicBezTo>
                  <a:pt x="6617" y="6273"/>
                  <a:pt x="6611" y="6267"/>
                  <a:pt x="6611" y="6267"/>
                </a:cubicBezTo>
                <a:cubicBezTo>
                  <a:pt x="6599" y="6267"/>
                  <a:pt x="6599" y="6267"/>
                  <a:pt x="6599" y="6267"/>
                </a:cubicBezTo>
                <a:cubicBezTo>
                  <a:pt x="6593" y="6267"/>
                  <a:pt x="6593" y="6261"/>
                  <a:pt x="6587" y="6261"/>
                </a:cubicBezTo>
                <a:cubicBezTo>
                  <a:pt x="6581" y="6261"/>
                  <a:pt x="6575" y="6255"/>
                  <a:pt x="6569" y="6255"/>
                </a:cubicBezTo>
                <a:cubicBezTo>
                  <a:pt x="6563" y="6249"/>
                  <a:pt x="6552" y="6249"/>
                  <a:pt x="6546" y="6249"/>
                </a:cubicBezTo>
                <a:cubicBezTo>
                  <a:pt x="6534" y="6249"/>
                  <a:pt x="6528" y="6249"/>
                  <a:pt x="6522" y="6249"/>
                </a:cubicBezTo>
                <a:cubicBezTo>
                  <a:pt x="6522" y="6303"/>
                  <a:pt x="6522" y="6303"/>
                  <a:pt x="6522" y="6303"/>
                </a:cubicBezTo>
                <a:cubicBezTo>
                  <a:pt x="6475" y="6303"/>
                  <a:pt x="6475" y="6303"/>
                  <a:pt x="6475" y="6303"/>
                </a:cubicBezTo>
                <a:cubicBezTo>
                  <a:pt x="6475" y="6285"/>
                  <a:pt x="6475" y="6285"/>
                  <a:pt x="6475" y="6285"/>
                </a:cubicBezTo>
                <a:cubicBezTo>
                  <a:pt x="6475" y="6279"/>
                  <a:pt x="6475" y="6273"/>
                  <a:pt x="6475" y="6273"/>
                </a:cubicBezTo>
                <a:cubicBezTo>
                  <a:pt x="6480" y="6267"/>
                  <a:pt x="6480" y="6261"/>
                  <a:pt x="6486" y="6261"/>
                </a:cubicBezTo>
                <a:cubicBezTo>
                  <a:pt x="6492" y="6255"/>
                  <a:pt x="6492" y="6249"/>
                  <a:pt x="6492" y="6249"/>
                </a:cubicBezTo>
                <a:cubicBezTo>
                  <a:pt x="6498" y="6249"/>
                  <a:pt x="6504" y="6249"/>
                  <a:pt x="6504" y="6243"/>
                </a:cubicBezTo>
                <a:cubicBezTo>
                  <a:pt x="6510" y="6237"/>
                  <a:pt x="6510" y="6231"/>
                  <a:pt x="6510" y="6226"/>
                </a:cubicBezTo>
                <a:cubicBezTo>
                  <a:pt x="6498" y="6220"/>
                  <a:pt x="6492" y="6226"/>
                  <a:pt x="6486" y="6220"/>
                </a:cubicBezTo>
                <a:cubicBezTo>
                  <a:pt x="6480" y="6220"/>
                  <a:pt x="6480" y="6214"/>
                  <a:pt x="6475" y="6214"/>
                </a:cubicBezTo>
                <a:cubicBezTo>
                  <a:pt x="6469" y="6208"/>
                  <a:pt x="6463" y="6208"/>
                  <a:pt x="6451" y="6208"/>
                </a:cubicBezTo>
                <a:cubicBezTo>
                  <a:pt x="6445" y="6202"/>
                  <a:pt x="6445" y="6202"/>
                  <a:pt x="6439" y="6202"/>
                </a:cubicBezTo>
                <a:cubicBezTo>
                  <a:pt x="6427" y="6202"/>
                  <a:pt x="6427" y="6202"/>
                  <a:pt x="6427" y="6202"/>
                </a:cubicBezTo>
                <a:cubicBezTo>
                  <a:pt x="6415" y="6202"/>
                  <a:pt x="6415" y="6202"/>
                  <a:pt x="6415" y="6202"/>
                </a:cubicBezTo>
                <a:cubicBezTo>
                  <a:pt x="6409" y="6202"/>
                  <a:pt x="6409" y="6202"/>
                  <a:pt x="6403" y="6202"/>
                </a:cubicBezTo>
                <a:cubicBezTo>
                  <a:pt x="6403" y="6214"/>
                  <a:pt x="6403" y="6220"/>
                  <a:pt x="6403" y="6226"/>
                </a:cubicBezTo>
                <a:cubicBezTo>
                  <a:pt x="6403" y="6231"/>
                  <a:pt x="6403" y="6231"/>
                  <a:pt x="6403" y="6237"/>
                </a:cubicBezTo>
                <a:cubicBezTo>
                  <a:pt x="6397" y="6249"/>
                  <a:pt x="6386" y="6255"/>
                  <a:pt x="6374" y="6255"/>
                </a:cubicBezTo>
                <a:cubicBezTo>
                  <a:pt x="6368" y="6255"/>
                  <a:pt x="6362" y="6249"/>
                  <a:pt x="6356" y="6249"/>
                </a:cubicBezTo>
                <a:cubicBezTo>
                  <a:pt x="6356" y="6226"/>
                  <a:pt x="6356" y="6226"/>
                  <a:pt x="6356" y="6226"/>
                </a:cubicBezTo>
                <a:lnTo>
                  <a:pt x="6356" y="6220"/>
                </a:lnTo>
                <a:cubicBezTo>
                  <a:pt x="6356" y="6214"/>
                  <a:pt x="6356" y="6208"/>
                  <a:pt x="6356" y="6208"/>
                </a:cubicBezTo>
                <a:cubicBezTo>
                  <a:pt x="6368" y="6208"/>
                  <a:pt x="6380" y="6208"/>
                  <a:pt x="6391" y="6202"/>
                </a:cubicBezTo>
                <a:cubicBezTo>
                  <a:pt x="6391" y="6202"/>
                  <a:pt x="6397" y="6202"/>
                  <a:pt x="6403" y="6202"/>
                </a:cubicBezTo>
                <a:cubicBezTo>
                  <a:pt x="6403" y="6196"/>
                  <a:pt x="6403" y="6190"/>
                  <a:pt x="6409" y="6190"/>
                </a:cubicBezTo>
                <a:cubicBezTo>
                  <a:pt x="6409" y="6178"/>
                  <a:pt x="6403" y="6172"/>
                  <a:pt x="6409" y="6166"/>
                </a:cubicBezTo>
                <a:cubicBezTo>
                  <a:pt x="6409" y="6154"/>
                  <a:pt x="6409" y="6149"/>
                  <a:pt x="6409" y="6142"/>
                </a:cubicBezTo>
                <a:cubicBezTo>
                  <a:pt x="6409" y="6137"/>
                  <a:pt x="6409" y="6131"/>
                  <a:pt x="6409" y="6125"/>
                </a:cubicBezTo>
                <a:cubicBezTo>
                  <a:pt x="6409" y="6113"/>
                  <a:pt x="6409" y="6107"/>
                  <a:pt x="6409" y="6095"/>
                </a:cubicBezTo>
                <a:cubicBezTo>
                  <a:pt x="6403" y="6095"/>
                  <a:pt x="6397" y="6095"/>
                  <a:pt x="6391" y="6095"/>
                </a:cubicBezTo>
                <a:cubicBezTo>
                  <a:pt x="6386" y="6095"/>
                  <a:pt x="6386" y="6095"/>
                  <a:pt x="6380" y="6095"/>
                </a:cubicBezTo>
                <a:lnTo>
                  <a:pt x="6374" y="6095"/>
                </a:lnTo>
                <a:cubicBezTo>
                  <a:pt x="6374" y="6036"/>
                  <a:pt x="6374" y="6036"/>
                  <a:pt x="6374" y="6036"/>
                </a:cubicBezTo>
                <a:cubicBezTo>
                  <a:pt x="6374" y="6030"/>
                  <a:pt x="6368" y="6030"/>
                  <a:pt x="6368" y="6024"/>
                </a:cubicBezTo>
                <a:cubicBezTo>
                  <a:pt x="6368" y="6018"/>
                  <a:pt x="6368" y="6012"/>
                  <a:pt x="6362" y="6006"/>
                </a:cubicBezTo>
                <a:cubicBezTo>
                  <a:pt x="6362" y="6006"/>
                  <a:pt x="6362" y="6000"/>
                  <a:pt x="6362" y="5994"/>
                </a:cubicBezTo>
                <a:cubicBezTo>
                  <a:pt x="6356" y="5994"/>
                  <a:pt x="6350" y="5994"/>
                  <a:pt x="6350" y="5988"/>
                </a:cubicBezTo>
                <a:cubicBezTo>
                  <a:pt x="6350" y="5983"/>
                  <a:pt x="6350" y="5976"/>
                  <a:pt x="6350" y="5976"/>
                </a:cubicBezTo>
                <a:cubicBezTo>
                  <a:pt x="6344" y="5971"/>
                  <a:pt x="6344" y="5965"/>
                  <a:pt x="6338" y="5965"/>
                </a:cubicBezTo>
                <a:cubicBezTo>
                  <a:pt x="6338" y="5959"/>
                  <a:pt x="6332" y="5965"/>
                  <a:pt x="6332" y="5965"/>
                </a:cubicBezTo>
                <a:cubicBezTo>
                  <a:pt x="6320" y="5959"/>
                  <a:pt x="6303" y="5953"/>
                  <a:pt x="6297" y="5947"/>
                </a:cubicBezTo>
                <a:cubicBezTo>
                  <a:pt x="6291" y="5947"/>
                  <a:pt x="6285" y="5947"/>
                  <a:pt x="6285" y="5941"/>
                </a:cubicBezTo>
                <a:cubicBezTo>
                  <a:pt x="6279" y="5935"/>
                  <a:pt x="6285" y="5923"/>
                  <a:pt x="6279" y="5917"/>
                </a:cubicBezTo>
                <a:cubicBezTo>
                  <a:pt x="6273" y="5917"/>
                  <a:pt x="6267" y="5917"/>
                  <a:pt x="6267" y="5917"/>
                </a:cubicBezTo>
                <a:cubicBezTo>
                  <a:pt x="6261" y="5917"/>
                  <a:pt x="6255" y="5911"/>
                  <a:pt x="6255" y="5911"/>
                </a:cubicBezTo>
                <a:cubicBezTo>
                  <a:pt x="6249" y="5911"/>
                  <a:pt x="6249" y="5899"/>
                  <a:pt x="6243" y="5899"/>
                </a:cubicBezTo>
                <a:cubicBezTo>
                  <a:pt x="6237" y="5894"/>
                  <a:pt x="6231" y="5899"/>
                  <a:pt x="6220" y="5899"/>
                </a:cubicBezTo>
                <a:cubicBezTo>
                  <a:pt x="6214" y="5899"/>
                  <a:pt x="6208" y="5894"/>
                  <a:pt x="6208" y="5894"/>
                </a:cubicBezTo>
                <a:cubicBezTo>
                  <a:pt x="6202" y="5894"/>
                  <a:pt x="6196" y="5888"/>
                  <a:pt x="6190" y="5888"/>
                </a:cubicBezTo>
                <a:cubicBezTo>
                  <a:pt x="6178" y="5882"/>
                  <a:pt x="6178" y="5882"/>
                  <a:pt x="6178" y="5882"/>
                </a:cubicBezTo>
                <a:cubicBezTo>
                  <a:pt x="6172" y="5876"/>
                  <a:pt x="6172" y="5870"/>
                  <a:pt x="6160" y="5870"/>
                </a:cubicBezTo>
                <a:cubicBezTo>
                  <a:pt x="6154" y="5870"/>
                  <a:pt x="6148" y="5870"/>
                  <a:pt x="6143" y="5876"/>
                </a:cubicBezTo>
                <a:cubicBezTo>
                  <a:pt x="6143" y="5876"/>
                  <a:pt x="6143" y="5882"/>
                  <a:pt x="6136" y="5888"/>
                </a:cubicBezTo>
                <a:cubicBezTo>
                  <a:pt x="6125" y="5894"/>
                  <a:pt x="6119" y="5888"/>
                  <a:pt x="6107" y="5888"/>
                </a:cubicBezTo>
                <a:cubicBezTo>
                  <a:pt x="6089" y="5888"/>
                  <a:pt x="6089" y="5888"/>
                  <a:pt x="6089" y="5888"/>
                </a:cubicBezTo>
                <a:cubicBezTo>
                  <a:pt x="6083" y="5888"/>
                  <a:pt x="6083" y="5888"/>
                  <a:pt x="6077" y="5888"/>
                </a:cubicBezTo>
                <a:cubicBezTo>
                  <a:pt x="6065" y="5882"/>
                  <a:pt x="6059" y="5882"/>
                  <a:pt x="6054" y="5882"/>
                </a:cubicBezTo>
                <a:cubicBezTo>
                  <a:pt x="6042" y="5882"/>
                  <a:pt x="6042" y="5876"/>
                  <a:pt x="6030" y="5870"/>
                </a:cubicBezTo>
                <a:cubicBezTo>
                  <a:pt x="6030" y="5870"/>
                  <a:pt x="6024" y="5870"/>
                  <a:pt x="6018" y="5870"/>
                </a:cubicBezTo>
                <a:cubicBezTo>
                  <a:pt x="6012" y="5864"/>
                  <a:pt x="6006" y="5858"/>
                  <a:pt x="5994" y="5852"/>
                </a:cubicBezTo>
                <a:cubicBezTo>
                  <a:pt x="5988" y="5846"/>
                  <a:pt x="5977" y="5846"/>
                  <a:pt x="5970" y="5840"/>
                </a:cubicBezTo>
                <a:cubicBezTo>
                  <a:pt x="5965" y="5834"/>
                  <a:pt x="5965" y="5834"/>
                  <a:pt x="5965" y="5828"/>
                </a:cubicBezTo>
                <a:cubicBezTo>
                  <a:pt x="5959" y="5822"/>
                  <a:pt x="5953" y="5822"/>
                  <a:pt x="5953" y="5817"/>
                </a:cubicBezTo>
                <a:cubicBezTo>
                  <a:pt x="5953" y="5799"/>
                  <a:pt x="5953" y="5793"/>
                  <a:pt x="5953" y="5781"/>
                </a:cubicBezTo>
                <a:cubicBezTo>
                  <a:pt x="5947" y="5781"/>
                  <a:pt x="5947" y="5775"/>
                  <a:pt x="5941" y="5775"/>
                </a:cubicBezTo>
                <a:cubicBezTo>
                  <a:pt x="5935" y="5775"/>
                  <a:pt x="5929" y="5775"/>
                  <a:pt x="5929" y="5775"/>
                </a:cubicBezTo>
                <a:cubicBezTo>
                  <a:pt x="5923" y="5775"/>
                  <a:pt x="5923" y="5769"/>
                  <a:pt x="5917" y="5769"/>
                </a:cubicBezTo>
                <a:cubicBezTo>
                  <a:pt x="5911" y="5769"/>
                  <a:pt x="5911" y="5763"/>
                  <a:pt x="5905" y="5763"/>
                </a:cubicBezTo>
                <a:cubicBezTo>
                  <a:pt x="5899" y="5757"/>
                  <a:pt x="5899" y="5757"/>
                  <a:pt x="5893" y="5751"/>
                </a:cubicBezTo>
                <a:cubicBezTo>
                  <a:pt x="5888" y="5745"/>
                  <a:pt x="5888" y="5751"/>
                  <a:pt x="5882" y="5745"/>
                </a:cubicBezTo>
                <a:cubicBezTo>
                  <a:pt x="5882" y="5745"/>
                  <a:pt x="5888" y="5733"/>
                  <a:pt x="5882" y="5733"/>
                </a:cubicBezTo>
                <a:cubicBezTo>
                  <a:pt x="5882" y="5733"/>
                  <a:pt x="5876" y="5733"/>
                  <a:pt x="5870" y="5733"/>
                </a:cubicBezTo>
                <a:cubicBezTo>
                  <a:pt x="5864" y="5733"/>
                  <a:pt x="5864" y="5728"/>
                  <a:pt x="5858" y="5728"/>
                </a:cubicBezTo>
                <a:cubicBezTo>
                  <a:pt x="5852" y="5722"/>
                  <a:pt x="5846" y="5722"/>
                  <a:pt x="5846" y="5716"/>
                </a:cubicBezTo>
                <a:cubicBezTo>
                  <a:pt x="5846" y="5716"/>
                  <a:pt x="5846" y="5710"/>
                  <a:pt x="5840" y="5704"/>
                </a:cubicBezTo>
                <a:cubicBezTo>
                  <a:pt x="5840" y="5698"/>
                  <a:pt x="5840" y="5692"/>
                  <a:pt x="5840" y="5680"/>
                </a:cubicBezTo>
                <a:cubicBezTo>
                  <a:pt x="5828" y="5680"/>
                  <a:pt x="5828" y="5680"/>
                  <a:pt x="5828" y="5680"/>
                </a:cubicBezTo>
                <a:cubicBezTo>
                  <a:pt x="5822" y="5680"/>
                  <a:pt x="5816" y="5686"/>
                  <a:pt x="5811" y="5686"/>
                </a:cubicBezTo>
                <a:cubicBezTo>
                  <a:pt x="5799" y="5686"/>
                  <a:pt x="5793" y="5692"/>
                  <a:pt x="5787" y="5692"/>
                </a:cubicBezTo>
                <a:cubicBezTo>
                  <a:pt x="5781" y="5692"/>
                  <a:pt x="5781" y="5698"/>
                  <a:pt x="5775" y="5698"/>
                </a:cubicBezTo>
                <a:cubicBezTo>
                  <a:pt x="5769" y="5698"/>
                  <a:pt x="5763" y="5698"/>
                  <a:pt x="5757" y="5692"/>
                </a:cubicBezTo>
                <a:cubicBezTo>
                  <a:pt x="5757" y="5686"/>
                  <a:pt x="5763" y="5686"/>
                  <a:pt x="5757" y="5680"/>
                </a:cubicBezTo>
                <a:cubicBezTo>
                  <a:pt x="5757" y="5668"/>
                  <a:pt x="5757" y="5662"/>
                  <a:pt x="5757" y="5651"/>
                </a:cubicBezTo>
                <a:cubicBezTo>
                  <a:pt x="5769" y="5651"/>
                  <a:pt x="5769" y="5651"/>
                  <a:pt x="5769" y="5651"/>
                </a:cubicBezTo>
                <a:cubicBezTo>
                  <a:pt x="5775" y="5644"/>
                  <a:pt x="5775" y="5644"/>
                  <a:pt x="5781" y="5639"/>
                </a:cubicBezTo>
                <a:cubicBezTo>
                  <a:pt x="5781" y="5633"/>
                  <a:pt x="5775" y="5627"/>
                  <a:pt x="5769" y="5627"/>
                </a:cubicBezTo>
                <a:cubicBezTo>
                  <a:pt x="5769" y="5621"/>
                  <a:pt x="5763" y="5627"/>
                  <a:pt x="5757" y="5621"/>
                </a:cubicBezTo>
                <a:cubicBezTo>
                  <a:pt x="5751" y="5621"/>
                  <a:pt x="5751" y="5621"/>
                  <a:pt x="5745" y="5615"/>
                </a:cubicBezTo>
                <a:cubicBezTo>
                  <a:pt x="5739" y="5615"/>
                  <a:pt x="5733" y="5615"/>
                  <a:pt x="5733" y="5615"/>
                </a:cubicBezTo>
                <a:cubicBezTo>
                  <a:pt x="5704" y="5633"/>
                  <a:pt x="5704" y="5633"/>
                  <a:pt x="5704" y="5633"/>
                </a:cubicBezTo>
                <a:cubicBezTo>
                  <a:pt x="5698" y="5633"/>
                  <a:pt x="5698" y="5633"/>
                  <a:pt x="5698" y="5633"/>
                </a:cubicBezTo>
                <a:cubicBezTo>
                  <a:pt x="5698" y="5633"/>
                  <a:pt x="5692" y="5633"/>
                  <a:pt x="5686" y="5627"/>
                </a:cubicBezTo>
                <a:cubicBezTo>
                  <a:pt x="5680" y="5627"/>
                  <a:pt x="5674" y="5621"/>
                  <a:pt x="5668" y="5621"/>
                </a:cubicBezTo>
                <a:cubicBezTo>
                  <a:pt x="5656" y="5621"/>
                  <a:pt x="5650" y="5621"/>
                  <a:pt x="5650" y="5627"/>
                </a:cubicBezTo>
                <a:cubicBezTo>
                  <a:pt x="5645" y="5633"/>
                  <a:pt x="5645" y="5639"/>
                  <a:pt x="5645" y="5639"/>
                </a:cubicBezTo>
                <a:cubicBezTo>
                  <a:pt x="5645" y="5644"/>
                  <a:pt x="5645" y="5651"/>
                  <a:pt x="5645" y="5651"/>
                </a:cubicBezTo>
                <a:cubicBezTo>
                  <a:pt x="5638" y="5656"/>
                  <a:pt x="5638" y="5656"/>
                  <a:pt x="5638" y="5662"/>
                </a:cubicBezTo>
                <a:cubicBezTo>
                  <a:pt x="5633" y="5668"/>
                  <a:pt x="5627" y="5680"/>
                  <a:pt x="5615" y="5680"/>
                </a:cubicBezTo>
                <a:cubicBezTo>
                  <a:pt x="5609" y="5680"/>
                  <a:pt x="5609" y="5680"/>
                  <a:pt x="5603" y="5674"/>
                </a:cubicBezTo>
                <a:cubicBezTo>
                  <a:pt x="5597" y="5674"/>
                  <a:pt x="5597" y="5668"/>
                  <a:pt x="5597" y="5668"/>
                </a:cubicBezTo>
                <a:cubicBezTo>
                  <a:pt x="5597" y="5662"/>
                  <a:pt x="5591" y="5656"/>
                  <a:pt x="5591" y="5656"/>
                </a:cubicBezTo>
                <a:cubicBezTo>
                  <a:pt x="5585" y="5651"/>
                  <a:pt x="5585" y="5644"/>
                  <a:pt x="5579" y="5644"/>
                </a:cubicBezTo>
                <a:cubicBezTo>
                  <a:pt x="5573" y="5639"/>
                  <a:pt x="5561" y="5639"/>
                  <a:pt x="5556" y="5633"/>
                </a:cubicBezTo>
                <a:cubicBezTo>
                  <a:pt x="5550" y="5633"/>
                  <a:pt x="5544" y="5633"/>
                  <a:pt x="5538" y="5633"/>
                </a:cubicBezTo>
                <a:cubicBezTo>
                  <a:pt x="5479" y="5633"/>
                  <a:pt x="5479" y="5633"/>
                  <a:pt x="5479" y="5633"/>
                </a:cubicBezTo>
                <a:cubicBezTo>
                  <a:pt x="5479" y="5633"/>
                  <a:pt x="5472" y="5627"/>
                  <a:pt x="5467" y="5627"/>
                </a:cubicBezTo>
                <a:cubicBezTo>
                  <a:pt x="5461" y="5621"/>
                  <a:pt x="5449" y="5621"/>
                  <a:pt x="5437" y="5621"/>
                </a:cubicBezTo>
                <a:cubicBezTo>
                  <a:pt x="5437" y="5585"/>
                  <a:pt x="5437" y="5585"/>
                  <a:pt x="5437" y="5585"/>
                </a:cubicBezTo>
                <a:cubicBezTo>
                  <a:pt x="5431" y="5585"/>
                  <a:pt x="5425" y="5585"/>
                  <a:pt x="5419" y="5585"/>
                </a:cubicBezTo>
                <a:cubicBezTo>
                  <a:pt x="5413" y="5585"/>
                  <a:pt x="5407" y="5579"/>
                  <a:pt x="5407" y="5579"/>
                </a:cubicBezTo>
                <a:cubicBezTo>
                  <a:pt x="5401" y="5579"/>
                  <a:pt x="5395" y="5579"/>
                  <a:pt x="5390" y="5573"/>
                </a:cubicBezTo>
                <a:cubicBezTo>
                  <a:pt x="5390" y="5573"/>
                  <a:pt x="5390" y="5567"/>
                  <a:pt x="5384" y="5562"/>
                </a:cubicBezTo>
                <a:cubicBezTo>
                  <a:pt x="5378" y="5562"/>
                  <a:pt x="5378" y="5562"/>
                  <a:pt x="5372" y="5562"/>
                </a:cubicBezTo>
                <a:cubicBezTo>
                  <a:pt x="5360" y="5556"/>
                  <a:pt x="5348" y="5556"/>
                  <a:pt x="5330" y="5550"/>
                </a:cubicBezTo>
                <a:cubicBezTo>
                  <a:pt x="5330" y="5562"/>
                  <a:pt x="5330" y="5567"/>
                  <a:pt x="5330" y="5573"/>
                </a:cubicBezTo>
                <a:cubicBezTo>
                  <a:pt x="5330" y="5579"/>
                  <a:pt x="5330" y="5585"/>
                  <a:pt x="5324" y="5591"/>
                </a:cubicBezTo>
                <a:cubicBezTo>
                  <a:pt x="5324" y="5591"/>
                  <a:pt x="5324" y="5597"/>
                  <a:pt x="5318" y="5597"/>
                </a:cubicBezTo>
                <a:cubicBezTo>
                  <a:pt x="5306" y="5603"/>
                  <a:pt x="5301" y="5597"/>
                  <a:pt x="5295" y="5597"/>
                </a:cubicBezTo>
                <a:cubicBezTo>
                  <a:pt x="5289" y="5603"/>
                  <a:pt x="5289" y="5609"/>
                  <a:pt x="5283" y="5609"/>
                </a:cubicBezTo>
                <a:cubicBezTo>
                  <a:pt x="5277" y="5609"/>
                  <a:pt x="5277" y="5615"/>
                  <a:pt x="5271" y="5615"/>
                </a:cubicBezTo>
                <a:cubicBezTo>
                  <a:pt x="5265" y="5621"/>
                  <a:pt x="5259" y="5621"/>
                  <a:pt x="5259" y="5627"/>
                </a:cubicBezTo>
                <a:cubicBezTo>
                  <a:pt x="5259" y="5633"/>
                  <a:pt x="5265" y="5633"/>
                  <a:pt x="5265" y="5639"/>
                </a:cubicBezTo>
                <a:cubicBezTo>
                  <a:pt x="5265" y="5644"/>
                  <a:pt x="5265" y="5651"/>
                  <a:pt x="5265" y="5651"/>
                </a:cubicBezTo>
                <a:cubicBezTo>
                  <a:pt x="5265" y="5656"/>
                  <a:pt x="5265" y="5656"/>
                  <a:pt x="5265" y="5662"/>
                </a:cubicBezTo>
                <a:cubicBezTo>
                  <a:pt x="5265" y="5668"/>
                  <a:pt x="5271" y="5668"/>
                  <a:pt x="5271" y="5674"/>
                </a:cubicBezTo>
                <a:cubicBezTo>
                  <a:pt x="5271" y="5680"/>
                  <a:pt x="5271" y="5686"/>
                  <a:pt x="5271" y="5692"/>
                </a:cubicBezTo>
                <a:cubicBezTo>
                  <a:pt x="5271" y="5698"/>
                  <a:pt x="5271" y="5704"/>
                  <a:pt x="5271" y="5710"/>
                </a:cubicBezTo>
                <a:cubicBezTo>
                  <a:pt x="5271" y="5716"/>
                  <a:pt x="5265" y="5716"/>
                  <a:pt x="5265" y="5722"/>
                </a:cubicBezTo>
                <a:cubicBezTo>
                  <a:pt x="5265" y="5722"/>
                  <a:pt x="5259" y="5722"/>
                  <a:pt x="5253" y="5716"/>
                </a:cubicBezTo>
                <a:cubicBezTo>
                  <a:pt x="5253" y="5716"/>
                  <a:pt x="5253" y="5710"/>
                  <a:pt x="5247" y="5704"/>
                </a:cubicBezTo>
                <a:cubicBezTo>
                  <a:pt x="5241" y="5698"/>
                  <a:pt x="5235" y="5686"/>
                  <a:pt x="5229" y="5674"/>
                </a:cubicBezTo>
                <a:cubicBezTo>
                  <a:pt x="5229" y="5668"/>
                  <a:pt x="5224" y="5662"/>
                  <a:pt x="5224" y="5651"/>
                </a:cubicBezTo>
                <a:cubicBezTo>
                  <a:pt x="5224" y="5644"/>
                  <a:pt x="5224" y="5644"/>
                  <a:pt x="5224" y="5639"/>
                </a:cubicBezTo>
                <a:cubicBezTo>
                  <a:pt x="5229" y="5633"/>
                  <a:pt x="5235" y="5633"/>
                  <a:pt x="5235" y="5627"/>
                </a:cubicBezTo>
                <a:cubicBezTo>
                  <a:pt x="5235" y="5627"/>
                  <a:pt x="5235" y="5621"/>
                  <a:pt x="5235" y="5615"/>
                </a:cubicBezTo>
                <a:cubicBezTo>
                  <a:pt x="5235" y="5615"/>
                  <a:pt x="5241" y="5609"/>
                  <a:pt x="5241" y="5603"/>
                </a:cubicBezTo>
                <a:cubicBezTo>
                  <a:pt x="5241" y="5597"/>
                  <a:pt x="5229" y="5597"/>
                  <a:pt x="5229" y="5591"/>
                </a:cubicBezTo>
                <a:cubicBezTo>
                  <a:pt x="5229" y="5573"/>
                  <a:pt x="5241" y="5567"/>
                  <a:pt x="5253" y="5562"/>
                </a:cubicBezTo>
                <a:cubicBezTo>
                  <a:pt x="5253" y="5556"/>
                  <a:pt x="5259" y="5556"/>
                  <a:pt x="5265" y="5550"/>
                </a:cubicBezTo>
                <a:cubicBezTo>
                  <a:pt x="5265" y="5550"/>
                  <a:pt x="5271" y="5544"/>
                  <a:pt x="5271" y="5538"/>
                </a:cubicBezTo>
                <a:cubicBezTo>
                  <a:pt x="5277" y="5538"/>
                  <a:pt x="5277" y="5538"/>
                  <a:pt x="5283" y="5532"/>
                </a:cubicBezTo>
                <a:cubicBezTo>
                  <a:pt x="5277" y="5520"/>
                  <a:pt x="5277" y="5520"/>
                  <a:pt x="5277" y="5520"/>
                </a:cubicBezTo>
                <a:cubicBezTo>
                  <a:pt x="5253" y="5520"/>
                  <a:pt x="5253" y="5520"/>
                  <a:pt x="5253" y="5520"/>
                </a:cubicBezTo>
                <a:cubicBezTo>
                  <a:pt x="5247" y="5520"/>
                  <a:pt x="5247" y="5526"/>
                  <a:pt x="5241" y="5526"/>
                </a:cubicBezTo>
                <a:cubicBezTo>
                  <a:pt x="5235" y="5526"/>
                  <a:pt x="5229" y="5526"/>
                  <a:pt x="5229" y="5526"/>
                </a:cubicBezTo>
                <a:cubicBezTo>
                  <a:pt x="5224" y="5532"/>
                  <a:pt x="5218" y="5532"/>
                  <a:pt x="5218" y="5532"/>
                </a:cubicBezTo>
                <a:cubicBezTo>
                  <a:pt x="5218" y="5538"/>
                  <a:pt x="5218" y="5544"/>
                  <a:pt x="5212" y="5544"/>
                </a:cubicBezTo>
                <a:cubicBezTo>
                  <a:pt x="5212" y="5556"/>
                  <a:pt x="5212" y="5562"/>
                  <a:pt x="5212" y="5573"/>
                </a:cubicBezTo>
                <a:cubicBezTo>
                  <a:pt x="5152" y="5573"/>
                  <a:pt x="5152" y="5573"/>
                  <a:pt x="5152" y="5573"/>
                </a:cubicBezTo>
                <a:cubicBezTo>
                  <a:pt x="5140" y="5573"/>
                  <a:pt x="5135" y="5579"/>
                  <a:pt x="5129" y="5585"/>
                </a:cubicBezTo>
                <a:cubicBezTo>
                  <a:pt x="5123" y="5591"/>
                  <a:pt x="5117" y="5591"/>
                  <a:pt x="5117" y="5591"/>
                </a:cubicBezTo>
                <a:cubicBezTo>
                  <a:pt x="5111" y="5597"/>
                  <a:pt x="5105" y="5597"/>
                  <a:pt x="5099" y="5597"/>
                </a:cubicBezTo>
                <a:cubicBezTo>
                  <a:pt x="5093" y="5603"/>
                  <a:pt x="5093" y="5603"/>
                  <a:pt x="5087" y="5603"/>
                </a:cubicBezTo>
                <a:cubicBezTo>
                  <a:pt x="5075" y="5609"/>
                  <a:pt x="5069" y="5609"/>
                  <a:pt x="5057" y="5609"/>
                </a:cubicBezTo>
                <a:lnTo>
                  <a:pt x="5052" y="5615"/>
                </a:lnTo>
                <a:cubicBezTo>
                  <a:pt x="5040" y="5615"/>
                  <a:pt x="5034" y="5615"/>
                  <a:pt x="5028" y="5615"/>
                </a:cubicBezTo>
                <a:cubicBezTo>
                  <a:pt x="5028" y="5680"/>
                  <a:pt x="5028" y="5680"/>
                  <a:pt x="5028" y="5680"/>
                </a:cubicBezTo>
                <a:cubicBezTo>
                  <a:pt x="5016" y="5686"/>
                  <a:pt x="5016" y="5692"/>
                  <a:pt x="5004" y="5698"/>
                </a:cubicBezTo>
                <a:cubicBezTo>
                  <a:pt x="4998" y="5698"/>
                  <a:pt x="4998" y="5698"/>
                  <a:pt x="4992" y="5698"/>
                </a:cubicBezTo>
                <a:cubicBezTo>
                  <a:pt x="4986" y="5698"/>
                  <a:pt x="4980" y="5698"/>
                  <a:pt x="4969" y="5698"/>
                </a:cubicBezTo>
                <a:cubicBezTo>
                  <a:pt x="4969" y="5704"/>
                  <a:pt x="4969" y="5710"/>
                  <a:pt x="4969" y="5716"/>
                </a:cubicBezTo>
                <a:cubicBezTo>
                  <a:pt x="4969" y="5722"/>
                  <a:pt x="4963" y="5722"/>
                  <a:pt x="4963" y="5728"/>
                </a:cubicBezTo>
                <a:cubicBezTo>
                  <a:pt x="4963" y="5733"/>
                  <a:pt x="4957" y="5733"/>
                  <a:pt x="4957" y="5739"/>
                </a:cubicBezTo>
                <a:cubicBezTo>
                  <a:pt x="4957" y="5745"/>
                  <a:pt x="4957" y="5745"/>
                  <a:pt x="4957" y="5751"/>
                </a:cubicBezTo>
                <a:cubicBezTo>
                  <a:pt x="4957" y="5757"/>
                  <a:pt x="4951" y="5757"/>
                  <a:pt x="4945" y="5757"/>
                </a:cubicBezTo>
                <a:cubicBezTo>
                  <a:pt x="4939" y="5769"/>
                  <a:pt x="4933" y="5769"/>
                  <a:pt x="4921" y="5775"/>
                </a:cubicBezTo>
                <a:cubicBezTo>
                  <a:pt x="4921" y="5781"/>
                  <a:pt x="4915" y="5781"/>
                  <a:pt x="4909" y="5787"/>
                </a:cubicBezTo>
                <a:cubicBezTo>
                  <a:pt x="4909" y="5787"/>
                  <a:pt x="4915" y="5793"/>
                  <a:pt x="4909" y="5799"/>
                </a:cubicBezTo>
                <a:cubicBezTo>
                  <a:pt x="4909" y="5805"/>
                  <a:pt x="4903" y="5805"/>
                  <a:pt x="4897" y="5810"/>
                </a:cubicBezTo>
                <a:lnTo>
                  <a:pt x="4897" y="5817"/>
                </a:lnTo>
                <a:lnTo>
                  <a:pt x="4897" y="5828"/>
                </a:lnTo>
                <a:cubicBezTo>
                  <a:pt x="4903" y="5828"/>
                  <a:pt x="4909" y="5828"/>
                  <a:pt x="4909" y="5828"/>
                </a:cubicBezTo>
                <a:cubicBezTo>
                  <a:pt x="4915" y="5834"/>
                  <a:pt x="4921" y="5834"/>
                  <a:pt x="4927" y="5834"/>
                </a:cubicBezTo>
                <a:cubicBezTo>
                  <a:pt x="4927" y="5852"/>
                  <a:pt x="4921" y="5864"/>
                  <a:pt x="4927" y="5882"/>
                </a:cubicBezTo>
                <a:lnTo>
                  <a:pt x="4927" y="5888"/>
                </a:lnTo>
                <a:cubicBezTo>
                  <a:pt x="4933" y="5899"/>
                  <a:pt x="4939" y="5905"/>
                  <a:pt x="4939" y="5911"/>
                </a:cubicBezTo>
                <a:cubicBezTo>
                  <a:pt x="4939" y="5917"/>
                  <a:pt x="4939" y="5923"/>
                  <a:pt x="4945" y="5923"/>
                </a:cubicBezTo>
                <a:cubicBezTo>
                  <a:pt x="4945" y="5929"/>
                  <a:pt x="4945" y="5935"/>
                  <a:pt x="4945" y="5941"/>
                </a:cubicBezTo>
                <a:cubicBezTo>
                  <a:pt x="4945" y="5947"/>
                  <a:pt x="4945" y="5953"/>
                  <a:pt x="4945" y="5959"/>
                </a:cubicBezTo>
                <a:cubicBezTo>
                  <a:pt x="4939" y="5965"/>
                  <a:pt x="4933" y="5965"/>
                  <a:pt x="4933" y="5965"/>
                </a:cubicBezTo>
                <a:cubicBezTo>
                  <a:pt x="4927" y="5971"/>
                  <a:pt x="4915" y="5971"/>
                  <a:pt x="4915" y="5976"/>
                </a:cubicBezTo>
                <a:cubicBezTo>
                  <a:pt x="4915" y="5983"/>
                  <a:pt x="4915" y="5988"/>
                  <a:pt x="4915" y="5988"/>
                </a:cubicBezTo>
                <a:cubicBezTo>
                  <a:pt x="4915" y="6000"/>
                  <a:pt x="4921" y="6006"/>
                  <a:pt x="4921" y="6012"/>
                </a:cubicBezTo>
                <a:cubicBezTo>
                  <a:pt x="4921" y="6024"/>
                  <a:pt x="4921" y="6030"/>
                  <a:pt x="4915" y="6036"/>
                </a:cubicBezTo>
                <a:cubicBezTo>
                  <a:pt x="4915" y="6042"/>
                  <a:pt x="4909" y="6048"/>
                  <a:pt x="4903" y="6048"/>
                </a:cubicBezTo>
                <a:cubicBezTo>
                  <a:pt x="4903" y="6054"/>
                  <a:pt x="4903" y="6060"/>
                  <a:pt x="4897" y="6060"/>
                </a:cubicBezTo>
                <a:cubicBezTo>
                  <a:pt x="4891" y="6060"/>
                  <a:pt x="4891" y="6060"/>
                  <a:pt x="4886" y="6060"/>
                </a:cubicBezTo>
                <a:cubicBezTo>
                  <a:pt x="4880" y="6065"/>
                  <a:pt x="4874" y="6065"/>
                  <a:pt x="4862" y="6065"/>
                </a:cubicBezTo>
                <a:cubicBezTo>
                  <a:pt x="4862" y="6083"/>
                  <a:pt x="4862" y="6083"/>
                  <a:pt x="4862" y="6083"/>
                </a:cubicBezTo>
                <a:cubicBezTo>
                  <a:pt x="4862" y="6089"/>
                  <a:pt x="4868" y="6089"/>
                  <a:pt x="4868" y="6095"/>
                </a:cubicBezTo>
                <a:cubicBezTo>
                  <a:pt x="4868" y="6095"/>
                  <a:pt x="4868" y="6101"/>
                  <a:pt x="4868" y="6107"/>
                </a:cubicBezTo>
                <a:cubicBezTo>
                  <a:pt x="4856" y="6113"/>
                  <a:pt x="4844" y="6119"/>
                  <a:pt x="4832" y="6125"/>
                </a:cubicBezTo>
                <a:cubicBezTo>
                  <a:pt x="4832" y="6149"/>
                  <a:pt x="4832" y="6149"/>
                  <a:pt x="4832" y="6149"/>
                </a:cubicBezTo>
                <a:cubicBezTo>
                  <a:pt x="4826" y="6149"/>
                  <a:pt x="4820" y="6149"/>
                  <a:pt x="4820" y="6149"/>
                </a:cubicBezTo>
                <a:cubicBezTo>
                  <a:pt x="4808" y="6154"/>
                  <a:pt x="4802" y="6154"/>
                  <a:pt x="4797" y="6160"/>
                </a:cubicBezTo>
                <a:cubicBezTo>
                  <a:pt x="4791" y="6160"/>
                  <a:pt x="4791" y="6166"/>
                  <a:pt x="4791" y="6172"/>
                </a:cubicBezTo>
                <a:cubicBezTo>
                  <a:pt x="4779" y="6184"/>
                  <a:pt x="4779" y="6196"/>
                  <a:pt x="4779" y="6214"/>
                </a:cubicBezTo>
                <a:cubicBezTo>
                  <a:pt x="4731" y="6214"/>
                  <a:pt x="4731" y="6214"/>
                  <a:pt x="4731" y="6214"/>
                </a:cubicBezTo>
                <a:cubicBezTo>
                  <a:pt x="4731" y="6231"/>
                  <a:pt x="4737" y="6237"/>
                  <a:pt x="4731" y="6249"/>
                </a:cubicBezTo>
                <a:cubicBezTo>
                  <a:pt x="4731" y="6261"/>
                  <a:pt x="4731" y="6267"/>
                  <a:pt x="4731" y="6273"/>
                </a:cubicBezTo>
                <a:cubicBezTo>
                  <a:pt x="4731" y="6279"/>
                  <a:pt x="4725" y="6279"/>
                  <a:pt x="4725" y="6285"/>
                </a:cubicBezTo>
                <a:cubicBezTo>
                  <a:pt x="4725" y="6291"/>
                  <a:pt x="4731" y="6291"/>
                  <a:pt x="4731" y="6297"/>
                </a:cubicBezTo>
                <a:cubicBezTo>
                  <a:pt x="4731" y="6303"/>
                  <a:pt x="4725" y="6309"/>
                  <a:pt x="4725" y="6309"/>
                </a:cubicBezTo>
                <a:cubicBezTo>
                  <a:pt x="4731" y="6320"/>
                  <a:pt x="4737" y="6326"/>
                  <a:pt x="4737" y="6332"/>
                </a:cubicBezTo>
                <a:cubicBezTo>
                  <a:pt x="4743" y="6332"/>
                  <a:pt x="4749" y="6326"/>
                  <a:pt x="4749" y="6326"/>
                </a:cubicBezTo>
                <a:cubicBezTo>
                  <a:pt x="4755" y="6326"/>
                  <a:pt x="4761" y="6320"/>
                  <a:pt x="4767" y="6320"/>
                </a:cubicBezTo>
                <a:cubicBezTo>
                  <a:pt x="4779" y="6320"/>
                  <a:pt x="4785" y="6326"/>
                  <a:pt x="4797" y="6326"/>
                </a:cubicBezTo>
                <a:cubicBezTo>
                  <a:pt x="4797" y="6344"/>
                  <a:pt x="4797" y="6344"/>
                  <a:pt x="4797" y="6344"/>
                </a:cubicBezTo>
                <a:cubicBezTo>
                  <a:pt x="4791" y="6350"/>
                  <a:pt x="4791" y="6356"/>
                  <a:pt x="4791" y="6356"/>
                </a:cubicBezTo>
                <a:cubicBezTo>
                  <a:pt x="4779" y="6362"/>
                  <a:pt x="4773" y="6368"/>
                  <a:pt x="4767" y="6368"/>
                </a:cubicBezTo>
                <a:cubicBezTo>
                  <a:pt x="4761" y="6368"/>
                  <a:pt x="4761" y="6368"/>
                  <a:pt x="4755" y="6368"/>
                </a:cubicBezTo>
                <a:cubicBezTo>
                  <a:pt x="4749" y="6368"/>
                  <a:pt x="4743" y="6368"/>
                  <a:pt x="4737" y="6368"/>
                </a:cubicBezTo>
                <a:cubicBezTo>
                  <a:pt x="4737" y="6380"/>
                  <a:pt x="4743" y="6386"/>
                  <a:pt x="4737" y="6392"/>
                </a:cubicBezTo>
                <a:cubicBezTo>
                  <a:pt x="4737" y="6397"/>
                  <a:pt x="4737" y="6403"/>
                  <a:pt x="4737" y="6403"/>
                </a:cubicBezTo>
                <a:cubicBezTo>
                  <a:pt x="4731" y="6409"/>
                  <a:pt x="4731" y="6409"/>
                  <a:pt x="4725" y="6409"/>
                </a:cubicBezTo>
                <a:cubicBezTo>
                  <a:pt x="4720" y="6415"/>
                  <a:pt x="4720" y="6415"/>
                  <a:pt x="4714" y="6421"/>
                </a:cubicBezTo>
                <a:cubicBezTo>
                  <a:pt x="4708" y="6421"/>
                  <a:pt x="4708" y="6421"/>
                  <a:pt x="4702" y="6427"/>
                </a:cubicBezTo>
                <a:cubicBezTo>
                  <a:pt x="4702" y="6433"/>
                  <a:pt x="4702" y="6439"/>
                  <a:pt x="4702" y="6445"/>
                </a:cubicBezTo>
                <a:cubicBezTo>
                  <a:pt x="4702" y="6451"/>
                  <a:pt x="4702" y="6457"/>
                  <a:pt x="4702" y="6463"/>
                </a:cubicBezTo>
                <a:cubicBezTo>
                  <a:pt x="4702" y="6469"/>
                  <a:pt x="4708" y="6469"/>
                  <a:pt x="4714" y="6475"/>
                </a:cubicBezTo>
                <a:cubicBezTo>
                  <a:pt x="4714" y="6480"/>
                  <a:pt x="4720" y="6480"/>
                  <a:pt x="4720" y="6486"/>
                </a:cubicBezTo>
                <a:cubicBezTo>
                  <a:pt x="4720" y="6498"/>
                  <a:pt x="4720" y="6498"/>
                  <a:pt x="4720" y="6498"/>
                </a:cubicBezTo>
                <a:cubicBezTo>
                  <a:pt x="4720" y="6504"/>
                  <a:pt x="4720" y="6510"/>
                  <a:pt x="4720" y="6522"/>
                </a:cubicBezTo>
                <a:cubicBezTo>
                  <a:pt x="4720" y="6528"/>
                  <a:pt x="4720" y="6528"/>
                  <a:pt x="4720" y="6534"/>
                </a:cubicBezTo>
                <a:cubicBezTo>
                  <a:pt x="4720" y="6540"/>
                  <a:pt x="4725" y="6540"/>
                  <a:pt x="4725" y="6546"/>
                </a:cubicBezTo>
                <a:cubicBezTo>
                  <a:pt x="4731" y="6546"/>
                  <a:pt x="4737" y="6546"/>
                  <a:pt x="4737" y="6552"/>
                </a:cubicBezTo>
                <a:cubicBezTo>
                  <a:pt x="4743" y="6552"/>
                  <a:pt x="4749" y="6552"/>
                  <a:pt x="4749" y="6552"/>
                </a:cubicBezTo>
                <a:cubicBezTo>
                  <a:pt x="4755" y="6552"/>
                  <a:pt x="4761" y="6552"/>
                  <a:pt x="4761" y="6552"/>
                </a:cubicBezTo>
                <a:cubicBezTo>
                  <a:pt x="4767" y="6552"/>
                  <a:pt x="4767" y="6552"/>
                  <a:pt x="4773" y="6558"/>
                </a:cubicBezTo>
                <a:cubicBezTo>
                  <a:pt x="4779" y="6558"/>
                  <a:pt x="4785" y="6558"/>
                  <a:pt x="4785" y="6563"/>
                </a:cubicBezTo>
                <a:cubicBezTo>
                  <a:pt x="4791" y="6563"/>
                  <a:pt x="4791" y="6569"/>
                  <a:pt x="4797" y="6575"/>
                </a:cubicBezTo>
                <a:lnTo>
                  <a:pt x="4802" y="6581"/>
                </a:lnTo>
                <a:cubicBezTo>
                  <a:pt x="4802" y="6587"/>
                  <a:pt x="4808" y="6593"/>
                  <a:pt x="4808" y="6599"/>
                </a:cubicBezTo>
                <a:cubicBezTo>
                  <a:pt x="4814" y="6599"/>
                  <a:pt x="4814" y="6605"/>
                  <a:pt x="4814" y="6611"/>
                </a:cubicBezTo>
                <a:cubicBezTo>
                  <a:pt x="4820" y="6611"/>
                  <a:pt x="4826" y="6611"/>
                  <a:pt x="4826" y="6617"/>
                </a:cubicBezTo>
                <a:cubicBezTo>
                  <a:pt x="4832" y="6623"/>
                  <a:pt x="4832" y="6623"/>
                  <a:pt x="4832" y="6629"/>
                </a:cubicBezTo>
                <a:cubicBezTo>
                  <a:pt x="4838" y="6635"/>
                  <a:pt x="4832" y="6647"/>
                  <a:pt x="4832" y="6652"/>
                </a:cubicBezTo>
                <a:cubicBezTo>
                  <a:pt x="4832" y="6658"/>
                  <a:pt x="4838" y="6658"/>
                  <a:pt x="4838" y="6664"/>
                </a:cubicBezTo>
                <a:cubicBezTo>
                  <a:pt x="4838" y="6670"/>
                  <a:pt x="4838" y="6670"/>
                  <a:pt x="4838" y="6676"/>
                </a:cubicBezTo>
                <a:cubicBezTo>
                  <a:pt x="4844" y="6682"/>
                  <a:pt x="4850" y="6682"/>
                  <a:pt x="4850" y="6682"/>
                </a:cubicBezTo>
                <a:cubicBezTo>
                  <a:pt x="4856" y="6688"/>
                  <a:pt x="4856" y="6694"/>
                  <a:pt x="4862" y="6694"/>
                </a:cubicBezTo>
                <a:cubicBezTo>
                  <a:pt x="4862" y="6700"/>
                  <a:pt x="4868" y="6700"/>
                  <a:pt x="4874" y="6706"/>
                </a:cubicBezTo>
                <a:cubicBezTo>
                  <a:pt x="4874" y="6712"/>
                  <a:pt x="4874" y="6718"/>
                  <a:pt x="4874" y="6730"/>
                </a:cubicBezTo>
                <a:cubicBezTo>
                  <a:pt x="4874" y="6753"/>
                  <a:pt x="4874" y="6753"/>
                  <a:pt x="4874" y="6753"/>
                </a:cubicBezTo>
                <a:cubicBezTo>
                  <a:pt x="4874" y="6759"/>
                  <a:pt x="4880" y="6765"/>
                  <a:pt x="4880" y="6765"/>
                </a:cubicBezTo>
                <a:cubicBezTo>
                  <a:pt x="4886" y="6771"/>
                  <a:pt x="4886" y="6777"/>
                  <a:pt x="4886" y="6777"/>
                </a:cubicBezTo>
                <a:cubicBezTo>
                  <a:pt x="4891" y="6783"/>
                  <a:pt x="4897" y="6783"/>
                  <a:pt x="4897" y="6789"/>
                </a:cubicBezTo>
                <a:cubicBezTo>
                  <a:pt x="4909" y="6795"/>
                  <a:pt x="4915" y="6807"/>
                  <a:pt x="4915" y="6818"/>
                </a:cubicBezTo>
                <a:cubicBezTo>
                  <a:pt x="4915" y="6836"/>
                  <a:pt x="4909" y="6848"/>
                  <a:pt x="4915" y="6860"/>
                </a:cubicBezTo>
                <a:cubicBezTo>
                  <a:pt x="4915" y="6860"/>
                  <a:pt x="4921" y="6866"/>
                  <a:pt x="4921" y="6872"/>
                </a:cubicBezTo>
                <a:cubicBezTo>
                  <a:pt x="4927" y="6872"/>
                  <a:pt x="4933" y="6872"/>
                  <a:pt x="4933" y="6878"/>
                </a:cubicBezTo>
                <a:cubicBezTo>
                  <a:pt x="4939" y="6878"/>
                  <a:pt x="4939" y="6884"/>
                  <a:pt x="4939" y="6884"/>
                </a:cubicBezTo>
                <a:cubicBezTo>
                  <a:pt x="4945" y="6890"/>
                  <a:pt x="4945" y="6890"/>
                  <a:pt x="4951" y="6890"/>
                </a:cubicBezTo>
                <a:cubicBezTo>
                  <a:pt x="4957" y="6896"/>
                  <a:pt x="4957" y="6896"/>
                  <a:pt x="4963" y="6901"/>
                </a:cubicBezTo>
                <a:cubicBezTo>
                  <a:pt x="4969" y="6901"/>
                  <a:pt x="4969" y="6901"/>
                  <a:pt x="4974" y="6906"/>
                </a:cubicBezTo>
                <a:cubicBezTo>
                  <a:pt x="4974" y="6906"/>
                  <a:pt x="4980" y="6912"/>
                  <a:pt x="4980" y="6918"/>
                </a:cubicBezTo>
                <a:cubicBezTo>
                  <a:pt x="4980" y="6918"/>
                  <a:pt x="4980" y="6924"/>
                  <a:pt x="4980" y="6930"/>
                </a:cubicBezTo>
                <a:cubicBezTo>
                  <a:pt x="4980" y="6942"/>
                  <a:pt x="4980" y="6948"/>
                  <a:pt x="4980" y="6960"/>
                </a:cubicBezTo>
                <a:cubicBezTo>
                  <a:pt x="4980" y="6960"/>
                  <a:pt x="4980" y="6966"/>
                  <a:pt x="4980" y="6972"/>
                </a:cubicBezTo>
                <a:cubicBezTo>
                  <a:pt x="4980" y="6978"/>
                  <a:pt x="4980" y="6978"/>
                  <a:pt x="4980" y="6984"/>
                </a:cubicBezTo>
                <a:cubicBezTo>
                  <a:pt x="4986" y="6989"/>
                  <a:pt x="4992" y="6989"/>
                  <a:pt x="4992" y="6989"/>
                </a:cubicBezTo>
                <a:cubicBezTo>
                  <a:pt x="4998" y="7001"/>
                  <a:pt x="4998" y="7007"/>
                  <a:pt x="5004" y="7013"/>
                </a:cubicBezTo>
                <a:cubicBezTo>
                  <a:pt x="5010" y="7019"/>
                  <a:pt x="5010" y="7019"/>
                  <a:pt x="5010" y="7025"/>
                </a:cubicBezTo>
                <a:cubicBezTo>
                  <a:pt x="5016" y="7031"/>
                  <a:pt x="5016" y="7031"/>
                  <a:pt x="5022" y="7037"/>
                </a:cubicBezTo>
                <a:cubicBezTo>
                  <a:pt x="5028" y="7037"/>
                  <a:pt x="5028" y="7037"/>
                  <a:pt x="5034" y="7037"/>
                </a:cubicBezTo>
                <a:cubicBezTo>
                  <a:pt x="5040" y="7043"/>
                  <a:pt x="5046" y="7043"/>
                  <a:pt x="5046" y="7049"/>
                </a:cubicBezTo>
                <a:cubicBezTo>
                  <a:pt x="5052" y="7049"/>
                  <a:pt x="5052" y="7055"/>
                  <a:pt x="5057" y="7055"/>
                </a:cubicBezTo>
                <a:cubicBezTo>
                  <a:pt x="5063" y="7055"/>
                  <a:pt x="5069" y="7061"/>
                  <a:pt x="5069" y="7061"/>
                </a:cubicBezTo>
                <a:cubicBezTo>
                  <a:pt x="5081" y="7061"/>
                  <a:pt x="5087" y="7061"/>
                  <a:pt x="5093" y="7061"/>
                </a:cubicBezTo>
                <a:cubicBezTo>
                  <a:pt x="5099" y="7061"/>
                  <a:pt x="5099" y="7066"/>
                  <a:pt x="5105" y="7066"/>
                </a:cubicBezTo>
                <a:cubicBezTo>
                  <a:pt x="5111" y="7072"/>
                  <a:pt x="5111" y="7078"/>
                  <a:pt x="5117" y="7078"/>
                </a:cubicBezTo>
                <a:cubicBezTo>
                  <a:pt x="5123" y="7084"/>
                  <a:pt x="5123" y="7090"/>
                  <a:pt x="5123" y="7090"/>
                </a:cubicBezTo>
                <a:cubicBezTo>
                  <a:pt x="5129" y="7096"/>
                  <a:pt x="5135" y="7096"/>
                  <a:pt x="5135" y="7096"/>
                </a:cubicBezTo>
                <a:cubicBezTo>
                  <a:pt x="5140" y="7102"/>
                  <a:pt x="5146" y="7102"/>
                  <a:pt x="5146" y="7108"/>
                </a:cubicBezTo>
                <a:cubicBezTo>
                  <a:pt x="5158" y="7114"/>
                  <a:pt x="5158" y="7120"/>
                  <a:pt x="5170" y="7120"/>
                </a:cubicBezTo>
                <a:cubicBezTo>
                  <a:pt x="5176" y="7126"/>
                  <a:pt x="5188" y="7126"/>
                  <a:pt x="5194" y="7132"/>
                </a:cubicBezTo>
                <a:cubicBezTo>
                  <a:pt x="5200" y="7132"/>
                  <a:pt x="5200" y="7138"/>
                  <a:pt x="5206" y="7138"/>
                </a:cubicBezTo>
                <a:cubicBezTo>
                  <a:pt x="5218" y="7144"/>
                  <a:pt x="5224" y="7144"/>
                  <a:pt x="5229" y="7155"/>
                </a:cubicBezTo>
                <a:cubicBezTo>
                  <a:pt x="5235" y="7155"/>
                  <a:pt x="5235" y="7161"/>
                  <a:pt x="5235" y="7167"/>
                </a:cubicBezTo>
                <a:cubicBezTo>
                  <a:pt x="5241" y="7173"/>
                  <a:pt x="5247" y="7173"/>
                  <a:pt x="5247" y="7179"/>
                </a:cubicBezTo>
                <a:cubicBezTo>
                  <a:pt x="5253" y="7185"/>
                  <a:pt x="5259" y="7191"/>
                  <a:pt x="5265" y="7197"/>
                </a:cubicBezTo>
                <a:cubicBezTo>
                  <a:pt x="5271" y="7203"/>
                  <a:pt x="5271" y="7209"/>
                  <a:pt x="5277" y="7209"/>
                </a:cubicBezTo>
                <a:cubicBezTo>
                  <a:pt x="5283" y="7209"/>
                  <a:pt x="5283" y="7209"/>
                  <a:pt x="5289" y="7209"/>
                </a:cubicBezTo>
                <a:cubicBezTo>
                  <a:pt x="5295" y="7209"/>
                  <a:pt x="5301" y="7209"/>
                  <a:pt x="5312" y="7209"/>
                </a:cubicBezTo>
                <a:cubicBezTo>
                  <a:pt x="5312" y="7327"/>
                  <a:pt x="5312" y="7327"/>
                  <a:pt x="5312" y="7327"/>
                </a:cubicBezTo>
                <a:cubicBezTo>
                  <a:pt x="5312" y="7339"/>
                  <a:pt x="5306" y="7345"/>
                  <a:pt x="5306" y="7351"/>
                </a:cubicBezTo>
                <a:cubicBezTo>
                  <a:pt x="5306" y="7363"/>
                  <a:pt x="5306" y="7363"/>
                  <a:pt x="5306" y="7369"/>
                </a:cubicBezTo>
                <a:cubicBezTo>
                  <a:pt x="5306" y="7375"/>
                  <a:pt x="5306" y="7375"/>
                  <a:pt x="5306" y="7375"/>
                </a:cubicBezTo>
                <a:cubicBezTo>
                  <a:pt x="5306" y="7387"/>
                  <a:pt x="5306" y="7387"/>
                  <a:pt x="5306" y="7387"/>
                </a:cubicBezTo>
                <a:cubicBezTo>
                  <a:pt x="5306" y="7398"/>
                  <a:pt x="5312" y="7405"/>
                  <a:pt x="5312" y="7416"/>
                </a:cubicBezTo>
                <a:cubicBezTo>
                  <a:pt x="5312" y="7422"/>
                  <a:pt x="5312" y="7422"/>
                  <a:pt x="5312" y="7422"/>
                </a:cubicBezTo>
                <a:cubicBezTo>
                  <a:pt x="5312" y="7428"/>
                  <a:pt x="5306" y="7428"/>
                  <a:pt x="5306" y="7434"/>
                </a:cubicBezTo>
                <a:cubicBezTo>
                  <a:pt x="5306" y="7440"/>
                  <a:pt x="5306" y="7440"/>
                  <a:pt x="5306" y="7446"/>
                </a:cubicBezTo>
                <a:cubicBezTo>
                  <a:pt x="5306" y="7452"/>
                  <a:pt x="5301" y="7452"/>
                  <a:pt x="5301" y="7458"/>
                </a:cubicBezTo>
                <a:cubicBezTo>
                  <a:pt x="5301" y="7464"/>
                  <a:pt x="5301" y="7470"/>
                  <a:pt x="5301" y="7476"/>
                </a:cubicBezTo>
                <a:cubicBezTo>
                  <a:pt x="5301" y="7476"/>
                  <a:pt x="5301" y="7476"/>
                  <a:pt x="5301" y="7482"/>
                </a:cubicBezTo>
                <a:cubicBezTo>
                  <a:pt x="5301" y="7493"/>
                  <a:pt x="5301" y="7493"/>
                  <a:pt x="5301" y="7493"/>
                </a:cubicBezTo>
                <a:cubicBezTo>
                  <a:pt x="5301" y="7499"/>
                  <a:pt x="5306" y="7499"/>
                  <a:pt x="5306" y="7505"/>
                </a:cubicBezTo>
                <a:cubicBezTo>
                  <a:pt x="5306" y="7511"/>
                  <a:pt x="5306" y="7517"/>
                  <a:pt x="5306" y="7523"/>
                </a:cubicBezTo>
                <a:cubicBezTo>
                  <a:pt x="5306" y="7529"/>
                  <a:pt x="5306" y="7529"/>
                  <a:pt x="5306" y="7529"/>
                </a:cubicBezTo>
                <a:cubicBezTo>
                  <a:pt x="5306" y="7541"/>
                  <a:pt x="5306" y="7541"/>
                  <a:pt x="5306" y="7541"/>
                </a:cubicBezTo>
                <a:cubicBezTo>
                  <a:pt x="5306" y="7547"/>
                  <a:pt x="5295" y="7547"/>
                  <a:pt x="5295" y="7553"/>
                </a:cubicBezTo>
                <a:cubicBezTo>
                  <a:pt x="5295" y="7564"/>
                  <a:pt x="5295" y="7571"/>
                  <a:pt x="5295" y="7576"/>
                </a:cubicBezTo>
                <a:cubicBezTo>
                  <a:pt x="5301" y="7582"/>
                  <a:pt x="5306" y="7588"/>
                  <a:pt x="5306" y="7594"/>
                </a:cubicBezTo>
                <a:cubicBezTo>
                  <a:pt x="5306" y="7606"/>
                  <a:pt x="5306" y="7606"/>
                  <a:pt x="5306" y="7606"/>
                </a:cubicBezTo>
                <a:cubicBezTo>
                  <a:pt x="5306" y="7618"/>
                  <a:pt x="5306" y="7618"/>
                  <a:pt x="5306" y="7618"/>
                </a:cubicBezTo>
                <a:cubicBezTo>
                  <a:pt x="5306" y="7618"/>
                  <a:pt x="5301" y="7624"/>
                  <a:pt x="5301" y="7630"/>
                </a:cubicBezTo>
                <a:cubicBezTo>
                  <a:pt x="5301" y="7630"/>
                  <a:pt x="5301" y="7636"/>
                  <a:pt x="5301" y="7642"/>
                </a:cubicBezTo>
                <a:cubicBezTo>
                  <a:pt x="5301" y="7642"/>
                  <a:pt x="5295" y="7648"/>
                  <a:pt x="5295" y="7653"/>
                </a:cubicBezTo>
                <a:cubicBezTo>
                  <a:pt x="5295" y="7653"/>
                  <a:pt x="5295" y="7659"/>
                  <a:pt x="5289" y="7659"/>
                </a:cubicBezTo>
                <a:cubicBezTo>
                  <a:pt x="5289" y="7665"/>
                  <a:pt x="5289" y="7671"/>
                  <a:pt x="5283" y="7677"/>
                </a:cubicBezTo>
                <a:cubicBezTo>
                  <a:pt x="5283" y="7689"/>
                  <a:pt x="5277" y="7695"/>
                  <a:pt x="5271" y="7707"/>
                </a:cubicBezTo>
                <a:cubicBezTo>
                  <a:pt x="5271" y="7707"/>
                  <a:pt x="5265" y="7713"/>
                  <a:pt x="5265" y="7719"/>
                </a:cubicBezTo>
                <a:cubicBezTo>
                  <a:pt x="5265" y="7725"/>
                  <a:pt x="5265" y="7730"/>
                  <a:pt x="5265" y="7742"/>
                </a:cubicBezTo>
                <a:cubicBezTo>
                  <a:pt x="5265" y="7742"/>
                  <a:pt x="5265" y="7742"/>
                  <a:pt x="5265" y="7748"/>
                </a:cubicBezTo>
                <a:cubicBezTo>
                  <a:pt x="5265" y="7760"/>
                  <a:pt x="5265" y="7766"/>
                  <a:pt x="5265" y="7778"/>
                </a:cubicBezTo>
                <a:cubicBezTo>
                  <a:pt x="5265" y="7778"/>
                  <a:pt x="5265" y="7784"/>
                  <a:pt x="5265" y="7790"/>
                </a:cubicBezTo>
                <a:cubicBezTo>
                  <a:pt x="5265" y="7790"/>
                  <a:pt x="5265" y="7796"/>
                  <a:pt x="5265" y="7802"/>
                </a:cubicBezTo>
                <a:cubicBezTo>
                  <a:pt x="5265" y="7808"/>
                  <a:pt x="5265" y="7808"/>
                  <a:pt x="5265" y="7814"/>
                </a:cubicBezTo>
                <a:cubicBezTo>
                  <a:pt x="5265" y="7819"/>
                  <a:pt x="5265" y="7825"/>
                  <a:pt x="5265" y="7825"/>
                </a:cubicBezTo>
                <a:cubicBezTo>
                  <a:pt x="5265" y="7831"/>
                  <a:pt x="5259" y="7837"/>
                  <a:pt x="5259" y="7843"/>
                </a:cubicBezTo>
                <a:cubicBezTo>
                  <a:pt x="5253" y="7843"/>
                  <a:pt x="5253" y="7849"/>
                  <a:pt x="5253" y="7855"/>
                </a:cubicBezTo>
                <a:cubicBezTo>
                  <a:pt x="5253" y="7861"/>
                  <a:pt x="5247" y="7861"/>
                  <a:pt x="5247" y="7867"/>
                </a:cubicBezTo>
                <a:cubicBezTo>
                  <a:pt x="5241" y="7873"/>
                  <a:pt x="5235" y="7873"/>
                  <a:pt x="5235" y="7879"/>
                </a:cubicBezTo>
                <a:cubicBezTo>
                  <a:pt x="5224" y="7891"/>
                  <a:pt x="5218" y="7896"/>
                  <a:pt x="5218" y="7914"/>
                </a:cubicBezTo>
                <a:cubicBezTo>
                  <a:pt x="5218" y="7920"/>
                  <a:pt x="5218" y="7920"/>
                  <a:pt x="5218" y="7920"/>
                </a:cubicBezTo>
                <a:cubicBezTo>
                  <a:pt x="5218" y="7920"/>
                  <a:pt x="5218" y="7926"/>
                  <a:pt x="5218" y="7932"/>
                </a:cubicBezTo>
                <a:cubicBezTo>
                  <a:pt x="5218" y="7932"/>
                  <a:pt x="5218" y="7938"/>
                  <a:pt x="5218" y="7944"/>
                </a:cubicBezTo>
                <a:cubicBezTo>
                  <a:pt x="5224" y="7944"/>
                  <a:pt x="5224" y="7950"/>
                  <a:pt x="5224" y="7956"/>
                </a:cubicBezTo>
                <a:cubicBezTo>
                  <a:pt x="5229" y="7956"/>
                  <a:pt x="5229" y="7962"/>
                  <a:pt x="5235" y="7962"/>
                </a:cubicBezTo>
                <a:cubicBezTo>
                  <a:pt x="5241" y="7980"/>
                  <a:pt x="5247" y="7991"/>
                  <a:pt x="5247" y="8009"/>
                </a:cubicBezTo>
                <a:cubicBezTo>
                  <a:pt x="5247" y="8027"/>
                  <a:pt x="5241" y="8039"/>
                  <a:pt x="5241" y="8057"/>
                </a:cubicBezTo>
                <a:cubicBezTo>
                  <a:pt x="5241" y="8057"/>
                  <a:pt x="5235" y="8062"/>
                  <a:pt x="5235" y="8069"/>
                </a:cubicBezTo>
                <a:cubicBezTo>
                  <a:pt x="5235" y="8080"/>
                  <a:pt x="5235" y="8086"/>
                  <a:pt x="5235" y="8104"/>
                </a:cubicBezTo>
                <a:cubicBezTo>
                  <a:pt x="5235" y="8110"/>
                  <a:pt x="5229" y="8116"/>
                  <a:pt x="5229" y="8128"/>
                </a:cubicBezTo>
                <a:cubicBezTo>
                  <a:pt x="5229" y="8134"/>
                  <a:pt x="5229" y="8134"/>
                  <a:pt x="5224" y="8140"/>
                </a:cubicBezTo>
                <a:cubicBezTo>
                  <a:pt x="5224" y="8146"/>
                  <a:pt x="5218" y="8146"/>
                  <a:pt x="5212" y="8151"/>
                </a:cubicBezTo>
                <a:cubicBezTo>
                  <a:pt x="5212" y="8157"/>
                  <a:pt x="5218" y="8157"/>
                  <a:pt x="5212" y="8163"/>
                </a:cubicBezTo>
                <a:cubicBezTo>
                  <a:pt x="5212" y="8169"/>
                  <a:pt x="5212" y="8169"/>
                  <a:pt x="5206" y="8175"/>
                </a:cubicBezTo>
                <a:cubicBezTo>
                  <a:pt x="5206" y="8181"/>
                  <a:pt x="5200" y="8181"/>
                  <a:pt x="5200" y="8187"/>
                </a:cubicBezTo>
                <a:cubicBezTo>
                  <a:pt x="5194" y="8193"/>
                  <a:pt x="5194" y="8193"/>
                  <a:pt x="5188" y="8199"/>
                </a:cubicBezTo>
                <a:lnTo>
                  <a:pt x="5182" y="8205"/>
                </a:lnTo>
                <a:cubicBezTo>
                  <a:pt x="5182" y="8229"/>
                  <a:pt x="5182" y="8229"/>
                  <a:pt x="5182" y="8229"/>
                </a:cubicBezTo>
                <a:cubicBezTo>
                  <a:pt x="5182" y="8235"/>
                  <a:pt x="5182" y="8240"/>
                  <a:pt x="5182" y="8246"/>
                </a:cubicBezTo>
                <a:cubicBezTo>
                  <a:pt x="5182" y="8252"/>
                  <a:pt x="5182" y="8252"/>
                  <a:pt x="5182" y="8264"/>
                </a:cubicBezTo>
                <a:lnTo>
                  <a:pt x="5182" y="8270"/>
                </a:lnTo>
                <a:cubicBezTo>
                  <a:pt x="5182" y="8276"/>
                  <a:pt x="5182" y="8276"/>
                  <a:pt x="5182" y="8282"/>
                </a:cubicBezTo>
                <a:cubicBezTo>
                  <a:pt x="5182" y="8288"/>
                  <a:pt x="5176" y="8288"/>
                  <a:pt x="5176" y="8294"/>
                </a:cubicBezTo>
                <a:cubicBezTo>
                  <a:pt x="5170" y="8300"/>
                  <a:pt x="5170" y="8300"/>
                  <a:pt x="5170" y="8306"/>
                </a:cubicBezTo>
                <a:cubicBezTo>
                  <a:pt x="5164" y="8312"/>
                  <a:pt x="5158" y="8312"/>
                  <a:pt x="5158" y="8317"/>
                </a:cubicBezTo>
                <a:cubicBezTo>
                  <a:pt x="5152" y="8323"/>
                  <a:pt x="5152" y="8323"/>
                  <a:pt x="5152" y="8329"/>
                </a:cubicBezTo>
                <a:cubicBezTo>
                  <a:pt x="5152" y="8335"/>
                  <a:pt x="5140" y="8341"/>
                  <a:pt x="5135" y="8347"/>
                </a:cubicBezTo>
                <a:cubicBezTo>
                  <a:pt x="5135" y="8347"/>
                  <a:pt x="5129" y="8347"/>
                  <a:pt x="5123" y="8353"/>
                </a:cubicBezTo>
                <a:cubicBezTo>
                  <a:pt x="5123" y="8359"/>
                  <a:pt x="5123" y="8359"/>
                  <a:pt x="5117" y="8365"/>
                </a:cubicBezTo>
                <a:cubicBezTo>
                  <a:pt x="5117" y="8365"/>
                  <a:pt x="5117" y="8371"/>
                  <a:pt x="5117" y="8377"/>
                </a:cubicBezTo>
                <a:cubicBezTo>
                  <a:pt x="5117" y="8383"/>
                  <a:pt x="5129" y="8383"/>
                  <a:pt x="5129" y="8389"/>
                </a:cubicBezTo>
                <a:cubicBezTo>
                  <a:pt x="5129" y="8389"/>
                  <a:pt x="5129" y="8395"/>
                  <a:pt x="5129" y="8401"/>
                </a:cubicBezTo>
                <a:cubicBezTo>
                  <a:pt x="5129" y="8406"/>
                  <a:pt x="5135" y="8412"/>
                  <a:pt x="5135" y="8424"/>
                </a:cubicBezTo>
                <a:lnTo>
                  <a:pt x="5135" y="8430"/>
                </a:lnTo>
                <a:cubicBezTo>
                  <a:pt x="5135" y="8436"/>
                  <a:pt x="5140" y="8442"/>
                  <a:pt x="5140" y="8442"/>
                </a:cubicBezTo>
                <a:cubicBezTo>
                  <a:pt x="5140" y="8454"/>
                  <a:pt x="5140" y="8460"/>
                  <a:pt x="5140" y="8466"/>
                </a:cubicBezTo>
                <a:cubicBezTo>
                  <a:pt x="5140" y="8489"/>
                  <a:pt x="5140" y="8501"/>
                  <a:pt x="5129" y="8513"/>
                </a:cubicBezTo>
                <a:cubicBezTo>
                  <a:pt x="5129" y="8519"/>
                  <a:pt x="5123" y="8525"/>
                  <a:pt x="5123" y="8525"/>
                </a:cubicBezTo>
                <a:cubicBezTo>
                  <a:pt x="5117" y="8531"/>
                  <a:pt x="5111" y="8531"/>
                  <a:pt x="5111" y="8537"/>
                </a:cubicBezTo>
                <a:cubicBezTo>
                  <a:pt x="5105" y="8543"/>
                  <a:pt x="5111" y="8549"/>
                  <a:pt x="5111" y="8561"/>
                </a:cubicBezTo>
                <a:cubicBezTo>
                  <a:pt x="5111" y="8561"/>
                  <a:pt x="5105" y="8567"/>
                  <a:pt x="5111" y="8572"/>
                </a:cubicBezTo>
                <a:lnTo>
                  <a:pt x="5117" y="8578"/>
                </a:lnTo>
                <a:cubicBezTo>
                  <a:pt x="5123" y="8590"/>
                  <a:pt x="5123" y="8590"/>
                  <a:pt x="5123" y="8590"/>
                </a:cubicBezTo>
                <a:cubicBezTo>
                  <a:pt x="5129" y="8602"/>
                  <a:pt x="5135" y="8608"/>
                  <a:pt x="5135" y="8614"/>
                </a:cubicBezTo>
                <a:cubicBezTo>
                  <a:pt x="5135" y="8620"/>
                  <a:pt x="5129" y="8620"/>
                  <a:pt x="5129" y="8626"/>
                </a:cubicBezTo>
                <a:cubicBezTo>
                  <a:pt x="5123" y="8626"/>
                  <a:pt x="5117" y="8626"/>
                  <a:pt x="5111" y="8632"/>
                </a:cubicBezTo>
                <a:cubicBezTo>
                  <a:pt x="5105" y="8632"/>
                  <a:pt x="5099" y="8632"/>
                  <a:pt x="5099" y="8638"/>
                </a:cubicBezTo>
                <a:cubicBezTo>
                  <a:pt x="5093" y="8644"/>
                  <a:pt x="5093" y="8644"/>
                  <a:pt x="5093" y="8650"/>
                </a:cubicBezTo>
                <a:cubicBezTo>
                  <a:pt x="5093" y="8655"/>
                  <a:pt x="5093" y="8655"/>
                  <a:pt x="5093" y="8661"/>
                </a:cubicBezTo>
                <a:cubicBezTo>
                  <a:pt x="5087" y="8667"/>
                  <a:pt x="5081" y="8667"/>
                  <a:pt x="5081" y="8673"/>
                </a:cubicBezTo>
                <a:cubicBezTo>
                  <a:pt x="5081" y="8673"/>
                  <a:pt x="5081" y="8679"/>
                  <a:pt x="5081" y="8685"/>
                </a:cubicBezTo>
                <a:cubicBezTo>
                  <a:pt x="5075" y="8691"/>
                  <a:pt x="5075" y="8697"/>
                  <a:pt x="5075" y="8703"/>
                </a:cubicBezTo>
                <a:cubicBezTo>
                  <a:pt x="5075" y="8709"/>
                  <a:pt x="5075" y="8715"/>
                  <a:pt x="5081" y="8721"/>
                </a:cubicBezTo>
                <a:cubicBezTo>
                  <a:pt x="5087" y="8721"/>
                  <a:pt x="5093" y="8721"/>
                  <a:pt x="5093" y="8727"/>
                </a:cubicBezTo>
                <a:cubicBezTo>
                  <a:pt x="5099" y="8727"/>
                  <a:pt x="5099" y="8733"/>
                  <a:pt x="5105" y="8733"/>
                </a:cubicBezTo>
                <a:cubicBezTo>
                  <a:pt x="5140" y="8733"/>
                  <a:pt x="5140" y="8733"/>
                  <a:pt x="5140" y="8733"/>
                </a:cubicBezTo>
                <a:cubicBezTo>
                  <a:pt x="5152" y="8632"/>
                  <a:pt x="5152" y="8632"/>
                  <a:pt x="5152" y="8632"/>
                </a:cubicBezTo>
                <a:cubicBezTo>
                  <a:pt x="5194" y="8632"/>
                  <a:pt x="5194" y="8632"/>
                  <a:pt x="5194" y="8632"/>
                </a:cubicBezTo>
                <a:cubicBezTo>
                  <a:pt x="5194" y="8661"/>
                  <a:pt x="5194" y="8661"/>
                  <a:pt x="5194" y="8661"/>
                </a:cubicBezTo>
                <a:cubicBezTo>
                  <a:pt x="5188" y="8667"/>
                  <a:pt x="5188" y="8673"/>
                  <a:pt x="5188" y="8673"/>
                </a:cubicBezTo>
                <a:cubicBezTo>
                  <a:pt x="5182" y="8679"/>
                  <a:pt x="5176" y="8679"/>
                  <a:pt x="5176" y="8679"/>
                </a:cubicBezTo>
                <a:cubicBezTo>
                  <a:pt x="5170" y="8685"/>
                  <a:pt x="5170" y="8691"/>
                  <a:pt x="5164" y="8691"/>
                </a:cubicBezTo>
                <a:cubicBezTo>
                  <a:pt x="5164" y="8750"/>
                  <a:pt x="5164" y="8750"/>
                  <a:pt x="5164" y="8750"/>
                </a:cubicBezTo>
                <a:cubicBezTo>
                  <a:pt x="5164" y="8756"/>
                  <a:pt x="5158" y="8762"/>
                  <a:pt x="5158" y="8762"/>
                </a:cubicBezTo>
                <a:cubicBezTo>
                  <a:pt x="5152" y="8768"/>
                  <a:pt x="5146" y="8768"/>
                  <a:pt x="5146" y="8774"/>
                </a:cubicBezTo>
                <a:cubicBezTo>
                  <a:pt x="5140" y="8774"/>
                  <a:pt x="5140" y="8780"/>
                  <a:pt x="5140" y="8786"/>
                </a:cubicBezTo>
                <a:cubicBezTo>
                  <a:pt x="5140" y="8786"/>
                  <a:pt x="5140" y="8792"/>
                  <a:pt x="5140" y="8798"/>
                </a:cubicBezTo>
                <a:cubicBezTo>
                  <a:pt x="5140" y="8810"/>
                  <a:pt x="5146" y="8816"/>
                  <a:pt x="5146" y="8833"/>
                </a:cubicBezTo>
                <a:cubicBezTo>
                  <a:pt x="5146" y="8845"/>
                  <a:pt x="5146" y="8851"/>
                  <a:pt x="5146" y="8869"/>
                </a:cubicBezTo>
                <a:cubicBezTo>
                  <a:pt x="5146" y="8869"/>
                  <a:pt x="5140" y="8875"/>
                  <a:pt x="5140" y="8881"/>
                </a:cubicBezTo>
                <a:cubicBezTo>
                  <a:pt x="5129" y="8869"/>
                  <a:pt x="5129" y="8869"/>
                  <a:pt x="5129" y="8869"/>
                </a:cubicBezTo>
                <a:cubicBezTo>
                  <a:pt x="5123" y="8869"/>
                  <a:pt x="5123" y="8863"/>
                  <a:pt x="5117" y="8857"/>
                </a:cubicBezTo>
                <a:lnTo>
                  <a:pt x="5111" y="8857"/>
                </a:lnTo>
                <a:cubicBezTo>
                  <a:pt x="5105" y="8851"/>
                  <a:pt x="5111" y="8845"/>
                  <a:pt x="5111" y="8845"/>
                </a:cubicBezTo>
                <a:cubicBezTo>
                  <a:pt x="5111" y="8833"/>
                  <a:pt x="5111" y="8833"/>
                  <a:pt x="5111" y="8833"/>
                </a:cubicBezTo>
                <a:cubicBezTo>
                  <a:pt x="5111" y="8821"/>
                  <a:pt x="5105" y="8816"/>
                  <a:pt x="5105" y="8810"/>
                </a:cubicBezTo>
                <a:lnTo>
                  <a:pt x="5105" y="8816"/>
                </a:lnTo>
                <a:cubicBezTo>
                  <a:pt x="5099" y="8816"/>
                  <a:pt x="5093" y="8816"/>
                  <a:pt x="5087" y="8816"/>
                </a:cubicBezTo>
                <a:cubicBezTo>
                  <a:pt x="5087" y="8851"/>
                  <a:pt x="5087" y="8851"/>
                  <a:pt x="5087" y="8851"/>
                </a:cubicBezTo>
                <a:cubicBezTo>
                  <a:pt x="5093" y="8851"/>
                  <a:pt x="5099" y="8851"/>
                  <a:pt x="5099" y="8851"/>
                </a:cubicBezTo>
                <a:cubicBezTo>
                  <a:pt x="5105" y="8857"/>
                  <a:pt x="5105" y="8863"/>
                  <a:pt x="5105" y="8863"/>
                </a:cubicBezTo>
                <a:cubicBezTo>
                  <a:pt x="5111" y="8869"/>
                  <a:pt x="5117" y="8869"/>
                  <a:pt x="5117" y="8875"/>
                </a:cubicBezTo>
                <a:cubicBezTo>
                  <a:pt x="5117" y="8875"/>
                  <a:pt x="5123" y="8881"/>
                  <a:pt x="5123" y="8887"/>
                </a:cubicBezTo>
                <a:lnTo>
                  <a:pt x="5123" y="8893"/>
                </a:lnTo>
                <a:cubicBezTo>
                  <a:pt x="5123" y="8899"/>
                  <a:pt x="5123" y="8905"/>
                  <a:pt x="5123" y="8905"/>
                </a:cubicBezTo>
                <a:cubicBezTo>
                  <a:pt x="5129" y="8916"/>
                  <a:pt x="5123" y="8922"/>
                  <a:pt x="5123" y="8928"/>
                </a:cubicBezTo>
                <a:lnTo>
                  <a:pt x="5117" y="8922"/>
                </a:lnTo>
                <a:close/>
                <a:moveTo>
                  <a:pt x="5259" y="5241"/>
                </a:moveTo>
                <a:lnTo>
                  <a:pt x="5259" y="5241"/>
                </a:lnTo>
                <a:cubicBezTo>
                  <a:pt x="5271" y="5235"/>
                  <a:pt x="5271" y="5224"/>
                  <a:pt x="5283" y="5218"/>
                </a:cubicBezTo>
                <a:cubicBezTo>
                  <a:pt x="5289" y="5218"/>
                  <a:pt x="5301" y="5212"/>
                  <a:pt x="5306" y="5212"/>
                </a:cubicBezTo>
                <a:cubicBezTo>
                  <a:pt x="5312" y="5212"/>
                  <a:pt x="5318" y="5212"/>
                  <a:pt x="5330" y="5212"/>
                </a:cubicBezTo>
                <a:cubicBezTo>
                  <a:pt x="5336" y="5212"/>
                  <a:pt x="5342" y="5218"/>
                  <a:pt x="5348" y="5218"/>
                </a:cubicBezTo>
                <a:cubicBezTo>
                  <a:pt x="5360" y="5218"/>
                  <a:pt x="5366" y="5212"/>
                  <a:pt x="5372" y="5212"/>
                </a:cubicBezTo>
                <a:cubicBezTo>
                  <a:pt x="5390" y="5212"/>
                  <a:pt x="5401" y="5212"/>
                  <a:pt x="5419" y="5212"/>
                </a:cubicBezTo>
                <a:cubicBezTo>
                  <a:pt x="5437" y="5212"/>
                  <a:pt x="5449" y="5206"/>
                  <a:pt x="5467" y="5206"/>
                </a:cubicBezTo>
                <a:cubicBezTo>
                  <a:pt x="5472" y="5206"/>
                  <a:pt x="5479" y="5200"/>
                  <a:pt x="5490" y="5200"/>
                </a:cubicBezTo>
                <a:cubicBezTo>
                  <a:pt x="5496" y="5200"/>
                  <a:pt x="5502" y="5206"/>
                  <a:pt x="5508" y="5206"/>
                </a:cubicBezTo>
                <a:cubicBezTo>
                  <a:pt x="5526" y="5206"/>
                  <a:pt x="5538" y="5212"/>
                  <a:pt x="5556" y="5212"/>
                </a:cubicBezTo>
                <a:cubicBezTo>
                  <a:pt x="5579" y="5212"/>
                  <a:pt x="5579" y="5212"/>
                  <a:pt x="5579" y="5212"/>
                </a:cubicBezTo>
                <a:cubicBezTo>
                  <a:pt x="5591" y="5212"/>
                  <a:pt x="5591" y="5200"/>
                  <a:pt x="5603" y="5200"/>
                </a:cubicBezTo>
                <a:cubicBezTo>
                  <a:pt x="5597" y="5194"/>
                  <a:pt x="5585" y="5194"/>
                  <a:pt x="5579" y="5188"/>
                </a:cubicBezTo>
                <a:cubicBezTo>
                  <a:pt x="5573" y="5176"/>
                  <a:pt x="5579" y="5164"/>
                  <a:pt x="5579" y="5152"/>
                </a:cubicBezTo>
                <a:cubicBezTo>
                  <a:pt x="5550" y="5158"/>
                  <a:pt x="5538" y="5164"/>
                  <a:pt x="5508" y="5164"/>
                </a:cubicBezTo>
                <a:cubicBezTo>
                  <a:pt x="5490" y="5164"/>
                  <a:pt x="5490" y="5164"/>
                  <a:pt x="5490" y="5164"/>
                </a:cubicBezTo>
                <a:cubicBezTo>
                  <a:pt x="5472" y="5164"/>
                  <a:pt x="5467" y="5152"/>
                  <a:pt x="5455" y="5152"/>
                </a:cubicBezTo>
                <a:cubicBezTo>
                  <a:pt x="5443" y="5152"/>
                  <a:pt x="5443" y="5152"/>
                  <a:pt x="5443" y="5152"/>
                </a:cubicBezTo>
                <a:cubicBezTo>
                  <a:pt x="5431" y="5152"/>
                  <a:pt x="5431" y="5170"/>
                  <a:pt x="5419" y="5170"/>
                </a:cubicBezTo>
                <a:cubicBezTo>
                  <a:pt x="5413" y="5170"/>
                  <a:pt x="5407" y="5170"/>
                  <a:pt x="5395" y="5170"/>
                </a:cubicBezTo>
                <a:cubicBezTo>
                  <a:pt x="5390" y="5170"/>
                  <a:pt x="5378" y="5170"/>
                  <a:pt x="5372" y="5170"/>
                </a:cubicBezTo>
                <a:cubicBezTo>
                  <a:pt x="5366" y="5170"/>
                  <a:pt x="5360" y="5158"/>
                  <a:pt x="5348" y="5152"/>
                </a:cubicBezTo>
                <a:cubicBezTo>
                  <a:pt x="5342" y="5152"/>
                  <a:pt x="5336" y="5152"/>
                  <a:pt x="5330" y="5146"/>
                </a:cubicBezTo>
                <a:cubicBezTo>
                  <a:pt x="5318" y="5146"/>
                  <a:pt x="5312" y="5135"/>
                  <a:pt x="5306" y="5129"/>
                </a:cubicBezTo>
                <a:cubicBezTo>
                  <a:pt x="5289" y="5129"/>
                  <a:pt x="5277" y="5129"/>
                  <a:pt x="5259" y="5129"/>
                </a:cubicBezTo>
                <a:cubicBezTo>
                  <a:pt x="5241" y="5129"/>
                  <a:pt x="5229" y="5123"/>
                  <a:pt x="5212" y="5123"/>
                </a:cubicBezTo>
                <a:cubicBezTo>
                  <a:pt x="5194" y="5123"/>
                  <a:pt x="5188" y="5129"/>
                  <a:pt x="5170" y="5129"/>
                </a:cubicBezTo>
                <a:cubicBezTo>
                  <a:pt x="5170" y="5200"/>
                  <a:pt x="5170" y="5200"/>
                  <a:pt x="5170" y="5200"/>
                </a:cubicBezTo>
                <a:cubicBezTo>
                  <a:pt x="5176" y="5206"/>
                  <a:pt x="5182" y="5218"/>
                  <a:pt x="5188" y="5224"/>
                </a:cubicBezTo>
                <a:cubicBezTo>
                  <a:pt x="5200" y="5230"/>
                  <a:pt x="5206" y="5235"/>
                  <a:pt x="5212" y="5241"/>
                </a:cubicBezTo>
                <a:cubicBezTo>
                  <a:pt x="5235" y="5241"/>
                  <a:pt x="5235" y="5241"/>
                  <a:pt x="5235" y="5241"/>
                </a:cubicBezTo>
                <a:cubicBezTo>
                  <a:pt x="5247" y="5241"/>
                  <a:pt x="5253" y="5241"/>
                  <a:pt x="5259" y="5241"/>
                </a:cubicBezTo>
                <a:close/>
                <a:moveTo>
                  <a:pt x="4992" y="5224"/>
                </a:moveTo>
                <a:lnTo>
                  <a:pt x="4992" y="5224"/>
                </a:lnTo>
                <a:cubicBezTo>
                  <a:pt x="4986" y="5218"/>
                  <a:pt x="4992" y="5206"/>
                  <a:pt x="4986" y="5200"/>
                </a:cubicBezTo>
                <a:cubicBezTo>
                  <a:pt x="4980" y="5194"/>
                  <a:pt x="4969" y="5200"/>
                  <a:pt x="4963" y="5194"/>
                </a:cubicBezTo>
                <a:cubicBezTo>
                  <a:pt x="4957" y="5188"/>
                  <a:pt x="4951" y="5182"/>
                  <a:pt x="4939" y="5182"/>
                </a:cubicBezTo>
                <a:cubicBezTo>
                  <a:pt x="4874" y="5182"/>
                  <a:pt x="4874" y="5182"/>
                  <a:pt x="4874" y="5182"/>
                </a:cubicBezTo>
                <a:cubicBezTo>
                  <a:pt x="4880" y="5194"/>
                  <a:pt x="4880" y="5206"/>
                  <a:pt x="4891" y="5212"/>
                </a:cubicBezTo>
                <a:cubicBezTo>
                  <a:pt x="4903" y="5212"/>
                  <a:pt x="4909" y="5206"/>
                  <a:pt x="4915" y="5212"/>
                </a:cubicBezTo>
                <a:cubicBezTo>
                  <a:pt x="4927" y="5218"/>
                  <a:pt x="4933" y="5218"/>
                  <a:pt x="4939" y="5224"/>
                </a:cubicBezTo>
                <a:cubicBezTo>
                  <a:pt x="4945" y="5230"/>
                  <a:pt x="4939" y="5235"/>
                  <a:pt x="4945" y="5247"/>
                </a:cubicBezTo>
                <a:cubicBezTo>
                  <a:pt x="4951" y="5241"/>
                  <a:pt x="4963" y="5247"/>
                  <a:pt x="4969" y="5247"/>
                </a:cubicBezTo>
                <a:cubicBezTo>
                  <a:pt x="4980" y="5241"/>
                  <a:pt x="4980" y="5230"/>
                  <a:pt x="4992" y="5224"/>
                </a:cubicBezTo>
                <a:close/>
                <a:moveTo>
                  <a:pt x="5093" y="5093"/>
                </a:moveTo>
                <a:lnTo>
                  <a:pt x="5093" y="5093"/>
                </a:lnTo>
                <a:cubicBezTo>
                  <a:pt x="5081" y="5075"/>
                  <a:pt x="5069" y="5063"/>
                  <a:pt x="5052" y="5052"/>
                </a:cubicBezTo>
                <a:cubicBezTo>
                  <a:pt x="5034" y="5040"/>
                  <a:pt x="5028" y="5022"/>
                  <a:pt x="5004" y="5022"/>
                </a:cubicBezTo>
                <a:cubicBezTo>
                  <a:pt x="4980" y="5022"/>
                  <a:pt x="4980" y="5022"/>
                  <a:pt x="4980" y="5022"/>
                </a:cubicBezTo>
                <a:cubicBezTo>
                  <a:pt x="4957" y="5022"/>
                  <a:pt x="4951" y="5022"/>
                  <a:pt x="4927" y="5022"/>
                </a:cubicBezTo>
                <a:cubicBezTo>
                  <a:pt x="4921" y="5022"/>
                  <a:pt x="4915" y="5022"/>
                  <a:pt x="4903" y="5022"/>
                </a:cubicBezTo>
                <a:cubicBezTo>
                  <a:pt x="4897" y="5022"/>
                  <a:pt x="4891" y="5016"/>
                  <a:pt x="4880" y="5010"/>
                </a:cubicBezTo>
                <a:cubicBezTo>
                  <a:pt x="4874" y="5004"/>
                  <a:pt x="4874" y="4992"/>
                  <a:pt x="4868" y="4986"/>
                </a:cubicBezTo>
                <a:cubicBezTo>
                  <a:pt x="4856" y="4986"/>
                  <a:pt x="4850" y="4980"/>
                  <a:pt x="4844" y="4975"/>
                </a:cubicBezTo>
                <a:cubicBezTo>
                  <a:pt x="4826" y="4969"/>
                  <a:pt x="4814" y="4963"/>
                  <a:pt x="4797" y="4957"/>
                </a:cubicBezTo>
                <a:cubicBezTo>
                  <a:pt x="4773" y="4945"/>
                  <a:pt x="4773" y="4945"/>
                  <a:pt x="4773" y="4945"/>
                </a:cubicBezTo>
                <a:cubicBezTo>
                  <a:pt x="4767" y="4939"/>
                  <a:pt x="4767" y="4921"/>
                  <a:pt x="4755" y="4921"/>
                </a:cubicBezTo>
                <a:cubicBezTo>
                  <a:pt x="4743" y="4915"/>
                  <a:pt x="4731" y="4921"/>
                  <a:pt x="4720" y="4921"/>
                </a:cubicBezTo>
                <a:cubicBezTo>
                  <a:pt x="4708" y="4921"/>
                  <a:pt x="4696" y="4921"/>
                  <a:pt x="4684" y="4921"/>
                </a:cubicBezTo>
                <a:cubicBezTo>
                  <a:pt x="4672" y="4921"/>
                  <a:pt x="4672" y="4933"/>
                  <a:pt x="4660" y="4933"/>
                </a:cubicBezTo>
                <a:cubicBezTo>
                  <a:pt x="4648" y="4933"/>
                  <a:pt x="4648" y="4927"/>
                  <a:pt x="4636" y="4927"/>
                </a:cubicBezTo>
                <a:cubicBezTo>
                  <a:pt x="4589" y="4927"/>
                  <a:pt x="4589" y="4927"/>
                  <a:pt x="4589" y="4927"/>
                </a:cubicBezTo>
                <a:cubicBezTo>
                  <a:pt x="4577" y="4927"/>
                  <a:pt x="4571" y="4921"/>
                  <a:pt x="4565" y="4927"/>
                </a:cubicBezTo>
                <a:cubicBezTo>
                  <a:pt x="4554" y="4927"/>
                  <a:pt x="4547" y="4921"/>
                  <a:pt x="4542" y="4927"/>
                </a:cubicBezTo>
                <a:cubicBezTo>
                  <a:pt x="4530" y="4933"/>
                  <a:pt x="4524" y="4945"/>
                  <a:pt x="4524" y="4963"/>
                </a:cubicBezTo>
                <a:cubicBezTo>
                  <a:pt x="4524" y="4975"/>
                  <a:pt x="4536" y="4986"/>
                  <a:pt x="4547" y="4992"/>
                </a:cubicBezTo>
                <a:cubicBezTo>
                  <a:pt x="4559" y="5004"/>
                  <a:pt x="4577" y="5004"/>
                  <a:pt x="4595" y="5004"/>
                </a:cubicBezTo>
                <a:cubicBezTo>
                  <a:pt x="4607" y="5004"/>
                  <a:pt x="4613" y="5004"/>
                  <a:pt x="4619" y="5004"/>
                </a:cubicBezTo>
                <a:cubicBezTo>
                  <a:pt x="4636" y="4998"/>
                  <a:pt x="4648" y="4980"/>
                  <a:pt x="4666" y="4975"/>
                </a:cubicBezTo>
                <a:cubicBezTo>
                  <a:pt x="4672" y="4975"/>
                  <a:pt x="4678" y="4975"/>
                  <a:pt x="4690" y="4975"/>
                </a:cubicBezTo>
                <a:cubicBezTo>
                  <a:pt x="4720" y="4975"/>
                  <a:pt x="4737" y="4986"/>
                  <a:pt x="4755" y="5004"/>
                </a:cubicBezTo>
                <a:cubicBezTo>
                  <a:pt x="4767" y="5010"/>
                  <a:pt x="4761" y="5022"/>
                  <a:pt x="4767" y="5028"/>
                </a:cubicBezTo>
                <a:cubicBezTo>
                  <a:pt x="4773" y="5034"/>
                  <a:pt x="4785" y="5034"/>
                  <a:pt x="4791" y="5034"/>
                </a:cubicBezTo>
                <a:cubicBezTo>
                  <a:pt x="4802" y="5034"/>
                  <a:pt x="4802" y="5046"/>
                  <a:pt x="4814" y="5046"/>
                </a:cubicBezTo>
                <a:cubicBezTo>
                  <a:pt x="4826" y="5046"/>
                  <a:pt x="4832" y="5040"/>
                  <a:pt x="4844" y="5046"/>
                </a:cubicBezTo>
                <a:cubicBezTo>
                  <a:pt x="4856" y="5046"/>
                  <a:pt x="4856" y="5063"/>
                  <a:pt x="4868" y="5069"/>
                </a:cubicBezTo>
                <a:cubicBezTo>
                  <a:pt x="4880" y="5081"/>
                  <a:pt x="4897" y="5093"/>
                  <a:pt x="4915" y="5093"/>
                </a:cubicBezTo>
                <a:lnTo>
                  <a:pt x="5093" y="5093"/>
                </a:lnTo>
                <a:close/>
                <a:moveTo>
                  <a:pt x="7850" y="1998"/>
                </a:moveTo>
                <a:lnTo>
                  <a:pt x="7850" y="1998"/>
                </a:lnTo>
                <a:cubicBezTo>
                  <a:pt x="7862" y="1992"/>
                  <a:pt x="7862" y="1986"/>
                  <a:pt x="7874" y="1986"/>
                </a:cubicBezTo>
                <a:cubicBezTo>
                  <a:pt x="7880" y="1986"/>
                  <a:pt x="7892" y="1986"/>
                  <a:pt x="7897" y="1986"/>
                </a:cubicBezTo>
                <a:cubicBezTo>
                  <a:pt x="7903" y="1986"/>
                  <a:pt x="7909" y="1998"/>
                  <a:pt x="7915" y="2004"/>
                </a:cubicBezTo>
                <a:cubicBezTo>
                  <a:pt x="7921" y="2010"/>
                  <a:pt x="7933" y="2004"/>
                  <a:pt x="7939" y="2016"/>
                </a:cubicBezTo>
                <a:cubicBezTo>
                  <a:pt x="7945" y="2022"/>
                  <a:pt x="7933" y="2034"/>
                  <a:pt x="7939" y="2040"/>
                </a:cubicBezTo>
                <a:cubicBezTo>
                  <a:pt x="7927" y="2040"/>
                  <a:pt x="7921" y="2034"/>
                  <a:pt x="7915" y="2034"/>
                </a:cubicBezTo>
                <a:cubicBezTo>
                  <a:pt x="7886" y="2034"/>
                  <a:pt x="7874" y="2034"/>
                  <a:pt x="7844" y="2034"/>
                </a:cubicBezTo>
                <a:cubicBezTo>
                  <a:pt x="7838" y="2034"/>
                  <a:pt x="7832" y="2040"/>
                  <a:pt x="7820" y="2040"/>
                </a:cubicBezTo>
                <a:cubicBezTo>
                  <a:pt x="7826" y="2075"/>
                  <a:pt x="7826" y="2075"/>
                  <a:pt x="7826" y="2075"/>
                </a:cubicBezTo>
                <a:cubicBezTo>
                  <a:pt x="7838" y="2075"/>
                  <a:pt x="7844" y="2069"/>
                  <a:pt x="7850" y="2069"/>
                </a:cubicBezTo>
                <a:cubicBezTo>
                  <a:pt x="7897" y="2069"/>
                  <a:pt x="7897" y="2069"/>
                  <a:pt x="7897" y="2069"/>
                </a:cubicBezTo>
                <a:lnTo>
                  <a:pt x="7903" y="2075"/>
                </a:lnTo>
                <a:cubicBezTo>
                  <a:pt x="7903" y="2123"/>
                  <a:pt x="7903" y="2123"/>
                  <a:pt x="7903" y="2123"/>
                </a:cubicBezTo>
                <a:cubicBezTo>
                  <a:pt x="7915" y="2146"/>
                  <a:pt x="7915" y="2146"/>
                  <a:pt x="7915" y="2146"/>
                </a:cubicBezTo>
                <a:cubicBezTo>
                  <a:pt x="7939" y="2146"/>
                  <a:pt x="7939" y="2146"/>
                  <a:pt x="7939" y="2146"/>
                </a:cubicBezTo>
                <a:cubicBezTo>
                  <a:pt x="7945" y="2146"/>
                  <a:pt x="7951" y="2141"/>
                  <a:pt x="7957" y="2141"/>
                </a:cubicBezTo>
                <a:cubicBezTo>
                  <a:pt x="7975" y="2141"/>
                  <a:pt x="7986" y="2141"/>
                  <a:pt x="8004" y="2141"/>
                </a:cubicBezTo>
                <a:cubicBezTo>
                  <a:pt x="8028" y="2141"/>
                  <a:pt x="8028" y="2141"/>
                  <a:pt x="8028" y="2141"/>
                </a:cubicBezTo>
                <a:cubicBezTo>
                  <a:pt x="8034" y="2141"/>
                  <a:pt x="8046" y="2134"/>
                  <a:pt x="8052" y="2141"/>
                </a:cubicBezTo>
                <a:cubicBezTo>
                  <a:pt x="8064" y="2146"/>
                  <a:pt x="8058" y="2158"/>
                  <a:pt x="8069" y="2164"/>
                </a:cubicBezTo>
                <a:cubicBezTo>
                  <a:pt x="8075" y="2164"/>
                  <a:pt x="8081" y="2170"/>
                  <a:pt x="8093" y="2176"/>
                </a:cubicBezTo>
                <a:cubicBezTo>
                  <a:pt x="8105" y="2176"/>
                  <a:pt x="8111" y="2176"/>
                  <a:pt x="8123" y="2176"/>
                </a:cubicBezTo>
                <a:cubicBezTo>
                  <a:pt x="8141" y="2176"/>
                  <a:pt x="8147" y="2176"/>
                  <a:pt x="8158" y="2176"/>
                </a:cubicBezTo>
                <a:cubicBezTo>
                  <a:pt x="8170" y="2170"/>
                  <a:pt x="8176" y="2164"/>
                  <a:pt x="8182" y="2158"/>
                </a:cubicBezTo>
                <a:cubicBezTo>
                  <a:pt x="8194" y="2146"/>
                  <a:pt x="8188" y="2134"/>
                  <a:pt x="8200" y="2129"/>
                </a:cubicBezTo>
                <a:cubicBezTo>
                  <a:pt x="8206" y="2123"/>
                  <a:pt x="8212" y="2117"/>
                  <a:pt x="8224" y="2111"/>
                </a:cubicBezTo>
                <a:cubicBezTo>
                  <a:pt x="8230" y="2111"/>
                  <a:pt x="8235" y="2111"/>
                  <a:pt x="8247" y="2111"/>
                </a:cubicBezTo>
                <a:cubicBezTo>
                  <a:pt x="8259" y="2105"/>
                  <a:pt x="8259" y="2093"/>
                  <a:pt x="8265" y="2087"/>
                </a:cubicBezTo>
                <a:cubicBezTo>
                  <a:pt x="8283" y="2081"/>
                  <a:pt x="8295" y="2075"/>
                  <a:pt x="8313" y="2069"/>
                </a:cubicBezTo>
                <a:cubicBezTo>
                  <a:pt x="8342" y="2069"/>
                  <a:pt x="8366" y="2069"/>
                  <a:pt x="8402" y="2069"/>
                </a:cubicBezTo>
                <a:cubicBezTo>
                  <a:pt x="8402" y="2028"/>
                  <a:pt x="8402" y="2028"/>
                  <a:pt x="8402" y="2028"/>
                </a:cubicBezTo>
                <a:cubicBezTo>
                  <a:pt x="8396" y="2016"/>
                  <a:pt x="8396" y="2004"/>
                  <a:pt x="8390" y="2004"/>
                </a:cubicBezTo>
                <a:cubicBezTo>
                  <a:pt x="8366" y="1992"/>
                  <a:pt x="8366" y="1992"/>
                  <a:pt x="8366" y="1992"/>
                </a:cubicBezTo>
                <a:cubicBezTo>
                  <a:pt x="8360" y="1986"/>
                  <a:pt x="8348" y="1992"/>
                  <a:pt x="8342" y="1992"/>
                </a:cubicBezTo>
                <a:cubicBezTo>
                  <a:pt x="8342" y="1980"/>
                  <a:pt x="8342" y="1975"/>
                  <a:pt x="8342" y="1968"/>
                </a:cubicBezTo>
                <a:cubicBezTo>
                  <a:pt x="8342" y="1957"/>
                  <a:pt x="8354" y="1957"/>
                  <a:pt x="8354" y="1945"/>
                </a:cubicBezTo>
                <a:cubicBezTo>
                  <a:pt x="8354" y="1933"/>
                  <a:pt x="8348" y="1927"/>
                  <a:pt x="8348" y="1915"/>
                </a:cubicBezTo>
                <a:cubicBezTo>
                  <a:pt x="8295" y="1915"/>
                  <a:pt x="8295" y="1915"/>
                  <a:pt x="8295" y="1915"/>
                </a:cubicBezTo>
                <a:cubicBezTo>
                  <a:pt x="8283" y="1915"/>
                  <a:pt x="8277" y="1921"/>
                  <a:pt x="8265" y="1921"/>
                </a:cubicBezTo>
                <a:cubicBezTo>
                  <a:pt x="8259" y="1927"/>
                  <a:pt x="8253" y="1933"/>
                  <a:pt x="8247" y="1939"/>
                </a:cubicBezTo>
                <a:cubicBezTo>
                  <a:pt x="8235" y="1945"/>
                  <a:pt x="8230" y="1951"/>
                  <a:pt x="8218" y="1951"/>
                </a:cubicBezTo>
                <a:cubicBezTo>
                  <a:pt x="8212" y="1951"/>
                  <a:pt x="8212" y="1963"/>
                  <a:pt x="8206" y="1963"/>
                </a:cubicBezTo>
                <a:cubicBezTo>
                  <a:pt x="8194" y="1963"/>
                  <a:pt x="8188" y="1957"/>
                  <a:pt x="8182" y="1957"/>
                </a:cubicBezTo>
                <a:cubicBezTo>
                  <a:pt x="8164" y="1957"/>
                  <a:pt x="8152" y="1951"/>
                  <a:pt x="8135" y="1951"/>
                </a:cubicBezTo>
                <a:cubicBezTo>
                  <a:pt x="8117" y="1951"/>
                  <a:pt x="8105" y="1957"/>
                  <a:pt x="8093" y="1957"/>
                </a:cubicBezTo>
                <a:cubicBezTo>
                  <a:pt x="8069" y="1963"/>
                  <a:pt x="8064" y="1980"/>
                  <a:pt x="8040" y="1980"/>
                </a:cubicBezTo>
                <a:cubicBezTo>
                  <a:pt x="7992" y="1980"/>
                  <a:pt x="7992" y="1980"/>
                  <a:pt x="7992" y="1980"/>
                </a:cubicBezTo>
                <a:cubicBezTo>
                  <a:pt x="7992" y="1957"/>
                  <a:pt x="7992" y="1957"/>
                  <a:pt x="7992" y="1957"/>
                </a:cubicBezTo>
                <a:cubicBezTo>
                  <a:pt x="7992" y="1933"/>
                  <a:pt x="7992" y="1933"/>
                  <a:pt x="7992" y="1933"/>
                </a:cubicBezTo>
                <a:cubicBezTo>
                  <a:pt x="7992" y="1921"/>
                  <a:pt x="7980" y="1921"/>
                  <a:pt x="7975" y="1909"/>
                </a:cubicBezTo>
                <a:cubicBezTo>
                  <a:pt x="7957" y="1915"/>
                  <a:pt x="7957" y="1915"/>
                  <a:pt x="7957" y="1915"/>
                </a:cubicBezTo>
                <a:cubicBezTo>
                  <a:pt x="7957" y="1939"/>
                  <a:pt x="7957" y="1939"/>
                  <a:pt x="7957" y="1939"/>
                </a:cubicBezTo>
                <a:cubicBezTo>
                  <a:pt x="7939" y="1933"/>
                  <a:pt x="7933" y="1927"/>
                  <a:pt x="7921" y="1927"/>
                </a:cubicBezTo>
                <a:cubicBezTo>
                  <a:pt x="7909" y="1927"/>
                  <a:pt x="7897" y="1933"/>
                  <a:pt x="7886" y="1933"/>
                </a:cubicBezTo>
                <a:cubicBezTo>
                  <a:pt x="7880" y="1933"/>
                  <a:pt x="7868" y="1933"/>
                  <a:pt x="7862" y="1933"/>
                </a:cubicBezTo>
                <a:cubicBezTo>
                  <a:pt x="7856" y="1939"/>
                  <a:pt x="7844" y="1939"/>
                  <a:pt x="7838" y="1945"/>
                </a:cubicBezTo>
                <a:cubicBezTo>
                  <a:pt x="7832" y="1951"/>
                  <a:pt x="7820" y="1957"/>
                  <a:pt x="7820" y="1968"/>
                </a:cubicBezTo>
                <a:cubicBezTo>
                  <a:pt x="7820" y="1980"/>
                  <a:pt x="7826" y="1986"/>
                  <a:pt x="7826" y="1998"/>
                </a:cubicBezTo>
                <a:cubicBezTo>
                  <a:pt x="7838" y="1992"/>
                  <a:pt x="7844" y="1998"/>
                  <a:pt x="7850" y="1998"/>
                </a:cubicBezTo>
                <a:close/>
                <a:moveTo>
                  <a:pt x="6095" y="3137"/>
                </a:moveTo>
                <a:lnTo>
                  <a:pt x="6095" y="3137"/>
                </a:lnTo>
                <a:cubicBezTo>
                  <a:pt x="6083" y="3142"/>
                  <a:pt x="6077" y="3142"/>
                  <a:pt x="6071" y="3148"/>
                </a:cubicBezTo>
                <a:cubicBezTo>
                  <a:pt x="6065" y="3154"/>
                  <a:pt x="6071" y="3166"/>
                  <a:pt x="6071" y="3172"/>
                </a:cubicBezTo>
                <a:cubicBezTo>
                  <a:pt x="6065" y="3184"/>
                  <a:pt x="6065" y="3190"/>
                  <a:pt x="6065" y="3202"/>
                </a:cubicBezTo>
                <a:cubicBezTo>
                  <a:pt x="6065" y="3214"/>
                  <a:pt x="6054" y="3214"/>
                  <a:pt x="6048" y="3225"/>
                </a:cubicBezTo>
                <a:cubicBezTo>
                  <a:pt x="6042" y="3231"/>
                  <a:pt x="6036" y="3237"/>
                  <a:pt x="6030" y="3249"/>
                </a:cubicBezTo>
                <a:cubicBezTo>
                  <a:pt x="6018" y="3261"/>
                  <a:pt x="6006" y="3279"/>
                  <a:pt x="5988" y="3291"/>
                </a:cubicBezTo>
                <a:cubicBezTo>
                  <a:pt x="5965" y="3314"/>
                  <a:pt x="5947" y="3332"/>
                  <a:pt x="5947" y="3368"/>
                </a:cubicBezTo>
                <a:cubicBezTo>
                  <a:pt x="5947" y="3380"/>
                  <a:pt x="5953" y="3386"/>
                  <a:pt x="5953" y="3397"/>
                </a:cubicBezTo>
                <a:cubicBezTo>
                  <a:pt x="6113" y="3397"/>
                  <a:pt x="6113" y="3397"/>
                  <a:pt x="6113" y="3397"/>
                </a:cubicBezTo>
                <a:cubicBezTo>
                  <a:pt x="6136" y="3397"/>
                  <a:pt x="6148" y="3415"/>
                  <a:pt x="6160" y="3427"/>
                </a:cubicBezTo>
                <a:cubicBezTo>
                  <a:pt x="6178" y="3445"/>
                  <a:pt x="6184" y="3457"/>
                  <a:pt x="6208" y="3463"/>
                </a:cubicBezTo>
                <a:cubicBezTo>
                  <a:pt x="6214" y="3457"/>
                  <a:pt x="6225" y="3457"/>
                  <a:pt x="6231" y="3445"/>
                </a:cubicBezTo>
                <a:cubicBezTo>
                  <a:pt x="6231" y="3433"/>
                  <a:pt x="6231" y="3415"/>
                  <a:pt x="6231" y="3403"/>
                </a:cubicBezTo>
                <a:cubicBezTo>
                  <a:pt x="6231" y="3391"/>
                  <a:pt x="6225" y="3386"/>
                  <a:pt x="6225" y="3380"/>
                </a:cubicBezTo>
                <a:cubicBezTo>
                  <a:pt x="6225" y="3356"/>
                  <a:pt x="6237" y="3350"/>
                  <a:pt x="6249" y="3332"/>
                </a:cubicBezTo>
                <a:cubicBezTo>
                  <a:pt x="6243" y="3309"/>
                  <a:pt x="6243" y="3309"/>
                  <a:pt x="6243" y="3309"/>
                </a:cubicBezTo>
                <a:cubicBezTo>
                  <a:pt x="6231" y="3309"/>
                  <a:pt x="6225" y="3314"/>
                  <a:pt x="6220" y="3309"/>
                </a:cubicBezTo>
                <a:cubicBezTo>
                  <a:pt x="6202" y="3303"/>
                  <a:pt x="6190" y="3291"/>
                  <a:pt x="6172" y="3279"/>
                </a:cubicBezTo>
                <a:cubicBezTo>
                  <a:pt x="6160" y="3273"/>
                  <a:pt x="6160" y="3261"/>
                  <a:pt x="6148" y="3261"/>
                </a:cubicBezTo>
                <a:cubicBezTo>
                  <a:pt x="6143" y="3255"/>
                  <a:pt x="6136" y="3255"/>
                  <a:pt x="6125" y="3255"/>
                </a:cubicBezTo>
                <a:cubicBezTo>
                  <a:pt x="6119" y="3249"/>
                  <a:pt x="6113" y="3255"/>
                  <a:pt x="6107" y="3255"/>
                </a:cubicBezTo>
                <a:cubicBezTo>
                  <a:pt x="6095" y="3249"/>
                  <a:pt x="6089" y="3243"/>
                  <a:pt x="6083" y="3243"/>
                </a:cubicBezTo>
                <a:cubicBezTo>
                  <a:pt x="6089" y="3225"/>
                  <a:pt x="6089" y="3208"/>
                  <a:pt x="6101" y="3196"/>
                </a:cubicBezTo>
                <a:cubicBezTo>
                  <a:pt x="6101" y="3190"/>
                  <a:pt x="6119" y="3190"/>
                  <a:pt x="6119" y="3184"/>
                </a:cubicBezTo>
                <a:cubicBezTo>
                  <a:pt x="6125" y="3178"/>
                  <a:pt x="6125" y="3172"/>
                  <a:pt x="6125" y="3160"/>
                </a:cubicBezTo>
                <a:cubicBezTo>
                  <a:pt x="6125" y="3148"/>
                  <a:pt x="6119" y="3148"/>
                  <a:pt x="6113" y="3137"/>
                </a:cubicBezTo>
                <a:cubicBezTo>
                  <a:pt x="6107" y="3142"/>
                  <a:pt x="6101" y="3137"/>
                  <a:pt x="6095" y="3137"/>
                </a:cubicBezTo>
                <a:close/>
                <a:moveTo>
                  <a:pt x="5787" y="3261"/>
                </a:moveTo>
                <a:lnTo>
                  <a:pt x="5787" y="3261"/>
                </a:lnTo>
                <a:cubicBezTo>
                  <a:pt x="5775" y="3261"/>
                  <a:pt x="5769" y="3255"/>
                  <a:pt x="5763" y="3255"/>
                </a:cubicBezTo>
                <a:cubicBezTo>
                  <a:pt x="5757" y="3249"/>
                  <a:pt x="5745" y="3255"/>
                  <a:pt x="5739" y="3255"/>
                </a:cubicBezTo>
                <a:cubicBezTo>
                  <a:pt x="5727" y="3249"/>
                  <a:pt x="5727" y="3243"/>
                  <a:pt x="5716" y="3243"/>
                </a:cubicBezTo>
                <a:cubicBezTo>
                  <a:pt x="5704" y="3237"/>
                  <a:pt x="5704" y="3225"/>
                  <a:pt x="5692" y="3220"/>
                </a:cubicBezTo>
                <a:cubicBezTo>
                  <a:pt x="5686" y="3214"/>
                  <a:pt x="5680" y="3220"/>
                  <a:pt x="5668" y="3220"/>
                </a:cubicBezTo>
                <a:cubicBezTo>
                  <a:pt x="5650" y="3231"/>
                  <a:pt x="5650" y="3231"/>
                  <a:pt x="5650" y="3231"/>
                </a:cubicBezTo>
                <a:cubicBezTo>
                  <a:pt x="5656" y="3231"/>
                  <a:pt x="5662" y="3237"/>
                  <a:pt x="5668" y="3243"/>
                </a:cubicBezTo>
                <a:cubicBezTo>
                  <a:pt x="5680" y="3249"/>
                  <a:pt x="5680" y="3261"/>
                  <a:pt x="5686" y="3261"/>
                </a:cubicBezTo>
                <a:cubicBezTo>
                  <a:pt x="5692" y="3267"/>
                  <a:pt x="5704" y="3273"/>
                  <a:pt x="5710" y="3279"/>
                </a:cubicBezTo>
                <a:cubicBezTo>
                  <a:pt x="5722" y="3291"/>
                  <a:pt x="5727" y="3303"/>
                  <a:pt x="5745" y="3303"/>
                </a:cubicBezTo>
                <a:cubicBezTo>
                  <a:pt x="5757" y="3303"/>
                  <a:pt x="5763" y="3291"/>
                  <a:pt x="5775" y="3279"/>
                </a:cubicBezTo>
                <a:cubicBezTo>
                  <a:pt x="5775" y="3279"/>
                  <a:pt x="5781" y="3267"/>
                  <a:pt x="5787" y="3261"/>
                </a:cubicBezTo>
                <a:close/>
                <a:moveTo>
                  <a:pt x="7393" y="1731"/>
                </a:moveTo>
                <a:lnTo>
                  <a:pt x="7393" y="1731"/>
                </a:lnTo>
                <a:cubicBezTo>
                  <a:pt x="7400" y="1731"/>
                  <a:pt x="7400" y="1731"/>
                  <a:pt x="7400" y="1731"/>
                </a:cubicBezTo>
                <a:cubicBezTo>
                  <a:pt x="7405" y="1731"/>
                  <a:pt x="7405" y="1731"/>
                  <a:pt x="7411" y="1731"/>
                </a:cubicBezTo>
                <a:lnTo>
                  <a:pt x="7411" y="1731"/>
                </a:lnTo>
                <a:cubicBezTo>
                  <a:pt x="7411" y="1731"/>
                  <a:pt x="7411" y="1731"/>
                  <a:pt x="7417" y="1731"/>
                </a:cubicBezTo>
                <a:lnTo>
                  <a:pt x="7417" y="1731"/>
                </a:lnTo>
                <a:cubicBezTo>
                  <a:pt x="7423" y="1737"/>
                  <a:pt x="7423" y="1737"/>
                  <a:pt x="7423" y="1737"/>
                </a:cubicBezTo>
                <a:cubicBezTo>
                  <a:pt x="7423" y="1737"/>
                  <a:pt x="7423" y="1737"/>
                  <a:pt x="7429" y="1737"/>
                </a:cubicBezTo>
                <a:cubicBezTo>
                  <a:pt x="7429" y="1743"/>
                  <a:pt x="7429" y="1743"/>
                  <a:pt x="7435" y="1743"/>
                </a:cubicBezTo>
                <a:cubicBezTo>
                  <a:pt x="7435" y="1749"/>
                  <a:pt x="7435" y="1749"/>
                  <a:pt x="7435" y="1749"/>
                </a:cubicBezTo>
                <a:cubicBezTo>
                  <a:pt x="7441" y="1749"/>
                  <a:pt x="7447" y="1749"/>
                  <a:pt x="7447" y="1749"/>
                </a:cubicBezTo>
                <a:cubicBezTo>
                  <a:pt x="7459" y="1749"/>
                  <a:pt x="7465" y="1749"/>
                  <a:pt x="7471" y="1749"/>
                </a:cubicBezTo>
                <a:cubicBezTo>
                  <a:pt x="7482" y="1755"/>
                  <a:pt x="7488" y="1761"/>
                  <a:pt x="7494" y="1767"/>
                </a:cubicBezTo>
                <a:cubicBezTo>
                  <a:pt x="7506" y="1773"/>
                  <a:pt x="7512" y="1767"/>
                  <a:pt x="7524" y="1767"/>
                </a:cubicBezTo>
                <a:cubicBezTo>
                  <a:pt x="7530" y="1767"/>
                  <a:pt x="7536" y="1767"/>
                  <a:pt x="7542" y="1767"/>
                </a:cubicBezTo>
                <a:cubicBezTo>
                  <a:pt x="7548" y="1767"/>
                  <a:pt x="7548" y="1761"/>
                  <a:pt x="7554" y="1761"/>
                </a:cubicBezTo>
                <a:cubicBezTo>
                  <a:pt x="7566" y="1761"/>
                  <a:pt x="7571" y="1755"/>
                  <a:pt x="7577" y="1749"/>
                </a:cubicBezTo>
                <a:cubicBezTo>
                  <a:pt x="7583" y="1743"/>
                  <a:pt x="7589" y="1743"/>
                  <a:pt x="7595" y="1737"/>
                </a:cubicBezTo>
                <a:cubicBezTo>
                  <a:pt x="7595" y="1731"/>
                  <a:pt x="7595" y="1725"/>
                  <a:pt x="7601" y="1725"/>
                </a:cubicBezTo>
                <a:cubicBezTo>
                  <a:pt x="7613" y="1720"/>
                  <a:pt x="7619" y="1714"/>
                  <a:pt x="7625" y="1714"/>
                </a:cubicBezTo>
                <a:cubicBezTo>
                  <a:pt x="7631" y="1708"/>
                  <a:pt x="7643" y="1714"/>
                  <a:pt x="7648" y="1714"/>
                </a:cubicBezTo>
                <a:cubicBezTo>
                  <a:pt x="7654" y="1714"/>
                  <a:pt x="7654" y="1708"/>
                  <a:pt x="7660" y="1708"/>
                </a:cubicBezTo>
                <a:cubicBezTo>
                  <a:pt x="7666" y="1708"/>
                  <a:pt x="7672" y="1702"/>
                  <a:pt x="7672" y="1702"/>
                </a:cubicBezTo>
                <a:cubicBezTo>
                  <a:pt x="7678" y="1702"/>
                  <a:pt x="7684" y="1702"/>
                  <a:pt x="7690" y="1702"/>
                </a:cubicBezTo>
                <a:cubicBezTo>
                  <a:pt x="7690" y="1702"/>
                  <a:pt x="7696" y="1696"/>
                  <a:pt x="7702" y="1696"/>
                </a:cubicBezTo>
                <a:cubicBezTo>
                  <a:pt x="7702" y="1696"/>
                  <a:pt x="7708" y="1690"/>
                  <a:pt x="7714" y="1690"/>
                </a:cubicBezTo>
                <a:cubicBezTo>
                  <a:pt x="7714" y="1690"/>
                  <a:pt x="7720" y="1690"/>
                  <a:pt x="7726" y="1690"/>
                </a:cubicBezTo>
                <a:lnTo>
                  <a:pt x="7732" y="1684"/>
                </a:lnTo>
                <a:cubicBezTo>
                  <a:pt x="7737" y="1678"/>
                  <a:pt x="7743" y="1678"/>
                  <a:pt x="7743" y="1678"/>
                </a:cubicBezTo>
                <a:cubicBezTo>
                  <a:pt x="7749" y="1672"/>
                  <a:pt x="7749" y="1666"/>
                  <a:pt x="7755" y="1666"/>
                </a:cubicBezTo>
                <a:cubicBezTo>
                  <a:pt x="7761" y="1660"/>
                  <a:pt x="7761" y="1654"/>
                  <a:pt x="7767" y="1648"/>
                </a:cubicBezTo>
                <a:cubicBezTo>
                  <a:pt x="7767" y="1648"/>
                  <a:pt x="7773" y="1642"/>
                  <a:pt x="7779" y="1636"/>
                </a:cubicBezTo>
                <a:cubicBezTo>
                  <a:pt x="7785" y="1625"/>
                  <a:pt x="7791" y="1619"/>
                  <a:pt x="7803" y="1619"/>
                </a:cubicBezTo>
                <a:cubicBezTo>
                  <a:pt x="7862" y="1619"/>
                  <a:pt x="7862" y="1619"/>
                  <a:pt x="7862" y="1619"/>
                </a:cubicBezTo>
                <a:cubicBezTo>
                  <a:pt x="7868" y="1619"/>
                  <a:pt x="7874" y="1613"/>
                  <a:pt x="7880" y="1607"/>
                </a:cubicBezTo>
                <a:cubicBezTo>
                  <a:pt x="7886" y="1607"/>
                  <a:pt x="7892" y="1601"/>
                  <a:pt x="7892" y="1595"/>
                </a:cubicBezTo>
                <a:cubicBezTo>
                  <a:pt x="7897" y="1595"/>
                  <a:pt x="7903" y="1589"/>
                  <a:pt x="7909" y="1583"/>
                </a:cubicBezTo>
                <a:cubicBezTo>
                  <a:pt x="7909" y="1583"/>
                  <a:pt x="7909" y="1577"/>
                  <a:pt x="7909" y="1571"/>
                </a:cubicBezTo>
                <a:cubicBezTo>
                  <a:pt x="7897" y="1571"/>
                  <a:pt x="7897" y="1571"/>
                  <a:pt x="7897" y="1571"/>
                </a:cubicBezTo>
                <a:cubicBezTo>
                  <a:pt x="7886" y="1577"/>
                  <a:pt x="7880" y="1577"/>
                  <a:pt x="7874" y="1583"/>
                </a:cubicBezTo>
                <a:cubicBezTo>
                  <a:pt x="7874" y="1589"/>
                  <a:pt x="7874" y="1595"/>
                  <a:pt x="7874" y="1595"/>
                </a:cubicBezTo>
                <a:cubicBezTo>
                  <a:pt x="7868" y="1601"/>
                  <a:pt x="7862" y="1601"/>
                  <a:pt x="7850" y="1601"/>
                </a:cubicBezTo>
                <a:cubicBezTo>
                  <a:pt x="7844" y="1601"/>
                  <a:pt x="7844" y="1601"/>
                  <a:pt x="7844" y="1601"/>
                </a:cubicBezTo>
                <a:cubicBezTo>
                  <a:pt x="7838" y="1601"/>
                  <a:pt x="7826" y="1595"/>
                  <a:pt x="7820" y="1589"/>
                </a:cubicBezTo>
                <a:cubicBezTo>
                  <a:pt x="7814" y="1583"/>
                  <a:pt x="7814" y="1571"/>
                  <a:pt x="7803" y="1571"/>
                </a:cubicBezTo>
                <a:cubicBezTo>
                  <a:pt x="7803" y="1565"/>
                  <a:pt x="7797" y="1571"/>
                  <a:pt x="7797" y="1571"/>
                </a:cubicBezTo>
                <a:cubicBezTo>
                  <a:pt x="7785" y="1571"/>
                  <a:pt x="7785" y="1571"/>
                  <a:pt x="7785" y="1571"/>
                </a:cubicBezTo>
                <a:cubicBezTo>
                  <a:pt x="7761" y="1571"/>
                  <a:pt x="7749" y="1571"/>
                  <a:pt x="7732" y="1565"/>
                </a:cubicBezTo>
                <a:cubicBezTo>
                  <a:pt x="7732" y="1559"/>
                  <a:pt x="7726" y="1559"/>
                  <a:pt x="7726" y="1559"/>
                </a:cubicBezTo>
                <a:cubicBezTo>
                  <a:pt x="7720" y="1559"/>
                  <a:pt x="7714" y="1554"/>
                  <a:pt x="7714" y="1554"/>
                </a:cubicBezTo>
                <a:cubicBezTo>
                  <a:pt x="7708" y="1548"/>
                  <a:pt x="7702" y="1548"/>
                  <a:pt x="7702" y="1542"/>
                </a:cubicBezTo>
                <a:cubicBezTo>
                  <a:pt x="7696" y="1536"/>
                  <a:pt x="7696" y="1536"/>
                  <a:pt x="7696" y="1530"/>
                </a:cubicBezTo>
                <a:cubicBezTo>
                  <a:pt x="7696" y="1506"/>
                  <a:pt x="7696" y="1506"/>
                  <a:pt x="7696" y="1506"/>
                </a:cubicBezTo>
                <a:cubicBezTo>
                  <a:pt x="7708" y="1506"/>
                  <a:pt x="7708" y="1500"/>
                  <a:pt x="7720" y="1500"/>
                </a:cubicBezTo>
                <a:cubicBezTo>
                  <a:pt x="7732" y="1500"/>
                  <a:pt x="7737" y="1506"/>
                  <a:pt x="7749" y="1500"/>
                </a:cubicBezTo>
                <a:cubicBezTo>
                  <a:pt x="7755" y="1500"/>
                  <a:pt x="7761" y="1500"/>
                  <a:pt x="7761" y="1500"/>
                </a:cubicBezTo>
                <a:cubicBezTo>
                  <a:pt x="7773" y="1500"/>
                  <a:pt x="7779" y="1500"/>
                  <a:pt x="7791" y="1494"/>
                </a:cubicBezTo>
                <a:cubicBezTo>
                  <a:pt x="7797" y="1488"/>
                  <a:pt x="7803" y="1482"/>
                  <a:pt x="7809" y="1470"/>
                </a:cubicBezTo>
                <a:cubicBezTo>
                  <a:pt x="7814" y="1470"/>
                  <a:pt x="7814" y="1470"/>
                  <a:pt x="7820" y="1476"/>
                </a:cubicBezTo>
                <a:cubicBezTo>
                  <a:pt x="7826" y="1476"/>
                  <a:pt x="7826" y="1482"/>
                  <a:pt x="7826" y="1488"/>
                </a:cubicBezTo>
                <a:cubicBezTo>
                  <a:pt x="7832" y="1494"/>
                  <a:pt x="7826" y="1506"/>
                  <a:pt x="7826" y="1512"/>
                </a:cubicBezTo>
                <a:cubicBezTo>
                  <a:pt x="7826" y="1518"/>
                  <a:pt x="7832" y="1524"/>
                  <a:pt x="7832" y="1524"/>
                </a:cubicBezTo>
                <a:cubicBezTo>
                  <a:pt x="7838" y="1530"/>
                  <a:pt x="7838" y="1536"/>
                  <a:pt x="7838" y="1536"/>
                </a:cubicBezTo>
                <a:cubicBezTo>
                  <a:pt x="7844" y="1548"/>
                  <a:pt x="7856" y="1548"/>
                  <a:pt x="7868" y="1548"/>
                </a:cubicBezTo>
                <a:cubicBezTo>
                  <a:pt x="7874" y="1548"/>
                  <a:pt x="7874" y="1548"/>
                  <a:pt x="7880" y="1542"/>
                </a:cubicBezTo>
                <a:cubicBezTo>
                  <a:pt x="7880" y="1536"/>
                  <a:pt x="7880" y="1530"/>
                  <a:pt x="7880" y="1530"/>
                </a:cubicBezTo>
                <a:cubicBezTo>
                  <a:pt x="7886" y="1518"/>
                  <a:pt x="7897" y="1518"/>
                  <a:pt x="7903" y="1512"/>
                </a:cubicBezTo>
                <a:cubicBezTo>
                  <a:pt x="7915" y="1512"/>
                  <a:pt x="7921" y="1512"/>
                  <a:pt x="7927" y="1512"/>
                </a:cubicBezTo>
                <a:cubicBezTo>
                  <a:pt x="7939" y="1512"/>
                  <a:pt x="7945" y="1512"/>
                  <a:pt x="7957" y="1512"/>
                </a:cubicBezTo>
                <a:cubicBezTo>
                  <a:pt x="7957" y="1512"/>
                  <a:pt x="7963" y="1512"/>
                  <a:pt x="7963" y="1506"/>
                </a:cubicBezTo>
                <a:cubicBezTo>
                  <a:pt x="7963" y="1500"/>
                  <a:pt x="7963" y="1494"/>
                  <a:pt x="7963" y="1488"/>
                </a:cubicBezTo>
                <a:cubicBezTo>
                  <a:pt x="7963" y="1476"/>
                  <a:pt x="7957" y="1470"/>
                  <a:pt x="7951" y="1459"/>
                </a:cubicBezTo>
                <a:cubicBezTo>
                  <a:pt x="7951" y="1453"/>
                  <a:pt x="7945" y="1447"/>
                  <a:pt x="7945" y="1447"/>
                </a:cubicBezTo>
                <a:cubicBezTo>
                  <a:pt x="7933" y="1441"/>
                  <a:pt x="7927" y="1441"/>
                  <a:pt x="7921" y="1435"/>
                </a:cubicBezTo>
                <a:cubicBezTo>
                  <a:pt x="7909" y="1429"/>
                  <a:pt x="7903" y="1423"/>
                  <a:pt x="7897" y="1417"/>
                </a:cubicBezTo>
                <a:cubicBezTo>
                  <a:pt x="7897" y="1405"/>
                  <a:pt x="7903" y="1399"/>
                  <a:pt x="7897" y="1393"/>
                </a:cubicBezTo>
                <a:cubicBezTo>
                  <a:pt x="7897" y="1387"/>
                  <a:pt x="7892" y="1387"/>
                  <a:pt x="7886" y="1387"/>
                </a:cubicBezTo>
                <a:cubicBezTo>
                  <a:pt x="7886" y="1382"/>
                  <a:pt x="7886" y="1376"/>
                  <a:pt x="7886" y="1376"/>
                </a:cubicBezTo>
                <a:cubicBezTo>
                  <a:pt x="7886" y="1370"/>
                  <a:pt x="7886" y="1364"/>
                  <a:pt x="7886" y="1364"/>
                </a:cubicBezTo>
                <a:cubicBezTo>
                  <a:pt x="7886" y="1358"/>
                  <a:pt x="7880" y="1358"/>
                  <a:pt x="7874" y="1358"/>
                </a:cubicBezTo>
                <a:cubicBezTo>
                  <a:pt x="7868" y="1352"/>
                  <a:pt x="7862" y="1352"/>
                  <a:pt x="7850" y="1346"/>
                </a:cubicBezTo>
                <a:cubicBezTo>
                  <a:pt x="7844" y="1346"/>
                  <a:pt x="7844" y="1340"/>
                  <a:pt x="7838" y="1340"/>
                </a:cubicBezTo>
                <a:cubicBezTo>
                  <a:pt x="7844" y="1334"/>
                  <a:pt x="7844" y="1334"/>
                  <a:pt x="7850" y="1328"/>
                </a:cubicBezTo>
                <a:cubicBezTo>
                  <a:pt x="7850" y="1328"/>
                  <a:pt x="7856" y="1328"/>
                  <a:pt x="7862" y="1328"/>
                </a:cubicBezTo>
                <a:cubicBezTo>
                  <a:pt x="7868" y="1328"/>
                  <a:pt x="7874" y="1340"/>
                  <a:pt x="7880" y="1346"/>
                </a:cubicBezTo>
                <a:cubicBezTo>
                  <a:pt x="7886" y="1346"/>
                  <a:pt x="7880" y="1358"/>
                  <a:pt x="7886" y="1358"/>
                </a:cubicBezTo>
                <a:cubicBezTo>
                  <a:pt x="7892" y="1358"/>
                  <a:pt x="7892" y="1358"/>
                  <a:pt x="7897" y="1358"/>
                </a:cubicBezTo>
                <a:cubicBezTo>
                  <a:pt x="7909" y="1358"/>
                  <a:pt x="7909" y="1358"/>
                  <a:pt x="7909" y="1358"/>
                </a:cubicBezTo>
                <a:cubicBezTo>
                  <a:pt x="7915" y="1358"/>
                  <a:pt x="7921" y="1352"/>
                  <a:pt x="7921" y="1352"/>
                </a:cubicBezTo>
                <a:cubicBezTo>
                  <a:pt x="7927" y="1352"/>
                  <a:pt x="7927" y="1358"/>
                  <a:pt x="7933" y="1358"/>
                </a:cubicBezTo>
                <a:cubicBezTo>
                  <a:pt x="7939" y="1340"/>
                  <a:pt x="7939" y="1328"/>
                  <a:pt x="7939" y="1310"/>
                </a:cubicBezTo>
                <a:cubicBezTo>
                  <a:pt x="7939" y="1299"/>
                  <a:pt x="7939" y="1299"/>
                  <a:pt x="7939" y="1299"/>
                </a:cubicBezTo>
                <a:cubicBezTo>
                  <a:pt x="7939" y="1299"/>
                  <a:pt x="7939" y="1293"/>
                  <a:pt x="7939" y="1287"/>
                </a:cubicBezTo>
                <a:cubicBezTo>
                  <a:pt x="7939" y="1287"/>
                  <a:pt x="7945" y="1281"/>
                  <a:pt x="7945" y="1275"/>
                </a:cubicBezTo>
                <a:cubicBezTo>
                  <a:pt x="7945" y="1275"/>
                  <a:pt x="7945" y="1269"/>
                  <a:pt x="7945" y="1263"/>
                </a:cubicBezTo>
                <a:cubicBezTo>
                  <a:pt x="7939" y="1263"/>
                  <a:pt x="7933" y="1263"/>
                  <a:pt x="7933" y="1263"/>
                </a:cubicBezTo>
                <a:cubicBezTo>
                  <a:pt x="7921" y="1257"/>
                  <a:pt x="7915" y="1257"/>
                  <a:pt x="7909" y="1257"/>
                </a:cubicBezTo>
                <a:cubicBezTo>
                  <a:pt x="7897" y="1257"/>
                  <a:pt x="7892" y="1251"/>
                  <a:pt x="7880" y="1257"/>
                </a:cubicBezTo>
                <a:cubicBezTo>
                  <a:pt x="7880" y="1257"/>
                  <a:pt x="7880" y="1263"/>
                  <a:pt x="7880" y="1269"/>
                </a:cubicBezTo>
                <a:cubicBezTo>
                  <a:pt x="7874" y="1269"/>
                  <a:pt x="7868" y="1269"/>
                  <a:pt x="7862" y="1269"/>
                </a:cubicBezTo>
                <a:cubicBezTo>
                  <a:pt x="7826" y="1269"/>
                  <a:pt x="7826" y="1269"/>
                  <a:pt x="7826" y="1269"/>
                </a:cubicBezTo>
                <a:cubicBezTo>
                  <a:pt x="7832" y="1263"/>
                  <a:pt x="7832" y="1257"/>
                  <a:pt x="7838" y="1257"/>
                </a:cubicBezTo>
                <a:cubicBezTo>
                  <a:pt x="7838" y="1251"/>
                  <a:pt x="7844" y="1251"/>
                  <a:pt x="7850" y="1251"/>
                </a:cubicBezTo>
                <a:cubicBezTo>
                  <a:pt x="7850" y="1251"/>
                  <a:pt x="7856" y="1245"/>
                  <a:pt x="7862" y="1245"/>
                </a:cubicBezTo>
                <a:cubicBezTo>
                  <a:pt x="7862" y="1245"/>
                  <a:pt x="7856" y="1239"/>
                  <a:pt x="7862" y="1233"/>
                </a:cubicBezTo>
                <a:cubicBezTo>
                  <a:pt x="7850" y="1233"/>
                  <a:pt x="7844" y="1227"/>
                  <a:pt x="7838" y="1227"/>
                </a:cubicBezTo>
                <a:cubicBezTo>
                  <a:pt x="7832" y="1227"/>
                  <a:pt x="7832" y="1221"/>
                  <a:pt x="7826" y="1221"/>
                </a:cubicBezTo>
                <a:cubicBezTo>
                  <a:pt x="7832" y="1210"/>
                  <a:pt x="7832" y="1210"/>
                  <a:pt x="7832" y="1210"/>
                </a:cubicBezTo>
                <a:cubicBezTo>
                  <a:pt x="7880" y="1210"/>
                  <a:pt x="7880" y="1210"/>
                  <a:pt x="7880" y="1210"/>
                </a:cubicBezTo>
                <a:cubicBezTo>
                  <a:pt x="7880" y="1245"/>
                  <a:pt x="7880" y="1245"/>
                  <a:pt x="7880" y="1245"/>
                </a:cubicBezTo>
                <a:cubicBezTo>
                  <a:pt x="7927" y="1245"/>
                  <a:pt x="7927" y="1245"/>
                  <a:pt x="7927" y="1245"/>
                </a:cubicBezTo>
                <a:cubicBezTo>
                  <a:pt x="7933" y="1245"/>
                  <a:pt x="7939" y="1245"/>
                  <a:pt x="7939" y="1239"/>
                </a:cubicBezTo>
                <a:cubicBezTo>
                  <a:pt x="7945" y="1239"/>
                  <a:pt x="7939" y="1233"/>
                  <a:pt x="7945" y="1227"/>
                </a:cubicBezTo>
                <a:cubicBezTo>
                  <a:pt x="7951" y="1227"/>
                  <a:pt x="7963" y="1227"/>
                  <a:pt x="7969" y="1227"/>
                </a:cubicBezTo>
                <a:cubicBezTo>
                  <a:pt x="7980" y="1227"/>
                  <a:pt x="7980" y="1227"/>
                  <a:pt x="7980" y="1227"/>
                </a:cubicBezTo>
                <a:cubicBezTo>
                  <a:pt x="7998" y="1227"/>
                  <a:pt x="7998" y="1239"/>
                  <a:pt x="8016" y="1239"/>
                </a:cubicBezTo>
                <a:cubicBezTo>
                  <a:pt x="8022" y="1239"/>
                  <a:pt x="8028" y="1233"/>
                  <a:pt x="8034" y="1233"/>
                </a:cubicBezTo>
                <a:cubicBezTo>
                  <a:pt x="8034" y="1227"/>
                  <a:pt x="8034" y="1221"/>
                  <a:pt x="8040" y="1221"/>
                </a:cubicBezTo>
                <a:cubicBezTo>
                  <a:pt x="8046" y="1215"/>
                  <a:pt x="8052" y="1215"/>
                  <a:pt x="8052" y="1210"/>
                </a:cubicBezTo>
                <a:cubicBezTo>
                  <a:pt x="8052" y="1204"/>
                  <a:pt x="8046" y="1198"/>
                  <a:pt x="8040" y="1192"/>
                </a:cubicBezTo>
                <a:cubicBezTo>
                  <a:pt x="8040" y="1186"/>
                  <a:pt x="8034" y="1180"/>
                  <a:pt x="8034" y="1180"/>
                </a:cubicBezTo>
                <a:cubicBezTo>
                  <a:pt x="8028" y="1174"/>
                  <a:pt x="8022" y="1168"/>
                  <a:pt x="8016" y="1168"/>
                </a:cubicBezTo>
                <a:cubicBezTo>
                  <a:pt x="8010" y="1168"/>
                  <a:pt x="8004" y="1168"/>
                  <a:pt x="7998" y="1168"/>
                </a:cubicBezTo>
                <a:cubicBezTo>
                  <a:pt x="7992" y="1168"/>
                  <a:pt x="7992" y="1174"/>
                  <a:pt x="7986" y="1174"/>
                </a:cubicBezTo>
                <a:cubicBezTo>
                  <a:pt x="7980" y="1174"/>
                  <a:pt x="7980" y="1180"/>
                  <a:pt x="7975" y="1180"/>
                </a:cubicBezTo>
                <a:cubicBezTo>
                  <a:pt x="7969" y="1180"/>
                  <a:pt x="7969" y="1174"/>
                  <a:pt x="7963" y="1174"/>
                </a:cubicBezTo>
                <a:cubicBezTo>
                  <a:pt x="7957" y="1174"/>
                  <a:pt x="7951" y="1168"/>
                  <a:pt x="7951" y="1168"/>
                </a:cubicBezTo>
                <a:cubicBezTo>
                  <a:pt x="7951" y="1162"/>
                  <a:pt x="7945" y="1162"/>
                  <a:pt x="7945" y="1156"/>
                </a:cubicBezTo>
                <a:cubicBezTo>
                  <a:pt x="7945" y="1144"/>
                  <a:pt x="7951" y="1144"/>
                  <a:pt x="7957" y="1144"/>
                </a:cubicBezTo>
                <a:cubicBezTo>
                  <a:pt x="7963" y="1144"/>
                  <a:pt x="7969" y="1144"/>
                  <a:pt x="7969" y="1144"/>
                </a:cubicBezTo>
                <a:cubicBezTo>
                  <a:pt x="7975" y="1144"/>
                  <a:pt x="7980" y="1150"/>
                  <a:pt x="7980" y="1150"/>
                </a:cubicBezTo>
                <a:cubicBezTo>
                  <a:pt x="7992" y="1150"/>
                  <a:pt x="7998" y="1150"/>
                  <a:pt x="8004" y="1150"/>
                </a:cubicBezTo>
                <a:cubicBezTo>
                  <a:pt x="8016" y="1150"/>
                  <a:pt x="8022" y="1150"/>
                  <a:pt x="8034" y="1150"/>
                </a:cubicBezTo>
                <a:lnTo>
                  <a:pt x="8040" y="1144"/>
                </a:lnTo>
                <a:cubicBezTo>
                  <a:pt x="8052" y="1138"/>
                  <a:pt x="8052" y="1138"/>
                  <a:pt x="8052" y="1138"/>
                </a:cubicBezTo>
                <a:cubicBezTo>
                  <a:pt x="8058" y="1132"/>
                  <a:pt x="8058" y="1127"/>
                  <a:pt x="8064" y="1127"/>
                </a:cubicBezTo>
                <a:cubicBezTo>
                  <a:pt x="8069" y="1127"/>
                  <a:pt x="8069" y="1132"/>
                  <a:pt x="8075" y="1132"/>
                </a:cubicBezTo>
                <a:cubicBezTo>
                  <a:pt x="8093" y="1132"/>
                  <a:pt x="8093" y="1132"/>
                  <a:pt x="8093" y="1132"/>
                </a:cubicBezTo>
                <a:cubicBezTo>
                  <a:pt x="8099" y="1132"/>
                  <a:pt x="8105" y="1132"/>
                  <a:pt x="8111" y="1132"/>
                </a:cubicBezTo>
                <a:cubicBezTo>
                  <a:pt x="8117" y="1132"/>
                  <a:pt x="8117" y="1132"/>
                  <a:pt x="8123" y="1127"/>
                </a:cubicBezTo>
                <a:cubicBezTo>
                  <a:pt x="8129" y="1127"/>
                  <a:pt x="8123" y="1121"/>
                  <a:pt x="8123" y="1115"/>
                </a:cubicBezTo>
                <a:cubicBezTo>
                  <a:pt x="8117" y="1109"/>
                  <a:pt x="8111" y="1103"/>
                  <a:pt x="8105" y="1103"/>
                </a:cubicBezTo>
                <a:cubicBezTo>
                  <a:pt x="8099" y="1097"/>
                  <a:pt x="8093" y="1103"/>
                  <a:pt x="8093" y="1103"/>
                </a:cubicBezTo>
                <a:cubicBezTo>
                  <a:pt x="8087" y="1097"/>
                  <a:pt x="8081" y="1097"/>
                  <a:pt x="8075" y="1091"/>
                </a:cubicBezTo>
                <a:cubicBezTo>
                  <a:pt x="8069" y="1085"/>
                  <a:pt x="8064" y="1085"/>
                  <a:pt x="8064" y="1079"/>
                </a:cubicBezTo>
                <a:cubicBezTo>
                  <a:pt x="8064" y="1073"/>
                  <a:pt x="8058" y="1073"/>
                  <a:pt x="8058" y="1067"/>
                </a:cubicBezTo>
                <a:cubicBezTo>
                  <a:pt x="8058" y="1061"/>
                  <a:pt x="8064" y="1055"/>
                  <a:pt x="8064" y="1050"/>
                </a:cubicBezTo>
                <a:cubicBezTo>
                  <a:pt x="8064" y="1044"/>
                  <a:pt x="8058" y="1038"/>
                  <a:pt x="8058" y="1032"/>
                </a:cubicBezTo>
                <a:cubicBezTo>
                  <a:pt x="8058" y="1026"/>
                  <a:pt x="8064" y="1026"/>
                  <a:pt x="8064" y="1020"/>
                </a:cubicBezTo>
                <a:lnTo>
                  <a:pt x="8064" y="1014"/>
                </a:lnTo>
                <a:cubicBezTo>
                  <a:pt x="8081" y="1014"/>
                  <a:pt x="8087" y="1014"/>
                  <a:pt x="8111" y="1014"/>
                </a:cubicBezTo>
                <a:cubicBezTo>
                  <a:pt x="8111" y="978"/>
                  <a:pt x="8111" y="978"/>
                  <a:pt x="8111" y="978"/>
                </a:cubicBezTo>
                <a:cubicBezTo>
                  <a:pt x="8111" y="966"/>
                  <a:pt x="8093" y="961"/>
                  <a:pt x="8087" y="949"/>
                </a:cubicBezTo>
                <a:cubicBezTo>
                  <a:pt x="8081" y="943"/>
                  <a:pt x="8087" y="943"/>
                  <a:pt x="8087" y="937"/>
                </a:cubicBezTo>
                <a:cubicBezTo>
                  <a:pt x="8087" y="931"/>
                  <a:pt x="8081" y="925"/>
                  <a:pt x="8081" y="919"/>
                </a:cubicBezTo>
                <a:cubicBezTo>
                  <a:pt x="8069" y="919"/>
                  <a:pt x="8064" y="925"/>
                  <a:pt x="8046" y="919"/>
                </a:cubicBezTo>
                <a:cubicBezTo>
                  <a:pt x="8040" y="919"/>
                  <a:pt x="8040" y="919"/>
                  <a:pt x="8034" y="919"/>
                </a:cubicBezTo>
                <a:cubicBezTo>
                  <a:pt x="8028" y="919"/>
                  <a:pt x="8028" y="913"/>
                  <a:pt x="8022" y="913"/>
                </a:cubicBezTo>
                <a:cubicBezTo>
                  <a:pt x="8016" y="913"/>
                  <a:pt x="8016" y="913"/>
                  <a:pt x="8010" y="907"/>
                </a:cubicBezTo>
                <a:cubicBezTo>
                  <a:pt x="8004" y="907"/>
                  <a:pt x="8004" y="907"/>
                  <a:pt x="7998" y="901"/>
                </a:cubicBezTo>
                <a:cubicBezTo>
                  <a:pt x="7998" y="901"/>
                  <a:pt x="7992" y="895"/>
                  <a:pt x="7992" y="889"/>
                </a:cubicBezTo>
                <a:cubicBezTo>
                  <a:pt x="7986" y="889"/>
                  <a:pt x="7986" y="884"/>
                  <a:pt x="7986" y="877"/>
                </a:cubicBezTo>
                <a:cubicBezTo>
                  <a:pt x="7986" y="872"/>
                  <a:pt x="7986" y="872"/>
                  <a:pt x="7986" y="872"/>
                </a:cubicBezTo>
                <a:cubicBezTo>
                  <a:pt x="7992" y="866"/>
                  <a:pt x="7998" y="866"/>
                  <a:pt x="7998" y="866"/>
                </a:cubicBezTo>
                <a:cubicBezTo>
                  <a:pt x="8004" y="860"/>
                  <a:pt x="8004" y="854"/>
                  <a:pt x="8010" y="854"/>
                </a:cubicBezTo>
                <a:cubicBezTo>
                  <a:pt x="8010" y="848"/>
                  <a:pt x="8016" y="854"/>
                  <a:pt x="8022" y="854"/>
                </a:cubicBezTo>
                <a:cubicBezTo>
                  <a:pt x="8028" y="848"/>
                  <a:pt x="8034" y="848"/>
                  <a:pt x="8046" y="848"/>
                </a:cubicBezTo>
                <a:cubicBezTo>
                  <a:pt x="8052" y="848"/>
                  <a:pt x="8052" y="848"/>
                  <a:pt x="8058" y="848"/>
                </a:cubicBezTo>
                <a:cubicBezTo>
                  <a:pt x="8081" y="848"/>
                  <a:pt x="8081" y="848"/>
                  <a:pt x="8081" y="848"/>
                </a:cubicBezTo>
                <a:cubicBezTo>
                  <a:pt x="8087" y="848"/>
                  <a:pt x="8093" y="842"/>
                  <a:pt x="8105" y="848"/>
                </a:cubicBezTo>
                <a:lnTo>
                  <a:pt x="8111" y="854"/>
                </a:lnTo>
                <a:cubicBezTo>
                  <a:pt x="8117" y="860"/>
                  <a:pt x="8123" y="860"/>
                  <a:pt x="8123" y="872"/>
                </a:cubicBezTo>
                <a:cubicBezTo>
                  <a:pt x="8123" y="877"/>
                  <a:pt x="8123" y="877"/>
                  <a:pt x="8123" y="877"/>
                </a:cubicBezTo>
                <a:cubicBezTo>
                  <a:pt x="8129" y="877"/>
                  <a:pt x="8123" y="884"/>
                  <a:pt x="8117" y="884"/>
                </a:cubicBezTo>
                <a:cubicBezTo>
                  <a:pt x="8117" y="895"/>
                  <a:pt x="8111" y="895"/>
                  <a:pt x="8111" y="901"/>
                </a:cubicBezTo>
                <a:cubicBezTo>
                  <a:pt x="8111" y="919"/>
                  <a:pt x="8117" y="931"/>
                  <a:pt x="8123" y="949"/>
                </a:cubicBezTo>
                <a:cubicBezTo>
                  <a:pt x="8141" y="943"/>
                  <a:pt x="8141" y="943"/>
                  <a:pt x="8141" y="943"/>
                </a:cubicBezTo>
                <a:cubicBezTo>
                  <a:pt x="8141" y="848"/>
                  <a:pt x="8141" y="848"/>
                  <a:pt x="8141" y="848"/>
                </a:cubicBezTo>
                <a:cubicBezTo>
                  <a:pt x="8141" y="842"/>
                  <a:pt x="8147" y="842"/>
                  <a:pt x="8147" y="836"/>
                </a:cubicBezTo>
                <a:cubicBezTo>
                  <a:pt x="8152" y="836"/>
                  <a:pt x="8158" y="830"/>
                  <a:pt x="8158" y="824"/>
                </a:cubicBezTo>
                <a:cubicBezTo>
                  <a:pt x="8158" y="818"/>
                  <a:pt x="8158" y="818"/>
                  <a:pt x="8158" y="818"/>
                </a:cubicBezTo>
                <a:cubicBezTo>
                  <a:pt x="8158" y="812"/>
                  <a:pt x="8152" y="812"/>
                  <a:pt x="8152" y="806"/>
                </a:cubicBezTo>
                <a:cubicBezTo>
                  <a:pt x="8147" y="800"/>
                  <a:pt x="8147" y="795"/>
                  <a:pt x="8135" y="795"/>
                </a:cubicBezTo>
                <a:cubicBezTo>
                  <a:pt x="8129" y="795"/>
                  <a:pt x="8123" y="795"/>
                  <a:pt x="8117" y="795"/>
                </a:cubicBezTo>
                <a:lnTo>
                  <a:pt x="8111" y="800"/>
                </a:lnTo>
                <a:cubicBezTo>
                  <a:pt x="8099" y="800"/>
                  <a:pt x="8099" y="800"/>
                  <a:pt x="8087" y="800"/>
                </a:cubicBezTo>
                <a:cubicBezTo>
                  <a:pt x="8069" y="800"/>
                  <a:pt x="8069" y="800"/>
                  <a:pt x="8069" y="800"/>
                </a:cubicBezTo>
                <a:cubicBezTo>
                  <a:pt x="8064" y="800"/>
                  <a:pt x="8064" y="800"/>
                  <a:pt x="8058" y="800"/>
                </a:cubicBezTo>
                <a:cubicBezTo>
                  <a:pt x="8052" y="800"/>
                  <a:pt x="8052" y="800"/>
                  <a:pt x="8046" y="800"/>
                </a:cubicBezTo>
                <a:cubicBezTo>
                  <a:pt x="8046" y="765"/>
                  <a:pt x="8046" y="765"/>
                  <a:pt x="8046" y="765"/>
                </a:cubicBezTo>
                <a:cubicBezTo>
                  <a:pt x="8052" y="765"/>
                  <a:pt x="8058" y="759"/>
                  <a:pt x="8058" y="759"/>
                </a:cubicBezTo>
                <a:cubicBezTo>
                  <a:pt x="8064" y="759"/>
                  <a:pt x="8064" y="765"/>
                  <a:pt x="8069" y="765"/>
                </a:cubicBezTo>
                <a:cubicBezTo>
                  <a:pt x="8081" y="765"/>
                  <a:pt x="8081" y="765"/>
                  <a:pt x="8081" y="765"/>
                </a:cubicBezTo>
                <a:cubicBezTo>
                  <a:pt x="8093" y="765"/>
                  <a:pt x="8099" y="765"/>
                  <a:pt x="8105" y="765"/>
                </a:cubicBezTo>
                <a:cubicBezTo>
                  <a:pt x="8111" y="765"/>
                  <a:pt x="8111" y="759"/>
                  <a:pt x="8117" y="753"/>
                </a:cubicBezTo>
                <a:cubicBezTo>
                  <a:pt x="8111" y="753"/>
                  <a:pt x="8111" y="747"/>
                  <a:pt x="8111" y="741"/>
                </a:cubicBezTo>
                <a:cubicBezTo>
                  <a:pt x="8105" y="741"/>
                  <a:pt x="8105" y="735"/>
                  <a:pt x="8099" y="729"/>
                </a:cubicBezTo>
                <a:cubicBezTo>
                  <a:pt x="8087" y="729"/>
                  <a:pt x="8081" y="735"/>
                  <a:pt x="8075" y="735"/>
                </a:cubicBezTo>
                <a:cubicBezTo>
                  <a:pt x="8069" y="735"/>
                  <a:pt x="8069" y="729"/>
                  <a:pt x="8064" y="723"/>
                </a:cubicBezTo>
                <a:cubicBezTo>
                  <a:pt x="8058" y="723"/>
                  <a:pt x="8058" y="723"/>
                  <a:pt x="8052" y="723"/>
                </a:cubicBezTo>
                <a:cubicBezTo>
                  <a:pt x="8046" y="723"/>
                  <a:pt x="8046" y="723"/>
                  <a:pt x="8040" y="723"/>
                </a:cubicBezTo>
                <a:cubicBezTo>
                  <a:pt x="8034" y="723"/>
                  <a:pt x="8028" y="718"/>
                  <a:pt x="8022" y="718"/>
                </a:cubicBezTo>
                <a:cubicBezTo>
                  <a:pt x="8010" y="718"/>
                  <a:pt x="8004" y="718"/>
                  <a:pt x="7992" y="723"/>
                </a:cubicBezTo>
                <a:cubicBezTo>
                  <a:pt x="7992" y="729"/>
                  <a:pt x="7998" y="735"/>
                  <a:pt x="7992" y="741"/>
                </a:cubicBezTo>
                <a:cubicBezTo>
                  <a:pt x="7992" y="747"/>
                  <a:pt x="7992" y="747"/>
                  <a:pt x="7986" y="753"/>
                </a:cubicBezTo>
                <a:cubicBezTo>
                  <a:pt x="7986" y="753"/>
                  <a:pt x="7980" y="753"/>
                  <a:pt x="7975" y="753"/>
                </a:cubicBezTo>
                <a:cubicBezTo>
                  <a:pt x="7975" y="747"/>
                  <a:pt x="7969" y="747"/>
                  <a:pt x="7963" y="741"/>
                </a:cubicBezTo>
                <a:cubicBezTo>
                  <a:pt x="7963" y="741"/>
                  <a:pt x="7963" y="735"/>
                  <a:pt x="7963" y="729"/>
                </a:cubicBezTo>
                <a:cubicBezTo>
                  <a:pt x="7963" y="723"/>
                  <a:pt x="7963" y="718"/>
                  <a:pt x="7969" y="711"/>
                </a:cubicBezTo>
                <a:cubicBezTo>
                  <a:pt x="7969" y="706"/>
                  <a:pt x="7969" y="700"/>
                  <a:pt x="7975" y="700"/>
                </a:cubicBezTo>
                <a:cubicBezTo>
                  <a:pt x="7975" y="694"/>
                  <a:pt x="7980" y="700"/>
                  <a:pt x="7986" y="694"/>
                </a:cubicBezTo>
                <a:cubicBezTo>
                  <a:pt x="7986" y="688"/>
                  <a:pt x="7992" y="688"/>
                  <a:pt x="7992" y="682"/>
                </a:cubicBezTo>
                <a:cubicBezTo>
                  <a:pt x="7998" y="682"/>
                  <a:pt x="7992" y="676"/>
                  <a:pt x="7992" y="670"/>
                </a:cubicBezTo>
                <a:cubicBezTo>
                  <a:pt x="7992" y="664"/>
                  <a:pt x="7992" y="658"/>
                  <a:pt x="7992" y="646"/>
                </a:cubicBezTo>
                <a:cubicBezTo>
                  <a:pt x="7992" y="640"/>
                  <a:pt x="7998" y="629"/>
                  <a:pt x="7998" y="617"/>
                </a:cubicBezTo>
                <a:cubicBezTo>
                  <a:pt x="8034" y="617"/>
                  <a:pt x="8034" y="617"/>
                  <a:pt x="8034" y="617"/>
                </a:cubicBezTo>
                <a:cubicBezTo>
                  <a:pt x="8034" y="605"/>
                  <a:pt x="8034" y="599"/>
                  <a:pt x="8040" y="587"/>
                </a:cubicBezTo>
                <a:cubicBezTo>
                  <a:pt x="8040" y="587"/>
                  <a:pt x="8046" y="581"/>
                  <a:pt x="8046" y="575"/>
                </a:cubicBezTo>
                <a:cubicBezTo>
                  <a:pt x="8058" y="575"/>
                  <a:pt x="8064" y="575"/>
                  <a:pt x="8069" y="575"/>
                </a:cubicBezTo>
                <a:cubicBezTo>
                  <a:pt x="8081" y="575"/>
                  <a:pt x="8081" y="575"/>
                  <a:pt x="8081" y="575"/>
                </a:cubicBezTo>
                <a:cubicBezTo>
                  <a:pt x="8087" y="575"/>
                  <a:pt x="8087" y="569"/>
                  <a:pt x="8093" y="569"/>
                </a:cubicBezTo>
                <a:cubicBezTo>
                  <a:pt x="8093" y="563"/>
                  <a:pt x="8093" y="557"/>
                  <a:pt x="8093" y="557"/>
                </a:cubicBezTo>
                <a:cubicBezTo>
                  <a:pt x="8093" y="552"/>
                  <a:pt x="8087" y="545"/>
                  <a:pt x="8087" y="540"/>
                </a:cubicBezTo>
                <a:cubicBezTo>
                  <a:pt x="8087" y="534"/>
                  <a:pt x="8093" y="528"/>
                  <a:pt x="8099" y="522"/>
                </a:cubicBezTo>
                <a:cubicBezTo>
                  <a:pt x="8099" y="516"/>
                  <a:pt x="8105" y="516"/>
                  <a:pt x="8105" y="510"/>
                </a:cubicBezTo>
                <a:cubicBezTo>
                  <a:pt x="8105" y="504"/>
                  <a:pt x="8111" y="504"/>
                  <a:pt x="8111" y="498"/>
                </a:cubicBezTo>
                <a:cubicBezTo>
                  <a:pt x="8111" y="492"/>
                  <a:pt x="8117" y="492"/>
                  <a:pt x="8123" y="492"/>
                </a:cubicBezTo>
                <a:cubicBezTo>
                  <a:pt x="8129" y="486"/>
                  <a:pt x="8135" y="480"/>
                  <a:pt x="8147" y="480"/>
                </a:cubicBezTo>
                <a:cubicBezTo>
                  <a:pt x="8158" y="474"/>
                  <a:pt x="8164" y="486"/>
                  <a:pt x="8182" y="480"/>
                </a:cubicBezTo>
                <a:lnTo>
                  <a:pt x="8188" y="480"/>
                </a:lnTo>
                <a:cubicBezTo>
                  <a:pt x="8194" y="474"/>
                  <a:pt x="8194" y="468"/>
                  <a:pt x="8194" y="468"/>
                </a:cubicBezTo>
                <a:cubicBezTo>
                  <a:pt x="8200" y="463"/>
                  <a:pt x="8200" y="457"/>
                  <a:pt x="8200" y="457"/>
                </a:cubicBezTo>
                <a:cubicBezTo>
                  <a:pt x="8200" y="451"/>
                  <a:pt x="8200" y="445"/>
                  <a:pt x="8206" y="445"/>
                </a:cubicBezTo>
                <a:cubicBezTo>
                  <a:pt x="8206" y="439"/>
                  <a:pt x="8212" y="439"/>
                  <a:pt x="8218" y="439"/>
                </a:cubicBezTo>
                <a:cubicBezTo>
                  <a:pt x="8224" y="433"/>
                  <a:pt x="8224" y="433"/>
                  <a:pt x="8230" y="433"/>
                </a:cubicBezTo>
                <a:cubicBezTo>
                  <a:pt x="8230" y="433"/>
                  <a:pt x="8235" y="433"/>
                  <a:pt x="8241" y="433"/>
                </a:cubicBezTo>
                <a:cubicBezTo>
                  <a:pt x="8241" y="433"/>
                  <a:pt x="8247" y="433"/>
                  <a:pt x="8253" y="427"/>
                </a:cubicBezTo>
                <a:cubicBezTo>
                  <a:pt x="8253" y="427"/>
                  <a:pt x="8259" y="433"/>
                  <a:pt x="8265" y="427"/>
                </a:cubicBezTo>
                <a:cubicBezTo>
                  <a:pt x="8265" y="427"/>
                  <a:pt x="8265" y="421"/>
                  <a:pt x="8271" y="415"/>
                </a:cubicBezTo>
                <a:cubicBezTo>
                  <a:pt x="8265" y="403"/>
                  <a:pt x="8265" y="403"/>
                  <a:pt x="8265" y="403"/>
                </a:cubicBezTo>
                <a:cubicBezTo>
                  <a:pt x="8164" y="403"/>
                  <a:pt x="8164" y="403"/>
                  <a:pt x="8164" y="403"/>
                </a:cubicBezTo>
                <a:cubicBezTo>
                  <a:pt x="8135" y="397"/>
                  <a:pt x="8135" y="397"/>
                  <a:pt x="8135" y="397"/>
                </a:cubicBezTo>
                <a:cubicBezTo>
                  <a:pt x="8147" y="397"/>
                  <a:pt x="8152" y="397"/>
                  <a:pt x="8158" y="391"/>
                </a:cubicBezTo>
                <a:cubicBezTo>
                  <a:pt x="8170" y="386"/>
                  <a:pt x="8176" y="374"/>
                  <a:pt x="8188" y="374"/>
                </a:cubicBezTo>
                <a:cubicBezTo>
                  <a:pt x="8200" y="374"/>
                  <a:pt x="8200" y="374"/>
                  <a:pt x="8206" y="379"/>
                </a:cubicBezTo>
                <a:cubicBezTo>
                  <a:pt x="8212" y="379"/>
                  <a:pt x="8218" y="386"/>
                  <a:pt x="8224" y="386"/>
                </a:cubicBezTo>
                <a:cubicBezTo>
                  <a:pt x="8230" y="386"/>
                  <a:pt x="8230" y="386"/>
                  <a:pt x="8235" y="386"/>
                </a:cubicBezTo>
                <a:cubicBezTo>
                  <a:pt x="8247" y="386"/>
                  <a:pt x="8247" y="386"/>
                  <a:pt x="8247" y="386"/>
                </a:cubicBezTo>
                <a:cubicBezTo>
                  <a:pt x="8253" y="386"/>
                  <a:pt x="8253" y="386"/>
                  <a:pt x="8259" y="386"/>
                </a:cubicBezTo>
                <a:cubicBezTo>
                  <a:pt x="8265" y="386"/>
                  <a:pt x="8265" y="386"/>
                  <a:pt x="8271" y="386"/>
                </a:cubicBezTo>
                <a:cubicBezTo>
                  <a:pt x="8277" y="386"/>
                  <a:pt x="8283" y="379"/>
                  <a:pt x="8283" y="379"/>
                </a:cubicBezTo>
                <a:cubicBezTo>
                  <a:pt x="8289" y="379"/>
                  <a:pt x="8289" y="374"/>
                  <a:pt x="8295" y="368"/>
                </a:cubicBezTo>
                <a:cubicBezTo>
                  <a:pt x="8295" y="368"/>
                  <a:pt x="8301" y="362"/>
                  <a:pt x="8301" y="356"/>
                </a:cubicBezTo>
                <a:cubicBezTo>
                  <a:pt x="8307" y="350"/>
                  <a:pt x="8313" y="350"/>
                  <a:pt x="8318" y="344"/>
                </a:cubicBezTo>
                <a:cubicBezTo>
                  <a:pt x="8318" y="338"/>
                  <a:pt x="8318" y="332"/>
                  <a:pt x="8324" y="332"/>
                </a:cubicBezTo>
                <a:cubicBezTo>
                  <a:pt x="8330" y="332"/>
                  <a:pt x="8342" y="332"/>
                  <a:pt x="8348" y="332"/>
                </a:cubicBezTo>
                <a:cubicBezTo>
                  <a:pt x="8360" y="332"/>
                  <a:pt x="8360" y="332"/>
                  <a:pt x="8360" y="332"/>
                </a:cubicBezTo>
                <a:cubicBezTo>
                  <a:pt x="8378" y="332"/>
                  <a:pt x="8390" y="326"/>
                  <a:pt x="8407" y="326"/>
                </a:cubicBezTo>
                <a:cubicBezTo>
                  <a:pt x="8407" y="326"/>
                  <a:pt x="8413" y="326"/>
                  <a:pt x="8419" y="326"/>
                </a:cubicBezTo>
                <a:cubicBezTo>
                  <a:pt x="8419" y="320"/>
                  <a:pt x="8425" y="320"/>
                  <a:pt x="8425" y="320"/>
                </a:cubicBezTo>
                <a:cubicBezTo>
                  <a:pt x="8431" y="320"/>
                  <a:pt x="8437" y="314"/>
                  <a:pt x="8437" y="308"/>
                </a:cubicBezTo>
                <a:cubicBezTo>
                  <a:pt x="8443" y="302"/>
                  <a:pt x="8449" y="302"/>
                  <a:pt x="8449" y="297"/>
                </a:cubicBezTo>
                <a:cubicBezTo>
                  <a:pt x="8449" y="291"/>
                  <a:pt x="8449" y="285"/>
                  <a:pt x="8449" y="273"/>
                </a:cubicBezTo>
                <a:cubicBezTo>
                  <a:pt x="8449" y="267"/>
                  <a:pt x="8449" y="261"/>
                  <a:pt x="8443" y="255"/>
                </a:cubicBezTo>
                <a:cubicBezTo>
                  <a:pt x="8443" y="249"/>
                  <a:pt x="8437" y="249"/>
                  <a:pt x="8431" y="249"/>
                </a:cubicBezTo>
                <a:cubicBezTo>
                  <a:pt x="8425" y="243"/>
                  <a:pt x="8419" y="243"/>
                  <a:pt x="8407" y="243"/>
                </a:cubicBezTo>
                <a:cubicBezTo>
                  <a:pt x="8396" y="243"/>
                  <a:pt x="8390" y="243"/>
                  <a:pt x="8384" y="249"/>
                </a:cubicBezTo>
                <a:cubicBezTo>
                  <a:pt x="8378" y="249"/>
                  <a:pt x="8372" y="255"/>
                  <a:pt x="8366" y="255"/>
                </a:cubicBezTo>
                <a:cubicBezTo>
                  <a:pt x="8360" y="255"/>
                  <a:pt x="8354" y="261"/>
                  <a:pt x="8342" y="261"/>
                </a:cubicBezTo>
                <a:cubicBezTo>
                  <a:pt x="8336" y="261"/>
                  <a:pt x="8330" y="255"/>
                  <a:pt x="8318" y="255"/>
                </a:cubicBezTo>
                <a:cubicBezTo>
                  <a:pt x="8313" y="249"/>
                  <a:pt x="8313" y="249"/>
                  <a:pt x="8307" y="249"/>
                </a:cubicBezTo>
                <a:cubicBezTo>
                  <a:pt x="8289" y="243"/>
                  <a:pt x="8289" y="243"/>
                  <a:pt x="8289" y="243"/>
                </a:cubicBezTo>
                <a:cubicBezTo>
                  <a:pt x="8283" y="237"/>
                  <a:pt x="8277" y="237"/>
                  <a:pt x="8271" y="237"/>
                </a:cubicBezTo>
                <a:cubicBezTo>
                  <a:pt x="8265" y="237"/>
                  <a:pt x="8259" y="243"/>
                  <a:pt x="8247" y="243"/>
                </a:cubicBezTo>
                <a:cubicBezTo>
                  <a:pt x="8241" y="243"/>
                  <a:pt x="8241" y="243"/>
                  <a:pt x="8235" y="243"/>
                </a:cubicBezTo>
                <a:cubicBezTo>
                  <a:pt x="8224" y="243"/>
                  <a:pt x="8218" y="243"/>
                  <a:pt x="8206" y="249"/>
                </a:cubicBezTo>
                <a:cubicBezTo>
                  <a:pt x="8206" y="249"/>
                  <a:pt x="8200" y="255"/>
                  <a:pt x="8194" y="255"/>
                </a:cubicBezTo>
                <a:cubicBezTo>
                  <a:pt x="8194" y="261"/>
                  <a:pt x="8188" y="261"/>
                  <a:pt x="8188" y="261"/>
                </a:cubicBezTo>
                <a:cubicBezTo>
                  <a:pt x="8182" y="273"/>
                  <a:pt x="8182" y="279"/>
                  <a:pt x="8176" y="285"/>
                </a:cubicBezTo>
                <a:cubicBezTo>
                  <a:pt x="8176" y="291"/>
                  <a:pt x="8176" y="297"/>
                  <a:pt x="8170" y="297"/>
                </a:cubicBezTo>
                <a:cubicBezTo>
                  <a:pt x="8170" y="302"/>
                  <a:pt x="8164" y="302"/>
                  <a:pt x="8158" y="302"/>
                </a:cubicBezTo>
                <a:cubicBezTo>
                  <a:pt x="8152" y="302"/>
                  <a:pt x="8147" y="302"/>
                  <a:pt x="8135" y="302"/>
                </a:cubicBezTo>
                <a:cubicBezTo>
                  <a:pt x="8123" y="302"/>
                  <a:pt x="8117" y="302"/>
                  <a:pt x="8111" y="302"/>
                </a:cubicBezTo>
                <a:cubicBezTo>
                  <a:pt x="8099" y="302"/>
                  <a:pt x="8093" y="302"/>
                  <a:pt x="8087" y="302"/>
                </a:cubicBezTo>
                <a:cubicBezTo>
                  <a:pt x="8081" y="297"/>
                  <a:pt x="8081" y="291"/>
                  <a:pt x="8075" y="291"/>
                </a:cubicBezTo>
                <a:cubicBezTo>
                  <a:pt x="8069" y="285"/>
                  <a:pt x="8058" y="285"/>
                  <a:pt x="8046" y="285"/>
                </a:cubicBezTo>
                <a:cubicBezTo>
                  <a:pt x="8040" y="285"/>
                  <a:pt x="8034" y="285"/>
                  <a:pt x="8028" y="285"/>
                </a:cubicBezTo>
                <a:cubicBezTo>
                  <a:pt x="8016" y="291"/>
                  <a:pt x="8016" y="297"/>
                  <a:pt x="8010" y="308"/>
                </a:cubicBezTo>
                <a:cubicBezTo>
                  <a:pt x="8004" y="308"/>
                  <a:pt x="8004" y="314"/>
                  <a:pt x="8004" y="320"/>
                </a:cubicBezTo>
                <a:cubicBezTo>
                  <a:pt x="7998" y="320"/>
                  <a:pt x="7998" y="320"/>
                  <a:pt x="7992" y="326"/>
                </a:cubicBezTo>
                <a:cubicBezTo>
                  <a:pt x="7986" y="326"/>
                  <a:pt x="7986" y="326"/>
                  <a:pt x="7980" y="326"/>
                </a:cubicBezTo>
                <a:cubicBezTo>
                  <a:pt x="7969" y="326"/>
                  <a:pt x="7963" y="320"/>
                  <a:pt x="7957" y="326"/>
                </a:cubicBezTo>
                <a:cubicBezTo>
                  <a:pt x="7945" y="326"/>
                  <a:pt x="7939" y="326"/>
                  <a:pt x="7933" y="332"/>
                </a:cubicBezTo>
                <a:cubicBezTo>
                  <a:pt x="7927" y="332"/>
                  <a:pt x="7927" y="338"/>
                  <a:pt x="7921" y="338"/>
                </a:cubicBezTo>
                <a:cubicBezTo>
                  <a:pt x="7909" y="344"/>
                  <a:pt x="7903" y="338"/>
                  <a:pt x="7892" y="344"/>
                </a:cubicBezTo>
                <a:cubicBezTo>
                  <a:pt x="7892" y="344"/>
                  <a:pt x="7886" y="350"/>
                  <a:pt x="7880" y="350"/>
                </a:cubicBezTo>
                <a:cubicBezTo>
                  <a:pt x="7880" y="356"/>
                  <a:pt x="7874" y="362"/>
                  <a:pt x="7868" y="362"/>
                </a:cubicBezTo>
                <a:cubicBezTo>
                  <a:pt x="7862" y="374"/>
                  <a:pt x="7862" y="386"/>
                  <a:pt x="7850" y="391"/>
                </a:cubicBezTo>
                <a:cubicBezTo>
                  <a:pt x="7844" y="397"/>
                  <a:pt x="7844" y="397"/>
                  <a:pt x="7838" y="397"/>
                </a:cubicBezTo>
                <a:cubicBezTo>
                  <a:pt x="7832" y="397"/>
                  <a:pt x="7832" y="391"/>
                  <a:pt x="7826" y="391"/>
                </a:cubicBezTo>
                <a:cubicBezTo>
                  <a:pt x="7832" y="391"/>
                  <a:pt x="7832" y="386"/>
                  <a:pt x="7832" y="379"/>
                </a:cubicBezTo>
                <a:cubicBezTo>
                  <a:pt x="7838" y="379"/>
                  <a:pt x="7844" y="379"/>
                  <a:pt x="7844" y="374"/>
                </a:cubicBezTo>
                <a:cubicBezTo>
                  <a:pt x="7850" y="374"/>
                  <a:pt x="7850" y="368"/>
                  <a:pt x="7850" y="362"/>
                </a:cubicBezTo>
                <a:cubicBezTo>
                  <a:pt x="7856" y="362"/>
                  <a:pt x="7856" y="356"/>
                  <a:pt x="7862" y="350"/>
                </a:cubicBezTo>
                <a:cubicBezTo>
                  <a:pt x="7862" y="344"/>
                  <a:pt x="7868" y="332"/>
                  <a:pt x="7874" y="332"/>
                </a:cubicBezTo>
                <a:cubicBezTo>
                  <a:pt x="7880" y="326"/>
                  <a:pt x="7880" y="332"/>
                  <a:pt x="7886" y="332"/>
                </a:cubicBezTo>
                <a:cubicBezTo>
                  <a:pt x="7892" y="326"/>
                  <a:pt x="7897" y="326"/>
                  <a:pt x="7903" y="320"/>
                </a:cubicBezTo>
                <a:cubicBezTo>
                  <a:pt x="7903" y="314"/>
                  <a:pt x="7903" y="314"/>
                  <a:pt x="7903" y="308"/>
                </a:cubicBezTo>
                <a:cubicBezTo>
                  <a:pt x="7903" y="285"/>
                  <a:pt x="7903" y="285"/>
                  <a:pt x="7903" y="285"/>
                </a:cubicBezTo>
                <a:cubicBezTo>
                  <a:pt x="7909" y="279"/>
                  <a:pt x="7909" y="273"/>
                  <a:pt x="7915" y="273"/>
                </a:cubicBezTo>
                <a:cubicBezTo>
                  <a:pt x="7921" y="273"/>
                  <a:pt x="7927" y="273"/>
                  <a:pt x="7927" y="267"/>
                </a:cubicBezTo>
                <a:cubicBezTo>
                  <a:pt x="7933" y="267"/>
                  <a:pt x="7939" y="267"/>
                  <a:pt x="7939" y="261"/>
                </a:cubicBezTo>
                <a:cubicBezTo>
                  <a:pt x="7945" y="255"/>
                  <a:pt x="7939" y="255"/>
                  <a:pt x="7939" y="249"/>
                </a:cubicBezTo>
                <a:cubicBezTo>
                  <a:pt x="7939" y="243"/>
                  <a:pt x="7939" y="243"/>
                  <a:pt x="7939" y="237"/>
                </a:cubicBezTo>
                <a:cubicBezTo>
                  <a:pt x="7939" y="231"/>
                  <a:pt x="7939" y="231"/>
                  <a:pt x="7933" y="225"/>
                </a:cubicBezTo>
                <a:cubicBezTo>
                  <a:pt x="7933" y="225"/>
                  <a:pt x="7927" y="220"/>
                  <a:pt x="7927" y="213"/>
                </a:cubicBezTo>
                <a:cubicBezTo>
                  <a:pt x="7921" y="213"/>
                  <a:pt x="7921" y="213"/>
                  <a:pt x="7915" y="213"/>
                </a:cubicBezTo>
                <a:cubicBezTo>
                  <a:pt x="7903" y="213"/>
                  <a:pt x="7903" y="213"/>
                  <a:pt x="7903" y="213"/>
                </a:cubicBezTo>
                <a:cubicBezTo>
                  <a:pt x="7897" y="213"/>
                  <a:pt x="7897" y="220"/>
                  <a:pt x="7892" y="220"/>
                </a:cubicBezTo>
                <a:cubicBezTo>
                  <a:pt x="7880" y="220"/>
                  <a:pt x="7874" y="220"/>
                  <a:pt x="7862" y="220"/>
                </a:cubicBezTo>
                <a:cubicBezTo>
                  <a:pt x="7856" y="220"/>
                  <a:pt x="7856" y="220"/>
                  <a:pt x="7850" y="220"/>
                </a:cubicBezTo>
                <a:cubicBezTo>
                  <a:pt x="7838" y="220"/>
                  <a:pt x="7826" y="220"/>
                  <a:pt x="7814" y="220"/>
                </a:cubicBezTo>
                <a:cubicBezTo>
                  <a:pt x="7809" y="220"/>
                  <a:pt x="7803" y="220"/>
                  <a:pt x="7803" y="213"/>
                </a:cubicBezTo>
                <a:cubicBezTo>
                  <a:pt x="7803" y="231"/>
                  <a:pt x="7803" y="237"/>
                  <a:pt x="7803" y="255"/>
                </a:cubicBezTo>
                <a:lnTo>
                  <a:pt x="7797" y="261"/>
                </a:lnTo>
                <a:cubicBezTo>
                  <a:pt x="7797" y="267"/>
                  <a:pt x="7803" y="267"/>
                  <a:pt x="7803" y="273"/>
                </a:cubicBezTo>
                <a:cubicBezTo>
                  <a:pt x="7797" y="273"/>
                  <a:pt x="7791" y="279"/>
                  <a:pt x="7785" y="279"/>
                </a:cubicBezTo>
                <a:cubicBezTo>
                  <a:pt x="7779" y="279"/>
                  <a:pt x="7779" y="273"/>
                  <a:pt x="7773" y="273"/>
                </a:cubicBezTo>
                <a:cubicBezTo>
                  <a:pt x="7761" y="273"/>
                  <a:pt x="7761" y="273"/>
                  <a:pt x="7749" y="273"/>
                </a:cubicBezTo>
                <a:cubicBezTo>
                  <a:pt x="7743" y="273"/>
                  <a:pt x="7737" y="273"/>
                  <a:pt x="7732" y="273"/>
                </a:cubicBezTo>
                <a:cubicBezTo>
                  <a:pt x="7720" y="273"/>
                  <a:pt x="7720" y="279"/>
                  <a:pt x="7708" y="285"/>
                </a:cubicBezTo>
                <a:cubicBezTo>
                  <a:pt x="7708" y="285"/>
                  <a:pt x="7702" y="285"/>
                  <a:pt x="7696" y="285"/>
                </a:cubicBezTo>
                <a:cubicBezTo>
                  <a:pt x="7690" y="291"/>
                  <a:pt x="7690" y="291"/>
                  <a:pt x="7684" y="297"/>
                </a:cubicBezTo>
                <a:cubicBezTo>
                  <a:pt x="7684" y="297"/>
                  <a:pt x="7678" y="297"/>
                  <a:pt x="7672" y="297"/>
                </a:cubicBezTo>
                <a:cubicBezTo>
                  <a:pt x="7672" y="291"/>
                  <a:pt x="7678" y="285"/>
                  <a:pt x="7678" y="285"/>
                </a:cubicBezTo>
                <a:cubicBezTo>
                  <a:pt x="7678" y="279"/>
                  <a:pt x="7684" y="279"/>
                  <a:pt x="7684" y="273"/>
                </a:cubicBezTo>
                <a:cubicBezTo>
                  <a:pt x="7684" y="267"/>
                  <a:pt x="7684" y="261"/>
                  <a:pt x="7690" y="261"/>
                </a:cubicBezTo>
                <a:cubicBezTo>
                  <a:pt x="7690" y="255"/>
                  <a:pt x="7696" y="249"/>
                  <a:pt x="7702" y="249"/>
                </a:cubicBezTo>
                <a:cubicBezTo>
                  <a:pt x="7714" y="249"/>
                  <a:pt x="7714" y="249"/>
                  <a:pt x="7714" y="249"/>
                </a:cubicBezTo>
                <a:cubicBezTo>
                  <a:pt x="7720" y="249"/>
                  <a:pt x="7726" y="249"/>
                  <a:pt x="7737" y="249"/>
                </a:cubicBezTo>
                <a:cubicBezTo>
                  <a:pt x="7743" y="249"/>
                  <a:pt x="7749" y="249"/>
                  <a:pt x="7761" y="249"/>
                </a:cubicBezTo>
                <a:cubicBezTo>
                  <a:pt x="7767" y="243"/>
                  <a:pt x="7767" y="243"/>
                  <a:pt x="7773" y="237"/>
                </a:cubicBezTo>
                <a:cubicBezTo>
                  <a:pt x="7767" y="225"/>
                  <a:pt x="7767" y="225"/>
                  <a:pt x="7767" y="225"/>
                </a:cubicBezTo>
                <a:cubicBezTo>
                  <a:pt x="7767" y="225"/>
                  <a:pt x="7761" y="220"/>
                  <a:pt x="7755" y="220"/>
                </a:cubicBezTo>
                <a:cubicBezTo>
                  <a:pt x="7749" y="220"/>
                  <a:pt x="7749" y="220"/>
                  <a:pt x="7743" y="220"/>
                </a:cubicBezTo>
                <a:cubicBezTo>
                  <a:pt x="7737" y="220"/>
                  <a:pt x="7732" y="220"/>
                  <a:pt x="7726" y="220"/>
                </a:cubicBezTo>
                <a:cubicBezTo>
                  <a:pt x="7708" y="220"/>
                  <a:pt x="7696" y="225"/>
                  <a:pt x="7678" y="225"/>
                </a:cubicBezTo>
                <a:cubicBezTo>
                  <a:pt x="7672" y="225"/>
                  <a:pt x="7666" y="225"/>
                  <a:pt x="7654" y="225"/>
                </a:cubicBezTo>
                <a:cubicBezTo>
                  <a:pt x="7654" y="225"/>
                  <a:pt x="7648" y="231"/>
                  <a:pt x="7643" y="231"/>
                </a:cubicBezTo>
                <a:cubicBezTo>
                  <a:pt x="7566" y="231"/>
                  <a:pt x="7566" y="231"/>
                  <a:pt x="7566" y="231"/>
                </a:cubicBezTo>
                <a:cubicBezTo>
                  <a:pt x="7554" y="231"/>
                  <a:pt x="7548" y="225"/>
                  <a:pt x="7536" y="225"/>
                </a:cubicBezTo>
                <a:cubicBezTo>
                  <a:pt x="7524" y="225"/>
                  <a:pt x="7518" y="225"/>
                  <a:pt x="7506" y="231"/>
                </a:cubicBezTo>
                <a:cubicBezTo>
                  <a:pt x="7500" y="231"/>
                  <a:pt x="7494" y="231"/>
                  <a:pt x="7494" y="231"/>
                </a:cubicBezTo>
                <a:cubicBezTo>
                  <a:pt x="7488" y="231"/>
                  <a:pt x="7482" y="237"/>
                  <a:pt x="7482" y="237"/>
                </a:cubicBezTo>
                <a:cubicBezTo>
                  <a:pt x="7477" y="237"/>
                  <a:pt x="7471" y="243"/>
                  <a:pt x="7471" y="243"/>
                </a:cubicBezTo>
                <a:cubicBezTo>
                  <a:pt x="7465" y="243"/>
                  <a:pt x="7459" y="249"/>
                  <a:pt x="7453" y="249"/>
                </a:cubicBezTo>
                <a:cubicBezTo>
                  <a:pt x="7447" y="249"/>
                  <a:pt x="7441" y="249"/>
                  <a:pt x="7435" y="249"/>
                </a:cubicBezTo>
                <a:cubicBezTo>
                  <a:pt x="7429" y="249"/>
                  <a:pt x="7429" y="255"/>
                  <a:pt x="7423" y="255"/>
                </a:cubicBezTo>
                <a:cubicBezTo>
                  <a:pt x="7417" y="255"/>
                  <a:pt x="7411" y="255"/>
                  <a:pt x="7405" y="255"/>
                </a:cubicBezTo>
                <a:cubicBezTo>
                  <a:pt x="7400" y="255"/>
                  <a:pt x="7400" y="261"/>
                  <a:pt x="7393" y="261"/>
                </a:cubicBezTo>
                <a:cubicBezTo>
                  <a:pt x="7388" y="261"/>
                  <a:pt x="7382" y="261"/>
                  <a:pt x="7382" y="261"/>
                </a:cubicBezTo>
                <a:cubicBezTo>
                  <a:pt x="7376" y="267"/>
                  <a:pt x="7370" y="267"/>
                  <a:pt x="7364" y="267"/>
                </a:cubicBezTo>
                <a:cubicBezTo>
                  <a:pt x="7358" y="267"/>
                  <a:pt x="7358" y="267"/>
                  <a:pt x="7352" y="261"/>
                </a:cubicBezTo>
                <a:cubicBezTo>
                  <a:pt x="7358" y="261"/>
                  <a:pt x="7358" y="255"/>
                  <a:pt x="7358" y="255"/>
                </a:cubicBezTo>
                <a:cubicBezTo>
                  <a:pt x="7364" y="243"/>
                  <a:pt x="7370" y="237"/>
                  <a:pt x="7376" y="231"/>
                </a:cubicBezTo>
                <a:cubicBezTo>
                  <a:pt x="7376" y="225"/>
                  <a:pt x="7382" y="220"/>
                  <a:pt x="7382" y="220"/>
                </a:cubicBezTo>
                <a:cubicBezTo>
                  <a:pt x="7393" y="213"/>
                  <a:pt x="7400" y="208"/>
                  <a:pt x="7411" y="208"/>
                </a:cubicBezTo>
                <a:cubicBezTo>
                  <a:pt x="7417" y="208"/>
                  <a:pt x="7417" y="202"/>
                  <a:pt x="7423" y="202"/>
                </a:cubicBezTo>
                <a:cubicBezTo>
                  <a:pt x="7619" y="202"/>
                  <a:pt x="7619" y="202"/>
                  <a:pt x="7619" y="202"/>
                </a:cubicBezTo>
                <a:cubicBezTo>
                  <a:pt x="7619" y="202"/>
                  <a:pt x="7625" y="202"/>
                  <a:pt x="7631" y="202"/>
                </a:cubicBezTo>
                <a:cubicBezTo>
                  <a:pt x="7631" y="196"/>
                  <a:pt x="7631" y="190"/>
                  <a:pt x="7637" y="190"/>
                </a:cubicBezTo>
                <a:cubicBezTo>
                  <a:pt x="7643" y="190"/>
                  <a:pt x="7643" y="184"/>
                  <a:pt x="7648" y="184"/>
                </a:cubicBezTo>
                <a:cubicBezTo>
                  <a:pt x="7809" y="184"/>
                  <a:pt x="7809" y="184"/>
                  <a:pt x="7809" y="184"/>
                </a:cubicBezTo>
                <a:cubicBezTo>
                  <a:pt x="7814" y="184"/>
                  <a:pt x="7820" y="184"/>
                  <a:pt x="7820" y="184"/>
                </a:cubicBezTo>
                <a:cubicBezTo>
                  <a:pt x="7832" y="184"/>
                  <a:pt x="7838" y="184"/>
                  <a:pt x="7844" y="184"/>
                </a:cubicBezTo>
                <a:cubicBezTo>
                  <a:pt x="7850" y="184"/>
                  <a:pt x="7850" y="178"/>
                  <a:pt x="7856" y="178"/>
                </a:cubicBezTo>
                <a:cubicBezTo>
                  <a:pt x="7862" y="178"/>
                  <a:pt x="7856" y="166"/>
                  <a:pt x="7862" y="166"/>
                </a:cubicBezTo>
                <a:cubicBezTo>
                  <a:pt x="7868" y="166"/>
                  <a:pt x="7868" y="166"/>
                  <a:pt x="7874" y="166"/>
                </a:cubicBezTo>
                <a:cubicBezTo>
                  <a:pt x="7880" y="166"/>
                  <a:pt x="7880" y="160"/>
                  <a:pt x="7886" y="160"/>
                </a:cubicBezTo>
                <a:cubicBezTo>
                  <a:pt x="7892" y="160"/>
                  <a:pt x="7892" y="160"/>
                  <a:pt x="7897" y="160"/>
                </a:cubicBezTo>
                <a:cubicBezTo>
                  <a:pt x="7903" y="160"/>
                  <a:pt x="7903" y="160"/>
                  <a:pt x="7909" y="160"/>
                </a:cubicBezTo>
                <a:cubicBezTo>
                  <a:pt x="7915" y="160"/>
                  <a:pt x="7915" y="154"/>
                  <a:pt x="7921" y="154"/>
                </a:cubicBezTo>
                <a:cubicBezTo>
                  <a:pt x="7933" y="148"/>
                  <a:pt x="7945" y="154"/>
                  <a:pt x="7957" y="154"/>
                </a:cubicBezTo>
                <a:cubicBezTo>
                  <a:pt x="7963" y="154"/>
                  <a:pt x="7963" y="148"/>
                  <a:pt x="7969" y="148"/>
                </a:cubicBezTo>
                <a:cubicBezTo>
                  <a:pt x="7969" y="125"/>
                  <a:pt x="7969" y="125"/>
                  <a:pt x="7969" y="125"/>
                </a:cubicBezTo>
                <a:cubicBezTo>
                  <a:pt x="7939" y="119"/>
                  <a:pt x="7939" y="119"/>
                  <a:pt x="7939" y="119"/>
                </a:cubicBezTo>
                <a:cubicBezTo>
                  <a:pt x="7933" y="125"/>
                  <a:pt x="7927" y="125"/>
                  <a:pt x="7921" y="125"/>
                </a:cubicBezTo>
                <a:cubicBezTo>
                  <a:pt x="7915" y="125"/>
                  <a:pt x="7915" y="125"/>
                  <a:pt x="7915" y="125"/>
                </a:cubicBezTo>
                <a:cubicBezTo>
                  <a:pt x="7909" y="125"/>
                  <a:pt x="7909" y="125"/>
                  <a:pt x="7903" y="119"/>
                </a:cubicBezTo>
                <a:cubicBezTo>
                  <a:pt x="7892" y="119"/>
                  <a:pt x="7880" y="113"/>
                  <a:pt x="7868" y="113"/>
                </a:cubicBezTo>
                <a:cubicBezTo>
                  <a:pt x="7856" y="113"/>
                  <a:pt x="7850" y="119"/>
                  <a:pt x="7844" y="119"/>
                </a:cubicBezTo>
                <a:cubicBezTo>
                  <a:pt x="7832" y="119"/>
                  <a:pt x="7826" y="119"/>
                  <a:pt x="7814" y="113"/>
                </a:cubicBezTo>
                <a:cubicBezTo>
                  <a:pt x="7809" y="113"/>
                  <a:pt x="7809" y="113"/>
                  <a:pt x="7803" y="107"/>
                </a:cubicBezTo>
                <a:cubicBezTo>
                  <a:pt x="7803" y="107"/>
                  <a:pt x="7814" y="107"/>
                  <a:pt x="7814" y="101"/>
                </a:cubicBezTo>
                <a:cubicBezTo>
                  <a:pt x="7814" y="95"/>
                  <a:pt x="7809" y="95"/>
                  <a:pt x="7809" y="89"/>
                </a:cubicBezTo>
                <a:cubicBezTo>
                  <a:pt x="7803" y="89"/>
                  <a:pt x="7803" y="89"/>
                  <a:pt x="7797" y="89"/>
                </a:cubicBezTo>
                <a:cubicBezTo>
                  <a:pt x="7791" y="89"/>
                  <a:pt x="7785" y="83"/>
                  <a:pt x="7773" y="83"/>
                </a:cubicBezTo>
                <a:cubicBezTo>
                  <a:pt x="7773" y="83"/>
                  <a:pt x="7773" y="83"/>
                  <a:pt x="7767" y="83"/>
                </a:cubicBezTo>
                <a:cubicBezTo>
                  <a:pt x="7761" y="89"/>
                  <a:pt x="7761" y="95"/>
                  <a:pt x="7755" y="95"/>
                </a:cubicBezTo>
                <a:cubicBezTo>
                  <a:pt x="7702" y="95"/>
                  <a:pt x="7702" y="95"/>
                  <a:pt x="7702" y="95"/>
                </a:cubicBezTo>
                <a:cubicBezTo>
                  <a:pt x="7690" y="95"/>
                  <a:pt x="7684" y="83"/>
                  <a:pt x="7678" y="77"/>
                </a:cubicBezTo>
                <a:cubicBezTo>
                  <a:pt x="7672" y="77"/>
                  <a:pt x="7672" y="77"/>
                  <a:pt x="7666" y="77"/>
                </a:cubicBezTo>
                <a:cubicBezTo>
                  <a:pt x="7654" y="71"/>
                  <a:pt x="7648" y="77"/>
                  <a:pt x="7643" y="77"/>
                </a:cubicBezTo>
                <a:cubicBezTo>
                  <a:pt x="7571" y="77"/>
                  <a:pt x="7571" y="77"/>
                  <a:pt x="7571" y="77"/>
                </a:cubicBezTo>
                <a:cubicBezTo>
                  <a:pt x="7554" y="77"/>
                  <a:pt x="7554" y="77"/>
                  <a:pt x="7554" y="77"/>
                </a:cubicBezTo>
                <a:cubicBezTo>
                  <a:pt x="7512" y="77"/>
                  <a:pt x="7512" y="77"/>
                  <a:pt x="7512" y="77"/>
                </a:cubicBezTo>
                <a:cubicBezTo>
                  <a:pt x="7488" y="77"/>
                  <a:pt x="7488" y="77"/>
                  <a:pt x="7488" y="77"/>
                </a:cubicBezTo>
                <a:cubicBezTo>
                  <a:pt x="7482" y="77"/>
                  <a:pt x="7477" y="77"/>
                  <a:pt x="7465" y="77"/>
                </a:cubicBezTo>
                <a:cubicBezTo>
                  <a:pt x="7459" y="77"/>
                  <a:pt x="7459" y="83"/>
                  <a:pt x="7453" y="89"/>
                </a:cubicBezTo>
                <a:cubicBezTo>
                  <a:pt x="7352" y="89"/>
                  <a:pt x="7352" y="89"/>
                  <a:pt x="7352" y="89"/>
                </a:cubicBezTo>
                <a:cubicBezTo>
                  <a:pt x="7358" y="77"/>
                  <a:pt x="7358" y="77"/>
                  <a:pt x="7358" y="77"/>
                </a:cubicBezTo>
                <a:cubicBezTo>
                  <a:pt x="7382" y="77"/>
                  <a:pt x="7382" y="77"/>
                  <a:pt x="7382" y="77"/>
                </a:cubicBezTo>
                <a:cubicBezTo>
                  <a:pt x="7388" y="77"/>
                  <a:pt x="7393" y="77"/>
                  <a:pt x="7405" y="77"/>
                </a:cubicBezTo>
                <a:cubicBezTo>
                  <a:pt x="7405" y="77"/>
                  <a:pt x="7411" y="71"/>
                  <a:pt x="7411" y="65"/>
                </a:cubicBezTo>
                <a:cubicBezTo>
                  <a:pt x="7417" y="65"/>
                  <a:pt x="7417" y="59"/>
                  <a:pt x="7417" y="54"/>
                </a:cubicBezTo>
                <a:cubicBezTo>
                  <a:pt x="7761" y="54"/>
                  <a:pt x="7761" y="54"/>
                  <a:pt x="7761" y="54"/>
                </a:cubicBezTo>
                <a:cubicBezTo>
                  <a:pt x="7761" y="47"/>
                  <a:pt x="7761" y="47"/>
                  <a:pt x="7761" y="42"/>
                </a:cubicBezTo>
                <a:cubicBezTo>
                  <a:pt x="7755" y="36"/>
                  <a:pt x="7755" y="36"/>
                  <a:pt x="7749" y="30"/>
                </a:cubicBezTo>
                <a:cubicBezTo>
                  <a:pt x="7743" y="30"/>
                  <a:pt x="7743" y="24"/>
                  <a:pt x="7737" y="24"/>
                </a:cubicBezTo>
                <a:cubicBezTo>
                  <a:pt x="7726" y="18"/>
                  <a:pt x="7720" y="18"/>
                  <a:pt x="7714" y="18"/>
                </a:cubicBezTo>
                <a:cubicBezTo>
                  <a:pt x="7696" y="18"/>
                  <a:pt x="7696" y="18"/>
                  <a:pt x="7696" y="18"/>
                </a:cubicBezTo>
                <a:cubicBezTo>
                  <a:pt x="7690" y="18"/>
                  <a:pt x="7684" y="18"/>
                  <a:pt x="7672" y="18"/>
                </a:cubicBezTo>
                <a:cubicBezTo>
                  <a:pt x="7660" y="18"/>
                  <a:pt x="7654" y="12"/>
                  <a:pt x="7648" y="12"/>
                </a:cubicBezTo>
                <a:cubicBezTo>
                  <a:pt x="7643" y="12"/>
                  <a:pt x="7643" y="6"/>
                  <a:pt x="7637" y="6"/>
                </a:cubicBezTo>
                <a:cubicBezTo>
                  <a:pt x="7631" y="6"/>
                  <a:pt x="7631" y="6"/>
                  <a:pt x="7625" y="6"/>
                </a:cubicBezTo>
                <a:cubicBezTo>
                  <a:pt x="7619" y="0"/>
                  <a:pt x="7613" y="6"/>
                  <a:pt x="7601" y="6"/>
                </a:cubicBezTo>
                <a:cubicBezTo>
                  <a:pt x="7589" y="6"/>
                  <a:pt x="7583" y="6"/>
                  <a:pt x="7577" y="6"/>
                </a:cubicBezTo>
                <a:cubicBezTo>
                  <a:pt x="7571" y="6"/>
                  <a:pt x="7566" y="6"/>
                  <a:pt x="7566" y="6"/>
                </a:cubicBezTo>
                <a:cubicBezTo>
                  <a:pt x="7554" y="6"/>
                  <a:pt x="7548" y="6"/>
                  <a:pt x="7536" y="6"/>
                </a:cubicBezTo>
                <a:cubicBezTo>
                  <a:pt x="7524" y="6"/>
                  <a:pt x="7524" y="6"/>
                  <a:pt x="7524" y="6"/>
                </a:cubicBezTo>
                <a:cubicBezTo>
                  <a:pt x="7512" y="6"/>
                  <a:pt x="7506" y="0"/>
                  <a:pt x="7500" y="0"/>
                </a:cubicBezTo>
                <a:cubicBezTo>
                  <a:pt x="7405" y="0"/>
                  <a:pt x="7352" y="0"/>
                  <a:pt x="7257" y="0"/>
                </a:cubicBezTo>
                <a:cubicBezTo>
                  <a:pt x="7245" y="0"/>
                  <a:pt x="7239" y="0"/>
                  <a:pt x="7234" y="6"/>
                </a:cubicBezTo>
                <a:cubicBezTo>
                  <a:pt x="7227" y="6"/>
                  <a:pt x="7222" y="6"/>
                  <a:pt x="7222" y="6"/>
                </a:cubicBezTo>
                <a:cubicBezTo>
                  <a:pt x="7216" y="6"/>
                  <a:pt x="7210" y="12"/>
                  <a:pt x="7204" y="12"/>
                </a:cubicBezTo>
                <a:cubicBezTo>
                  <a:pt x="7204" y="18"/>
                  <a:pt x="7198" y="24"/>
                  <a:pt x="7192" y="24"/>
                </a:cubicBezTo>
                <a:cubicBezTo>
                  <a:pt x="7192" y="24"/>
                  <a:pt x="7186" y="24"/>
                  <a:pt x="7180" y="24"/>
                </a:cubicBezTo>
                <a:cubicBezTo>
                  <a:pt x="7168" y="24"/>
                  <a:pt x="7168" y="24"/>
                  <a:pt x="7168" y="24"/>
                </a:cubicBezTo>
                <a:cubicBezTo>
                  <a:pt x="7162" y="24"/>
                  <a:pt x="7162" y="24"/>
                  <a:pt x="7156" y="24"/>
                </a:cubicBezTo>
                <a:cubicBezTo>
                  <a:pt x="7139" y="24"/>
                  <a:pt x="7139" y="24"/>
                  <a:pt x="7139" y="24"/>
                </a:cubicBezTo>
                <a:cubicBezTo>
                  <a:pt x="7139" y="24"/>
                  <a:pt x="7133" y="18"/>
                  <a:pt x="7127" y="18"/>
                </a:cubicBezTo>
                <a:cubicBezTo>
                  <a:pt x="7121" y="18"/>
                  <a:pt x="7115" y="18"/>
                  <a:pt x="7109" y="18"/>
                </a:cubicBezTo>
                <a:cubicBezTo>
                  <a:pt x="7103" y="18"/>
                  <a:pt x="7097" y="18"/>
                  <a:pt x="7091" y="18"/>
                </a:cubicBezTo>
                <a:cubicBezTo>
                  <a:pt x="7073" y="18"/>
                  <a:pt x="7068" y="30"/>
                  <a:pt x="7056" y="36"/>
                </a:cubicBezTo>
                <a:cubicBezTo>
                  <a:pt x="7061" y="42"/>
                  <a:pt x="7061" y="54"/>
                  <a:pt x="7061" y="59"/>
                </a:cubicBezTo>
                <a:cubicBezTo>
                  <a:pt x="7068" y="65"/>
                  <a:pt x="7068" y="65"/>
                  <a:pt x="7068" y="71"/>
                </a:cubicBezTo>
                <a:cubicBezTo>
                  <a:pt x="7068" y="83"/>
                  <a:pt x="7056" y="83"/>
                  <a:pt x="7050" y="89"/>
                </a:cubicBezTo>
                <a:cubicBezTo>
                  <a:pt x="7044" y="89"/>
                  <a:pt x="7038" y="89"/>
                  <a:pt x="7026" y="89"/>
                </a:cubicBezTo>
                <a:cubicBezTo>
                  <a:pt x="7014" y="89"/>
                  <a:pt x="7008" y="89"/>
                  <a:pt x="7002" y="83"/>
                </a:cubicBezTo>
                <a:cubicBezTo>
                  <a:pt x="6996" y="83"/>
                  <a:pt x="6996" y="77"/>
                  <a:pt x="6990" y="77"/>
                </a:cubicBezTo>
                <a:cubicBezTo>
                  <a:pt x="6931" y="77"/>
                  <a:pt x="6931" y="77"/>
                  <a:pt x="6931" y="77"/>
                </a:cubicBezTo>
                <a:cubicBezTo>
                  <a:pt x="6913" y="77"/>
                  <a:pt x="6907" y="65"/>
                  <a:pt x="6890" y="54"/>
                </a:cubicBezTo>
                <a:lnTo>
                  <a:pt x="6884" y="54"/>
                </a:lnTo>
                <a:cubicBezTo>
                  <a:pt x="6866" y="54"/>
                  <a:pt x="6860" y="47"/>
                  <a:pt x="6848" y="47"/>
                </a:cubicBezTo>
                <a:cubicBezTo>
                  <a:pt x="6842" y="47"/>
                  <a:pt x="6842" y="47"/>
                  <a:pt x="6836" y="47"/>
                </a:cubicBezTo>
                <a:cubicBezTo>
                  <a:pt x="6830" y="54"/>
                  <a:pt x="6824" y="54"/>
                  <a:pt x="6824" y="54"/>
                </a:cubicBezTo>
                <a:cubicBezTo>
                  <a:pt x="6818" y="54"/>
                  <a:pt x="6818" y="59"/>
                  <a:pt x="6813" y="65"/>
                </a:cubicBezTo>
                <a:cubicBezTo>
                  <a:pt x="6813" y="65"/>
                  <a:pt x="6807" y="71"/>
                  <a:pt x="6801" y="71"/>
                </a:cubicBezTo>
                <a:cubicBezTo>
                  <a:pt x="6789" y="71"/>
                  <a:pt x="6783" y="71"/>
                  <a:pt x="6777" y="71"/>
                </a:cubicBezTo>
                <a:cubicBezTo>
                  <a:pt x="6765" y="71"/>
                  <a:pt x="6765" y="71"/>
                  <a:pt x="6765" y="71"/>
                </a:cubicBezTo>
                <a:cubicBezTo>
                  <a:pt x="6759" y="71"/>
                  <a:pt x="6759" y="71"/>
                  <a:pt x="6753" y="71"/>
                </a:cubicBezTo>
                <a:cubicBezTo>
                  <a:pt x="6747" y="71"/>
                  <a:pt x="6741" y="59"/>
                  <a:pt x="6735" y="59"/>
                </a:cubicBezTo>
                <a:cubicBezTo>
                  <a:pt x="6724" y="59"/>
                  <a:pt x="6718" y="65"/>
                  <a:pt x="6706" y="71"/>
                </a:cubicBezTo>
                <a:cubicBezTo>
                  <a:pt x="6688" y="71"/>
                  <a:pt x="6676" y="65"/>
                  <a:pt x="6658" y="65"/>
                </a:cubicBezTo>
                <a:lnTo>
                  <a:pt x="6652" y="65"/>
                </a:lnTo>
                <a:lnTo>
                  <a:pt x="6646" y="71"/>
                </a:lnTo>
                <a:lnTo>
                  <a:pt x="6641" y="71"/>
                </a:lnTo>
                <a:lnTo>
                  <a:pt x="6635" y="71"/>
                </a:lnTo>
                <a:cubicBezTo>
                  <a:pt x="6629" y="71"/>
                  <a:pt x="6623" y="77"/>
                  <a:pt x="6623" y="77"/>
                </a:cubicBezTo>
                <a:cubicBezTo>
                  <a:pt x="6617" y="77"/>
                  <a:pt x="6611" y="83"/>
                  <a:pt x="6605" y="83"/>
                </a:cubicBezTo>
                <a:cubicBezTo>
                  <a:pt x="6605" y="89"/>
                  <a:pt x="6611" y="89"/>
                  <a:pt x="6611" y="95"/>
                </a:cubicBezTo>
                <a:cubicBezTo>
                  <a:pt x="6617" y="101"/>
                  <a:pt x="6617" y="101"/>
                  <a:pt x="6617" y="101"/>
                </a:cubicBezTo>
                <a:cubicBezTo>
                  <a:pt x="6623" y="101"/>
                  <a:pt x="6623" y="101"/>
                  <a:pt x="6623" y="107"/>
                </a:cubicBezTo>
                <a:cubicBezTo>
                  <a:pt x="6629" y="107"/>
                  <a:pt x="6629" y="101"/>
                  <a:pt x="6635" y="107"/>
                </a:cubicBezTo>
                <a:cubicBezTo>
                  <a:pt x="6641" y="107"/>
                  <a:pt x="6641" y="107"/>
                  <a:pt x="6646" y="113"/>
                </a:cubicBezTo>
                <a:cubicBezTo>
                  <a:pt x="6652" y="113"/>
                  <a:pt x="6652" y="113"/>
                  <a:pt x="6652" y="119"/>
                </a:cubicBezTo>
                <a:cubicBezTo>
                  <a:pt x="6658" y="119"/>
                  <a:pt x="6658" y="119"/>
                  <a:pt x="6658" y="125"/>
                </a:cubicBezTo>
                <a:cubicBezTo>
                  <a:pt x="6658" y="125"/>
                  <a:pt x="6664" y="125"/>
                  <a:pt x="6664" y="131"/>
                </a:cubicBezTo>
                <a:cubicBezTo>
                  <a:pt x="6664" y="131"/>
                  <a:pt x="6664" y="136"/>
                  <a:pt x="6664" y="142"/>
                </a:cubicBezTo>
                <a:cubicBezTo>
                  <a:pt x="6670" y="148"/>
                  <a:pt x="6664" y="148"/>
                  <a:pt x="6664" y="154"/>
                </a:cubicBezTo>
                <a:cubicBezTo>
                  <a:pt x="6658" y="148"/>
                  <a:pt x="6658" y="148"/>
                  <a:pt x="6658" y="148"/>
                </a:cubicBezTo>
                <a:lnTo>
                  <a:pt x="6658" y="148"/>
                </a:lnTo>
                <a:cubicBezTo>
                  <a:pt x="6652" y="142"/>
                  <a:pt x="6652" y="142"/>
                  <a:pt x="6652" y="142"/>
                </a:cubicBezTo>
                <a:cubicBezTo>
                  <a:pt x="6652" y="136"/>
                  <a:pt x="6646" y="142"/>
                  <a:pt x="6646" y="142"/>
                </a:cubicBezTo>
                <a:cubicBezTo>
                  <a:pt x="6646" y="136"/>
                  <a:pt x="6641" y="136"/>
                  <a:pt x="6641" y="136"/>
                </a:cubicBezTo>
                <a:cubicBezTo>
                  <a:pt x="6635" y="136"/>
                  <a:pt x="6635" y="136"/>
                  <a:pt x="6635" y="136"/>
                </a:cubicBezTo>
                <a:cubicBezTo>
                  <a:pt x="6629" y="136"/>
                  <a:pt x="6629" y="131"/>
                  <a:pt x="6623" y="131"/>
                </a:cubicBezTo>
                <a:cubicBezTo>
                  <a:pt x="6623" y="131"/>
                  <a:pt x="6623" y="131"/>
                  <a:pt x="6617" y="131"/>
                </a:cubicBezTo>
                <a:cubicBezTo>
                  <a:pt x="6617" y="131"/>
                  <a:pt x="6617" y="131"/>
                  <a:pt x="6611" y="131"/>
                </a:cubicBezTo>
                <a:cubicBezTo>
                  <a:pt x="6611" y="125"/>
                  <a:pt x="6611" y="125"/>
                  <a:pt x="6605" y="125"/>
                </a:cubicBezTo>
                <a:cubicBezTo>
                  <a:pt x="6605" y="125"/>
                  <a:pt x="6605" y="125"/>
                  <a:pt x="6599" y="125"/>
                </a:cubicBezTo>
                <a:lnTo>
                  <a:pt x="6593" y="125"/>
                </a:lnTo>
                <a:cubicBezTo>
                  <a:pt x="6587" y="125"/>
                  <a:pt x="6587" y="125"/>
                  <a:pt x="6581" y="125"/>
                </a:cubicBezTo>
                <a:cubicBezTo>
                  <a:pt x="6575" y="125"/>
                  <a:pt x="6575" y="125"/>
                  <a:pt x="6569" y="125"/>
                </a:cubicBezTo>
                <a:cubicBezTo>
                  <a:pt x="6569" y="125"/>
                  <a:pt x="6563" y="125"/>
                  <a:pt x="6563" y="131"/>
                </a:cubicBezTo>
                <a:cubicBezTo>
                  <a:pt x="6563" y="131"/>
                  <a:pt x="6563" y="131"/>
                  <a:pt x="6563" y="136"/>
                </a:cubicBezTo>
                <a:cubicBezTo>
                  <a:pt x="6563" y="136"/>
                  <a:pt x="6563" y="136"/>
                  <a:pt x="6563" y="142"/>
                </a:cubicBezTo>
                <a:cubicBezTo>
                  <a:pt x="6563" y="148"/>
                  <a:pt x="6563" y="148"/>
                  <a:pt x="6569" y="154"/>
                </a:cubicBezTo>
                <a:cubicBezTo>
                  <a:pt x="6569" y="154"/>
                  <a:pt x="6569" y="154"/>
                  <a:pt x="6575" y="160"/>
                </a:cubicBezTo>
                <a:cubicBezTo>
                  <a:pt x="6575" y="160"/>
                  <a:pt x="6575" y="160"/>
                  <a:pt x="6581" y="166"/>
                </a:cubicBezTo>
                <a:cubicBezTo>
                  <a:pt x="6587" y="166"/>
                  <a:pt x="6587" y="166"/>
                  <a:pt x="6593" y="172"/>
                </a:cubicBezTo>
                <a:cubicBezTo>
                  <a:pt x="6599" y="172"/>
                  <a:pt x="6605" y="172"/>
                  <a:pt x="6605" y="178"/>
                </a:cubicBezTo>
                <a:cubicBezTo>
                  <a:pt x="6611" y="178"/>
                  <a:pt x="6611" y="178"/>
                  <a:pt x="6611" y="178"/>
                </a:cubicBezTo>
                <a:cubicBezTo>
                  <a:pt x="6617" y="178"/>
                  <a:pt x="6617" y="178"/>
                  <a:pt x="6617" y="178"/>
                </a:cubicBezTo>
                <a:cubicBezTo>
                  <a:pt x="6623" y="178"/>
                  <a:pt x="6623" y="178"/>
                  <a:pt x="6623" y="184"/>
                </a:cubicBezTo>
                <a:cubicBezTo>
                  <a:pt x="6629" y="184"/>
                  <a:pt x="6635" y="184"/>
                  <a:pt x="6641" y="184"/>
                </a:cubicBezTo>
                <a:cubicBezTo>
                  <a:pt x="6652" y="184"/>
                  <a:pt x="6652" y="184"/>
                  <a:pt x="6652" y="184"/>
                </a:cubicBezTo>
                <a:lnTo>
                  <a:pt x="6658" y="184"/>
                </a:lnTo>
                <a:lnTo>
                  <a:pt x="6664" y="184"/>
                </a:lnTo>
                <a:cubicBezTo>
                  <a:pt x="6664" y="190"/>
                  <a:pt x="6670" y="190"/>
                  <a:pt x="6670" y="190"/>
                </a:cubicBezTo>
                <a:cubicBezTo>
                  <a:pt x="6676" y="196"/>
                  <a:pt x="6676" y="196"/>
                  <a:pt x="6682" y="202"/>
                </a:cubicBezTo>
                <a:cubicBezTo>
                  <a:pt x="6682" y="202"/>
                  <a:pt x="6682" y="202"/>
                  <a:pt x="6688" y="208"/>
                </a:cubicBezTo>
                <a:cubicBezTo>
                  <a:pt x="6688" y="208"/>
                  <a:pt x="6694" y="213"/>
                  <a:pt x="6694" y="220"/>
                </a:cubicBezTo>
                <a:cubicBezTo>
                  <a:pt x="6700" y="220"/>
                  <a:pt x="6700" y="220"/>
                  <a:pt x="6700" y="225"/>
                </a:cubicBezTo>
                <a:cubicBezTo>
                  <a:pt x="6700" y="225"/>
                  <a:pt x="6706" y="225"/>
                  <a:pt x="6706" y="231"/>
                </a:cubicBezTo>
                <a:cubicBezTo>
                  <a:pt x="6706" y="231"/>
                  <a:pt x="6706" y="231"/>
                  <a:pt x="6706" y="237"/>
                </a:cubicBezTo>
                <a:lnTo>
                  <a:pt x="6706" y="243"/>
                </a:lnTo>
                <a:cubicBezTo>
                  <a:pt x="6706" y="249"/>
                  <a:pt x="6706" y="255"/>
                  <a:pt x="6700" y="255"/>
                </a:cubicBezTo>
                <a:cubicBezTo>
                  <a:pt x="6700" y="255"/>
                  <a:pt x="6700" y="255"/>
                  <a:pt x="6694" y="255"/>
                </a:cubicBezTo>
                <a:cubicBezTo>
                  <a:pt x="6688" y="255"/>
                  <a:pt x="6688" y="249"/>
                  <a:pt x="6682" y="249"/>
                </a:cubicBezTo>
                <a:lnTo>
                  <a:pt x="6676" y="249"/>
                </a:lnTo>
                <a:cubicBezTo>
                  <a:pt x="6670" y="249"/>
                  <a:pt x="6670" y="249"/>
                  <a:pt x="6670" y="249"/>
                </a:cubicBezTo>
                <a:cubicBezTo>
                  <a:pt x="6664" y="249"/>
                  <a:pt x="6664" y="243"/>
                  <a:pt x="6658" y="243"/>
                </a:cubicBezTo>
                <a:cubicBezTo>
                  <a:pt x="6652" y="243"/>
                  <a:pt x="6652" y="237"/>
                  <a:pt x="6646" y="237"/>
                </a:cubicBezTo>
                <a:cubicBezTo>
                  <a:pt x="6646" y="237"/>
                  <a:pt x="6646" y="237"/>
                  <a:pt x="6641" y="237"/>
                </a:cubicBezTo>
                <a:cubicBezTo>
                  <a:pt x="6641" y="237"/>
                  <a:pt x="6641" y="237"/>
                  <a:pt x="6635" y="231"/>
                </a:cubicBezTo>
                <a:lnTo>
                  <a:pt x="6629" y="231"/>
                </a:lnTo>
                <a:cubicBezTo>
                  <a:pt x="6623" y="231"/>
                  <a:pt x="6623" y="225"/>
                  <a:pt x="6617" y="225"/>
                </a:cubicBezTo>
                <a:cubicBezTo>
                  <a:pt x="6617" y="225"/>
                  <a:pt x="6617" y="225"/>
                  <a:pt x="6611" y="225"/>
                </a:cubicBezTo>
                <a:cubicBezTo>
                  <a:pt x="6605" y="225"/>
                  <a:pt x="6599" y="220"/>
                  <a:pt x="6593" y="220"/>
                </a:cubicBezTo>
                <a:cubicBezTo>
                  <a:pt x="6587" y="220"/>
                  <a:pt x="6587" y="220"/>
                  <a:pt x="6581" y="220"/>
                </a:cubicBezTo>
                <a:cubicBezTo>
                  <a:pt x="6575" y="213"/>
                  <a:pt x="6575" y="213"/>
                  <a:pt x="6569" y="208"/>
                </a:cubicBezTo>
                <a:cubicBezTo>
                  <a:pt x="6563" y="208"/>
                  <a:pt x="6563" y="208"/>
                  <a:pt x="6563" y="208"/>
                </a:cubicBezTo>
                <a:cubicBezTo>
                  <a:pt x="6558" y="208"/>
                  <a:pt x="6558" y="202"/>
                  <a:pt x="6558" y="202"/>
                </a:cubicBezTo>
                <a:cubicBezTo>
                  <a:pt x="6552" y="202"/>
                  <a:pt x="6552" y="202"/>
                  <a:pt x="6552" y="202"/>
                </a:cubicBezTo>
                <a:cubicBezTo>
                  <a:pt x="6546" y="196"/>
                  <a:pt x="6546" y="196"/>
                  <a:pt x="6540" y="196"/>
                </a:cubicBezTo>
                <a:cubicBezTo>
                  <a:pt x="6540" y="190"/>
                  <a:pt x="6534" y="190"/>
                  <a:pt x="6534" y="190"/>
                </a:cubicBezTo>
                <a:lnTo>
                  <a:pt x="6528" y="184"/>
                </a:lnTo>
                <a:lnTo>
                  <a:pt x="6522" y="178"/>
                </a:lnTo>
                <a:cubicBezTo>
                  <a:pt x="6516" y="178"/>
                  <a:pt x="6516" y="178"/>
                  <a:pt x="6516" y="178"/>
                </a:cubicBezTo>
                <a:cubicBezTo>
                  <a:pt x="6510" y="178"/>
                  <a:pt x="6510" y="172"/>
                  <a:pt x="6510" y="172"/>
                </a:cubicBezTo>
                <a:cubicBezTo>
                  <a:pt x="6504" y="172"/>
                  <a:pt x="6504" y="172"/>
                  <a:pt x="6504" y="172"/>
                </a:cubicBezTo>
                <a:cubicBezTo>
                  <a:pt x="6498" y="172"/>
                  <a:pt x="6498" y="172"/>
                  <a:pt x="6492" y="172"/>
                </a:cubicBezTo>
                <a:cubicBezTo>
                  <a:pt x="6469" y="172"/>
                  <a:pt x="6469" y="172"/>
                  <a:pt x="6469" y="172"/>
                </a:cubicBezTo>
                <a:lnTo>
                  <a:pt x="6463" y="172"/>
                </a:lnTo>
                <a:cubicBezTo>
                  <a:pt x="6457" y="172"/>
                  <a:pt x="6451" y="166"/>
                  <a:pt x="6451" y="166"/>
                </a:cubicBezTo>
                <a:cubicBezTo>
                  <a:pt x="6445" y="166"/>
                  <a:pt x="6439" y="166"/>
                  <a:pt x="6439" y="166"/>
                </a:cubicBezTo>
                <a:cubicBezTo>
                  <a:pt x="6433" y="160"/>
                  <a:pt x="6427" y="154"/>
                  <a:pt x="6421" y="154"/>
                </a:cubicBezTo>
                <a:cubicBezTo>
                  <a:pt x="6397" y="154"/>
                  <a:pt x="6386" y="160"/>
                  <a:pt x="6362" y="160"/>
                </a:cubicBezTo>
                <a:cubicBezTo>
                  <a:pt x="6362" y="160"/>
                  <a:pt x="6362" y="160"/>
                  <a:pt x="6362" y="166"/>
                </a:cubicBezTo>
                <a:cubicBezTo>
                  <a:pt x="6362" y="166"/>
                  <a:pt x="6368" y="166"/>
                  <a:pt x="6368" y="172"/>
                </a:cubicBezTo>
                <a:cubicBezTo>
                  <a:pt x="6374" y="178"/>
                  <a:pt x="6374" y="178"/>
                  <a:pt x="6380" y="184"/>
                </a:cubicBezTo>
                <a:cubicBezTo>
                  <a:pt x="6386" y="190"/>
                  <a:pt x="6386" y="190"/>
                  <a:pt x="6391" y="190"/>
                </a:cubicBezTo>
                <a:cubicBezTo>
                  <a:pt x="6391" y="196"/>
                  <a:pt x="6397" y="190"/>
                  <a:pt x="6397" y="190"/>
                </a:cubicBezTo>
                <a:cubicBezTo>
                  <a:pt x="6403" y="196"/>
                  <a:pt x="6403" y="196"/>
                  <a:pt x="6403" y="196"/>
                </a:cubicBezTo>
                <a:cubicBezTo>
                  <a:pt x="6409" y="196"/>
                  <a:pt x="6409" y="202"/>
                  <a:pt x="6409" y="202"/>
                </a:cubicBezTo>
                <a:cubicBezTo>
                  <a:pt x="6409" y="208"/>
                  <a:pt x="6415" y="208"/>
                  <a:pt x="6421" y="213"/>
                </a:cubicBezTo>
                <a:cubicBezTo>
                  <a:pt x="6421" y="213"/>
                  <a:pt x="6421" y="213"/>
                  <a:pt x="6427" y="213"/>
                </a:cubicBezTo>
                <a:cubicBezTo>
                  <a:pt x="6427" y="220"/>
                  <a:pt x="6427" y="220"/>
                  <a:pt x="6427" y="225"/>
                </a:cubicBezTo>
                <a:cubicBezTo>
                  <a:pt x="6433" y="225"/>
                  <a:pt x="6433" y="225"/>
                  <a:pt x="6439" y="225"/>
                </a:cubicBezTo>
                <a:cubicBezTo>
                  <a:pt x="6439" y="231"/>
                  <a:pt x="6439" y="237"/>
                  <a:pt x="6445" y="237"/>
                </a:cubicBezTo>
                <a:cubicBezTo>
                  <a:pt x="6445" y="243"/>
                  <a:pt x="6445" y="243"/>
                  <a:pt x="6445" y="243"/>
                </a:cubicBezTo>
                <a:cubicBezTo>
                  <a:pt x="6445" y="249"/>
                  <a:pt x="6445" y="249"/>
                  <a:pt x="6451" y="255"/>
                </a:cubicBezTo>
                <a:cubicBezTo>
                  <a:pt x="6451" y="255"/>
                  <a:pt x="6451" y="261"/>
                  <a:pt x="6451" y="267"/>
                </a:cubicBezTo>
                <a:cubicBezTo>
                  <a:pt x="6451" y="273"/>
                  <a:pt x="6451" y="273"/>
                  <a:pt x="6451" y="273"/>
                </a:cubicBezTo>
                <a:cubicBezTo>
                  <a:pt x="6439" y="273"/>
                  <a:pt x="6439" y="273"/>
                  <a:pt x="6439" y="273"/>
                </a:cubicBezTo>
                <a:cubicBezTo>
                  <a:pt x="6433" y="273"/>
                  <a:pt x="6433" y="273"/>
                  <a:pt x="6433" y="273"/>
                </a:cubicBezTo>
                <a:cubicBezTo>
                  <a:pt x="6427" y="273"/>
                  <a:pt x="6427" y="273"/>
                  <a:pt x="6421" y="267"/>
                </a:cubicBezTo>
                <a:cubicBezTo>
                  <a:pt x="6421" y="267"/>
                  <a:pt x="6421" y="267"/>
                  <a:pt x="6421" y="261"/>
                </a:cubicBezTo>
                <a:cubicBezTo>
                  <a:pt x="6415" y="261"/>
                  <a:pt x="6409" y="261"/>
                  <a:pt x="6409" y="261"/>
                </a:cubicBezTo>
                <a:lnTo>
                  <a:pt x="6409" y="255"/>
                </a:lnTo>
                <a:cubicBezTo>
                  <a:pt x="6403" y="255"/>
                  <a:pt x="6403" y="255"/>
                  <a:pt x="6403" y="249"/>
                </a:cubicBezTo>
                <a:cubicBezTo>
                  <a:pt x="6397" y="249"/>
                  <a:pt x="6397" y="249"/>
                  <a:pt x="6391" y="243"/>
                </a:cubicBezTo>
                <a:cubicBezTo>
                  <a:pt x="6391" y="243"/>
                  <a:pt x="6386" y="243"/>
                  <a:pt x="6386" y="237"/>
                </a:cubicBezTo>
                <a:cubicBezTo>
                  <a:pt x="6386" y="237"/>
                  <a:pt x="6380" y="237"/>
                  <a:pt x="6380" y="231"/>
                </a:cubicBezTo>
                <a:cubicBezTo>
                  <a:pt x="6374" y="231"/>
                  <a:pt x="6368" y="225"/>
                  <a:pt x="6362" y="225"/>
                </a:cubicBezTo>
                <a:cubicBezTo>
                  <a:pt x="6362" y="225"/>
                  <a:pt x="6362" y="220"/>
                  <a:pt x="6356" y="220"/>
                </a:cubicBezTo>
                <a:cubicBezTo>
                  <a:pt x="6356" y="220"/>
                  <a:pt x="6356" y="220"/>
                  <a:pt x="6350" y="220"/>
                </a:cubicBezTo>
                <a:cubicBezTo>
                  <a:pt x="6350" y="213"/>
                  <a:pt x="6350" y="213"/>
                  <a:pt x="6344" y="213"/>
                </a:cubicBezTo>
                <a:cubicBezTo>
                  <a:pt x="6344" y="208"/>
                  <a:pt x="6338" y="208"/>
                  <a:pt x="6338" y="202"/>
                </a:cubicBezTo>
                <a:cubicBezTo>
                  <a:pt x="6332" y="202"/>
                  <a:pt x="6332" y="202"/>
                  <a:pt x="6332" y="202"/>
                </a:cubicBezTo>
                <a:cubicBezTo>
                  <a:pt x="6326" y="202"/>
                  <a:pt x="6326" y="202"/>
                  <a:pt x="6326" y="202"/>
                </a:cubicBezTo>
                <a:cubicBezTo>
                  <a:pt x="6320" y="202"/>
                  <a:pt x="6314" y="202"/>
                  <a:pt x="6309" y="196"/>
                </a:cubicBezTo>
                <a:lnTo>
                  <a:pt x="6303" y="196"/>
                </a:lnTo>
                <a:cubicBezTo>
                  <a:pt x="6303" y="190"/>
                  <a:pt x="6303" y="190"/>
                  <a:pt x="6303" y="184"/>
                </a:cubicBezTo>
                <a:lnTo>
                  <a:pt x="6297" y="184"/>
                </a:lnTo>
                <a:cubicBezTo>
                  <a:pt x="6297" y="178"/>
                  <a:pt x="6291" y="178"/>
                  <a:pt x="6291" y="178"/>
                </a:cubicBezTo>
                <a:cubicBezTo>
                  <a:pt x="6285" y="178"/>
                  <a:pt x="6285" y="178"/>
                  <a:pt x="6279" y="178"/>
                </a:cubicBezTo>
                <a:cubicBezTo>
                  <a:pt x="6279" y="178"/>
                  <a:pt x="6279" y="178"/>
                  <a:pt x="6273" y="178"/>
                </a:cubicBezTo>
                <a:cubicBezTo>
                  <a:pt x="6273" y="178"/>
                  <a:pt x="6267" y="172"/>
                  <a:pt x="6261" y="172"/>
                </a:cubicBezTo>
                <a:cubicBezTo>
                  <a:pt x="6243" y="172"/>
                  <a:pt x="6243" y="172"/>
                  <a:pt x="6243" y="172"/>
                </a:cubicBezTo>
                <a:cubicBezTo>
                  <a:pt x="6243" y="184"/>
                  <a:pt x="6243" y="184"/>
                  <a:pt x="6243" y="184"/>
                </a:cubicBezTo>
                <a:cubicBezTo>
                  <a:pt x="6243" y="190"/>
                  <a:pt x="6243" y="190"/>
                  <a:pt x="6249" y="196"/>
                </a:cubicBezTo>
                <a:cubicBezTo>
                  <a:pt x="6249" y="202"/>
                  <a:pt x="6255" y="208"/>
                  <a:pt x="6255" y="213"/>
                </a:cubicBezTo>
                <a:cubicBezTo>
                  <a:pt x="6261" y="213"/>
                  <a:pt x="6261" y="220"/>
                  <a:pt x="6261" y="220"/>
                </a:cubicBezTo>
                <a:cubicBezTo>
                  <a:pt x="6261" y="225"/>
                  <a:pt x="6261" y="225"/>
                  <a:pt x="6261" y="231"/>
                </a:cubicBezTo>
                <a:cubicBezTo>
                  <a:pt x="6255" y="231"/>
                  <a:pt x="6261" y="231"/>
                  <a:pt x="6261" y="237"/>
                </a:cubicBezTo>
                <a:lnTo>
                  <a:pt x="6255" y="243"/>
                </a:lnTo>
                <a:cubicBezTo>
                  <a:pt x="6255" y="249"/>
                  <a:pt x="6255" y="249"/>
                  <a:pt x="6255" y="249"/>
                </a:cubicBezTo>
                <a:cubicBezTo>
                  <a:pt x="6255" y="249"/>
                  <a:pt x="6255" y="249"/>
                  <a:pt x="6255" y="255"/>
                </a:cubicBezTo>
                <a:cubicBezTo>
                  <a:pt x="6249" y="261"/>
                  <a:pt x="6249" y="267"/>
                  <a:pt x="6243" y="279"/>
                </a:cubicBezTo>
                <a:lnTo>
                  <a:pt x="6243" y="285"/>
                </a:lnTo>
                <a:cubicBezTo>
                  <a:pt x="6243" y="285"/>
                  <a:pt x="6243" y="291"/>
                  <a:pt x="6237" y="291"/>
                </a:cubicBezTo>
                <a:cubicBezTo>
                  <a:pt x="6237" y="291"/>
                  <a:pt x="6237" y="291"/>
                  <a:pt x="6231" y="291"/>
                </a:cubicBezTo>
                <a:cubicBezTo>
                  <a:pt x="6225" y="291"/>
                  <a:pt x="6225" y="291"/>
                  <a:pt x="6220" y="291"/>
                </a:cubicBezTo>
                <a:lnTo>
                  <a:pt x="6214" y="285"/>
                </a:lnTo>
                <a:cubicBezTo>
                  <a:pt x="6208" y="285"/>
                  <a:pt x="6202" y="279"/>
                  <a:pt x="6202" y="273"/>
                </a:cubicBezTo>
                <a:cubicBezTo>
                  <a:pt x="6202" y="273"/>
                  <a:pt x="6202" y="273"/>
                  <a:pt x="6202" y="267"/>
                </a:cubicBezTo>
                <a:cubicBezTo>
                  <a:pt x="6202" y="267"/>
                  <a:pt x="6202" y="261"/>
                  <a:pt x="6202" y="255"/>
                </a:cubicBezTo>
                <a:cubicBezTo>
                  <a:pt x="6202" y="255"/>
                  <a:pt x="6208" y="255"/>
                  <a:pt x="6208" y="249"/>
                </a:cubicBezTo>
                <a:cubicBezTo>
                  <a:pt x="6214" y="243"/>
                  <a:pt x="6214" y="243"/>
                  <a:pt x="6220" y="237"/>
                </a:cubicBezTo>
                <a:cubicBezTo>
                  <a:pt x="6220" y="237"/>
                  <a:pt x="6225" y="237"/>
                  <a:pt x="6225" y="231"/>
                </a:cubicBezTo>
                <a:cubicBezTo>
                  <a:pt x="6225" y="231"/>
                  <a:pt x="6225" y="231"/>
                  <a:pt x="6225" y="225"/>
                </a:cubicBezTo>
                <a:cubicBezTo>
                  <a:pt x="6225" y="225"/>
                  <a:pt x="6225" y="225"/>
                  <a:pt x="6225" y="220"/>
                </a:cubicBezTo>
                <a:cubicBezTo>
                  <a:pt x="6225" y="220"/>
                  <a:pt x="6220" y="220"/>
                  <a:pt x="6220" y="213"/>
                </a:cubicBezTo>
                <a:cubicBezTo>
                  <a:pt x="6220" y="213"/>
                  <a:pt x="6220" y="208"/>
                  <a:pt x="6214" y="208"/>
                </a:cubicBezTo>
                <a:cubicBezTo>
                  <a:pt x="6214" y="202"/>
                  <a:pt x="6208" y="202"/>
                  <a:pt x="6208" y="202"/>
                </a:cubicBezTo>
                <a:cubicBezTo>
                  <a:pt x="6208" y="196"/>
                  <a:pt x="6208" y="196"/>
                  <a:pt x="6208" y="196"/>
                </a:cubicBezTo>
                <a:lnTo>
                  <a:pt x="6214" y="190"/>
                </a:lnTo>
                <a:cubicBezTo>
                  <a:pt x="6208" y="184"/>
                  <a:pt x="6208" y="184"/>
                  <a:pt x="6202" y="178"/>
                </a:cubicBezTo>
                <a:cubicBezTo>
                  <a:pt x="6202" y="178"/>
                  <a:pt x="6202" y="178"/>
                  <a:pt x="6196" y="172"/>
                </a:cubicBezTo>
                <a:cubicBezTo>
                  <a:pt x="6196" y="172"/>
                  <a:pt x="6190" y="172"/>
                  <a:pt x="6190" y="166"/>
                </a:cubicBezTo>
                <a:lnTo>
                  <a:pt x="6184" y="166"/>
                </a:lnTo>
                <a:cubicBezTo>
                  <a:pt x="6178" y="160"/>
                  <a:pt x="6178" y="160"/>
                  <a:pt x="6178" y="160"/>
                </a:cubicBezTo>
                <a:cubicBezTo>
                  <a:pt x="6172" y="154"/>
                  <a:pt x="6172" y="160"/>
                  <a:pt x="6166" y="160"/>
                </a:cubicBezTo>
                <a:lnTo>
                  <a:pt x="6160" y="160"/>
                </a:lnTo>
                <a:cubicBezTo>
                  <a:pt x="6154" y="160"/>
                  <a:pt x="6154" y="160"/>
                  <a:pt x="6154" y="160"/>
                </a:cubicBezTo>
                <a:cubicBezTo>
                  <a:pt x="6148" y="160"/>
                  <a:pt x="6143" y="160"/>
                  <a:pt x="6143" y="166"/>
                </a:cubicBezTo>
                <a:cubicBezTo>
                  <a:pt x="6136" y="166"/>
                  <a:pt x="6136" y="166"/>
                  <a:pt x="6136" y="166"/>
                </a:cubicBezTo>
                <a:cubicBezTo>
                  <a:pt x="6131" y="166"/>
                  <a:pt x="6125" y="172"/>
                  <a:pt x="6119" y="172"/>
                </a:cubicBezTo>
                <a:cubicBezTo>
                  <a:pt x="6119" y="178"/>
                  <a:pt x="6119" y="178"/>
                  <a:pt x="6113" y="178"/>
                </a:cubicBezTo>
                <a:cubicBezTo>
                  <a:pt x="6113" y="178"/>
                  <a:pt x="6113" y="184"/>
                  <a:pt x="6107" y="184"/>
                </a:cubicBezTo>
                <a:cubicBezTo>
                  <a:pt x="6107" y="184"/>
                  <a:pt x="6107" y="184"/>
                  <a:pt x="6101" y="184"/>
                </a:cubicBezTo>
                <a:cubicBezTo>
                  <a:pt x="6101" y="184"/>
                  <a:pt x="6101" y="184"/>
                  <a:pt x="6095" y="184"/>
                </a:cubicBezTo>
                <a:cubicBezTo>
                  <a:pt x="6095" y="184"/>
                  <a:pt x="6095" y="190"/>
                  <a:pt x="6089" y="190"/>
                </a:cubicBezTo>
                <a:lnTo>
                  <a:pt x="6083" y="190"/>
                </a:lnTo>
                <a:cubicBezTo>
                  <a:pt x="6077" y="190"/>
                  <a:pt x="6077" y="196"/>
                  <a:pt x="6077" y="196"/>
                </a:cubicBezTo>
                <a:cubicBezTo>
                  <a:pt x="6071" y="196"/>
                  <a:pt x="6065" y="196"/>
                  <a:pt x="6065" y="196"/>
                </a:cubicBezTo>
                <a:cubicBezTo>
                  <a:pt x="6059" y="196"/>
                  <a:pt x="6059" y="196"/>
                  <a:pt x="6059" y="196"/>
                </a:cubicBezTo>
                <a:cubicBezTo>
                  <a:pt x="6024" y="196"/>
                  <a:pt x="6024" y="196"/>
                  <a:pt x="6024" y="196"/>
                </a:cubicBezTo>
                <a:cubicBezTo>
                  <a:pt x="6018" y="196"/>
                  <a:pt x="6018" y="196"/>
                  <a:pt x="6018" y="196"/>
                </a:cubicBezTo>
                <a:cubicBezTo>
                  <a:pt x="6012" y="196"/>
                  <a:pt x="6012" y="196"/>
                  <a:pt x="6006" y="202"/>
                </a:cubicBezTo>
                <a:cubicBezTo>
                  <a:pt x="6006" y="202"/>
                  <a:pt x="6006" y="202"/>
                  <a:pt x="6000" y="202"/>
                </a:cubicBezTo>
                <a:cubicBezTo>
                  <a:pt x="6000" y="202"/>
                  <a:pt x="5994" y="208"/>
                  <a:pt x="5988" y="208"/>
                </a:cubicBezTo>
                <a:lnTo>
                  <a:pt x="5988" y="208"/>
                </a:lnTo>
                <a:cubicBezTo>
                  <a:pt x="5982" y="208"/>
                  <a:pt x="5982" y="202"/>
                  <a:pt x="5977" y="202"/>
                </a:cubicBezTo>
                <a:cubicBezTo>
                  <a:pt x="5965" y="202"/>
                  <a:pt x="5959" y="208"/>
                  <a:pt x="5947" y="208"/>
                </a:cubicBezTo>
                <a:cubicBezTo>
                  <a:pt x="5941" y="208"/>
                  <a:pt x="5941" y="208"/>
                  <a:pt x="5935" y="208"/>
                </a:cubicBezTo>
                <a:cubicBezTo>
                  <a:pt x="5935" y="208"/>
                  <a:pt x="5935" y="208"/>
                  <a:pt x="5929" y="208"/>
                </a:cubicBezTo>
                <a:cubicBezTo>
                  <a:pt x="5929" y="208"/>
                  <a:pt x="5929" y="213"/>
                  <a:pt x="5923" y="213"/>
                </a:cubicBezTo>
                <a:cubicBezTo>
                  <a:pt x="5923" y="213"/>
                  <a:pt x="5929" y="220"/>
                  <a:pt x="5923" y="220"/>
                </a:cubicBezTo>
                <a:cubicBezTo>
                  <a:pt x="5929" y="220"/>
                  <a:pt x="5929" y="225"/>
                  <a:pt x="5929" y="225"/>
                </a:cubicBezTo>
                <a:lnTo>
                  <a:pt x="5935" y="225"/>
                </a:lnTo>
                <a:cubicBezTo>
                  <a:pt x="5935" y="225"/>
                  <a:pt x="5935" y="225"/>
                  <a:pt x="5941" y="225"/>
                </a:cubicBezTo>
                <a:cubicBezTo>
                  <a:pt x="5947" y="231"/>
                  <a:pt x="5947" y="225"/>
                  <a:pt x="5953" y="225"/>
                </a:cubicBezTo>
                <a:cubicBezTo>
                  <a:pt x="5959" y="231"/>
                  <a:pt x="5959" y="231"/>
                  <a:pt x="5959" y="231"/>
                </a:cubicBezTo>
                <a:cubicBezTo>
                  <a:pt x="5965" y="231"/>
                  <a:pt x="5965" y="231"/>
                  <a:pt x="5970" y="237"/>
                </a:cubicBezTo>
                <a:cubicBezTo>
                  <a:pt x="5970" y="237"/>
                  <a:pt x="5970" y="237"/>
                  <a:pt x="5977" y="243"/>
                </a:cubicBezTo>
                <a:cubicBezTo>
                  <a:pt x="5977" y="243"/>
                  <a:pt x="5977" y="243"/>
                  <a:pt x="5977" y="249"/>
                </a:cubicBezTo>
                <a:cubicBezTo>
                  <a:pt x="5977" y="249"/>
                  <a:pt x="5982" y="249"/>
                  <a:pt x="5982" y="255"/>
                </a:cubicBezTo>
                <a:cubicBezTo>
                  <a:pt x="5982" y="255"/>
                  <a:pt x="5982" y="261"/>
                  <a:pt x="5988" y="261"/>
                </a:cubicBezTo>
                <a:cubicBezTo>
                  <a:pt x="5988" y="261"/>
                  <a:pt x="5988" y="261"/>
                  <a:pt x="5994" y="261"/>
                </a:cubicBezTo>
                <a:cubicBezTo>
                  <a:pt x="6000" y="261"/>
                  <a:pt x="6000" y="267"/>
                  <a:pt x="6006" y="267"/>
                </a:cubicBezTo>
                <a:cubicBezTo>
                  <a:pt x="6006" y="267"/>
                  <a:pt x="6006" y="267"/>
                  <a:pt x="6012" y="267"/>
                </a:cubicBezTo>
                <a:cubicBezTo>
                  <a:pt x="6012" y="267"/>
                  <a:pt x="6018" y="267"/>
                  <a:pt x="6024" y="267"/>
                </a:cubicBezTo>
                <a:cubicBezTo>
                  <a:pt x="6024" y="267"/>
                  <a:pt x="6024" y="267"/>
                  <a:pt x="6030" y="267"/>
                </a:cubicBezTo>
                <a:cubicBezTo>
                  <a:pt x="6030" y="273"/>
                  <a:pt x="6030" y="273"/>
                  <a:pt x="6036" y="273"/>
                </a:cubicBezTo>
                <a:cubicBezTo>
                  <a:pt x="6036" y="279"/>
                  <a:pt x="6042" y="279"/>
                  <a:pt x="6042" y="279"/>
                </a:cubicBezTo>
                <a:cubicBezTo>
                  <a:pt x="6048" y="279"/>
                  <a:pt x="6048" y="285"/>
                  <a:pt x="6048" y="285"/>
                </a:cubicBezTo>
                <a:cubicBezTo>
                  <a:pt x="6054" y="285"/>
                  <a:pt x="6054" y="285"/>
                  <a:pt x="6054" y="285"/>
                </a:cubicBezTo>
                <a:cubicBezTo>
                  <a:pt x="6059" y="291"/>
                  <a:pt x="6059" y="291"/>
                  <a:pt x="6065" y="297"/>
                </a:cubicBezTo>
                <a:cubicBezTo>
                  <a:pt x="6059" y="302"/>
                  <a:pt x="6059" y="302"/>
                  <a:pt x="6059" y="302"/>
                </a:cubicBezTo>
                <a:cubicBezTo>
                  <a:pt x="6036" y="302"/>
                  <a:pt x="6036" y="302"/>
                  <a:pt x="6036" y="302"/>
                </a:cubicBezTo>
                <a:cubicBezTo>
                  <a:pt x="6036" y="302"/>
                  <a:pt x="6036" y="297"/>
                  <a:pt x="6030" y="297"/>
                </a:cubicBezTo>
                <a:cubicBezTo>
                  <a:pt x="6030" y="297"/>
                  <a:pt x="6030" y="297"/>
                  <a:pt x="6024" y="297"/>
                </a:cubicBezTo>
                <a:cubicBezTo>
                  <a:pt x="6024" y="297"/>
                  <a:pt x="6024" y="297"/>
                  <a:pt x="6018" y="297"/>
                </a:cubicBezTo>
                <a:cubicBezTo>
                  <a:pt x="6012" y="291"/>
                  <a:pt x="6012" y="291"/>
                  <a:pt x="6006" y="291"/>
                </a:cubicBezTo>
                <a:cubicBezTo>
                  <a:pt x="6000" y="291"/>
                  <a:pt x="6000" y="285"/>
                  <a:pt x="6000" y="285"/>
                </a:cubicBezTo>
                <a:cubicBezTo>
                  <a:pt x="5994" y="285"/>
                  <a:pt x="5994" y="279"/>
                  <a:pt x="5994" y="279"/>
                </a:cubicBezTo>
                <a:cubicBezTo>
                  <a:pt x="5988" y="279"/>
                  <a:pt x="5988" y="279"/>
                  <a:pt x="5988" y="273"/>
                </a:cubicBezTo>
                <a:cubicBezTo>
                  <a:pt x="5982" y="273"/>
                  <a:pt x="5982" y="273"/>
                  <a:pt x="5982" y="267"/>
                </a:cubicBezTo>
                <a:cubicBezTo>
                  <a:pt x="5970" y="267"/>
                  <a:pt x="5970" y="273"/>
                  <a:pt x="5959" y="267"/>
                </a:cubicBezTo>
                <a:cubicBezTo>
                  <a:pt x="5959" y="267"/>
                  <a:pt x="5959" y="267"/>
                  <a:pt x="5953" y="267"/>
                </a:cubicBezTo>
                <a:cubicBezTo>
                  <a:pt x="5947" y="267"/>
                  <a:pt x="5947" y="267"/>
                  <a:pt x="5947" y="267"/>
                </a:cubicBezTo>
                <a:cubicBezTo>
                  <a:pt x="5947" y="267"/>
                  <a:pt x="5947" y="267"/>
                  <a:pt x="5941" y="267"/>
                </a:cubicBezTo>
                <a:cubicBezTo>
                  <a:pt x="5935" y="267"/>
                  <a:pt x="5935" y="261"/>
                  <a:pt x="5935" y="261"/>
                </a:cubicBezTo>
                <a:cubicBezTo>
                  <a:pt x="5929" y="255"/>
                  <a:pt x="5929" y="255"/>
                  <a:pt x="5923" y="255"/>
                </a:cubicBezTo>
                <a:cubicBezTo>
                  <a:pt x="5917" y="255"/>
                  <a:pt x="5917" y="255"/>
                  <a:pt x="5917" y="255"/>
                </a:cubicBezTo>
                <a:cubicBezTo>
                  <a:pt x="5911" y="249"/>
                  <a:pt x="5905" y="249"/>
                  <a:pt x="5899" y="249"/>
                </a:cubicBezTo>
                <a:cubicBezTo>
                  <a:pt x="5899" y="243"/>
                  <a:pt x="5899" y="243"/>
                  <a:pt x="5893" y="243"/>
                </a:cubicBezTo>
                <a:cubicBezTo>
                  <a:pt x="5893" y="237"/>
                  <a:pt x="5888" y="237"/>
                  <a:pt x="5888" y="237"/>
                </a:cubicBezTo>
                <a:cubicBezTo>
                  <a:pt x="5888" y="231"/>
                  <a:pt x="5888" y="231"/>
                  <a:pt x="5888" y="231"/>
                </a:cubicBezTo>
                <a:cubicBezTo>
                  <a:pt x="5882" y="225"/>
                  <a:pt x="5882" y="225"/>
                  <a:pt x="5882" y="225"/>
                </a:cubicBezTo>
                <a:cubicBezTo>
                  <a:pt x="5876" y="225"/>
                  <a:pt x="5876" y="225"/>
                  <a:pt x="5876" y="225"/>
                </a:cubicBezTo>
                <a:cubicBezTo>
                  <a:pt x="5864" y="225"/>
                  <a:pt x="5858" y="225"/>
                  <a:pt x="5852" y="231"/>
                </a:cubicBezTo>
                <a:cubicBezTo>
                  <a:pt x="5846" y="231"/>
                  <a:pt x="5846" y="231"/>
                  <a:pt x="5846" y="231"/>
                </a:cubicBezTo>
                <a:cubicBezTo>
                  <a:pt x="5840" y="231"/>
                  <a:pt x="5840" y="231"/>
                  <a:pt x="5840" y="237"/>
                </a:cubicBezTo>
                <a:cubicBezTo>
                  <a:pt x="5834" y="237"/>
                  <a:pt x="5834" y="237"/>
                  <a:pt x="5834" y="237"/>
                </a:cubicBezTo>
                <a:cubicBezTo>
                  <a:pt x="5828" y="243"/>
                  <a:pt x="5828" y="237"/>
                  <a:pt x="5822" y="243"/>
                </a:cubicBezTo>
                <a:cubicBezTo>
                  <a:pt x="5822" y="243"/>
                  <a:pt x="5822" y="243"/>
                  <a:pt x="5816" y="243"/>
                </a:cubicBezTo>
                <a:cubicBezTo>
                  <a:pt x="5816" y="249"/>
                  <a:pt x="5811" y="249"/>
                  <a:pt x="5804" y="249"/>
                </a:cubicBezTo>
                <a:cubicBezTo>
                  <a:pt x="5804" y="249"/>
                  <a:pt x="5799" y="249"/>
                  <a:pt x="5799" y="255"/>
                </a:cubicBezTo>
                <a:cubicBezTo>
                  <a:pt x="5793" y="255"/>
                  <a:pt x="5793" y="255"/>
                  <a:pt x="5793" y="261"/>
                </a:cubicBezTo>
                <a:cubicBezTo>
                  <a:pt x="5793" y="267"/>
                  <a:pt x="5793" y="273"/>
                  <a:pt x="5799" y="273"/>
                </a:cubicBezTo>
                <a:cubicBezTo>
                  <a:pt x="5799" y="279"/>
                  <a:pt x="5804" y="279"/>
                  <a:pt x="5804" y="279"/>
                </a:cubicBezTo>
                <a:cubicBezTo>
                  <a:pt x="5804" y="285"/>
                  <a:pt x="5804" y="285"/>
                  <a:pt x="5804" y="285"/>
                </a:cubicBezTo>
                <a:cubicBezTo>
                  <a:pt x="5811" y="291"/>
                  <a:pt x="5811" y="291"/>
                  <a:pt x="5811" y="291"/>
                </a:cubicBezTo>
                <a:cubicBezTo>
                  <a:pt x="5811" y="338"/>
                  <a:pt x="5811" y="338"/>
                  <a:pt x="5811" y="338"/>
                </a:cubicBezTo>
                <a:cubicBezTo>
                  <a:pt x="5775" y="338"/>
                  <a:pt x="5775" y="338"/>
                  <a:pt x="5775" y="338"/>
                </a:cubicBezTo>
                <a:cubicBezTo>
                  <a:pt x="5769" y="338"/>
                  <a:pt x="5769" y="338"/>
                  <a:pt x="5763" y="338"/>
                </a:cubicBezTo>
                <a:cubicBezTo>
                  <a:pt x="5757" y="332"/>
                  <a:pt x="5757" y="332"/>
                  <a:pt x="5757" y="332"/>
                </a:cubicBezTo>
                <a:cubicBezTo>
                  <a:pt x="5751" y="332"/>
                  <a:pt x="5751" y="326"/>
                  <a:pt x="5751" y="326"/>
                </a:cubicBezTo>
                <a:cubicBezTo>
                  <a:pt x="5745" y="326"/>
                  <a:pt x="5745" y="326"/>
                  <a:pt x="5745" y="326"/>
                </a:cubicBezTo>
                <a:cubicBezTo>
                  <a:pt x="5716" y="326"/>
                  <a:pt x="5704" y="320"/>
                  <a:pt x="5680" y="320"/>
                </a:cubicBezTo>
                <a:cubicBezTo>
                  <a:pt x="5680" y="326"/>
                  <a:pt x="5674" y="326"/>
                  <a:pt x="5674" y="326"/>
                </a:cubicBezTo>
                <a:cubicBezTo>
                  <a:pt x="5668" y="332"/>
                  <a:pt x="5668" y="332"/>
                  <a:pt x="5668" y="338"/>
                </a:cubicBezTo>
                <a:lnTo>
                  <a:pt x="5662" y="344"/>
                </a:lnTo>
                <a:cubicBezTo>
                  <a:pt x="5656" y="344"/>
                  <a:pt x="5656" y="344"/>
                  <a:pt x="5650" y="344"/>
                </a:cubicBezTo>
                <a:cubicBezTo>
                  <a:pt x="5645" y="350"/>
                  <a:pt x="5638" y="350"/>
                  <a:pt x="5633" y="356"/>
                </a:cubicBezTo>
                <a:cubicBezTo>
                  <a:pt x="5627" y="356"/>
                  <a:pt x="5627" y="356"/>
                  <a:pt x="5621" y="356"/>
                </a:cubicBezTo>
                <a:cubicBezTo>
                  <a:pt x="5615" y="356"/>
                  <a:pt x="5615" y="362"/>
                  <a:pt x="5609" y="368"/>
                </a:cubicBezTo>
                <a:cubicBezTo>
                  <a:pt x="5603" y="374"/>
                  <a:pt x="5603" y="374"/>
                  <a:pt x="5603" y="374"/>
                </a:cubicBezTo>
                <a:cubicBezTo>
                  <a:pt x="5603" y="374"/>
                  <a:pt x="5597" y="379"/>
                  <a:pt x="5591" y="379"/>
                </a:cubicBezTo>
                <a:cubicBezTo>
                  <a:pt x="5591" y="386"/>
                  <a:pt x="5591" y="386"/>
                  <a:pt x="5585" y="386"/>
                </a:cubicBezTo>
                <a:lnTo>
                  <a:pt x="5579" y="386"/>
                </a:lnTo>
                <a:cubicBezTo>
                  <a:pt x="5579" y="391"/>
                  <a:pt x="5573" y="386"/>
                  <a:pt x="5567" y="386"/>
                </a:cubicBezTo>
                <a:lnTo>
                  <a:pt x="5561" y="386"/>
                </a:lnTo>
                <a:cubicBezTo>
                  <a:pt x="5556" y="386"/>
                  <a:pt x="5556" y="391"/>
                  <a:pt x="5550" y="391"/>
                </a:cubicBezTo>
                <a:cubicBezTo>
                  <a:pt x="5550" y="391"/>
                  <a:pt x="5550" y="391"/>
                  <a:pt x="5544" y="391"/>
                </a:cubicBezTo>
                <a:lnTo>
                  <a:pt x="5538" y="391"/>
                </a:lnTo>
                <a:cubicBezTo>
                  <a:pt x="5538" y="397"/>
                  <a:pt x="5532" y="397"/>
                  <a:pt x="5532" y="397"/>
                </a:cubicBezTo>
                <a:cubicBezTo>
                  <a:pt x="5526" y="397"/>
                  <a:pt x="5526" y="403"/>
                  <a:pt x="5526" y="403"/>
                </a:cubicBezTo>
                <a:cubicBezTo>
                  <a:pt x="5520" y="403"/>
                  <a:pt x="5520" y="403"/>
                  <a:pt x="5520" y="403"/>
                </a:cubicBezTo>
                <a:lnTo>
                  <a:pt x="5520" y="409"/>
                </a:lnTo>
                <a:cubicBezTo>
                  <a:pt x="5514" y="415"/>
                  <a:pt x="5514" y="415"/>
                  <a:pt x="5514" y="415"/>
                </a:cubicBezTo>
                <a:cubicBezTo>
                  <a:pt x="5508" y="415"/>
                  <a:pt x="5508" y="415"/>
                  <a:pt x="5508" y="415"/>
                </a:cubicBezTo>
                <a:cubicBezTo>
                  <a:pt x="5502" y="415"/>
                  <a:pt x="5502" y="415"/>
                  <a:pt x="5502" y="415"/>
                </a:cubicBezTo>
                <a:cubicBezTo>
                  <a:pt x="5496" y="415"/>
                  <a:pt x="5496" y="421"/>
                  <a:pt x="5496" y="421"/>
                </a:cubicBezTo>
                <a:cubicBezTo>
                  <a:pt x="5496" y="427"/>
                  <a:pt x="5490" y="433"/>
                  <a:pt x="5484" y="439"/>
                </a:cubicBezTo>
                <a:cubicBezTo>
                  <a:pt x="5484" y="439"/>
                  <a:pt x="5484" y="439"/>
                  <a:pt x="5484" y="445"/>
                </a:cubicBezTo>
                <a:lnTo>
                  <a:pt x="5479" y="445"/>
                </a:lnTo>
                <a:cubicBezTo>
                  <a:pt x="5479" y="445"/>
                  <a:pt x="5472" y="445"/>
                  <a:pt x="5472" y="451"/>
                </a:cubicBezTo>
                <a:cubicBezTo>
                  <a:pt x="5472" y="457"/>
                  <a:pt x="5472" y="457"/>
                  <a:pt x="5472" y="463"/>
                </a:cubicBezTo>
                <a:cubicBezTo>
                  <a:pt x="5484" y="463"/>
                  <a:pt x="5484" y="463"/>
                  <a:pt x="5484" y="463"/>
                </a:cubicBezTo>
                <a:cubicBezTo>
                  <a:pt x="5490" y="463"/>
                  <a:pt x="5490" y="463"/>
                  <a:pt x="5496" y="463"/>
                </a:cubicBezTo>
                <a:cubicBezTo>
                  <a:pt x="5502" y="463"/>
                  <a:pt x="5508" y="463"/>
                  <a:pt x="5514" y="468"/>
                </a:cubicBezTo>
                <a:cubicBezTo>
                  <a:pt x="5514" y="468"/>
                  <a:pt x="5514" y="468"/>
                  <a:pt x="5520" y="468"/>
                </a:cubicBezTo>
                <a:cubicBezTo>
                  <a:pt x="5520" y="474"/>
                  <a:pt x="5520" y="474"/>
                  <a:pt x="5520" y="474"/>
                </a:cubicBezTo>
                <a:cubicBezTo>
                  <a:pt x="5526" y="474"/>
                  <a:pt x="5526" y="474"/>
                  <a:pt x="5526" y="474"/>
                </a:cubicBezTo>
                <a:cubicBezTo>
                  <a:pt x="5532" y="474"/>
                  <a:pt x="5538" y="474"/>
                  <a:pt x="5544" y="474"/>
                </a:cubicBezTo>
                <a:cubicBezTo>
                  <a:pt x="5550" y="474"/>
                  <a:pt x="5556" y="480"/>
                  <a:pt x="5561" y="474"/>
                </a:cubicBezTo>
                <a:cubicBezTo>
                  <a:pt x="5567" y="474"/>
                  <a:pt x="5573" y="474"/>
                  <a:pt x="5573" y="474"/>
                </a:cubicBezTo>
                <a:cubicBezTo>
                  <a:pt x="5579" y="474"/>
                  <a:pt x="5579" y="474"/>
                  <a:pt x="5579" y="468"/>
                </a:cubicBezTo>
                <a:cubicBezTo>
                  <a:pt x="5585" y="468"/>
                  <a:pt x="5585" y="468"/>
                  <a:pt x="5585" y="463"/>
                </a:cubicBezTo>
                <a:cubicBezTo>
                  <a:pt x="5591" y="463"/>
                  <a:pt x="5591" y="463"/>
                  <a:pt x="5597" y="463"/>
                </a:cubicBezTo>
                <a:cubicBezTo>
                  <a:pt x="5603" y="463"/>
                  <a:pt x="5603" y="468"/>
                  <a:pt x="5603" y="474"/>
                </a:cubicBezTo>
                <a:cubicBezTo>
                  <a:pt x="5603" y="474"/>
                  <a:pt x="5603" y="480"/>
                  <a:pt x="5603" y="486"/>
                </a:cubicBezTo>
                <a:lnTo>
                  <a:pt x="5603" y="492"/>
                </a:lnTo>
                <a:cubicBezTo>
                  <a:pt x="5603" y="498"/>
                  <a:pt x="5603" y="498"/>
                  <a:pt x="5609" y="498"/>
                </a:cubicBezTo>
                <a:cubicBezTo>
                  <a:pt x="5609" y="504"/>
                  <a:pt x="5609" y="504"/>
                  <a:pt x="5609" y="504"/>
                </a:cubicBezTo>
                <a:cubicBezTo>
                  <a:pt x="5609" y="510"/>
                  <a:pt x="5609" y="510"/>
                  <a:pt x="5609" y="510"/>
                </a:cubicBezTo>
                <a:cubicBezTo>
                  <a:pt x="5609" y="540"/>
                  <a:pt x="5609" y="540"/>
                  <a:pt x="5609" y="540"/>
                </a:cubicBezTo>
                <a:cubicBezTo>
                  <a:pt x="5609" y="552"/>
                  <a:pt x="5603" y="557"/>
                  <a:pt x="5597" y="569"/>
                </a:cubicBezTo>
                <a:cubicBezTo>
                  <a:pt x="5591" y="569"/>
                  <a:pt x="5591" y="569"/>
                  <a:pt x="5591" y="569"/>
                </a:cubicBezTo>
                <a:cubicBezTo>
                  <a:pt x="5585" y="575"/>
                  <a:pt x="5585" y="575"/>
                  <a:pt x="5585" y="575"/>
                </a:cubicBezTo>
                <a:cubicBezTo>
                  <a:pt x="5579" y="575"/>
                  <a:pt x="5573" y="575"/>
                  <a:pt x="5567" y="575"/>
                </a:cubicBezTo>
                <a:cubicBezTo>
                  <a:pt x="5561" y="575"/>
                  <a:pt x="5561" y="575"/>
                  <a:pt x="5561" y="575"/>
                </a:cubicBezTo>
                <a:cubicBezTo>
                  <a:pt x="5556" y="575"/>
                  <a:pt x="5556" y="575"/>
                  <a:pt x="5550" y="575"/>
                </a:cubicBezTo>
                <a:cubicBezTo>
                  <a:pt x="5550" y="575"/>
                  <a:pt x="5544" y="575"/>
                  <a:pt x="5538" y="575"/>
                </a:cubicBezTo>
                <a:cubicBezTo>
                  <a:pt x="5532" y="575"/>
                  <a:pt x="5532" y="575"/>
                  <a:pt x="5526" y="575"/>
                </a:cubicBezTo>
                <a:cubicBezTo>
                  <a:pt x="5526" y="581"/>
                  <a:pt x="5526" y="581"/>
                  <a:pt x="5520" y="581"/>
                </a:cubicBezTo>
                <a:cubicBezTo>
                  <a:pt x="5520" y="587"/>
                  <a:pt x="5514" y="587"/>
                  <a:pt x="5514" y="587"/>
                </a:cubicBezTo>
                <a:cubicBezTo>
                  <a:pt x="5508" y="587"/>
                  <a:pt x="5508" y="587"/>
                  <a:pt x="5502" y="587"/>
                </a:cubicBezTo>
                <a:cubicBezTo>
                  <a:pt x="5479" y="587"/>
                  <a:pt x="5479" y="587"/>
                  <a:pt x="5479" y="587"/>
                </a:cubicBezTo>
                <a:cubicBezTo>
                  <a:pt x="5472" y="587"/>
                  <a:pt x="5467" y="587"/>
                  <a:pt x="5455" y="587"/>
                </a:cubicBezTo>
                <a:cubicBezTo>
                  <a:pt x="5455" y="587"/>
                  <a:pt x="5455" y="587"/>
                  <a:pt x="5449" y="587"/>
                </a:cubicBezTo>
                <a:cubicBezTo>
                  <a:pt x="5449" y="587"/>
                  <a:pt x="5449" y="581"/>
                  <a:pt x="5443" y="581"/>
                </a:cubicBezTo>
                <a:cubicBezTo>
                  <a:pt x="5437" y="581"/>
                  <a:pt x="5437" y="581"/>
                  <a:pt x="5431" y="581"/>
                </a:cubicBezTo>
                <a:cubicBezTo>
                  <a:pt x="5425" y="581"/>
                  <a:pt x="5419" y="581"/>
                  <a:pt x="5413" y="581"/>
                </a:cubicBezTo>
                <a:cubicBezTo>
                  <a:pt x="5407" y="587"/>
                  <a:pt x="5401" y="587"/>
                  <a:pt x="5401" y="587"/>
                </a:cubicBezTo>
                <a:cubicBezTo>
                  <a:pt x="5401" y="593"/>
                  <a:pt x="5395" y="593"/>
                  <a:pt x="5395" y="599"/>
                </a:cubicBezTo>
                <a:lnTo>
                  <a:pt x="5395" y="605"/>
                </a:lnTo>
                <a:cubicBezTo>
                  <a:pt x="5395" y="611"/>
                  <a:pt x="5390" y="617"/>
                  <a:pt x="5384" y="617"/>
                </a:cubicBezTo>
                <a:cubicBezTo>
                  <a:pt x="5384" y="617"/>
                  <a:pt x="5384" y="617"/>
                  <a:pt x="5378" y="617"/>
                </a:cubicBezTo>
                <a:cubicBezTo>
                  <a:pt x="5348" y="617"/>
                  <a:pt x="5348" y="617"/>
                  <a:pt x="5348" y="617"/>
                </a:cubicBezTo>
                <a:cubicBezTo>
                  <a:pt x="5342" y="617"/>
                  <a:pt x="5342" y="623"/>
                  <a:pt x="5336" y="629"/>
                </a:cubicBezTo>
                <a:cubicBezTo>
                  <a:pt x="5330" y="629"/>
                  <a:pt x="5330" y="629"/>
                  <a:pt x="5330" y="629"/>
                </a:cubicBezTo>
                <a:cubicBezTo>
                  <a:pt x="5324" y="629"/>
                  <a:pt x="5318" y="634"/>
                  <a:pt x="5312" y="634"/>
                </a:cubicBezTo>
                <a:cubicBezTo>
                  <a:pt x="5306" y="634"/>
                  <a:pt x="5306" y="634"/>
                  <a:pt x="5301" y="634"/>
                </a:cubicBezTo>
                <a:lnTo>
                  <a:pt x="5295" y="629"/>
                </a:lnTo>
                <a:cubicBezTo>
                  <a:pt x="5289" y="629"/>
                  <a:pt x="5283" y="629"/>
                  <a:pt x="5277" y="629"/>
                </a:cubicBezTo>
                <a:cubicBezTo>
                  <a:pt x="5277" y="629"/>
                  <a:pt x="5271" y="629"/>
                  <a:pt x="5265" y="629"/>
                </a:cubicBezTo>
                <a:cubicBezTo>
                  <a:pt x="5265" y="629"/>
                  <a:pt x="5259" y="629"/>
                  <a:pt x="5259" y="634"/>
                </a:cubicBezTo>
                <a:cubicBezTo>
                  <a:pt x="5253" y="634"/>
                  <a:pt x="5253" y="634"/>
                  <a:pt x="5253" y="634"/>
                </a:cubicBezTo>
                <a:cubicBezTo>
                  <a:pt x="5247" y="634"/>
                  <a:pt x="5247" y="634"/>
                  <a:pt x="5241" y="634"/>
                </a:cubicBezTo>
                <a:cubicBezTo>
                  <a:pt x="5241" y="634"/>
                  <a:pt x="5235" y="634"/>
                  <a:pt x="5235" y="640"/>
                </a:cubicBezTo>
                <a:cubicBezTo>
                  <a:pt x="5235" y="640"/>
                  <a:pt x="5235" y="640"/>
                  <a:pt x="5235" y="646"/>
                </a:cubicBezTo>
                <a:cubicBezTo>
                  <a:pt x="5235" y="646"/>
                  <a:pt x="5235" y="646"/>
                  <a:pt x="5235" y="652"/>
                </a:cubicBezTo>
                <a:cubicBezTo>
                  <a:pt x="5235" y="652"/>
                  <a:pt x="5235" y="652"/>
                  <a:pt x="5229" y="658"/>
                </a:cubicBezTo>
                <a:cubicBezTo>
                  <a:pt x="5229" y="658"/>
                  <a:pt x="5229" y="658"/>
                  <a:pt x="5229" y="664"/>
                </a:cubicBezTo>
                <a:lnTo>
                  <a:pt x="5224" y="664"/>
                </a:lnTo>
                <a:cubicBezTo>
                  <a:pt x="5194" y="664"/>
                  <a:pt x="5194" y="664"/>
                  <a:pt x="5194" y="664"/>
                </a:cubicBezTo>
                <a:cubicBezTo>
                  <a:pt x="5188" y="664"/>
                  <a:pt x="5188" y="664"/>
                  <a:pt x="5188" y="670"/>
                </a:cubicBezTo>
                <a:cubicBezTo>
                  <a:pt x="5182" y="676"/>
                  <a:pt x="5182" y="676"/>
                  <a:pt x="5182" y="682"/>
                </a:cubicBezTo>
                <a:cubicBezTo>
                  <a:pt x="5182" y="682"/>
                  <a:pt x="5182" y="688"/>
                  <a:pt x="5182" y="694"/>
                </a:cubicBezTo>
                <a:cubicBezTo>
                  <a:pt x="5188" y="694"/>
                  <a:pt x="5188" y="700"/>
                  <a:pt x="5188" y="706"/>
                </a:cubicBezTo>
                <a:cubicBezTo>
                  <a:pt x="5194" y="706"/>
                  <a:pt x="5200" y="711"/>
                  <a:pt x="5200" y="711"/>
                </a:cubicBezTo>
                <a:cubicBezTo>
                  <a:pt x="5206" y="718"/>
                  <a:pt x="5206" y="723"/>
                  <a:pt x="5206" y="723"/>
                </a:cubicBezTo>
                <a:cubicBezTo>
                  <a:pt x="5212" y="723"/>
                  <a:pt x="5218" y="723"/>
                  <a:pt x="5218" y="723"/>
                </a:cubicBezTo>
                <a:cubicBezTo>
                  <a:pt x="5224" y="723"/>
                  <a:pt x="5229" y="723"/>
                  <a:pt x="5229" y="723"/>
                </a:cubicBezTo>
                <a:cubicBezTo>
                  <a:pt x="5235" y="723"/>
                  <a:pt x="5241" y="723"/>
                  <a:pt x="5241" y="723"/>
                </a:cubicBezTo>
                <a:cubicBezTo>
                  <a:pt x="5253" y="729"/>
                  <a:pt x="5259" y="729"/>
                  <a:pt x="5265" y="735"/>
                </a:cubicBezTo>
                <a:cubicBezTo>
                  <a:pt x="5271" y="735"/>
                  <a:pt x="5265" y="741"/>
                  <a:pt x="5271" y="747"/>
                </a:cubicBezTo>
                <a:cubicBezTo>
                  <a:pt x="5330" y="747"/>
                  <a:pt x="5330" y="747"/>
                  <a:pt x="5330" y="747"/>
                </a:cubicBezTo>
                <a:cubicBezTo>
                  <a:pt x="5348" y="759"/>
                  <a:pt x="5348" y="759"/>
                  <a:pt x="5348" y="759"/>
                </a:cubicBezTo>
                <a:cubicBezTo>
                  <a:pt x="5354" y="759"/>
                  <a:pt x="5360" y="759"/>
                  <a:pt x="5360" y="759"/>
                </a:cubicBezTo>
                <a:cubicBezTo>
                  <a:pt x="5360" y="759"/>
                  <a:pt x="5360" y="765"/>
                  <a:pt x="5366" y="765"/>
                </a:cubicBezTo>
                <a:cubicBezTo>
                  <a:pt x="5366" y="765"/>
                  <a:pt x="5372" y="771"/>
                  <a:pt x="5378" y="771"/>
                </a:cubicBezTo>
                <a:cubicBezTo>
                  <a:pt x="5384" y="771"/>
                  <a:pt x="5384" y="771"/>
                  <a:pt x="5390" y="771"/>
                </a:cubicBezTo>
                <a:lnTo>
                  <a:pt x="5395" y="771"/>
                </a:lnTo>
                <a:cubicBezTo>
                  <a:pt x="5407" y="771"/>
                  <a:pt x="5407" y="771"/>
                  <a:pt x="5407" y="771"/>
                </a:cubicBezTo>
                <a:cubicBezTo>
                  <a:pt x="5413" y="771"/>
                  <a:pt x="5413" y="771"/>
                  <a:pt x="5419" y="771"/>
                </a:cubicBezTo>
                <a:cubicBezTo>
                  <a:pt x="5419" y="771"/>
                  <a:pt x="5419" y="771"/>
                  <a:pt x="5425" y="771"/>
                </a:cubicBezTo>
                <a:cubicBezTo>
                  <a:pt x="5431" y="771"/>
                  <a:pt x="5431" y="765"/>
                  <a:pt x="5437" y="765"/>
                </a:cubicBezTo>
                <a:lnTo>
                  <a:pt x="5443" y="765"/>
                </a:lnTo>
                <a:cubicBezTo>
                  <a:pt x="5479" y="765"/>
                  <a:pt x="5479" y="765"/>
                  <a:pt x="5479" y="765"/>
                </a:cubicBezTo>
                <a:cubicBezTo>
                  <a:pt x="5479" y="765"/>
                  <a:pt x="5484" y="759"/>
                  <a:pt x="5490" y="759"/>
                </a:cubicBezTo>
                <a:cubicBezTo>
                  <a:pt x="5496" y="759"/>
                  <a:pt x="5496" y="759"/>
                  <a:pt x="5502" y="759"/>
                </a:cubicBezTo>
                <a:cubicBezTo>
                  <a:pt x="5508" y="759"/>
                  <a:pt x="5508" y="759"/>
                  <a:pt x="5508" y="759"/>
                </a:cubicBezTo>
                <a:cubicBezTo>
                  <a:pt x="5514" y="759"/>
                  <a:pt x="5514" y="759"/>
                  <a:pt x="5520" y="759"/>
                </a:cubicBezTo>
                <a:cubicBezTo>
                  <a:pt x="5520" y="759"/>
                  <a:pt x="5520" y="759"/>
                  <a:pt x="5526" y="759"/>
                </a:cubicBezTo>
                <a:cubicBezTo>
                  <a:pt x="5526" y="783"/>
                  <a:pt x="5526" y="783"/>
                  <a:pt x="5526" y="783"/>
                </a:cubicBezTo>
                <a:cubicBezTo>
                  <a:pt x="5526" y="783"/>
                  <a:pt x="5520" y="789"/>
                  <a:pt x="5520" y="795"/>
                </a:cubicBezTo>
                <a:cubicBezTo>
                  <a:pt x="5514" y="795"/>
                  <a:pt x="5514" y="795"/>
                  <a:pt x="5514" y="795"/>
                </a:cubicBezTo>
                <a:cubicBezTo>
                  <a:pt x="5508" y="795"/>
                  <a:pt x="5508" y="795"/>
                  <a:pt x="5502" y="800"/>
                </a:cubicBezTo>
                <a:lnTo>
                  <a:pt x="5496" y="800"/>
                </a:lnTo>
                <a:cubicBezTo>
                  <a:pt x="5490" y="806"/>
                  <a:pt x="5490" y="812"/>
                  <a:pt x="5490" y="812"/>
                </a:cubicBezTo>
                <a:cubicBezTo>
                  <a:pt x="5484" y="812"/>
                  <a:pt x="5484" y="812"/>
                  <a:pt x="5484" y="812"/>
                </a:cubicBezTo>
                <a:cubicBezTo>
                  <a:pt x="5479" y="812"/>
                  <a:pt x="5479" y="812"/>
                  <a:pt x="5479" y="812"/>
                </a:cubicBezTo>
                <a:cubicBezTo>
                  <a:pt x="5472" y="812"/>
                  <a:pt x="5472" y="806"/>
                  <a:pt x="5467" y="806"/>
                </a:cubicBezTo>
                <a:cubicBezTo>
                  <a:pt x="5467" y="806"/>
                  <a:pt x="5467" y="806"/>
                  <a:pt x="5461" y="806"/>
                </a:cubicBezTo>
                <a:cubicBezTo>
                  <a:pt x="5461" y="806"/>
                  <a:pt x="5461" y="806"/>
                  <a:pt x="5455" y="800"/>
                </a:cubicBezTo>
                <a:cubicBezTo>
                  <a:pt x="5455" y="800"/>
                  <a:pt x="5455" y="800"/>
                  <a:pt x="5449" y="800"/>
                </a:cubicBezTo>
                <a:cubicBezTo>
                  <a:pt x="5437" y="800"/>
                  <a:pt x="5437" y="800"/>
                  <a:pt x="5437" y="800"/>
                </a:cubicBezTo>
                <a:cubicBezTo>
                  <a:pt x="5431" y="800"/>
                  <a:pt x="5425" y="800"/>
                  <a:pt x="5419" y="800"/>
                </a:cubicBezTo>
                <a:cubicBezTo>
                  <a:pt x="5419" y="806"/>
                  <a:pt x="5413" y="806"/>
                  <a:pt x="5413" y="806"/>
                </a:cubicBezTo>
                <a:cubicBezTo>
                  <a:pt x="5407" y="812"/>
                  <a:pt x="5401" y="812"/>
                  <a:pt x="5395" y="812"/>
                </a:cubicBezTo>
                <a:cubicBezTo>
                  <a:pt x="5390" y="812"/>
                  <a:pt x="5390" y="812"/>
                  <a:pt x="5390" y="812"/>
                </a:cubicBezTo>
                <a:cubicBezTo>
                  <a:pt x="5384" y="812"/>
                  <a:pt x="5384" y="806"/>
                  <a:pt x="5378" y="806"/>
                </a:cubicBezTo>
                <a:cubicBezTo>
                  <a:pt x="5378" y="806"/>
                  <a:pt x="5378" y="812"/>
                  <a:pt x="5372" y="806"/>
                </a:cubicBezTo>
                <a:cubicBezTo>
                  <a:pt x="5366" y="806"/>
                  <a:pt x="5366" y="806"/>
                  <a:pt x="5360" y="800"/>
                </a:cubicBezTo>
                <a:cubicBezTo>
                  <a:pt x="5354" y="800"/>
                  <a:pt x="5354" y="800"/>
                  <a:pt x="5348" y="800"/>
                </a:cubicBezTo>
                <a:cubicBezTo>
                  <a:pt x="5342" y="800"/>
                  <a:pt x="5342" y="800"/>
                  <a:pt x="5342" y="800"/>
                </a:cubicBezTo>
                <a:cubicBezTo>
                  <a:pt x="5336" y="800"/>
                  <a:pt x="5336" y="806"/>
                  <a:pt x="5336" y="806"/>
                </a:cubicBezTo>
                <a:cubicBezTo>
                  <a:pt x="5336" y="812"/>
                  <a:pt x="5330" y="812"/>
                  <a:pt x="5330" y="818"/>
                </a:cubicBezTo>
                <a:cubicBezTo>
                  <a:pt x="5301" y="818"/>
                  <a:pt x="5301" y="818"/>
                  <a:pt x="5301" y="818"/>
                </a:cubicBezTo>
                <a:cubicBezTo>
                  <a:pt x="5295" y="818"/>
                  <a:pt x="5295" y="818"/>
                  <a:pt x="5295" y="824"/>
                </a:cubicBezTo>
                <a:cubicBezTo>
                  <a:pt x="5289" y="824"/>
                  <a:pt x="5289" y="824"/>
                  <a:pt x="5289" y="830"/>
                </a:cubicBezTo>
                <a:cubicBezTo>
                  <a:pt x="5289" y="836"/>
                  <a:pt x="5295" y="842"/>
                  <a:pt x="5301" y="848"/>
                </a:cubicBezTo>
                <a:cubicBezTo>
                  <a:pt x="5301" y="848"/>
                  <a:pt x="5306" y="848"/>
                  <a:pt x="5306" y="854"/>
                </a:cubicBezTo>
                <a:cubicBezTo>
                  <a:pt x="5312" y="854"/>
                  <a:pt x="5312" y="854"/>
                  <a:pt x="5312" y="854"/>
                </a:cubicBezTo>
                <a:cubicBezTo>
                  <a:pt x="5324" y="860"/>
                  <a:pt x="5324" y="854"/>
                  <a:pt x="5330" y="854"/>
                </a:cubicBezTo>
                <a:cubicBezTo>
                  <a:pt x="5342" y="860"/>
                  <a:pt x="5342" y="860"/>
                  <a:pt x="5348" y="866"/>
                </a:cubicBezTo>
                <a:cubicBezTo>
                  <a:pt x="5354" y="866"/>
                  <a:pt x="5360" y="866"/>
                  <a:pt x="5366" y="872"/>
                </a:cubicBezTo>
                <a:cubicBezTo>
                  <a:pt x="5372" y="872"/>
                  <a:pt x="5372" y="872"/>
                  <a:pt x="5378" y="872"/>
                </a:cubicBezTo>
                <a:cubicBezTo>
                  <a:pt x="5384" y="877"/>
                  <a:pt x="5390" y="877"/>
                  <a:pt x="5395" y="884"/>
                </a:cubicBezTo>
                <a:cubicBezTo>
                  <a:pt x="5401" y="884"/>
                  <a:pt x="5401" y="884"/>
                  <a:pt x="5401" y="884"/>
                </a:cubicBezTo>
                <a:cubicBezTo>
                  <a:pt x="5395" y="884"/>
                  <a:pt x="5390" y="884"/>
                  <a:pt x="5384" y="884"/>
                </a:cubicBezTo>
                <a:cubicBezTo>
                  <a:pt x="5384" y="889"/>
                  <a:pt x="5378" y="889"/>
                  <a:pt x="5378" y="889"/>
                </a:cubicBezTo>
                <a:lnTo>
                  <a:pt x="5378" y="895"/>
                </a:lnTo>
                <a:cubicBezTo>
                  <a:pt x="5378" y="895"/>
                  <a:pt x="5378" y="901"/>
                  <a:pt x="5384" y="901"/>
                </a:cubicBezTo>
                <a:cubicBezTo>
                  <a:pt x="5384" y="901"/>
                  <a:pt x="5384" y="901"/>
                  <a:pt x="5390" y="901"/>
                </a:cubicBezTo>
                <a:cubicBezTo>
                  <a:pt x="5390" y="907"/>
                  <a:pt x="5395" y="907"/>
                  <a:pt x="5401" y="907"/>
                </a:cubicBezTo>
                <a:lnTo>
                  <a:pt x="5401" y="913"/>
                </a:lnTo>
                <a:cubicBezTo>
                  <a:pt x="5407" y="913"/>
                  <a:pt x="5407" y="919"/>
                  <a:pt x="5407" y="919"/>
                </a:cubicBezTo>
                <a:cubicBezTo>
                  <a:pt x="5407" y="919"/>
                  <a:pt x="5407" y="925"/>
                  <a:pt x="5413" y="925"/>
                </a:cubicBezTo>
                <a:cubicBezTo>
                  <a:pt x="5413" y="925"/>
                  <a:pt x="5413" y="925"/>
                  <a:pt x="5419" y="925"/>
                </a:cubicBezTo>
                <a:cubicBezTo>
                  <a:pt x="5419" y="931"/>
                  <a:pt x="5419" y="931"/>
                  <a:pt x="5425" y="931"/>
                </a:cubicBezTo>
                <a:cubicBezTo>
                  <a:pt x="5425" y="931"/>
                  <a:pt x="5425" y="931"/>
                  <a:pt x="5431" y="931"/>
                </a:cubicBezTo>
                <a:cubicBezTo>
                  <a:pt x="5431" y="937"/>
                  <a:pt x="5431" y="937"/>
                  <a:pt x="5437" y="937"/>
                </a:cubicBezTo>
                <a:cubicBezTo>
                  <a:pt x="5443" y="937"/>
                  <a:pt x="5443" y="937"/>
                  <a:pt x="5449" y="943"/>
                </a:cubicBezTo>
                <a:lnTo>
                  <a:pt x="5455" y="943"/>
                </a:lnTo>
                <a:cubicBezTo>
                  <a:pt x="5461" y="949"/>
                  <a:pt x="5461" y="949"/>
                  <a:pt x="5461" y="949"/>
                </a:cubicBezTo>
                <a:cubicBezTo>
                  <a:pt x="5467" y="955"/>
                  <a:pt x="5467" y="955"/>
                  <a:pt x="5472" y="955"/>
                </a:cubicBezTo>
                <a:cubicBezTo>
                  <a:pt x="5479" y="955"/>
                  <a:pt x="5484" y="955"/>
                  <a:pt x="5490" y="955"/>
                </a:cubicBezTo>
                <a:lnTo>
                  <a:pt x="5490" y="955"/>
                </a:lnTo>
                <a:cubicBezTo>
                  <a:pt x="5496" y="955"/>
                  <a:pt x="5496" y="955"/>
                  <a:pt x="5496" y="955"/>
                </a:cubicBezTo>
                <a:cubicBezTo>
                  <a:pt x="5502" y="955"/>
                  <a:pt x="5502" y="955"/>
                  <a:pt x="5502" y="955"/>
                </a:cubicBezTo>
                <a:cubicBezTo>
                  <a:pt x="5502" y="949"/>
                  <a:pt x="5502" y="949"/>
                  <a:pt x="5502" y="949"/>
                </a:cubicBezTo>
                <a:cubicBezTo>
                  <a:pt x="5502" y="943"/>
                  <a:pt x="5496" y="943"/>
                  <a:pt x="5496" y="937"/>
                </a:cubicBezTo>
                <a:cubicBezTo>
                  <a:pt x="5496" y="937"/>
                  <a:pt x="5490" y="937"/>
                  <a:pt x="5490" y="931"/>
                </a:cubicBezTo>
                <a:cubicBezTo>
                  <a:pt x="5490" y="931"/>
                  <a:pt x="5490" y="925"/>
                  <a:pt x="5496" y="925"/>
                </a:cubicBezTo>
                <a:lnTo>
                  <a:pt x="5496" y="925"/>
                </a:lnTo>
                <a:cubicBezTo>
                  <a:pt x="5502" y="925"/>
                  <a:pt x="5508" y="925"/>
                  <a:pt x="5514" y="925"/>
                </a:cubicBezTo>
                <a:cubicBezTo>
                  <a:pt x="5520" y="925"/>
                  <a:pt x="5526" y="925"/>
                  <a:pt x="5532" y="925"/>
                </a:cubicBezTo>
                <a:cubicBezTo>
                  <a:pt x="5538" y="925"/>
                  <a:pt x="5544" y="925"/>
                  <a:pt x="5550" y="931"/>
                </a:cubicBezTo>
                <a:cubicBezTo>
                  <a:pt x="5550" y="931"/>
                  <a:pt x="5550" y="931"/>
                  <a:pt x="5556" y="931"/>
                </a:cubicBezTo>
                <a:cubicBezTo>
                  <a:pt x="5556" y="931"/>
                  <a:pt x="5556" y="931"/>
                  <a:pt x="5561" y="931"/>
                </a:cubicBezTo>
                <a:cubicBezTo>
                  <a:pt x="5561" y="931"/>
                  <a:pt x="5561" y="937"/>
                  <a:pt x="5567" y="937"/>
                </a:cubicBezTo>
                <a:cubicBezTo>
                  <a:pt x="5567" y="937"/>
                  <a:pt x="5567" y="937"/>
                  <a:pt x="5573" y="937"/>
                </a:cubicBezTo>
                <a:cubicBezTo>
                  <a:pt x="5573" y="925"/>
                  <a:pt x="5573" y="925"/>
                  <a:pt x="5573" y="925"/>
                </a:cubicBezTo>
                <a:cubicBezTo>
                  <a:pt x="5597" y="925"/>
                  <a:pt x="5597" y="925"/>
                  <a:pt x="5597" y="925"/>
                </a:cubicBezTo>
                <a:cubicBezTo>
                  <a:pt x="5597" y="925"/>
                  <a:pt x="5597" y="925"/>
                  <a:pt x="5603" y="925"/>
                </a:cubicBezTo>
                <a:cubicBezTo>
                  <a:pt x="5603" y="931"/>
                  <a:pt x="5603" y="931"/>
                  <a:pt x="5609" y="931"/>
                </a:cubicBezTo>
                <a:cubicBezTo>
                  <a:pt x="5615" y="931"/>
                  <a:pt x="5615" y="931"/>
                  <a:pt x="5621" y="931"/>
                </a:cubicBezTo>
                <a:cubicBezTo>
                  <a:pt x="5627" y="931"/>
                  <a:pt x="5633" y="937"/>
                  <a:pt x="5638" y="931"/>
                </a:cubicBezTo>
                <a:cubicBezTo>
                  <a:pt x="5638" y="931"/>
                  <a:pt x="5638" y="925"/>
                  <a:pt x="5645" y="925"/>
                </a:cubicBezTo>
                <a:cubicBezTo>
                  <a:pt x="5645" y="925"/>
                  <a:pt x="5645" y="925"/>
                  <a:pt x="5650" y="925"/>
                </a:cubicBezTo>
                <a:lnTo>
                  <a:pt x="5650" y="919"/>
                </a:lnTo>
                <a:cubicBezTo>
                  <a:pt x="5656" y="919"/>
                  <a:pt x="5656" y="919"/>
                  <a:pt x="5656" y="919"/>
                </a:cubicBezTo>
                <a:cubicBezTo>
                  <a:pt x="5662" y="919"/>
                  <a:pt x="5668" y="919"/>
                  <a:pt x="5668" y="919"/>
                </a:cubicBezTo>
                <a:cubicBezTo>
                  <a:pt x="5674" y="919"/>
                  <a:pt x="5674" y="913"/>
                  <a:pt x="5674" y="913"/>
                </a:cubicBezTo>
                <a:lnTo>
                  <a:pt x="5680" y="907"/>
                </a:lnTo>
                <a:cubicBezTo>
                  <a:pt x="5686" y="907"/>
                  <a:pt x="5686" y="901"/>
                  <a:pt x="5686" y="901"/>
                </a:cubicBezTo>
                <a:cubicBezTo>
                  <a:pt x="5692" y="901"/>
                  <a:pt x="5698" y="907"/>
                  <a:pt x="5704" y="907"/>
                </a:cubicBezTo>
                <a:cubicBezTo>
                  <a:pt x="5710" y="907"/>
                  <a:pt x="5710" y="913"/>
                  <a:pt x="5716" y="913"/>
                </a:cubicBezTo>
                <a:cubicBezTo>
                  <a:pt x="5716" y="919"/>
                  <a:pt x="5716" y="919"/>
                  <a:pt x="5722" y="919"/>
                </a:cubicBezTo>
                <a:cubicBezTo>
                  <a:pt x="5739" y="919"/>
                  <a:pt x="5739" y="919"/>
                  <a:pt x="5739" y="919"/>
                </a:cubicBezTo>
                <a:cubicBezTo>
                  <a:pt x="5745" y="919"/>
                  <a:pt x="5751" y="919"/>
                  <a:pt x="5757" y="919"/>
                </a:cubicBezTo>
                <a:cubicBezTo>
                  <a:pt x="5757" y="919"/>
                  <a:pt x="5757" y="919"/>
                  <a:pt x="5763" y="919"/>
                </a:cubicBezTo>
                <a:cubicBezTo>
                  <a:pt x="5763" y="919"/>
                  <a:pt x="5763" y="925"/>
                  <a:pt x="5769" y="925"/>
                </a:cubicBezTo>
                <a:cubicBezTo>
                  <a:pt x="5775" y="925"/>
                  <a:pt x="5781" y="925"/>
                  <a:pt x="5787" y="931"/>
                </a:cubicBezTo>
                <a:cubicBezTo>
                  <a:pt x="5787" y="931"/>
                  <a:pt x="5787" y="937"/>
                  <a:pt x="5793" y="937"/>
                </a:cubicBezTo>
                <a:cubicBezTo>
                  <a:pt x="5793" y="937"/>
                  <a:pt x="5799" y="937"/>
                  <a:pt x="5799" y="943"/>
                </a:cubicBezTo>
                <a:lnTo>
                  <a:pt x="5804" y="943"/>
                </a:lnTo>
                <a:cubicBezTo>
                  <a:pt x="5846" y="943"/>
                  <a:pt x="5846" y="943"/>
                  <a:pt x="5846" y="943"/>
                </a:cubicBezTo>
                <a:cubicBezTo>
                  <a:pt x="5846" y="943"/>
                  <a:pt x="5846" y="943"/>
                  <a:pt x="5852" y="943"/>
                </a:cubicBezTo>
                <a:cubicBezTo>
                  <a:pt x="5852" y="943"/>
                  <a:pt x="5852" y="943"/>
                  <a:pt x="5858" y="943"/>
                </a:cubicBezTo>
                <a:cubicBezTo>
                  <a:pt x="5864" y="949"/>
                  <a:pt x="5864" y="949"/>
                  <a:pt x="5876" y="955"/>
                </a:cubicBezTo>
                <a:cubicBezTo>
                  <a:pt x="5876" y="955"/>
                  <a:pt x="5876" y="961"/>
                  <a:pt x="5882" y="961"/>
                </a:cubicBezTo>
                <a:cubicBezTo>
                  <a:pt x="5888" y="961"/>
                  <a:pt x="5888" y="961"/>
                  <a:pt x="5893" y="961"/>
                </a:cubicBezTo>
                <a:cubicBezTo>
                  <a:pt x="5899" y="961"/>
                  <a:pt x="5899" y="961"/>
                  <a:pt x="5899" y="961"/>
                </a:cubicBezTo>
                <a:cubicBezTo>
                  <a:pt x="5905" y="961"/>
                  <a:pt x="5905" y="961"/>
                  <a:pt x="5905" y="961"/>
                </a:cubicBezTo>
                <a:cubicBezTo>
                  <a:pt x="5911" y="961"/>
                  <a:pt x="5911" y="966"/>
                  <a:pt x="5911" y="966"/>
                </a:cubicBezTo>
                <a:cubicBezTo>
                  <a:pt x="5917" y="972"/>
                  <a:pt x="5917" y="972"/>
                  <a:pt x="5923" y="978"/>
                </a:cubicBezTo>
                <a:cubicBezTo>
                  <a:pt x="5923" y="978"/>
                  <a:pt x="5929" y="978"/>
                  <a:pt x="5929" y="984"/>
                </a:cubicBezTo>
                <a:cubicBezTo>
                  <a:pt x="5935" y="984"/>
                  <a:pt x="5935" y="984"/>
                  <a:pt x="5941" y="984"/>
                </a:cubicBezTo>
                <a:cubicBezTo>
                  <a:pt x="5947" y="984"/>
                  <a:pt x="5947" y="984"/>
                  <a:pt x="5947" y="984"/>
                </a:cubicBezTo>
                <a:cubicBezTo>
                  <a:pt x="5953" y="984"/>
                  <a:pt x="5953" y="984"/>
                  <a:pt x="5959" y="984"/>
                </a:cubicBezTo>
                <a:cubicBezTo>
                  <a:pt x="5959" y="984"/>
                  <a:pt x="5959" y="990"/>
                  <a:pt x="5965" y="990"/>
                </a:cubicBezTo>
                <a:cubicBezTo>
                  <a:pt x="5965" y="996"/>
                  <a:pt x="5970" y="996"/>
                  <a:pt x="5970" y="1002"/>
                </a:cubicBezTo>
                <a:cubicBezTo>
                  <a:pt x="5970" y="1038"/>
                  <a:pt x="5970" y="1038"/>
                  <a:pt x="5970" y="1038"/>
                </a:cubicBezTo>
                <a:cubicBezTo>
                  <a:pt x="5970" y="1044"/>
                  <a:pt x="5977" y="1050"/>
                  <a:pt x="5977" y="1050"/>
                </a:cubicBezTo>
                <a:cubicBezTo>
                  <a:pt x="5982" y="1055"/>
                  <a:pt x="5982" y="1055"/>
                  <a:pt x="5982" y="1055"/>
                </a:cubicBezTo>
                <a:cubicBezTo>
                  <a:pt x="5982" y="1061"/>
                  <a:pt x="5988" y="1061"/>
                  <a:pt x="5988" y="1061"/>
                </a:cubicBezTo>
                <a:cubicBezTo>
                  <a:pt x="5988" y="1061"/>
                  <a:pt x="5994" y="1061"/>
                  <a:pt x="5994" y="1067"/>
                </a:cubicBezTo>
                <a:cubicBezTo>
                  <a:pt x="5994" y="1067"/>
                  <a:pt x="6000" y="1061"/>
                  <a:pt x="6000" y="1067"/>
                </a:cubicBezTo>
                <a:cubicBezTo>
                  <a:pt x="6006" y="1067"/>
                  <a:pt x="6006" y="1067"/>
                  <a:pt x="6012" y="1067"/>
                </a:cubicBezTo>
                <a:cubicBezTo>
                  <a:pt x="6012" y="1067"/>
                  <a:pt x="6012" y="1073"/>
                  <a:pt x="6018" y="1073"/>
                </a:cubicBezTo>
                <a:lnTo>
                  <a:pt x="6024" y="1073"/>
                </a:lnTo>
                <a:cubicBezTo>
                  <a:pt x="6024" y="1079"/>
                  <a:pt x="6024" y="1079"/>
                  <a:pt x="6030" y="1079"/>
                </a:cubicBezTo>
                <a:cubicBezTo>
                  <a:pt x="6030" y="1085"/>
                  <a:pt x="6030" y="1091"/>
                  <a:pt x="6036" y="1091"/>
                </a:cubicBezTo>
                <a:cubicBezTo>
                  <a:pt x="6036" y="1097"/>
                  <a:pt x="6036" y="1097"/>
                  <a:pt x="6036" y="1097"/>
                </a:cubicBezTo>
                <a:cubicBezTo>
                  <a:pt x="6036" y="1103"/>
                  <a:pt x="6036" y="1103"/>
                  <a:pt x="6042" y="1103"/>
                </a:cubicBezTo>
                <a:cubicBezTo>
                  <a:pt x="6042" y="1109"/>
                  <a:pt x="6048" y="1109"/>
                  <a:pt x="6048" y="1115"/>
                </a:cubicBezTo>
                <a:cubicBezTo>
                  <a:pt x="6054" y="1115"/>
                  <a:pt x="6054" y="1121"/>
                  <a:pt x="6054" y="1121"/>
                </a:cubicBezTo>
                <a:cubicBezTo>
                  <a:pt x="6059" y="1121"/>
                  <a:pt x="6059" y="1127"/>
                  <a:pt x="6059" y="1127"/>
                </a:cubicBezTo>
                <a:cubicBezTo>
                  <a:pt x="6059" y="1132"/>
                  <a:pt x="6065" y="1132"/>
                  <a:pt x="6065" y="1132"/>
                </a:cubicBezTo>
                <a:cubicBezTo>
                  <a:pt x="6065" y="1138"/>
                  <a:pt x="6071" y="1138"/>
                  <a:pt x="6071" y="1138"/>
                </a:cubicBezTo>
                <a:cubicBezTo>
                  <a:pt x="6071" y="1144"/>
                  <a:pt x="6071" y="1144"/>
                  <a:pt x="6077" y="1150"/>
                </a:cubicBezTo>
                <a:cubicBezTo>
                  <a:pt x="6077" y="1156"/>
                  <a:pt x="6077" y="1156"/>
                  <a:pt x="6077" y="1162"/>
                </a:cubicBezTo>
                <a:cubicBezTo>
                  <a:pt x="6083" y="1162"/>
                  <a:pt x="6083" y="1168"/>
                  <a:pt x="6083" y="1168"/>
                </a:cubicBezTo>
                <a:cubicBezTo>
                  <a:pt x="6083" y="1174"/>
                  <a:pt x="6089" y="1180"/>
                  <a:pt x="6095" y="1186"/>
                </a:cubicBezTo>
                <a:cubicBezTo>
                  <a:pt x="6095" y="1186"/>
                  <a:pt x="6095" y="1186"/>
                  <a:pt x="6101" y="1192"/>
                </a:cubicBezTo>
                <a:cubicBezTo>
                  <a:pt x="6101" y="1192"/>
                  <a:pt x="6107" y="1198"/>
                  <a:pt x="6113" y="1198"/>
                </a:cubicBezTo>
                <a:lnTo>
                  <a:pt x="6113" y="1204"/>
                </a:lnTo>
                <a:cubicBezTo>
                  <a:pt x="6113" y="1210"/>
                  <a:pt x="6113" y="1210"/>
                  <a:pt x="6113" y="1210"/>
                </a:cubicBezTo>
                <a:cubicBezTo>
                  <a:pt x="6113" y="1215"/>
                  <a:pt x="6113" y="1215"/>
                  <a:pt x="6113" y="1221"/>
                </a:cubicBezTo>
                <a:cubicBezTo>
                  <a:pt x="6113" y="1221"/>
                  <a:pt x="6107" y="1221"/>
                  <a:pt x="6107" y="1227"/>
                </a:cubicBezTo>
                <a:cubicBezTo>
                  <a:pt x="6107" y="1233"/>
                  <a:pt x="6113" y="1233"/>
                  <a:pt x="6113" y="1233"/>
                </a:cubicBezTo>
                <a:cubicBezTo>
                  <a:pt x="6119" y="1245"/>
                  <a:pt x="6125" y="1245"/>
                  <a:pt x="6125" y="1251"/>
                </a:cubicBezTo>
                <a:cubicBezTo>
                  <a:pt x="6125" y="1281"/>
                  <a:pt x="6125" y="1281"/>
                  <a:pt x="6125" y="1281"/>
                </a:cubicBezTo>
                <a:cubicBezTo>
                  <a:pt x="6125" y="1287"/>
                  <a:pt x="6119" y="1287"/>
                  <a:pt x="6119" y="1293"/>
                </a:cubicBezTo>
                <a:lnTo>
                  <a:pt x="6113" y="1299"/>
                </a:lnTo>
                <a:cubicBezTo>
                  <a:pt x="6113" y="1304"/>
                  <a:pt x="6113" y="1304"/>
                  <a:pt x="6113" y="1310"/>
                </a:cubicBezTo>
                <a:cubicBezTo>
                  <a:pt x="6143" y="1310"/>
                  <a:pt x="6143" y="1310"/>
                  <a:pt x="6143" y="1310"/>
                </a:cubicBezTo>
                <a:cubicBezTo>
                  <a:pt x="6143" y="1334"/>
                  <a:pt x="6143" y="1334"/>
                  <a:pt x="6143" y="1334"/>
                </a:cubicBezTo>
                <a:cubicBezTo>
                  <a:pt x="6136" y="1334"/>
                  <a:pt x="6131" y="1334"/>
                  <a:pt x="6125" y="1334"/>
                </a:cubicBezTo>
                <a:cubicBezTo>
                  <a:pt x="6125" y="1334"/>
                  <a:pt x="6119" y="1340"/>
                  <a:pt x="6113" y="1340"/>
                </a:cubicBezTo>
                <a:lnTo>
                  <a:pt x="6113" y="1346"/>
                </a:lnTo>
                <a:cubicBezTo>
                  <a:pt x="6113" y="1358"/>
                  <a:pt x="6119" y="1358"/>
                  <a:pt x="6119" y="1370"/>
                </a:cubicBezTo>
                <a:cubicBezTo>
                  <a:pt x="6119" y="1376"/>
                  <a:pt x="6119" y="1382"/>
                  <a:pt x="6119" y="1387"/>
                </a:cubicBezTo>
                <a:cubicBezTo>
                  <a:pt x="6095" y="1387"/>
                  <a:pt x="6095" y="1387"/>
                  <a:pt x="6095" y="1387"/>
                </a:cubicBezTo>
                <a:cubicBezTo>
                  <a:pt x="6095" y="1411"/>
                  <a:pt x="6095" y="1411"/>
                  <a:pt x="6095" y="1411"/>
                </a:cubicBezTo>
                <a:cubicBezTo>
                  <a:pt x="6101" y="1411"/>
                  <a:pt x="6101" y="1423"/>
                  <a:pt x="6107" y="1423"/>
                </a:cubicBezTo>
                <a:cubicBezTo>
                  <a:pt x="6113" y="1429"/>
                  <a:pt x="6119" y="1429"/>
                  <a:pt x="6125" y="1429"/>
                </a:cubicBezTo>
                <a:cubicBezTo>
                  <a:pt x="6136" y="1429"/>
                  <a:pt x="6136" y="1429"/>
                  <a:pt x="6136" y="1429"/>
                </a:cubicBezTo>
                <a:cubicBezTo>
                  <a:pt x="6143" y="1429"/>
                  <a:pt x="6148" y="1429"/>
                  <a:pt x="6148" y="1429"/>
                </a:cubicBezTo>
                <a:cubicBezTo>
                  <a:pt x="6154" y="1435"/>
                  <a:pt x="6154" y="1435"/>
                  <a:pt x="6160" y="1435"/>
                </a:cubicBezTo>
                <a:cubicBezTo>
                  <a:pt x="6220" y="1435"/>
                  <a:pt x="6220" y="1435"/>
                  <a:pt x="6220" y="1435"/>
                </a:cubicBezTo>
                <a:cubicBezTo>
                  <a:pt x="6220" y="1429"/>
                  <a:pt x="6220" y="1423"/>
                  <a:pt x="6220" y="1417"/>
                </a:cubicBezTo>
                <a:lnTo>
                  <a:pt x="6225" y="1411"/>
                </a:lnTo>
                <a:cubicBezTo>
                  <a:pt x="6231" y="1411"/>
                  <a:pt x="6237" y="1411"/>
                  <a:pt x="6249" y="1411"/>
                </a:cubicBezTo>
                <a:cubicBezTo>
                  <a:pt x="6249" y="1411"/>
                  <a:pt x="6255" y="1411"/>
                  <a:pt x="6261" y="1411"/>
                </a:cubicBezTo>
                <a:lnTo>
                  <a:pt x="6267" y="1411"/>
                </a:lnTo>
                <a:cubicBezTo>
                  <a:pt x="6273" y="1417"/>
                  <a:pt x="6273" y="1417"/>
                  <a:pt x="6273" y="1423"/>
                </a:cubicBezTo>
                <a:cubicBezTo>
                  <a:pt x="6273" y="1429"/>
                  <a:pt x="6273" y="1435"/>
                  <a:pt x="6273" y="1435"/>
                </a:cubicBezTo>
                <a:cubicBezTo>
                  <a:pt x="6273" y="1441"/>
                  <a:pt x="6279" y="1447"/>
                  <a:pt x="6279" y="1447"/>
                </a:cubicBezTo>
                <a:cubicBezTo>
                  <a:pt x="6285" y="1453"/>
                  <a:pt x="6285" y="1459"/>
                  <a:pt x="6291" y="1459"/>
                </a:cubicBezTo>
                <a:cubicBezTo>
                  <a:pt x="6297" y="1465"/>
                  <a:pt x="6297" y="1470"/>
                  <a:pt x="6303" y="1470"/>
                </a:cubicBezTo>
                <a:cubicBezTo>
                  <a:pt x="6309" y="1470"/>
                  <a:pt x="6314" y="1470"/>
                  <a:pt x="6314" y="1470"/>
                </a:cubicBezTo>
                <a:cubicBezTo>
                  <a:pt x="6320" y="1470"/>
                  <a:pt x="6326" y="1470"/>
                  <a:pt x="6326" y="1470"/>
                </a:cubicBezTo>
                <a:cubicBezTo>
                  <a:pt x="6332" y="1470"/>
                  <a:pt x="6332" y="1470"/>
                  <a:pt x="6338" y="1476"/>
                </a:cubicBezTo>
                <a:cubicBezTo>
                  <a:pt x="6344" y="1476"/>
                  <a:pt x="6344" y="1476"/>
                  <a:pt x="6350" y="1482"/>
                </a:cubicBezTo>
                <a:cubicBezTo>
                  <a:pt x="6356" y="1482"/>
                  <a:pt x="6356" y="1488"/>
                  <a:pt x="6356" y="1494"/>
                </a:cubicBezTo>
                <a:cubicBezTo>
                  <a:pt x="6362" y="1494"/>
                  <a:pt x="6368" y="1494"/>
                  <a:pt x="6368" y="1500"/>
                </a:cubicBezTo>
                <a:cubicBezTo>
                  <a:pt x="6374" y="1500"/>
                  <a:pt x="6374" y="1506"/>
                  <a:pt x="6374" y="1512"/>
                </a:cubicBezTo>
                <a:cubicBezTo>
                  <a:pt x="6368" y="1524"/>
                  <a:pt x="6368" y="1524"/>
                  <a:pt x="6368" y="1524"/>
                </a:cubicBezTo>
                <a:cubicBezTo>
                  <a:pt x="6350" y="1524"/>
                  <a:pt x="6350" y="1524"/>
                  <a:pt x="6350" y="1524"/>
                </a:cubicBezTo>
                <a:cubicBezTo>
                  <a:pt x="6344" y="1524"/>
                  <a:pt x="6338" y="1518"/>
                  <a:pt x="6332" y="1518"/>
                </a:cubicBezTo>
                <a:cubicBezTo>
                  <a:pt x="6309" y="1518"/>
                  <a:pt x="6309" y="1518"/>
                  <a:pt x="6309" y="1518"/>
                </a:cubicBezTo>
                <a:cubicBezTo>
                  <a:pt x="6297" y="1518"/>
                  <a:pt x="6285" y="1524"/>
                  <a:pt x="6273" y="1518"/>
                </a:cubicBezTo>
                <a:cubicBezTo>
                  <a:pt x="6273" y="1518"/>
                  <a:pt x="6267" y="1512"/>
                  <a:pt x="6261" y="1512"/>
                </a:cubicBezTo>
                <a:cubicBezTo>
                  <a:pt x="6261" y="1512"/>
                  <a:pt x="6267" y="1500"/>
                  <a:pt x="6261" y="1500"/>
                </a:cubicBezTo>
                <a:cubicBezTo>
                  <a:pt x="6255" y="1500"/>
                  <a:pt x="6255" y="1500"/>
                  <a:pt x="6249" y="1500"/>
                </a:cubicBezTo>
                <a:cubicBezTo>
                  <a:pt x="6243" y="1500"/>
                  <a:pt x="6237" y="1500"/>
                  <a:pt x="6225" y="1494"/>
                </a:cubicBezTo>
                <a:cubicBezTo>
                  <a:pt x="6220" y="1494"/>
                  <a:pt x="6214" y="1494"/>
                  <a:pt x="6202" y="1494"/>
                </a:cubicBezTo>
                <a:cubicBezTo>
                  <a:pt x="6190" y="1494"/>
                  <a:pt x="6178" y="1500"/>
                  <a:pt x="6166" y="1500"/>
                </a:cubicBezTo>
                <a:cubicBezTo>
                  <a:pt x="6172" y="1512"/>
                  <a:pt x="6172" y="1518"/>
                  <a:pt x="6178" y="1524"/>
                </a:cubicBezTo>
                <a:cubicBezTo>
                  <a:pt x="6178" y="1530"/>
                  <a:pt x="6184" y="1530"/>
                  <a:pt x="6190" y="1536"/>
                </a:cubicBezTo>
                <a:cubicBezTo>
                  <a:pt x="6190" y="1536"/>
                  <a:pt x="6196" y="1542"/>
                  <a:pt x="6196" y="1548"/>
                </a:cubicBezTo>
                <a:cubicBezTo>
                  <a:pt x="6196" y="1554"/>
                  <a:pt x="6190" y="1554"/>
                  <a:pt x="6190" y="1559"/>
                </a:cubicBezTo>
                <a:cubicBezTo>
                  <a:pt x="6184" y="1559"/>
                  <a:pt x="6178" y="1559"/>
                  <a:pt x="6172" y="1559"/>
                </a:cubicBezTo>
                <a:cubicBezTo>
                  <a:pt x="6166" y="1559"/>
                  <a:pt x="6160" y="1565"/>
                  <a:pt x="6160" y="1571"/>
                </a:cubicBezTo>
                <a:cubicBezTo>
                  <a:pt x="6154" y="1571"/>
                  <a:pt x="6148" y="1577"/>
                  <a:pt x="6148" y="1583"/>
                </a:cubicBezTo>
                <a:cubicBezTo>
                  <a:pt x="6148" y="1595"/>
                  <a:pt x="6148" y="1601"/>
                  <a:pt x="6154" y="1601"/>
                </a:cubicBezTo>
                <a:cubicBezTo>
                  <a:pt x="6166" y="1613"/>
                  <a:pt x="6172" y="1601"/>
                  <a:pt x="6190" y="1607"/>
                </a:cubicBezTo>
                <a:cubicBezTo>
                  <a:pt x="6196" y="1607"/>
                  <a:pt x="6202" y="1613"/>
                  <a:pt x="6208" y="1619"/>
                </a:cubicBezTo>
                <a:cubicBezTo>
                  <a:pt x="6225" y="1625"/>
                  <a:pt x="6225" y="1642"/>
                  <a:pt x="6243" y="1642"/>
                </a:cubicBezTo>
                <a:cubicBezTo>
                  <a:pt x="6249" y="1642"/>
                  <a:pt x="6249" y="1636"/>
                  <a:pt x="6255" y="1631"/>
                </a:cubicBezTo>
                <a:cubicBezTo>
                  <a:pt x="6261" y="1625"/>
                  <a:pt x="6261" y="1613"/>
                  <a:pt x="6273" y="1613"/>
                </a:cubicBezTo>
                <a:cubicBezTo>
                  <a:pt x="6291" y="1613"/>
                  <a:pt x="6297" y="1613"/>
                  <a:pt x="6309" y="1613"/>
                </a:cubicBezTo>
                <a:cubicBezTo>
                  <a:pt x="6309" y="1571"/>
                  <a:pt x="6309" y="1571"/>
                  <a:pt x="6309" y="1571"/>
                </a:cubicBezTo>
                <a:cubicBezTo>
                  <a:pt x="6297" y="1571"/>
                  <a:pt x="6291" y="1577"/>
                  <a:pt x="6279" y="1571"/>
                </a:cubicBezTo>
                <a:cubicBezTo>
                  <a:pt x="6273" y="1571"/>
                  <a:pt x="6273" y="1571"/>
                  <a:pt x="6267" y="1571"/>
                </a:cubicBezTo>
                <a:cubicBezTo>
                  <a:pt x="6261" y="1571"/>
                  <a:pt x="6267" y="1559"/>
                  <a:pt x="6261" y="1559"/>
                </a:cubicBezTo>
                <a:cubicBezTo>
                  <a:pt x="6255" y="1559"/>
                  <a:pt x="6255" y="1559"/>
                  <a:pt x="6249" y="1559"/>
                </a:cubicBezTo>
                <a:cubicBezTo>
                  <a:pt x="6249" y="1559"/>
                  <a:pt x="6243" y="1559"/>
                  <a:pt x="6237" y="1559"/>
                </a:cubicBezTo>
                <a:cubicBezTo>
                  <a:pt x="6243" y="1548"/>
                  <a:pt x="6243" y="1548"/>
                  <a:pt x="6243" y="1548"/>
                </a:cubicBezTo>
                <a:cubicBezTo>
                  <a:pt x="6267" y="1548"/>
                  <a:pt x="6267" y="1548"/>
                  <a:pt x="6267" y="1548"/>
                </a:cubicBezTo>
                <a:cubicBezTo>
                  <a:pt x="6273" y="1548"/>
                  <a:pt x="6273" y="1548"/>
                  <a:pt x="6279" y="1548"/>
                </a:cubicBezTo>
                <a:cubicBezTo>
                  <a:pt x="6285" y="1554"/>
                  <a:pt x="6285" y="1554"/>
                  <a:pt x="6291" y="1559"/>
                </a:cubicBezTo>
                <a:cubicBezTo>
                  <a:pt x="6297" y="1559"/>
                  <a:pt x="6297" y="1559"/>
                  <a:pt x="6303" y="1565"/>
                </a:cubicBezTo>
                <a:cubicBezTo>
                  <a:pt x="6303" y="1565"/>
                  <a:pt x="6309" y="1565"/>
                  <a:pt x="6314" y="1565"/>
                </a:cubicBezTo>
                <a:cubicBezTo>
                  <a:pt x="6320" y="1565"/>
                  <a:pt x="6320" y="1565"/>
                  <a:pt x="6326" y="1565"/>
                </a:cubicBezTo>
                <a:cubicBezTo>
                  <a:pt x="6350" y="1565"/>
                  <a:pt x="6350" y="1565"/>
                  <a:pt x="6350" y="1565"/>
                </a:cubicBezTo>
                <a:cubicBezTo>
                  <a:pt x="6356" y="1565"/>
                  <a:pt x="6368" y="1565"/>
                  <a:pt x="6374" y="1571"/>
                </a:cubicBezTo>
                <a:cubicBezTo>
                  <a:pt x="6380" y="1571"/>
                  <a:pt x="6386" y="1577"/>
                  <a:pt x="6386" y="1583"/>
                </a:cubicBezTo>
                <a:cubicBezTo>
                  <a:pt x="6386" y="1589"/>
                  <a:pt x="6386" y="1589"/>
                  <a:pt x="6386" y="1589"/>
                </a:cubicBezTo>
                <a:cubicBezTo>
                  <a:pt x="6386" y="1595"/>
                  <a:pt x="6374" y="1595"/>
                  <a:pt x="6374" y="1601"/>
                </a:cubicBezTo>
                <a:cubicBezTo>
                  <a:pt x="6368" y="1601"/>
                  <a:pt x="6374" y="1607"/>
                  <a:pt x="6374" y="1613"/>
                </a:cubicBezTo>
                <a:cubicBezTo>
                  <a:pt x="6368" y="1619"/>
                  <a:pt x="6362" y="1619"/>
                  <a:pt x="6362" y="1625"/>
                </a:cubicBezTo>
                <a:cubicBezTo>
                  <a:pt x="6362" y="1631"/>
                  <a:pt x="6362" y="1631"/>
                  <a:pt x="6362" y="1631"/>
                </a:cubicBezTo>
                <a:cubicBezTo>
                  <a:pt x="6362" y="1636"/>
                  <a:pt x="6368" y="1636"/>
                  <a:pt x="6368" y="1642"/>
                </a:cubicBezTo>
                <a:cubicBezTo>
                  <a:pt x="6374" y="1642"/>
                  <a:pt x="6380" y="1648"/>
                  <a:pt x="6380" y="1648"/>
                </a:cubicBezTo>
                <a:cubicBezTo>
                  <a:pt x="6386" y="1654"/>
                  <a:pt x="6386" y="1660"/>
                  <a:pt x="6386" y="1666"/>
                </a:cubicBezTo>
                <a:cubicBezTo>
                  <a:pt x="6386" y="1696"/>
                  <a:pt x="6386" y="1696"/>
                  <a:pt x="6386" y="1696"/>
                </a:cubicBezTo>
                <a:cubicBezTo>
                  <a:pt x="6356" y="1696"/>
                  <a:pt x="6356" y="1696"/>
                  <a:pt x="6356" y="1696"/>
                </a:cubicBezTo>
                <a:cubicBezTo>
                  <a:pt x="6350" y="1696"/>
                  <a:pt x="6350" y="1690"/>
                  <a:pt x="6344" y="1696"/>
                </a:cubicBezTo>
                <a:cubicBezTo>
                  <a:pt x="6338" y="1696"/>
                  <a:pt x="6338" y="1702"/>
                  <a:pt x="6332" y="1702"/>
                </a:cubicBezTo>
                <a:cubicBezTo>
                  <a:pt x="6326" y="1708"/>
                  <a:pt x="6326" y="1714"/>
                  <a:pt x="6326" y="1714"/>
                </a:cubicBezTo>
                <a:cubicBezTo>
                  <a:pt x="6320" y="1714"/>
                  <a:pt x="6314" y="1714"/>
                  <a:pt x="6309" y="1714"/>
                </a:cubicBezTo>
                <a:cubicBezTo>
                  <a:pt x="6297" y="1714"/>
                  <a:pt x="6297" y="1714"/>
                  <a:pt x="6297" y="1714"/>
                </a:cubicBezTo>
                <a:cubicBezTo>
                  <a:pt x="6291" y="1714"/>
                  <a:pt x="6291" y="1708"/>
                  <a:pt x="6285" y="1708"/>
                </a:cubicBezTo>
                <a:cubicBezTo>
                  <a:pt x="6285" y="1708"/>
                  <a:pt x="6279" y="1714"/>
                  <a:pt x="6273" y="1714"/>
                </a:cubicBezTo>
                <a:cubicBezTo>
                  <a:pt x="6273" y="1767"/>
                  <a:pt x="6273" y="1767"/>
                  <a:pt x="6273" y="1767"/>
                </a:cubicBezTo>
                <a:cubicBezTo>
                  <a:pt x="6267" y="1767"/>
                  <a:pt x="6261" y="1767"/>
                  <a:pt x="6261" y="1767"/>
                </a:cubicBezTo>
                <a:cubicBezTo>
                  <a:pt x="6255" y="1761"/>
                  <a:pt x="6249" y="1761"/>
                  <a:pt x="6243" y="1761"/>
                </a:cubicBezTo>
                <a:cubicBezTo>
                  <a:pt x="6237" y="1761"/>
                  <a:pt x="6243" y="1767"/>
                  <a:pt x="6237" y="1773"/>
                </a:cubicBezTo>
                <a:cubicBezTo>
                  <a:pt x="6231" y="1773"/>
                  <a:pt x="6225" y="1773"/>
                  <a:pt x="6225" y="1779"/>
                </a:cubicBezTo>
                <a:cubicBezTo>
                  <a:pt x="6220" y="1779"/>
                  <a:pt x="6214" y="1779"/>
                  <a:pt x="6214" y="1779"/>
                </a:cubicBezTo>
                <a:cubicBezTo>
                  <a:pt x="6208" y="1779"/>
                  <a:pt x="6202" y="1779"/>
                  <a:pt x="6202" y="1785"/>
                </a:cubicBezTo>
                <a:cubicBezTo>
                  <a:pt x="6196" y="1785"/>
                  <a:pt x="6196" y="1797"/>
                  <a:pt x="6196" y="1802"/>
                </a:cubicBezTo>
                <a:cubicBezTo>
                  <a:pt x="6196" y="1809"/>
                  <a:pt x="6196" y="1809"/>
                  <a:pt x="6196" y="1809"/>
                </a:cubicBezTo>
                <a:cubicBezTo>
                  <a:pt x="6196" y="1814"/>
                  <a:pt x="6202" y="1820"/>
                  <a:pt x="6202" y="1820"/>
                </a:cubicBezTo>
                <a:cubicBezTo>
                  <a:pt x="6208" y="1826"/>
                  <a:pt x="6208" y="1832"/>
                  <a:pt x="6214" y="1838"/>
                </a:cubicBezTo>
                <a:cubicBezTo>
                  <a:pt x="6214" y="1838"/>
                  <a:pt x="6220" y="1838"/>
                  <a:pt x="6225" y="1838"/>
                </a:cubicBezTo>
                <a:cubicBezTo>
                  <a:pt x="6225" y="1844"/>
                  <a:pt x="6231" y="1844"/>
                  <a:pt x="6237" y="1844"/>
                </a:cubicBezTo>
                <a:cubicBezTo>
                  <a:pt x="6243" y="1844"/>
                  <a:pt x="6243" y="1850"/>
                  <a:pt x="6249" y="1850"/>
                </a:cubicBezTo>
                <a:cubicBezTo>
                  <a:pt x="6249" y="1856"/>
                  <a:pt x="6255" y="1856"/>
                  <a:pt x="6261" y="1856"/>
                </a:cubicBezTo>
                <a:cubicBezTo>
                  <a:pt x="6261" y="1862"/>
                  <a:pt x="6261" y="1874"/>
                  <a:pt x="6261" y="1880"/>
                </a:cubicBezTo>
                <a:cubicBezTo>
                  <a:pt x="6255" y="1880"/>
                  <a:pt x="6249" y="1880"/>
                  <a:pt x="6243" y="1886"/>
                </a:cubicBezTo>
                <a:cubicBezTo>
                  <a:pt x="6237" y="1886"/>
                  <a:pt x="6231" y="1897"/>
                  <a:pt x="6231" y="1903"/>
                </a:cubicBezTo>
                <a:cubicBezTo>
                  <a:pt x="6231" y="1915"/>
                  <a:pt x="6243" y="1921"/>
                  <a:pt x="6249" y="1933"/>
                </a:cubicBezTo>
                <a:cubicBezTo>
                  <a:pt x="6249" y="1939"/>
                  <a:pt x="6255" y="1945"/>
                  <a:pt x="6261" y="1957"/>
                </a:cubicBezTo>
                <a:lnTo>
                  <a:pt x="6261" y="1963"/>
                </a:lnTo>
                <a:cubicBezTo>
                  <a:pt x="6267" y="1968"/>
                  <a:pt x="6273" y="1968"/>
                  <a:pt x="6279" y="1968"/>
                </a:cubicBezTo>
                <a:cubicBezTo>
                  <a:pt x="6285" y="1968"/>
                  <a:pt x="6291" y="1968"/>
                  <a:pt x="6297" y="1963"/>
                </a:cubicBezTo>
                <a:cubicBezTo>
                  <a:pt x="6303" y="1963"/>
                  <a:pt x="6303" y="1957"/>
                  <a:pt x="6309" y="1957"/>
                </a:cubicBezTo>
                <a:cubicBezTo>
                  <a:pt x="6309" y="1951"/>
                  <a:pt x="6314" y="1957"/>
                  <a:pt x="6320" y="1957"/>
                </a:cubicBezTo>
                <a:cubicBezTo>
                  <a:pt x="6332" y="1957"/>
                  <a:pt x="6332" y="1957"/>
                  <a:pt x="6332" y="1957"/>
                </a:cubicBezTo>
                <a:cubicBezTo>
                  <a:pt x="6332" y="1957"/>
                  <a:pt x="6338" y="1957"/>
                  <a:pt x="6344" y="1957"/>
                </a:cubicBezTo>
                <a:cubicBezTo>
                  <a:pt x="6344" y="1963"/>
                  <a:pt x="6344" y="1968"/>
                  <a:pt x="6344" y="1968"/>
                </a:cubicBezTo>
                <a:cubicBezTo>
                  <a:pt x="6338" y="1975"/>
                  <a:pt x="6344" y="1980"/>
                  <a:pt x="6338" y="1980"/>
                </a:cubicBezTo>
                <a:cubicBezTo>
                  <a:pt x="6338" y="1986"/>
                  <a:pt x="6332" y="1980"/>
                  <a:pt x="6326" y="1980"/>
                </a:cubicBezTo>
                <a:cubicBezTo>
                  <a:pt x="6326" y="1986"/>
                  <a:pt x="6320" y="1986"/>
                  <a:pt x="6314" y="1986"/>
                </a:cubicBezTo>
                <a:cubicBezTo>
                  <a:pt x="6314" y="1992"/>
                  <a:pt x="6314" y="1998"/>
                  <a:pt x="6314" y="1998"/>
                </a:cubicBezTo>
                <a:cubicBezTo>
                  <a:pt x="6314" y="2004"/>
                  <a:pt x="6309" y="2004"/>
                  <a:pt x="6309" y="2010"/>
                </a:cubicBezTo>
                <a:cubicBezTo>
                  <a:pt x="6309" y="2016"/>
                  <a:pt x="6297" y="2016"/>
                  <a:pt x="6297" y="2028"/>
                </a:cubicBezTo>
                <a:cubicBezTo>
                  <a:pt x="6297" y="2034"/>
                  <a:pt x="6303" y="2034"/>
                  <a:pt x="6303" y="2040"/>
                </a:cubicBezTo>
                <a:cubicBezTo>
                  <a:pt x="6303" y="2052"/>
                  <a:pt x="6303" y="2057"/>
                  <a:pt x="6309" y="2063"/>
                </a:cubicBezTo>
                <a:cubicBezTo>
                  <a:pt x="6314" y="2069"/>
                  <a:pt x="6314" y="2075"/>
                  <a:pt x="6320" y="2075"/>
                </a:cubicBezTo>
                <a:cubicBezTo>
                  <a:pt x="6320" y="2081"/>
                  <a:pt x="6326" y="2075"/>
                  <a:pt x="6332" y="2075"/>
                </a:cubicBezTo>
                <a:cubicBezTo>
                  <a:pt x="6332" y="2075"/>
                  <a:pt x="6338" y="2075"/>
                  <a:pt x="6344" y="2075"/>
                </a:cubicBezTo>
                <a:lnTo>
                  <a:pt x="6350" y="2069"/>
                </a:lnTo>
                <a:cubicBezTo>
                  <a:pt x="6356" y="2063"/>
                  <a:pt x="6356" y="2057"/>
                  <a:pt x="6362" y="2057"/>
                </a:cubicBezTo>
                <a:cubicBezTo>
                  <a:pt x="6362" y="2052"/>
                  <a:pt x="6362" y="2046"/>
                  <a:pt x="6368" y="2046"/>
                </a:cubicBezTo>
                <a:cubicBezTo>
                  <a:pt x="6368" y="2046"/>
                  <a:pt x="6374" y="2040"/>
                  <a:pt x="6380" y="2040"/>
                </a:cubicBezTo>
                <a:cubicBezTo>
                  <a:pt x="6386" y="2040"/>
                  <a:pt x="6391" y="2046"/>
                  <a:pt x="6397" y="2046"/>
                </a:cubicBezTo>
                <a:cubicBezTo>
                  <a:pt x="6397" y="2093"/>
                  <a:pt x="6397" y="2093"/>
                  <a:pt x="6397" y="2093"/>
                </a:cubicBezTo>
                <a:cubicBezTo>
                  <a:pt x="6391" y="2093"/>
                  <a:pt x="6391" y="2099"/>
                  <a:pt x="6386" y="2105"/>
                </a:cubicBezTo>
                <a:cubicBezTo>
                  <a:pt x="6386" y="2105"/>
                  <a:pt x="6380" y="2105"/>
                  <a:pt x="6374" y="2105"/>
                </a:cubicBezTo>
                <a:cubicBezTo>
                  <a:pt x="6374" y="2105"/>
                  <a:pt x="6368" y="2111"/>
                  <a:pt x="6362" y="2111"/>
                </a:cubicBezTo>
                <a:cubicBezTo>
                  <a:pt x="6362" y="2117"/>
                  <a:pt x="6356" y="2117"/>
                  <a:pt x="6350" y="2123"/>
                </a:cubicBezTo>
                <a:cubicBezTo>
                  <a:pt x="6350" y="2129"/>
                  <a:pt x="6350" y="2134"/>
                  <a:pt x="6350" y="2141"/>
                </a:cubicBezTo>
                <a:cubicBezTo>
                  <a:pt x="6350" y="2146"/>
                  <a:pt x="6350" y="2152"/>
                  <a:pt x="6356" y="2158"/>
                </a:cubicBezTo>
                <a:cubicBezTo>
                  <a:pt x="6356" y="2158"/>
                  <a:pt x="6362" y="2164"/>
                  <a:pt x="6368" y="2164"/>
                </a:cubicBezTo>
                <a:cubicBezTo>
                  <a:pt x="6374" y="2170"/>
                  <a:pt x="6374" y="2170"/>
                  <a:pt x="6380" y="2176"/>
                </a:cubicBezTo>
                <a:cubicBezTo>
                  <a:pt x="6386" y="2188"/>
                  <a:pt x="6391" y="2200"/>
                  <a:pt x="6403" y="2212"/>
                </a:cubicBezTo>
                <a:cubicBezTo>
                  <a:pt x="6409" y="2212"/>
                  <a:pt x="6415" y="2218"/>
                  <a:pt x="6415" y="2218"/>
                </a:cubicBezTo>
                <a:cubicBezTo>
                  <a:pt x="6415" y="2223"/>
                  <a:pt x="6421" y="2223"/>
                  <a:pt x="6421" y="2229"/>
                </a:cubicBezTo>
                <a:cubicBezTo>
                  <a:pt x="6421" y="2235"/>
                  <a:pt x="6421" y="2241"/>
                  <a:pt x="6421" y="2241"/>
                </a:cubicBezTo>
                <a:cubicBezTo>
                  <a:pt x="6421" y="2253"/>
                  <a:pt x="6433" y="2259"/>
                  <a:pt x="6433" y="2265"/>
                </a:cubicBezTo>
                <a:cubicBezTo>
                  <a:pt x="6439" y="2271"/>
                  <a:pt x="6439" y="2283"/>
                  <a:pt x="6439" y="2289"/>
                </a:cubicBezTo>
                <a:cubicBezTo>
                  <a:pt x="6445" y="2300"/>
                  <a:pt x="6457" y="2300"/>
                  <a:pt x="6463" y="2307"/>
                </a:cubicBezTo>
                <a:cubicBezTo>
                  <a:pt x="6469" y="2312"/>
                  <a:pt x="6475" y="2312"/>
                  <a:pt x="6475" y="2312"/>
                </a:cubicBezTo>
                <a:cubicBezTo>
                  <a:pt x="6480" y="2318"/>
                  <a:pt x="6480" y="2318"/>
                  <a:pt x="6486" y="2324"/>
                </a:cubicBezTo>
                <a:cubicBezTo>
                  <a:pt x="6486" y="2330"/>
                  <a:pt x="6480" y="2342"/>
                  <a:pt x="6486" y="2348"/>
                </a:cubicBezTo>
                <a:cubicBezTo>
                  <a:pt x="6486" y="2354"/>
                  <a:pt x="6486" y="2354"/>
                  <a:pt x="6492" y="2360"/>
                </a:cubicBezTo>
                <a:cubicBezTo>
                  <a:pt x="6504" y="2366"/>
                  <a:pt x="6516" y="2366"/>
                  <a:pt x="6528" y="2372"/>
                </a:cubicBezTo>
                <a:cubicBezTo>
                  <a:pt x="6540" y="2372"/>
                  <a:pt x="6540" y="2384"/>
                  <a:pt x="6552" y="2389"/>
                </a:cubicBezTo>
                <a:cubicBezTo>
                  <a:pt x="6552" y="2389"/>
                  <a:pt x="6552" y="2395"/>
                  <a:pt x="6558" y="2401"/>
                </a:cubicBezTo>
                <a:cubicBezTo>
                  <a:pt x="6563" y="2401"/>
                  <a:pt x="6563" y="2401"/>
                  <a:pt x="6569" y="2401"/>
                </a:cubicBezTo>
                <a:cubicBezTo>
                  <a:pt x="6581" y="2401"/>
                  <a:pt x="6581" y="2401"/>
                  <a:pt x="6581" y="2401"/>
                </a:cubicBezTo>
                <a:cubicBezTo>
                  <a:pt x="6587" y="2401"/>
                  <a:pt x="6587" y="2395"/>
                  <a:pt x="6593" y="2395"/>
                </a:cubicBezTo>
                <a:cubicBezTo>
                  <a:pt x="6599" y="2389"/>
                  <a:pt x="6605" y="2389"/>
                  <a:pt x="6611" y="2389"/>
                </a:cubicBezTo>
                <a:cubicBezTo>
                  <a:pt x="6617" y="2389"/>
                  <a:pt x="6617" y="2389"/>
                  <a:pt x="6617" y="2389"/>
                </a:cubicBezTo>
                <a:cubicBezTo>
                  <a:pt x="6617" y="2389"/>
                  <a:pt x="6623" y="2395"/>
                  <a:pt x="6629" y="2395"/>
                </a:cubicBezTo>
                <a:cubicBezTo>
                  <a:pt x="6629" y="2395"/>
                  <a:pt x="6635" y="2389"/>
                  <a:pt x="6641" y="2395"/>
                </a:cubicBezTo>
                <a:cubicBezTo>
                  <a:pt x="6641" y="2395"/>
                  <a:pt x="6641" y="2401"/>
                  <a:pt x="6641" y="2407"/>
                </a:cubicBezTo>
                <a:cubicBezTo>
                  <a:pt x="6641" y="2407"/>
                  <a:pt x="6641" y="2413"/>
                  <a:pt x="6646" y="2419"/>
                </a:cubicBezTo>
                <a:cubicBezTo>
                  <a:pt x="6646" y="2425"/>
                  <a:pt x="6652" y="2425"/>
                  <a:pt x="6658" y="2425"/>
                </a:cubicBezTo>
                <a:cubicBezTo>
                  <a:pt x="6664" y="2431"/>
                  <a:pt x="6664" y="2431"/>
                  <a:pt x="6670" y="2431"/>
                </a:cubicBezTo>
                <a:cubicBezTo>
                  <a:pt x="6682" y="2437"/>
                  <a:pt x="6688" y="2431"/>
                  <a:pt x="6694" y="2431"/>
                </a:cubicBezTo>
                <a:cubicBezTo>
                  <a:pt x="6700" y="2437"/>
                  <a:pt x="6706" y="2437"/>
                  <a:pt x="6706" y="2443"/>
                </a:cubicBezTo>
                <a:cubicBezTo>
                  <a:pt x="6706" y="2449"/>
                  <a:pt x="6706" y="2455"/>
                  <a:pt x="6712" y="2455"/>
                </a:cubicBezTo>
                <a:cubicBezTo>
                  <a:pt x="6712" y="2461"/>
                  <a:pt x="6718" y="2466"/>
                  <a:pt x="6724" y="2466"/>
                </a:cubicBezTo>
                <a:cubicBezTo>
                  <a:pt x="6729" y="2466"/>
                  <a:pt x="6735" y="2466"/>
                  <a:pt x="6741" y="2466"/>
                </a:cubicBezTo>
                <a:cubicBezTo>
                  <a:pt x="6753" y="2466"/>
                  <a:pt x="6759" y="2473"/>
                  <a:pt x="6765" y="2466"/>
                </a:cubicBezTo>
                <a:cubicBezTo>
                  <a:pt x="6771" y="2466"/>
                  <a:pt x="6771" y="2461"/>
                  <a:pt x="6777" y="2461"/>
                </a:cubicBezTo>
                <a:cubicBezTo>
                  <a:pt x="6783" y="2455"/>
                  <a:pt x="6783" y="2455"/>
                  <a:pt x="6789" y="2455"/>
                </a:cubicBezTo>
                <a:cubicBezTo>
                  <a:pt x="6795" y="2449"/>
                  <a:pt x="6801" y="2449"/>
                  <a:pt x="6801" y="2443"/>
                </a:cubicBezTo>
                <a:cubicBezTo>
                  <a:pt x="6801" y="2443"/>
                  <a:pt x="6801" y="2437"/>
                  <a:pt x="6801" y="2431"/>
                </a:cubicBezTo>
                <a:cubicBezTo>
                  <a:pt x="6801" y="2419"/>
                  <a:pt x="6801" y="2419"/>
                  <a:pt x="6801" y="2419"/>
                </a:cubicBezTo>
                <a:cubicBezTo>
                  <a:pt x="6801" y="2401"/>
                  <a:pt x="6801" y="2389"/>
                  <a:pt x="6807" y="2378"/>
                </a:cubicBezTo>
                <a:cubicBezTo>
                  <a:pt x="6813" y="2366"/>
                  <a:pt x="6824" y="2366"/>
                  <a:pt x="6830" y="2354"/>
                </a:cubicBezTo>
                <a:cubicBezTo>
                  <a:pt x="6830" y="2354"/>
                  <a:pt x="6830" y="2348"/>
                  <a:pt x="6836" y="2342"/>
                </a:cubicBezTo>
                <a:cubicBezTo>
                  <a:pt x="6836" y="2342"/>
                  <a:pt x="6842" y="2336"/>
                  <a:pt x="6842" y="2330"/>
                </a:cubicBezTo>
                <a:cubicBezTo>
                  <a:pt x="6842" y="2324"/>
                  <a:pt x="6836" y="2318"/>
                  <a:pt x="6836" y="2312"/>
                </a:cubicBezTo>
                <a:cubicBezTo>
                  <a:pt x="6836" y="2307"/>
                  <a:pt x="6836" y="2307"/>
                  <a:pt x="6836" y="2300"/>
                </a:cubicBezTo>
                <a:cubicBezTo>
                  <a:pt x="6836" y="2295"/>
                  <a:pt x="6836" y="2295"/>
                  <a:pt x="6836" y="2289"/>
                </a:cubicBezTo>
                <a:cubicBezTo>
                  <a:pt x="6836" y="2277"/>
                  <a:pt x="6836" y="2271"/>
                  <a:pt x="6836" y="2265"/>
                </a:cubicBezTo>
                <a:cubicBezTo>
                  <a:pt x="6830" y="2259"/>
                  <a:pt x="6824" y="2259"/>
                  <a:pt x="6824" y="2259"/>
                </a:cubicBezTo>
                <a:cubicBezTo>
                  <a:pt x="6824" y="2253"/>
                  <a:pt x="6818" y="2247"/>
                  <a:pt x="6818" y="2247"/>
                </a:cubicBezTo>
                <a:cubicBezTo>
                  <a:pt x="6818" y="2241"/>
                  <a:pt x="6813" y="2235"/>
                  <a:pt x="6813" y="2235"/>
                </a:cubicBezTo>
                <a:cubicBezTo>
                  <a:pt x="6813" y="2223"/>
                  <a:pt x="6830" y="2218"/>
                  <a:pt x="6842" y="2218"/>
                </a:cubicBezTo>
                <a:cubicBezTo>
                  <a:pt x="6854" y="2218"/>
                  <a:pt x="6854" y="2218"/>
                  <a:pt x="6854" y="2218"/>
                </a:cubicBezTo>
                <a:cubicBezTo>
                  <a:pt x="6860" y="2218"/>
                  <a:pt x="6860" y="2218"/>
                  <a:pt x="6866" y="2218"/>
                </a:cubicBezTo>
                <a:cubicBezTo>
                  <a:pt x="6878" y="2218"/>
                  <a:pt x="6884" y="2218"/>
                  <a:pt x="6890" y="2218"/>
                </a:cubicBezTo>
                <a:cubicBezTo>
                  <a:pt x="6890" y="2206"/>
                  <a:pt x="6890" y="2206"/>
                  <a:pt x="6890" y="2194"/>
                </a:cubicBezTo>
                <a:lnTo>
                  <a:pt x="6890" y="2188"/>
                </a:lnTo>
                <a:cubicBezTo>
                  <a:pt x="6890" y="2182"/>
                  <a:pt x="6895" y="2176"/>
                  <a:pt x="6895" y="2176"/>
                </a:cubicBezTo>
                <a:cubicBezTo>
                  <a:pt x="6901" y="2170"/>
                  <a:pt x="6901" y="2170"/>
                  <a:pt x="6907" y="2164"/>
                </a:cubicBezTo>
                <a:cubicBezTo>
                  <a:pt x="6913" y="2164"/>
                  <a:pt x="6919" y="2164"/>
                  <a:pt x="6919" y="2164"/>
                </a:cubicBezTo>
                <a:cubicBezTo>
                  <a:pt x="6925" y="2164"/>
                  <a:pt x="6925" y="2158"/>
                  <a:pt x="6931" y="2158"/>
                </a:cubicBezTo>
                <a:cubicBezTo>
                  <a:pt x="6931" y="2099"/>
                  <a:pt x="6931" y="2099"/>
                  <a:pt x="6931" y="2099"/>
                </a:cubicBezTo>
                <a:cubicBezTo>
                  <a:pt x="6937" y="2093"/>
                  <a:pt x="6943" y="2093"/>
                  <a:pt x="6943" y="2087"/>
                </a:cubicBezTo>
                <a:cubicBezTo>
                  <a:pt x="6943" y="2081"/>
                  <a:pt x="6943" y="2075"/>
                  <a:pt x="6943" y="2069"/>
                </a:cubicBezTo>
                <a:cubicBezTo>
                  <a:pt x="6937" y="2063"/>
                  <a:pt x="6937" y="2063"/>
                  <a:pt x="6937" y="2057"/>
                </a:cubicBezTo>
                <a:cubicBezTo>
                  <a:pt x="6931" y="2052"/>
                  <a:pt x="6937" y="2052"/>
                  <a:pt x="6931" y="2046"/>
                </a:cubicBezTo>
                <a:cubicBezTo>
                  <a:pt x="6931" y="2040"/>
                  <a:pt x="6919" y="2046"/>
                  <a:pt x="6919" y="2040"/>
                </a:cubicBezTo>
                <a:cubicBezTo>
                  <a:pt x="6919" y="2034"/>
                  <a:pt x="6919" y="2028"/>
                  <a:pt x="6925" y="2022"/>
                </a:cubicBezTo>
                <a:cubicBezTo>
                  <a:pt x="6931" y="2022"/>
                  <a:pt x="6937" y="2022"/>
                  <a:pt x="6937" y="2022"/>
                </a:cubicBezTo>
                <a:cubicBezTo>
                  <a:pt x="6943" y="2022"/>
                  <a:pt x="6955" y="2022"/>
                  <a:pt x="6961" y="2022"/>
                </a:cubicBezTo>
                <a:cubicBezTo>
                  <a:pt x="6967" y="2016"/>
                  <a:pt x="6967" y="2016"/>
                  <a:pt x="6973" y="2016"/>
                </a:cubicBezTo>
                <a:cubicBezTo>
                  <a:pt x="6979" y="2010"/>
                  <a:pt x="6979" y="2010"/>
                  <a:pt x="6984" y="2004"/>
                </a:cubicBezTo>
                <a:cubicBezTo>
                  <a:pt x="6984" y="2004"/>
                  <a:pt x="6984" y="1998"/>
                  <a:pt x="6984" y="1992"/>
                </a:cubicBezTo>
                <a:cubicBezTo>
                  <a:pt x="6984" y="1992"/>
                  <a:pt x="6984" y="1986"/>
                  <a:pt x="6984" y="1980"/>
                </a:cubicBezTo>
                <a:cubicBezTo>
                  <a:pt x="6984" y="1980"/>
                  <a:pt x="6984" y="1975"/>
                  <a:pt x="6984" y="1968"/>
                </a:cubicBezTo>
                <a:cubicBezTo>
                  <a:pt x="7056" y="1968"/>
                  <a:pt x="7056" y="1968"/>
                  <a:pt x="7056" y="1968"/>
                </a:cubicBezTo>
                <a:cubicBezTo>
                  <a:pt x="7056" y="1957"/>
                  <a:pt x="7056" y="1951"/>
                  <a:pt x="7056" y="1939"/>
                </a:cubicBezTo>
                <a:cubicBezTo>
                  <a:pt x="7056" y="1933"/>
                  <a:pt x="7056" y="1933"/>
                  <a:pt x="7056" y="1927"/>
                </a:cubicBezTo>
                <a:cubicBezTo>
                  <a:pt x="7097" y="1927"/>
                  <a:pt x="7097" y="1927"/>
                  <a:pt x="7097" y="1927"/>
                </a:cubicBezTo>
                <a:cubicBezTo>
                  <a:pt x="7097" y="1939"/>
                  <a:pt x="7091" y="1951"/>
                  <a:pt x="7097" y="1963"/>
                </a:cubicBezTo>
                <a:cubicBezTo>
                  <a:pt x="7097" y="1968"/>
                  <a:pt x="7097" y="1968"/>
                  <a:pt x="7097" y="1975"/>
                </a:cubicBezTo>
                <a:cubicBezTo>
                  <a:pt x="7103" y="1975"/>
                  <a:pt x="7109" y="1975"/>
                  <a:pt x="7121" y="1975"/>
                </a:cubicBezTo>
                <a:cubicBezTo>
                  <a:pt x="7127" y="1975"/>
                  <a:pt x="7127" y="1975"/>
                  <a:pt x="7133" y="1975"/>
                </a:cubicBezTo>
                <a:cubicBezTo>
                  <a:pt x="7145" y="1975"/>
                  <a:pt x="7150" y="1963"/>
                  <a:pt x="7162" y="1957"/>
                </a:cubicBezTo>
                <a:cubicBezTo>
                  <a:pt x="7168" y="1951"/>
                  <a:pt x="7168" y="1945"/>
                  <a:pt x="7174" y="1945"/>
                </a:cubicBezTo>
                <a:cubicBezTo>
                  <a:pt x="7180" y="1939"/>
                  <a:pt x="7180" y="1933"/>
                  <a:pt x="7186" y="1933"/>
                </a:cubicBezTo>
                <a:cubicBezTo>
                  <a:pt x="7192" y="1927"/>
                  <a:pt x="7192" y="1927"/>
                  <a:pt x="7198" y="1927"/>
                </a:cubicBezTo>
                <a:cubicBezTo>
                  <a:pt x="7210" y="1927"/>
                  <a:pt x="7210" y="1927"/>
                  <a:pt x="7210" y="1927"/>
                </a:cubicBezTo>
                <a:cubicBezTo>
                  <a:pt x="7216" y="1927"/>
                  <a:pt x="7222" y="1927"/>
                  <a:pt x="7234" y="1927"/>
                </a:cubicBezTo>
                <a:cubicBezTo>
                  <a:pt x="7234" y="1927"/>
                  <a:pt x="7239" y="1921"/>
                  <a:pt x="7245" y="1921"/>
                </a:cubicBezTo>
                <a:cubicBezTo>
                  <a:pt x="7245" y="1915"/>
                  <a:pt x="7251" y="1921"/>
                  <a:pt x="7257" y="1915"/>
                </a:cubicBezTo>
                <a:cubicBezTo>
                  <a:pt x="7257" y="1915"/>
                  <a:pt x="7251" y="1909"/>
                  <a:pt x="7257" y="1903"/>
                </a:cubicBezTo>
                <a:cubicBezTo>
                  <a:pt x="7263" y="1891"/>
                  <a:pt x="7263" y="1891"/>
                  <a:pt x="7263" y="1891"/>
                </a:cubicBezTo>
                <a:lnTo>
                  <a:pt x="7269" y="1886"/>
                </a:lnTo>
                <a:cubicBezTo>
                  <a:pt x="7275" y="1880"/>
                  <a:pt x="7281" y="1880"/>
                  <a:pt x="7281" y="1880"/>
                </a:cubicBezTo>
                <a:cubicBezTo>
                  <a:pt x="7287" y="1874"/>
                  <a:pt x="7293" y="1874"/>
                  <a:pt x="7293" y="1874"/>
                </a:cubicBezTo>
                <a:cubicBezTo>
                  <a:pt x="7299" y="1868"/>
                  <a:pt x="7299" y="1862"/>
                  <a:pt x="7299" y="1862"/>
                </a:cubicBezTo>
                <a:cubicBezTo>
                  <a:pt x="7305" y="1856"/>
                  <a:pt x="7305" y="1850"/>
                  <a:pt x="7311" y="1850"/>
                </a:cubicBezTo>
                <a:cubicBezTo>
                  <a:pt x="7311" y="1844"/>
                  <a:pt x="7316" y="1850"/>
                  <a:pt x="7322" y="1844"/>
                </a:cubicBezTo>
                <a:cubicBezTo>
                  <a:pt x="7328" y="1838"/>
                  <a:pt x="7328" y="1832"/>
                  <a:pt x="7334" y="1820"/>
                </a:cubicBezTo>
                <a:cubicBezTo>
                  <a:pt x="7334" y="1820"/>
                  <a:pt x="7334" y="1814"/>
                  <a:pt x="7340" y="1809"/>
                </a:cubicBezTo>
                <a:cubicBezTo>
                  <a:pt x="7340" y="1809"/>
                  <a:pt x="7346" y="1809"/>
                  <a:pt x="7352" y="1809"/>
                </a:cubicBezTo>
                <a:cubicBezTo>
                  <a:pt x="7358" y="1809"/>
                  <a:pt x="7358" y="1809"/>
                  <a:pt x="7364" y="1802"/>
                </a:cubicBezTo>
                <a:cubicBezTo>
                  <a:pt x="7364" y="1802"/>
                  <a:pt x="7364" y="1797"/>
                  <a:pt x="7364" y="1791"/>
                </a:cubicBezTo>
                <a:cubicBezTo>
                  <a:pt x="7364" y="1785"/>
                  <a:pt x="7370" y="1785"/>
                  <a:pt x="7370" y="1779"/>
                </a:cubicBezTo>
                <a:cubicBezTo>
                  <a:pt x="7376" y="1779"/>
                  <a:pt x="7382" y="1779"/>
                  <a:pt x="7382" y="1779"/>
                </a:cubicBezTo>
                <a:cubicBezTo>
                  <a:pt x="7388" y="1773"/>
                  <a:pt x="7393" y="1773"/>
                  <a:pt x="7393" y="1767"/>
                </a:cubicBezTo>
                <a:cubicBezTo>
                  <a:pt x="7400" y="1755"/>
                  <a:pt x="7393" y="1743"/>
                  <a:pt x="7393" y="1731"/>
                </a:cubicBezTo>
                <a:close/>
                <a:moveTo>
                  <a:pt x="4281" y="848"/>
                </a:moveTo>
                <a:lnTo>
                  <a:pt x="4281" y="848"/>
                </a:lnTo>
                <a:cubicBezTo>
                  <a:pt x="4322" y="889"/>
                  <a:pt x="4322" y="889"/>
                  <a:pt x="4322" y="889"/>
                </a:cubicBezTo>
                <a:cubicBezTo>
                  <a:pt x="4370" y="907"/>
                  <a:pt x="4370" y="907"/>
                  <a:pt x="4370" y="907"/>
                </a:cubicBezTo>
                <a:cubicBezTo>
                  <a:pt x="4423" y="889"/>
                  <a:pt x="4423" y="889"/>
                  <a:pt x="4423" y="889"/>
                </a:cubicBezTo>
                <a:cubicBezTo>
                  <a:pt x="4423" y="889"/>
                  <a:pt x="4423" y="877"/>
                  <a:pt x="4447" y="889"/>
                </a:cubicBezTo>
                <a:cubicBezTo>
                  <a:pt x="4470" y="895"/>
                  <a:pt x="4482" y="901"/>
                  <a:pt x="4494" y="901"/>
                </a:cubicBezTo>
                <a:cubicBezTo>
                  <a:pt x="4512" y="901"/>
                  <a:pt x="4536" y="913"/>
                  <a:pt x="4536" y="901"/>
                </a:cubicBezTo>
                <a:cubicBezTo>
                  <a:pt x="4542" y="889"/>
                  <a:pt x="4571" y="877"/>
                  <a:pt x="4571" y="877"/>
                </a:cubicBezTo>
                <a:cubicBezTo>
                  <a:pt x="4571" y="877"/>
                  <a:pt x="4595" y="895"/>
                  <a:pt x="4607" y="895"/>
                </a:cubicBezTo>
                <a:cubicBezTo>
                  <a:pt x="4619" y="895"/>
                  <a:pt x="4642" y="901"/>
                  <a:pt x="4648" y="895"/>
                </a:cubicBezTo>
                <a:cubicBezTo>
                  <a:pt x="4660" y="889"/>
                  <a:pt x="4654" y="889"/>
                  <a:pt x="4672" y="889"/>
                </a:cubicBezTo>
                <a:cubicBezTo>
                  <a:pt x="4720" y="889"/>
                  <a:pt x="4720" y="889"/>
                  <a:pt x="4720" y="889"/>
                </a:cubicBezTo>
                <a:cubicBezTo>
                  <a:pt x="4725" y="901"/>
                  <a:pt x="4702" y="919"/>
                  <a:pt x="4714" y="925"/>
                </a:cubicBezTo>
                <a:cubicBezTo>
                  <a:pt x="4755" y="931"/>
                  <a:pt x="4773" y="919"/>
                  <a:pt x="4773" y="919"/>
                </a:cubicBezTo>
                <a:cubicBezTo>
                  <a:pt x="4808" y="919"/>
                  <a:pt x="4808" y="919"/>
                  <a:pt x="4808" y="919"/>
                </a:cubicBezTo>
                <a:cubicBezTo>
                  <a:pt x="4856" y="901"/>
                  <a:pt x="4856" y="901"/>
                  <a:pt x="4856" y="901"/>
                </a:cubicBezTo>
                <a:cubicBezTo>
                  <a:pt x="4856" y="901"/>
                  <a:pt x="4856" y="889"/>
                  <a:pt x="4880" y="889"/>
                </a:cubicBezTo>
                <a:cubicBezTo>
                  <a:pt x="4897" y="889"/>
                  <a:pt x="4909" y="860"/>
                  <a:pt x="4909" y="860"/>
                </a:cubicBezTo>
                <a:cubicBezTo>
                  <a:pt x="4897" y="824"/>
                  <a:pt x="4897" y="824"/>
                  <a:pt x="4897" y="824"/>
                </a:cubicBezTo>
                <a:cubicBezTo>
                  <a:pt x="4856" y="848"/>
                  <a:pt x="4856" y="848"/>
                  <a:pt x="4856" y="848"/>
                </a:cubicBezTo>
                <a:cubicBezTo>
                  <a:pt x="4838" y="800"/>
                  <a:pt x="4838" y="800"/>
                  <a:pt x="4838" y="800"/>
                </a:cubicBezTo>
                <a:cubicBezTo>
                  <a:pt x="4886" y="795"/>
                  <a:pt x="4886" y="795"/>
                  <a:pt x="4886" y="795"/>
                </a:cubicBezTo>
                <a:cubicBezTo>
                  <a:pt x="4903" y="753"/>
                  <a:pt x="4903" y="753"/>
                  <a:pt x="4903" y="753"/>
                </a:cubicBezTo>
                <a:cubicBezTo>
                  <a:pt x="4886" y="718"/>
                  <a:pt x="4886" y="718"/>
                  <a:pt x="4886" y="718"/>
                </a:cubicBezTo>
                <a:cubicBezTo>
                  <a:pt x="4921" y="718"/>
                  <a:pt x="4921" y="718"/>
                  <a:pt x="4921" y="718"/>
                </a:cubicBezTo>
                <a:cubicBezTo>
                  <a:pt x="4980" y="723"/>
                  <a:pt x="4980" y="723"/>
                  <a:pt x="4980" y="723"/>
                </a:cubicBezTo>
                <a:cubicBezTo>
                  <a:pt x="4980" y="723"/>
                  <a:pt x="4998" y="723"/>
                  <a:pt x="5010" y="718"/>
                </a:cubicBezTo>
                <a:cubicBezTo>
                  <a:pt x="5016" y="706"/>
                  <a:pt x="5010" y="676"/>
                  <a:pt x="5010" y="676"/>
                </a:cubicBezTo>
                <a:cubicBezTo>
                  <a:pt x="5010" y="676"/>
                  <a:pt x="4957" y="646"/>
                  <a:pt x="4986" y="646"/>
                </a:cubicBezTo>
                <a:cubicBezTo>
                  <a:pt x="5034" y="646"/>
                  <a:pt x="5034" y="646"/>
                  <a:pt x="5034" y="646"/>
                </a:cubicBezTo>
                <a:cubicBezTo>
                  <a:pt x="5052" y="646"/>
                  <a:pt x="5063" y="652"/>
                  <a:pt x="5063" y="640"/>
                </a:cubicBezTo>
                <a:cubicBezTo>
                  <a:pt x="5063" y="623"/>
                  <a:pt x="5040" y="599"/>
                  <a:pt x="5040" y="599"/>
                </a:cubicBezTo>
                <a:cubicBezTo>
                  <a:pt x="5040" y="599"/>
                  <a:pt x="5010" y="599"/>
                  <a:pt x="4992" y="587"/>
                </a:cubicBezTo>
                <a:cubicBezTo>
                  <a:pt x="4980" y="575"/>
                  <a:pt x="4951" y="581"/>
                  <a:pt x="4951" y="581"/>
                </a:cubicBezTo>
                <a:cubicBezTo>
                  <a:pt x="4909" y="599"/>
                  <a:pt x="4909" y="599"/>
                  <a:pt x="4909" y="599"/>
                </a:cubicBezTo>
                <a:cubicBezTo>
                  <a:pt x="4880" y="617"/>
                  <a:pt x="4880" y="617"/>
                  <a:pt x="4880" y="617"/>
                </a:cubicBezTo>
                <a:cubicBezTo>
                  <a:pt x="4874" y="587"/>
                  <a:pt x="4874" y="587"/>
                  <a:pt x="4874" y="587"/>
                </a:cubicBezTo>
                <a:cubicBezTo>
                  <a:pt x="4915" y="575"/>
                  <a:pt x="4915" y="575"/>
                  <a:pt x="4915" y="575"/>
                </a:cubicBezTo>
                <a:cubicBezTo>
                  <a:pt x="4915" y="575"/>
                  <a:pt x="4909" y="563"/>
                  <a:pt x="4921" y="557"/>
                </a:cubicBezTo>
                <a:cubicBezTo>
                  <a:pt x="4933" y="557"/>
                  <a:pt x="4957" y="540"/>
                  <a:pt x="4957" y="540"/>
                </a:cubicBezTo>
                <a:cubicBezTo>
                  <a:pt x="4998" y="540"/>
                  <a:pt x="4998" y="540"/>
                  <a:pt x="4998" y="540"/>
                </a:cubicBezTo>
                <a:cubicBezTo>
                  <a:pt x="5016" y="563"/>
                  <a:pt x="5016" y="563"/>
                  <a:pt x="5016" y="563"/>
                </a:cubicBezTo>
                <a:cubicBezTo>
                  <a:pt x="5075" y="569"/>
                  <a:pt x="5075" y="569"/>
                  <a:pt x="5075" y="569"/>
                </a:cubicBezTo>
                <a:cubicBezTo>
                  <a:pt x="5075" y="569"/>
                  <a:pt x="5099" y="575"/>
                  <a:pt x="5111" y="563"/>
                </a:cubicBezTo>
                <a:cubicBezTo>
                  <a:pt x="5123" y="552"/>
                  <a:pt x="5152" y="534"/>
                  <a:pt x="5152" y="534"/>
                </a:cubicBezTo>
                <a:cubicBezTo>
                  <a:pt x="5105" y="498"/>
                  <a:pt x="5105" y="498"/>
                  <a:pt x="5105" y="498"/>
                </a:cubicBezTo>
                <a:cubicBezTo>
                  <a:pt x="5158" y="492"/>
                  <a:pt x="5158" y="492"/>
                  <a:pt x="5158" y="492"/>
                </a:cubicBezTo>
                <a:cubicBezTo>
                  <a:pt x="5182" y="522"/>
                  <a:pt x="5182" y="522"/>
                  <a:pt x="5182" y="522"/>
                </a:cubicBezTo>
                <a:cubicBezTo>
                  <a:pt x="5229" y="516"/>
                  <a:pt x="5229" y="516"/>
                  <a:pt x="5229" y="516"/>
                </a:cubicBezTo>
                <a:cubicBezTo>
                  <a:pt x="5283" y="498"/>
                  <a:pt x="5283" y="498"/>
                  <a:pt x="5283" y="498"/>
                </a:cubicBezTo>
                <a:cubicBezTo>
                  <a:pt x="5259" y="463"/>
                  <a:pt x="5259" y="463"/>
                  <a:pt x="5259" y="463"/>
                </a:cubicBezTo>
                <a:cubicBezTo>
                  <a:pt x="5224" y="445"/>
                  <a:pt x="5224" y="445"/>
                  <a:pt x="5224" y="445"/>
                </a:cubicBezTo>
                <a:cubicBezTo>
                  <a:pt x="5289" y="445"/>
                  <a:pt x="5289" y="445"/>
                  <a:pt x="5289" y="445"/>
                </a:cubicBezTo>
                <a:cubicBezTo>
                  <a:pt x="5330" y="445"/>
                  <a:pt x="5330" y="445"/>
                  <a:pt x="5330" y="445"/>
                </a:cubicBezTo>
                <a:cubicBezTo>
                  <a:pt x="5348" y="421"/>
                  <a:pt x="5348" y="421"/>
                  <a:pt x="5348" y="421"/>
                </a:cubicBezTo>
                <a:cubicBezTo>
                  <a:pt x="5401" y="409"/>
                  <a:pt x="5401" y="409"/>
                  <a:pt x="5401" y="409"/>
                </a:cubicBezTo>
                <a:cubicBezTo>
                  <a:pt x="5449" y="374"/>
                  <a:pt x="5449" y="374"/>
                  <a:pt x="5449" y="374"/>
                </a:cubicBezTo>
                <a:cubicBezTo>
                  <a:pt x="5449" y="374"/>
                  <a:pt x="5496" y="356"/>
                  <a:pt x="5508" y="356"/>
                </a:cubicBezTo>
                <a:cubicBezTo>
                  <a:pt x="5526" y="350"/>
                  <a:pt x="5561" y="320"/>
                  <a:pt x="5561" y="320"/>
                </a:cubicBezTo>
                <a:cubicBezTo>
                  <a:pt x="5615" y="314"/>
                  <a:pt x="5615" y="314"/>
                  <a:pt x="5615" y="314"/>
                </a:cubicBezTo>
                <a:cubicBezTo>
                  <a:pt x="5645" y="297"/>
                  <a:pt x="5645" y="297"/>
                  <a:pt x="5645" y="297"/>
                </a:cubicBezTo>
                <a:cubicBezTo>
                  <a:pt x="5621" y="267"/>
                  <a:pt x="5621" y="267"/>
                  <a:pt x="5621" y="267"/>
                </a:cubicBezTo>
                <a:cubicBezTo>
                  <a:pt x="5621" y="267"/>
                  <a:pt x="5591" y="285"/>
                  <a:pt x="5579" y="285"/>
                </a:cubicBezTo>
                <a:cubicBezTo>
                  <a:pt x="5573" y="285"/>
                  <a:pt x="5532" y="308"/>
                  <a:pt x="5520" y="297"/>
                </a:cubicBezTo>
                <a:cubicBezTo>
                  <a:pt x="5508" y="291"/>
                  <a:pt x="5520" y="285"/>
                  <a:pt x="5496" y="285"/>
                </a:cubicBezTo>
                <a:cubicBezTo>
                  <a:pt x="5472" y="285"/>
                  <a:pt x="5425" y="291"/>
                  <a:pt x="5425" y="291"/>
                </a:cubicBezTo>
                <a:cubicBezTo>
                  <a:pt x="5437" y="261"/>
                  <a:pt x="5437" y="261"/>
                  <a:pt x="5437" y="261"/>
                </a:cubicBezTo>
                <a:cubicBezTo>
                  <a:pt x="5490" y="255"/>
                  <a:pt x="5490" y="255"/>
                  <a:pt x="5490" y="255"/>
                </a:cubicBezTo>
                <a:cubicBezTo>
                  <a:pt x="5556" y="255"/>
                  <a:pt x="5556" y="255"/>
                  <a:pt x="5556" y="255"/>
                </a:cubicBezTo>
                <a:cubicBezTo>
                  <a:pt x="5615" y="255"/>
                  <a:pt x="5615" y="255"/>
                  <a:pt x="5615" y="255"/>
                </a:cubicBezTo>
                <a:cubicBezTo>
                  <a:pt x="5615" y="255"/>
                  <a:pt x="5650" y="237"/>
                  <a:pt x="5674" y="237"/>
                </a:cubicBezTo>
                <a:cubicBezTo>
                  <a:pt x="5698" y="237"/>
                  <a:pt x="5733" y="220"/>
                  <a:pt x="5733" y="220"/>
                </a:cubicBezTo>
                <a:cubicBezTo>
                  <a:pt x="5799" y="220"/>
                  <a:pt x="5799" y="220"/>
                  <a:pt x="5799" y="220"/>
                </a:cubicBezTo>
                <a:cubicBezTo>
                  <a:pt x="5799" y="220"/>
                  <a:pt x="5804" y="196"/>
                  <a:pt x="5811" y="184"/>
                </a:cubicBezTo>
                <a:cubicBezTo>
                  <a:pt x="5822" y="166"/>
                  <a:pt x="5804" y="148"/>
                  <a:pt x="5804" y="148"/>
                </a:cubicBezTo>
                <a:cubicBezTo>
                  <a:pt x="5751" y="160"/>
                  <a:pt x="5751" y="160"/>
                  <a:pt x="5751" y="160"/>
                </a:cubicBezTo>
                <a:cubicBezTo>
                  <a:pt x="5710" y="154"/>
                  <a:pt x="5710" y="154"/>
                  <a:pt x="5710" y="154"/>
                </a:cubicBezTo>
                <a:cubicBezTo>
                  <a:pt x="5698" y="125"/>
                  <a:pt x="5698" y="125"/>
                  <a:pt x="5698" y="125"/>
                </a:cubicBezTo>
                <a:cubicBezTo>
                  <a:pt x="5645" y="95"/>
                  <a:pt x="5645" y="95"/>
                  <a:pt x="5645" y="95"/>
                </a:cubicBezTo>
                <a:cubicBezTo>
                  <a:pt x="5597" y="107"/>
                  <a:pt x="5597" y="107"/>
                  <a:pt x="5597" y="107"/>
                </a:cubicBezTo>
                <a:cubicBezTo>
                  <a:pt x="5538" y="107"/>
                  <a:pt x="5538" y="107"/>
                  <a:pt x="5538" y="107"/>
                </a:cubicBezTo>
                <a:cubicBezTo>
                  <a:pt x="5472" y="125"/>
                  <a:pt x="5472" y="125"/>
                  <a:pt x="5472" y="125"/>
                </a:cubicBezTo>
                <a:cubicBezTo>
                  <a:pt x="5479" y="101"/>
                  <a:pt x="5479" y="101"/>
                  <a:pt x="5479" y="101"/>
                </a:cubicBezTo>
                <a:cubicBezTo>
                  <a:pt x="5425" y="95"/>
                  <a:pt x="5425" y="95"/>
                  <a:pt x="5425" y="95"/>
                </a:cubicBezTo>
                <a:cubicBezTo>
                  <a:pt x="5425" y="95"/>
                  <a:pt x="5390" y="107"/>
                  <a:pt x="5384" y="101"/>
                </a:cubicBezTo>
                <a:cubicBezTo>
                  <a:pt x="5378" y="89"/>
                  <a:pt x="5372" y="77"/>
                  <a:pt x="5372" y="77"/>
                </a:cubicBezTo>
                <a:cubicBezTo>
                  <a:pt x="5330" y="77"/>
                  <a:pt x="5330" y="77"/>
                  <a:pt x="5330" y="77"/>
                </a:cubicBezTo>
                <a:cubicBezTo>
                  <a:pt x="5301" y="59"/>
                  <a:pt x="5271" y="59"/>
                  <a:pt x="5271" y="59"/>
                </a:cubicBezTo>
                <a:cubicBezTo>
                  <a:pt x="5271" y="59"/>
                  <a:pt x="5271" y="107"/>
                  <a:pt x="5265" y="101"/>
                </a:cubicBezTo>
                <a:cubicBezTo>
                  <a:pt x="5253" y="101"/>
                  <a:pt x="5241" y="113"/>
                  <a:pt x="5229" y="101"/>
                </a:cubicBezTo>
                <a:cubicBezTo>
                  <a:pt x="5218" y="83"/>
                  <a:pt x="5224" y="77"/>
                  <a:pt x="5206" y="77"/>
                </a:cubicBezTo>
                <a:cubicBezTo>
                  <a:pt x="5188" y="77"/>
                  <a:pt x="5182" y="77"/>
                  <a:pt x="5170" y="77"/>
                </a:cubicBezTo>
                <a:cubicBezTo>
                  <a:pt x="5158" y="77"/>
                  <a:pt x="5158" y="107"/>
                  <a:pt x="5158" y="107"/>
                </a:cubicBezTo>
                <a:cubicBezTo>
                  <a:pt x="5140" y="125"/>
                  <a:pt x="5105" y="107"/>
                  <a:pt x="5105" y="107"/>
                </a:cubicBezTo>
                <a:cubicBezTo>
                  <a:pt x="5075" y="77"/>
                  <a:pt x="5052" y="77"/>
                  <a:pt x="5052" y="77"/>
                </a:cubicBezTo>
                <a:cubicBezTo>
                  <a:pt x="4998" y="71"/>
                  <a:pt x="4998" y="71"/>
                  <a:pt x="4998" y="71"/>
                </a:cubicBezTo>
                <a:cubicBezTo>
                  <a:pt x="4998" y="71"/>
                  <a:pt x="4957" y="59"/>
                  <a:pt x="4957" y="71"/>
                </a:cubicBezTo>
                <a:cubicBezTo>
                  <a:pt x="4945" y="101"/>
                  <a:pt x="4957" y="125"/>
                  <a:pt x="4957" y="125"/>
                </a:cubicBezTo>
                <a:cubicBezTo>
                  <a:pt x="4933" y="125"/>
                  <a:pt x="4933" y="125"/>
                  <a:pt x="4933" y="125"/>
                </a:cubicBezTo>
                <a:cubicBezTo>
                  <a:pt x="4897" y="107"/>
                  <a:pt x="4897" y="107"/>
                  <a:pt x="4897" y="107"/>
                </a:cubicBezTo>
                <a:cubicBezTo>
                  <a:pt x="4897" y="107"/>
                  <a:pt x="4891" y="95"/>
                  <a:pt x="4874" y="95"/>
                </a:cubicBezTo>
                <a:cubicBezTo>
                  <a:pt x="4820" y="95"/>
                  <a:pt x="4820" y="95"/>
                  <a:pt x="4820" y="95"/>
                </a:cubicBezTo>
                <a:cubicBezTo>
                  <a:pt x="4820" y="119"/>
                  <a:pt x="4820" y="119"/>
                  <a:pt x="4820" y="119"/>
                </a:cubicBezTo>
                <a:cubicBezTo>
                  <a:pt x="4773" y="119"/>
                  <a:pt x="4773" y="119"/>
                  <a:pt x="4773" y="119"/>
                </a:cubicBezTo>
                <a:cubicBezTo>
                  <a:pt x="4749" y="107"/>
                  <a:pt x="4702" y="113"/>
                  <a:pt x="4702" y="113"/>
                </a:cubicBezTo>
                <a:cubicBezTo>
                  <a:pt x="4684" y="131"/>
                  <a:pt x="4648" y="136"/>
                  <a:pt x="4648" y="136"/>
                </a:cubicBezTo>
                <a:cubicBezTo>
                  <a:pt x="4619" y="172"/>
                  <a:pt x="4619" y="172"/>
                  <a:pt x="4619" y="172"/>
                </a:cubicBezTo>
                <a:cubicBezTo>
                  <a:pt x="4684" y="172"/>
                  <a:pt x="4684" y="172"/>
                  <a:pt x="4684" y="172"/>
                </a:cubicBezTo>
                <a:cubicBezTo>
                  <a:pt x="4702" y="184"/>
                  <a:pt x="4767" y="202"/>
                  <a:pt x="4767" y="202"/>
                </a:cubicBezTo>
                <a:cubicBezTo>
                  <a:pt x="4767" y="202"/>
                  <a:pt x="4785" y="190"/>
                  <a:pt x="4791" y="202"/>
                </a:cubicBezTo>
                <a:cubicBezTo>
                  <a:pt x="4797" y="220"/>
                  <a:pt x="4802" y="237"/>
                  <a:pt x="4802" y="237"/>
                </a:cubicBezTo>
                <a:cubicBezTo>
                  <a:pt x="4802" y="237"/>
                  <a:pt x="4761" y="243"/>
                  <a:pt x="4749" y="231"/>
                </a:cubicBezTo>
                <a:cubicBezTo>
                  <a:pt x="4737" y="220"/>
                  <a:pt x="4725" y="208"/>
                  <a:pt x="4708" y="208"/>
                </a:cubicBezTo>
                <a:cubicBezTo>
                  <a:pt x="4648" y="208"/>
                  <a:pt x="4648" y="208"/>
                  <a:pt x="4648" y="208"/>
                </a:cubicBezTo>
                <a:cubicBezTo>
                  <a:pt x="4648" y="208"/>
                  <a:pt x="4613" y="202"/>
                  <a:pt x="4601" y="190"/>
                </a:cubicBezTo>
                <a:cubicBezTo>
                  <a:pt x="4595" y="184"/>
                  <a:pt x="4589" y="160"/>
                  <a:pt x="4571" y="160"/>
                </a:cubicBezTo>
                <a:cubicBezTo>
                  <a:pt x="4559" y="166"/>
                  <a:pt x="4530" y="166"/>
                  <a:pt x="4530" y="166"/>
                </a:cubicBezTo>
                <a:cubicBezTo>
                  <a:pt x="4494" y="148"/>
                  <a:pt x="4494" y="148"/>
                  <a:pt x="4494" y="148"/>
                </a:cubicBezTo>
                <a:cubicBezTo>
                  <a:pt x="4494" y="148"/>
                  <a:pt x="4482" y="142"/>
                  <a:pt x="4470" y="148"/>
                </a:cubicBezTo>
                <a:cubicBezTo>
                  <a:pt x="4441" y="154"/>
                  <a:pt x="4441" y="154"/>
                  <a:pt x="4441" y="154"/>
                </a:cubicBezTo>
                <a:cubicBezTo>
                  <a:pt x="4435" y="178"/>
                  <a:pt x="4435" y="178"/>
                  <a:pt x="4435" y="178"/>
                </a:cubicBezTo>
                <a:cubicBezTo>
                  <a:pt x="4435" y="178"/>
                  <a:pt x="4447" y="208"/>
                  <a:pt x="4435" y="208"/>
                </a:cubicBezTo>
                <a:cubicBezTo>
                  <a:pt x="4393" y="208"/>
                  <a:pt x="4393" y="208"/>
                  <a:pt x="4393" y="208"/>
                </a:cubicBezTo>
                <a:cubicBezTo>
                  <a:pt x="4346" y="196"/>
                  <a:pt x="4346" y="196"/>
                  <a:pt x="4346" y="196"/>
                </a:cubicBezTo>
                <a:cubicBezTo>
                  <a:pt x="4322" y="196"/>
                  <a:pt x="4322" y="196"/>
                  <a:pt x="4322" y="196"/>
                </a:cubicBezTo>
                <a:cubicBezTo>
                  <a:pt x="4293" y="220"/>
                  <a:pt x="4293" y="220"/>
                  <a:pt x="4293" y="220"/>
                </a:cubicBezTo>
                <a:cubicBezTo>
                  <a:pt x="4293" y="220"/>
                  <a:pt x="4281" y="231"/>
                  <a:pt x="4269" y="231"/>
                </a:cubicBezTo>
                <a:cubicBezTo>
                  <a:pt x="4239" y="231"/>
                  <a:pt x="4239" y="231"/>
                  <a:pt x="4239" y="231"/>
                </a:cubicBezTo>
                <a:cubicBezTo>
                  <a:pt x="4210" y="231"/>
                  <a:pt x="4210" y="231"/>
                  <a:pt x="4210" y="231"/>
                </a:cubicBezTo>
                <a:cubicBezTo>
                  <a:pt x="4204" y="255"/>
                  <a:pt x="4204" y="255"/>
                  <a:pt x="4204" y="255"/>
                </a:cubicBezTo>
                <a:cubicBezTo>
                  <a:pt x="4144" y="249"/>
                  <a:pt x="4144" y="249"/>
                  <a:pt x="4144" y="249"/>
                </a:cubicBezTo>
                <a:cubicBezTo>
                  <a:pt x="4144" y="273"/>
                  <a:pt x="4144" y="273"/>
                  <a:pt x="4144" y="273"/>
                </a:cubicBezTo>
                <a:cubicBezTo>
                  <a:pt x="4180" y="279"/>
                  <a:pt x="4180" y="279"/>
                  <a:pt x="4180" y="279"/>
                </a:cubicBezTo>
                <a:cubicBezTo>
                  <a:pt x="4198" y="285"/>
                  <a:pt x="4198" y="285"/>
                  <a:pt x="4198" y="285"/>
                </a:cubicBezTo>
                <a:cubicBezTo>
                  <a:pt x="4198" y="320"/>
                  <a:pt x="4198" y="320"/>
                  <a:pt x="4198" y="320"/>
                </a:cubicBezTo>
                <a:cubicBezTo>
                  <a:pt x="4245" y="332"/>
                  <a:pt x="4245" y="332"/>
                  <a:pt x="4245" y="332"/>
                </a:cubicBezTo>
                <a:cubicBezTo>
                  <a:pt x="4245" y="332"/>
                  <a:pt x="4257" y="362"/>
                  <a:pt x="4269" y="362"/>
                </a:cubicBezTo>
                <a:cubicBezTo>
                  <a:pt x="4281" y="362"/>
                  <a:pt x="4316" y="362"/>
                  <a:pt x="4316" y="362"/>
                </a:cubicBezTo>
                <a:cubicBezTo>
                  <a:pt x="4316" y="362"/>
                  <a:pt x="4340" y="374"/>
                  <a:pt x="4358" y="379"/>
                </a:cubicBezTo>
                <a:cubicBezTo>
                  <a:pt x="4381" y="386"/>
                  <a:pt x="4411" y="386"/>
                  <a:pt x="4411" y="386"/>
                </a:cubicBezTo>
                <a:cubicBezTo>
                  <a:pt x="4435" y="350"/>
                  <a:pt x="4435" y="350"/>
                  <a:pt x="4435" y="350"/>
                </a:cubicBezTo>
                <a:cubicBezTo>
                  <a:pt x="4453" y="332"/>
                  <a:pt x="4453" y="332"/>
                  <a:pt x="4453" y="332"/>
                </a:cubicBezTo>
                <a:cubicBezTo>
                  <a:pt x="4512" y="326"/>
                  <a:pt x="4512" y="326"/>
                  <a:pt x="4512" y="326"/>
                </a:cubicBezTo>
                <a:cubicBezTo>
                  <a:pt x="4476" y="350"/>
                  <a:pt x="4476" y="350"/>
                  <a:pt x="4476" y="350"/>
                </a:cubicBezTo>
                <a:cubicBezTo>
                  <a:pt x="4447" y="386"/>
                  <a:pt x="4447" y="386"/>
                  <a:pt x="4447" y="386"/>
                </a:cubicBezTo>
                <a:cubicBezTo>
                  <a:pt x="4453" y="415"/>
                  <a:pt x="4453" y="415"/>
                  <a:pt x="4453" y="415"/>
                </a:cubicBezTo>
                <a:cubicBezTo>
                  <a:pt x="4536" y="415"/>
                  <a:pt x="4536" y="415"/>
                  <a:pt x="4536" y="415"/>
                </a:cubicBezTo>
                <a:cubicBezTo>
                  <a:pt x="4536" y="415"/>
                  <a:pt x="4601" y="433"/>
                  <a:pt x="4607" y="415"/>
                </a:cubicBezTo>
                <a:cubicBezTo>
                  <a:pt x="4613" y="397"/>
                  <a:pt x="4631" y="379"/>
                  <a:pt x="4631" y="379"/>
                </a:cubicBezTo>
                <a:cubicBezTo>
                  <a:pt x="4684" y="386"/>
                  <a:pt x="4684" y="386"/>
                  <a:pt x="4684" y="386"/>
                </a:cubicBezTo>
                <a:cubicBezTo>
                  <a:pt x="4755" y="386"/>
                  <a:pt x="4755" y="386"/>
                  <a:pt x="4755" y="386"/>
                </a:cubicBezTo>
                <a:cubicBezTo>
                  <a:pt x="4802" y="356"/>
                  <a:pt x="4802" y="356"/>
                  <a:pt x="4802" y="356"/>
                </a:cubicBezTo>
                <a:cubicBezTo>
                  <a:pt x="4826" y="332"/>
                  <a:pt x="4826" y="332"/>
                  <a:pt x="4826" y="332"/>
                </a:cubicBezTo>
                <a:cubicBezTo>
                  <a:pt x="4832" y="314"/>
                  <a:pt x="4832" y="314"/>
                  <a:pt x="4832" y="314"/>
                </a:cubicBezTo>
                <a:cubicBezTo>
                  <a:pt x="4832" y="314"/>
                  <a:pt x="4856" y="314"/>
                  <a:pt x="4874" y="314"/>
                </a:cubicBezTo>
                <a:cubicBezTo>
                  <a:pt x="4886" y="308"/>
                  <a:pt x="4921" y="291"/>
                  <a:pt x="4921" y="291"/>
                </a:cubicBezTo>
                <a:cubicBezTo>
                  <a:pt x="4969" y="297"/>
                  <a:pt x="4969" y="297"/>
                  <a:pt x="4969" y="297"/>
                </a:cubicBezTo>
                <a:cubicBezTo>
                  <a:pt x="4939" y="302"/>
                  <a:pt x="4939" y="302"/>
                  <a:pt x="4939" y="302"/>
                </a:cubicBezTo>
                <a:cubicBezTo>
                  <a:pt x="4891" y="326"/>
                  <a:pt x="4891" y="326"/>
                  <a:pt x="4891" y="326"/>
                </a:cubicBezTo>
                <a:cubicBezTo>
                  <a:pt x="4868" y="338"/>
                  <a:pt x="4844" y="356"/>
                  <a:pt x="4844" y="356"/>
                </a:cubicBezTo>
                <a:cubicBezTo>
                  <a:pt x="4909" y="350"/>
                  <a:pt x="4909" y="350"/>
                  <a:pt x="4909" y="350"/>
                </a:cubicBezTo>
                <a:cubicBezTo>
                  <a:pt x="4939" y="356"/>
                  <a:pt x="4939" y="356"/>
                  <a:pt x="4939" y="356"/>
                </a:cubicBezTo>
                <a:cubicBezTo>
                  <a:pt x="4963" y="362"/>
                  <a:pt x="4963" y="362"/>
                  <a:pt x="4963" y="362"/>
                </a:cubicBezTo>
                <a:cubicBezTo>
                  <a:pt x="4945" y="386"/>
                  <a:pt x="4945" y="386"/>
                  <a:pt x="4945" y="386"/>
                </a:cubicBezTo>
                <a:cubicBezTo>
                  <a:pt x="4880" y="386"/>
                  <a:pt x="4880" y="386"/>
                  <a:pt x="4880" y="386"/>
                </a:cubicBezTo>
                <a:cubicBezTo>
                  <a:pt x="4832" y="386"/>
                  <a:pt x="4832" y="386"/>
                  <a:pt x="4832" y="386"/>
                </a:cubicBezTo>
                <a:cubicBezTo>
                  <a:pt x="4802" y="397"/>
                  <a:pt x="4802" y="397"/>
                  <a:pt x="4802" y="397"/>
                </a:cubicBezTo>
                <a:cubicBezTo>
                  <a:pt x="4773" y="403"/>
                  <a:pt x="4773" y="403"/>
                  <a:pt x="4773" y="403"/>
                </a:cubicBezTo>
                <a:cubicBezTo>
                  <a:pt x="4749" y="415"/>
                  <a:pt x="4708" y="415"/>
                  <a:pt x="4708" y="415"/>
                </a:cubicBezTo>
                <a:cubicBezTo>
                  <a:pt x="4672" y="415"/>
                  <a:pt x="4672" y="415"/>
                  <a:pt x="4672" y="415"/>
                </a:cubicBezTo>
                <a:cubicBezTo>
                  <a:pt x="4636" y="421"/>
                  <a:pt x="4636" y="421"/>
                  <a:pt x="4636" y="421"/>
                </a:cubicBezTo>
                <a:cubicBezTo>
                  <a:pt x="4636" y="451"/>
                  <a:pt x="4636" y="451"/>
                  <a:pt x="4636" y="451"/>
                </a:cubicBezTo>
                <a:cubicBezTo>
                  <a:pt x="4672" y="457"/>
                  <a:pt x="4672" y="457"/>
                  <a:pt x="4672" y="457"/>
                </a:cubicBezTo>
                <a:cubicBezTo>
                  <a:pt x="4702" y="474"/>
                  <a:pt x="4702" y="474"/>
                  <a:pt x="4702" y="474"/>
                </a:cubicBezTo>
                <a:cubicBezTo>
                  <a:pt x="4714" y="504"/>
                  <a:pt x="4714" y="504"/>
                  <a:pt x="4714" y="504"/>
                </a:cubicBezTo>
                <a:cubicBezTo>
                  <a:pt x="4791" y="516"/>
                  <a:pt x="4791" y="516"/>
                  <a:pt x="4791" y="516"/>
                </a:cubicBezTo>
                <a:cubicBezTo>
                  <a:pt x="4755" y="522"/>
                  <a:pt x="4755" y="522"/>
                  <a:pt x="4755" y="522"/>
                </a:cubicBezTo>
                <a:cubicBezTo>
                  <a:pt x="4714" y="516"/>
                  <a:pt x="4714" y="516"/>
                  <a:pt x="4714" y="516"/>
                </a:cubicBezTo>
                <a:cubicBezTo>
                  <a:pt x="4714" y="516"/>
                  <a:pt x="4672" y="492"/>
                  <a:pt x="4654" y="486"/>
                </a:cubicBezTo>
                <a:cubicBezTo>
                  <a:pt x="4642" y="480"/>
                  <a:pt x="4595" y="445"/>
                  <a:pt x="4583" y="445"/>
                </a:cubicBezTo>
                <a:cubicBezTo>
                  <a:pt x="4571" y="445"/>
                  <a:pt x="4524" y="439"/>
                  <a:pt x="4524" y="439"/>
                </a:cubicBezTo>
                <a:cubicBezTo>
                  <a:pt x="4441" y="433"/>
                  <a:pt x="4441" y="433"/>
                  <a:pt x="4441" y="433"/>
                </a:cubicBezTo>
                <a:cubicBezTo>
                  <a:pt x="4435" y="463"/>
                  <a:pt x="4435" y="463"/>
                  <a:pt x="4435" y="463"/>
                </a:cubicBezTo>
                <a:cubicBezTo>
                  <a:pt x="4465" y="492"/>
                  <a:pt x="4465" y="492"/>
                  <a:pt x="4465" y="492"/>
                </a:cubicBezTo>
                <a:cubicBezTo>
                  <a:pt x="4506" y="522"/>
                  <a:pt x="4506" y="522"/>
                  <a:pt x="4506" y="522"/>
                </a:cubicBezTo>
                <a:cubicBezTo>
                  <a:pt x="4583" y="569"/>
                  <a:pt x="4583" y="569"/>
                  <a:pt x="4583" y="569"/>
                </a:cubicBezTo>
                <a:cubicBezTo>
                  <a:pt x="4631" y="587"/>
                  <a:pt x="4631" y="587"/>
                  <a:pt x="4631" y="587"/>
                </a:cubicBezTo>
                <a:cubicBezTo>
                  <a:pt x="4708" y="593"/>
                  <a:pt x="4708" y="593"/>
                  <a:pt x="4708" y="593"/>
                </a:cubicBezTo>
                <a:cubicBezTo>
                  <a:pt x="4708" y="593"/>
                  <a:pt x="4702" y="617"/>
                  <a:pt x="4690" y="617"/>
                </a:cubicBezTo>
                <a:cubicBezTo>
                  <a:pt x="4678" y="617"/>
                  <a:pt x="4660" y="611"/>
                  <a:pt x="4660" y="629"/>
                </a:cubicBezTo>
                <a:cubicBezTo>
                  <a:pt x="4660" y="658"/>
                  <a:pt x="4660" y="658"/>
                  <a:pt x="4660" y="658"/>
                </a:cubicBezTo>
                <a:cubicBezTo>
                  <a:pt x="4589" y="611"/>
                  <a:pt x="4589" y="611"/>
                  <a:pt x="4589" y="611"/>
                </a:cubicBezTo>
                <a:cubicBezTo>
                  <a:pt x="4542" y="605"/>
                  <a:pt x="4542" y="605"/>
                  <a:pt x="4542" y="605"/>
                </a:cubicBezTo>
                <a:cubicBezTo>
                  <a:pt x="4482" y="611"/>
                  <a:pt x="4482" y="611"/>
                  <a:pt x="4482" y="611"/>
                </a:cubicBezTo>
                <a:cubicBezTo>
                  <a:pt x="4435" y="617"/>
                  <a:pt x="4435" y="617"/>
                  <a:pt x="4435" y="617"/>
                </a:cubicBezTo>
                <a:cubicBezTo>
                  <a:pt x="4393" y="640"/>
                  <a:pt x="4393" y="640"/>
                  <a:pt x="4393" y="640"/>
                </a:cubicBezTo>
                <a:cubicBezTo>
                  <a:pt x="4393" y="670"/>
                  <a:pt x="4393" y="670"/>
                  <a:pt x="4393" y="670"/>
                </a:cubicBezTo>
                <a:cubicBezTo>
                  <a:pt x="4399" y="694"/>
                  <a:pt x="4399" y="694"/>
                  <a:pt x="4399" y="694"/>
                </a:cubicBezTo>
                <a:cubicBezTo>
                  <a:pt x="4441" y="700"/>
                  <a:pt x="4441" y="700"/>
                  <a:pt x="4441" y="700"/>
                </a:cubicBezTo>
                <a:cubicBezTo>
                  <a:pt x="4500" y="700"/>
                  <a:pt x="4500" y="700"/>
                  <a:pt x="4500" y="700"/>
                </a:cubicBezTo>
                <a:cubicBezTo>
                  <a:pt x="4554" y="694"/>
                  <a:pt x="4554" y="694"/>
                  <a:pt x="4554" y="694"/>
                </a:cubicBezTo>
                <a:cubicBezTo>
                  <a:pt x="4506" y="723"/>
                  <a:pt x="4506" y="723"/>
                  <a:pt x="4506" y="723"/>
                </a:cubicBezTo>
                <a:cubicBezTo>
                  <a:pt x="4518" y="753"/>
                  <a:pt x="4518" y="753"/>
                  <a:pt x="4518" y="753"/>
                </a:cubicBezTo>
                <a:cubicBezTo>
                  <a:pt x="4565" y="759"/>
                  <a:pt x="4565" y="759"/>
                  <a:pt x="4565" y="759"/>
                </a:cubicBezTo>
                <a:cubicBezTo>
                  <a:pt x="4565" y="759"/>
                  <a:pt x="4577" y="753"/>
                  <a:pt x="4595" y="747"/>
                </a:cubicBezTo>
                <a:cubicBezTo>
                  <a:pt x="4607" y="741"/>
                  <a:pt x="4654" y="711"/>
                  <a:pt x="4654" y="711"/>
                </a:cubicBezTo>
                <a:cubicBezTo>
                  <a:pt x="4636" y="747"/>
                  <a:pt x="4636" y="747"/>
                  <a:pt x="4636" y="747"/>
                </a:cubicBezTo>
                <a:cubicBezTo>
                  <a:pt x="4589" y="777"/>
                  <a:pt x="4589" y="777"/>
                  <a:pt x="4589" y="777"/>
                </a:cubicBezTo>
                <a:cubicBezTo>
                  <a:pt x="4542" y="783"/>
                  <a:pt x="4542" y="783"/>
                  <a:pt x="4542" y="783"/>
                </a:cubicBezTo>
                <a:cubicBezTo>
                  <a:pt x="4459" y="753"/>
                  <a:pt x="4459" y="753"/>
                  <a:pt x="4459" y="753"/>
                </a:cubicBezTo>
                <a:cubicBezTo>
                  <a:pt x="4459" y="753"/>
                  <a:pt x="4423" y="723"/>
                  <a:pt x="4399" y="723"/>
                </a:cubicBezTo>
                <a:cubicBezTo>
                  <a:pt x="4376" y="723"/>
                  <a:pt x="4334" y="729"/>
                  <a:pt x="4334" y="729"/>
                </a:cubicBezTo>
                <a:cubicBezTo>
                  <a:pt x="4346" y="759"/>
                  <a:pt x="4346" y="759"/>
                  <a:pt x="4346" y="759"/>
                </a:cubicBezTo>
                <a:cubicBezTo>
                  <a:pt x="4346" y="759"/>
                  <a:pt x="4370" y="806"/>
                  <a:pt x="4358" y="806"/>
                </a:cubicBezTo>
                <a:cubicBezTo>
                  <a:pt x="4346" y="806"/>
                  <a:pt x="4304" y="812"/>
                  <a:pt x="4304" y="812"/>
                </a:cubicBezTo>
                <a:lnTo>
                  <a:pt x="4281" y="848"/>
                </a:lnTo>
                <a:close/>
                <a:moveTo>
                  <a:pt x="4304" y="658"/>
                </a:moveTo>
                <a:lnTo>
                  <a:pt x="4304" y="658"/>
                </a:lnTo>
                <a:cubicBezTo>
                  <a:pt x="4334" y="658"/>
                  <a:pt x="4334" y="658"/>
                  <a:pt x="4334" y="658"/>
                </a:cubicBezTo>
                <a:cubicBezTo>
                  <a:pt x="4346" y="658"/>
                  <a:pt x="4340" y="634"/>
                  <a:pt x="4340" y="634"/>
                </a:cubicBezTo>
                <a:cubicBezTo>
                  <a:pt x="4340" y="599"/>
                  <a:pt x="4340" y="599"/>
                  <a:pt x="4340" y="599"/>
                </a:cubicBezTo>
                <a:cubicBezTo>
                  <a:pt x="4388" y="617"/>
                  <a:pt x="4388" y="617"/>
                  <a:pt x="4388" y="617"/>
                </a:cubicBezTo>
                <a:cubicBezTo>
                  <a:pt x="4388" y="617"/>
                  <a:pt x="4399" y="605"/>
                  <a:pt x="4399" y="593"/>
                </a:cubicBezTo>
                <a:cubicBezTo>
                  <a:pt x="4399" y="581"/>
                  <a:pt x="4435" y="593"/>
                  <a:pt x="4453" y="599"/>
                </a:cubicBezTo>
                <a:cubicBezTo>
                  <a:pt x="4465" y="605"/>
                  <a:pt x="4488" y="569"/>
                  <a:pt x="4488" y="569"/>
                </a:cubicBezTo>
                <a:cubicBezTo>
                  <a:pt x="4488" y="528"/>
                  <a:pt x="4488" y="528"/>
                  <a:pt x="4488" y="528"/>
                </a:cubicBezTo>
                <a:cubicBezTo>
                  <a:pt x="4429" y="510"/>
                  <a:pt x="4429" y="510"/>
                  <a:pt x="4429" y="510"/>
                </a:cubicBezTo>
                <a:cubicBezTo>
                  <a:pt x="4429" y="510"/>
                  <a:pt x="4417" y="510"/>
                  <a:pt x="4393" y="498"/>
                </a:cubicBezTo>
                <a:cubicBezTo>
                  <a:pt x="4376" y="474"/>
                  <a:pt x="4376" y="474"/>
                  <a:pt x="4376" y="474"/>
                </a:cubicBezTo>
                <a:cubicBezTo>
                  <a:pt x="4376" y="451"/>
                  <a:pt x="4376" y="451"/>
                  <a:pt x="4376" y="451"/>
                </a:cubicBezTo>
                <a:cubicBezTo>
                  <a:pt x="4340" y="427"/>
                  <a:pt x="4340" y="427"/>
                  <a:pt x="4340" y="427"/>
                </a:cubicBezTo>
                <a:cubicBezTo>
                  <a:pt x="4340" y="427"/>
                  <a:pt x="4328" y="451"/>
                  <a:pt x="4316" y="451"/>
                </a:cubicBezTo>
                <a:cubicBezTo>
                  <a:pt x="4304" y="445"/>
                  <a:pt x="4293" y="433"/>
                  <a:pt x="4293" y="421"/>
                </a:cubicBezTo>
                <a:cubicBezTo>
                  <a:pt x="4293" y="409"/>
                  <a:pt x="4275" y="403"/>
                  <a:pt x="4263" y="397"/>
                </a:cubicBezTo>
                <a:cubicBezTo>
                  <a:pt x="4257" y="391"/>
                  <a:pt x="4233" y="391"/>
                  <a:pt x="4204" y="379"/>
                </a:cubicBezTo>
                <a:cubicBezTo>
                  <a:pt x="4180" y="374"/>
                  <a:pt x="4174" y="350"/>
                  <a:pt x="4174" y="350"/>
                </a:cubicBezTo>
                <a:cubicBezTo>
                  <a:pt x="4144" y="326"/>
                  <a:pt x="4144" y="326"/>
                  <a:pt x="4144" y="326"/>
                </a:cubicBezTo>
                <a:cubicBezTo>
                  <a:pt x="4144" y="326"/>
                  <a:pt x="4109" y="297"/>
                  <a:pt x="4097" y="291"/>
                </a:cubicBezTo>
                <a:cubicBezTo>
                  <a:pt x="4085" y="291"/>
                  <a:pt x="4067" y="291"/>
                  <a:pt x="4067" y="291"/>
                </a:cubicBezTo>
                <a:cubicBezTo>
                  <a:pt x="4067" y="291"/>
                  <a:pt x="4008" y="297"/>
                  <a:pt x="4008" y="314"/>
                </a:cubicBezTo>
                <a:cubicBezTo>
                  <a:pt x="4049" y="314"/>
                  <a:pt x="4049" y="314"/>
                  <a:pt x="4049" y="314"/>
                </a:cubicBezTo>
                <a:cubicBezTo>
                  <a:pt x="4067" y="314"/>
                  <a:pt x="4061" y="320"/>
                  <a:pt x="4067" y="338"/>
                </a:cubicBezTo>
                <a:cubicBezTo>
                  <a:pt x="4067" y="350"/>
                  <a:pt x="4032" y="344"/>
                  <a:pt x="4032" y="344"/>
                </a:cubicBezTo>
                <a:cubicBezTo>
                  <a:pt x="3978" y="344"/>
                  <a:pt x="3978" y="344"/>
                  <a:pt x="3978" y="344"/>
                </a:cubicBezTo>
                <a:cubicBezTo>
                  <a:pt x="3955" y="350"/>
                  <a:pt x="3955" y="350"/>
                  <a:pt x="3955" y="350"/>
                </a:cubicBezTo>
                <a:cubicBezTo>
                  <a:pt x="3955" y="350"/>
                  <a:pt x="3978" y="368"/>
                  <a:pt x="3990" y="374"/>
                </a:cubicBezTo>
                <a:cubicBezTo>
                  <a:pt x="4008" y="379"/>
                  <a:pt x="3996" y="403"/>
                  <a:pt x="3996" y="403"/>
                </a:cubicBezTo>
                <a:cubicBezTo>
                  <a:pt x="3949" y="397"/>
                  <a:pt x="3949" y="397"/>
                  <a:pt x="3949" y="397"/>
                </a:cubicBezTo>
                <a:cubicBezTo>
                  <a:pt x="3919" y="403"/>
                  <a:pt x="3919" y="403"/>
                  <a:pt x="3919" y="403"/>
                </a:cubicBezTo>
                <a:cubicBezTo>
                  <a:pt x="3925" y="439"/>
                  <a:pt x="3925" y="439"/>
                  <a:pt x="3925" y="439"/>
                </a:cubicBezTo>
                <a:cubicBezTo>
                  <a:pt x="3895" y="457"/>
                  <a:pt x="3895" y="457"/>
                  <a:pt x="3895" y="457"/>
                </a:cubicBezTo>
                <a:cubicBezTo>
                  <a:pt x="3895" y="492"/>
                  <a:pt x="3895" y="492"/>
                  <a:pt x="3895" y="492"/>
                </a:cubicBezTo>
                <a:cubicBezTo>
                  <a:pt x="3937" y="492"/>
                  <a:pt x="3937" y="492"/>
                  <a:pt x="3937" y="492"/>
                </a:cubicBezTo>
                <a:cubicBezTo>
                  <a:pt x="3937" y="534"/>
                  <a:pt x="3937" y="534"/>
                  <a:pt x="3937" y="534"/>
                </a:cubicBezTo>
                <a:cubicBezTo>
                  <a:pt x="3978" y="557"/>
                  <a:pt x="3978" y="557"/>
                  <a:pt x="3978" y="557"/>
                </a:cubicBezTo>
                <a:cubicBezTo>
                  <a:pt x="4020" y="552"/>
                  <a:pt x="4020" y="552"/>
                  <a:pt x="4020" y="552"/>
                </a:cubicBezTo>
                <a:cubicBezTo>
                  <a:pt x="4061" y="540"/>
                  <a:pt x="4061" y="540"/>
                  <a:pt x="4061" y="540"/>
                </a:cubicBezTo>
                <a:cubicBezTo>
                  <a:pt x="4115" y="534"/>
                  <a:pt x="4115" y="534"/>
                  <a:pt x="4115" y="534"/>
                </a:cubicBezTo>
                <a:cubicBezTo>
                  <a:pt x="4138" y="563"/>
                  <a:pt x="4138" y="563"/>
                  <a:pt x="4138" y="563"/>
                </a:cubicBezTo>
                <a:cubicBezTo>
                  <a:pt x="4138" y="563"/>
                  <a:pt x="4103" y="575"/>
                  <a:pt x="4091" y="575"/>
                </a:cubicBezTo>
                <a:cubicBezTo>
                  <a:pt x="4044" y="575"/>
                  <a:pt x="4044" y="575"/>
                  <a:pt x="4044" y="575"/>
                </a:cubicBezTo>
                <a:cubicBezTo>
                  <a:pt x="4008" y="593"/>
                  <a:pt x="4008" y="593"/>
                  <a:pt x="4008" y="593"/>
                </a:cubicBezTo>
                <a:cubicBezTo>
                  <a:pt x="4056" y="623"/>
                  <a:pt x="4056" y="623"/>
                  <a:pt x="4056" y="623"/>
                </a:cubicBezTo>
                <a:cubicBezTo>
                  <a:pt x="4085" y="658"/>
                  <a:pt x="4085" y="658"/>
                  <a:pt x="4085" y="658"/>
                </a:cubicBezTo>
                <a:cubicBezTo>
                  <a:pt x="4168" y="676"/>
                  <a:pt x="4168" y="676"/>
                  <a:pt x="4168" y="676"/>
                </a:cubicBezTo>
                <a:cubicBezTo>
                  <a:pt x="4227" y="670"/>
                  <a:pt x="4227" y="670"/>
                  <a:pt x="4227" y="670"/>
                </a:cubicBezTo>
                <a:cubicBezTo>
                  <a:pt x="4287" y="682"/>
                  <a:pt x="4287" y="682"/>
                  <a:pt x="4287" y="682"/>
                </a:cubicBezTo>
                <a:lnTo>
                  <a:pt x="4304" y="658"/>
                </a:lnTo>
                <a:close/>
                <a:moveTo>
                  <a:pt x="4156" y="759"/>
                </a:moveTo>
                <a:lnTo>
                  <a:pt x="4156" y="759"/>
                </a:lnTo>
                <a:cubicBezTo>
                  <a:pt x="4133" y="800"/>
                  <a:pt x="4133" y="800"/>
                  <a:pt x="4133" y="800"/>
                </a:cubicBezTo>
                <a:cubicBezTo>
                  <a:pt x="4215" y="806"/>
                  <a:pt x="4215" y="806"/>
                  <a:pt x="4215" y="806"/>
                </a:cubicBezTo>
                <a:cubicBezTo>
                  <a:pt x="4263" y="789"/>
                  <a:pt x="4263" y="789"/>
                  <a:pt x="4263" y="789"/>
                </a:cubicBezTo>
                <a:cubicBezTo>
                  <a:pt x="4263" y="789"/>
                  <a:pt x="4233" y="753"/>
                  <a:pt x="4222" y="747"/>
                </a:cubicBezTo>
                <a:lnTo>
                  <a:pt x="4156" y="759"/>
                </a:lnTo>
                <a:close/>
                <a:moveTo>
                  <a:pt x="4204" y="1103"/>
                </a:moveTo>
                <a:lnTo>
                  <a:pt x="4204" y="1103"/>
                </a:lnTo>
                <a:cubicBezTo>
                  <a:pt x="4281" y="1097"/>
                  <a:pt x="4281" y="1097"/>
                  <a:pt x="4281" y="1097"/>
                </a:cubicBezTo>
                <a:cubicBezTo>
                  <a:pt x="4316" y="1073"/>
                  <a:pt x="4316" y="1073"/>
                  <a:pt x="4316" y="1073"/>
                </a:cubicBezTo>
                <a:cubicBezTo>
                  <a:pt x="4316" y="1073"/>
                  <a:pt x="4352" y="1103"/>
                  <a:pt x="4370" y="1109"/>
                </a:cubicBezTo>
                <a:cubicBezTo>
                  <a:pt x="4381" y="1121"/>
                  <a:pt x="4453" y="1115"/>
                  <a:pt x="4453" y="1115"/>
                </a:cubicBezTo>
                <a:cubicBezTo>
                  <a:pt x="4547" y="1115"/>
                  <a:pt x="4547" y="1115"/>
                  <a:pt x="4547" y="1115"/>
                </a:cubicBezTo>
                <a:cubicBezTo>
                  <a:pt x="4589" y="1103"/>
                  <a:pt x="4589" y="1103"/>
                  <a:pt x="4589" y="1103"/>
                </a:cubicBezTo>
                <a:cubicBezTo>
                  <a:pt x="4607" y="1085"/>
                  <a:pt x="4607" y="1085"/>
                  <a:pt x="4607" y="1085"/>
                </a:cubicBezTo>
                <a:cubicBezTo>
                  <a:pt x="4636" y="1109"/>
                  <a:pt x="4636" y="1109"/>
                  <a:pt x="4636" y="1109"/>
                </a:cubicBezTo>
                <a:cubicBezTo>
                  <a:pt x="4684" y="1103"/>
                  <a:pt x="4684" y="1103"/>
                  <a:pt x="4684" y="1103"/>
                </a:cubicBezTo>
                <a:cubicBezTo>
                  <a:pt x="4684" y="1103"/>
                  <a:pt x="4755" y="1097"/>
                  <a:pt x="4767" y="1097"/>
                </a:cubicBezTo>
                <a:cubicBezTo>
                  <a:pt x="4785" y="1097"/>
                  <a:pt x="4773" y="1073"/>
                  <a:pt x="4773" y="1061"/>
                </a:cubicBezTo>
                <a:cubicBezTo>
                  <a:pt x="4773" y="1050"/>
                  <a:pt x="4802" y="1044"/>
                  <a:pt x="4802" y="1044"/>
                </a:cubicBezTo>
                <a:cubicBezTo>
                  <a:pt x="4797" y="996"/>
                  <a:pt x="4797" y="996"/>
                  <a:pt x="4797" y="996"/>
                </a:cubicBezTo>
                <a:cubicBezTo>
                  <a:pt x="4725" y="978"/>
                  <a:pt x="4725" y="978"/>
                  <a:pt x="4725" y="978"/>
                </a:cubicBezTo>
                <a:cubicBezTo>
                  <a:pt x="4642" y="961"/>
                  <a:pt x="4642" y="961"/>
                  <a:pt x="4642" y="961"/>
                </a:cubicBezTo>
                <a:cubicBezTo>
                  <a:pt x="4583" y="978"/>
                  <a:pt x="4583" y="978"/>
                  <a:pt x="4583" y="978"/>
                </a:cubicBezTo>
                <a:cubicBezTo>
                  <a:pt x="4494" y="1002"/>
                  <a:pt x="4494" y="1002"/>
                  <a:pt x="4494" y="1002"/>
                </a:cubicBezTo>
                <a:cubicBezTo>
                  <a:pt x="4435" y="1008"/>
                  <a:pt x="4435" y="1008"/>
                  <a:pt x="4435" y="1008"/>
                </a:cubicBezTo>
                <a:cubicBezTo>
                  <a:pt x="4358" y="990"/>
                  <a:pt x="4358" y="990"/>
                  <a:pt x="4358" y="990"/>
                </a:cubicBezTo>
                <a:cubicBezTo>
                  <a:pt x="4293" y="996"/>
                  <a:pt x="4293" y="996"/>
                  <a:pt x="4293" y="996"/>
                </a:cubicBezTo>
                <a:cubicBezTo>
                  <a:pt x="4239" y="955"/>
                  <a:pt x="4239" y="955"/>
                  <a:pt x="4239" y="955"/>
                </a:cubicBezTo>
                <a:cubicBezTo>
                  <a:pt x="4233" y="907"/>
                  <a:pt x="4233" y="907"/>
                  <a:pt x="4233" y="907"/>
                </a:cubicBezTo>
                <a:cubicBezTo>
                  <a:pt x="4210" y="872"/>
                  <a:pt x="4210" y="872"/>
                  <a:pt x="4210" y="872"/>
                </a:cubicBezTo>
                <a:cubicBezTo>
                  <a:pt x="4138" y="872"/>
                  <a:pt x="4138" y="872"/>
                  <a:pt x="4138" y="872"/>
                </a:cubicBezTo>
                <a:cubicBezTo>
                  <a:pt x="4091" y="877"/>
                  <a:pt x="4091" y="877"/>
                  <a:pt x="4091" y="877"/>
                </a:cubicBezTo>
                <a:cubicBezTo>
                  <a:pt x="4091" y="877"/>
                  <a:pt x="4109" y="925"/>
                  <a:pt x="4109" y="937"/>
                </a:cubicBezTo>
                <a:cubicBezTo>
                  <a:pt x="4115" y="949"/>
                  <a:pt x="4144" y="990"/>
                  <a:pt x="4144" y="990"/>
                </a:cubicBezTo>
                <a:cubicBezTo>
                  <a:pt x="4115" y="1032"/>
                  <a:pt x="4115" y="1032"/>
                  <a:pt x="4115" y="1032"/>
                </a:cubicBezTo>
                <a:cubicBezTo>
                  <a:pt x="4150" y="1067"/>
                  <a:pt x="4150" y="1067"/>
                  <a:pt x="4150" y="1067"/>
                </a:cubicBezTo>
                <a:lnTo>
                  <a:pt x="4204" y="1103"/>
                </a:lnTo>
                <a:close/>
                <a:moveTo>
                  <a:pt x="3806" y="1115"/>
                </a:moveTo>
                <a:lnTo>
                  <a:pt x="3806" y="1115"/>
                </a:lnTo>
                <a:cubicBezTo>
                  <a:pt x="3848" y="1115"/>
                  <a:pt x="3848" y="1115"/>
                  <a:pt x="3848" y="1115"/>
                </a:cubicBezTo>
                <a:cubicBezTo>
                  <a:pt x="3830" y="1091"/>
                  <a:pt x="3830" y="1091"/>
                  <a:pt x="3830" y="1091"/>
                </a:cubicBezTo>
                <a:lnTo>
                  <a:pt x="3806" y="1115"/>
                </a:lnTo>
                <a:close/>
                <a:moveTo>
                  <a:pt x="3895" y="1044"/>
                </a:moveTo>
                <a:lnTo>
                  <a:pt x="3895" y="1044"/>
                </a:lnTo>
                <a:cubicBezTo>
                  <a:pt x="3937" y="1079"/>
                  <a:pt x="3937" y="1079"/>
                  <a:pt x="3937" y="1079"/>
                </a:cubicBezTo>
                <a:cubicBezTo>
                  <a:pt x="3978" y="1079"/>
                  <a:pt x="3978" y="1079"/>
                  <a:pt x="3978" y="1079"/>
                </a:cubicBezTo>
                <a:cubicBezTo>
                  <a:pt x="4020" y="1097"/>
                  <a:pt x="4020" y="1097"/>
                  <a:pt x="4020" y="1097"/>
                </a:cubicBezTo>
                <a:cubicBezTo>
                  <a:pt x="4049" y="1085"/>
                  <a:pt x="4049" y="1085"/>
                  <a:pt x="4049" y="1085"/>
                </a:cubicBezTo>
                <a:cubicBezTo>
                  <a:pt x="4061" y="1038"/>
                  <a:pt x="4061" y="1038"/>
                  <a:pt x="4061" y="1038"/>
                </a:cubicBezTo>
                <a:cubicBezTo>
                  <a:pt x="4026" y="1020"/>
                  <a:pt x="4026" y="1020"/>
                  <a:pt x="4026" y="1020"/>
                </a:cubicBezTo>
                <a:cubicBezTo>
                  <a:pt x="4002" y="984"/>
                  <a:pt x="4002" y="984"/>
                  <a:pt x="4002" y="984"/>
                </a:cubicBezTo>
                <a:cubicBezTo>
                  <a:pt x="3961" y="990"/>
                  <a:pt x="3961" y="990"/>
                  <a:pt x="3961" y="990"/>
                </a:cubicBezTo>
                <a:cubicBezTo>
                  <a:pt x="3907" y="1014"/>
                  <a:pt x="3907" y="1014"/>
                  <a:pt x="3907" y="1014"/>
                </a:cubicBezTo>
                <a:lnTo>
                  <a:pt x="3895" y="1044"/>
                </a:lnTo>
                <a:close/>
                <a:moveTo>
                  <a:pt x="4032" y="919"/>
                </a:moveTo>
                <a:lnTo>
                  <a:pt x="4032" y="919"/>
                </a:lnTo>
                <a:cubicBezTo>
                  <a:pt x="4067" y="889"/>
                  <a:pt x="4067" y="889"/>
                  <a:pt x="4067" y="889"/>
                </a:cubicBezTo>
                <a:cubicBezTo>
                  <a:pt x="4061" y="866"/>
                  <a:pt x="4061" y="866"/>
                  <a:pt x="4061" y="866"/>
                </a:cubicBezTo>
                <a:cubicBezTo>
                  <a:pt x="4026" y="830"/>
                  <a:pt x="4026" y="830"/>
                  <a:pt x="4026" y="830"/>
                </a:cubicBezTo>
                <a:cubicBezTo>
                  <a:pt x="3967" y="830"/>
                  <a:pt x="3967" y="830"/>
                  <a:pt x="3967" y="830"/>
                </a:cubicBezTo>
                <a:cubicBezTo>
                  <a:pt x="3937" y="818"/>
                  <a:pt x="3937" y="818"/>
                  <a:pt x="3937" y="818"/>
                </a:cubicBezTo>
                <a:cubicBezTo>
                  <a:pt x="3883" y="824"/>
                  <a:pt x="3883" y="824"/>
                  <a:pt x="3883" y="824"/>
                </a:cubicBezTo>
                <a:cubicBezTo>
                  <a:pt x="3878" y="866"/>
                  <a:pt x="3878" y="866"/>
                  <a:pt x="3878" y="866"/>
                </a:cubicBezTo>
                <a:cubicBezTo>
                  <a:pt x="3931" y="889"/>
                  <a:pt x="3931" y="889"/>
                  <a:pt x="3931" y="889"/>
                </a:cubicBezTo>
                <a:cubicBezTo>
                  <a:pt x="3978" y="919"/>
                  <a:pt x="3978" y="919"/>
                  <a:pt x="3978" y="919"/>
                </a:cubicBezTo>
                <a:lnTo>
                  <a:pt x="4032" y="919"/>
                </a:lnTo>
                <a:close/>
                <a:moveTo>
                  <a:pt x="3919" y="783"/>
                </a:moveTo>
                <a:lnTo>
                  <a:pt x="3919" y="783"/>
                </a:lnTo>
                <a:cubicBezTo>
                  <a:pt x="3984" y="783"/>
                  <a:pt x="3984" y="783"/>
                  <a:pt x="3984" y="783"/>
                </a:cubicBezTo>
                <a:cubicBezTo>
                  <a:pt x="4026" y="771"/>
                  <a:pt x="4026" y="771"/>
                  <a:pt x="4026" y="771"/>
                </a:cubicBezTo>
                <a:cubicBezTo>
                  <a:pt x="4067" y="765"/>
                  <a:pt x="4067" y="765"/>
                  <a:pt x="4067" y="765"/>
                </a:cubicBezTo>
                <a:cubicBezTo>
                  <a:pt x="4067" y="735"/>
                  <a:pt x="4067" y="735"/>
                  <a:pt x="4067" y="735"/>
                </a:cubicBezTo>
                <a:cubicBezTo>
                  <a:pt x="4008" y="735"/>
                  <a:pt x="4008" y="735"/>
                  <a:pt x="4008" y="735"/>
                </a:cubicBezTo>
                <a:cubicBezTo>
                  <a:pt x="3949" y="735"/>
                  <a:pt x="3949" y="735"/>
                  <a:pt x="3949" y="735"/>
                </a:cubicBezTo>
                <a:cubicBezTo>
                  <a:pt x="3919" y="759"/>
                  <a:pt x="3919" y="759"/>
                  <a:pt x="3919" y="759"/>
                </a:cubicBezTo>
                <a:lnTo>
                  <a:pt x="3919" y="783"/>
                </a:lnTo>
                <a:close/>
                <a:moveTo>
                  <a:pt x="3931" y="711"/>
                </a:moveTo>
                <a:lnTo>
                  <a:pt x="3931" y="711"/>
                </a:lnTo>
                <a:cubicBezTo>
                  <a:pt x="3972" y="706"/>
                  <a:pt x="3972" y="706"/>
                  <a:pt x="3972" y="706"/>
                </a:cubicBezTo>
                <a:cubicBezTo>
                  <a:pt x="3984" y="682"/>
                  <a:pt x="3984" y="682"/>
                  <a:pt x="3984" y="682"/>
                </a:cubicBezTo>
                <a:cubicBezTo>
                  <a:pt x="3937" y="646"/>
                  <a:pt x="3937" y="646"/>
                  <a:pt x="3937" y="646"/>
                </a:cubicBezTo>
                <a:cubicBezTo>
                  <a:pt x="3872" y="640"/>
                  <a:pt x="3872" y="640"/>
                  <a:pt x="3872" y="640"/>
                </a:cubicBezTo>
                <a:cubicBezTo>
                  <a:pt x="3812" y="605"/>
                  <a:pt x="3812" y="605"/>
                  <a:pt x="3812" y="605"/>
                </a:cubicBezTo>
                <a:cubicBezTo>
                  <a:pt x="3789" y="629"/>
                  <a:pt x="3789" y="629"/>
                  <a:pt x="3789" y="629"/>
                </a:cubicBezTo>
                <a:cubicBezTo>
                  <a:pt x="3812" y="658"/>
                  <a:pt x="3812" y="658"/>
                  <a:pt x="3812" y="658"/>
                </a:cubicBezTo>
                <a:cubicBezTo>
                  <a:pt x="3830" y="711"/>
                  <a:pt x="3830" y="711"/>
                  <a:pt x="3830" y="711"/>
                </a:cubicBezTo>
                <a:cubicBezTo>
                  <a:pt x="3878" y="718"/>
                  <a:pt x="3878" y="718"/>
                  <a:pt x="3878" y="718"/>
                </a:cubicBezTo>
                <a:lnTo>
                  <a:pt x="3931" y="711"/>
                </a:lnTo>
                <a:close/>
                <a:moveTo>
                  <a:pt x="3771" y="498"/>
                </a:moveTo>
                <a:lnTo>
                  <a:pt x="3771" y="498"/>
                </a:lnTo>
                <a:cubicBezTo>
                  <a:pt x="3753" y="457"/>
                  <a:pt x="3753" y="457"/>
                  <a:pt x="3753" y="457"/>
                </a:cubicBezTo>
                <a:cubicBezTo>
                  <a:pt x="3717" y="445"/>
                  <a:pt x="3717" y="445"/>
                  <a:pt x="3717" y="445"/>
                </a:cubicBezTo>
                <a:cubicBezTo>
                  <a:pt x="3682" y="445"/>
                  <a:pt x="3682" y="445"/>
                  <a:pt x="3682" y="445"/>
                </a:cubicBezTo>
                <a:cubicBezTo>
                  <a:pt x="3682" y="480"/>
                  <a:pt x="3682" y="480"/>
                  <a:pt x="3682" y="480"/>
                </a:cubicBezTo>
                <a:cubicBezTo>
                  <a:pt x="3723" y="480"/>
                  <a:pt x="3723" y="480"/>
                  <a:pt x="3723" y="480"/>
                </a:cubicBezTo>
                <a:cubicBezTo>
                  <a:pt x="3735" y="510"/>
                  <a:pt x="3735" y="510"/>
                  <a:pt x="3735" y="510"/>
                </a:cubicBezTo>
                <a:lnTo>
                  <a:pt x="3771" y="498"/>
                </a:lnTo>
                <a:close/>
                <a:moveTo>
                  <a:pt x="3729" y="741"/>
                </a:moveTo>
                <a:lnTo>
                  <a:pt x="3729" y="741"/>
                </a:lnTo>
                <a:cubicBezTo>
                  <a:pt x="3747" y="718"/>
                  <a:pt x="3747" y="718"/>
                  <a:pt x="3747" y="718"/>
                </a:cubicBezTo>
                <a:cubicBezTo>
                  <a:pt x="3735" y="682"/>
                  <a:pt x="3735" y="682"/>
                  <a:pt x="3735" y="682"/>
                </a:cubicBezTo>
                <a:cubicBezTo>
                  <a:pt x="3706" y="658"/>
                  <a:pt x="3706" y="658"/>
                  <a:pt x="3706" y="658"/>
                </a:cubicBezTo>
                <a:cubicBezTo>
                  <a:pt x="3694" y="629"/>
                  <a:pt x="3694" y="629"/>
                  <a:pt x="3694" y="629"/>
                </a:cubicBezTo>
                <a:cubicBezTo>
                  <a:pt x="3646" y="611"/>
                  <a:pt x="3646" y="611"/>
                  <a:pt x="3646" y="611"/>
                </a:cubicBezTo>
                <a:cubicBezTo>
                  <a:pt x="3617" y="587"/>
                  <a:pt x="3617" y="587"/>
                  <a:pt x="3617" y="587"/>
                </a:cubicBezTo>
                <a:cubicBezTo>
                  <a:pt x="3581" y="593"/>
                  <a:pt x="3581" y="593"/>
                  <a:pt x="3581" y="593"/>
                </a:cubicBezTo>
                <a:cubicBezTo>
                  <a:pt x="3551" y="569"/>
                  <a:pt x="3551" y="569"/>
                  <a:pt x="3551" y="569"/>
                </a:cubicBezTo>
                <a:cubicBezTo>
                  <a:pt x="3504" y="552"/>
                  <a:pt x="3504" y="552"/>
                  <a:pt x="3504" y="552"/>
                </a:cubicBezTo>
                <a:cubicBezTo>
                  <a:pt x="3474" y="557"/>
                  <a:pt x="3474" y="557"/>
                  <a:pt x="3474" y="557"/>
                </a:cubicBezTo>
                <a:cubicBezTo>
                  <a:pt x="3385" y="569"/>
                  <a:pt x="3385" y="569"/>
                  <a:pt x="3385" y="569"/>
                </a:cubicBezTo>
                <a:cubicBezTo>
                  <a:pt x="3409" y="599"/>
                  <a:pt x="3409" y="599"/>
                  <a:pt x="3409" y="599"/>
                </a:cubicBezTo>
                <a:cubicBezTo>
                  <a:pt x="3439" y="599"/>
                  <a:pt x="3439" y="599"/>
                  <a:pt x="3439" y="599"/>
                </a:cubicBezTo>
                <a:cubicBezTo>
                  <a:pt x="3468" y="611"/>
                  <a:pt x="3468" y="611"/>
                  <a:pt x="3468" y="611"/>
                </a:cubicBezTo>
                <a:cubicBezTo>
                  <a:pt x="3480" y="646"/>
                  <a:pt x="3480" y="646"/>
                  <a:pt x="3480" y="646"/>
                </a:cubicBezTo>
                <a:cubicBezTo>
                  <a:pt x="3427" y="646"/>
                  <a:pt x="3427" y="646"/>
                  <a:pt x="3427" y="646"/>
                </a:cubicBezTo>
                <a:cubicBezTo>
                  <a:pt x="3445" y="676"/>
                  <a:pt x="3445" y="676"/>
                  <a:pt x="3445" y="676"/>
                </a:cubicBezTo>
                <a:cubicBezTo>
                  <a:pt x="3480" y="676"/>
                  <a:pt x="3480" y="676"/>
                  <a:pt x="3480" y="676"/>
                </a:cubicBezTo>
                <a:cubicBezTo>
                  <a:pt x="3498" y="694"/>
                  <a:pt x="3498" y="694"/>
                  <a:pt x="3498" y="694"/>
                </a:cubicBezTo>
                <a:cubicBezTo>
                  <a:pt x="3534" y="682"/>
                  <a:pt x="3534" y="682"/>
                  <a:pt x="3534" y="682"/>
                </a:cubicBezTo>
                <a:cubicBezTo>
                  <a:pt x="3563" y="682"/>
                  <a:pt x="3563" y="682"/>
                  <a:pt x="3563" y="682"/>
                </a:cubicBezTo>
                <a:cubicBezTo>
                  <a:pt x="3629" y="688"/>
                  <a:pt x="3629" y="688"/>
                  <a:pt x="3629" y="688"/>
                </a:cubicBezTo>
                <a:cubicBezTo>
                  <a:pt x="3682" y="729"/>
                  <a:pt x="3682" y="729"/>
                  <a:pt x="3682" y="729"/>
                </a:cubicBezTo>
                <a:lnTo>
                  <a:pt x="3729" y="741"/>
                </a:lnTo>
                <a:close/>
                <a:moveTo>
                  <a:pt x="3623" y="747"/>
                </a:moveTo>
                <a:lnTo>
                  <a:pt x="3623" y="747"/>
                </a:lnTo>
                <a:cubicBezTo>
                  <a:pt x="3587" y="723"/>
                  <a:pt x="3587" y="723"/>
                  <a:pt x="3587" y="723"/>
                </a:cubicBezTo>
                <a:cubicBezTo>
                  <a:pt x="3534" y="723"/>
                  <a:pt x="3534" y="723"/>
                  <a:pt x="3534" y="723"/>
                </a:cubicBezTo>
                <a:cubicBezTo>
                  <a:pt x="3540" y="759"/>
                  <a:pt x="3540" y="759"/>
                  <a:pt x="3540" y="759"/>
                </a:cubicBezTo>
                <a:cubicBezTo>
                  <a:pt x="3587" y="759"/>
                  <a:pt x="3587" y="759"/>
                  <a:pt x="3587" y="759"/>
                </a:cubicBezTo>
                <a:lnTo>
                  <a:pt x="3623" y="747"/>
                </a:lnTo>
                <a:close/>
                <a:moveTo>
                  <a:pt x="3599" y="996"/>
                </a:moveTo>
                <a:lnTo>
                  <a:pt x="3599" y="996"/>
                </a:lnTo>
                <a:cubicBezTo>
                  <a:pt x="3635" y="984"/>
                  <a:pt x="3635" y="984"/>
                  <a:pt x="3635" y="984"/>
                </a:cubicBezTo>
                <a:cubicBezTo>
                  <a:pt x="3658" y="978"/>
                  <a:pt x="3658" y="978"/>
                  <a:pt x="3658" y="978"/>
                </a:cubicBezTo>
                <a:cubicBezTo>
                  <a:pt x="3682" y="1008"/>
                  <a:pt x="3682" y="1008"/>
                  <a:pt x="3682" y="1008"/>
                </a:cubicBezTo>
                <a:cubicBezTo>
                  <a:pt x="3706" y="1055"/>
                  <a:pt x="3706" y="1055"/>
                  <a:pt x="3706" y="1055"/>
                </a:cubicBezTo>
                <a:cubicBezTo>
                  <a:pt x="3729" y="1044"/>
                  <a:pt x="3729" y="1044"/>
                  <a:pt x="3729" y="1044"/>
                </a:cubicBezTo>
                <a:cubicBezTo>
                  <a:pt x="3783" y="1038"/>
                  <a:pt x="3783" y="1038"/>
                  <a:pt x="3783" y="1038"/>
                </a:cubicBezTo>
                <a:cubicBezTo>
                  <a:pt x="3812" y="1032"/>
                  <a:pt x="3812" y="1032"/>
                  <a:pt x="3812" y="1032"/>
                </a:cubicBezTo>
                <a:cubicBezTo>
                  <a:pt x="3818" y="1002"/>
                  <a:pt x="3818" y="1002"/>
                  <a:pt x="3818" y="1002"/>
                </a:cubicBezTo>
                <a:cubicBezTo>
                  <a:pt x="3818" y="955"/>
                  <a:pt x="3818" y="955"/>
                  <a:pt x="3818" y="955"/>
                </a:cubicBezTo>
                <a:cubicBezTo>
                  <a:pt x="3818" y="955"/>
                  <a:pt x="3824" y="943"/>
                  <a:pt x="3836" y="937"/>
                </a:cubicBezTo>
                <a:cubicBezTo>
                  <a:pt x="3848" y="925"/>
                  <a:pt x="3824" y="901"/>
                  <a:pt x="3824" y="901"/>
                </a:cubicBezTo>
                <a:cubicBezTo>
                  <a:pt x="3824" y="901"/>
                  <a:pt x="3795" y="877"/>
                  <a:pt x="3777" y="877"/>
                </a:cubicBezTo>
                <a:cubicBezTo>
                  <a:pt x="3765" y="877"/>
                  <a:pt x="3747" y="895"/>
                  <a:pt x="3747" y="895"/>
                </a:cubicBezTo>
                <a:cubicBezTo>
                  <a:pt x="3694" y="866"/>
                  <a:pt x="3694" y="866"/>
                  <a:pt x="3694" y="866"/>
                </a:cubicBezTo>
                <a:cubicBezTo>
                  <a:pt x="3646" y="866"/>
                  <a:pt x="3646" y="866"/>
                  <a:pt x="3646" y="866"/>
                </a:cubicBezTo>
                <a:cubicBezTo>
                  <a:pt x="3682" y="889"/>
                  <a:pt x="3682" y="889"/>
                  <a:pt x="3682" y="889"/>
                </a:cubicBezTo>
                <a:cubicBezTo>
                  <a:pt x="3682" y="889"/>
                  <a:pt x="3712" y="925"/>
                  <a:pt x="3723" y="943"/>
                </a:cubicBezTo>
                <a:cubicBezTo>
                  <a:pt x="3729" y="961"/>
                  <a:pt x="3688" y="949"/>
                  <a:pt x="3688" y="949"/>
                </a:cubicBezTo>
                <a:cubicBezTo>
                  <a:pt x="3629" y="889"/>
                  <a:pt x="3629" y="889"/>
                  <a:pt x="3629" y="889"/>
                </a:cubicBezTo>
                <a:cubicBezTo>
                  <a:pt x="3587" y="889"/>
                  <a:pt x="3587" y="889"/>
                  <a:pt x="3587" y="889"/>
                </a:cubicBezTo>
                <a:cubicBezTo>
                  <a:pt x="3587" y="925"/>
                  <a:pt x="3587" y="925"/>
                  <a:pt x="3587" y="925"/>
                </a:cubicBezTo>
                <a:cubicBezTo>
                  <a:pt x="3599" y="961"/>
                  <a:pt x="3599" y="961"/>
                  <a:pt x="3599" y="961"/>
                </a:cubicBezTo>
                <a:cubicBezTo>
                  <a:pt x="3551" y="931"/>
                  <a:pt x="3551" y="931"/>
                  <a:pt x="3551" y="931"/>
                </a:cubicBezTo>
                <a:cubicBezTo>
                  <a:pt x="3522" y="877"/>
                  <a:pt x="3522" y="877"/>
                  <a:pt x="3522" y="877"/>
                </a:cubicBezTo>
                <a:cubicBezTo>
                  <a:pt x="3451" y="848"/>
                  <a:pt x="3451" y="848"/>
                  <a:pt x="3451" y="848"/>
                </a:cubicBezTo>
                <a:cubicBezTo>
                  <a:pt x="3445" y="895"/>
                  <a:pt x="3445" y="895"/>
                  <a:pt x="3445" y="895"/>
                </a:cubicBezTo>
                <a:cubicBezTo>
                  <a:pt x="3468" y="925"/>
                  <a:pt x="3468" y="925"/>
                  <a:pt x="3468" y="925"/>
                </a:cubicBezTo>
                <a:cubicBezTo>
                  <a:pt x="3468" y="925"/>
                  <a:pt x="3528" y="966"/>
                  <a:pt x="3534" y="978"/>
                </a:cubicBezTo>
                <a:lnTo>
                  <a:pt x="3599" y="996"/>
                </a:lnTo>
                <a:close/>
                <a:moveTo>
                  <a:pt x="3433" y="1020"/>
                </a:moveTo>
                <a:lnTo>
                  <a:pt x="3433" y="1020"/>
                </a:lnTo>
                <a:cubicBezTo>
                  <a:pt x="3445" y="1050"/>
                  <a:pt x="3445" y="1050"/>
                  <a:pt x="3445" y="1050"/>
                </a:cubicBezTo>
                <a:cubicBezTo>
                  <a:pt x="3480" y="1050"/>
                  <a:pt x="3480" y="1050"/>
                  <a:pt x="3480" y="1050"/>
                </a:cubicBezTo>
                <a:cubicBezTo>
                  <a:pt x="3480" y="1050"/>
                  <a:pt x="3492" y="1032"/>
                  <a:pt x="3492" y="1026"/>
                </a:cubicBezTo>
                <a:cubicBezTo>
                  <a:pt x="3492" y="1014"/>
                  <a:pt x="3451" y="996"/>
                  <a:pt x="3451" y="1008"/>
                </a:cubicBezTo>
                <a:cubicBezTo>
                  <a:pt x="3457" y="1020"/>
                  <a:pt x="3433" y="1020"/>
                  <a:pt x="3433" y="1020"/>
                </a:cubicBezTo>
                <a:close/>
                <a:moveTo>
                  <a:pt x="3451" y="806"/>
                </a:moveTo>
                <a:lnTo>
                  <a:pt x="3451" y="806"/>
                </a:lnTo>
                <a:cubicBezTo>
                  <a:pt x="3415" y="759"/>
                  <a:pt x="3415" y="759"/>
                  <a:pt x="3415" y="759"/>
                </a:cubicBezTo>
                <a:cubicBezTo>
                  <a:pt x="3368" y="729"/>
                  <a:pt x="3368" y="729"/>
                  <a:pt x="3368" y="729"/>
                </a:cubicBezTo>
                <a:cubicBezTo>
                  <a:pt x="3368" y="729"/>
                  <a:pt x="3362" y="753"/>
                  <a:pt x="3374" y="771"/>
                </a:cubicBezTo>
                <a:cubicBezTo>
                  <a:pt x="3380" y="789"/>
                  <a:pt x="3421" y="818"/>
                  <a:pt x="3421" y="818"/>
                </a:cubicBezTo>
                <a:lnTo>
                  <a:pt x="3451" y="806"/>
                </a:lnTo>
                <a:close/>
                <a:moveTo>
                  <a:pt x="4939" y="1832"/>
                </a:moveTo>
                <a:lnTo>
                  <a:pt x="4939" y="1832"/>
                </a:lnTo>
                <a:cubicBezTo>
                  <a:pt x="4986" y="1838"/>
                  <a:pt x="4986" y="1838"/>
                  <a:pt x="4986" y="1838"/>
                </a:cubicBezTo>
                <a:cubicBezTo>
                  <a:pt x="5040" y="1826"/>
                  <a:pt x="5040" y="1826"/>
                  <a:pt x="5040" y="1826"/>
                </a:cubicBezTo>
                <a:cubicBezTo>
                  <a:pt x="5063" y="1785"/>
                  <a:pt x="5063" y="1785"/>
                  <a:pt x="5063" y="1785"/>
                </a:cubicBezTo>
                <a:cubicBezTo>
                  <a:pt x="5040" y="1743"/>
                  <a:pt x="5040" y="1743"/>
                  <a:pt x="5040" y="1743"/>
                </a:cubicBezTo>
                <a:cubicBezTo>
                  <a:pt x="5040" y="1743"/>
                  <a:pt x="4969" y="1743"/>
                  <a:pt x="4957" y="1743"/>
                </a:cubicBezTo>
                <a:cubicBezTo>
                  <a:pt x="4951" y="1743"/>
                  <a:pt x="4915" y="1797"/>
                  <a:pt x="4915" y="1797"/>
                </a:cubicBezTo>
                <a:lnTo>
                  <a:pt x="4939" y="1832"/>
                </a:lnTo>
                <a:close/>
                <a:moveTo>
                  <a:pt x="4020" y="1346"/>
                </a:moveTo>
                <a:lnTo>
                  <a:pt x="4020" y="1346"/>
                </a:lnTo>
                <a:cubicBezTo>
                  <a:pt x="4056" y="1322"/>
                  <a:pt x="4056" y="1322"/>
                  <a:pt x="4056" y="1322"/>
                </a:cubicBezTo>
                <a:cubicBezTo>
                  <a:pt x="4061" y="1281"/>
                  <a:pt x="4061" y="1281"/>
                  <a:pt x="4061" y="1281"/>
                </a:cubicBezTo>
                <a:cubicBezTo>
                  <a:pt x="4115" y="1293"/>
                  <a:pt x="4115" y="1293"/>
                  <a:pt x="4115" y="1293"/>
                </a:cubicBezTo>
                <a:cubicBezTo>
                  <a:pt x="4150" y="1269"/>
                  <a:pt x="4150" y="1269"/>
                  <a:pt x="4150" y="1269"/>
                </a:cubicBezTo>
                <a:cubicBezTo>
                  <a:pt x="4180" y="1221"/>
                  <a:pt x="4180" y="1221"/>
                  <a:pt x="4180" y="1221"/>
                </a:cubicBezTo>
                <a:cubicBezTo>
                  <a:pt x="4215" y="1186"/>
                  <a:pt x="4215" y="1186"/>
                  <a:pt x="4215" y="1186"/>
                </a:cubicBezTo>
                <a:cubicBezTo>
                  <a:pt x="4215" y="1186"/>
                  <a:pt x="4180" y="1162"/>
                  <a:pt x="4162" y="1162"/>
                </a:cubicBezTo>
                <a:cubicBezTo>
                  <a:pt x="4109" y="1162"/>
                  <a:pt x="4109" y="1162"/>
                  <a:pt x="4109" y="1162"/>
                </a:cubicBezTo>
                <a:cubicBezTo>
                  <a:pt x="4061" y="1144"/>
                  <a:pt x="4061" y="1144"/>
                  <a:pt x="4061" y="1144"/>
                </a:cubicBezTo>
                <a:cubicBezTo>
                  <a:pt x="4061" y="1144"/>
                  <a:pt x="3996" y="1144"/>
                  <a:pt x="3984" y="1144"/>
                </a:cubicBezTo>
                <a:cubicBezTo>
                  <a:pt x="3972" y="1144"/>
                  <a:pt x="3984" y="1168"/>
                  <a:pt x="3984" y="1186"/>
                </a:cubicBezTo>
                <a:cubicBezTo>
                  <a:pt x="3984" y="1198"/>
                  <a:pt x="3949" y="1210"/>
                  <a:pt x="3949" y="1210"/>
                </a:cubicBezTo>
                <a:cubicBezTo>
                  <a:pt x="3949" y="1281"/>
                  <a:pt x="3949" y="1281"/>
                  <a:pt x="3949" y="1281"/>
                </a:cubicBezTo>
                <a:cubicBezTo>
                  <a:pt x="3949" y="1281"/>
                  <a:pt x="3961" y="1346"/>
                  <a:pt x="3961" y="1358"/>
                </a:cubicBezTo>
                <a:lnTo>
                  <a:pt x="4020" y="1346"/>
                </a:lnTo>
                <a:close/>
                <a:moveTo>
                  <a:pt x="3765" y="1435"/>
                </a:moveTo>
                <a:lnTo>
                  <a:pt x="3765" y="1435"/>
                </a:lnTo>
                <a:cubicBezTo>
                  <a:pt x="3777" y="1435"/>
                  <a:pt x="3806" y="1405"/>
                  <a:pt x="3806" y="1405"/>
                </a:cubicBezTo>
                <a:cubicBezTo>
                  <a:pt x="3872" y="1399"/>
                  <a:pt x="3872" y="1399"/>
                  <a:pt x="3872" y="1399"/>
                </a:cubicBezTo>
                <a:cubicBezTo>
                  <a:pt x="3895" y="1352"/>
                  <a:pt x="3895" y="1352"/>
                  <a:pt x="3895" y="1352"/>
                </a:cubicBezTo>
                <a:cubicBezTo>
                  <a:pt x="3878" y="1316"/>
                  <a:pt x="3878" y="1316"/>
                  <a:pt x="3878" y="1316"/>
                </a:cubicBezTo>
                <a:cubicBezTo>
                  <a:pt x="3836" y="1281"/>
                  <a:pt x="3836" y="1281"/>
                  <a:pt x="3836" y="1281"/>
                </a:cubicBezTo>
                <a:cubicBezTo>
                  <a:pt x="3801" y="1263"/>
                  <a:pt x="3801" y="1263"/>
                  <a:pt x="3801" y="1263"/>
                </a:cubicBezTo>
                <a:cubicBezTo>
                  <a:pt x="3848" y="1239"/>
                  <a:pt x="3848" y="1239"/>
                  <a:pt x="3848" y="1239"/>
                </a:cubicBezTo>
                <a:cubicBezTo>
                  <a:pt x="3848" y="1239"/>
                  <a:pt x="3860" y="1227"/>
                  <a:pt x="3848" y="1210"/>
                </a:cubicBezTo>
                <a:cubicBezTo>
                  <a:pt x="3836" y="1198"/>
                  <a:pt x="3806" y="1174"/>
                  <a:pt x="3806" y="1174"/>
                </a:cubicBezTo>
                <a:cubicBezTo>
                  <a:pt x="3789" y="1150"/>
                  <a:pt x="3789" y="1150"/>
                  <a:pt x="3789" y="1150"/>
                </a:cubicBezTo>
                <a:cubicBezTo>
                  <a:pt x="3741" y="1156"/>
                  <a:pt x="3741" y="1156"/>
                  <a:pt x="3741" y="1156"/>
                </a:cubicBezTo>
                <a:cubicBezTo>
                  <a:pt x="3735" y="1186"/>
                  <a:pt x="3735" y="1186"/>
                  <a:pt x="3735" y="1186"/>
                </a:cubicBezTo>
                <a:cubicBezTo>
                  <a:pt x="3717" y="1186"/>
                  <a:pt x="3717" y="1186"/>
                  <a:pt x="3717" y="1186"/>
                </a:cubicBezTo>
                <a:cubicBezTo>
                  <a:pt x="3676" y="1174"/>
                  <a:pt x="3676" y="1174"/>
                  <a:pt x="3676" y="1174"/>
                </a:cubicBezTo>
                <a:cubicBezTo>
                  <a:pt x="3635" y="1186"/>
                  <a:pt x="3635" y="1186"/>
                  <a:pt x="3635" y="1186"/>
                </a:cubicBezTo>
                <a:cubicBezTo>
                  <a:pt x="3640" y="1215"/>
                  <a:pt x="3640" y="1215"/>
                  <a:pt x="3640" y="1215"/>
                </a:cubicBezTo>
                <a:cubicBezTo>
                  <a:pt x="3676" y="1251"/>
                  <a:pt x="3676" y="1251"/>
                  <a:pt x="3676" y="1251"/>
                </a:cubicBezTo>
                <a:cubicBezTo>
                  <a:pt x="3664" y="1287"/>
                  <a:pt x="3664" y="1287"/>
                  <a:pt x="3664" y="1287"/>
                </a:cubicBezTo>
                <a:cubicBezTo>
                  <a:pt x="3664" y="1287"/>
                  <a:pt x="3646" y="1304"/>
                  <a:pt x="3635" y="1299"/>
                </a:cubicBezTo>
                <a:cubicBezTo>
                  <a:pt x="3623" y="1293"/>
                  <a:pt x="3593" y="1269"/>
                  <a:pt x="3593" y="1269"/>
                </a:cubicBezTo>
                <a:cubicBezTo>
                  <a:pt x="3563" y="1269"/>
                  <a:pt x="3563" y="1269"/>
                  <a:pt x="3563" y="1269"/>
                </a:cubicBezTo>
                <a:cubicBezTo>
                  <a:pt x="3557" y="1304"/>
                  <a:pt x="3557" y="1304"/>
                  <a:pt x="3557" y="1304"/>
                </a:cubicBezTo>
                <a:cubicBezTo>
                  <a:pt x="3599" y="1328"/>
                  <a:pt x="3599" y="1328"/>
                  <a:pt x="3599" y="1328"/>
                </a:cubicBezTo>
                <a:cubicBezTo>
                  <a:pt x="3629" y="1346"/>
                  <a:pt x="3629" y="1346"/>
                  <a:pt x="3629" y="1346"/>
                </a:cubicBezTo>
                <a:cubicBezTo>
                  <a:pt x="3676" y="1358"/>
                  <a:pt x="3676" y="1358"/>
                  <a:pt x="3676" y="1358"/>
                </a:cubicBezTo>
                <a:cubicBezTo>
                  <a:pt x="3676" y="1358"/>
                  <a:pt x="3700" y="1393"/>
                  <a:pt x="3700" y="1405"/>
                </a:cubicBezTo>
                <a:cubicBezTo>
                  <a:pt x="3700" y="1417"/>
                  <a:pt x="3765" y="1435"/>
                  <a:pt x="3765" y="1435"/>
                </a:cubicBezTo>
                <a:close/>
                <a:moveTo>
                  <a:pt x="3445" y="1257"/>
                </a:moveTo>
                <a:lnTo>
                  <a:pt x="3445" y="1257"/>
                </a:lnTo>
                <a:cubicBezTo>
                  <a:pt x="3457" y="1215"/>
                  <a:pt x="3457" y="1215"/>
                  <a:pt x="3457" y="1215"/>
                </a:cubicBezTo>
                <a:cubicBezTo>
                  <a:pt x="3433" y="1192"/>
                  <a:pt x="3433" y="1192"/>
                  <a:pt x="3433" y="1192"/>
                </a:cubicBezTo>
                <a:cubicBezTo>
                  <a:pt x="3344" y="1180"/>
                  <a:pt x="3344" y="1180"/>
                  <a:pt x="3344" y="1180"/>
                </a:cubicBezTo>
                <a:cubicBezTo>
                  <a:pt x="3326" y="1204"/>
                  <a:pt x="3326" y="1204"/>
                  <a:pt x="3326" y="1204"/>
                </a:cubicBezTo>
                <a:cubicBezTo>
                  <a:pt x="3326" y="1204"/>
                  <a:pt x="3362" y="1233"/>
                  <a:pt x="3374" y="1239"/>
                </a:cubicBezTo>
                <a:cubicBezTo>
                  <a:pt x="3385" y="1239"/>
                  <a:pt x="3415" y="1281"/>
                  <a:pt x="3415" y="1281"/>
                </a:cubicBezTo>
                <a:lnTo>
                  <a:pt x="3445" y="1257"/>
                </a:lnTo>
                <a:close/>
                <a:moveTo>
                  <a:pt x="3261" y="1192"/>
                </a:moveTo>
                <a:lnTo>
                  <a:pt x="3261" y="1192"/>
                </a:lnTo>
                <a:cubicBezTo>
                  <a:pt x="3237" y="1210"/>
                  <a:pt x="3237" y="1210"/>
                  <a:pt x="3237" y="1210"/>
                </a:cubicBezTo>
                <a:cubicBezTo>
                  <a:pt x="3279" y="1215"/>
                  <a:pt x="3279" y="1215"/>
                  <a:pt x="3279" y="1215"/>
                </a:cubicBezTo>
                <a:cubicBezTo>
                  <a:pt x="3291" y="1186"/>
                  <a:pt x="3291" y="1186"/>
                  <a:pt x="3291" y="1186"/>
                </a:cubicBezTo>
                <a:lnTo>
                  <a:pt x="3261" y="1192"/>
                </a:lnTo>
                <a:close/>
                <a:moveTo>
                  <a:pt x="2982" y="670"/>
                </a:moveTo>
                <a:lnTo>
                  <a:pt x="2982" y="670"/>
                </a:lnTo>
                <a:cubicBezTo>
                  <a:pt x="3030" y="670"/>
                  <a:pt x="3030" y="670"/>
                  <a:pt x="3030" y="670"/>
                </a:cubicBezTo>
                <a:cubicBezTo>
                  <a:pt x="3101" y="670"/>
                  <a:pt x="3101" y="670"/>
                  <a:pt x="3101" y="670"/>
                </a:cubicBezTo>
                <a:cubicBezTo>
                  <a:pt x="3184" y="670"/>
                  <a:pt x="3184" y="670"/>
                  <a:pt x="3184" y="670"/>
                </a:cubicBezTo>
                <a:cubicBezTo>
                  <a:pt x="3184" y="670"/>
                  <a:pt x="3190" y="646"/>
                  <a:pt x="3172" y="640"/>
                </a:cubicBezTo>
                <a:cubicBezTo>
                  <a:pt x="3160" y="640"/>
                  <a:pt x="3119" y="623"/>
                  <a:pt x="3119" y="623"/>
                </a:cubicBezTo>
                <a:cubicBezTo>
                  <a:pt x="3065" y="629"/>
                  <a:pt x="3065" y="629"/>
                  <a:pt x="3065" y="629"/>
                </a:cubicBezTo>
                <a:cubicBezTo>
                  <a:pt x="3024" y="640"/>
                  <a:pt x="3024" y="640"/>
                  <a:pt x="3024" y="640"/>
                </a:cubicBezTo>
                <a:lnTo>
                  <a:pt x="2982" y="670"/>
                </a:lnTo>
                <a:close/>
                <a:moveTo>
                  <a:pt x="3036" y="800"/>
                </a:moveTo>
                <a:lnTo>
                  <a:pt x="3036" y="800"/>
                </a:lnTo>
                <a:cubicBezTo>
                  <a:pt x="3071" y="789"/>
                  <a:pt x="3071" y="789"/>
                  <a:pt x="3071" y="789"/>
                </a:cubicBezTo>
                <a:cubicBezTo>
                  <a:pt x="3131" y="783"/>
                  <a:pt x="3131" y="783"/>
                  <a:pt x="3131" y="783"/>
                </a:cubicBezTo>
                <a:cubicBezTo>
                  <a:pt x="3148" y="759"/>
                  <a:pt x="3148" y="759"/>
                  <a:pt x="3148" y="759"/>
                </a:cubicBezTo>
                <a:cubicBezTo>
                  <a:pt x="3119" y="735"/>
                  <a:pt x="3119" y="735"/>
                  <a:pt x="3119" y="735"/>
                </a:cubicBezTo>
                <a:cubicBezTo>
                  <a:pt x="3148" y="729"/>
                  <a:pt x="3148" y="729"/>
                  <a:pt x="3148" y="729"/>
                </a:cubicBezTo>
                <a:cubicBezTo>
                  <a:pt x="3166" y="706"/>
                  <a:pt x="3166" y="706"/>
                  <a:pt x="3166" y="706"/>
                </a:cubicBezTo>
                <a:cubicBezTo>
                  <a:pt x="3131" y="706"/>
                  <a:pt x="3131" y="706"/>
                  <a:pt x="3131" y="706"/>
                </a:cubicBezTo>
                <a:cubicBezTo>
                  <a:pt x="3059" y="706"/>
                  <a:pt x="3059" y="706"/>
                  <a:pt x="3059" y="706"/>
                </a:cubicBezTo>
                <a:cubicBezTo>
                  <a:pt x="3018" y="718"/>
                  <a:pt x="3018" y="718"/>
                  <a:pt x="3018" y="718"/>
                </a:cubicBezTo>
                <a:cubicBezTo>
                  <a:pt x="2976" y="741"/>
                  <a:pt x="2976" y="741"/>
                  <a:pt x="2976" y="741"/>
                </a:cubicBezTo>
                <a:cubicBezTo>
                  <a:pt x="3012" y="795"/>
                  <a:pt x="3012" y="795"/>
                  <a:pt x="3012" y="795"/>
                </a:cubicBezTo>
                <a:lnTo>
                  <a:pt x="3036" y="800"/>
                </a:lnTo>
                <a:close/>
                <a:moveTo>
                  <a:pt x="2941" y="747"/>
                </a:moveTo>
                <a:lnTo>
                  <a:pt x="2941" y="747"/>
                </a:lnTo>
                <a:cubicBezTo>
                  <a:pt x="2935" y="711"/>
                  <a:pt x="2935" y="711"/>
                  <a:pt x="2935" y="711"/>
                </a:cubicBezTo>
                <a:cubicBezTo>
                  <a:pt x="2887" y="694"/>
                  <a:pt x="2887" y="694"/>
                  <a:pt x="2887" y="694"/>
                </a:cubicBezTo>
                <a:cubicBezTo>
                  <a:pt x="2864" y="694"/>
                  <a:pt x="2864" y="694"/>
                  <a:pt x="2864" y="694"/>
                </a:cubicBezTo>
                <a:cubicBezTo>
                  <a:pt x="2876" y="723"/>
                  <a:pt x="2876" y="723"/>
                  <a:pt x="2876" y="723"/>
                </a:cubicBezTo>
                <a:cubicBezTo>
                  <a:pt x="2893" y="741"/>
                  <a:pt x="2893" y="741"/>
                  <a:pt x="2893" y="741"/>
                </a:cubicBezTo>
                <a:lnTo>
                  <a:pt x="2941" y="747"/>
                </a:lnTo>
                <a:close/>
                <a:moveTo>
                  <a:pt x="2881" y="889"/>
                </a:moveTo>
                <a:lnTo>
                  <a:pt x="2881" y="889"/>
                </a:lnTo>
                <a:cubicBezTo>
                  <a:pt x="2828" y="907"/>
                  <a:pt x="2828" y="907"/>
                  <a:pt x="2828" y="907"/>
                </a:cubicBezTo>
                <a:cubicBezTo>
                  <a:pt x="2799" y="949"/>
                  <a:pt x="2799" y="949"/>
                  <a:pt x="2799" y="949"/>
                </a:cubicBezTo>
                <a:cubicBezTo>
                  <a:pt x="2769" y="972"/>
                  <a:pt x="2769" y="972"/>
                  <a:pt x="2769" y="972"/>
                </a:cubicBezTo>
                <a:cubicBezTo>
                  <a:pt x="2739" y="1008"/>
                  <a:pt x="2739" y="1008"/>
                  <a:pt x="2739" y="1008"/>
                </a:cubicBezTo>
                <a:cubicBezTo>
                  <a:pt x="2745" y="1038"/>
                  <a:pt x="2745" y="1038"/>
                  <a:pt x="2745" y="1038"/>
                </a:cubicBezTo>
                <a:cubicBezTo>
                  <a:pt x="2804" y="1044"/>
                  <a:pt x="2804" y="1044"/>
                  <a:pt x="2804" y="1044"/>
                </a:cubicBezTo>
                <a:cubicBezTo>
                  <a:pt x="2864" y="1055"/>
                  <a:pt x="2864" y="1055"/>
                  <a:pt x="2864" y="1055"/>
                </a:cubicBezTo>
                <a:cubicBezTo>
                  <a:pt x="2911" y="1050"/>
                  <a:pt x="2911" y="1050"/>
                  <a:pt x="2911" y="1050"/>
                </a:cubicBezTo>
                <a:cubicBezTo>
                  <a:pt x="2953" y="1032"/>
                  <a:pt x="2953" y="1032"/>
                  <a:pt x="2953" y="1032"/>
                </a:cubicBezTo>
                <a:cubicBezTo>
                  <a:pt x="3030" y="1044"/>
                  <a:pt x="3030" y="1044"/>
                  <a:pt x="3030" y="1044"/>
                </a:cubicBezTo>
                <a:cubicBezTo>
                  <a:pt x="3077" y="1044"/>
                  <a:pt x="3077" y="1044"/>
                  <a:pt x="3077" y="1044"/>
                </a:cubicBezTo>
                <a:cubicBezTo>
                  <a:pt x="3059" y="1061"/>
                  <a:pt x="3018" y="1061"/>
                  <a:pt x="3018" y="1061"/>
                </a:cubicBezTo>
                <a:cubicBezTo>
                  <a:pt x="2965" y="1061"/>
                  <a:pt x="2965" y="1061"/>
                  <a:pt x="2965" y="1061"/>
                </a:cubicBezTo>
                <a:cubicBezTo>
                  <a:pt x="2929" y="1079"/>
                  <a:pt x="2929" y="1079"/>
                  <a:pt x="2929" y="1079"/>
                </a:cubicBezTo>
                <a:cubicBezTo>
                  <a:pt x="2935" y="1109"/>
                  <a:pt x="2935" y="1109"/>
                  <a:pt x="2935" y="1109"/>
                </a:cubicBezTo>
                <a:cubicBezTo>
                  <a:pt x="2965" y="1121"/>
                  <a:pt x="2965" y="1121"/>
                  <a:pt x="2965" y="1121"/>
                </a:cubicBezTo>
                <a:cubicBezTo>
                  <a:pt x="3036" y="1121"/>
                  <a:pt x="3036" y="1121"/>
                  <a:pt x="3036" y="1121"/>
                </a:cubicBezTo>
                <a:cubicBezTo>
                  <a:pt x="3107" y="1097"/>
                  <a:pt x="3107" y="1097"/>
                  <a:pt x="3107" y="1097"/>
                </a:cubicBezTo>
                <a:cubicBezTo>
                  <a:pt x="3154" y="1061"/>
                  <a:pt x="3154" y="1061"/>
                  <a:pt x="3154" y="1061"/>
                </a:cubicBezTo>
                <a:cubicBezTo>
                  <a:pt x="3208" y="1055"/>
                  <a:pt x="3208" y="1055"/>
                  <a:pt x="3208" y="1055"/>
                </a:cubicBezTo>
                <a:cubicBezTo>
                  <a:pt x="3273" y="1055"/>
                  <a:pt x="3273" y="1055"/>
                  <a:pt x="3273" y="1055"/>
                </a:cubicBezTo>
                <a:cubicBezTo>
                  <a:pt x="3344" y="1055"/>
                  <a:pt x="3344" y="1055"/>
                  <a:pt x="3344" y="1055"/>
                </a:cubicBezTo>
                <a:cubicBezTo>
                  <a:pt x="3368" y="1026"/>
                  <a:pt x="3368" y="1026"/>
                  <a:pt x="3368" y="1026"/>
                </a:cubicBezTo>
                <a:cubicBezTo>
                  <a:pt x="3385" y="961"/>
                  <a:pt x="3385" y="961"/>
                  <a:pt x="3385" y="961"/>
                </a:cubicBezTo>
                <a:cubicBezTo>
                  <a:pt x="3362" y="943"/>
                  <a:pt x="3362" y="943"/>
                  <a:pt x="3362" y="943"/>
                </a:cubicBezTo>
                <a:cubicBezTo>
                  <a:pt x="3332" y="943"/>
                  <a:pt x="3332" y="943"/>
                  <a:pt x="3332" y="943"/>
                </a:cubicBezTo>
                <a:cubicBezTo>
                  <a:pt x="3326" y="966"/>
                  <a:pt x="3326" y="966"/>
                  <a:pt x="3326" y="966"/>
                </a:cubicBezTo>
                <a:cubicBezTo>
                  <a:pt x="3285" y="955"/>
                  <a:pt x="3285" y="955"/>
                  <a:pt x="3285" y="955"/>
                </a:cubicBezTo>
                <a:cubicBezTo>
                  <a:pt x="3237" y="913"/>
                  <a:pt x="3237" y="913"/>
                  <a:pt x="3237" y="913"/>
                </a:cubicBezTo>
                <a:cubicBezTo>
                  <a:pt x="3237" y="884"/>
                  <a:pt x="3237" y="884"/>
                  <a:pt x="3237" y="884"/>
                </a:cubicBezTo>
                <a:cubicBezTo>
                  <a:pt x="3219" y="854"/>
                  <a:pt x="3219" y="854"/>
                  <a:pt x="3219" y="854"/>
                </a:cubicBezTo>
                <a:cubicBezTo>
                  <a:pt x="3178" y="854"/>
                  <a:pt x="3178" y="854"/>
                  <a:pt x="3178" y="854"/>
                </a:cubicBezTo>
                <a:cubicBezTo>
                  <a:pt x="3160" y="872"/>
                  <a:pt x="3160" y="872"/>
                  <a:pt x="3160" y="872"/>
                </a:cubicBezTo>
                <a:cubicBezTo>
                  <a:pt x="3131" y="877"/>
                  <a:pt x="3131" y="877"/>
                  <a:pt x="3131" y="877"/>
                </a:cubicBezTo>
                <a:cubicBezTo>
                  <a:pt x="3131" y="901"/>
                  <a:pt x="3131" y="901"/>
                  <a:pt x="3131" y="901"/>
                </a:cubicBezTo>
                <a:cubicBezTo>
                  <a:pt x="3166" y="925"/>
                  <a:pt x="3166" y="925"/>
                  <a:pt x="3166" y="925"/>
                </a:cubicBezTo>
                <a:cubicBezTo>
                  <a:pt x="3166" y="949"/>
                  <a:pt x="3160" y="966"/>
                  <a:pt x="3160" y="966"/>
                </a:cubicBezTo>
                <a:cubicBezTo>
                  <a:pt x="3202" y="972"/>
                  <a:pt x="3202" y="972"/>
                  <a:pt x="3202" y="972"/>
                </a:cubicBezTo>
                <a:cubicBezTo>
                  <a:pt x="3202" y="972"/>
                  <a:pt x="3213" y="996"/>
                  <a:pt x="3202" y="996"/>
                </a:cubicBezTo>
                <a:cubicBezTo>
                  <a:pt x="3190" y="1002"/>
                  <a:pt x="3166" y="1002"/>
                  <a:pt x="3166" y="1002"/>
                </a:cubicBezTo>
                <a:cubicBezTo>
                  <a:pt x="3107" y="1002"/>
                  <a:pt x="3107" y="1002"/>
                  <a:pt x="3107" y="1002"/>
                </a:cubicBezTo>
                <a:cubicBezTo>
                  <a:pt x="3071" y="978"/>
                  <a:pt x="3071" y="978"/>
                  <a:pt x="3071" y="978"/>
                </a:cubicBezTo>
                <a:cubicBezTo>
                  <a:pt x="3036" y="931"/>
                  <a:pt x="3036" y="931"/>
                  <a:pt x="3036" y="931"/>
                </a:cubicBezTo>
                <a:cubicBezTo>
                  <a:pt x="2988" y="913"/>
                  <a:pt x="2988" y="913"/>
                  <a:pt x="2988" y="913"/>
                </a:cubicBezTo>
                <a:cubicBezTo>
                  <a:pt x="2953" y="913"/>
                  <a:pt x="2953" y="913"/>
                  <a:pt x="2953" y="913"/>
                </a:cubicBezTo>
                <a:cubicBezTo>
                  <a:pt x="2911" y="895"/>
                  <a:pt x="2911" y="895"/>
                  <a:pt x="2911" y="895"/>
                </a:cubicBezTo>
                <a:lnTo>
                  <a:pt x="2881" y="889"/>
                </a:lnTo>
                <a:close/>
                <a:moveTo>
                  <a:pt x="2899" y="836"/>
                </a:moveTo>
                <a:lnTo>
                  <a:pt x="2899" y="836"/>
                </a:lnTo>
                <a:cubicBezTo>
                  <a:pt x="2905" y="860"/>
                  <a:pt x="2905" y="860"/>
                  <a:pt x="2905" y="860"/>
                </a:cubicBezTo>
                <a:cubicBezTo>
                  <a:pt x="2965" y="866"/>
                  <a:pt x="2965" y="866"/>
                  <a:pt x="2965" y="866"/>
                </a:cubicBezTo>
                <a:cubicBezTo>
                  <a:pt x="2965" y="836"/>
                  <a:pt x="2965" y="836"/>
                  <a:pt x="2965" y="836"/>
                </a:cubicBezTo>
                <a:cubicBezTo>
                  <a:pt x="2965" y="836"/>
                  <a:pt x="2899" y="848"/>
                  <a:pt x="2899" y="836"/>
                </a:cubicBezTo>
                <a:close/>
                <a:moveTo>
                  <a:pt x="2668" y="955"/>
                </a:moveTo>
                <a:lnTo>
                  <a:pt x="2668" y="955"/>
                </a:lnTo>
                <a:cubicBezTo>
                  <a:pt x="2644" y="990"/>
                  <a:pt x="2644" y="990"/>
                  <a:pt x="2644" y="990"/>
                </a:cubicBezTo>
                <a:cubicBezTo>
                  <a:pt x="2698" y="1002"/>
                  <a:pt x="2698" y="1002"/>
                  <a:pt x="2698" y="1002"/>
                </a:cubicBezTo>
                <a:cubicBezTo>
                  <a:pt x="2721" y="943"/>
                  <a:pt x="2721" y="943"/>
                  <a:pt x="2721" y="943"/>
                </a:cubicBezTo>
                <a:lnTo>
                  <a:pt x="2668" y="955"/>
                </a:lnTo>
                <a:close/>
                <a:moveTo>
                  <a:pt x="2763" y="884"/>
                </a:moveTo>
                <a:lnTo>
                  <a:pt x="2763" y="884"/>
                </a:lnTo>
                <a:cubicBezTo>
                  <a:pt x="2810" y="872"/>
                  <a:pt x="2810" y="872"/>
                  <a:pt x="2810" y="872"/>
                </a:cubicBezTo>
                <a:cubicBezTo>
                  <a:pt x="2822" y="812"/>
                  <a:pt x="2822" y="812"/>
                  <a:pt x="2822" y="812"/>
                </a:cubicBezTo>
                <a:cubicBezTo>
                  <a:pt x="2840" y="777"/>
                  <a:pt x="2840" y="777"/>
                  <a:pt x="2840" y="777"/>
                </a:cubicBezTo>
                <a:cubicBezTo>
                  <a:pt x="2781" y="765"/>
                  <a:pt x="2781" y="765"/>
                  <a:pt x="2781" y="765"/>
                </a:cubicBezTo>
                <a:cubicBezTo>
                  <a:pt x="2745" y="795"/>
                  <a:pt x="2745" y="795"/>
                  <a:pt x="2745" y="795"/>
                </a:cubicBezTo>
                <a:cubicBezTo>
                  <a:pt x="2680" y="795"/>
                  <a:pt x="2680" y="795"/>
                  <a:pt x="2680" y="795"/>
                </a:cubicBezTo>
                <a:cubicBezTo>
                  <a:pt x="2638" y="789"/>
                  <a:pt x="2638" y="789"/>
                  <a:pt x="2638" y="789"/>
                </a:cubicBezTo>
                <a:cubicBezTo>
                  <a:pt x="2638" y="789"/>
                  <a:pt x="2609" y="836"/>
                  <a:pt x="2597" y="848"/>
                </a:cubicBezTo>
                <a:cubicBezTo>
                  <a:pt x="2591" y="860"/>
                  <a:pt x="2555" y="889"/>
                  <a:pt x="2555" y="889"/>
                </a:cubicBezTo>
                <a:cubicBezTo>
                  <a:pt x="2502" y="889"/>
                  <a:pt x="2502" y="889"/>
                  <a:pt x="2502" y="889"/>
                </a:cubicBezTo>
                <a:cubicBezTo>
                  <a:pt x="2455" y="913"/>
                  <a:pt x="2455" y="913"/>
                  <a:pt x="2455" y="913"/>
                </a:cubicBezTo>
                <a:cubicBezTo>
                  <a:pt x="2478" y="949"/>
                  <a:pt x="2478" y="949"/>
                  <a:pt x="2478" y="949"/>
                </a:cubicBezTo>
                <a:cubicBezTo>
                  <a:pt x="2532" y="966"/>
                  <a:pt x="2532" y="966"/>
                  <a:pt x="2532" y="966"/>
                </a:cubicBezTo>
                <a:cubicBezTo>
                  <a:pt x="2555" y="937"/>
                  <a:pt x="2555" y="937"/>
                  <a:pt x="2555" y="937"/>
                </a:cubicBezTo>
                <a:cubicBezTo>
                  <a:pt x="2591" y="961"/>
                  <a:pt x="2591" y="961"/>
                  <a:pt x="2591" y="961"/>
                </a:cubicBezTo>
                <a:cubicBezTo>
                  <a:pt x="2621" y="943"/>
                  <a:pt x="2621" y="943"/>
                  <a:pt x="2621" y="943"/>
                </a:cubicBezTo>
                <a:cubicBezTo>
                  <a:pt x="2626" y="919"/>
                  <a:pt x="2626" y="919"/>
                  <a:pt x="2626" y="919"/>
                </a:cubicBezTo>
                <a:cubicBezTo>
                  <a:pt x="2662" y="919"/>
                  <a:pt x="2662" y="919"/>
                  <a:pt x="2662" y="919"/>
                </a:cubicBezTo>
                <a:cubicBezTo>
                  <a:pt x="2674" y="884"/>
                  <a:pt x="2674" y="884"/>
                  <a:pt x="2674" y="884"/>
                </a:cubicBezTo>
                <a:cubicBezTo>
                  <a:pt x="2710" y="860"/>
                  <a:pt x="2710" y="860"/>
                  <a:pt x="2710" y="860"/>
                </a:cubicBezTo>
                <a:cubicBezTo>
                  <a:pt x="2733" y="895"/>
                  <a:pt x="2733" y="895"/>
                  <a:pt x="2733" y="895"/>
                </a:cubicBezTo>
                <a:lnTo>
                  <a:pt x="2763" y="884"/>
                </a:lnTo>
                <a:close/>
                <a:moveTo>
                  <a:pt x="2799" y="1631"/>
                </a:moveTo>
                <a:lnTo>
                  <a:pt x="2799" y="1631"/>
                </a:lnTo>
                <a:cubicBezTo>
                  <a:pt x="2876" y="1636"/>
                  <a:pt x="2876" y="1636"/>
                  <a:pt x="2876" y="1636"/>
                </a:cubicBezTo>
                <a:cubicBezTo>
                  <a:pt x="2935" y="1636"/>
                  <a:pt x="2935" y="1636"/>
                  <a:pt x="2935" y="1636"/>
                </a:cubicBezTo>
                <a:cubicBezTo>
                  <a:pt x="2965" y="1690"/>
                  <a:pt x="2965" y="1690"/>
                  <a:pt x="2965" y="1690"/>
                </a:cubicBezTo>
                <a:cubicBezTo>
                  <a:pt x="3006" y="1714"/>
                  <a:pt x="3006" y="1714"/>
                  <a:pt x="3006" y="1714"/>
                </a:cubicBezTo>
                <a:cubicBezTo>
                  <a:pt x="3083" y="1714"/>
                  <a:pt x="3083" y="1714"/>
                  <a:pt x="3083" y="1714"/>
                </a:cubicBezTo>
                <a:cubicBezTo>
                  <a:pt x="3154" y="1708"/>
                  <a:pt x="3154" y="1708"/>
                  <a:pt x="3154" y="1708"/>
                </a:cubicBezTo>
                <a:cubicBezTo>
                  <a:pt x="3202" y="1684"/>
                  <a:pt x="3202" y="1684"/>
                  <a:pt x="3202" y="1684"/>
                </a:cubicBezTo>
                <a:cubicBezTo>
                  <a:pt x="3255" y="1666"/>
                  <a:pt x="3255" y="1666"/>
                  <a:pt x="3255" y="1666"/>
                </a:cubicBezTo>
                <a:cubicBezTo>
                  <a:pt x="3302" y="1642"/>
                  <a:pt x="3302" y="1642"/>
                  <a:pt x="3302" y="1642"/>
                </a:cubicBezTo>
                <a:cubicBezTo>
                  <a:pt x="3332" y="1625"/>
                  <a:pt x="3332" y="1625"/>
                  <a:pt x="3332" y="1625"/>
                </a:cubicBezTo>
                <a:cubicBezTo>
                  <a:pt x="3356" y="1642"/>
                  <a:pt x="3356" y="1642"/>
                  <a:pt x="3356" y="1642"/>
                </a:cubicBezTo>
                <a:cubicBezTo>
                  <a:pt x="3385" y="1636"/>
                  <a:pt x="3385" y="1636"/>
                  <a:pt x="3385" y="1636"/>
                </a:cubicBezTo>
                <a:cubicBezTo>
                  <a:pt x="3468" y="1678"/>
                  <a:pt x="3468" y="1678"/>
                  <a:pt x="3468" y="1678"/>
                </a:cubicBezTo>
                <a:cubicBezTo>
                  <a:pt x="3522" y="1678"/>
                  <a:pt x="3522" y="1678"/>
                  <a:pt x="3522" y="1678"/>
                </a:cubicBezTo>
                <a:cubicBezTo>
                  <a:pt x="3569" y="1672"/>
                  <a:pt x="3569" y="1672"/>
                  <a:pt x="3569" y="1672"/>
                </a:cubicBezTo>
                <a:cubicBezTo>
                  <a:pt x="3587" y="1636"/>
                  <a:pt x="3587" y="1636"/>
                  <a:pt x="3587" y="1636"/>
                </a:cubicBezTo>
                <a:cubicBezTo>
                  <a:pt x="3551" y="1607"/>
                  <a:pt x="3551" y="1607"/>
                  <a:pt x="3551" y="1607"/>
                </a:cubicBezTo>
                <a:cubicBezTo>
                  <a:pt x="3581" y="1601"/>
                  <a:pt x="3581" y="1601"/>
                  <a:pt x="3581" y="1601"/>
                </a:cubicBezTo>
                <a:cubicBezTo>
                  <a:pt x="3629" y="1595"/>
                  <a:pt x="3629" y="1595"/>
                  <a:pt x="3629" y="1595"/>
                </a:cubicBezTo>
                <a:cubicBezTo>
                  <a:pt x="3640" y="1571"/>
                  <a:pt x="3640" y="1571"/>
                  <a:pt x="3640" y="1571"/>
                </a:cubicBezTo>
                <a:cubicBezTo>
                  <a:pt x="3593" y="1542"/>
                  <a:pt x="3593" y="1542"/>
                  <a:pt x="3593" y="1542"/>
                </a:cubicBezTo>
                <a:cubicBezTo>
                  <a:pt x="3498" y="1506"/>
                  <a:pt x="3498" y="1506"/>
                  <a:pt x="3498" y="1506"/>
                </a:cubicBezTo>
                <a:cubicBezTo>
                  <a:pt x="3451" y="1459"/>
                  <a:pt x="3451" y="1459"/>
                  <a:pt x="3451" y="1459"/>
                </a:cubicBezTo>
                <a:cubicBezTo>
                  <a:pt x="3462" y="1411"/>
                  <a:pt x="3462" y="1411"/>
                  <a:pt x="3462" y="1411"/>
                </a:cubicBezTo>
                <a:cubicBezTo>
                  <a:pt x="3415" y="1382"/>
                  <a:pt x="3415" y="1382"/>
                  <a:pt x="3415" y="1382"/>
                </a:cubicBezTo>
                <a:cubicBezTo>
                  <a:pt x="3409" y="1316"/>
                  <a:pt x="3409" y="1316"/>
                  <a:pt x="3409" y="1316"/>
                </a:cubicBezTo>
                <a:cubicBezTo>
                  <a:pt x="3374" y="1269"/>
                  <a:pt x="3374" y="1269"/>
                  <a:pt x="3374" y="1269"/>
                </a:cubicBezTo>
                <a:cubicBezTo>
                  <a:pt x="3314" y="1245"/>
                  <a:pt x="3314" y="1245"/>
                  <a:pt x="3314" y="1245"/>
                </a:cubicBezTo>
                <a:cubicBezTo>
                  <a:pt x="3261" y="1245"/>
                  <a:pt x="3261" y="1245"/>
                  <a:pt x="3261" y="1245"/>
                </a:cubicBezTo>
                <a:cubicBezTo>
                  <a:pt x="3261" y="1293"/>
                  <a:pt x="3261" y="1293"/>
                  <a:pt x="3261" y="1293"/>
                </a:cubicBezTo>
                <a:cubicBezTo>
                  <a:pt x="3267" y="1328"/>
                  <a:pt x="3267" y="1328"/>
                  <a:pt x="3267" y="1328"/>
                </a:cubicBezTo>
                <a:cubicBezTo>
                  <a:pt x="3297" y="1376"/>
                  <a:pt x="3297" y="1376"/>
                  <a:pt x="3297" y="1376"/>
                </a:cubicBezTo>
                <a:cubicBezTo>
                  <a:pt x="3279" y="1393"/>
                  <a:pt x="3279" y="1393"/>
                  <a:pt x="3279" y="1393"/>
                </a:cubicBezTo>
                <a:cubicBezTo>
                  <a:pt x="3255" y="1393"/>
                  <a:pt x="3255" y="1393"/>
                  <a:pt x="3255" y="1393"/>
                </a:cubicBezTo>
                <a:cubicBezTo>
                  <a:pt x="3231" y="1370"/>
                  <a:pt x="3231" y="1370"/>
                  <a:pt x="3231" y="1370"/>
                </a:cubicBezTo>
                <a:cubicBezTo>
                  <a:pt x="3225" y="1340"/>
                  <a:pt x="3225" y="1340"/>
                  <a:pt x="3225" y="1340"/>
                </a:cubicBezTo>
                <a:cubicBezTo>
                  <a:pt x="3213" y="1310"/>
                  <a:pt x="3213" y="1310"/>
                  <a:pt x="3213" y="1310"/>
                </a:cubicBezTo>
                <a:cubicBezTo>
                  <a:pt x="3172" y="1263"/>
                  <a:pt x="3172" y="1263"/>
                  <a:pt x="3172" y="1263"/>
                </a:cubicBezTo>
                <a:cubicBezTo>
                  <a:pt x="3125" y="1263"/>
                  <a:pt x="3125" y="1263"/>
                  <a:pt x="3125" y="1263"/>
                </a:cubicBezTo>
                <a:cubicBezTo>
                  <a:pt x="3136" y="1293"/>
                  <a:pt x="3136" y="1293"/>
                  <a:pt x="3136" y="1293"/>
                </a:cubicBezTo>
                <a:cubicBezTo>
                  <a:pt x="3154" y="1316"/>
                  <a:pt x="3154" y="1316"/>
                  <a:pt x="3154" y="1316"/>
                </a:cubicBezTo>
                <a:cubicBezTo>
                  <a:pt x="3107" y="1316"/>
                  <a:pt x="3107" y="1316"/>
                  <a:pt x="3107" y="1316"/>
                </a:cubicBezTo>
                <a:cubicBezTo>
                  <a:pt x="3107" y="1340"/>
                  <a:pt x="3107" y="1340"/>
                  <a:pt x="3107" y="1340"/>
                </a:cubicBezTo>
                <a:cubicBezTo>
                  <a:pt x="3065" y="1346"/>
                  <a:pt x="3065" y="1346"/>
                  <a:pt x="3065" y="1346"/>
                </a:cubicBezTo>
                <a:cubicBezTo>
                  <a:pt x="3071" y="1322"/>
                  <a:pt x="3071" y="1322"/>
                  <a:pt x="3071" y="1322"/>
                </a:cubicBezTo>
                <a:cubicBezTo>
                  <a:pt x="3083" y="1287"/>
                  <a:pt x="3083" y="1287"/>
                  <a:pt x="3083" y="1287"/>
                </a:cubicBezTo>
                <a:cubicBezTo>
                  <a:pt x="3047" y="1287"/>
                  <a:pt x="3047" y="1287"/>
                  <a:pt x="3047" y="1287"/>
                </a:cubicBezTo>
                <a:cubicBezTo>
                  <a:pt x="3006" y="1269"/>
                  <a:pt x="3006" y="1269"/>
                  <a:pt x="3006" y="1269"/>
                </a:cubicBezTo>
                <a:cubicBezTo>
                  <a:pt x="2965" y="1275"/>
                  <a:pt x="2965" y="1275"/>
                  <a:pt x="2965" y="1275"/>
                </a:cubicBezTo>
                <a:cubicBezTo>
                  <a:pt x="2958" y="1304"/>
                  <a:pt x="2958" y="1304"/>
                  <a:pt x="2958" y="1304"/>
                </a:cubicBezTo>
                <a:cubicBezTo>
                  <a:pt x="2923" y="1299"/>
                  <a:pt x="2923" y="1299"/>
                  <a:pt x="2923" y="1299"/>
                </a:cubicBezTo>
                <a:cubicBezTo>
                  <a:pt x="2935" y="1281"/>
                  <a:pt x="2935" y="1281"/>
                  <a:pt x="2935" y="1281"/>
                </a:cubicBezTo>
                <a:cubicBezTo>
                  <a:pt x="2923" y="1239"/>
                  <a:pt x="2923" y="1239"/>
                  <a:pt x="2923" y="1239"/>
                </a:cubicBezTo>
                <a:cubicBezTo>
                  <a:pt x="2899" y="1233"/>
                  <a:pt x="2899" y="1233"/>
                  <a:pt x="2899" y="1233"/>
                </a:cubicBezTo>
                <a:cubicBezTo>
                  <a:pt x="2852" y="1233"/>
                  <a:pt x="2852" y="1233"/>
                  <a:pt x="2852" y="1233"/>
                </a:cubicBezTo>
                <a:cubicBezTo>
                  <a:pt x="2816" y="1263"/>
                  <a:pt x="2816" y="1263"/>
                  <a:pt x="2816" y="1263"/>
                </a:cubicBezTo>
                <a:cubicBezTo>
                  <a:pt x="2781" y="1275"/>
                  <a:pt x="2781" y="1275"/>
                  <a:pt x="2781" y="1275"/>
                </a:cubicBezTo>
                <a:cubicBezTo>
                  <a:pt x="2733" y="1287"/>
                  <a:pt x="2733" y="1287"/>
                  <a:pt x="2733" y="1287"/>
                </a:cubicBezTo>
                <a:cubicBezTo>
                  <a:pt x="2698" y="1310"/>
                  <a:pt x="2698" y="1310"/>
                  <a:pt x="2698" y="1310"/>
                </a:cubicBezTo>
                <a:cubicBezTo>
                  <a:pt x="2704" y="1352"/>
                  <a:pt x="2704" y="1352"/>
                  <a:pt x="2704" y="1352"/>
                </a:cubicBezTo>
                <a:cubicBezTo>
                  <a:pt x="2656" y="1382"/>
                  <a:pt x="2656" y="1382"/>
                  <a:pt x="2656" y="1382"/>
                </a:cubicBezTo>
                <a:cubicBezTo>
                  <a:pt x="2656" y="1405"/>
                  <a:pt x="2656" y="1405"/>
                  <a:pt x="2656" y="1405"/>
                </a:cubicBezTo>
                <a:cubicBezTo>
                  <a:pt x="2692" y="1405"/>
                  <a:pt x="2692" y="1405"/>
                  <a:pt x="2692" y="1405"/>
                </a:cubicBezTo>
                <a:cubicBezTo>
                  <a:pt x="2715" y="1423"/>
                  <a:pt x="2715" y="1423"/>
                  <a:pt x="2715" y="1423"/>
                </a:cubicBezTo>
                <a:cubicBezTo>
                  <a:pt x="2757" y="1411"/>
                  <a:pt x="2757" y="1411"/>
                  <a:pt x="2757" y="1411"/>
                </a:cubicBezTo>
                <a:cubicBezTo>
                  <a:pt x="2810" y="1405"/>
                  <a:pt x="2810" y="1405"/>
                  <a:pt x="2810" y="1405"/>
                </a:cubicBezTo>
                <a:cubicBezTo>
                  <a:pt x="2846" y="1429"/>
                  <a:pt x="2846" y="1429"/>
                  <a:pt x="2846" y="1429"/>
                </a:cubicBezTo>
                <a:cubicBezTo>
                  <a:pt x="2792" y="1447"/>
                  <a:pt x="2792" y="1447"/>
                  <a:pt x="2792" y="1447"/>
                </a:cubicBezTo>
                <a:cubicBezTo>
                  <a:pt x="2745" y="1459"/>
                  <a:pt x="2745" y="1459"/>
                  <a:pt x="2745" y="1459"/>
                </a:cubicBezTo>
                <a:cubicBezTo>
                  <a:pt x="2721" y="1482"/>
                  <a:pt x="2721" y="1482"/>
                  <a:pt x="2721" y="1482"/>
                </a:cubicBezTo>
                <a:cubicBezTo>
                  <a:pt x="2787" y="1506"/>
                  <a:pt x="2787" y="1506"/>
                  <a:pt x="2787" y="1506"/>
                </a:cubicBezTo>
                <a:cubicBezTo>
                  <a:pt x="2846" y="1506"/>
                  <a:pt x="2846" y="1506"/>
                  <a:pt x="2846" y="1506"/>
                </a:cubicBezTo>
                <a:cubicBezTo>
                  <a:pt x="2917" y="1500"/>
                  <a:pt x="2917" y="1500"/>
                  <a:pt x="2917" y="1500"/>
                </a:cubicBezTo>
                <a:cubicBezTo>
                  <a:pt x="2976" y="1500"/>
                  <a:pt x="2976" y="1500"/>
                  <a:pt x="2976" y="1500"/>
                </a:cubicBezTo>
                <a:cubicBezTo>
                  <a:pt x="2976" y="1500"/>
                  <a:pt x="3012" y="1518"/>
                  <a:pt x="3024" y="1518"/>
                </a:cubicBezTo>
                <a:cubicBezTo>
                  <a:pt x="3036" y="1524"/>
                  <a:pt x="3018" y="1548"/>
                  <a:pt x="3018" y="1548"/>
                </a:cubicBezTo>
                <a:cubicBezTo>
                  <a:pt x="2917" y="1548"/>
                  <a:pt x="2917" y="1548"/>
                  <a:pt x="2917" y="1548"/>
                </a:cubicBezTo>
                <a:cubicBezTo>
                  <a:pt x="2828" y="1548"/>
                  <a:pt x="2828" y="1548"/>
                  <a:pt x="2828" y="1548"/>
                </a:cubicBezTo>
                <a:cubicBezTo>
                  <a:pt x="2763" y="1571"/>
                  <a:pt x="2763" y="1571"/>
                  <a:pt x="2763" y="1571"/>
                </a:cubicBezTo>
                <a:lnTo>
                  <a:pt x="2799" y="1631"/>
                </a:lnTo>
                <a:close/>
                <a:moveTo>
                  <a:pt x="3279" y="1743"/>
                </a:moveTo>
                <a:lnTo>
                  <a:pt x="3279" y="1743"/>
                </a:lnTo>
                <a:cubicBezTo>
                  <a:pt x="3326" y="1720"/>
                  <a:pt x="3326" y="1720"/>
                  <a:pt x="3326" y="1720"/>
                </a:cubicBezTo>
                <a:cubicBezTo>
                  <a:pt x="3368" y="1714"/>
                  <a:pt x="3368" y="1714"/>
                  <a:pt x="3368" y="1714"/>
                </a:cubicBezTo>
                <a:cubicBezTo>
                  <a:pt x="3374" y="1672"/>
                  <a:pt x="3374" y="1672"/>
                  <a:pt x="3374" y="1672"/>
                </a:cubicBezTo>
                <a:cubicBezTo>
                  <a:pt x="3297" y="1696"/>
                  <a:pt x="3297" y="1696"/>
                  <a:pt x="3297" y="1696"/>
                </a:cubicBezTo>
                <a:cubicBezTo>
                  <a:pt x="3219" y="1731"/>
                  <a:pt x="3219" y="1731"/>
                  <a:pt x="3219" y="1731"/>
                </a:cubicBezTo>
                <a:lnTo>
                  <a:pt x="3279" y="1743"/>
                </a:lnTo>
                <a:close/>
                <a:moveTo>
                  <a:pt x="2484" y="1435"/>
                </a:moveTo>
                <a:lnTo>
                  <a:pt x="2484" y="1435"/>
                </a:lnTo>
                <a:cubicBezTo>
                  <a:pt x="2544" y="1435"/>
                  <a:pt x="2544" y="1435"/>
                  <a:pt x="2544" y="1435"/>
                </a:cubicBezTo>
                <a:cubicBezTo>
                  <a:pt x="2579" y="1405"/>
                  <a:pt x="2579" y="1405"/>
                  <a:pt x="2579" y="1405"/>
                </a:cubicBezTo>
                <a:cubicBezTo>
                  <a:pt x="2591" y="1352"/>
                  <a:pt x="2591" y="1352"/>
                  <a:pt x="2591" y="1352"/>
                </a:cubicBezTo>
                <a:cubicBezTo>
                  <a:pt x="2591" y="1352"/>
                  <a:pt x="2644" y="1328"/>
                  <a:pt x="2644" y="1316"/>
                </a:cubicBezTo>
                <a:cubicBezTo>
                  <a:pt x="2650" y="1304"/>
                  <a:pt x="2686" y="1281"/>
                  <a:pt x="2686" y="1281"/>
                </a:cubicBezTo>
                <a:cubicBezTo>
                  <a:pt x="2787" y="1239"/>
                  <a:pt x="2787" y="1239"/>
                  <a:pt x="2787" y="1239"/>
                </a:cubicBezTo>
                <a:cubicBezTo>
                  <a:pt x="2852" y="1221"/>
                  <a:pt x="2852" y="1221"/>
                  <a:pt x="2852" y="1221"/>
                </a:cubicBezTo>
                <a:cubicBezTo>
                  <a:pt x="2846" y="1186"/>
                  <a:pt x="2846" y="1186"/>
                  <a:pt x="2846" y="1186"/>
                </a:cubicBezTo>
                <a:cubicBezTo>
                  <a:pt x="2763" y="1138"/>
                  <a:pt x="2763" y="1138"/>
                  <a:pt x="2763" y="1138"/>
                </a:cubicBezTo>
                <a:cubicBezTo>
                  <a:pt x="2721" y="1132"/>
                  <a:pt x="2721" y="1132"/>
                  <a:pt x="2721" y="1132"/>
                </a:cubicBezTo>
                <a:cubicBezTo>
                  <a:pt x="2662" y="1156"/>
                  <a:pt x="2662" y="1156"/>
                  <a:pt x="2662" y="1156"/>
                </a:cubicBezTo>
                <a:cubicBezTo>
                  <a:pt x="2603" y="1132"/>
                  <a:pt x="2603" y="1132"/>
                  <a:pt x="2603" y="1132"/>
                </a:cubicBezTo>
                <a:cubicBezTo>
                  <a:pt x="2538" y="1109"/>
                  <a:pt x="2538" y="1109"/>
                  <a:pt x="2538" y="1109"/>
                </a:cubicBezTo>
                <a:cubicBezTo>
                  <a:pt x="2460" y="1109"/>
                  <a:pt x="2460" y="1109"/>
                  <a:pt x="2460" y="1109"/>
                </a:cubicBezTo>
                <a:cubicBezTo>
                  <a:pt x="2360" y="1115"/>
                  <a:pt x="2360" y="1115"/>
                  <a:pt x="2360" y="1115"/>
                </a:cubicBezTo>
                <a:cubicBezTo>
                  <a:pt x="2360" y="1144"/>
                  <a:pt x="2360" y="1144"/>
                  <a:pt x="2360" y="1144"/>
                </a:cubicBezTo>
                <a:cubicBezTo>
                  <a:pt x="2378" y="1192"/>
                  <a:pt x="2378" y="1192"/>
                  <a:pt x="2378" y="1192"/>
                </a:cubicBezTo>
                <a:cubicBezTo>
                  <a:pt x="2360" y="1269"/>
                  <a:pt x="2360" y="1269"/>
                  <a:pt x="2360" y="1269"/>
                </a:cubicBezTo>
                <a:cubicBezTo>
                  <a:pt x="2277" y="1370"/>
                  <a:pt x="2277" y="1370"/>
                  <a:pt x="2277" y="1370"/>
                </a:cubicBezTo>
                <a:cubicBezTo>
                  <a:pt x="2378" y="1399"/>
                  <a:pt x="2378" y="1399"/>
                  <a:pt x="2378" y="1399"/>
                </a:cubicBezTo>
                <a:cubicBezTo>
                  <a:pt x="2431" y="1476"/>
                  <a:pt x="2431" y="1476"/>
                  <a:pt x="2431" y="1476"/>
                </a:cubicBezTo>
                <a:lnTo>
                  <a:pt x="2484" y="1435"/>
                </a:lnTo>
                <a:close/>
                <a:moveTo>
                  <a:pt x="107" y="2466"/>
                </a:moveTo>
                <a:lnTo>
                  <a:pt x="107" y="2466"/>
                </a:lnTo>
                <a:cubicBezTo>
                  <a:pt x="89" y="2425"/>
                  <a:pt x="89" y="2425"/>
                  <a:pt x="89" y="2425"/>
                </a:cubicBezTo>
                <a:cubicBezTo>
                  <a:pt x="41" y="2425"/>
                  <a:pt x="41" y="2425"/>
                  <a:pt x="41" y="2425"/>
                </a:cubicBezTo>
                <a:cubicBezTo>
                  <a:pt x="24" y="2443"/>
                  <a:pt x="24" y="2443"/>
                  <a:pt x="24" y="2443"/>
                </a:cubicBezTo>
                <a:cubicBezTo>
                  <a:pt x="30" y="2478"/>
                  <a:pt x="30" y="2478"/>
                  <a:pt x="30" y="2478"/>
                </a:cubicBezTo>
                <a:cubicBezTo>
                  <a:pt x="83" y="2478"/>
                  <a:pt x="83" y="2478"/>
                  <a:pt x="83" y="2478"/>
                </a:cubicBezTo>
                <a:lnTo>
                  <a:pt x="107" y="2466"/>
                </a:lnTo>
                <a:close/>
                <a:moveTo>
                  <a:pt x="1061" y="2407"/>
                </a:moveTo>
                <a:lnTo>
                  <a:pt x="1061" y="2407"/>
                </a:lnTo>
                <a:cubicBezTo>
                  <a:pt x="1061" y="2407"/>
                  <a:pt x="1049" y="2395"/>
                  <a:pt x="1049" y="2384"/>
                </a:cubicBezTo>
                <a:cubicBezTo>
                  <a:pt x="1049" y="2372"/>
                  <a:pt x="1079" y="2372"/>
                  <a:pt x="1079" y="2372"/>
                </a:cubicBezTo>
                <a:cubicBezTo>
                  <a:pt x="1150" y="2378"/>
                  <a:pt x="1150" y="2378"/>
                  <a:pt x="1150" y="2378"/>
                </a:cubicBezTo>
                <a:cubicBezTo>
                  <a:pt x="1210" y="2419"/>
                  <a:pt x="1210" y="2419"/>
                  <a:pt x="1210" y="2419"/>
                </a:cubicBezTo>
                <a:cubicBezTo>
                  <a:pt x="1275" y="2455"/>
                  <a:pt x="1275" y="2455"/>
                  <a:pt x="1275" y="2455"/>
                </a:cubicBezTo>
                <a:cubicBezTo>
                  <a:pt x="1346" y="2473"/>
                  <a:pt x="1346" y="2473"/>
                  <a:pt x="1346" y="2473"/>
                </a:cubicBezTo>
                <a:cubicBezTo>
                  <a:pt x="1405" y="2455"/>
                  <a:pt x="1405" y="2455"/>
                  <a:pt x="1405" y="2455"/>
                </a:cubicBezTo>
                <a:cubicBezTo>
                  <a:pt x="1453" y="2478"/>
                  <a:pt x="1453" y="2478"/>
                  <a:pt x="1453" y="2478"/>
                </a:cubicBezTo>
                <a:cubicBezTo>
                  <a:pt x="1494" y="2478"/>
                  <a:pt x="1494" y="2478"/>
                  <a:pt x="1494" y="2478"/>
                </a:cubicBezTo>
                <a:cubicBezTo>
                  <a:pt x="1542" y="2514"/>
                  <a:pt x="1542" y="2514"/>
                  <a:pt x="1542" y="2514"/>
                </a:cubicBezTo>
                <a:cubicBezTo>
                  <a:pt x="1613" y="2550"/>
                  <a:pt x="1613" y="2550"/>
                  <a:pt x="1613" y="2550"/>
                </a:cubicBezTo>
                <a:cubicBezTo>
                  <a:pt x="1648" y="2585"/>
                  <a:pt x="1648" y="2585"/>
                  <a:pt x="1648" y="2585"/>
                </a:cubicBezTo>
                <a:cubicBezTo>
                  <a:pt x="1648" y="2585"/>
                  <a:pt x="1696" y="2603"/>
                  <a:pt x="1708" y="2603"/>
                </a:cubicBezTo>
                <a:cubicBezTo>
                  <a:pt x="1719" y="2603"/>
                  <a:pt x="1731" y="2591"/>
                  <a:pt x="1731" y="2591"/>
                </a:cubicBezTo>
                <a:cubicBezTo>
                  <a:pt x="1779" y="2615"/>
                  <a:pt x="1779" y="2615"/>
                  <a:pt x="1779" y="2615"/>
                </a:cubicBezTo>
                <a:cubicBezTo>
                  <a:pt x="1802" y="2656"/>
                  <a:pt x="1802" y="2656"/>
                  <a:pt x="1802" y="2656"/>
                </a:cubicBezTo>
                <a:cubicBezTo>
                  <a:pt x="1874" y="2674"/>
                  <a:pt x="1874" y="2674"/>
                  <a:pt x="1874" y="2674"/>
                </a:cubicBezTo>
                <a:cubicBezTo>
                  <a:pt x="1862" y="2710"/>
                  <a:pt x="1862" y="2710"/>
                  <a:pt x="1862" y="2710"/>
                </a:cubicBezTo>
                <a:cubicBezTo>
                  <a:pt x="1921" y="2733"/>
                  <a:pt x="1921" y="2733"/>
                  <a:pt x="1921" y="2733"/>
                </a:cubicBezTo>
                <a:cubicBezTo>
                  <a:pt x="1909" y="2769"/>
                  <a:pt x="1909" y="2769"/>
                  <a:pt x="1909" y="2769"/>
                </a:cubicBezTo>
                <a:cubicBezTo>
                  <a:pt x="1951" y="2787"/>
                  <a:pt x="1951" y="2787"/>
                  <a:pt x="1951" y="2787"/>
                </a:cubicBezTo>
                <a:cubicBezTo>
                  <a:pt x="1992" y="2793"/>
                  <a:pt x="1992" y="2793"/>
                  <a:pt x="1992" y="2793"/>
                </a:cubicBezTo>
                <a:cubicBezTo>
                  <a:pt x="1992" y="2828"/>
                  <a:pt x="1992" y="2828"/>
                  <a:pt x="1992" y="2828"/>
                </a:cubicBezTo>
                <a:cubicBezTo>
                  <a:pt x="2028" y="2876"/>
                  <a:pt x="2028" y="2876"/>
                  <a:pt x="2028" y="2876"/>
                </a:cubicBezTo>
                <a:cubicBezTo>
                  <a:pt x="2034" y="2923"/>
                  <a:pt x="2034" y="2923"/>
                  <a:pt x="2034" y="2923"/>
                </a:cubicBezTo>
                <a:cubicBezTo>
                  <a:pt x="2051" y="2965"/>
                  <a:pt x="2051" y="2965"/>
                  <a:pt x="2051" y="2965"/>
                </a:cubicBezTo>
                <a:cubicBezTo>
                  <a:pt x="2105" y="2971"/>
                  <a:pt x="2105" y="2971"/>
                  <a:pt x="2105" y="2971"/>
                </a:cubicBezTo>
                <a:cubicBezTo>
                  <a:pt x="2117" y="3030"/>
                  <a:pt x="2117" y="3030"/>
                  <a:pt x="2117" y="3030"/>
                </a:cubicBezTo>
                <a:cubicBezTo>
                  <a:pt x="2170" y="3077"/>
                  <a:pt x="2170" y="3077"/>
                  <a:pt x="2170" y="3077"/>
                </a:cubicBezTo>
                <a:cubicBezTo>
                  <a:pt x="2182" y="3113"/>
                  <a:pt x="2182" y="3113"/>
                  <a:pt x="2182" y="3113"/>
                </a:cubicBezTo>
                <a:cubicBezTo>
                  <a:pt x="2241" y="3142"/>
                  <a:pt x="2241" y="3142"/>
                  <a:pt x="2241" y="3142"/>
                </a:cubicBezTo>
                <a:cubicBezTo>
                  <a:pt x="2294" y="3166"/>
                  <a:pt x="2294" y="3166"/>
                  <a:pt x="2294" y="3166"/>
                </a:cubicBezTo>
                <a:cubicBezTo>
                  <a:pt x="2336" y="3178"/>
                  <a:pt x="2336" y="3178"/>
                  <a:pt x="2336" y="3178"/>
                </a:cubicBezTo>
                <a:cubicBezTo>
                  <a:pt x="2348" y="3208"/>
                  <a:pt x="2348" y="3208"/>
                  <a:pt x="2348" y="3208"/>
                </a:cubicBezTo>
                <a:cubicBezTo>
                  <a:pt x="2407" y="3243"/>
                  <a:pt x="2407" y="3243"/>
                  <a:pt x="2407" y="3243"/>
                </a:cubicBezTo>
                <a:cubicBezTo>
                  <a:pt x="2449" y="3273"/>
                  <a:pt x="2449" y="3273"/>
                  <a:pt x="2449" y="3273"/>
                </a:cubicBezTo>
                <a:cubicBezTo>
                  <a:pt x="2472" y="3344"/>
                  <a:pt x="2472" y="3344"/>
                  <a:pt x="2472" y="3344"/>
                </a:cubicBezTo>
                <a:cubicBezTo>
                  <a:pt x="2472" y="3397"/>
                  <a:pt x="2472" y="3397"/>
                  <a:pt x="2472" y="3397"/>
                </a:cubicBezTo>
                <a:cubicBezTo>
                  <a:pt x="2437" y="3362"/>
                  <a:pt x="2437" y="3362"/>
                  <a:pt x="2437" y="3362"/>
                </a:cubicBezTo>
                <a:cubicBezTo>
                  <a:pt x="2401" y="3320"/>
                  <a:pt x="2401" y="3320"/>
                  <a:pt x="2401" y="3320"/>
                </a:cubicBezTo>
                <a:cubicBezTo>
                  <a:pt x="2395" y="3291"/>
                  <a:pt x="2395" y="3291"/>
                  <a:pt x="2395" y="3291"/>
                </a:cubicBezTo>
                <a:cubicBezTo>
                  <a:pt x="2348" y="3261"/>
                  <a:pt x="2348" y="3261"/>
                  <a:pt x="2348" y="3261"/>
                </a:cubicBezTo>
                <a:cubicBezTo>
                  <a:pt x="2318" y="3249"/>
                  <a:pt x="2318" y="3249"/>
                  <a:pt x="2318" y="3249"/>
                </a:cubicBezTo>
                <a:cubicBezTo>
                  <a:pt x="2312" y="3202"/>
                  <a:pt x="2312" y="3202"/>
                  <a:pt x="2312" y="3202"/>
                </a:cubicBezTo>
                <a:cubicBezTo>
                  <a:pt x="2271" y="3202"/>
                  <a:pt x="2271" y="3202"/>
                  <a:pt x="2271" y="3202"/>
                </a:cubicBezTo>
                <a:cubicBezTo>
                  <a:pt x="2241" y="3184"/>
                  <a:pt x="2241" y="3184"/>
                  <a:pt x="2241" y="3184"/>
                </a:cubicBezTo>
                <a:cubicBezTo>
                  <a:pt x="2212" y="3172"/>
                  <a:pt x="2212" y="3172"/>
                  <a:pt x="2212" y="3172"/>
                </a:cubicBezTo>
                <a:cubicBezTo>
                  <a:pt x="2182" y="3160"/>
                  <a:pt x="2182" y="3160"/>
                  <a:pt x="2182" y="3160"/>
                </a:cubicBezTo>
                <a:cubicBezTo>
                  <a:pt x="2152" y="3166"/>
                  <a:pt x="2152" y="3166"/>
                  <a:pt x="2152" y="3166"/>
                </a:cubicBezTo>
                <a:cubicBezTo>
                  <a:pt x="2182" y="3202"/>
                  <a:pt x="2182" y="3202"/>
                  <a:pt x="2182" y="3202"/>
                </a:cubicBezTo>
                <a:cubicBezTo>
                  <a:pt x="2217" y="3225"/>
                  <a:pt x="2217" y="3225"/>
                  <a:pt x="2217" y="3225"/>
                </a:cubicBezTo>
                <a:cubicBezTo>
                  <a:pt x="2253" y="3261"/>
                  <a:pt x="2253" y="3261"/>
                  <a:pt x="2253" y="3261"/>
                </a:cubicBezTo>
                <a:cubicBezTo>
                  <a:pt x="2330" y="3309"/>
                  <a:pt x="2330" y="3309"/>
                  <a:pt x="2330" y="3309"/>
                </a:cubicBezTo>
                <a:cubicBezTo>
                  <a:pt x="2354" y="3362"/>
                  <a:pt x="2354" y="3362"/>
                  <a:pt x="2354" y="3362"/>
                </a:cubicBezTo>
                <a:cubicBezTo>
                  <a:pt x="2383" y="3433"/>
                  <a:pt x="2383" y="3433"/>
                  <a:pt x="2383" y="3433"/>
                </a:cubicBezTo>
                <a:cubicBezTo>
                  <a:pt x="2383" y="3486"/>
                  <a:pt x="2383" y="3486"/>
                  <a:pt x="2383" y="3486"/>
                </a:cubicBezTo>
                <a:cubicBezTo>
                  <a:pt x="2378" y="3563"/>
                  <a:pt x="2378" y="3563"/>
                  <a:pt x="2378" y="3563"/>
                </a:cubicBezTo>
                <a:cubicBezTo>
                  <a:pt x="2378" y="3646"/>
                  <a:pt x="2378" y="3646"/>
                  <a:pt x="2378" y="3646"/>
                </a:cubicBezTo>
                <a:cubicBezTo>
                  <a:pt x="2348" y="3664"/>
                  <a:pt x="2348" y="3664"/>
                  <a:pt x="2348" y="3664"/>
                </a:cubicBezTo>
                <a:cubicBezTo>
                  <a:pt x="2348" y="3718"/>
                  <a:pt x="2348" y="3718"/>
                  <a:pt x="2348" y="3718"/>
                </a:cubicBezTo>
                <a:cubicBezTo>
                  <a:pt x="2383" y="3777"/>
                  <a:pt x="2383" y="3777"/>
                  <a:pt x="2383" y="3777"/>
                </a:cubicBezTo>
                <a:cubicBezTo>
                  <a:pt x="2372" y="3830"/>
                  <a:pt x="2372" y="3830"/>
                  <a:pt x="2372" y="3830"/>
                </a:cubicBezTo>
                <a:cubicBezTo>
                  <a:pt x="2378" y="3872"/>
                  <a:pt x="2378" y="3872"/>
                  <a:pt x="2378" y="3872"/>
                </a:cubicBezTo>
                <a:cubicBezTo>
                  <a:pt x="2401" y="3907"/>
                  <a:pt x="2401" y="3907"/>
                  <a:pt x="2401" y="3907"/>
                </a:cubicBezTo>
                <a:cubicBezTo>
                  <a:pt x="2401" y="3961"/>
                  <a:pt x="2401" y="3961"/>
                  <a:pt x="2401" y="3961"/>
                </a:cubicBezTo>
                <a:cubicBezTo>
                  <a:pt x="2431" y="4008"/>
                  <a:pt x="2431" y="4008"/>
                  <a:pt x="2431" y="4008"/>
                </a:cubicBezTo>
                <a:cubicBezTo>
                  <a:pt x="2472" y="4044"/>
                  <a:pt x="2472" y="4044"/>
                  <a:pt x="2472" y="4044"/>
                </a:cubicBezTo>
                <a:cubicBezTo>
                  <a:pt x="2496" y="4121"/>
                  <a:pt x="2496" y="4121"/>
                  <a:pt x="2496" y="4121"/>
                </a:cubicBezTo>
                <a:cubicBezTo>
                  <a:pt x="2538" y="4156"/>
                  <a:pt x="2538" y="4156"/>
                  <a:pt x="2538" y="4156"/>
                </a:cubicBezTo>
                <a:cubicBezTo>
                  <a:pt x="2544" y="4192"/>
                  <a:pt x="2544" y="4192"/>
                  <a:pt x="2544" y="4192"/>
                </a:cubicBezTo>
                <a:cubicBezTo>
                  <a:pt x="2579" y="4239"/>
                  <a:pt x="2579" y="4239"/>
                  <a:pt x="2579" y="4239"/>
                </a:cubicBezTo>
                <a:cubicBezTo>
                  <a:pt x="2633" y="4239"/>
                  <a:pt x="2633" y="4239"/>
                  <a:pt x="2633" y="4239"/>
                </a:cubicBezTo>
                <a:cubicBezTo>
                  <a:pt x="2668" y="4269"/>
                  <a:pt x="2668" y="4269"/>
                  <a:pt x="2668" y="4269"/>
                </a:cubicBezTo>
                <a:cubicBezTo>
                  <a:pt x="2721" y="4299"/>
                  <a:pt x="2721" y="4299"/>
                  <a:pt x="2721" y="4299"/>
                </a:cubicBezTo>
                <a:cubicBezTo>
                  <a:pt x="2763" y="4340"/>
                  <a:pt x="2763" y="4340"/>
                  <a:pt x="2763" y="4340"/>
                </a:cubicBezTo>
                <a:cubicBezTo>
                  <a:pt x="2775" y="4387"/>
                  <a:pt x="2775" y="4387"/>
                  <a:pt x="2775" y="4387"/>
                </a:cubicBezTo>
                <a:cubicBezTo>
                  <a:pt x="2799" y="4435"/>
                  <a:pt x="2799" y="4435"/>
                  <a:pt x="2799" y="4435"/>
                </a:cubicBezTo>
                <a:cubicBezTo>
                  <a:pt x="2822" y="4512"/>
                  <a:pt x="2822" y="4512"/>
                  <a:pt x="2822" y="4512"/>
                </a:cubicBezTo>
                <a:cubicBezTo>
                  <a:pt x="2858" y="4548"/>
                  <a:pt x="2858" y="4548"/>
                  <a:pt x="2858" y="4548"/>
                </a:cubicBezTo>
                <a:cubicBezTo>
                  <a:pt x="2899" y="4589"/>
                  <a:pt x="2899" y="4589"/>
                  <a:pt x="2899" y="4589"/>
                </a:cubicBezTo>
                <a:cubicBezTo>
                  <a:pt x="2911" y="4619"/>
                  <a:pt x="2911" y="4619"/>
                  <a:pt x="2911" y="4619"/>
                </a:cubicBezTo>
                <a:cubicBezTo>
                  <a:pt x="2876" y="4642"/>
                  <a:pt x="2876" y="4642"/>
                  <a:pt x="2876" y="4642"/>
                </a:cubicBezTo>
                <a:cubicBezTo>
                  <a:pt x="2899" y="4672"/>
                  <a:pt x="2899" y="4672"/>
                  <a:pt x="2899" y="4672"/>
                </a:cubicBezTo>
                <a:cubicBezTo>
                  <a:pt x="2941" y="4708"/>
                  <a:pt x="2941" y="4708"/>
                  <a:pt x="2941" y="4708"/>
                </a:cubicBezTo>
                <a:cubicBezTo>
                  <a:pt x="2994" y="4737"/>
                  <a:pt x="2994" y="4737"/>
                  <a:pt x="2994" y="4737"/>
                </a:cubicBezTo>
                <a:cubicBezTo>
                  <a:pt x="3030" y="4779"/>
                  <a:pt x="3030" y="4779"/>
                  <a:pt x="3030" y="4779"/>
                </a:cubicBezTo>
                <a:cubicBezTo>
                  <a:pt x="3024" y="4809"/>
                  <a:pt x="3024" y="4809"/>
                  <a:pt x="3024" y="4809"/>
                </a:cubicBezTo>
                <a:cubicBezTo>
                  <a:pt x="3030" y="4832"/>
                  <a:pt x="3030" y="4832"/>
                  <a:pt x="3030" y="4832"/>
                </a:cubicBezTo>
                <a:cubicBezTo>
                  <a:pt x="3077" y="4850"/>
                  <a:pt x="3077" y="4850"/>
                  <a:pt x="3077" y="4850"/>
                </a:cubicBezTo>
                <a:cubicBezTo>
                  <a:pt x="3113" y="4886"/>
                  <a:pt x="3113" y="4886"/>
                  <a:pt x="3113" y="4886"/>
                </a:cubicBezTo>
                <a:cubicBezTo>
                  <a:pt x="3142" y="4915"/>
                  <a:pt x="3142" y="4915"/>
                  <a:pt x="3142" y="4915"/>
                </a:cubicBezTo>
                <a:cubicBezTo>
                  <a:pt x="3148" y="4951"/>
                  <a:pt x="3148" y="4951"/>
                  <a:pt x="3148" y="4951"/>
                </a:cubicBezTo>
                <a:cubicBezTo>
                  <a:pt x="3172" y="4939"/>
                  <a:pt x="3172" y="4939"/>
                  <a:pt x="3172" y="4939"/>
                </a:cubicBezTo>
                <a:cubicBezTo>
                  <a:pt x="3178" y="4897"/>
                  <a:pt x="3178" y="4897"/>
                  <a:pt x="3178" y="4897"/>
                </a:cubicBezTo>
                <a:cubicBezTo>
                  <a:pt x="3160" y="4856"/>
                  <a:pt x="3160" y="4856"/>
                  <a:pt x="3160" y="4856"/>
                </a:cubicBezTo>
                <a:cubicBezTo>
                  <a:pt x="3119" y="4838"/>
                  <a:pt x="3119" y="4838"/>
                  <a:pt x="3119" y="4838"/>
                </a:cubicBezTo>
                <a:cubicBezTo>
                  <a:pt x="3113" y="4803"/>
                  <a:pt x="3113" y="4803"/>
                  <a:pt x="3113" y="4803"/>
                </a:cubicBezTo>
                <a:cubicBezTo>
                  <a:pt x="3071" y="4773"/>
                  <a:pt x="3071" y="4773"/>
                  <a:pt x="3071" y="4773"/>
                </a:cubicBezTo>
                <a:cubicBezTo>
                  <a:pt x="3053" y="4726"/>
                  <a:pt x="3053" y="4726"/>
                  <a:pt x="3053" y="4726"/>
                </a:cubicBezTo>
                <a:cubicBezTo>
                  <a:pt x="3036" y="4678"/>
                  <a:pt x="3036" y="4678"/>
                  <a:pt x="3036" y="4678"/>
                </a:cubicBezTo>
                <a:cubicBezTo>
                  <a:pt x="3000" y="4642"/>
                  <a:pt x="3000" y="4642"/>
                  <a:pt x="3000" y="4642"/>
                </a:cubicBezTo>
                <a:cubicBezTo>
                  <a:pt x="2988" y="4595"/>
                  <a:pt x="2988" y="4595"/>
                  <a:pt x="2988" y="4595"/>
                </a:cubicBezTo>
                <a:cubicBezTo>
                  <a:pt x="2953" y="4583"/>
                  <a:pt x="2953" y="4583"/>
                  <a:pt x="2953" y="4583"/>
                </a:cubicBezTo>
                <a:cubicBezTo>
                  <a:pt x="2929" y="4524"/>
                  <a:pt x="2929" y="4524"/>
                  <a:pt x="2929" y="4524"/>
                </a:cubicBezTo>
                <a:cubicBezTo>
                  <a:pt x="2887" y="4476"/>
                  <a:pt x="2887" y="4476"/>
                  <a:pt x="2887" y="4476"/>
                </a:cubicBezTo>
                <a:cubicBezTo>
                  <a:pt x="2881" y="4417"/>
                  <a:pt x="2881" y="4417"/>
                  <a:pt x="2881" y="4417"/>
                </a:cubicBezTo>
                <a:cubicBezTo>
                  <a:pt x="2917" y="4411"/>
                  <a:pt x="2917" y="4411"/>
                  <a:pt x="2917" y="4411"/>
                </a:cubicBezTo>
                <a:cubicBezTo>
                  <a:pt x="2965" y="4429"/>
                  <a:pt x="2965" y="4429"/>
                  <a:pt x="2965" y="4429"/>
                </a:cubicBezTo>
                <a:cubicBezTo>
                  <a:pt x="2994" y="4465"/>
                  <a:pt x="2994" y="4465"/>
                  <a:pt x="2994" y="4465"/>
                </a:cubicBezTo>
                <a:cubicBezTo>
                  <a:pt x="2994" y="4518"/>
                  <a:pt x="2994" y="4518"/>
                  <a:pt x="2994" y="4518"/>
                </a:cubicBezTo>
                <a:cubicBezTo>
                  <a:pt x="3047" y="4589"/>
                  <a:pt x="3047" y="4589"/>
                  <a:pt x="3047" y="4589"/>
                </a:cubicBezTo>
                <a:cubicBezTo>
                  <a:pt x="3101" y="4648"/>
                  <a:pt x="3101" y="4648"/>
                  <a:pt x="3101" y="4648"/>
                </a:cubicBezTo>
                <a:cubicBezTo>
                  <a:pt x="3148" y="4690"/>
                  <a:pt x="3148" y="4690"/>
                  <a:pt x="3148" y="4690"/>
                </a:cubicBezTo>
                <a:cubicBezTo>
                  <a:pt x="3184" y="4731"/>
                  <a:pt x="3184" y="4731"/>
                  <a:pt x="3184" y="4731"/>
                </a:cubicBezTo>
                <a:cubicBezTo>
                  <a:pt x="3190" y="4773"/>
                  <a:pt x="3190" y="4773"/>
                  <a:pt x="3190" y="4773"/>
                </a:cubicBezTo>
                <a:cubicBezTo>
                  <a:pt x="3243" y="4803"/>
                  <a:pt x="3243" y="4803"/>
                  <a:pt x="3243" y="4803"/>
                </a:cubicBezTo>
                <a:cubicBezTo>
                  <a:pt x="3279" y="4844"/>
                  <a:pt x="3279" y="4844"/>
                  <a:pt x="3279" y="4844"/>
                </a:cubicBezTo>
                <a:cubicBezTo>
                  <a:pt x="3308" y="4892"/>
                  <a:pt x="3308" y="4892"/>
                  <a:pt x="3308" y="4892"/>
                </a:cubicBezTo>
                <a:cubicBezTo>
                  <a:pt x="3368" y="4957"/>
                  <a:pt x="3368" y="4957"/>
                  <a:pt x="3368" y="4957"/>
                </a:cubicBezTo>
                <a:cubicBezTo>
                  <a:pt x="3391" y="5010"/>
                  <a:pt x="3391" y="5010"/>
                  <a:pt x="3391" y="5010"/>
                </a:cubicBezTo>
                <a:cubicBezTo>
                  <a:pt x="3421" y="5034"/>
                  <a:pt x="3421" y="5034"/>
                  <a:pt x="3421" y="5034"/>
                </a:cubicBezTo>
                <a:cubicBezTo>
                  <a:pt x="3391" y="5052"/>
                  <a:pt x="3391" y="5052"/>
                  <a:pt x="3391" y="5052"/>
                </a:cubicBezTo>
                <a:cubicBezTo>
                  <a:pt x="3385" y="5087"/>
                  <a:pt x="3385" y="5087"/>
                  <a:pt x="3385" y="5087"/>
                </a:cubicBezTo>
                <a:cubicBezTo>
                  <a:pt x="3451" y="5141"/>
                  <a:pt x="3451" y="5141"/>
                  <a:pt x="3451" y="5141"/>
                </a:cubicBezTo>
                <a:cubicBezTo>
                  <a:pt x="3504" y="5182"/>
                  <a:pt x="3504" y="5182"/>
                  <a:pt x="3504" y="5182"/>
                </a:cubicBezTo>
                <a:cubicBezTo>
                  <a:pt x="3569" y="5200"/>
                  <a:pt x="3569" y="5200"/>
                  <a:pt x="3569" y="5200"/>
                </a:cubicBezTo>
                <a:cubicBezTo>
                  <a:pt x="3640" y="5241"/>
                  <a:pt x="3640" y="5241"/>
                  <a:pt x="3640" y="5241"/>
                </a:cubicBezTo>
                <a:cubicBezTo>
                  <a:pt x="3717" y="5277"/>
                  <a:pt x="3717" y="5277"/>
                  <a:pt x="3717" y="5277"/>
                </a:cubicBezTo>
                <a:cubicBezTo>
                  <a:pt x="3806" y="5318"/>
                  <a:pt x="3806" y="5318"/>
                  <a:pt x="3806" y="5318"/>
                </a:cubicBezTo>
                <a:cubicBezTo>
                  <a:pt x="3878" y="5342"/>
                  <a:pt x="3878" y="5342"/>
                  <a:pt x="3878" y="5342"/>
                </a:cubicBezTo>
                <a:cubicBezTo>
                  <a:pt x="3925" y="5336"/>
                  <a:pt x="3925" y="5336"/>
                  <a:pt x="3925" y="5336"/>
                </a:cubicBezTo>
                <a:cubicBezTo>
                  <a:pt x="3937" y="5312"/>
                  <a:pt x="3937" y="5312"/>
                  <a:pt x="3937" y="5312"/>
                </a:cubicBezTo>
                <a:cubicBezTo>
                  <a:pt x="3990" y="5307"/>
                  <a:pt x="3990" y="5307"/>
                  <a:pt x="3990" y="5307"/>
                </a:cubicBezTo>
                <a:cubicBezTo>
                  <a:pt x="4044" y="5336"/>
                  <a:pt x="4044" y="5336"/>
                  <a:pt x="4044" y="5336"/>
                </a:cubicBezTo>
                <a:cubicBezTo>
                  <a:pt x="4109" y="5384"/>
                  <a:pt x="4109" y="5384"/>
                  <a:pt x="4109" y="5384"/>
                </a:cubicBezTo>
                <a:cubicBezTo>
                  <a:pt x="4144" y="5425"/>
                  <a:pt x="4144" y="5425"/>
                  <a:pt x="4144" y="5425"/>
                </a:cubicBezTo>
                <a:cubicBezTo>
                  <a:pt x="4192" y="5425"/>
                  <a:pt x="4192" y="5425"/>
                  <a:pt x="4192" y="5425"/>
                </a:cubicBezTo>
                <a:cubicBezTo>
                  <a:pt x="4215" y="5425"/>
                  <a:pt x="4215" y="5425"/>
                  <a:pt x="4215" y="5425"/>
                </a:cubicBezTo>
                <a:cubicBezTo>
                  <a:pt x="4245" y="5437"/>
                  <a:pt x="4245" y="5437"/>
                  <a:pt x="4245" y="5437"/>
                </a:cubicBezTo>
                <a:cubicBezTo>
                  <a:pt x="4275" y="5478"/>
                  <a:pt x="4275" y="5478"/>
                  <a:pt x="4275" y="5478"/>
                </a:cubicBezTo>
                <a:cubicBezTo>
                  <a:pt x="4340" y="5496"/>
                  <a:pt x="4340" y="5496"/>
                  <a:pt x="4340" y="5496"/>
                </a:cubicBezTo>
                <a:cubicBezTo>
                  <a:pt x="4340" y="5473"/>
                  <a:pt x="4340" y="5473"/>
                  <a:pt x="4340" y="5473"/>
                </a:cubicBezTo>
                <a:cubicBezTo>
                  <a:pt x="4376" y="5490"/>
                  <a:pt x="4376" y="5490"/>
                  <a:pt x="4376" y="5490"/>
                </a:cubicBezTo>
                <a:cubicBezTo>
                  <a:pt x="4411" y="5538"/>
                  <a:pt x="4411" y="5538"/>
                  <a:pt x="4411" y="5538"/>
                </a:cubicBezTo>
                <a:cubicBezTo>
                  <a:pt x="4411" y="5538"/>
                  <a:pt x="4459" y="5591"/>
                  <a:pt x="4470" y="5603"/>
                </a:cubicBezTo>
                <a:cubicBezTo>
                  <a:pt x="4482" y="5609"/>
                  <a:pt x="4465" y="5651"/>
                  <a:pt x="4465" y="5651"/>
                </a:cubicBezTo>
                <a:cubicBezTo>
                  <a:pt x="4488" y="5674"/>
                  <a:pt x="4488" y="5674"/>
                  <a:pt x="4488" y="5674"/>
                </a:cubicBezTo>
                <a:cubicBezTo>
                  <a:pt x="4512" y="5662"/>
                  <a:pt x="4512" y="5662"/>
                  <a:pt x="4512" y="5662"/>
                </a:cubicBezTo>
                <a:cubicBezTo>
                  <a:pt x="4547" y="5680"/>
                  <a:pt x="4547" y="5680"/>
                  <a:pt x="4547" y="5680"/>
                </a:cubicBezTo>
                <a:cubicBezTo>
                  <a:pt x="4595" y="5728"/>
                  <a:pt x="4595" y="5728"/>
                  <a:pt x="4595" y="5728"/>
                </a:cubicBezTo>
                <a:cubicBezTo>
                  <a:pt x="4595" y="5728"/>
                  <a:pt x="4631" y="5757"/>
                  <a:pt x="4648" y="5739"/>
                </a:cubicBezTo>
                <a:cubicBezTo>
                  <a:pt x="4731" y="5787"/>
                  <a:pt x="4731" y="5787"/>
                  <a:pt x="4731" y="5787"/>
                </a:cubicBezTo>
                <a:cubicBezTo>
                  <a:pt x="4779" y="5805"/>
                  <a:pt x="4779" y="5805"/>
                  <a:pt x="4779" y="5805"/>
                </a:cubicBezTo>
                <a:cubicBezTo>
                  <a:pt x="4773" y="5757"/>
                  <a:pt x="4773" y="5757"/>
                  <a:pt x="4773" y="5757"/>
                </a:cubicBezTo>
                <a:cubicBezTo>
                  <a:pt x="4797" y="5728"/>
                  <a:pt x="4797" y="5728"/>
                  <a:pt x="4797" y="5728"/>
                </a:cubicBezTo>
                <a:cubicBezTo>
                  <a:pt x="4880" y="5733"/>
                  <a:pt x="4880" y="5733"/>
                  <a:pt x="4880" y="5733"/>
                </a:cubicBezTo>
                <a:cubicBezTo>
                  <a:pt x="4886" y="5763"/>
                  <a:pt x="4886" y="5763"/>
                  <a:pt x="4886" y="5763"/>
                </a:cubicBezTo>
                <a:cubicBezTo>
                  <a:pt x="4909" y="5763"/>
                  <a:pt x="4909" y="5763"/>
                  <a:pt x="4909" y="5763"/>
                </a:cubicBezTo>
                <a:cubicBezTo>
                  <a:pt x="4927" y="5728"/>
                  <a:pt x="4927" y="5728"/>
                  <a:pt x="4927" y="5728"/>
                </a:cubicBezTo>
                <a:cubicBezTo>
                  <a:pt x="4897" y="5692"/>
                  <a:pt x="4897" y="5692"/>
                  <a:pt x="4897" y="5692"/>
                </a:cubicBezTo>
                <a:cubicBezTo>
                  <a:pt x="4814" y="5692"/>
                  <a:pt x="4814" y="5692"/>
                  <a:pt x="4814" y="5692"/>
                </a:cubicBezTo>
                <a:cubicBezTo>
                  <a:pt x="4761" y="5686"/>
                  <a:pt x="4761" y="5686"/>
                  <a:pt x="4761" y="5686"/>
                </a:cubicBezTo>
                <a:cubicBezTo>
                  <a:pt x="4678" y="5680"/>
                  <a:pt x="4678" y="5680"/>
                  <a:pt x="4678" y="5680"/>
                </a:cubicBezTo>
                <a:cubicBezTo>
                  <a:pt x="4642" y="5656"/>
                  <a:pt x="4642" y="5656"/>
                  <a:pt x="4642" y="5656"/>
                </a:cubicBezTo>
                <a:cubicBezTo>
                  <a:pt x="4589" y="5603"/>
                  <a:pt x="4589" y="5603"/>
                  <a:pt x="4589" y="5603"/>
                </a:cubicBezTo>
                <a:cubicBezTo>
                  <a:pt x="4595" y="5562"/>
                  <a:pt x="4595" y="5562"/>
                  <a:pt x="4595" y="5562"/>
                </a:cubicBezTo>
                <a:cubicBezTo>
                  <a:pt x="4595" y="5502"/>
                  <a:pt x="4595" y="5502"/>
                  <a:pt x="4595" y="5502"/>
                </a:cubicBezTo>
                <a:cubicBezTo>
                  <a:pt x="4613" y="5431"/>
                  <a:pt x="4613" y="5431"/>
                  <a:pt x="4613" y="5431"/>
                </a:cubicBezTo>
                <a:cubicBezTo>
                  <a:pt x="4613" y="5384"/>
                  <a:pt x="4613" y="5384"/>
                  <a:pt x="4613" y="5384"/>
                </a:cubicBezTo>
                <a:cubicBezTo>
                  <a:pt x="4583" y="5342"/>
                  <a:pt x="4583" y="5342"/>
                  <a:pt x="4583" y="5342"/>
                </a:cubicBezTo>
                <a:cubicBezTo>
                  <a:pt x="4536" y="5318"/>
                  <a:pt x="4536" y="5318"/>
                  <a:pt x="4536" y="5318"/>
                </a:cubicBezTo>
                <a:cubicBezTo>
                  <a:pt x="4459" y="5324"/>
                  <a:pt x="4459" y="5324"/>
                  <a:pt x="4459" y="5324"/>
                </a:cubicBezTo>
                <a:cubicBezTo>
                  <a:pt x="4405" y="5312"/>
                  <a:pt x="4405" y="5312"/>
                  <a:pt x="4405" y="5312"/>
                </a:cubicBezTo>
                <a:cubicBezTo>
                  <a:pt x="4340" y="5336"/>
                  <a:pt x="4340" y="5336"/>
                  <a:pt x="4340" y="5336"/>
                </a:cubicBezTo>
                <a:cubicBezTo>
                  <a:pt x="4304" y="5312"/>
                  <a:pt x="4304" y="5312"/>
                  <a:pt x="4304" y="5312"/>
                </a:cubicBezTo>
                <a:cubicBezTo>
                  <a:pt x="4340" y="5283"/>
                  <a:pt x="4340" y="5283"/>
                  <a:pt x="4340" y="5283"/>
                </a:cubicBezTo>
                <a:cubicBezTo>
                  <a:pt x="4340" y="5230"/>
                  <a:pt x="4340" y="5230"/>
                  <a:pt x="4340" y="5230"/>
                </a:cubicBezTo>
                <a:cubicBezTo>
                  <a:pt x="4352" y="5200"/>
                  <a:pt x="4352" y="5200"/>
                  <a:pt x="4352" y="5200"/>
                </a:cubicBezTo>
                <a:cubicBezTo>
                  <a:pt x="4376" y="5146"/>
                  <a:pt x="4376" y="5146"/>
                  <a:pt x="4376" y="5146"/>
                </a:cubicBezTo>
                <a:cubicBezTo>
                  <a:pt x="4376" y="5093"/>
                  <a:pt x="4376" y="5093"/>
                  <a:pt x="4376" y="5093"/>
                </a:cubicBezTo>
                <a:cubicBezTo>
                  <a:pt x="4411" y="5069"/>
                  <a:pt x="4411" y="5069"/>
                  <a:pt x="4411" y="5069"/>
                </a:cubicBezTo>
                <a:cubicBezTo>
                  <a:pt x="4417" y="5028"/>
                  <a:pt x="4417" y="5028"/>
                  <a:pt x="4417" y="5028"/>
                </a:cubicBezTo>
                <a:cubicBezTo>
                  <a:pt x="4388" y="5010"/>
                  <a:pt x="4388" y="5010"/>
                  <a:pt x="4388" y="5010"/>
                </a:cubicBezTo>
                <a:cubicBezTo>
                  <a:pt x="4304" y="5016"/>
                  <a:pt x="4304" y="5016"/>
                  <a:pt x="4304" y="5016"/>
                </a:cubicBezTo>
                <a:cubicBezTo>
                  <a:pt x="4251" y="5022"/>
                  <a:pt x="4251" y="5022"/>
                  <a:pt x="4251" y="5022"/>
                </a:cubicBezTo>
                <a:cubicBezTo>
                  <a:pt x="4227" y="5063"/>
                  <a:pt x="4227" y="5063"/>
                  <a:pt x="4227" y="5063"/>
                </a:cubicBezTo>
                <a:cubicBezTo>
                  <a:pt x="4204" y="5123"/>
                  <a:pt x="4204" y="5123"/>
                  <a:pt x="4204" y="5123"/>
                </a:cubicBezTo>
                <a:cubicBezTo>
                  <a:pt x="4180" y="5176"/>
                  <a:pt x="4180" y="5176"/>
                  <a:pt x="4180" y="5176"/>
                </a:cubicBezTo>
                <a:cubicBezTo>
                  <a:pt x="4133" y="5182"/>
                  <a:pt x="4133" y="5182"/>
                  <a:pt x="4133" y="5182"/>
                </a:cubicBezTo>
                <a:cubicBezTo>
                  <a:pt x="4067" y="5200"/>
                  <a:pt x="4067" y="5200"/>
                  <a:pt x="4067" y="5200"/>
                </a:cubicBezTo>
                <a:cubicBezTo>
                  <a:pt x="3996" y="5206"/>
                  <a:pt x="3996" y="5206"/>
                  <a:pt x="3996" y="5206"/>
                </a:cubicBezTo>
                <a:cubicBezTo>
                  <a:pt x="3967" y="5170"/>
                  <a:pt x="3967" y="5170"/>
                  <a:pt x="3967" y="5170"/>
                </a:cubicBezTo>
                <a:cubicBezTo>
                  <a:pt x="3907" y="5141"/>
                  <a:pt x="3907" y="5141"/>
                  <a:pt x="3907" y="5141"/>
                </a:cubicBezTo>
                <a:cubicBezTo>
                  <a:pt x="3890" y="5093"/>
                  <a:pt x="3890" y="5093"/>
                  <a:pt x="3890" y="5093"/>
                </a:cubicBezTo>
                <a:cubicBezTo>
                  <a:pt x="3848" y="5034"/>
                  <a:pt x="3848" y="5034"/>
                  <a:pt x="3848" y="5034"/>
                </a:cubicBezTo>
                <a:cubicBezTo>
                  <a:pt x="3824" y="4933"/>
                  <a:pt x="3824" y="4933"/>
                  <a:pt x="3824" y="4933"/>
                </a:cubicBezTo>
                <a:cubicBezTo>
                  <a:pt x="3818" y="4856"/>
                  <a:pt x="3818" y="4856"/>
                  <a:pt x="3818" y="4856"/>
                </a:cubicBezTo>
                <a:cubicBezTo>
                  <a:pt x="3848" y="4803"/>
                  <a:pt x="3848" y="4803"/>
                  <a:pt x="3848" y="4803"/>
                </a:cubicBezTo>
                <a:cubicBezTo>
                  <a:pt x="3860" y="4731"/>
                  <a:pt x="3860" y="4731"/>
                  <a:pt x="3860" y="4731"/>
                </a:cubicBezTo>
                <a:cubicBezTo>
                  <a:pt x="3830" y="4666"/>
                  <a:pt x="3830" y="4666"/>
                  <a:pt x="3830" y="4666"/>
                </a:cubicBezTo>
                <a:cubicBezTo>
                  <a:pt x="3883" y="4601"/>
                  <a:pt x="3883" y="4601"/>
                  <a:pt x="3883" y="4601"/>
                </a:cubicBezTo>
                <a:cubicBezTo>
                  <a:pt x="3925" y="4595"/>
                  <a:pt x="3925" y="4595"/>
                  <a:pt x="3925" y="4595"/>
                </a:cubicBezTo>
                <a:cubicBezTo>
                  <a:pt x="3967" y="4565"/>
                  <a:pt x="3967" y="4565"/>
                  <a:pt x="3967" y="4565"/>
                </a:cubicBezTo>
                <a:cubicBezTo>
                  <a:pt x="4014" y="4524"/>
                  <a:pt x="4014" y="4524"/>
                  <a:pt x="4014" y="4524"/>
                </a:cubicBezTo>
                <a:cubicBezTo>
                  <a:pt x="4073" y="4530"/>
                  <a:pt x="4073" y="4530"/>
                  <a:pt x="4073" y="4530"/>
                </a:cubicBezTo>
                <a:cubicBezTo>
                  <a:pt x="4115" y="4548"/>
                  <a:pt x="4115" y="4548"/>
                  <a:pt x="4115" y="4548"/>
                </a:cubicBezTo>
                <a:cubicBezTo>
                  <a:pt x="4150" y="4530"/>
                  <a:pt x="4150" y="4530"/>
                  <a:pt x="4150" y="4530"/>
                </a:cubicBezTo>
                <a:cubicBezTo>
                  <a:pt x="4180" y="4571"/>
                  <a:pt x="4180" y="4571"/>
                  <a:pt x="4180" y="4571"/>
                </a:cubicBezTo>
                <a:cubicBezTo>
                  <a:pt x="4227" y="4571"/>
                  <a:pt x="4227" y="4571"/>
                  <a:pt x="4227" y="4571"/>
                </a:cubicBezTo>
                <a:cubicBezTo>
                  <a:pt x="4269" y="4565"/>
                  <a:pt x="4269" y="4565"/>
                  <a:pt x="4269" y="4565"/>
                </a:cubicBezTo>
                <a:cubicBezTo>
                  <a:pt x="4263" y="4536"/>
                  <a:pt x="4263" y="4536"/>
                  <a:pt x="4263" y="4536"/>
                </a:cubicBezTo>
                <a:cubicBezTo>
                  <a:pt x="4275" y="4494"/>
                  <a:pt x="4275" y="4494"/>
                  <a:pt x="4275" y="4494"/>
                </a:cubicBezTo>
                <a:cubicBezTo>
                  <a:pt x="4340" y="4488"/>
                  <a:pt x="4340" y="4488"/>
                  <a:pt x="4340" y="4488"/>
                </a:cubicBezTo>
                <a:cubicBezTo>
                  <a:pt x="4381" y="4482"/>
                  <a:pt x="4381" y="4482"/>
                  <a:pt x="4381" y="4482"/>
                </a:cubicBezTo>
                <a:cubicBezTo>
                  <a:pt x="4459" y="4494"/>
                  <a:pt x="4459" y="4494"/>
                  <a:pt x="4459" y="4494"/>
                </a:cubicBezTo>
                <a:cubicBezTo>
                  <a:pt x="4494" y="4530"/>
                  <a:pt x="4494" y="4530"/>
                  <a:pt x="4494" y="4530"/>
                </a:cubicBezTo>
                <a:cubicBezTo>
                  <a:pt x="4518" y="4530"/>
                  <a:pt x="4518" y="4530"/>
                  <a:pt x="4518" y="4530"/>
                </a:cubicBezTo>
                <a:cubicBezTo>
                  <a:pt x="4536" y="4506"/>
                  <a:pt x="4536" y="4506"/>
                  <a:pt x="4536" y="4506"/>
                </a:cubicBezTo>
                <a:cubicBezTo>
                  <a:pt x="4559" y="4500"/>
                  <a:pt x="4559" y="4500"/>
                  <a:pt x="4559" y="4500"/>
                </a:cubicBezTo>
                <a:cubicBezTo>
                  <a:pt x="4595" y="4536"/>
                  <a:pt x="4595" y="4536"/>
                  <a:pt x="4595" y="4536"/>
                </a:cubicBezTo>
                <a:cubicBezTo>
                  <a:pt x="4631" y="4577"/>
                  <a:pt x="4631" y="4577"/>
                  <a:pt x="4631" y="4577"/>
                </a:cubicBezTo>
                <a:cubicBezTo>
                  <a:pt x="4631" y="4631"/>
                  <a:pt x="4631" y="4631"/>
                  <a:pt x="4631" y="4631"/>
                </a:cubicBezTo>
                <a:cubicBezTo>
                  <a:pt x="4648" y="4654"/>
                  <a:pt x="4648" y="4654"/>
                  <a:pt x="4648" y="4654"/>
                </a:cubicBezTo>
                <a:cubicBezTo>
                  <a:pt x="4654" y="4690"/>
                  <a:pt x="4654" y="4690"/>
                  <a:pt x="4654" y="4690"/>
                </a:cubicBezTo>
                <a:cubicBezTo>
                  <a:pt x="4684" y="4714"/>
                  <a:pt x="4684" y="4714"/>
                  <a:pt x="4684" y="4714"/>
                </a:cubicBezTo>
                <a:cubicBezTo>
                  <a:pt x="4696" y="4743"/>
                  <a:pt x="4696" y="4743"/>
                  <a:pt x="4696" y="4743"/>
                </a:cubicBezTo>
                <a:cubicBezTo>
                  <a:pt x="4725" y="4761"/>
                  <a:pt x="4725" y="4761"/>
                  <a:pt x="4725" y="4761"/>
                </a:cubicBezTo>
                <a:cubicBezTo>
                  <a:pt x="4731" y="4803"/>
                  <a:pt x="4731" y="4803"/>
                  <a:pt x="4731" y="4803"/>
                </a:cubicBezTo>
                <a:cubicBezTo>
                  <a:pt x="4761" y="4809"/>
                  <a:pt x="4761" y="4809"/>
                  <a:pt x="4761" y="4809"/>
                </a:cubicBezTo>
                <a:cubicBezTo>
                  <a:pt x="4779" y="4785"/>
                  <a:pt x="4779" y="4785"/>
                  <a:pt x="4779" y="4785"/>
                </a:cubicBezTo>
                <a:cubicBezTo>
                  <a:pt x="4791" y="4743"/>
                  <a:pt x="4791" y="4743"/>
                  <a:pt x="4791" y="4743"/>
                </a:cubicBezTo>
                <a:cubicBezTo>
                  <a:pt x="4773" y="4696"/>
                  <a:pt x="4773" y="4696"/>
                  <a:pt x="4773" y="4696"/>
                </a:cubicBezTo>
                <a:cubicBezTo>
                  <a:pt x="4755" y="4619"/>
                  <a:pt x="4755" y="4619"/>
                  <a:pt x="4755" y="4619"/>
                </a:cubicBezTo>
                <a:cubicBezTo>
                  <a:pt x="4720" y="4554"/>
                  <a:pt x="4720" y="4554"/>
                  <a:pt x="4720" y="4554"/>
                </a:cubicBezTo>
                <a:cubicBezTo>
                  <a:pt x="4720" y="4471"/>
                  <a:pt x="4720" y="4471"/>
                  <a:pt x="4720" y="4471"/>
                </a:cubicBezTo>
                <a:cubicBezTo>
                  <a:pt x="4720" y="4459"/>
                  <a:pt x="4737" y="4411"/>
                  <a:pt x="4737" y="4411"/>
                </a:cubicBezTo>
                <a:cubicBezTo>
                  <a:pt x="4773" y="4346"/>
                  <a:pt x="4773" y="4346"/>
                  <a:pt x="4773" y="4346"/>
                </a:cubicBezTo>
                <a:cubicBezTo>
                  <a:pt x="4820" y="4328"/>
                  <a:pt x="4820" y="4328"/>
                  <a:pt x="4820" y="4328"/>
                </a:cubicBezTo>
                <a:cubicBezTo>
                  <a:pt x="4880" y="4275"/>
                  <a:pt x="4880" y="4275"/>
                  <a:pt x="4880" y="4275"/>
                </a:cubicBezTo>
                <a:cubicBezTo>
                  <a:pt x="4933" y="4239"/>
                  <a:pt x="4933" y="4239"/>
                  <a:pt x="4933" y="4239"/>
                </a:cubicBezTo>
                <a:cubicBezTo>
                  <a:pt x="4980" y="4221"/>
                  <a:pt x="4980" y="4221"/>
                  <a:pt x="4980" y="4221"/>
                </a:cubicBezTo>
                <a:cubicBezTo>
                  <a:pt x="4992" y="4186"/>
                  <a:pt x="4992" y="4186"/>
                  <a:pt x="4992" y="4186"/>
                </a:cubicBezTo>
                <a:cubicBezTo>
                  <a:pt x="5034" y="4162"/>
                  <a:pt x="5034" y="4162"/>
                  <a:pt x="5034" y="4162"/>
                </a:cubicBezTo>
                <a:cubicBezTo>
                  <a:pt x="4998" y="4097"/>
                  <a:pt x="4998" y="4097"/>
                  <a:pt x="4998" y="4097"/>
                </a:cubicBezTo>
                <a:cubicBezTo>
                  <a:pt x="4969" y="4067"/>
                  <a:pt x="4969" y="4067"/>
                  <a:pt x="4969" y="4067"/>
                </a:cubicBezTo>
                <a:cubicBezTo>
                  <a:pt x="4980" y="4038"/>
                  <a:pt x="4980" y="4038"/>
                  <a:pt x="4980" y="4038"/>
                </a:cubicBezTo>
                <a:cubicBezTo>
                  <a:pt x="4957" y="4002"/>
                  <a:pt x="4957" y="4002"/>
                  <a:pt x="4957" y="4002"/>
                </a:cubicBezTo>
                <a:cubicBezTo>
                  <a:pt x="4998" y="3984"/>
                  <a:pt x="4998" y="3984"/>
                  <a:pt x="4998" y="3984"/>
                </a:cubicBezTo>
                <a:cubicBezTo>
                  <a:pt x="5034" y="4032"/>
                  <a:pt x="5034" y="4032"/>
                  <a:pt x="5034" y="4032"/>
                </a:cubicBezTo>
                <a:cubicBezTo>
                  <a:pt x="5052" y="3984"/>
                  <a:pt x="5052" y="3984"/>
                  <a:pt x="5052" y="3984"/>
                </a:cubicBezTo>
                <a:cubicBezTo>
                  <a:pt x="5075" y="3943"/>
                  <a:pt x="5075" y="3943"/>
                  <a:pt x="5075" y="3943"/>
                </a:cubicBezTo>
                <a:cubicBezTo>
                  <a:pt x="5105" y="3919"/>
                  <a:pt x="5105" y="3919"/>
                  <a:pt x="5105" y="3919"/>
                </a:cubicBezTo>
                <a:cubicBezTo>
                  <a:pt x="5129" y="3830"/>
                  <a:pt x="5129" y="3830"/>
                  <a:pt x="5129" y="3830"/>
                </a:cubicBezTo>
                <a:cubicBezTo>
                  <a:pt x="5206" y="3830"/>
                  <a:pt x="5206" y="3830"/>
                  <a:pt x="5206" y="3830"/>
                </a:cubicBezTo>
                <a:cubicBezTo>
                  <a:pt x="5253" y="3807"/>
                  <a:pt x="5253" y="3807"/>
                  <a:pt x="5253" y="3807"/>
                </a:cubicBezTo>
                <a:cubicBezTo>
                  <a:pt x="5312" y="3801"/>
                  <a:pt x="5312" y="3801"/>
                  <a:pt x="5312" y="3801"/>
                </a:cubicBezTo>
                <a:cubicBezTo>
                  <a:pt x="5295" y="3765"/>
                  <a:pt x="5295" y="3765"/>
                  <a:pt x="5295" y="3765"/>
                </a:cubicBezTo>
                <a:cubicBezTo>
                  <a:pt x="5295" y="3694"/>
                  <a:pt x="5295" y="3694"/>
                  <a:pt x="5295" y="3694"/>
                </a:cubicBezTo>
                <a:cubicBezTo>
                  <a:pt x="5336" y="3641"/>
                  <a:pt x="5336" y="3641"/>
                  <a:pt x="5336" y="3641"/>
                </a:cubicBezTo>
                <a:cubicBezTo>
                  <a:pt x="5378" y="3641"/>
                  <a:pt x="5378" y="3641"/>
                  <a:pt x="5378" y="3641"/>
                </a:cubicBezTo>
                <a:cubicBezTo>
                  <a:pt x="5395" y="3605"/>
                  <a:pt x="5395" y="3605"/>
                  <a:pt x="5395" y="3605"/>
                </a:cubicBezTo>
                <a:cubicBezTo>
                  <a:pt x="5455" y="3611"/>
                  <a:pt x="5455" y="3611"/>
                  <a:pt x="5455" y="3611"/>
                </a:cubicBezTo>
                <a:cubicBezTo>
                  <a:pt x="5508" y="3575"/>
                  <a:pt x="5508" y="3575"/>
                  <a:pt x="5508" y="3575"/>
                </a:cubicBezTo>
                <a:cubicBezTo>
                  <a:pt x="5544" y="3534"/>
                  <a:pt x="5544" y="3534"/>
                  <a:pt x="5544" y="3534"/>
                </a:cubicBezTo>
                <a:cubicBezTo>
                  <a:pt x="5609" y="3528"/>
                  <a:pt x="5609" y="3528"/>
                  <a:pt x="5609" y="3528"/>
                </a:cubicBezTo>
                <a:cubicBezTo>
                  <a:pt x="5609" y="3528"/>
                  <a:pt x="5668" y="3540"/>
                  <a:pt x="5680" y="3546"/>
                </a:cubicBezTo>
                <a:cubicBezTo>
                  <a:pt x="5692" y="3546"/>
                  <a:pt x="5662" y="3569"/>
                  <a:pt x="5662" y="3569"/>
                </a:cubicBezTo>
                <a:cubicBezTo>
                  <a:pt x="5585" y="3569"/>
                  <a:pt x="5585" y="3569"/>
                  <a:pt x="5585" y="3569"/>
                </a:cubicBezTo>
                <a:cubicBezTo>
                  <a:pt x="5585" y="3569"/>
                  <a:pt x="5561" y="3587"/>
                  <a:pt x="5550" y="3593"/>
                </a:cubicBezTo>
                <a:cubicBezTo>
                  <a:pt x="5538" y="3599"/>
                  <a:pt x="5550" y="3646"/>
                  <a:pt x="5550" y="3646"/>
                </a:cubicBezTo>
                <a:cubicBezTo>
                  <a:pt x="5579" y="3658"/>
                  <a:pt x="5579" y="3658"/>
                  <a:pt x="5579" y="3658"/>
                </a:cubicBezTo>
                <a:cubicBezTo>
                  <a:pt x="5615" y="3629"/>
                  <a:pt x="5615" y="3629"/>
                  <a:pt x="5615" y="3629"/>
                </a:cubicBezTo>
                <a:cubicBezTo>
                  <a:pt x="5638" y="3611"/>
                  <a:pt x="5638" y="3611"/>
                  <a:pt x="5638" y="3611"/>
                </a:cubicBezTo>
                <a:cubicBezTo>
                  <a:pt x="5686" y="3599"/>
                  <a:pt x="5686" y="3599"/>
                  <a:pt x="5686" y="3599"/>
                </a:cubicBezTo>
                <a:cubicBezTo>
                  <a:pt x="5739" y="3575"/>
                  <a:pt x="5739" y="3575"/>
                  <a:pt x="5739" y="3575"/>
                </a:cubicBezTo>
                <a:cubicBezTo>
                  <a:pt x="5793" y="3563"/>
                  <a:pt x="5793" y="3563"/>
                  <a:pt x="5793" y="3563"/>
                </a:cubicBezTo>
                <a:cubicBezTo>
                  <a:pt x="5828" y="3510"/>
                  <a:pt x="5828" y="3510"/>
                  <a:pt x="5828" y="3510"/>
                </a:cubicBezTo>
                <a:cubicBezTo>
                  <a:pt x="5870" y="3480"/>
                  <a:pt x="5870" y="3480"/>
                  <a:pt x="5870" y="3480"/>
                </a:cubicBezTo>
                <a:cubicBezTo>
                  <a:pt x="5876" y="3439"/>
                  <a:pt x="5876" y="3439"/>
                  <a:pt x="5876" y="3439"/>
                </a:cubicBezTo>
                <a:cubicBezTo>
                  <a:pt x="5822" y="3451"/>
                  <a:pt x="5822" y="3451"/>
                  <a:pt x="5822" y="3451"/>
                </a:cubicBezTo>
                <a:cubicBezTo>
                  <a:pt x="5787" y="3510"/>
                  <a:pt x="5787" y="3510"/>
                  <a:pt x="5787" y="3510"/>
                </a:cubicBezTo>
                <a:cubicBezTo>
                  <a:pt x="5722" y="3516"/>
                  <a:pt x="5722" y="3516"/>
                  <a:pt x="5722" y="3516"/>
                </a:cubicBezTo>
                <a:cubicBezTo>
                  <a:pt x="5668" y="3492"/>
                  <a:pt x="5668" y="3492"/>
                  <a:pt x="5668" y="3492"/>
                </a:cubicBezTo>
                <a:cubicBezTo>
                  <a:pt x="5615" y="3445"/>
                  <a:pt x="5615" y="3445"/>
                  <a:pt x="5615" y="3445"/>
                </a:cubicBezTo>
                <a:cubicBezTo>
                  <a:pt x="5585" y="3374"/>
                  <a:pt x="5585" y="3374"/>
                  <a:pt x="5585" y="3374"/>
                </a:cubicBezTo>
                <a:cubicBezTo>
                  <a:pt x="5638" y="3338"/>
                  <a:pt x="5638" y="3338"/>
                  <a:pt x="5638" y="3338"/>
                </a:cubicBezTo>
                <a:cubicBezTo>
                  <a:pt x="5633" y="3273"/>
                  <a:pt x="5633" y="3273"/>
                  <a:pt x="5633" y="3273"/>
                </a:cubicBezTo>
                <a:cubicBezTo>
                  <a:pt x="5561" y="3267"/>
                  <a:pt x="5561" y="3267"/>
                  <a:pt x="5561" y="3267"/>
                </a:cubicBezTo>
                <a:cubicBezTo>
                  <a:pt x="5484" y="3291"/>
                  <a:pt x="5484" y="3291"/>
                  <a:pt x="5484" y="3291"/>
                </a:cubicBezTo>
                <a:cubicBezTo>
                  <a:pt x="5401" y="3344"/>
                  <a:pt x="5401" y="3344"/>
                  <a:pt x="5401" y="3344"/>
                </a:cubicBezTo>
                <a:cubicBezTo>
                  <a:pt x="5318" y="3421"/>
                  <a:pt x="5318" y="3421"/>
                  <a:pt x="5318" y="3421"/>
                </a:cubicBezTo>
                <a:cubicBezTo>
                  <a:pt x="5253" y="3468"/>
                  <a:pt x="5253" y="3468"/>
                  <a:pt x="5253" y="3468"/>
                </a:cubicBezTo>
                <a:cubicBezTo>
                  <a:pt x="5277" y="3421"/>
                  <a:pt x="5277" y="3421"/>
                  <a:pt x="5277" y="3421"/>
                </a:cubicBezTo>
                <a:cubicBezTo>
                  <a:pt x="5318" y="3380"/>
                  <a:pt x="5318" y="3380"/>
                  <a:pt x="5318" y="3380"/>
                </a:cubicBezTo>
                <a:cubicBezTo>
                  <a:pt x="5342" y="3356"/>
                  <a:pt x="5342" y="3356"/>
                  <a:pt x="5342" y="3356"/>
                </a:cubicBezTo>
                <a:cubicBezTo>
                  <a:pt x="5277" y="3338"/>
                  <a:pt x="5277" y="3338"/>
                  <a:pt x="5277" y="3338"/>
                </a:cubicBezTo>
                <a:cubicBezTo>
                  <a:pt x="5360" y="3338"/>
                  <a:pt x="5360" y="3338"/>
                  <a:pt x="5360" y="3338"/>
                </a:cubicBezTo>
                <a:cubicBezTo>
                  <a:pt x="5378" y="3297"/>
                  <a:pt x="5378" y="3297"/>
                  <a:pt x="5378" y="3297"/>
                </a:cubicBezTo>
                <a:cubicBezTo>
                  <a:pt x="5425" y="3261"/>
                  <a:pt x="5425" y="3261"/>
                  <a:pt x="5425" y="3261"/>
                </a:cubicBezTo>
                <a:cubicBezTo>
                  <a:pt x="5479" y="3261"/>
                  <a:pt x="5479" y="3261"/>
                  <a:pt x="5479" y="3261"/>
                </a:cubicBezTo>
                <a:cubicBezTo>
                  <a:pt x="5502" y="3214"/>
                  <a:pt x="5502" y="3214"/>
                  <a:pt x="5502" y="3214"/>
                </a:cubicBezTo>
                <a:cubicBezTo>
                  <a:pt x="5550" y="3196"/>
                  <a:pt x="5550" y="3196"/>
                  <a:pt x="5550" y="3196"/>
                </a:cubicBezTo>
                <a:cubicBezTo>
                  <a:pt x="5621" y="3196"/>
                  <a:pt x="5621" y="3196"/>
                  <a:pt x="5621" y="3196"/>
                </a:cubicBezTo>
                <a:cubicBezTo>
                  <a:pt x="5745" y="3190"/>
                  <a:pt x="5745" y="3190"/>
                  <a:pt x="5745" y="3190"/>
                </a:cubicBezTo>
                <a:cubicBezTo>
                  <a:pt x="5811" y="3202"/>
                  <a:pt x="5811" y="3202"/>
                  <a:pt x="5811" y="3202"/>
                </a:cubicBezTo>
                <a:cubicBezTo>
                  <a:pt x="5864" y="3202"/>
                  <a:pt x="5864" y="3202"/>
                  <a:pt x="5864" y="3202"/>
                </a:cubicBezTo>
                <a:cubicBezTo>
                  <a:pt x="5917" y="3166"/>
                  <a:pt x="5917" y="3166"/>
                  <a:pt x="5917" y="3166"/>
                </a:cubicBezTo>
                <a:cubicBezTo>
                  <a:pt x="5959" y="3113"/>
                  <a:pt x="5959" y="3113"/>
                  <a:pt x="5959" y="3113"/>
                </a:cubicBezTo>
                <a:cubicBezTo>
                  <a:pt x="6042" y="3107"/>
                  <a:pt x="6042" y="3107"/>
                  <a:pt x="6042" y="3107"/>
                </a:cubicBezTo>
                <a:cubicBezTo>
                  <a:pt x="6089" y="3089"/>
                  <a:pt x="6089" y="3089"/>
                  <a:pt x="6089" y="3089"/>
                </a:cubicBezTo>
                <a:cubicBezTo>
                  <a:pt x="6113" y="3065"/>
                  <a:pt x="6113" y="3065"/>
                  <a:pt x="6113" y="3065"/>
                </a:cubicBezTo>
                <a:cubicBezTo>
                  <a:pt x="6083" y="3042"/>
                  <a:pt x="6083" y="3042"/>
                  <a:pt x="6083" y="3042"/>
                </a:cubicBezTo>
                <a:cubicBezTo>
                  <a:pt x="6101" y="3018"/>
                  <a:pt x="6101" y="3018"/>
                  <a:pt x="6101" y="3018"/>
                </a:cubicBezTo>
                <a:cubicBezTo>
                  <a:pt x="6107" y="2971"/>
                  <a:pt x="6107" y="2971"/>
                  <a:pt x="6107" y="2971"/>
                </a:cubicBezTo>
                <a:cubicBezTo>
                  <a:pt x="6042" y="2959"/>
                  <a:pt x="6042" y="2959"/>
                  <a:pt x="6042" y="2959"/>
                </a:cubicBezTo>
                <a:cubicBezTo>
                  <a:pt x="6036" y="2935"/>
                  <a:pt x="6036" y="2935"/>
                  <a:pt x="6036" y="2935"/>
                </a:cubicBezTo>
                <a:cubicBezTo>
                  <a:pt x="5965" y="2935"/>
                  <a:pt x="5965" y="2935"/>
                  <a:pt x="5965" y="2935"/>
                </a:cubicBezTo>
                <a:cubicBezTo>
                  <a:pt x="5917" y="2959"/>
                  <a:pt x="5917" y="2959"/>
                  <a:pt x="5917" y="2959"/>
                </a:cubicBezTo>
                <a:cubicBezTo>
                  <a:pt x="5882" y="2982"/>
                  <a:pt x="5882" y="2982"/>
                  <a:pt x="5882" y="2982"/>
                </a:cubicBezTo>
                <a:cubicBezTo>
                  <a:pt x="5852" y="2971"/>
                  <a:pt x="5852" y="2971"/>
                  <a:pt x="5852" y="2971"/>
                </a:cubicBezTo>
                <a:cubicBezTo>
                  <a:pt x="5864" y="2941"/>
                  <a:pt x="5864" y="2941"/>
                  <a:pt x="5864" y="2941"/>
                </a:cubicBezTo>
                <a:cubicBezTo>
                  <a:pt x="5923" y="2917"/>
                  <a:pt x="5923" y="2917"/>
                  <a:pt x="5923" y="2917"/>
                </a:cubicBezTo>
                <a:cubicBezTo>
                  <a:pt x="5994" y="2899"/>
                  <a:pt x="5994" y="2899"/>
                  <a:pt x="5994" y="2899"/>
                </a:cubicBezTo>
                <a:cubicBezTo>
                  <a:pt x="6030" y="2876"/>
                  <a:pt x="6030" y="2876"/>
                  <a:pt x="6030" y="2876"/>
                </a:cubicBezTo>
                <a:cubicBezTo>
                  <a:pt x="5982" y="2870"/>
                  <a:pt x="5982" y="2870"/>
                  <a:pt x="5982" y="2870"/>
                </a:cubicBezTo>
                <a:cubicBezTo>
                  <a:pt x="5935" y="2846"/>
                  <a:pt x="5935" y="2846"/>
                  <a:pt x="5935" y="2846"/>
                </a:cubicBezTo>
                <a:cubicBezTo>
                  <a:pt x="5876" y="2828"/>
                  <a:pt x="5876" y="2828"/>
                  <a:pt x="5876" y="2828"/>
                </a:cubicBezTo>
                <a:cubicBezTo>
                  <a:pt x="5840" y="2799"/>
                  <a:pt x="5840" y="2799"/>
                  <a:pt x="5840" y="2799"/>
                </a:cubicBezTo>
                <a:cubicBezTo>
                  <a:pt x="5799" y="2763"/>
                  <a:pt x="5799" y="2763"/>
                  <a:pt x="5799" y="2763"/>
                </a:cubicBezTo>
                <a:cubicBezTo>
                  <a:pt x="5781" y="2727"/>
                  <a:pt x="5781" y="2727"/>
                  <a:pt x="5781" y="2727"/>
                </a:cubicBezTo>
                <a:cubicBezTo>
                  <a:pt x="5804" y="2727"/>
                  <a:pt x="5804" y="2727"/>
                  <a:pt x="5804" y="2727"/>
                </a:cubicBezTo>
                <a:cubicBezTo>
                  <a:pt x="5811" y="2704"/>
                  <a:pt x="5811" y="2704"/>
                  <a:pt x="5811" y="2704"/>
                </a:cubicBezTo>
                <a:cubicBezTo>
                  <a:pt x="5775" y="2650"/>
                  <a:pt x="5775" y="2650"/>
                  <a:pt x="5775" y="2650"/>
                </a:cubicBezTo>
                <a:cubicBezTo>
                  <a:pt x="5727" y="2585"/>
                  <a:pt x="5727" y="2585"/>
                  <a:pt x="5727" y="2585"/>
                </a:cubicBezTo>
                <a:cubicBezTo>
                  <a:pt x="5656" y="2484"/>
                  <a:pt x="5656" y="2484"/>
                  <a:pt x="5656" y="2484"/>
                </a:cubicBezTo>
                <a:cubicBezTo>
                  <a:pt x="5633" y="2431"/>
                  <a:pt x="5633" y="2431"/>
                  <a:pt x="5633" y="2431"/>
                </a:cubicBezTo>
                <a:cubicBezTo>
                  <a:pt x="5579" y="2496"/>
                  <a:pt x="5579" y="2496"/>
                  <a:pt x="5579" y="2496"/>
                </a:cubicBezTo>
                <a:cubicBezTo>
                  <a:pt x="5579" y="2550"/>
                  <a:pt x="5579" y="2550"/>
                  <a:pt x="5579" y="2550"/>
                </a:cubicBezTo>
                <a:cubicBezTo>
                  <a:pt x="5526" y="2573"/>
                  <a:pt x="5526" y="2573"/>
                  <a:pt x="5526" y="2573"/>
                </a:cubicBezTo>
                <a:cubicBezTo>
                  <a:pt x="5496" y="2609"/>
                  <a:pt x="5496" y="2609"/>
                  <a:pt x="5496" y="2609"/>
                </a:cubicBezTo>
                <a:cubicBezTo>
                  <a:pt x="5443" y="2603"/>
                  <a:pt x="5443" y="2603"/>
                  <a:pt x="5443" y="2603"/>
                </a:cubicBezTo>
                <a:cubicBezTo>
                  <a:pt x="5431" y="2573"/>
                  <a:pt x="5431" y="2573"/>
                  <a:pt x="5431" y="2573"/>
                </a:cubicBezTo>
                <a:cubicBezTo>
                  <a:pt x="5395" y="2544"/>
                  <a:pt x="5395" y="2544"/>
                  <a:pt x="5395" y="2544"/>
                </a:cubicBezTo>
                <a:cubicBezTo>
                  <a:pt x="5342" y="2555"/>
                  <a:pt x="5342" y="2555"/>
                  <a:pt x="5342" y="2555"/>
                </a:cubicBezTo>
                <a:cubicBezTo>
                  <a:pt x="5360" y="2496"/>
                  <a:pt x="5360" y="2496"/>
                  <a:pt x="5360" y="2496"/>
                </a:cubicBezTo>
                <a:cubicBezTo>
                  <a:pt x="5360" y="2419"/>
                  <a:pt x="5360" y="2419"/>
                  <a:pt x="5360" y="2419"/>
                </a:cubicBezTo>
                <a:cubicBezTo>
                  <a:pt x="5354" y="2372"/>
                  <a:pt x="5354" y="2372"/>
                  <a:pt x="5354" y="2372"/>
                </a:cubicBezTo>
                <a:cubicBezTo>
                  <a:pt x="5295" y="2372"/>
                  <a:pt x="5295" y="2372"/>
                  <a:pt x="5295" y="2372"/>
                </a:cubicBezTo>
                <a:cubicBezTo>
                  <a:pt x="5247" y="2342"/>
                  <a:pt x="5247" y="2342"/>
                  <a:pt x="5247" y="2342"/>
                </a:cubicBezTo>
                <a:cubicBezTo>
                  <a:pt x="5200" y="2295"/>
                  <a:pt x="5200" y="2295"/>
                  <a:pt x="5200" y="2295"/>
                </a:cubicBezTo>
                <a:cubicBezTo>
                  <a:pt x="5117" y="2247"/>
                  <a:pt x="5117" y="2247"/>
                  <a:pt x="5117" y="2247"/>
                </a:cubicBezTo>
                <a:cubicBezTo>
                  <a:pt x="5093" y="2265"/>
                  <a:pt x="5093" y="2265"/>
                  <a:pt x="5093" y="2265"/>
                </a:cubicBezTo>
                <a:cubicBezTo>
                  <a:pt x="5022" y="2265"/>
                  <a:pt x="5022" y="2265"/>
                  <a:pt x="5022" y="2265"/>
                </a:cubicBezTo>
                <a:cubicBezTo>
                  <a:pt x="4992" y="2247"/>
                  <a:pt x="4992" y="2247"/>
                  <a:pt x="4992" y="2247"/>
                </a:cubicBezTo>
                <a:cubicBezTo>
                  <a:pt x="4915" y="2247"/>
                  <a:pt x="4915" y="2247"/>
                  <a:pt x="4915" y="2247"/>
                </a:cubicBezTo>
                <a:cubicBezTo>
                  <a:pt x="4886" y="2277"/>
                  <a:pt x="4886" y="2277"/>
                  <a:pt x="4886" y="2277"/>
                </a:cubicBezTo>
                <a:cubicBezTo>
                  <a:pt x="4915" y="2324"/>
                  <a:pt x="4915" y="2324"/>
                  <a:pt x="4915" y="2324"/>
                </a:cubicBezTo>
                <a:cubicBezTo>
                  <a:pt x="4903" y="2384"/>
                  <a:pt x="4903" y="2384"/>
                  <a:pt x="4903" y="2384"/>
                </a:cubicBezTo>
                <a:cubicBezTo>
                  <a:pt x="4909" y="2425"/>
                  <a:pt x="4909" y="2425"/>
                  <a:pt x="4909" y="2425"/>
                </a:cubicBezTo>
                <a:cubicBezTo>
                  <a:pt x="4939" y="2478"/>
                  <a:pt x="4939" y="2478"/>
                  <a:pt x="4939" y="2478"/>
                </a:cubicBezTo>
                <a:cubicBezTo>
                  <a:pt x="4897" y="2478"/>
                  <a:pt x="4897" y="2478"/>
                  <a:pt x="4897" y="2478"/>
                </a:cubicBezTo>
                <a:cubicBezTo>
                  <a:pt x="4897" y="2532"/>
                  <a:pt x="4897" y="2532"/>
                  <a:pt x="4897" y="2532"/>
                </a:cubicBezTo>
                <a:cubicBezTo>
                  <a:pt x="4874" y="2561"/>
                  <a:pt x="4874" y="2561"/>
                  <a:pt x="4874" y="2561"/>
                </a:cubicBezTo>
                <a:cubicBezTo>
                  <a:pt x="4909" y="2579"/>
                  <a:pt x="4909" y="2579"/>
                  <a:pt x="4909" y="2579"/>
                </a:cubicBezTo>
                <a:cubicBezTo>
                  <a:pt x="4957" y="2621"/>
                  <a:pt x="4957" y="2621"/>
                  <a:pt x="4957" y="2621"/>
                </a:cubicBezTo>
                <a:cubicBezTo>
                  <a:pt x="4974" y="2686"/>
                  <a:pt x="4974" y="2686"/>
                  <a:pt x="4974" y="2686"/>
                </a:cubicBezTo>
                <a:cubicBezTo>
                  <a:pt x="4974" y="2757"/>
                  <a:pt x="4974" y="2757"/>
                  <a:pt x="4974" y="2757"/>
                </a:cubicBezTo>
                <a:cubicBezTo>
                  <a:pt x="4939" y="2810"/>
                  <a:pt x="4939" y="2810"/>
                  <a:pt x="4939" y="2810"/>
                </a:cubicBezTo>
                <a:cubicBezTo>
                  <a:pt x="4886" y="2852"/>
                  <a:pt x="4886" y="2852"/>
                  <a:pt x="4886" y="2852"/>
                </a:cubicBezTo>
                <a:cubicBezTo>
                  <a:pt x="4814" y="2858"/>
                  <a:pt x="4814" y="2858"/>
                  <a:pt x="4814" y="2858"/>
                </a:cubicBezTo>
                <a:cubicBezTo>
                  <a:pt x="4856" y="2923"/>
                  <a:pt x="4856" y="2923"/>
                  <a:pt x="4856" y="2923"/>
                </a:cubicBezTo>
                <a:cubicBezTo>
                  <a:pt x="4856" y="3000"/>
                  <a:pt x="4856" y="3000"/>
                  <a:pt x="4856" y="3000"/>
                </a:cubicBezTo>
                <a:cubicBezTo>
                  <a:pt x="4874" y="3048"/>
                  <a:pt x="4874" y="3048"/>
                  <a:pt x="4874" y="3048"/>
                </a:cubicBezTo>
                <a:cubicBezTo>
                  <a:pt x="4862" y="3083"/>
                  <a:pt x="4862" y="3083"/>
                  <a:pt x="4862" y="3083"/>
                </a:cubicBezTo>
                <a:cubicBezTo>
                  <a:pt x="4832" y="3131"/>
                  <a:pt x="4832" y="3131"/>
                  <a:pt x="4832" y="3131"/>
                </a:cubicBezTo>
                <a:cubicBezTo>
                  <a:pt x="4761" y="3137"/>
                  <a:pt x="4761" y="3137"/>
                  <a:pt x="4761" y="3137"/>
                </a:cubicBezTo>
                <a:cubicBezTo>
                  <a:pt x="4725" y="3071"/>
                  <a:pt x="4725" y="3071"/>
                  <a:pt x="4725" y="3071"/>
                </a:cubicBezTo>
                <a:cubicBezTo>
                  <a:pt x="4672" y="3018"/>
                  <a:pt x="4672" y="3018"/>
                  <a:pt x="4672" y="3018"/>
                </a:cubicBezTo>
                <a:cubicBezTo>
                  <a:pt x="4672" y="2965"/>
                  <a:pt x="4672" y="2965"/>
                  <a:pt x="4672" y="2965"/>
                </a:cubicBezTo>
                <a:cubicBezTo>
                  <a:pt x="4660" y="2899"/>
                  <a:pt x="4660" y="2899"/>
                  <a:pt x="4660" y="2899"/>
                </a:cubicBezTo>
                <a:cubicBezTo>
                  <a:pt x="4666" y="2840"/>
                  <a:pt x="4666" y="2840"/>
                  <a:pt x="4666" y="2840"/>
                </a:cubicBezTo>
                <a:cubicBezTo>
                  <a:pt x="4577" y="2828"/>
                  <a:pt x="4577" y="2828"/>
                  <a:pt x="4577" y="2828"/>
                </a:cubicBezTo>
                <a:cubicBezTo>
                  <a:pt x="4512" y="2828"/>
                  <a:pt x="4512" y="2828"/>
                  <a:pt x="4512" y="2828"/>
                </a:cubicBezTo>
                <a:cubicBezTo>
                  <a:pt x="4482" y="2805"/>
                  <a:pt x="4482" y="2805"/>
                  <a:pt x="4482" y="2805"/>
                </a:cubicBezTo>
                <a:cubicBezTo>
                  <a:pt x="4399" y="2787"/>
                  <a:pt x="4399" y="2787"/>
                  <a:pt x="4399" y="2787"/>
                </a:cubicBezTo>
                <a:cubicBezTo>
                  <a:pt x="4364" y="2751"/>
                  <a:pt x="4364" y="2751"/>
                  <a:pt x="4364" y="2751"/>
                </a:cubicBezTo>
                <a:cubicBezTo>
                  <a:pt x="4293" y="2716"/>
                  <a:pt x="4293" y="2716"/>
                  <a:pt x="4293" y="2716"/>
                </a:cubicBezTo>
                <a:cubicBezTo>
                  <a:pt x="4222" y="2674"/>
                  <a:pt x="4222" y="2674"/>
                  <a:pt x="4222" y="2674"/>
                </a:cubicBezTo>
                <a:cubicBezTo>
                  <a:pt x="4121" y="2698"/>
                  <a:pt x="4121" y="2698"/>
                  <a:pt x="4121" y="2698"/>
                </a:cubicBezTo>
                <a:cubicBezTo>
                  <a:pt x="4103" y="2662"/>
                  <a:pt x="4103" y="2662"/>
                  <a:pt x="4103" y="2662"/>
                </a:cubicBezTo>
                <a:cubicBezTo>
                  <a:pt x="4061" y="2573"/>
                  <a:pt x="4061" y="2573"/>
                  <a:pt x="4061" y="2573"/>
                </a:cubicBezTo>
                <a:cubicBezTo>
                  <a:pt x="4014" y="2555"/>
                  <a:pt x="4014" y="2555"/>
                  <a:pt x="4014" y="2555"/>
                </a:cubicBezTo>
                <a:cubicBezTo>
                  <a:pt x="3978" y="2520"/>
                  <a:pt x="3978" y="2520"/>
                  <a:pt x="3978" y="2520"/>
                </a:cubicBezTo>
                <a:cubicBezTo>
                  <a:pt x="3990" y="2413"/>
                  <a:pt x="3990" y="2413"/>
                  <a:pt x="3990" y="2413"/>
                </a:cubicBezTo>
                <a:cubicBezTo>
                  <a:pt x="4038" y="2336"/>
                  <a:pt x="4038" y="2336"/>
                  <a:pt x="4038" y="2336"/>
                </a:cubicBezTo>
                <a:cubicBezTo>
                  <a:pt x="4091" y="2265"/>
                  <a:pt x="4091" y="2265"/>
                  <a:pt x="4091" y="2265"/>
                </a:cubicBezTo>
                <a:cubicBezTo>
                  <a:pt x="4150" y="2235"/>
                  <a:pt x="4150" y="2235"/>
                  <a:pt x="4150" y="2235"/>
                </a:cubicBezTo>
                <a:cubicBezTo>
                  <a:pt x="4198" y="2200"/>
                  <a:pt x="4198" y="2200"/>
                  <a:pt x="4198" y="2200"/>
                </a:cubicBezTo>
                <a:cubicBezTo>
                  <a:pt x="4180" y="2158"/>
                  <a:pt x="4180" y="2158"/>
                  <a:pt x="4180" y="2158"/>
                </a:cubicBezTo>
                <a:cubicBezTo>
                  <a:pt x="4103" y="2141"/>
                  <a:pt x="4103" y="2141"/>
                  <a:pt x="4103" y="2141"/>
                </a:cubicBezTo>
                <a:cubicBezTo>
                  <a:pt x="4014" y="2111"/>
                  <a:pt x="4014" y="2111"/>
                  <a:pt x="4014" y="2111"/>
                </a:cubicBezTo>
                <a:cubicBezTo>
                  <a:pt x="4115" y="2129"/>
                  <a:pt x="4115" y="2129"/>
                  <a:pt x="4115" y="2129"/>
                </a:cubicBezTo>
                <a:cubicBezTo>
                  <a:pt x="4198" y="2146"/>
                  <a:pt x="4198" y="2146"/>
                  <a:pt x="4198" y="2146"/>
                </a:cubicBezTo>
                <a:cubicBezTo>
                  <a:pt x="4239" y="2141"/>
                  <a:pt x="4239" y="2141"/>
                  <a:pt x="4239" y="2141"/>
                </a:cubicBezTo>
                <a:cubicBezTo>
                  <a:pt x="4245" y="2099"/>
                  <a:pt x="4245" y="2099"/>
                  <a:pt x="4245" y="2099"/>
                </a:cubicBezTo>
                <a:cubicBezTo>
                  <a:pt x="4316" y="2117"/>
                  <a:pt x="4316" y="2117"/>
                  <a:pt x="4316" y="2117"/>
                </a:cubicBezTo>
                <a:cubicBezTo>
                  <a:pt x="4352" y="2111"/>
                  <a:pt x="4352" y="2111"/>
                  <a:pt x="4352" y="2111"/>
                </a:cubicBezTo>
                <a:cubicBezTo>
                  <a:pt x="4358" y="2075"/>
                  <a:pt x="4358" y="2075"/>
                  <a:pt x="4358" y="2075"/>
                </a:cubicBezTo>
                <a:cubicBezTo>
                  <a:pt x="4381" y="2063"/>
                  <a:pt x="4381" y="2063"/>
                  <a:pt x="4381" y="2063"/>
                </a:cubicBezTo>
                <a:cubicBezTo>
                  <a:pt x="4399" y="2016"/>
                  <a:pt x="4399" y="2016"/>
                  <a:pt x="4399" y="2016"/>
                </a:cubicBezTo>
                <a:cubicBezTo>
                  <a:pt x="4346" y="2010"/>
                  <a:pt x="4346" y="2010"/>
                  <a:pt x="4346" y="2010"/>
                </a:cubicBezTo>
                <a:cubicBezTo>
                  <a:pt x="4287" y="2004"/>
                  <a:pt x="4287" y="2004"/>
                  <a:pt x="4287" y="2004"/>
                </a:cubicBezTo>
                <a:cubicBezTo>
                  <a:pt x="4263" y="1980"/>
                  <a:pt x="4263" y="1980"/>
                  <a:pt x="4263" y="1980"/>
                </a:cubicBezTo>
                <a:cubicBezTo>
                  <a:pt x="4192" y="1951"/>
                  <a:pt x="4192" y="1951"/>
                  <a:pt x="4192" y="1951"/>
                </a:cubicBezTo>
                <a:cubicBezTo>
                  <a:pt x="4239" y="1957"/>
                  <a:pt x="4239" y="1957"/>
                  <a:pt x="4239" y="1957"/>
                </a:cubicBezTo>
                <a:cubicBezTo>
                  <a:pt x="4316" y="1975"/>
                  <a:pt x="4316" y="1975"/>
                  <a:pt x="4316" y="1975"/>
                </a:cubicBezTo>
                <a:cubicBezTo>
                  <a:pt x="4370" y="1992"/>
                  <a:pt x="4370" y="1992"/>
                  <a:pt x="4370" y="1992"/>
                </a:cubicBezTo>
                <a:cubicBezTo>
                  <a:pt x="4417" y="1975"/>
                  <a:pt x="4417" y="1975"/>
                  <a:pt x="4417" y="1975"/>
                </a:cubicBezTo>
                <a:cubicBezTo>
                  <a:pt x="4453" y="1933"/>
                  <a:pt x="4453" y="1933"/>
                  <a:pt x="4453" y="1933"/>
                </a:cubicBezTo>
                <a:cubicBezTo>
                  <a:pt x="4417" y="1897"/>
                  <a:pt x="4417" y="1897"/>
                  <a:pt x="4417" y="1897"/>
                </a:cubicBezTo>
                <a:cubicBezTo>
                  <a:pt x="4470" y="1897"/>
                  <a:pt x="4470" y="1897"/>
                  <a:pt x="4470" y="1897"/>
                </a:cubicBezTo>
                <a:cubicBezTo>
                  <a:pt x="4500" y="1927"/>
                  <a:pt x="4500" y="1927"/>
                  <a:pt x="4500" y="1927"/>
                </a:cubicBezTo>
                <a:cubicBezTo>
                  <a:pt x="4476" y="1963"/>
                  <a:pt x="4476" y="1963"/>
                  <a:pt x="4476" y="1963"/>
                </a:cubicBezTo>
                <a:cubicBezTo>
                  <a:pt x="4453" y="2028"/>
                  <a:pt x="4453" y="2028"/>
                  <a:pt x="4453" y="2028"/>
                </a:cubicBezTo>
                <a:cubicBezTo>
                  <a:pt x="4453" y="2105"/>
                  <a:pt x="4453" y="2105"/>
                  <a:pt x="4453" y="2105"/>
                </a:cubicBezTo>
                <a:cubicBezTo>
                  <a:pt x="4399" y="2117"/>
                  <a:pt x="4399" y="2117"/>
                  <a:pt x="4399" y="2117"/>
                </a:cubicBezTo>
                <a:cubicBezTo>
                  <a:pt x="4417" y="2152"/>
                  <a:pt x="4417" y="2152"/>
                  <a:pt x="4417" y="2152"/>
                </a:cubicBezTo>
                <a:cubicBezTo>
                  <a:pt x="4470" y="2158"/>
                  <a:pt x="4470" y="2158"/>
                  <a:pt x="4470" y="2158"/>
                </a:cubicBezTo>
                <a:cubicBezTo>
                  <a:pt x="4470" y="2188"/>
                  <a:pt x="4470" y="2188"/>
                  <a:pt x="4470" y="2188"/>
                </a:cubicBezTo>
                <a:cubicBezTo>
                  <a:pt x="4470" y="2188"/>
                  <a:pt x="4524" y="2200"/>
                  <a:pt x="4542" y="2182"/>
                </a:cubicBezTo>
                <a:cubicBezTo>
                  <a:pt x="4559" y="2141"/>
                  <a:pt x="4559" y="2141"/>
                  <a:pt x="4559" y="2141"/>
                </a:cubicBezTo>
                <a:cubicBezTo>
                  <a:pt x="4631" y="2146"/>
                  <a:pt x="4631" y="2146"/>
                  <a:pt x="4631" y="2146"/>
                </a:cubicBezTo>
                <a:cubicBezTo>
                  <a:pt x="4666" y="2152"/>
                  <a:pt x="4666" y="2152"/>
                  <a:pt x="4666" y="2152"/>
                </a:cubicBezTo>
                <a:cubicBezTo>
                  <a:pt x="4702" y="2170"/>
                  <a:pt x="4702" y="2170"/>
                  <a:pt x="4702" y="2170"/>
                </a:cubicBezTo>
                <a:cubicBezTo>
                  <a:pt x="4755" y="2170"/>
                  <a:pt x="4755" y="2170"/>
                  <a:pt x="4755" y="2170"/>
                </a:cubicBezTo>
                <a:cubicBezTo>
                  <a:pt x="4761" y="2123"/>
                  <a:pt x="4761" y="2123"/>
                  <a:pt x="4761" y="2123"/>
                </a:cubicBezTo>
                <a:cubicBezTo>
                  <a:pt x="4708" y="2111"/>
                  <a:pt x="4708" y="2111"/>
                  <a:pt x="4708" y="2111"/>
                </a:cubicBezTo>
                <a:cubicBezTo>
                  <a:pt x="4684" y="2057"/>
                  <a:pt x="4684" y="2057"/>
                  <a:pt x="4684" y="2057"/>
                </a:cubicBezTo>
                <a:cubicBezTo>
                  <a:pt x="4619" y="2052"/>
                  <a:pt x="4619" y="2052"/>
                  <a:pt x="4619" y="2052"/>
                </a:cubicBezTo>
                <a:cubicBezTo>
                  <a:pt x="4565" y="2010"/>
                  <a:pt x="4565" y="2010"/>
                  <a:pt x="4565" y="2010"/>
                </a:cubicBezTo>
                <a:cubicBezTo>
                  <a:pt x="4518" y="1998"/>
                  <a:pt x="4518" y="1998"/>
                  <a:pt x="4518" y="1998"/>
                </a:cubicBezTo>
                <a:cubicBezTo>
                  <a:pt x="4518" y="1968"/>
                  <a:pt x="4518" y="1968"/>
                  <a:pt x="4518" y="1968"/>
                </a:cubicBezTo>
                <a:cubicBezTo>
                  <a:pt x="4565" y="1975"/>
                  <a:pt x="4565" y="1975"/>
                  <a:pt x="4565" y="1975"/>
                </a:cubicBezTo>
                <a:cubicBezTo>
                  <a:pt x="4583" y="1957"/>
                  <a:pt x="4583" y="1957"/>
                  <a:pt x="4583" y="1957"/>
                </a:cubicBezTo>
                <a:cubicBezTo>
                  <a:pt x="4577" y="1927"/>
                  <a:pt x="4577" y="1927"/>
                  <a:pt x="4577" y="1927"/>
                </a:cubicBezTo>
                <a:cubicBezTo>
                  <a:pt x="4631" y="1927"/>
                  <a:pt x="4631" y="1927"/>
                  <a:pt x="4631" y="1927"/>
                </a:cubicBezTo>
                <a:cubicBezTo>
                  <a:pt x="4648" y="1891"/>
                  <a:pt x="4648" y="1891"/>
                  <a:pt x="4648" y="1891"/>
                </a:cubicBezTo>
                <a:cubicBezTo>
                  <a:pt x="4702" y="1856"/>
                  <a:pt x="4702" y="1856"/>
                  <a:pt x="4702" y="1856"/>
                </a:cubicBezTo>
                <a:cubicBezTo>
                  <a:pt x="4720" y="1820"/>
                  <a:pt x="4720" y="1820"/>
                  <a:pt x="4720" y="1820"/>
                </a:cubicBezTo>
                <a:cubicBezTo>
                  <a:pt x="4690" y="1791"/>
                  <a:pt x="4690" y="1791"/>
                  <a:pt x="4690" y="1791"/>
                </a:cubicBezTo>
                <a:cubicBezTo>
                  <a:pt x="4666" y="1731"/>
                  <a:pt x="4666" y="1731"/>
                  <a:pt x="4666" y="1731"/>
                </a:cubicBezTo>
                <a:cubicBezTo>
                  <a:pt x="4714" y="1725"/>
                  <a:pt x="4714" y="1725"/>
                  <a:pt x="4714" y="1725"/>
                </a:cubicBezTo>
                <a:cubicBezTo>
                  <a:pt x="4725" y="1678"/>
                  <a:pt x="4725" y="1678"/>
                  <a:pt x="4725" y="1678"/>
                </a:cubicBezTo>
                <a:cubicBezTo>
                  <a:pt x="4690" y="1636"/>
                  <a:pt x="4690" y="1636"/>
                  <a:pt x="4690" y="1636"/>
                </a:cubicBezTo>
                <a:cubicBezTo>
                  <a:pt x="4642" y="1613"/>
                  <a:pt x="4642" y="1613"/>
                  <a:pt x="4642" y="1613"/>
                </a:cubicBezTo>
                <a:cubicBezTo>
                  <a:pt x="4571" y="1577"/>
                  <a:pt x="4571" y="1577"/>
                  <a:pt x="4571" y="1577"/>
                </a:cubicBezTo>
                <a:cubicBezTo>
                  <a:pt x="4648" y="1577"/>
                  <a:pt x="4648" y="1577"/>
                  <a:pt x="4648" y="1577"/>
                </a:cubicBezTo>
                <a:cubicBezTo>
                  <a:pt x="4654" y="1559"/>
                  <a:pt x="4654" y="1559"/>
                  <a:pt x="4654" y="1559"/>
                </a:cubicBezTo>
                <a:cubicBezTo>
                  <a:pt x="4714" y="1565"/>
                  <a:pt x="4714" y="1565"/>
                  <a:pt x="4714" y="1565"/>
                </a:cubicBezTo>
                <a:cubicBezTo>
                  <a:pt x="4755" y="1589"/>
                  <a:pt x="4755" y="1589"/>
                  <a:pt x="4755" y="1589"/>
                </a:cubicBezTo>
                <a:cubicBezTo>
                  <a:pt x="4814" y="1583"/>
                  <a:pt x="4814" y="1583"/>
                  <a:pt x="4814" y="1583"/>
                </a:cubicBezTo>
                <a:cubicBezTo>
                  <a:pt x="4868" y="1571"/>
                  <a:pt x="4868" y="1571"/>
                  <a:pt x="4868" y="1571"/>
                </a:cubicBezTo>
                <a:cubicBezTo>
                  <a:pt x="4820" y="1530"/>
                  <a:pt x="4820" y="1530"/>
                  <a:pt x="4820" y="1530"/>
                </a:cubicBezTo>
                <a:cubicBezTo>
                  <a:pt x="4856" y="1524"/>
                  <a:pt x="4856" y="1524"/>
                  <a:pt x="4856" y="1524"/>
                </a:cubicBezTo>
                <a:cubicBezTo>
                  <a:pt x="4903" y="1571"/>
                  <a:pt x="4903" y="1571"/>
                  <a:pt x="4903" y="1571"/>
                </a:cubicBezTo>
                <a:cubicBezTo>
                  <a:pt x="4957" y="1577"/>
                  <a:pt x="4957" y="1577"/>
                  <a:pt x="4957" y="1577"/>
                </a:cubicBezTo>
                <a:cubicBezTo>
                  <a:pt x="4980" y="1625"/>
                  <a:pt x="4980" y="1625"/>
                  <a:pt x="4980" y="1625"/>
                </a:cubicBezTo>
                <a:cubicBezTo>
                  <a:pt x="5022" y="1631"/>
                  <a:pt x="5022" y="1631"/>
                  <a:pt x="5022" y="1631"/>
                </a:cubicBezTo>
                <a:cubicBezTo>
                  <a:pt x="5040" y="1666"/>
                  <a:pt x="5040" y="1666"/>
                  <a:pt x="5040" y="1666"/>
                </a:cubicBezTo>
                <a:cubicBezTo>
                  <a:pt x="5087" y="1684"/>
                  <a:pt x="5087" y="1684"/>
                  <a:pt x="5087" y="1684"/>
                </a:cubicBezTo>
                <a:cubicBezTo>
                  <a:pt x="5111" y="1725"/>
                  <a:pt x="5111" y="1725"/>
                  <a:pt x="5111" y="1725"/>
                </a:cubicBezTo>
                <a:cubicBezTo>
                  <a:pt x="5158" y="1743"/>
                  <a:pt x="5158" y="1743"/>
                  <a:pt x="5158" y="1743"/>
                </a:cubicBezTo>
                <a:cubicBezTo>
                  <a:pt x="5194" y="1785"/>
                  <a:pt x="5194" y="1785"/>
                  <a:pt x="5194" y="1785"/>
                </a:cubicBezTo>
                <a:cubicBezTo>
                  <a:pt x="5206" y="1838"/>
                  <a:pt x="5206" y="1838"/>
                  <a:pt x="5206" y="1838"/>
                </a:cubicBezTo>
                <a:cubicBezTo>
                  <a:pt x="5146" y="1891"/>
                  <a:pt x="5146" y="1891"/>
                  <a:pt x="5146" y="1891"/>
                </a:cubicBezTo>
                <a:cubicBezTo>
                  <a:pt x="5099" y="1945"/>
                  <a:pt x="5099" y="1945"/>
                  <a:pt x="5099" y="1945"/>
                </a:cubicBezTo>
                <a:cubicBezTo>
                  <a:pt x="5123" y="1998"/>
                  <a:pt x="5123" y="1998"/>
                  <a:pt x="5123" y="1998"/>
                </a:cubicBezTo>
                <a:cubicBezTo>
                  <a:pt x="5040" y="2010"/>
                  <a:pt x="5040" y="2010"/>
                  <a:pt x="5040" y="2010"/>
                </a:cubicBezTo>
                <a:cubicBezTo>
                  <a:pt x="4992" y="1998"/>
                  <a:pt x="4992" y="1998"/>
                  <a:pt x="4992" y="1998"/>
                </a:cubicBezTo>
                <a:cubicBezTo>
                  <a:pt x="4945" y="1998"/>
                  <a:pt x="4945" y="1998"/>
                  <a:pt x="4945" y="1998"/>
                </a:cubicBezTo>
                <a:cubicBezTo>
                  <a:pt x="4886" y="2040"/>
                  <a:pt x="4886" y="2040"/>
                  <a:pt x="4886" y="2040"/>
                </a:cubicBezTo>
                <a:cubicBezTo>
                  <a:pt x="4886" y="2087"/>
                  <a:pt x="4886" y="2087"/>
                  <a:pt x="4886" y="2087"/>
                </a:cubicBezTo>
                <a:cubicBezTo>
                  <a:pt x="4957" y="2099"/>
                  <a:pt x="4957" y="2099"/>
                  <a:pt x="4957" y="2099"/>
                </a:cubicBezTo>
                <a:cubicBezTo>
                  <a:pt x="5016" y="2093"/>
                  <a:pt x="5016" y="2093"/>
                  <a:pt x="5016" y="2093"/>
                </a:cubicBezTo>
                <a:cubicBezTo>
                  <a:pt x="5028" y="2069"/>
                  <a:pt x="5028" y="2069"/>
                  <a:pt x="5028" y="2069"/>
                </a:cubicBezTo>
                <a:cubicBezTo>
                  <a:pt x="5052" y="2052"/>
                  <a:pt x="5052" y="2052"/>
                  <a:pt x="5052" y="2052"/>
                </a:cubicBezTo>
                <a:cubicBezTo>
                  <a:pt x="5093" y="2063"/>
                  <a:pt x="5093" y="2063"/>
                  <a:pt x="5093" y="2063"/>
                </a:cubicBezTo>
                <a:cubicBezTo>
                  <a:pt x="5158" y="2081"/>
                  <a:pt x="5158" y="2081"/>
                  <a:pt x="5158" y="2081"/>
                </a:cubicBezTo>
                <a:cubicBezTo>
                  <a:pt x="5224" y="2146"/>
                  <a:pt x="5224" y="2146"/>
                  <a:pt x="5224" y="2146"/>
                </a:cubicBezTo>
                <a:cubicBezTo>
                  <a:pt x="5241" y="2182"/>
                  <a:pt x="5241" y="2182"/>
                  <a:pt x="5241" y="2182"/>
                </a:cubicBezTo>
                <a:cubicBezTo>
                  <a:pt x="5277" y="2223"/>
                  <a:pt x="5277" y="2223"/>
                  <a:pt x="5277" y="2223"/>
                </a:cubicBezTo>
                <a:cubicBezTo>
                  <a:pt x="5336" y="2223"/>
                  <a:pt x="5336" y="2223"/>
                  <a:pt x="5336" y="2223"/>
                </a:cubicBezTo>
                <a:cubicBezTo>
                  <a:pt x="5395" y="2277"/>
                  <a:pt x="5395" y="2277"/>
                  <a:pt x="5395" y="2277"/>
                </a:cubicBezTo>
                <a:cubicBezTo>
                  <a:pt x="5484" y="2283"/>
                  <a:pt x="5484" y="2283"/>
                  <a:pt x="5484" y="2283"/>
                </a:cubicBezTo>
                <a:cubicBezTo>
                  <a:pt x="5544" y="2307"/>
                  <a:pt x="5544" y="2307"/>
                  <a:pt x="5544" y="2307"/>
                </a:cubicBezTo>
                <a:cubicBezTo>
                  <a:pt x="5550" y="2271"/>
                  <a:pt x="5550" y="2271"/>
                  <a:pt x="5550" y="2271"/>
                </a:cubicBezTo>
                <a:cubicBezTo>
                  <a:pt x="5455" y="2200"/>
                  <a:pt x="5455" y="2200"/>
                  <a:pt x="5455" y="2200"/>
                </a:cubicBezTo>
                <a:cubicBezTo>
                  <a:pt x="5413" y="2170"/>
                  <a:pt x="5413" y="2170"/>
                  <a:pt x="5413" y="2170"/>
                </a:cubicBezTo>
                <a:cubicBezTo>
                  <a:pt x="5395" y="2134"/>
                  <a:pt x="5395" y="2134"/>
                  <a:pt x="5395" y="2134"/>
                </a:cubicBezTo>
                <a:cubicBezTo>
                  <a:pt x="5455" y="2170"/>
                  <a:pt x="5455" y="2170"/>
                  <a:pt x="5455" y="2170"/>
                </a:cubicBezTo>
                <a:cubicBezTo>
                  <a:pt x="5561" y="2223"/>
                  <a:pt x="5561" y="2223"/>
                  <a:pt x="5561" y="2223"/>
                </a:cubicBezTo>
                <a:cubicBezTo>
                  <a:pt x="5615" y="2253"/>
                  <a:pt x="5615" y="2253"/>
                  <a:pt x="5615" y="2253"/>
                </a:cubicBezTo>
                <a:cubicBezTo>
                  <a:pt x="5615" y="2200"/>
                  <a:pt x="5615" y="2200"/>
                  <a:pt x="5615" y="2200"/>
                </a:cubicBezTo>
                <a:cubicBezTo>
                  <a:pt x="5650" y="2158"/>
                  <a:pt x="5650" y="2158"/>
                  <a:pt x="5650" y="2158"/>
                </a:cubicBezTo>
                <a:cubicBezTo>
                  <a:pt x="5597" y="2129"/>
                  <a:pt x="5597" y="2129"/>
                  <a:pt x="5597" y="2129"/>
                </a:cubicBezTo>
                <a:cubicBezTo>
                  <a:pt x="5585" y="2057"/>
                  <a:pt x="5585" y="2057"/>
                  <a:pt x="5585" y="2057"/>
                </a:cubicBezTo>
                <a:cubicBezTo>
                  <a:pt x="5514" y="2034"/>
                  <a:pt x="5514" y="2034"/>
                  <a:pt x="5514" y="2034"/>
                </a:cubicBezTo>
                <a:cubicBezTo>
                  <a:pt x="5425" y="1939"/>
                  <a:pt x="5425" y="1939"/>
                  <a:pt x="5425" y="1939"/>
                </a:cubicBezTo>
                <a:cubicBezTo>
                  <a:pt x="5455" y="1915"/>
                  <a:pt x="5455" y="1915"/>
                  <a:pt x="5455" y="1915"/>
                </a:cubicBezTo>
                <a:cubicBezTo>
                  <a:pt x="5484" y="1891"/>
                  <a:pt x="5484" y="1891"/>
                  <a:pt x="5484" y="1891"/>
                </a:cubicBezTo>
                <a:cubicBezTo>
                  <a:pt x="5597" y="1975"/>
                  <a:pt x="5597" y="1975"/>
                  <a:pt x="5597" y="1975"/>
                </a:cubicBezTo>
                <a:cubicBezTo>
                  <a:pt x="5638" y="2034"/>
                  <a:pt x="5638" y="2034"/>
                  <a:pt x="5638" y="2034"/>
                </a:cubicBezTo>
                <a:cubicBezTo>
                  <a:pt x="5686" y="2040"/>
                  <a:pt x="5686" y="2040"/>
                  <a:pt x="5686" y="2040"/>
                </a:cubicBezTo>
                <a:cubicBezTo>
                  <a:pt x="5704" y="1975"/>
                  <a:pt x="5704" y="1975"/>
                  <a:pt x="5704" y="1975"/>
                </a:cubicBezTo>
                <a:cubicBezTo>
                  <a:pt x="5763" y="1957"/>
                  <a:pt x="5763" y="1957"/>
                  <a:pt x="5763" y="1957"/>
                </a:cubicBezTo>
                <a:cubicBezTo>
                  <a:pt x="5769" y="1927"/>
                  <a:pt x="5769" y="1927"/>
                  <a:pt x="5769" y="1927"/>
                </a:cubicBezTo>
                <a:cubicBezTo>
                  <a:pt x="5811" y="1927"/>
                  <a:pt x="5811" y="1927"/>
                  <a:pt x="5811" y="1927"/>
                </a:cubicBezTo>
                <a:cubicBezTo>
                  <a:pt x="5828" y="1897"/>
                  <a:pt x="5828" y="1897"/>
                  <a:pt x="5828" y="1897"/>
                </a:cubicBezTo>
                <a:cubicBezTo>
                  <a:pt x="5822" y="1856"/>
                  <a:pt x="5822" y="1856"/>
                  <a:pt x="5822" y="1856"/>
                </a:cubicBezTo>
                <a:cubicBezTo>
                  <a:pt x="5745" y="1856"/>
                  <a:pt x="5745" y="1856"/>
                  <a:pt x="5745" y="1856"/>
                </a:cubicBezTo>
                <a:cubicBezTo>
                  <a:pt x="5745" y="1832"/>
                  <a:pt x="5745" y="1832"/>
                  <a:pt x="5745" y="1832"/>
                </a:cubicBezTo>
                <a:cubicBezTo>
                  <a:pt x="5698" y="1797"/>
                  <a:pt x="5698" y="1797"/>
                  <a:pt x="5698" y="1797"/>
                </a:cubicBezTo>
                <a:cubicBezTo>
                  <a:pt x="5662" y="1791"/>
                  <a:pt x="5662" y="1791"/>
                  <a:pt x="5662" y="1791"/>
                </a:cubicBezTo>
                <a:cubicBezTo>
                  <a:pt x="5609" y="1767"/>
                  <a:pt x="5609" y="1767"/>
                  <a:pt x="5609" y="1767"/>
                </a:cubicBezTo>
                <a:cubicBezTo>
                  <a:pt x="5573" y="1767"/>
                  <a:pt x="5573" y="1767"/>
                  <a:pt x="5573" y="1767"/>
                </a:cubicBezTo>
                <a:cubicBezTo>
                  <a:pt x="5561" y="1737"/>
                  <a:pt x="5561" y="1737"/>
                  <a:pt x="5561" y="1737"/>
                </a:cubicBezTo>
                <a:cubicBezTo>
                  <a:pt x="5544" y="1708"/>
                  <a:pt x="5544" y="1708"/>
                  <a:pt x="5544" y="1708"/>
                </a:cubicBezTo>
                <a:cubicBezTo>
                  <a:pt x="5479" y="1708"/>
                  <a:pt x="5479" y="1708"/>
                  <a:pt x="5479" y="1708"/>
                </a:cubicBezTo>
                <a:cubicBezTo>
                  <a:pt x="5449" y="1708"/>
                  <a:pt x="5449" y="1708"/>
                  <a:pt x="5449" y="1708"/>
                </a:cubicBezTo>
                <a:cubicBezTo>
                  <a:pt x="5449" y="1654"/>
                  <a:pt x="5449" y="1654"/>
                  <a:pt x="5449" y="1654"/>
                </a:cubicBezTo>
                <a:cubicBezTo>
                  <a:pt x="5496" y="1654"/>
                  <a:pt x="5496" y="1654"/>
                  <a:pt x="5496" y="1654"/>
                </a:cubicBezTo>
                <a:cubicBezTo>
                  <a:pt x="5520" y="1636"/>
                  <a:pt x="5520" y="1636"/>
                  <a:pt x="5520" y="1636"/>
                </a:cubicBezTo>
                <a:cubicBezTo>
                  <a:pt x="5455" y="1619"/>
                  <a:pt x="5455" y="1619"/>
                  <a:pt x="5455" y="1619"/>
                </a:cubicBezTo>
                <a:cubicBezTo>
                  <a:pt x="5467" y="1595"/>
                  <a:pt x="5467" y="1595"/>
                  <a:pt x="5467" y="1595"/>
                </a:cubicBezTo>
                <a:cubicBezTo>
                  <a:pt x="5496" y="1589"/>
                  <a:pt x="5496" y="1589"/>
                  <a:pt x="5496" y="1589"/>
                </a:cubicBezTo>
                <a:cubicBezTo>
                  <a:pt x="5461" y="1559"/>
                  <a:pt x="5461" y="1559"/>
                  <a:pt x="5461" y="1559"/>
                </a:cubicBezTo>
                <a:cubicBezTo>
                  <a:pt x="5407" y="1542"/>
                  <a:pt x="5407" y="1542"/>
                  <a:pt x="5407" y="1542"/>
                </a:cubicBezTo>
                <a:cubicBezTo>
                  <a:pt x="5425" y="1512"/>
                  <a:pt x="5425" y="1512"/>
                  <a:pt x="5425" y="1512"/>
                </a:cubicBezTo>
                <a:cubicBezTo>
                  <a:pt x="5372" y="1488"/>
                  <a:pt x="5372" y="1488"/>
                  <a:pt x="5372" y="1488"/>
                </a:cubicBezTo>
                <a:cubicBezTo>
                  <a:pt x="5312" y="1494"/>
                  <a:pt x="5312" y="1494"/>
                  <a:pt x="5312" y="1494"/>
                </a:cubicBezTo>
                <a:cubicBezTo>
                  <a:pt x="5306" y="1465"/>
                  <a:pt x="5306" y="1465"/>
                  <a:pt x="5306" y="1465"/>
                </a:cubicBezTo>
                <a:cubicBezTo>
                  <a:pt x="5259" y="1465"/>
                  <a:pt x="5259" y="1465"/>
                  <a:pt x="5259" y="1465"/>
                </a:cubicBezTo>
                <a:cubicBezTo>
                  <a:pt x="5235" y="1459"/>
                  <a:pt x="5235" y="1459"/>
                  <a:pt x="5235" y="1459"/>
                </a:cubicBezTo>
                <a:cubicBezTo>
                  <a:pt x="5277" y="1429"/>
                  <a:pt x="5277" y="1429"/>
                  <a:pt x="5277" y="1429"/>
                </a:cubicBezTo>
                <a:cubicBezTo>
                  <a:pt x="5224" y="1417"/>
                  <a:pt x="5224" y="1417"/>
                  <a:pt x="5224" y="1417"/>
                </a:cubicBezTo>
                <a:cubicBezTo>
                  <a:pt x="5152" y="1429"/>
                  <a:pt x="5152" y="1429"/>
                  <a:pt x="5152" y="1429"/>
                </a:cubicBezTo>
                <a:cubicBezTo>
                  <a:pt x="5111" y="1387"/>
                  <a:pt x="5111" y="1387"/>
                  <a:pt x="5111" y="1387"/>
                </a:cubicBezTo>
                <a:cubicBezTo>
                  <a:pt x="5105" y="1358"/>
                  <a:pt x="5105" y="1358"/>
                  <a:pt x="5105" y="1358"/>
                </a:cubicBezTo>
                <a:cubicBezTo>
                  <a:pt x="5057" y="1358"/>
                  <a:pt x="5057" y="1358"/>
                  <a:pt x="5057" y="1358"/>
                </a:cubicBezTo>
                <a:cubicBezTo>
                  <a:pt x="5057" y="1328"/>
                  <a:pt x="5057" y="1328"/>
                  <a:pt x="5057" y="1328"/>
                </a:cubicBezTo>
                <a:cubicBezTo>
                  <a:pt x="4986" y="1304"/>
                  <a:pt x="4986" y="1304"/>
                  <a:pt x="4986" y="1304"/>
                </a:cubicBezTo>
                <a:cubicBezTo>
                  <a:pt x="4897" y="1304"/>
                  <a:pt x="4897" y="1304"/>
                  <a:pt x="4897" y="1304"/>
                </a:cubicBezTo>
                <a:cubicBezTo>
                  <a:pt x="4886" y="1328"/>
                  <a:pt x="4886" y="1328"/>
                  <a:pt x="4886" y="1328"/>
                </a:cubicBezTo>
                <a:cubicBezTo>
                  <a:pt x="4844" y="1334"/>
                  <a:pt x="4844" y="1334"/>
                  <a:pt x="4844" y="1334"/>
                </a:cubicBezTo>
                <a:cubicBezTo>
                  <a:pt x="4802" y="1328"/>
                  <a:pt x="4802" y="1328"/>
                  <a:pt x="4802" y="1328"/>
                </a:cubicBezTo>
                <a:cubicBezTo>
                  <a:pt x="4785" y="1358"/>
                  <a:pt x="4785" y="1358"/>
                  <a:pt x="4785" y="1358"/>
                </a:cubicBezTo>
                <a:cubicBezTo>
                  <a:pt x="4743" y="1358"/>
                  <a:pt x="4743" y="1358"/>
                  <a:pt x="4743" y="1358"/>
                </a:cubicBezTo>
                <a:cubicBezTo>
                  <a:pt x="4737" y="1322"/>
                  <a:pt x="4737" y="1322"/>
                  <a:pt x="4737" y="1322"/>
                </a:cubicBezTo>
                <a:cubicBezTo>
                  <a:pt x="4767" y="1281"/>
                  <a:pt x="4767" y="1281"/>
                  <a:pt x="4767" y="1281"/>
                </a:cubicBezTo>
                <a:cubicBezTo>
                  <a:pt x="4725" y="1233"/>
                  <a:pt x="4725" y="1233"/>
                  <a:pt x="4725" y="1233"/>
                </a:cubicBezTo>
                <a:cubicBezTo>
                  <a:pt x="4702" y="1186"/>
                  <a:pt x="4702" y="1186"/>
                  <a:pt x="4702" y="1186"/>
                </a:cubicBezTo>
                <a:cubicBezTo>
                  <a:pt x="4625" y="1186"/>
                  <a:pt x="4625" y="1186"/>
                  <a:pt x="4625" y="1186"/>
                </a:cubicBezTo>
                <a:cubicBezTo>
                  <a:pt x="4583" y="1221"/>
                  <a:pt x="4583" y="1221"/>
                  <a:pt x="4583" y="1221"/>
                </a:cubicBezTo>
                <a:cubicBezTo>
                  <a:pt x="4530" y="1221"/>
                  <a:pt x="4530" y="1221"/>
                  <a:pt x="4530" y="1221"/>
                </a:cubicBezTo>
                <a:cubicBezTo>
                  <a:pt x="4494" y="1245"/>
                  <a:pt x="4494" y="1245"/>
                  <a:pt x="4494" y="1245"/>
                </a:cubicBezTo>
                <a:cubicBezTo>
                  <a:pt x="4488" y="1293"/>
                  <a:pt x="4488" y="1293"/>
                  <a:pt x="4488" y="1293"/>
                </a:cubicBezTo>
                <a:cubicBezTo>
                  <a:pt x="4518" y="1340"/>
                  <a:pt x="4518" y="1340"/>
                  <a:pt x="4518" y="1340"/>
                </a:cubicBezTo>
                <a:cubicBezTo>
                  <a:pt x="4494" y="1370"/>
                  <a:pt x="4494" y="1370"/>
                  <a:pt x="4494" y="1370"/>
                </a:cubicBezTo>
                <a:cubicBezTo>
                  <a:pt x="4542" y="1429"/>
                  <a:pt x="4542" y="1429"/>
                  <a:pt x="4542" y="1429"/>
                </a:cubicBezTo>
                <a:cubicBezTo>
                  <a:pt x="4506" y="1435"/>
                  <a:pt x="4506" y="1435"/>
                  <a:pt x="4506" y="1435"/>
                </a:cubicBezTo>
                <a:cubicBezTo>
                  <a:pt x="4453" y="1387"/>
                  <a:pt x="4453" y="1387"/>
                  <a:pt x="4453" y="1387"/>
                </a:cubicBezTo>
                <a:cubicBezTo>
                  <a:pt x="4435" y="1316"/>
                  <a:pt x="4435" y="1316"/>
                  <a:pt x="4435" y="1316"/>
                </a:cubicBezTo>
                <a:cubicBezTo>
                  <a:pt x="4429" y="1269"/>
                  <a:pt x="4429" y="1269"/>
                  <a:pt x="4429" y="1269"/>
                </a:cubicBezTo>
                <a:cubicBezTo>
                  <a:pt x="4470" y="1221"/>
                  <a:pt x="4470" y="1221"/>
                  <a:pt x="4470" y="1221"/>
                </a:cubicBezTo>
                <a:cubicBezTo>
                  <a:pt x="4524" y="1186"/>
                  <a:pt x="4524" y="1186"/>
                  <a:pt x="4524" y="1186"/>
                </a:cubicBezTo>
                <a:cubicBezTo>
                  <a:pt x="4447" y="1186"/>
                  <a:pt x="4447" y="1186"/>
                  <a:pt x="4447" y="1186"/>
                </a:cubicBezTo>
                <a:cubicBezTo>
                  <a:pt x="4370" y="1192"/>
                  <a:pt x="4370" y="1192"/>
                  <a:pt x="4370" y="1192"/>
                </a:cubicBezTo>
                <a:cubicBezTo>
                  <a:pt x="4299" y="1251"/>
                  <a:pt x="4299" y="1251"/>
                  <a:pt x="4299" y="1251"/>
                </a:cubicBezTo>
                <a:cubicBezTo>
                  <a:pt x="4257" y="1328"/>
                  <a:pt x="4257" y="1328"/>
                  <a:pt x="4257" y="1328"/>
                </a:cubicBezTo>
                <a:cubicBezTo>
                  <a:pt x="4251" y="1429"/>
                  <a:pt x="4251" y="1429"/>
                  <a:pt x="4251" y="1429"/>
                </a:cubicBezTo>
                <a:cubicBezTo>
                  <a:pt x="4316" y="1441"/>
                  <a:pt x="4316" y="1441"/>
                  <a:pt x="4316" y="1441"/>
                </a:cubicBezTo>
                <a:cubicBezTo>
                  <a:pt x="4364" y="1441"/>
                  <a:pt x="4364" y="1441"/>
                  <a:pt x="4364" y="1441"/>
                </a:cubicBezTo>
                <a:cubicBezTo>
                  <a:pt x="4381" y="1482"/>
                  <a:pt x="4381" y="1482"/>
                  <a:pt x="4381" y="1482"/>
                </a:cubicBezTo>
                <a:cubicBezTo>
                  <a:pt x="4334" y="1470"/>
                  <a:pt x="4334" y="1470"/>
                  <a:pt x="4334" y="1470"/>
                </a:cubicBezTo>
                <a:cubicBezTo>
                  <a:pt x="4275" y="1488"/>
                  <a:pt x="4275" y="1488"/>
                  <a:pt x="4275" y="1488"/>
                </a:cubicBezTo>
                <a:cubicBezTo>
                  <a:pt x="4322" y="1530"/>
                  <a:pt x="4322" y="1530"/>
                  <a:pt x="4322" y="1530"/>
                </a:cubicBezTo>
                <a:cubicBezTo>
                  <a:pt x="4388" y="1530"/>
                  <a:pt x="4388" y="1530"/>
                  <a:pt x="4388" y="1530"/>
                </a:cubicBezTo>
                <a:cubicBezTo>
                  <a:pt x="4417" y="1518"/>
                  <a:pt x="4417" y="1518"/>
                  <a:pt x="4417" y="1518"/>
                </a:cubicBezTo>
                <a:cubicBezTo>
                  <a:pt x="4459" y="1548"/>
                  <a:pt x="4459" y="1548"/>
                  <a:pt x="4459" y="1548"/>
                </a:cubicBezTo>
                <a:cubicBezTo>
                  <a:pt x="4542" y="1571"/>
                  <a:pt x="4542" y="1571"/>
                  <a:pt x="4542" y="1571"/>
                </a:cubicBezTo>
                <a:cubicBezTo>
                  <a:pt x="4494" y="1589"/>
                  <a:pt x="4494" y="1589"/>
                  <a:pt x="4494" y="1589"/>
                </a:cubicBezTo>
                <a:cubicBezTo>
                  <a:pt x="4488" y="1631"/>
                  <a:pt x="4488" y="1631"/>
                  <a:pt x="4488" y="1631"/>
                </a:cubicBezTo>
                <a:cubicBezTo>
                  <a:pt x="4524" y="1654"/>
                  <a:pt x="4524" y="1654"/>
                  <a:pt x="4524" y="1654"/>
                </a:cubicBezTo>
                <a:cubicBezTo>
                  <a:pt x="4470" y="1731"/>
                  <a:pt x="4470" y="1731"/>
                  <a:pt x="4470" y="1731"/>
                </a:cubicBezTo>
                <a:cubicBezTo>
                  <a:pt x="4441" y="1791"/>
                  <a:pt x="4441" y="1791"/>
                  <a:pt x="4441" y="1791"/>
                </a:cubicBezTo>
                <a:cubicBezTo>
                  <a:pt x="4405" y="1832"/>
                  <a:pt x="4405" y="1832"/>
                  <a:pt x="4405" y="1832"/>
                </a:cubicBezTo>
                <a:cubicBezTo>
                  <a:pt x="4364" y="1814"/>
                  <a:pt x="4364" y="1814"/>
                  <a:pt x="4364" y="1814"/>
                </a:cubicBezTo>
                <a:cubicBezTo>
                  <a:pt x="4340" y="1749"/>
                  <a:pt x="4340" y="1749"/>
                  <a:pt x="4340" y="1749"/>
                </a:cubicBezTo>
                <a:cubicBezTo>
                  <a:pt x="4364" y="1708"/>
                  <a:pt x="4364" y="1708"/>
                  <a:pt x="4364" y="1708"/>
                </a:cubicBezTo>
                <a:cubicBezTo>
                  <a:pt x="4293" y="1648"/>
                  <a:pt x="4293" y="1648"/>
                  <a:pt x="4293" y="1648"/>
                </a:cubicBezTo>
                <a:cubicBezTo>
                  <a:pt x="4239" y="1696"/>
                  <a:pt x="4239" y="1696"/>
                  <a:pt x="4239" y="1696"/>
                </a:cubicBezTo>
                <a:cubicBezTo>
                  <a:pt x="4156" y="1607"/>
                  <a:pt x="4156" y="1607"/>
                  <a:pt x="4156" y="1607"/>
                </a:cubicBezTo>
                <a:cubicBezTo>
                  <a:pt x="4127" y="1595"/>
                  <a:pt x="4127" y="1595"/>
                  <a:pt x="4127" y="1595"/>
                </a:cubicBezTo>
                <a:cubicBezTo>
                  <a:pt x="4133" y="1548"/>
                  <a:pt x="4133" y="1548"/>
                  <a:pt x="4133" y="1548"/>
                </a:cubicBezTo>
                <a:cubicBezTo>
                  <a:pt x="4121" y="1494"/>
                  <a:pt x="4121" y="1494"/>
                  <a:pt x="4121" y="1494"/>
                </a:cubicBezTo>
                <a:cubicBezTo>
                  <a:pt x="4085" y="1494"/>
                  <a:pt x="4085" y="1494"/>
                  <a:pt x="4085" y="1494"/>
                </a:cubicBezTo>
                <a:cubicBezTo>
                  <a:pt x="4085" y="1447"/>
                  <a:pt x="4085" y="1447"/>
                  <a:pt x="4085" y="1447"/>
                </a:cubicBezTo>
                <a:cubicBezTo>
                  <a:pt x="4026" y="1399"/>
                  <a:pt x="4026" y="1399"/>
                  <a:pt x="4026" y="1399"/>
                </a:cubicBezTo>
                <a:cubicBezTo>
                  <a:pt x="3955" y="1399"/>
                  <a:pt x="3955" y="1399"/>
                  <a:pt x="3955" y="1399"/>
                </a:cubicBezTo>
                <a:cubicBezTo>
                  <a:pt x="3943" y="1423"/>
                  <a:pt x="3943" y="1423"/>
                  <a:pt x="3943" y="1423"/>
                </a:cubicBezTo>
                <a:cubicBezTo>
                  <a:pt x="3907" y="1429"/>
                  <a:pt x="3907" y="1429"/>
                  <a:pt x="3907" y="1429"/>
                </a:cubicBezTo>
                <a:cubicBezTo>
                  <a:pt x="3878" y="1476"/>
                  <a:pt x="3878" y="1476"/>
                  <a:pt x="3878" y="1476"/>
                </a:cubicBezTo>
                <a:cubicBezTo>
                  <a:pt x="3895" y="1512"/>
                  <a:pt x="3895" y="1512"/>
                  <a:pt x="3895" y="1512"/>
                </a:cubicBezTo>
                <a:cubicBezTo>
                  <a:pt x="3883" y="1542"/>
                  <a:pt x="3883" y="1542"/>
                  <a:pt x="3883" y="1542"/>
                </a:cubicBezTo>
                <a:cubicBezTo>
                  <a:pt x="3943" y="1589"/>
                  <a:pt x="3943" y="1589"/>
                  <a:pt x="3943" y="1589"/>
                </a:cubicBezTo>
                <a:cubicBezTo>
                  <a:pt x="3996" y="1619"/>
                  <a:pt x="3996" y="1619"/>
                  <a:pt x="3996" y="1619"/>
                </a:cubicBezTo>
                <a:cubicBezTo>
                  <a:pt x="3978" y="1660"/>
                  <a:pt x="3978" y="1660"/>
                  <a:pt x="3978" y="1660"/>
                </a:cubicBezTo>
                <a:cubicBezTo>
                  <a:pt x="3919" y="1648"/>
                  <a:pt x="3919" y="1648"/>
                  <a:pt x="3919" y="1648"/>
                </a:cubicBezTo>
                <a:cubicBezTo>
                  <a:pt x="3937" y="1702"/>
                  <a:pt x="3937" y="1702"/>
                  <a:pt x="3937" y="1702"/>
                </a:cubicBezTo>
                <a:cubicBezTo>
                  <a:pt x="3990" y="1696"/>
                  <a:pt x="3990" y="1696"/>
                  <a:pt x="3990" y="1696"/>
                </a:cubicBezTo>
                <a:cubicBezTo>
                  <a:pt x="4044" y="1660"/>
                  <a:pt x="4044" y="1660"/>
                  <a:pt x="4044" y="1660"/>
                </a:cubicBezTo>
                <a:cubicBezTo>
                  <a:pt x="4044" y="1714"/>
                  <a:pt x="4044" y="1714"/>
                  <a:pt x="4044" y="1714"/>
                </a:cubicBezTo>
                <a:cubicBezTo>
                  <a:pt x="3949" y="1767"/>
                  <a:pt x="3949" y="1767"/>
                  <a:pt x="3949" y="1767"/>
                </a:cubicBezTo>
                <a:cubicBezTo>
                  <a:pt x="3955" y="1838"/>
                  <a:pt x="3955" y="1838"/>
                  <a:pt x="3955" y="1838"/>
                </a:cubicBezTo>
                <a:cubicBezTo>
                  <a:pt x="3890" y="1802"/>
                  <a:pt x="3890" y="1802"/>
                  <a:pt x="3890" y="1802"/>
                </a:cubicBezTo>
                <a:cubicBezTo>
                  <a:pt x="3907" y="1749"/>
                  <a:pt x="3907" y="1749"/>
                  <a:pt x="3907" y="1749"/>
                </a:cubicBezTo>
                <a:cubicBezTo>
                  <a:pt x="3872" y="1749"/>
                  <a:pt x="3872" y="1749"/>
                  <a:pt x="3872" y="1749"/>
                </a:cubicBezTo>
                <a:cubicBezTo>
                  <a:pt x="3866" y="1702"/>
                  <a:pt x="3866" y="1702"/>
                  <a:pt x="3866" y="1702"/>
                </a:cubicBezTo>
                <a:cubicBezTo>
                  <a:pt x="3901" y="1702"/>
                  <a:pt x="3901" y="1702"/>
                  <a:pt x="3901" y="1702"/>
                </a:cubicBezTo>
                <a:cubicBezTo>
                  <a:pt x="3890" y="1631"/>
                  <a:pt x="3890" y="1631"/>
                  <a:pt x="3890" y="1631"/>
                </a:cubicBezTo>
                <a:cubicBezTo>
                  <a:pt x="3801" y="1583"/>
                  <a:pt x="3801" y="1583"/>
                  <a:pt x="3801" y="1583"/>
                </a:cubicBezTo>
                <a:cubicBezTo>
                  <a:pt x="3783" y="1636"/>
                  <a:pt x="3783" y="1636"/>
                  <a:pt x="3783" y="1636"/>
                </a:cubicBezTo>
                <a:cubicBezTo>
                  <a:pt x="3729" y="1660"/>
                  <a:pt x="3729" y="1660"/>
                  <a:pt x="3729" y="1660"/>
                </a:cubicBezTo>
                <a:cubicBezTo>
                  <a:pt x="3812" y="1714"/>
                  <a:pt x="3812" y="1714"/>
                  <a:pt x="3812" y="1714"/>
                </a:cubicBezTo>
                <a:cubicBezTo>
                  <a:pt x="3777" y="1743"/>
                  <a:pt x="3777" y="1743"/>
                  <a:pt x="3777" y="1743"/>
                </a:cubicBezTo>
                <a:cubicBezTo>
                  <a:pt x="3759" y="1785"/>
                  <a:pt x="3759" y="1785"/>
                  <a:pt x="3759" y="1785"/>
                </a:cubicBezTo>
                <a:cubicBezTo>
                  <a:pt x="3605" y="1791"/>
                  <a:pt x="3605" y="1791"/>
                  <a:pt x="3605" y="1791"/>
                </a:cubicBezTo>
                <a:cubicBezTo>
                  <a:pt x="3528" y="1761"/>
                  <a:pt x="3528" y="1761"/>
                  <a:pt x="3528" y="1761"/>
                </a:cubicBezTo>
                <a:cubicBezTo>
                  <a:pt x="3474" y="1749"/>
                  <a:pt x="3474" y="1749"/>
                  <a:pt x="3474" y="1749"/>
                </a:cubicBezTo>
                <a:cubicBezTo>
                  <a:pt x="3397" y="1708"/>
                  <a:pt x="3397" y="1708"/>
                  <a:pt x="3397" y="1708"/>
                </a:cubicBezTo>
                <a:cubicBezTo>
                  <a:pt x="3344" y="1737"/>
                  <a:pt x="3344" y="1737"/>
                  <a:pt x="3344" y="1737"/>
                </a:cubicBezTo>
                <a:cubicBezTo>
                  <a:pt x="3267" y="1773"/>
                  <a:pt x="3267" y="1773"/>
                  <a:pt x="3267" y="1773"/>
                </a:cubicBezTo>
                <a:cubicBezTo>
                  <a:pt x="3285" y="1820"/>
                  <a:pt x="3285" y="1820"/>
                  <a:pt x="3285" y="1820"/>
                </a:cubicBezTo>
                <a:cubicBezTo>
                  <a:pt x="3273" y="1897"/>
                  <a:pt x="3273" y="1897"/>
                  <a:pt x="3273" y="1897"/>
                </a:cubicBezTo>
                <a:cubicBezTo>
                  <a:pt x="3225" y="1809"/>
                  <a:pt x="3225" y="1809"/>
                  <a:pt x="3225" y="1809"/>
                </a:cubicBezTo>
                <a:cubicBezTo>
                  <a:pt x="3148" y="1773"/>
                  <a:pt x="3148" y="1773"/>
                  <a:pt x="3148" y="1773"/>
                </a:cubicBezTo>
                <a:cubicBezTo>
                  <a:pt x="3065" y="1791"/>
                  <a:pt x="3065" y="1791"/>
                  <a:pt x="3065" y="1791"/>
                </a:cubicBezTo>
                <a:cubicBezTo>
                  <a:pt x="2876" y="1773"/>
                  <a:pt x="2876" y="1773"/>
                  <a:pt x="2876" y="1773"/>
                </a:cubicBezTo>
                <a:cubicBezTo>
                  <a:pt x="2876" y="1749"/>
                  <a:pt x="2876" y="1749"/>
                  <a:pt x="2876" y="1749"/>
                </a:cubicBezTo>
                <a:cubicBezTo>
                  <a:pt x="2941" y="1725"/>
                  <a:pt x="2941" y="1725"/>
                  <a:pt x="2941" y="1725"/>
                </a:cubicBezTo>
                <a:cubicBezTo>
                  <a:pt x="2846" y="1678"/>
                  <a:pt x="2846" y="1678"/>
                  <a:pt x="2846" y="1678"/>
                </a:cubicBezTo>
                <a:cubicBezTo>
                  <a:pt x="2787" y="1678"/>
                  <a:pt x="2787" y="1678"/>
                  <a:pt x="2787" y="1678"/>
                </a:cubicBezTo>
                <a:cubicBezTo>
                  <a:pt x="2615" y="1631"/>
                  <a:pt x="2615" y="1631"/>
                  <a:pt x="2615" y="1631"/>
                </a:cubicBezTo>
                <a:cubicBezTo>
                  <a:pt x="2573" y="1595"/>
                  <a:pt x="2573" y="1595"/>
                  <a:pt x="2573" y="1595"/>
                </a:cubicBezTo>
                <a:cubicBezTo>
                  <a:pt x="2496" y="1583"/>
                  <a:pt x="2496" y="1583"/>
                  <a:pt x="2496" y="1583"/>
                </a:cubicBezTo>
                <a:cubicBezTo>
                  <a:pt x="2449" y="1589"/>
                  <a:pt x="2449" y="1589"/>
                  <a:pt x="2449" y="1589"/>
                </a:cubicBezTo>
                <a:cubicBezTo>
                  <a:pt x="2431" y="1619"/>
                  <a:pt x="2431" y="1619"/>
                  <a:pt x="2431" y="1619"/>
                </a:cubicBezTo>
                <a:cubicBezTo>
                  <a:pt x="2389" y="1631"/>
                  <a:pt x="2389" y="1631"/>
                  <a:pt x="2389" y="1631"/>
                </a:cubicBezTo>
                <a:cubicBezTo>
                  <a:pt x="2342" y="1559"/>
                  <a:pt x="2342" y="1559"/>
                  <a:pt x="2342" y="1559"/>
                </a:cubicBezTo>
                <a:cubicBezTo>
                  <a:pt x="2318" y="1619"/>
                  <a:pt x="2318" y="1619"/>
                  <a:pt x="2318" y="1619"/>
                </a:cubicBezTo>
                <a:cubicBezTo>
                  <a:pt x="2265" y="1613"/>
                  <a:pt x="2265" y="1613"/>
                  <a:pt x="2265" y="1613"/>
                </a:cubicBezTo>
                <a:cubicBezTo>
                  <a:pt x="2217" y="1530"/>
                  <a:pt x="2217" y="1530"/>
                  <a:pt x="2217" y="1530"/>
                </a:cubicBezTo>
                <a:cubicBezTo>
                  <a:pt x="2158" y="1512"/>
                  <a:pt x="2158" y="1512"/>
                  <a:pt x="2158" y="1512"/>
                </a:cubicBezTo>
                <a:cubicBezTo>
                  <a:pt x="2140" y="1571"/>
                  <a:pt x="2140" y="1571"/>
                  <a:pt x="2140" y="1571"/>
                </a:cubicBezTo>
                <a:cubicBezTo>
                  <a:pt x="2105" y="1601"/>
                  <a:pt x="2105" y="1601"/>
                  <a:pt x="2105" y="1601"/>
                </a:cubicBezTo>
                <a:cubicBezTo>
                  <a:pt x="2045" y="1613"/>
                  <a:pt x="2045" y="1613"/>
                  <a:pt x="2045" y="1613"/>
                </a:cubicBezTo>
                <a:cubicBezTo>
                  <a:pt x="1974" y="1636"/>
                  <a:pt x="1974" y="1636"/>
                  <a:pt x="1974" y="1636"/>
                </a:cubicBezTo>
                <a:cubicBezTo>
                  <a:pt x="1897" y="1672"/>
                  <a:pt x="1897" y="1672"/>
                  <a:pt x="1897" y="1672"/>
                </a:cubicBezTo>
                <a:cubicBezTo>
                  <a:pt x="1957" y="1619"/>
                  <a:pt x="1957" y="1619"/>
                  <a:pt x="1957" y="1619"/>
                </a:cubicBezTo>
                <a:cubicBezTo>
                  <a:pt x="2022" y="1601"/>
                  <a:pt x="2022" y="1601"/>
                  <a:pt x="2022" y="1601"/>
                </a:cubicBezTo>
                <a:cubicBezTo>
                  <a:pt x="2069" y="1583"/>
                  <a:pt x="2069" y="1583"/>
                  <a:pt x="2069" y="1583"/>
                </a:cubicBezTo>
                <a:cubicBezTo>
                  <a:pt x="2087" y="1554"/>
                  <a:pt x="2087" y="1554"/>
                  <a:pt x="2087" y="1554"/>
                </a:cubicBezTo>
                <a:cubicBezTo>
                  <a:pt x="2063" y="1548"/>
                  <a:pt x="2063" y="1548"/>
                  <a:pt x="2063" y="1548"/>
                </a:cubicBezTo>
                <a:cubicBezTo>
                  <a:pt x="1986" y="1571"/>
                  <a:pt x="1986" y="1571"/>
                  <a:pt x="1986" y="1571"/>
                </a:cubicBezTo>
                <a:cubicBezTo>
                  <a:pt x="1897" y="1613"/>
                  <a:pt x="1897" y="1613"/>
                  <a:pt x="1897" y="1613"/>
                </a:cubicBezTo>
                <a:cubicBezTo>
                  <a:pt x="1850" y="1613"/>
                  <a:pt x="1850" y="1613"/>
                  <a:pt x="1850" y="1613"/>
                </a:cubicBezTo>
                <a:cubicBezTo>
                  <a:pt x="1802" y="1613"/>
                  <a:pt x="1802" y="1613"/>
                  <a:pt x="1802" y="1613"/>
                </a:cubicBezTo>
                <a:cubicBezTo>
                  <a:pt x="1713" y="1666"/>
                  <a:pt x="1713" y="1666"/>
                  <a:pt x="1713" y="1666"/>
                </a:cubicBezTo>
                <a:cubicBezTo>
                  <a:pt x="1624" y="1654"/>
                  <a:pt x="1624" y="1654"/>
                  <a:pt x="1624" y="1654"/>
                </a:cubicBezTo>
                <a:cubicBezTo>
                  <a:pt x="1553" y="1601"/>
                  <a:pt x="1553" y="1601"/>
                  <a:pt x="1553" y="1601"/>
                </a:cubicBezTo>
                <a:cubicBezTo>
                  <a:pt x="1423" y="1595"/>
                  <a:pt x="1423" y="1595"/>
                  <a:pt x="1423" y="1595"/>
                </a:cubicBezTo>
                <a:cubicBezTo>
                  <a:pt x="1376" y="1571"/>
                  <a:pt x="1376" y="1571"/>
                  <a:pt x="1376" y="1571"/>
                </a:cubicBezTo>
                <a:cubicBezTo>
                  <a:pt x="1310" y="1559"/>
                  <a:pt x="1310" y="1559"/>
                  <a:pt x="1310" y="1559"/>
                </a:cubicBezTo>
                <a:cubicBezTo>
                  <a:pt x="1233" y="1571"/>
                  <a:pt x="1233" y="1571"/>
                  <a:pt x="1233" y="1571"/>
                </a:cubicBezTo>
                <a:cubicBezTo>
                  <a:pt x="1180" y="1548"/>
                  <a:pt x="1180" y="1548"/>
                  <a:pt x="1180" y="1548"/>
                </a:cubicBezTo>
                <a:cubicBezTo>
                  <a:pt x="1097" y="1548"/>
                  <a:pt x="1097" y="1548"/>
                  <a:pt x="1097" y="1548"/>
                </a:cubicBezTo>
                <a:cubicBezTo>
                  <a:pt x="1008" y="1524"/>
                  <a:pt x="1008" y="1524"/>
                  <a:pt x="1008" y="1524"/>
                </a:cubicBezTo>
                <a:cubicBezTo>
                  <a:pt x="931" y="1524"/>
                  <a:pt x="931" y="1524"/>
                  <a:pt x="931" y="1524"/>
                </a:cubicBezTo>
                <a:cubicBezTo>
                  <a:pt x="866" y="1524"/>
                  <a:pt x="866" y="1524"/>
                  <a:pt x="866" y="1524"/>
                </a:cubicBezTo>
                <a:cubicBezTo>
                  <a:pt x="848" y="1482"/>
                  <a:pt x="848" y="1482"/>
                  <a:pt x="848" y="1482"/>
                </a:cubicBezTo>
                <a:cubicBezTo>
                  <a:pt x="723" y="1476"/>
                  <a:pt x="723" y="1476"/>
                  <a:pt x="723" y="1476"/>
                </a:cubicBezTo>
                <a:cubicBezTo>
                  <a:pt x="670" y="1482"/>
                  <a:pt x="670" y="1482"/>
                  <a:pt x="670" y="1482"/>
                </a:cubicBezTo>
                <a:cubicBezTo>
                  <a:pt x="688" y="1453"/>
                  <a:pt x="688" y="1453"/>
                  <a:pt x="688" y="1453"/>
                </a:cubicBezTo>
                <a:cubicBezTo>
                  <a:pt x="611" y="1447"/>
                  <a:pt x="611" y="1447"/>
                  <a:pt x="611" y="1447"/>
                </a:cubicBezTo>
                <a:cubicBezTo>
                  <a:pt x="545" y="1488"/>
                  <a:pt x="545" y="1488"/>
                  <a:pt x="545" y="1488"/>
                </a:cubicBezTo>
                <a:cubicBezTo>
                  <a:pt x="445" y="1488"/>
                  <a:pt x="445" y="1488"/>
                  <a:pt x="445" y="1488"/>
                </a:cubicBezTo>
                <a:cubicBezTo>
                  <a:pt x="368" y="1542"/>
                  <a:pt x="368" y="1542"/>
                  <a:pt x="368" y="1542"/>
                </a:cubicBezTo>
                <a:cubicBezTo>
                  <a:pt x="308" y="1542"/>
                  <a:pt x="308" y="1542"/>
                  <a:pt x="308" y="1542"/>
                </a:cubicBezTo>
                <a:cubicBezTo>
                  <a:pt x="255" y="1583"/>
                  <a:pt x="255" y="1583"/>
                  <a:pt x="255" y="1583"/>
                </a:cubicBezTo>
                <a:cubicBezTo>
                  <a:pt x="249" y="1636"/>
                  <a:pt x="249" y="1636"/>
                  <a:pt x="249" y="1636"/>
                </a:cubicBezTo>
                <a:cubicBezTo>
                  <a:pt x="184" y="1678"/>
                  <a:pt x="184" y="1678"/>
                  <a:pt x="184" y="1678"/>
                </a:cubicBezTo>
                <a:cubicBezTo>
                  <a:pt x="83" y="1678"/>
                  <a:pt x="83" y="1678"/>
                  <a:pt x="83" y="1678"/>
                </a:cubicBezTo>
                <a:cubicBezTo>
                  <a:pt x="65" y="1737"/>
                  <a:pt x="65" y="1737"/>
                  <a:pt x="65" y="1737"/>
                </a:cubicBezTo>
                <a:cubicBezTo>
                  <a:pt x="184" y="1791"/>
                  <a:pt x="184" y="1791"/>
                  <a:pt x="184" y="1791"/>
                </a:cubicBezTo>
                <a:cubicBezTo>
                  <a:pt x="219" y="1844"/>
                  <a:pt x="219" y="1844"/>
                  <a:pt x="219" y="1844"/>
                </a:cubicBezTo>
                <a:cubicBezTo>
                  <a:pt x="285" y="1868"/>
                  <a:pt x="285" y="1868"/>
                  <a:pt x="285" y="1868"/>
                </a:cubicBezTo>
                <a:cubicBezTo>
                  <a:pt x="332" y="1933"/>
                  <a:pt x="332" y="1933"/>
                  <a:pt x="332" y="1933"/>
                </a:cubicBezTo>
                <a:cubicBezTo>
                  <a:pt x="267" y="1945"/>
                  <a:pt x="267" y="1945"/>
                  <a:pt x="267" y="1945"/>
                </a:cubicBezTo>
                <a:cubicBezTo>
                  <a:pt x="207" y="1933"/>
                  <a:pt x="207" y="1933"/>
                  <a:pt x="207" y="1933"/>
                </a:cubicBezTo>
                <a:cubicBezTo>
                  <a:pt x="201" y="1880"/>
                  <a:pt x="201" y="1880"/>
                  <a:pt x="201" y="1880"/>
                </a:cubicBezTo>
                <a:cubicBezTo>
                  <a:pt x="130" y="1921"/>
                  <a:pt x="130" y="1921"/>
                  <a:pt x="130" y="1921"/>
                </a:cubicBezTo>
                <a:cubicBezTo>
                  <a:pt x="71" y="1927"/>
                  <a:pt x="71" y="1927"/>
                  <a:pt x="71" y="1927"/>
                </a:cubicBezTo>
                <a:cubicBezTo>
                  <a:pt x="0" y="1980"/>
                  <a:pt x="0" y="1980"/>
                  <a:pt x="0" y="1980"/>
                </a:cubicBezTo>
                <a:cubicBezTo>
                  <a:pt x="30" y="2004"/>
                  <a:pt x="30" y="2004"/>
                  <a:pt x="30" y="2004"/>
                </a:cubicBezTo>
                <a:cubicBezTo>
                  <a:pt x="71" y="2034"/>
                  <a:pt x="71" y="2034"/>
                  <a:pt x="71" y="2034"/>
                </a:cubicBezTo>
                <a:cubicBezTo>
                  <a:pt x="95" y="2093"/>
                  <a:pt x="95" y="2093"/>
                  <a:pt x="95" y="2093"/>
                </a:cubicBezTo>
                <a:cubicBezTo>
                  <a:pt x="279" y="2075"/>
                  <a:pt x="279" y="2075"/>
                  <a:pt x="279" y="2075"/>
                </a:cubicBezTo>
                <a:cubicBezTo>
                  <a:pt x="326" y="2046"/>
                  <a:pt x="326" y="2046"/>
                  <a:pt x="326" y="2046"/>
                </a:cubicBezTo>
                <a:cubicBezTo>
                  <a:pt x="373" y="2052"/>
                  <a:pt x="373" y="2052"/>
                  <a:pt x="373" y="2052"/>
                </a:cubicBezTo>
                <a:cubicBezTo>
                  <a:pt x="362" y="2105"/>
                  <a:pt x="362" y="2105"/>
                  <a:pt x="362" y="2105"/>
                </a:cubicBezTo>
                <a:cubicBezTo>
                  <a:pt x="362" y="2170"/>
                  <a:pt x="362" y="2170"/>
                  <a:pt x="362" y="2170"/>
                </a:cubicBezTo>
                <a:cubicBezTo>
                  <a:pt x="296" y="2170"/>
                  <a:pt x="296" y="2170"/>
                  <a:pt x="296" y="2170"/>
                </a:cubicBezTo>
                <a:cubicBezTo>
                  <a:pt x="231" y="2194"/>
                  <a:pt x="231" y="2194"/>
                  <a:pt x="231" y="2194"/>
                </a:cubicBezTo>
                <a:cubicBezTo>
                  <a:pt x="172" y="2188"/>
                  <a:pt x="172" y="2188"/>
                  <a:pt x="172" y="2188"/>
                </a:cubicBezTo>
                <a:cubicBezTo>
                  <a:pt x="154" y="2253"/>
                  <a:pt x="154" y="2253"/>
                  <a:pt x="154" y="2253"/>
                </a:cubicBezTo>
                <a:cubicBezTo>
                  <a:pt x="89" y="2312"/>
                  <a:pt x="89" y="2312"/>
                  <a:pt x="89" y="2312"/>
                </a:cubicBezTo>
                <a:cubicBezTo>
                  <a:pt x="101" y="2354"/>
                  <a:pt x="101" y="2354"/>
                  <a:pt x="101" y="2354"/>
                </a:cubicBezTo>
                <a:cubicBezTo>
                  <a:pt x="130" y="2360"/>
                  <a:pt x="130" y="2360"/>
                  <a:pt x="130" y="2360"/>
                </a:cubicBezTo>
                <a:cubicBezTo>
                  <a:pt x="142" y="2395"/>
                  <a:pt x="142" y="2395"/>
                  <a:pt x="142" y="2395"/>
                </a:cubicBezTo>
                <a:cubicBezTo>
                  <a:pt x="172" y="2449"/>
                  <a:pt x="172" y="2449"/>
                  <a:pt x="172" y="2449"/>
                </a:cubicBezTo>
                <a:cubicBezTo>
                  <a:pt x="249" y="2478"/>
                  <a:pt x="249" y="2478"/>
                  <a:pt x="249" y="2478"/>
                </a:cubicBezTo>
                <a:cubicBezTo>
                  <a:pt x="285" y="2431"/>
                  <a:pt x="285" y="2431"/>
                  <a:pt x="285" y="2431"/>
                </a:cubicBezTo>
                <a:cubicBezTo>
                  <a:pt x="326" y="2490"/>
                  <a:pt x="326" y="2490"/>
                  <a:pt x="326" y="2490"/>
                </a:cubicBezTo>
                <a:cubicBezTo>
                  <a:pt x="320" y="2573"/>
                  <a:pt x="320" y="2573"/>
                  <a:pt x="320" y="2573"/>
                </a:cubicBezTo>
                <a:cubicBezTo>
                  <a:pt x="356" y="2573"/>
                  <a:pt x="356" y="2573"/>
                  <a:pt x="356" y="2573"/>
                </a:cubicBezTo>
                <a:cubicBezTo>
                  <a:pt x="385" y="2555"/>
                  <a:pt x="385" y="2555"/>
                  <a:pt x="385" y="2555"/>
                </a:cubicBezTo>
                <a:cubicBezTo>
                  <a:pt x="445" y="2555"/>
                  <a:pt x="445" y="2555"/>
                  <a:pt x="445" y="2555"/>
                </a:cubicBezTo>
                <a:cubicBezTo>
                  <a:pt x="486" y="2573"/>
                  <a:pt x="486" y="2573"/>
                  <a:pt x="486" y="2573"/>
                </a:cubicBezTo>
                <a:cubicBezTo>
                  <a:pt x="504" y="2538"/>
                  <a:pt x="504" y="2538"/>
                  <a:pt x="504" y="2538"/>
                </a:cubicBezTo>
                <a:cubicBezTo>
                  <a:pt x="545" y="2567"/>
                  <a:pt x="545" y="2567"/>
                  <a:pt x="545" y="2567"/>
                </a:cubicBezTo>
                <a:cubicBezTo>
                  <a:pt x="587" y="2544"/>
                  <a:pt x="587" y="2544"/>
                  <a:pt x="587" y="2544"/>
                </a:cubicBezTo>
                <a:cubicBezTo>
                  <a:pt x="587" y="2544"/>
                  <a:pt x="563" y="2597"/>
                  <a:pt x="563" y="2615"/>
                </a:cubicBezTo>
                <a:cubicBezTo>
                  <a:pt x="563" y="2632"/>
                  <a:pt x="528" y="2656"/>
                  <a:pt x="510" y="2662"/>
                </a:cubicBezTo>
                <a:cubicBezTo>
                  <a:pt x="492" y="2674"/>
                  <a:pt x="421" y="2733"/>
                  <a:pt x="421" y="2733"/>
                </a:cubicBezTo>
                <a:cubicBezTo>
                  <a:pt x="391" y="2775"/>
                  <a:pt x="391" y="2775"/>
                  <a:pt x="391" y="2775"/>
                </a:cubicBezTo>
                <a:cubicBezTo>
                  <a:pt x="332" y="2775"/>
                  <a:pt x="332" y="2775"/>
                  <a:pt x="332" y="2775"/>
                </a:cubicBezTo>
                <a:cubicBezTo>
                  <a:pt x="279" y="2816"/>
                  <a:pt x="279" y="2816"/>
                  <a:pt x="279" y="2816"/>
                </a:cubicBezTo>
                <a:cubicBezTo>
                  <a:pt x="201" y="2834"/>
                  <a:pt x="201" y="2834"/>
                  <a:pt x="201" y="2834"/>
                </a:cubicBezTo>
                <a:cubicBezTo>
                  <a:pt x="136" y="2887"/>
                  <a:pt x="136" y="2887"/>
                  <a:pt x="136" y="2887"/>
                </a:cubicBezTo>
                <a:cubicBezTo>
                  <a:pt x="172" y="2905"/>
                  <a:pt x="172" y="2905"/>
                  <a:pt x="172" y="2905"/>
                </a:cubicBezTo>
                <a:cubicBezTo>
                  <a:pt x="237" y="2858"/>
                  <a:pt x="237" y="2858"/>
                  <a:pt x="237" y="2858"/>
                </a:cubicBezTo>
                <a:cubicBezTo>
                  <a:pt x="279" y="2852"/>
                  <a:pt x="279" y="2852"/>
                  <a:pt x="279" y="2852"/>
                </a:cubicBezTo>
                <a:cubicBezTo>
                  <a:pt x="350" y="2816"/>
                  <a:pt x="350" y="2816"/>
                  <a:pt x="350" y="2816"/>
                </a:cubicBezTo>
                <a:cubicBezTo>
                  <a:pt x="433" y="2781"/>
                  <a:pt x="433" y="2781"/>
                  <a:pt x="433" y="2781"/>
                </a:cubicBezTo>
                <a:cubicBezTo>
                  <a:pt x="593" y="2704"/>
                  <a:pt x="593" y="2704"/>
                  <a:pt x="593" y="2704"/>
                </a:cubicBezTo>
                <a:cubicBezTo>
                  <a:pt x="616" y="2656"/>
                  <a:pt x="616" y="2656"/>
                  <a:pt x="616" y="2656"/>
                </a:cubicBezTo>
                <a:cubicBezTo>
                  <a:pt x="789" y="2561"/>
                  <a:pt x="789" y="2561"/>
                  <a:pt x="789" y="2561"/>
                </a:cubicBezTo>
                <a:cubicBezTo>
                  <a:pt x="741" y="2496"/>
                  <a:pt x="741" y="2496"/>
                  <a:pt x="741" y="2496"/>
                </a:cubicBezTo>
                <a:cubicBezTo>
                  <a:pt x="830" y="2449"/>
                  <a:pt x="830" y="2449"/>
                  <a:pt x="830" y="2449"/>
                </a:cubicBezTo>
                <a:cubicBezTo>
                  <a:pt x="871" y="2372"/>
                  <a:pt x="871" y="2372"/>
                  <a:pt x="871" y="2372"/>
                </a:cubicBezTo>
                <a:cubicBezTo>
                  <a:pt x="949" y="2354"/>
                  <a:pt x="949" y="2354"/>
                  <a:pt x="949" y="2354"/>
                </a:cubicBezTo>
                <a:cubicBezTo>
                  <a:pt x="990" y="2378"/>
                  <a:pt x="990" y="2378"/>
                  <a:pt x="990" y="2378"/>
                </a:cubicBezTo>
                <a:cubicBezTo>
                  <a:pt x="901" y="2413"/>
                  <a:pt x="901" y="2413"/>
                  <a:pt x="901" y="2413"/>
                </a:cubicBezTo>
                <a:cubicBezTo>
                  <a:pt x="877" y="2461"/>
                  <a:pt x="877" y="2461"/>
                  <a:pt x="877" y="2461"/>
                </a:cubicBezTo>
                <a:cubicBezTo>
                  <a:pt x="889" y="2508"/>
                  <a:pt x="889" y="2508"/>
                  <a:pt x="889" y="2508"/>
                </a:cubicBezTo>
                <a:cubicBezTo>
                  <a:pt x="1002" y="2455"/>
                  <a:pt x="1002" y="2455"/>
                  <a:pt x="1002" y="2455"/>
                </a:cubicBezTo>
                <a:cubicBezTo>
                  <a:pt x="1079" y="2443"/>
                  <a:pt x="1079" y="2443"/>
                  <a:pt x="1079" y="2443"/>
                </a:cubicBezTo>
                <a:lnTo>
                  <a:pt x="1061" y="2407"/>
                </a:lnTo>
                <a:close/>
                <a:moveTo>
                  <a:pt x="830" y="2639"/>
                </a:moveTo>
                <a:lnTo>
                  <a:pt x="830" y="2639"/>
                </a:lnTo>
                <a:cubicBezTo>
                  <a:pt x="830" y="2585"/>
                  <a:pt x="830" y="2585"/>
                  <a:pt x="830" y="2585"/>
                </a:cubicBezTo>
                <a:cubicBezTo>
                  <a:pt x="789" y="2615"/>
                  <a:pt x="789" y="2615"/>
                  <a:pt x="789" y="2615"/>
                </a:cubicBezTo>
                <a:cubicBezTo>
                  <a:pt x="711" y="2662"/>
                  <a:pt x="711" y="2662"/>
                  <a:pt x="711" y="2662"/>
                </a:cubicBezTo>
                <a:cubicBezTo>
                  <a:pt x="735" y="2716"/>
                  <a:pt x="735" y="2716"/>
                  <a:pt x="735" y="2716"/>
                </a:cubicBezTo>
                <a:cubicBezTo>
                  <a:pt x="789" y="2686"/>
                  <a:pt x="789" y="2686"/>
                  <a:pt x="789" y="2686"/>
                </a:cubicBezTo>
                <a:lnTo>
                  <a:pt x="830" y="2639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12700"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tx2"/>
              </a:solidFill>
              <a:latin typeface="Roboto Regular" charset="0"/>
            </a:endParaRPr>
          </a:p>
        </p:txBody>
      </p:sp>
      <p:sp>
        <p:nvSpPr>
          <p:cNvPr id="14" name="Freeform 510"/>
          <p:cNvSpPr>
            <a:spLocks noChangeArrowheads="1"/>
          </p:cNvSpPr>
          <p:nvPr/>
        </p:nvSpPr>
        <p:spPr bwMode="auto">
          <a:xfrm>
            <a:off x="5971996" y="2441979"/>
            <a:ext cx="383364" cy="479981"/>
          </a:xfrm>
          <a:custGeom>
            <a:avLst/>
            <a:gdLst>
              <a:gd name="T0" fmla="*/ 569 w 1139"/>
              <a:gd name="T1" fmla="*/ 0 h 1424"/>
              <a:gd name="T2" fmla="*/ 569 w 1139"/>
              <a:gd name="T3" fmla="*/ 0 h 1424"/>
              <a:gd name="T4" fmla="*/ 0 w 1139"/>
              <a:gd name="T5" fmla="*/ 569 h 1424"/>
              <a:gd name="T6" fmla="*/ 569 w 1139"/>
              <a:gd name="T7" fmla="*/ 1423 h 1424"/>
              <a:gd name="T8" fmla="*/ 1138 w 1139"/>
              <a:gd name="T9" fmla="*/ 569 h 1424"/>
              <a:gd name="T10" fmla="*/ 569 w 1139"/>
              <a:gd name="T11" fmla="*/ 0 h 1424"/>
              <a:gd name="T12" fmla="*/ 569 w 1139"/>
              <a:gd name="T13" fmla="*/ 925 h 1424"/>
              <a:gd name="T14" fmla="*/ 569 w 1139"/>
              <a:gd name="T15" fmla="*/ 925 h 1424"/>
              <a:gd name="T16" fmla="*/ 213 w 1139"/>
              <a:gd name="T17" fmla="*/ 569 h 1424"/>
              <a:gd name="T18" fmla="*/ 569 w 1139"/>
              <a:gd name="T19" fmla="*/ 219 h 1424"/>
              <a:gd name="T20" fmla="*/ 925 w 1139"/>
              <a:gd name="T21" fmla="*/ 569 h 1424"/>
              <a:gd name="T22" fmla="*/ 569 w 1139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24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69"/>
                </a:cubicBezTo>
                <a:cubicBezTo>
                  <a:pt x="0" y="889"/>
                  <a:pt x="374" y="1423"/>
                  <a:pt x="569" y="1423"/>
                </a:cubicBezTo>
                <a:cubicBezTo>
                  <a:pt x="765" y="1423"/>
                  <a:pt x="1138" y="889"/>
                  <a:pt x="1138" y="569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4" y="925"/>
                  <a:pt x="213" y="765"/>
                  <a:pt x="213" y="569"/>
                </a:cubicBezTo>
                <a:cubicBezTo>
                  <a:pt x="213" y="373"/>
                  <a:pt x="374" y="219"/>
                  <a:pt x="569" y="219"/>
                </a:cubicBezTo>
                <a:cubicBezTo>
                  <a:pt x="765" y="219"/>
                  <a:pt x="925" y="373"/>
                  <a:pt x="925" y="569"/>
                </a:cubicBezTo>
                <a:cubicBezTo>
                  <a:pt x="925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bg2">
                  <a:lumMod val="25000"/>
                </a:schemeClr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5" name="Freeform 511"/>
          <p:cNvSpPr>
            <a:spLocks noChangeArrowheads="1"/>
          </p:cNvSpPr>
          <p:nvPr/>
        </p:nvSpPr>
        <p:spPr bwMode="auto">
          <a:xfrm>
            <a:off x="2219830" y="2612979"/>
            <a:ext cx="386337" cy="479979"/>
          </a:xfrm>
          <a:custGeom>
            <a:avLst/>
            <a:gdLst>
              <a:gd name="T0" fmla="*/ 569 w 1145"/>
              <a:gd name="T1" fmla="*/ 0 h 1424"/>
              <a:gd name="T2" fmla="*/ 569 w 1145"/>
              <a:gd name="T3" fmla="*/ 0 h 1424"/>
              <a:gd name="T4" fmla="*/ 0 w 1145"/>
              <a:gd name="T5" fmla="*/ 569 h 1424"/>
              <a:gd name="T6" fmla="*/ 569 w 1145"/>
              <a:gd name="T7" fmla="*/ 1423 h 1424"/>
              <a:gd name="T8" fmla="*/ 1144 w 1145"/>
              <a:gd name="T9" fmla="*/ 569 h 1424"/>
              <a:gd name="T10" fmla="*/ 569 w 1145"/>
              <a:gd name="T11" fmla="*/ 0 h 1424"/>
              <a:gd name="T12" fmla="*/ 569 w 1145"/>
              <a:gd name="T13" fmla="*/ 925 h 1424"/>
              <a:gd name="T14" fmla="*/ 569 w 1145"/>
              <a:gd name="T15" fmla="*/ 925 h 1424"/>
              <a:gd name="T16" fmla="*/ 219 w 1145"/>
              <a:gd name="T17" fmla="*/ 569 h 1424"/>
              <a:gd name="T18" fmla="*/ 569 w 1145"/>
              <a:gd name="T19" fmla="*/ 219 h 1424"/>
              <a:gd name="T20" fmla="*/ 925 w 1145"/>
              <a:gd name="T21" fmla="*/ 569 h 1424"/>
              <a:gd name="T22" fmla="*/ 569 w 1145"/>
              <a:gd name="T23" fmla="*/ 925 h 1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5" h="1424">
                <a:moveTo>
                  <a:pt x="569" y="0"/>
                </a:moveTo>
                <a:lnTo>
                  <a:pt x="569" y="0"/>
                </a:lnTo>
                <a:cubicBezTo>
                  <a:pt x="254" y="0"/>
                  <a:pt x="0" y="254"/>
                  <a:pt x="0" y="569"/>
                </a:cubicBezTo>
                <a:cubicBezTo>
                  <a:pt x="0" y="889"/>
                  <a:pt x="373" y="1423"/>
                  <a:pt x="569" y="1423"/>
                </a:cubicBezTo>
                <a:cubicBezTo>
                  <a:pt x="770" y="1423"/>
                  <a:pt x="1144" y="889"/>
                  <a:pt x="1144" y="569"/>
                </a:cubicBezTo>
                <a:cubicBezTo>
                  <a:pt x="1144" y="254"/>
                  <a:pt x="889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9" y="925"/>
                  <a:pt x="219" y="764"/>
                  <a:pt x="219" y="569"/>
                </a:cubicBezTo>
                <a:cubicBezTo>
                  <a:pt x="219" y="379"/>
                  <a:pt x="379" y="219"/>
                  <a:pt x="569" y="219"/>
                </a:cubicBezTo>
                <a:cubicBezTo>
                  <a:pt x="764" y="219"/>
                  <a:pt x="925" y="379"/>
                  <a:pt x="925" y="569"/>
                </a:cubicBezTo>
                <a:cubicBezTo>
                  <a:pt x="925" y="764"/>
                  <a:pt x="764" y="925"/>
                  <a:pt x="569" y="9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bg2">
                  <a:lumMod val="25000"/>
                </a:schemeClr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6" name="Freeform 513"/>
          <p:cNvSpPr>
            <a:spLocks noChangeArrowheads="1"/>
          </p:cNvSpPr>
          <p:nvPr/>
        </p:nvSpPr>
        <p:spPr bwMode="auto">
          <a:xfrm>
            <a:off x="3561892" y="4316606"/>
            <a:ext cx="383364" cy="481467"/>
          </a:xfrm>
          <a:custGeom>
            <a:avLst/>
            <a:gdLst>
              <a:gd name="T0" fmla="*/ 569 w 1139"/>
              <a:gd name="T1" fmla="*/ 0 h 1430"/>
              <a:gd name="T2" fmla="*/ 569 w 1139"/>
              <a:gd name="T3" fmla="*/ 0 h 1430"/>
              <a:gd name="T4" fmla="*/ 0 w 1139"/>
              <a:gd name="T5" fmla="*/ 576 h 1430"/>
              <a:gd name="T6" fmla="*/ 569 w 1139"/>
              <a:gd name="T7" fmla="*/ 1429 h 1430"/>
              <a:gd name="T8" fmla="*/ 1138 w 1139"/>
              <a:gd name="T9" fmla="*/ 576 h 1430"/>
              <a:gd name="T10" fmla="*/ 569 w 1139"/>
              <a:gd name="T11" fmla="*/ 0 h 1430"/>
              <a:gd name="T12" fmla="*/ 569 w 1139"/>
              <a:gd name="T13" fmla="*/ 925 h 1430"/>
              <a:gd name="T14" fmla="*/ 569 w 1139"/>
              <a:gd name="T15" fmla="*/ 925 h 1430"/>
              <a:gd name="T16" fmla="*/ 213 w 1139"/>
              <a:gd name="T17" fmla="*/ 576 h 1430"/>
              <a:gd name="T18" fmla="*/ 569 w 1139"/>
              <a:gd name="T19" fmla="*/ 220 h 1430"/>
              <a:gd name="T20" fmla="*/ 919 w 1139"/>
              <a:gd name="T21" fmla="*/ 576 h 1430"/>
              <a:gd name="T22" fmla="*/ 569 w 1139"/>
              <a:gd name="T23" fmla="*/ 925 h 1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39" h="1430">
                <a:moveTo>
                  <a:pt x="569" y="0"/>
                </a:moveTo>
                <a:lnTo>
                  <a:pt x="569" y="0"/>
                </a:lnTo>
                <a:cubicBezTo>
                  <a:pt x="255" y="0"/>
                  <a:pt x="0" y="255"/>
                  <a:pt x="0" y="576"/>
                </a:cubicBezTo>
                <a:cubicBezTo>
                  <a:pt x="0" y="890"/>
                  <a:pt x="367" y="1429"/>
                  <a:pt x="569" y="1429"/>
                </a:cubicBezTo>
                <a:cubicBezTo>
                  <a:pt x="765" y="1429"/>
                  <a:pt x="1138" y="890"/>
                  <a:pt x="1138" y="576"/>
                </a:cubicBezTo>
                <a:cubicBezTo>
                  <a:pt x="1138" y="255"/>
                  <a:pt x="883" y="0"/>
                  <a:pt x="569" y="0"/>
                </a:cubicBezTo>
                <a:close/>
                <a:moveTo>
                  <a:pt x="569" y="925"/>
                </a:moveTo>
                <a:lnTo>
                  <a:pt x="569" y="925"/>
                </a:lnTo>
                <a:cubicBezTo>
                  <a:pt x="373" y="925"/>
                  <a:pt x="213" y="765"/>
                  <a:pt x="213" y="576"/>
                </a:cubicBezTo>
                <a:cubicBezTo>
                  <a:pt x="213" y="380"/>
                  <a:pt x="373" y="220"/>
                  <a:pt x="569" y="220"/>
                </a:cubicBezTo>
                <a:cubicBezTo>
                  <a:pt x="765" y="220"/>
                  <a:pt x="919" y="380"/>
                  <a:pt x="919" y="576"/>
                </a:cubicBezTo>
                <a:cubicBezTo>
                  <a:pt x="919" y="765"/>
                  <a:pt x="765" y="925"/>
                  <a:pt x="569" y="92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675" b="1" dirty="0">
              <a:solidFill>
                <a:schemeClr val="bg2">
                  <a:lumMod val="25000"/>
                </a:schemeClr>
              </a:solidFill>
              <a:latin typeface="Roboto Regular" charset="0"/>
              <a:ea typeface="Roboto Regular" charset="0"/>
              <a:cs typeface="Roboto Regular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98818" y="3087872"/>
            <a:ext cx="80021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5"/>
                </a:solidFill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</a:rPr>
              <a:t>USA</a:t>
            </a:r>
          </a:p>
          <a:p>
            <a:pPr algn="ctr"/>
            <a:r>
              <a:rPr lang="en-US" sz="900" dirty="0">
                <a:solidFill>
                  <a:schemeClr val="accent5"/>
                </a:solidFill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</a:rPr>
              <a:t>19,450000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225224" y="4722104"/>
            <a:ext cx="1056700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accent5"/>
                </a:solidFill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</a:rPr>
              <a:t>Brasil</a:t>
            </a:r>
            <a:endParaRPr lang="en-US" sz="2400" dirty="0">
              <a:solidFill>
                <a:schemeClr val="accent5"/>
              </a:solidFill>
              <a:latin typeface="Noto Serif Medium" panose="02020600060500020200" pitchFamily="18" charset="0"/>
              <a:ea typeface="Noto Serif Medium" panose="02020600060500020200" pitchFamily="18" charset="0"/>
              <a:cs typeface="Noto Serif Medium" panose="02020600060500020200" pitchFamily="18" charset="0"/>
            </a:endParaRPr>
          </a:p>
          <a:p>
            <a:pPr algn="ctr"/>
            <a:r>
              <a:rPr lang="en-US" sz="900" dirty="0">
                <a:solidFill>
                  <a:schemeClr val="accent5"/>
                </a:solidFill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</a:rPr>
              <a:t>19,450000</a:t>
            </a:r>
            <a:endParaRPr lang="en-US" sz="700" dirty="0">
              <a:solidFill>
                <a:schemeClr val="accent5"/>
              </a:solidFill>
              <a:latin typeface="Noto Serif Medium" panose="02020600060500020200" pitchFamily="18" charset="0"/>
              <a:ea typeface="Noto Serif Medium" panose="02020600060500020200" pitchFamily="18" charset="0"/>
              <a:cs typeface="Noto Serif Medium" panose="02020600060500020200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29531" y="2846542"/>
            <a:ext cx="126829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5"/>
                </a:solidFill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</a:rPr>
              <a:t>Europe</a:t>
            </a:r>
          </a:p>
          <a:p>
            <a:pPr algn="ctr"/>
            <a:r>
              <a:rPr lang="en-US" sz="900" dirty="0">
                <a:solidFill>
                  <a:schemeClr val="accent5"/>
                </a:solidFill>
                <a:latin typeface="Noto Serif Medium" panose="02020600060500020200" pitchFamily="18" charset="0"/>
                <a:ea typeface="Noto Serif Medium" panose="02020600060500020200" pitchFamily="18" charset="0"/>
                <a:cs typeface="Noto Serif Medium" panose="02020600060500020200" pitchFamily="18" charset="0"/>
              </a:rPr>
              <a:t>19,450000</a:t>
            </a:r>
          </a:p>
        </p:txBody>
      </p:sp>
      <p:sp>
        <p:nvSpPr>
          <p:cNvPr id="206" name="TextBox 205"/>
          <p:cNvSpPr txBox="1"/>
          <p:nvPr/>
        </p:nvSpPr>
        <p:spPr>
          <a:xfrm>
            <a:off x="4576995" y="586173"/>
            <a:ext cx="30380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ea typeface="Nunito Bold" charset="0"/>
                <a:cs typeface="Arima Madurai Black" pitchFamily="2" charset="77"/>
              </a:rPr>
              <a:t>World Map</a:t>
            </a:r>
          </a:p>
        </p:txBody>
      </p:sp>
    </p:spTree>
    <p:extLst>
      <p:ext uri="{BB962C8B-B14F-4D97-AF65-F5344CB8AC3E}">
        <p14:creationId xmlns:p14="http://schemas.microsoft.com/office/powerpoint/2010/main" val="90299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299127" y="1150777"/>
            <a:ext cx="759374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500" b="1" dirty="0">
                <a:solidFill>
                  <a:schemeClr val="tx2"/>
                </a:solidFill>
                <a:latin typeface="Noto Serif SemiBold" panose="02020600060500020200" pitchFamily="18" charset="0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96570" y="3009268"/>
            <a:ext cx="51988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Noto Serif Light" panose="02020402060505020204" pitchFamily="18" charset="0"/>
                <a:ea typeface="Nunito Bold" charset="0"/>
                <a:cs typeface="Arima Madurai Light" pitchFamily="2" charset="77"/>
              </a:rPr>
              <a:t>Write here your big numbers</a:t>
            </a:r>
          </a:p>
        </p:txBody>
      </p:sp>
    </p:spTree>
    <p:extLst>
      <p:ext uri="{BB962C8B-B14F-4D97-AF65-F5344CB8AC3E}">
        <p14:creationId xmlns:p14="http://schemas.microsoft.com/office/powerpoint/2010/main" val="117355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4687255" y="2448347"/>
            <a:ext cx="2834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Project Achievements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106839" y="2440215"/>
            <a:ext cx="26436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Revenue from sales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76844" y="2452491"/>
            <a:ext cx="30748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Users around the world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23611" y="1581679"/>
            <a:ext cx="19688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2"/>
                </a:solidFill>
                <a:latin typeface="Noto Serif SemiBold" panose="02020600060500020200" pitchFamily="18" charset="0"/>
                <a:ea typeface="Nunito Bold" charset="0"/>
                <a:cs typeface="Arima Madurai Black" pitchFamily="2" charset="77"/>
              </a:rPr>
              <a:t>130%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0010" y="1573547"/>
            <a:ext cx="3659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1"/>
                </a:solidFill>
                <a:latin typeface="Noto Serif SemiBold" panose="02020600060500020200" pitchFamily="18" charset="0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87823" y="1584095"/>
            <a:ext cx="365997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accent3"/>
                </a:solidFill>
                <a:latin typeface="Noto Serif SemiBold" panose="02020600060500020200" pitchFamily="18" charset="0"/>
                <a:ea typeface="Nunito Bold" charset="0"/>
                <a:cs typeface="Arima Madurai Black" pitchFamily="2" charset="77"/>
              </a:rPr>
              <a:t>56,790,500</a:t>
            </a:r>
          </a:p>
        </p:txBody>
      </p:sp>
    </p:spTree>
    <p:extLst>
      <p:ext uri="{BB962C8B-B14F-4D97-AF65-F5344CB8AC3E}">
        <p14:creationId xmlns:p14="http://schemas.microsoft.com/office/powerpoint/2010/main" val="4361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FE93A2C-5089-204E-8F05-7EC4E7ADE35C}"/>
              </a:ext>
            </a:extLst>
          </p:cNvPr>
          <p:cNvGrpSpPr/>
          <p:nvPr/>
        </p:nvGrpSpPr>
        <p:grpSpPr>
          <a:xfrm>
            <a:off x="7814416" y="3844132"/>
            <a:ext cx="1997391" cy="2384049"/>
            <a:chOff x="15787481" y="6578009"/>
            <a:chExt cx="3994782" cy="4768098"/>
          </a:xfrm>
        </p:grpSpPr>
        <p:sp>
          <p:nvSpPr>
            <p:cNvPr id="41" name="Arc 40"/>
            <p:cNvSpPr/>
            <p:nvPr/>
          </p:nvSpPr>
          <p:spPr>
            <a:xfrm rot="10800000">
              <a:off x="15787481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5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2" name="Oval 41"/>
            <p:cNvSpPr/>
            <p:nvPr/>
          </p:nvSpPr>
          <p:spPr>
            <a:xfrm rot="10800000">
              <a:off x="16955620" y="9687602"/>
              <a:ext cx="1658505" cy="165850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80AB57E4-17DE-8941-8650-9467E0FBD62C}"/>
              </a:ext>
            </a:extLst>
          </p:cNvPr>
          <p:cNvGrpSpPr/>
          <p:nvPr/>
        </p:nvGrpSpPr>
        <p:grpSpPr>
          <a:xfrm>
            <a:off x="6460009" y="1957468"/>
            <a:ext cx="1997391" cy="2412022"/>
            <a:chOff x="13078667" y="2804681"/>
            <a:chExt cx="3994782" cy="4824044"/>
          </a:xfrm>
        </p:grpSpPr>
        <p:sp>
          <p:nvSpPr>
            <p:cNvPr id="37" name="Arc 36"/>
            <p:cNvSpPr/>
            <p:nvPr/>
          </p:nvSpPr>
          <p:spPr>
            <a:xfrm>
              <a:off x="13078667" y="3633936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4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3" name="Oval 42"/>
            <p:cNvSpPr/>
            <p:nvPr/>
          </p:nvSpPr>
          <p:spPr>
            <a:xfrm rot="10800000">
              <a:off x="14246806" y="2804681"/>
              <a:ext cx="1658505" cy="165850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65107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3E85255-30F3-C346-A520-1AD7DC21BA2F}"/>
              </a:ext>
            </a:extLst>
          </p:cNvPr>
          <p:cNvGrpSpPr/>
          <p:nvPr/>
        </p:nvGrpSpPr>
        <p:grpSpPr>
          <a:xfrm>
            <a:off x="5105604" y="3844132"/>
            <a:ext cx="1997391" cy="2384049"/>
            <a:chOff x="10369857" y="6578009"/>
            <a:chExt cx="3994782" cy="4768098"/>
          </a:xfrm>
        </p:grpSpPr>
        <p:sp>
          <p:nvSpPr>
            <p:cNvPr id="27" name="Arc 26"/>
            <p:cNvSpPr/>
            <p:nvPr/>
          </p:nvSpPr>
          <p:spPr>
            <a:xfrm rot="10800000">
              <a:off x="10369857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3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4" name="Oval 43"/>
            <p:cNvSpPr/>
            <p:nvPr/>
          </p:nvSpPr>
          <p:spPr>
            <a:xfrm rot="10800000">
              <a:off x="11537995" y="9687602"/>
              <a:ext cx="1658505" cy="16585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6328B0E-F578-F540-8798-AB59B2D47333}"/>
              </a:ext>
            </a:extLst>
          </p:cNvPr>
          <p:cNvGrpSpPr/>
          <p:nvPr/>
        </p:nvGrpSpPr>
        <p:grpSpPr>
          <a:xfrm>
            <a:off x="3737341" y="1957468"/>
            <a:ext cx="1997391" cy="2412022"/>
            <a:chOff x="7661040" y="2804681"/>
            <a:chExt cx="3994782" cy="4824044"/>
          </a:xfrm>
        </p:grpSpPr>
        <p:sp>
          <p:nvSpPr>
            <p:cNvPr id="25" name="Arc 24"/>
            <p:cNvSpPr/>
            <p:nvPr/>
          </p:nvSpPr>
          <p:spPr>
            <a:xfrm>
              <a:off x="7661040" y="3633936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5" name="Oval 44"/>
            <p:cNvSpPr/>
            <p:nvPr/>
          </p:nvSpPr>
          <p:spPr>
            <a:xfrm rot="10800000">
              <a:off x="8829178" y="2804681"/>
              <a:ext cx="1658505" cy="165850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D0A02A47-A1CD-4F4E-90F5-13415DC9934E}"/>
              </a:ext>
            </a:extLst>
          </p:cNvPr>
          <p:cNvGrpSpPr/>
          <p:nvPr/>
        </p:nvGrpSpPr>
        <p:grpSpPr>
          <a:xfrm>
            <a:off x="2396788" y="3844132"/>
            <a:ext cx="1997391" cy="2384049"/>
            <a:chOff x="4952225" y="6578009"/>
            <a:chExt cx="3994782" cy="4768098"/>
          </a:xfrm>
        </p:grpSpPr>
        <p:sp>
          <p:nvSpPr>
            <p:cNvPr id="24" name="Arc 23"/>
            <p:cNvSpPr/>
            <p:nvPr/>
          </p:nvSpPr>
          <p:spPr>
            <a:xfrm rot="10800000">
              <a:off x="4952225" y="6578009"/>
              <a:ext cx="3994782" cy="3994789"/>
            </a:xfrm>
            <a:prstGeom prst="arc">
              <a:avLst>
                <a:gd name="adj1" fmla="val 7914138"/>
                <a:gd name="adj2" fmla="val 2868450"/>
              </a:avLst>
            </a:prstGeom>
            <a:ln w="88900" cap="rnd">
              <a:solidFill>
                <a:schemeClr val="accent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  <p:sp>
          <p:nvSpPr>
            <p:cNvPr id="46" name="Oval 45"/>
            <p:cNvSpPr/>
            <p:nvPr/>
          </p:nvSpPr>
          <p:spPr>
            <a:xfrm rot="10800000">
              <a:off x="6120363" y="9687602"/>
              <a:ext cx="1658505" cy="165850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2833" tIns="118841" rIns="0" bIns="0" rtlCol="0" anchor="ctr"/>
            <a:lstStyle/>
            <a:p>
              <a:pPr algn="ctr"/>
              <a:endParaRPr lang="en-US" sz="3199" b="1" dirty="0">
                <a:solidFill>
                  <a:schemeClr val="tx2"/>
                </a:solidFill>
                <a:latin typeface="Roboto Bold" charset="0"/>
              </a:endParaRPr>
            </a:p>
          </p:txBody>
        </p:sp>
      </p:grpSp>
      <p:sp>
        <p:nvSpPr>
          <p:cNvPr id="47" name="Shape 2774"/>
          <p:cNvSpPr/>
          <p:nvPr/>
        </p:nvSpPr>
        <p:spPr>
          <a:xfrm>
            <a:off x="5915382" y="5667154"/>
            <a:ext cx="377832" cy="377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48" name="Shape 2781"/>
          <p:cNvSpPr/>
          <p:nvPr/>
        </p:nvSpPr>
        <p:spPr>
          <a:xfrm>
            <a:off x="3226044" y="5624638"/>
            <a:ext cx="377832" cy="3778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91" y="6873"/>
                </a:moveTo>
                <a:cubicBezTo>
                  <a:pt x="6162" y="6873"/>
                  <a:pt x="6382" y="6653"/>
                  <a:pt x="6382" y="6382"/>
                </a:cubicBezTo>
                <a:lnTo>
                  <a:pt x="6382" y="1473"/>
                </a:lnTo>
                <a:cubicBezTo>
                  <a:pt x="6382" y="1201"/>
                  <a:pt x="6162" y="982"/>
                  <a:pt x="5891" y="982"/>
                </a:cubicBezTo>
                <a:cubicBezTo>
                  <a:pt x="5620" y="982"/>
                  <a:pt x="5400" y="1201"/>
                  <a:pt x="5400" y="1473"/>
                </a:cubicBezTo>
                <a:lnTo>
                  <a:pt x="5400" y="6382"/>
                </a:lnTo>
                <a:cubicBezTo>
                  <a:pt x="5400" y="6653"/>
                  <a:pt x="5620" y="6873"/>
                  <a:pt x="5891" y="6873"/>
                </a:cubicBezTo>
                <a:moveTo>
                  <a:pt x="2945" y="5891"/>
                </a:moveTo>
                <a:cubicBezTo>
                  <a:pt x="3216" y="5891"/>
                  <a:pt x="3436" y="5671"/>
                  <a:pt x="3436" y="5400"/>
                </a:cubicBezTo>
                <a:lnTo>
                  <a:pt x="3436" y="2455"/>
                </a:lnTo>
                <a:cubicBezTo>
                  <a:pt x="3436" y="2183"/>
                  <a:pt x="3216" y="1964"/>
                  <a:pt x="2945" y="1964"/>
                </a:cubicBezTo>
                <a:cubicBezTo>
                  <a:pt x="2675" y="1964"/>
                  <a:pt x="2455" y="2183"/>
                  <a:pt x="2455" y="2455"/>
                </a:cubicBezTo>
                <a:lnTo>
                  <a:pt x="2455" y="5400"/>
                </a:lnTo>
                <a:cubicBezTo>
                  <a:pt x="2455" y="5671"/>
                  <a:pt x="2675" y="5891"/>
                  <a:pt x="2945" y="5891"/>
                </a:cubicBezTo>
                <a:moveTo>
                  <a:pt x="18655" y="15218"/>
                </a:moveTo>
                <a:lnTo>
                  <a:pt x="17648" y="15218"/>
                </a:lnTo>
                <a:cubicBezTo>
                  <a:pt x="17660" y="15056"/>
                  <a:pt x="17673" y="14893"/>
                  <a:pt x="17673" y="14727"/>
                </a:cubicBezTo>
                <a:lnTo>
                  <a:pt x="17673" y="11291"/>
                </a:lnTo>
                <a:lnTo>
                  <a:pt x="18655" y="11291"/>
                </a:lnTo>
                <a:cubicBezTo>
                  <a:pt x="19739" y="11291"/>
                  <a:pt x="20618" y="12170"/>
                  <a:pt x="20618" y="13255"/>
                </a:cubicBezTo>
                <a:cubicBezTo>
                  <a:pt x="20618" y="14339"/>
                  <a:pt x="19739" y="15218"/>
                  <a:pt x="18655" y="15218"/>
                </a:cubicBezTo>
                <a:moveTo>
                  <a:pt x="16691" y="14727"/>
                </a:moveTo>
                <a:cubicBezTo>
                  <a:pt x="16691" y="15802"/>
                  <a:pt x="16399" y="16805"/>
                  <a:pt x="15896" y="17673"/>
                </a:cubicBezTo>
                <a:lnTo>
                  <a:pt x="1777" y="17673"/>
                </a:lnTo>
                <a:cubicBezTo>
                  <a:pt x="1274" y="16805"/>
                  <a:pt x="982" y="15802"/>
                  <a:pt x="982" y="14727"/>
                </a:cubicBezTo>
                <a:lnTo>
                  <a:pt x="982" y="8836"/>
                </a:lnTo>
                <a:lnTo>
                  <a:pt x="16691" y="8836"/>
                </a:lnTo>
                <a:cubicBezTo>
                  <a:pt x="16691" y="8836"/>
                  <a:pt x="16691" y="14727"/>
                  <a:pt x="16691" y="14727"/>
                </a:cubicBezTo>
                <a:close/>
                <a:moveTo>
                  <a:pt x="10800" y="20618"/>
                </a:moveTo>
                <a:lnTo>
                  <a:pt x="6873" y="20618"/>
                </a:lnTo>
                <a:cubicBezTo>
                  <a:pt x="5131" y="20618"/>
                  <a:pt x="3569" y="19857"/>
                  <a:pt x="2491" y="18655"/>
                </a:cubicBezTo>
                <a:lnTo>
                  <a:pt x="15182" y="18655"/>
                </a:lnTo>
                <a:cubicBezTo>
                  <a:pt x="14103" y="19857"/>
                  <a:pt x="12542" y="20618"/>
                  <a:pt x="10800" y="20618"/>
                </a:cubicBezTo>
                <a:moveTo>
                  <a:pt x="18655" y="10309"/>
                </a:moveTo>
                <a:lnTo>
                  <a:pt x="17673" y="10309"/>
                </a:lnTo>
                <a:lnTo>
                  <a:pt x="17673" y="8836"/>
                </a:lnTo>
                <a:cubicBezTo>
                  <a:pt x="17673" y="8295"/>
                  <a:pt x="17233" y="7855"/>
                  <a:pt x="16691" y="7855"/>
                </a:cubicBezTo>
                <a:lnTo>
                  <a:pt x="982" y="7855"/>
                </a:lnTo>
                <a:cubicBezTo>
                  <a:pt x="440" y="7855"/>
                  <a:pt x="0" y="8295"/>
                  <a:pt x="0" y="8836"/>
                </a:cubicBezTo>
                <a:lnTo>
                  <a:pt x="0" y="14727"/>
                </a:lnTo>
                <a:cubicBezTo>
                  <a:pt x="0" y="17232"/>
                  <a:pt x="1344" y="19417"/>
                  <a:pt x="3346" y="20618"/>
                </a:cubicBezTo>
                <a:lnTo>
                  <a:pt x="491" y="20618"/>
                </a:lnTo>
                <a:cubicBezTo>
                  <a:pt x="220" y="20618"/>
                  <a:pt x="0" y="20838"/>
                  <a:pt x="0" y="21109"/>
                </a:cubicBezTo>
                <a:cubicBezTo>
                  <a:pt x="0" y="21380"/>
                  <a:pt x="220" y="21600"/>
                  <a:pt x="491" y="21600"/>
                </a:cubicBezTo>
                <a:lnTo>
                  <a:pt x="17182" y="21600"/>
                </a:lnTo>
                <a:cubicBezTo>
                  <a:pt x="17453" y="21600"/>
                  <a:pt x="17673" y="21380"/>
                  <a:pt x="17673" y="21109"/>
                </a:cubicBezTo>
                <a:cubicBezTo>
                  <a:pt x="17673" y="20838"/>
                  <a:pt x="17453" y="20618"/>
                  <a:pt x="17182" y="20618"/>
                </a:cubicBezTo>
                <a:lnTo>
                  <a:pt x="14330" y="20618"/>
                </a:lnTo>
                <a:cubicBezTo>
                  <a:pt x="15925" y="19659"/>
                  <a:pt x="17101" y="18074"/>
                  <a:pt x="17511" y="16200"/>
                </a:cubicBezTo>
                <a:lnTo>
                  <a:pt x="18655" y="16200"/>
                </a:lnTo>
                <a:cubicBezTo>
                  <a:pt x="20281" y="16200"/>
                  <a:pt x="21600" y="14882"/>
                  <a:pt x="21600" y="13255"/>
                </a:cubicBezTo>
                <a:cubicBezTo>
                  <a:pt x="21600" y="11628"/>
                  <a:pt x="20281" y="10309"/>
                  <a:pt x="18655" y="10309"/>
                </a:cubicBezTo>
                <a:moveTo>
                  <a:pt x="11782" y="5891"/>
                </a:moveTo>
                <a:cubicBezTo>
                  <a:pt x="12053" y="5891"/>
                  <a:pt x="12273" y="5671"/>
                  <a:pt x="12273" y="5400"/>
                </a:cubicBezTo>
                <a:lnTo>
                  <a:pt x="12273" y="2455"/>
                </a:lnTo>
                <a:cubicBezTo>
                  <a:pt x="12273" y="2183"/>
                  <a:pt x="12053" y="1964"/>
                  <a:pt x="11782" y="1964"/>
                </a:cubicBezTo>
                <a:cubicBezTo>
                  <a:pt x="11511" y="1964"/>
                  <a:pt x="11291" y="2183"/>
                  <a:pt x="11291" y="2455"/>
                </a:cubicBezTo>
                <a:lnTo>
                  <a:pt x="11291" y="5400"/>
                </a:lnTo>
                <a:cubicBezTo>
                  <a:pt x="11291" y="5671"/>
                  <a:pt x="11511" y="5891"/>
                  <a:pt x="11782" y="5891"/>
                </a:cubicBezTo>
                <a:moveTo>
                  <a:pt x="14727" y="6873"/>
                </a:moveTo>
                <a:cubicBezTo>
                  <a:pt x="14998" y="6873"/>
                  <a:pt x="15218" y="6653"/>
                  <a:pt x="15218" y="6382"/>
                </a:cubicBezTo>
                <a:lnTo>
                  <a:pt x="15218" y="1473"/>
                </a:lnTo>
                <a:cubicBezTo>
                  <a:pt x="15218" y="1201"/>
                  <a:pt x="14998" y="982"/>
                  <a:pt x="14727" y="982"/>
                </a:cubicBezTo>
                <a:cubicBezTo>
                  <a:pt x="14456" y="982"/>
                  <a:pt x="14236" y="1201"/>
                  <a:pt x="14236" y="1473"/>
                </a:cubicBezTo>
                <a:lnTo>
                  <a:pt x="14236" y="6382"/>
                </a:lnTo>
                <a:cubicBezTo>
                  <a:pt x="14236" y="6653"/>
                  <a:pt x="14456" y="6873"/>
                  <a:pt x="14727" y="6873"/>
                </a:cubicBezTo>
                <a:moveTo>
                  <a:pt x="8836" y="5891"/>
                </a:moveTo>
                <a:cubicBezTo>
                  <a:pt x="9107" y="5891"/>
                  <a:pt x="9327" y="5671"/>
                  <a:pt x="9327" y="5400"/>
                </a:cubicBezTo>
                <a:lnTo>
                  <a:pt x="9327" y="491"/>
                </a:lnTo>
                <a:cubicBezTo>
                  <a:pt x="9327" y="220"/>
                  <a:pt x="9107" y="0"/>
                  <a:pt x="8836" y="0"/>
                </a:cubicBezTo>
                <a:cubicBezTo>
                  <a:pt x="8566" y="0"/>
                  <a:pt x="8345" y="220"/>
                  <a:pt x="8345" y="491"/>
                </a:cubicBezTo>
                <a:lnTo>
                  <a:pt x="8345" y="5400"/>
                </a:lnTo>
                <a:cubicBezTo>
                  <a:pt x="8345" y="5671"/>
                  <a:pt x="8566" y="5891"/>
                  <a:pt x="8836" y="5891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49" name="Shape 2782"/>
          <p:cNvSpPr/>
          <p:nvPr/>
        </p:nvSpPr>
        <p:spPr>
          <a:xfrm>
            <a:off x="4560792" y="2208901"/>
            <a:ext cx="378197" cy="3263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50" name="Shape 2783"/>
          <p:cNvSpPr/>
          <p:nvPr/>
        </p:nvSpPr>
        <p:spPr>
          <a:xfrm>
            <a:off x="8624216" y="5692915"/>
            <a:ext cx="377832" cy="326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51" name="Shape 2787"/>
          <p:cNvSpPr/>
          <p:nvPr/>
        </p:nvSpPr>
        <p:spPr>
          <a:xfrm>
            <a:off x="7269906" y="2183169"/>
            <a:ext cx="377598" cy="3778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b="1" dirty="0">
              <a:latin typeface="Roboto Bold" charset="0"/>
              <a:ea typeface="Roboto Bold" charset="0"/>
              <a:cs typeface="Roboto Bold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188626" y="4676941"/>
            <a:ext cx="1829006" cy="639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Noto Serif Light" panose="02020402060505020204" pitchFamily="18" charset="0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3" name="Rectangle 52"/>
          <p:cNvSpPr/>
          <p:nvPr/>
        </p:nvSpPr>
        <p:spPr>
          <a:xfrm>
            <a:off x="5554750" y="4274079"/>
            <a:ext cx="1093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Step 03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555215" y="3268668"/>
            <a:ext cx="1829006" cy="639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Noto Serif Light" panose="02020402060505020204" pitchFamily="18" charset="0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6921341" y="2865806"/>
            <a:ext cx="1093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Step 04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817164" y="3268668"/>
            <a:ext cx="1829006" cy="639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Noto Serif Light" panose="02020402060505020204" pitchFamily="18" charset="0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59" name="Rectangle 58"/>
          <p:cNvSpPr/>
          <p:nvPr/>
        </p:nvSpPr>
        <p:spPr>
          <a:xfrm>
            <a:off x="4183289" y="2865806"/>
            <a:ext cx="1093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Step 02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898269" y="4676941"/>
            <a:ext cx="1829006" cy="639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Noto Serif Light" panose="02020402060505020204" pitchFamily="18" charset="0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61" name="Rectangle 60"/>
          <p:cNvSpPr/>
          <p:nvPr/>
        </p:nvSpPr>
        <p:spPr>
          <a:xfrm>
            <a:off x="8254233" y="4274079"/>
            <a:ext cx="1093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Step 05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2475838" y="4676941"/>
            <a:ext cx="1829006" cy="639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220"/>
              </a:lnSpc>
            </a:pPr>
            <a:r>
              <a:rPr lang="en-US" sz="1400" dirty="0">
                <a:latin typeface="Noto Serif Light" panose="02020402060505020204" pitchFamily="18" charset="0"/>
                <a:ea typeface="Lato Light" charset="0"/>
                <a:cs typeface="Poppins" pitchFamily="2" charset="77"/>
              </a:rPr>
              <a:t>Due to the fact that mobile</a:t>
            </a:r>
          </a:p>
        </p:txBody>
      </p:sp>
      <p:sp>
        <p:nvSpPr>
          <p:cNvPr id="63" name="Rectangle 62"/>
          <p:cNvSpPr/>
          <p:nvPr/>
        </p:nvSpPr>
        <p:spPr>
          <a:xfrm>
            <a:off x="2841962" y="4274079"/>
            <a:ext cx="10935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solidFill>
                  <a:schemeClr val="tx2"/>
                </a:solidFill>
                <a:latin typeface="Noto Serif Medium" panose="02020600060500020200" pitchFamily="18" charset="0"/>
                <a:ea typeface="Roboto" charset="0"/>
                <a:cs typeface="Poppins" pitchFamily="2" charset="77"/>
              </a:rPr>
              <a:t>Step 01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D36F0B4-8937-FF49-90F3-EECC057A65FD}"/>
              </a:ext>
            </a:extLst>
          </p:cNvPr>
          <p:cNvSpPr>
            <a:spLocks/>
          </p:cNvSpPr>
          <p:nvPr/>
        </p:nvSpPr>
        <p:spPr bwMode="auto">
          <a:xfrm>
            <a:off x="4445732" y="1038145"/>
            <a:ext cx="3300536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ea typeface="Roboto" charset="0"/>
                <a:cs typeface="Poppins" pitchFamily="2" charset="77"/>
                <a:sym typeface="Bebas Neue" charset="0"/>
              </a:rPr>
              <a:t>The Process</a:t>
            </a:r>
            <a:endParaRPr lang="en-US" sz="4000" b="1" dirty="0">
              <a:solidFill>
                <a:schemeClr val="accent2"/>
              </a:solidFill>
              <a:latin typeface="Noto Serif SemiBold" panose="02020600060500020200" pitchFamily="18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06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/>
          <p:cNvSpPr txBox="1"/>
          <p:nvPr/>
        </p:nvSpPr>
        <p:spPr>
          <a:xfrm>
            <a:off x="8017935" y="4626334"/>
            <a:ext cx="3156022" cy="1033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011411" y="4254056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5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Content F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028244" y="4626334"/>
            <a:ext cx="3156022" cy="1033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12245" y="4235790"/>
            <a:ext cx="1273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6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Content D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017935" y="2490469"/>
            <a:ext cx="3156022" cy="1033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011054" y="2150274"/>
            <a:ext cx="1244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2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Content C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28244" y="2490469"/>
            <a:ext cx="3156022" cy="1033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22341" y="2083882"/>
            <a:ext cx="1256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Content 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30656" y="4626334"/>
            <a:ext cx="3156022" cy="1033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00003" y="4235790"/>
            <a:ext cx="1247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3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Content 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30656" y="2490469"/>
            <a:ext cx="3156022" cy="1033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 to the information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22972" y="2083882"/>
            <a:ext cx="12458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accent4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Content B</a:t>
            </a:r>
          </a:p>
        </p:txBody>
      </p:sp>
      <p:sp>
        <p:nvSpPr>
          <p:cNvPr id="33" name="Shape 2552"/>
          <p:cNvSpPr/>
          <p:nvPr/>
        </p:nvSpPr>
        <p:spPr>
          <a:xfrm>
            <a:off x="4618313" y="1552909"/>
            <a:ext cx="537944" cy="489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4" name="Shape 2579"/>
          <p:cNvSpPr/>
          <p:nvPr/>
        </p:nvSpPr>
        <p:spPr>
          <a:xfrm>
            <a:off x="1124130" y="1451924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accent1"/>
              </a:solidFill>
            </a:endParaRPr>
          </a:p>
        </p:txBody>
      </p:sp>
      <p:sp>
        <p:nvSpPr>
          <p:cNvPr id="35" name="Shape 2587"/>
          <p:cNvSpPr/>
          <p:nvPr/>
        </p:nvSpPr>
        <p:spPr>
          <a:xfrm>
            <a:off x="1120947" y="3668622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36" name="Shape 2588"/>
          <p:cNvSpPr/>
          <p:nvPr/>
        </p:nvSpPr>
        <p:spPr>
          <a:xfrm>
            <a:off x="4616872" y="3691571"/>
            <a:ext cx="537944" cy="4890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82" y="12420"/>
                </a:moveTo>
                <a:cubicBezTo>
                  <a:pt x="16368" y="12420"/>
                  <a:pt x="15709" y="11694"/>
                  <a:pt x="15709" y="10800"/>
                </a:cubicBezTo>
                <a:cubicBezTo>
                  <a:pt x="15709" y="9906"/>
                  <a:pt x="16368" y="9180"/>
                  <a:pt x="17182" y="9180"/>
                </a:cubicBezTo>
                <a:cubicBezTo>
                  <a:pt x="17995" y="9180"/>
                  <a:pt x="18655" y="9906"/>
                  <a:pt x="18655" y="10800"/>
                </a:cubicBezTo>
                <a:cubicBezTo>
                  <a:pt x="18655" y="11694"/>
                  <a:pt x="17995" y="12420"/>
                  <a:pt x="17182" y="12420"/>
                </a:cubicBezTo>
                <a:moveTo>
                  <a:pt x="21109" y="10260"/>
                </a:moveTo>
                <a:lnTo>
                  <a:pt x="19587" y="10260"/>
                </a:lnTo>
                <a:cubicBezTo>
                  <a:pt x="19360" y="9028"/>
                  <a:pt x="18369" y="8100"/>
                  <a:pt x="17182" y="8100"/>
                </a:cubicBezTo>
                <a:cubicBezTo>
                  <a:pt x="15994" y="8100"/>
                  <a:pt x="15004" y="9028"/>
                  <a:pt x="14777" y="10260"/>
                </a:cubicBezTo>
                <a:lnTo>
                  <a:pt x="491" y="10260"/>
                </a:lnTo>
                <a:cubicBezTo>
                  <a:pt x="220" y="10260"/>
                  <a:pt x="0" y="10502"/>
                  <a:pt x="0" y="10800"/>
                </a:cubicBezTo>
                <a:cubicBezTo>
                  <a:pt x="0" y="11098"/>
                  <a:pt x="220" y="11340"/>
                  <a:pt x="491" y="11340"/>
                </a:cubicBezTo>
                <a:lnTo>
                  <a:pt x="14777" y="11340"/>
                </a:lnTo>
                <a:cubicBezTo>
                  <a:pt x="15004" y="12572"/>
                  <a:pt x="15994" y="13500"/>
                  <a:pt x="17182" y="13500"/>
                </a:cubicBezTo>
                <a:cubicBezTo>
                  <a:pt x="18369" y="13500"/>
                  <a:pt x="19360" y="12572"/>
                  <a:pt x="19587" y="11340"/>
                </a:cubicBezTo>
                <a:lnTo>
                  <a:pt x="21109" y="11340"/>
                </a:lnTo>
                <a:cubicBezTo>
                  <a:pt x="21380" y="11340"/>
                  <a:pt x="21600" y="11098"/>
                  <a:pt x="21600" y="10800"/>
                </a:cubicBezTo>
                <a:cubicBezTo>
                  <a:pt x="21600" y="10502"/>
                  <a:pt x="21380" y="10260"/>
                  <a:pt x="21109" y="10260"/>
                </a:cubicBezTo>
                <a:moveTo>
                  <a:pt x="5400" y="1080"/>
                </a:moveTo>
                <a:cubicBezTo>
                  <a:pt x="6214" y="1080"/>
                  <a:pt x="6873" y="1806"/>
                  <a:pt x="6873" y="2700"/>
                </a:cubicBezTo>
                <a:cubicBezTo>
                  <a:pt x="6873" y="3595"/>
                  <a:pt x="6214" y="4320"/>
                  <a:pt x="5400" y="4320"/>
                </a:cubicBezTo>
                <a:cubicBezTo>
                  <a:pt x="4586" y="4320"/>
                  <a:pt x="3927" y="3595"/>
                  <a:pt x="3927" y="2700"/>
                </a:cubicBezTo>
                <a:cubicBezTo>
                  <a:pt x="3927" y="1806"/>
                  <a:pt x="4586" y="1080"/>
                  <a:pt x="5400" y="1080"/>
                </a:cubicBezTo>
                <a:moveTo>
                  <a:pt x="491" y="3240"/>
                </a:moveTo>
                <a:lnTo>
                  <a:pt x="2995" y="3240"/>
                </a:lnTo>
                <a:cubicBezTo>
                  <a:pt x="3222" y="4472"/>
                  <a:pt x="4213" y="5400"/>
                  <a:pt x="5400" y="5400"/>
                </a:cubicBezTo>
                <a:cubicBezTo>
                  <a:pt x="6587" y="5400"/>
                  <a:pt x="7578" y="4472"/>
                  <a:pt x="7805" y="3240"/>
                </a:cubicBezTo>
                <a:lnTo>
                  <a:pt x="21109" y="3240"/>
                </a:lnTo>
                <a:cubicBezTo>
                  <a:pt x="21380" y="3240"/>
                  <a:pt x="21600" y="2999"/>
                  <a:pt x="21600" y="2700"/>
                </a:cubicBezTo>
                <a:cubicBezTo>
                  <a:pt x="21600" y="2402"/>
                  <a:pt x="21380" y="2160"/>
                  <a:pt x="21109" y="2160"/>
                </a:cubicBezTo>
                <a:lnTo>
                  <a:pt x="7805" y="2160"/>
                </a:lnTo>
                <a:cubicBezTo>
                  <a:pt x="7578" y="928"/>
                  <a:pt x="6587" y="0"/>
                  <a:pt x="5400" y="0"/>
                </a:cubicBezTo>
                <a:cubicBezTo>
                  <a:pt x="4213" y="0"/>
                  <a:pt x="3222" y="928"/>
                  <a:pt x="2995" y="2160"/>
                </a:cubicBezTo>
                <a:lnTo>
                  <a:pt x="491" y="2160"/>
                </a:lnTo>
                <a:cubicBezTo>
                  <a:pt x="220" y="2160"/>
                  <a:pt x="0" y="2402"/>
                  <a:pt x="0" y="2700"/>
                </a:cubicBezTo>
                <a:cubicBezTo>
                  <a:pt x="0" y="2999"/>
                  <a:pt x="220" y="3240"/>
                  <a:pt x="491" y="3240"/>
                </a:cubicBezTo>
                <a:moveTo>
                  <a:pt x="9327" y="20519"/>
                </a:moveTo>
                <a:cubicBezTo>
                  <a:pt x="8514" y="20519"/>
                  <a:pt x="7855" y="19794"/>
                  <a:pt x="7855" y="18899"/>
                </a:cubicBezTo>
                <a:cubicBezTo>
                  <a:pt x="7855" y="18005"/>
                  <a:pt x="8514" y="17279"/>
                  <a:pt x="9327" y="17279"/>
                </a:cubicBezTo>
                <a:cubicBezTo>
                  <a:pt x="10141" y="17279"/>
                  <a:pt x="10800" y="18005"/>
                  <a:pt x="10800" y="18899"/>
                </a:cubicBezTo>
                <a:cubicBezTo>
                  <a:pt x="10800" y="19794"/>
                  <a:pt x="10141" y="20519"/>
                  <a:pt x="9327" y="20519"/>
                </a:cubicBezTo>
                <a:moveTo>
                  <a:pt x="21109" y="18359"/>
                </a:moveTo>
                <a:lnTo>
                  <a:pt x="11732" y="18359"/>
                </a:lnTo>
                <a:cubicBezTo>
                  <a:pt x="11505" y="17127"/>
                  <a:pt x="10515" y="16199"/>
                  <a:pt x="9327" y="16199"/>
                </a:cubicBezTo>
                <a:cubicBezTo>
                  <a:pt x="8140" y="16199"/>
                  <a:pt x="7150" y="17127"/>
                  <a:pt x="6922" y="18359"/>
                </a:cubicBezTo>
                <a:lnTo>
                  <a:pt x="491" y="18359"/>
                </a:lnTo>
                <a:cubicBezTo>
                  <a:pt x="220" y="18359"/>
                  <a:pt x="0" y="18601"/>
                  <a:pt x="0" y="18899"/>
                </a:cubicBezTo>
                <a:cubicBezTo>
                  <a:pt x="0" y="19198"/>
                  <a:pt x="220" y="19439"/>
                  <a:pt x="491" y="19439"/>
                </a:cubicBezTo>
                <a:lnTo>
                  <a:pt x="6922" y="19439"/>
                </a:lnTo>
                <a:cubicBezTo>
                  <a:pt x="7150" y="20672"/>
                  <a:pt x="8140" y="21600"/>
                  <a:pt x="9327" y="21600"/>
                </a:cubicBezTo>
                <a:cubicBezTo>
                  <a:pt x="10515" y="21600"/>
                  <a:pt x="11505" y="20672"/>
                  <a:pt x="11732" y="19439"/>
                </a:cubicBezTo>
                <a:lnTo>
                  <a:pt x="21109" y="19439"/>
                </a:lnTo>
                <a:cubicBezTo>
                  <a:pt x="21380" y="19439"/>
                  <a:pt x="21600" y="19198"/>
                  <a:pt x="21600" y="18899"/>
                </a:cubicBezTo>
                <a:cubicBezTo>
                  <a:pt x="21600" y="18601"/>
                  <a:pt x="21380" y="18359"/>
                  <a:pt x="21109" y="18359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37" name="Shape 2632"/>
          <p:cNvSpPr/>
          <p:nvPr/>
        </p:nvSpPr>
        <p:spPr>
          <a:xfrm>
            <a:off x="8155902" y="1551354"/>
            <a:ext cx="440137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673"/>
                </a:moveTo>
                <a:cubicBezTo>
                  <a:pt x="4588" y="17673"/>
                  <a:pt x="1200" y="16051"/>
                  <a:pt x="1200" y="15218"/>
                </a:cubicBezTo>
                <a:cubicBezTo>
                  <a:pt x="1200" y="14690"/>
                  <a:pt x="1355" y="14275"/>
                  <a:pt x="1611" y="13896"/>
                </a:cubicBezTo>
                <a:cubicBezTo>
                  <a:pt x="3255" y="14967"/>
                  <a:pt x="6746" y="15709"/>
                  <a:pt x="10800" y="15709"/>
                </a:cubicBezTo>
                <a:cubicBezTo>
                  <a:pt x="14856" y="15709"/>
                  <a:pt x="18345" y="14966"/>
                  <a:pt x="19987" y="13894"/>
                </a:cubicBezTo>
                <a:cubicBezTo>
                  <a:pt x="20244" y="14273"/>
                  <a:pt x="20400" y="14689"/>
                  <a:pt x="20400" y="15218"/>
                </a:cubicBezTo>
                <a:cubicBezTo>
                  <a:pt x="20400" y="16051"/>
                  <a:pt x="17011" y="17673"/>
                  <a:pt x="10800" y="17673"/>
                </a:cubicBezTo>
                <a:moveTo>
                  <a:pt x="10800" y="20618"/>
                </a:moveTo>
                <a:cubicBezTo>
                  <a:pt x="9475" y="20618"/>
                  <a:pt x="8400" y="19739"/>
                  <a:pt x="8400" y="18655"/>
                </a:cubicBezTo>
                <a:cubicBezTo>
                  <a:pt x="8400" y="18625"/>
                  <a:pt x="8408" y="18597"/>
                  <a:pt x="8409" y="18567"/>
                </a:cubicBezTo>
                <a:cubicBezTo>
                  <a:pt x="9179" y="18623"/>
                  <a:pt x="9977" y="18655"/>
                  <a:pt x="10800" y="18655"/>
                </a:cubicBezTo>
                <a:cubicBezTo>
                  <a:pt x="11623" y="18655"/>
                  <a:pt x="12421" y="18623"/>
                  <a:pt x="13191" y="18567"/>
                </a:cubicBezTo>
                <a:cubicBezTo>
                  <a:pt x="13192" y="18597"/>
                  <a:pt x="13200" y="18625"/>
                  <a:pt x="13200" y="18655"/>
                </a:cubicBezTo>
                <a:cubicBezTo>
                  <a:pt x="13200" y="19739"/>
                  <a:pt x="12125" y="20618"/>
                  <a:pt x="10800" y="20618"/>
                </a:cubicBezTo>
                <a:moveTo>
                  <a:pt x="2948" y="12551"/>
                </a:moveTo>
                <a:cubicBezTo>
                  <a:pt x="4308" y="11388"/>
                  <a:pt x="6000" y="9939"/>
                  <a:pt x="6000" y="6873"/>
                </a:cubicBezTo>
                <a:cubicBezTo>
                  <a:pt x="6000" y="5232"/>
                  <a:pt x="7238" y="3825"/>
                  <a:pt x="8988" y="3239"/>
                </a:cubicBezTo>
                <a:cubicBezTo>
                  <a:pt x="9428" y="3657"/>
                  <a:pt x="10072" y="3927"/>
                  <a:pt x="10800" y="3927"/>
                </a:cubicBezTo>
                <a:cubicBezTo>
                  <a:pt x="11528" y="3927"/>
                  <a:pt x="12172" y="3657"/>
                  <a:pt x="12611" y="3239"/>
                </a:cubicBezTo>
                <a:cubicBezTo>
                  <a:pt x="14362" y="3825"/>
                  <a:pt x="15600" y="5232"/>
                  <a:pt x="15600" y="6873"/>
                </a:cubicBezTo>
                <a:cubicBezTo>
                  <a:pt x="15600" y="9939"/>
                  <a:pt x="17292" y="11388"/>
                  <a:pt x="18652" y="12551"/>
                </a:cubicBezTo>
                <a:cubicBezTo>
                  <a:pt x="18911" y="12773"/>
                  <a:pt x="19152" y="12979"/>
                  <a:pt x="19366" y="13183"/>
                </a:cubicBezTo>
                <a:cubicBezTo>
                  <a:pt x="18217" y="14077"/>
                  <a:pt x="14825" y="14727"/>
                  <a:pt x="10800" y="14727"/>
                </a:cubicBezTo>
                <a:cubicBezTo>
                  <a:pt x="6779" y="14727"/>
                  <a:pt x="3383" y="14079"/>
                  <a:pt x="2230" y="13186"/>
                </a:cubicBezTo>
                <a:cubicBezTo>
                  <a:pt x="2446" y="12981"/>
                  <a:pt x="2687" y="12774"/>
                  <a:pt x="2948" y="12551"/>
                </a:cubicBezTo>
                <a:moveTo>
                  <a:pt x="10800" y="982"/>
                </a:moveTo>
                <a:cubicBezTo>
                  <a:pt x="11462" y="982"/>
                  <a:pt x="12000" y="1422"/>
                  <a:pt x="12000" y="1964"/>
                </a:cubicBezTo>
                <a:cubicBezTo>
                  <a:pt x="12000" y="2506"/>
                  <a:pt x="11462" y="2945"/>
                  <a:pt x="10800" y="2945"/>
                </a:cubicBezTo>
                <a:cubicBezTo>
                  <a:pt x="10138" y="2945"/>
                  <a:pt x="9600" y="2506"/>
                  <a:pt x="9600" y="1964"/>
                </a:cubicBezTo>
                <a:cubicBezTo>
                  <a:pt x="9600" y="1422"/>
                  <a:pt x="10138" y="982"/>
                  <a:pt x="10800" y="982"/>
                </a:cubicBezTo>
                <a:moveTo>
                  <a:pt x="21600" y="15218"/>
                </a:moveTo>
                <a:cubicBezTo>
                  <a:pt x="21600" y="11782"/>
                  <a:pt x="16800" y="11782"/>
                  <a:pt x="16800" y="6873"/>
                </a:cubicBezTo>
                <a:cubicBezTo>
                  <a:pt x="16800" y="4845"/>
                  <a:pt x="15296" y="3105"/>
                  <a:pt x="13152" y="2356"/>
                </a:cubicBezTo>
                <a:cubicBezTo>
                  <a:pt x="13183" y="2229"/>
                  <a:pt x="13200" y="2098"/>
                  <a:pt x="13200" y="1964"/>
                </a:cubicBezTo>
                <a:cubicBezTo>
                  <a:pt x="13200" y="879"/>
                  <a:pt x="12125" y="0"/>
                  <a:pt x="10800" y="0"/>
                </a:cubicBezTo>
                <a:cubicBezTo>
                  <a:pt x="9475" y="0"/>
                  <a:pt x="8400" y="879"/>
                  <a:pt x="8400" y="1964"/>
                </a:cubicBezTo>
                <a:cubicBezTo>
                  <a:pt x="8400" y="2098"/>
                  <a:pt x="8417" y="2229"/>
                  <a:pt x="8448" y="2356"/>
                </a:cubicBezTo>
                <a:cubicBezTo>
                  <a:pt x="6304" y="3105"/>
                  <a:pt x="4800" y="4845"/>
                  <a:pt x="4800" y="6873"/>
                </a:cubicBezTo>
                <a:cubicBezTo>
                  <a:pt x="4800" y="11782"/>
                  <a:pt x="0" y="11782"/>
                  <a:pt x="0" y="15218"/>
                </a:cubicBezTo>
                <a:cubicBezTo>
                  <a:pt x="0" y="16716"/>
                  <a:pt x="3016" y="17986"/>
                  <a:pt x="7217" y="18457"/>
                </a:cubicBezTo>
                <a:cubicBezTo>
                  <a:pt x="7211" y="18523"/>
                  <a:pt x="7200" y="18587"/>
                  <a:pt x="7200" y="18655"/>
                </a:cubicBezTo>
                <a:cubicBezTo>
                  <a:pt x="7200" y="20282"/>
                  <a:pt x="8812" y="21600"/>
                  <a:pt x="10800" y="21600"/>
                </a:cubicBezTo>
                <a:cubicBezTo>
                  <a:pt x="12788" y="21600"/>
                  <a:pt x="14400" y="20282"/>
                  <a:pt x="14400" y="18655"/>
                </a:cubicBezTo>
                <a:cubicBezTo>
                  <a:pt x="14400" y="18587"/>
                  <a:pt x="14389" y="18523"/>
                  <a:pt x="14383" y="18457"/>
                </a:cubicBezTo>
                <a:cubicBezTo>
                  <a:pt x="18584" y="17986"/>
                  <a:pt x="21600" y="16716"/>
                  <a:pt x="21600" y="15218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8" name="Shape 2633"/>
          <p:cNvSpPr/>
          <p:nvPr/>
        </p:nvSpPr>
        <p:spPr>
          <a:xfrm>
            <a:off x="8106997" y="3716577"/>
            <a:ext cx="537944" cy="537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algn="ctr" defTabSz="228526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solidFill>
                <a:schemeClr val="tx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13674" y="565317"/>
            <a:ext cx="51459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cs typeface="Mukta Medium" panose="020B0000000000000000" pitchFamily="34" charset="77"/>
              </a:rPr>
              <a:t>Features with icons</a:t>
            </a:r>
          </a:p>
        </p:txBody>
      </p:sp>
    </p:spTree>
    <p:extLst>
      <p:ext uri="{BB962C8B-B14F-4D97-AF65-F5344CB8AC3E}">
        <p14:creationId xmlns:p14="http://schemas.microsoft.com/office/powerpoint/2010/main" val="1429584130"/>
      </p:ext>
    </p:extLst>
  </p:cSld>
  <p:clrMapOvr>
    <a:masterClrMapping/>
  </p:clrMapOvr>
  <p:transition advClick="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: Shape 2978">
            <a:extLst>
              <a:ext uri="{FF2B5EF4-FFF2-40B4-BE49-F238E27FC236}">
                <a16:creationId xmlns:a16="http://schemas.microsoft.com/office/drawing/2014/main" id="{BC4BF759-3320-8044-9488-185795DEF91D}"/>
              </a:ext>
            </a:extLst>
          </p:cNvPr>
          <p:cNvSpPr/>
          <p:nvPr/>
        </p:nvSpPr>
        <p:spPr>
          <a:xfrm>
            <a:off x="5843869" y="2469646"/>
            <a:ext cx="4246599" cy="22109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1" h="59">
                <a:moveTo>
                  <a:pt x="661" y="59"/>
                </a:moveTo>
                <a:lnTo>
                  <a:pt x="0" y="59"/>
                </a:lnTo>
                <a:lnTo>
                  <a:pt x="0" y="0"/>
                </a:lnTo>
                <a:lnTo>
                  <a:pt x="661" y="0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Noto Serif Light" panose="020204020605050202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8" name="Freeform: Shape 2991">
            <a:extLst>
              <a:ext uri="{FF2B5EF4-FFF2-40B4-BE49-F238E27FC236}">
                <a16:creationId xmlns:a16="http://schemas.microsoft.com/office/drawing/2014/main" id="{0ECB9FB3-D388-F34F-83E3-77EB25940642}"/>
              </a:ext>
            </a:extLst>
          </p:cNvPr>
          <p:cNvSpPr/>
          <p:nvPr/>
        </p:nvSpPr>
        <p:spPr>
          <a:xfrm>
            <a:off x="5843869" y="3440970"/>
            <a:ext cx="424659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" h="60">
                <a:moveTo>
                  <a:pt x="353" y="60"/>
                </a:moveTo>
                <a:lnTo>
                  <a:pt x="0" y="60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Noto Serif Light" panose="020204020605050202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9" name="Freeform: Shape 3004">
            <a:extLst>
              <a:ext uri="{FF2B5EF4-FFF2-40B4-BE49-F238E27FC236}">
                <a16:creationId xmlns:a16="http://schemas.microsoft.com/office/drawing/2014/main" id="{65F92976-AF92-7E47-8FD1-64CEC51281A0}"/>
              </a:ext>
            </a:extLst>
          </p:cNvPr>
          <p:cNvSpPr/>
          <p:nvPr/>
        </p:nvSpPr>
        <p:spPr>
          <a:xfrm>
            <a:off x="5843869" y="4419917"/>
            <a:ext cx="424659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5" h="60">
                <a:moveTo>
                  <a:pt x="1155" y="60"/>
                </a:moveTo>
                <a:lnTo>
                  <a:pt x="0" y="60"/>
                </a:lnTo>
                <a:lnTo>
                  <a:pt x="0" y="0"/>
                </a:lnTo>
                <a:lnTo>
                  <a:pt x="1155" y="0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Noto Serif Light" panose="020204020605050202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49" name="Freeform: Shape 2978">
            <a:extLst>
              <a:ext uri="{FF2B5EF4-FFF2-40B4-BE49-F238E27FC236}">
                <a16:creationId xmlns:a16="http://schemas.microsoft.com/office/drawing/2014/main" id="{4DDE348D-B0EA-8949-83E6-17F0AA893421}"/>
              </a:ext>
            </a:extLst>
          </p:cNvPr>
          <p:cNvSpPr/>
          <p:nvPr/>
        </p:nvSpPr>
        <p:spPr>
          <a:xfrm>
            <a:off x="5249509" y="2469646"/>
            <a:ext cx="2515942" cy="22109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61" h="59">
                <a:moveTo>
                  <a:pt x="661" y="59"/>
                </a:moveTo>
                <a:lnTo>
                  <a:pt x="0" y="59"/>
                </a:lnTo>
                <a:lnTo>
                  <a:pt x="0" y="0"/>
                </a:lnTo>
                <a:lnTo>
                  <a:pt x="661" y="0"/>
                </a:ln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Noto Serif Light" panose="020204020605050202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1" name="Freeform: Shape 2986">
            <a:extLst>
              <a:ext uri="{FF2B5EF4-FFF2-40B4-BE49-F238E27FC236}">
                <a16:creationId xmlns:a16="http://schemas.microsoft.com/office/drawing/2014/main" id="{4DE66ACE-B362-FD40-B737-62784B993E03}"/>
              </a:ext>
            </a:extLst>
          </p:cNvPr>
          <p:cNvSpPr/>
          <p:nvPr/>
        </p:nvSpPr>
        <p:spPr>
          <a:xfrm>
            <a:off x="4197399" y="2137216"/>
            <a:ext cx="876768" cy="8767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1">
                <a:moveTo>
                  <a:pt x="231" y="116"/>
                </a:moveTo>
                <a:cubicBezTo>
                  <a:pt x="231" y="179"/>
                  <a:pt x="179" y="231"/>
                  <a:pt x="115" y="231"/>
                </a:cubicBezTo>
                <a:cubicBezTo>
                  <a:pt x="51" y="231"/>
                  <a:pt x="0" y="179"/>
                  <a:pt x="0" y="116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6"/>
                </a:cubicBezTo>
                <a:close/>
              </a:path>
            </a:pathLst>
          </a:custGeom>
          <a:solidFill>
            <a:schemeClr val="accent1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Noto Serif Light" panose="020204020605050202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5" name="Freeform: Shape 2991">
            <a:extLst>
              <a:ext uri="{FF2B5EF4-FFF2-40B4-BE49-F238E27FC236}">
                <a16:creationId xmlns:a16="http://schemas.microsoft.com/office/drawing/2014/main" id="{3FC469FF-D89C-5E40-8391-01A09CECCA51}"/>
              </a:ext>
            </a:extLst>
          </p:cNvPr>
          <p:cNvSpPr/>
          <p:nvPr/>
        </p:nvSpPr>
        <p:spPr>
          <a:xfrm>
            <a:off x="5249509" y="3440970"/>
            <a:ext cx="1341836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53" h="60">
                <a:moveTo>
                  <a:pt x="353" y="60"/>
                </a:moveTo>
                <a:lnTo>
                  <a:pt x="0" y="60"/>
                </a:lnTo>
                <a:lnTo>
                  <a:pt x="0" y="0"/>
                </a:lnTo>
                <a:lnTo>
                  <a:pt x="353" y="0"/>
                </a:ln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Noto Serif Light" panose="020204020605050202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6" name="Freeform: Shape 2999">
            <a:extLst>
              <a:ext uri="{FF2B5EF4-FFF2-40B4-BE49-F238E27FC236}">
                <a16:creationId xmlns:a16="http://schemas.microsoft.com/office/drawing/2014/main" id="{2D3B525A-742E-0F43-A1C4-FE60DC1B4ECF}"/>
              </a:ext>
            </a:extLst>
          </p:cNvPr>
          <p:cNvSpPr/>
          <p:nvPr/>
        </p:nvSpPr>
        <p:spPr>
          <a:xfrm>
            <a:off x="4197399" y="3113124"/>
            <a:ext cx="876768" cy="88058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2">
                <a:moveTo>
                  <a:pt x="231" y="116"/>
                </a:moveTo>
                <a:cubicBezTo>
                  <a:pt x="231" y="180"/>
                  <a:pt x="179" y="232"/>
                  <a:pt x="115" y="232"/>
                </a:cubicBezTo>
                <a:cubicBezTo>
                  <a:pt x="51" y="232"/>
                  <a:pt x="0" y="180"/>
                  <a:pt x="0" y="116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6"/>
                </a:cubicBezTo>
                <a:close/>
              </a:path>
            </a:pathLst>
          </a:custGeom>
          <a:solidFill>
            <a:schemeClr val="accent2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Noto Serif Light" panose="020204020605050202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8" name="Freeform: Shape 3004">
            <a:extLst>
              <a:ext uri="{FF2B5EF4-FFF2-40B4-BE49-F238E27FC236}">
                <a16:creationId xmlns:a16="http://schemas.microsoft.com/office/drawing/2014/main" id="{E33D15D5-871D-294D-A132-952E3701727C}"/>
              </a:ext>
            </a:extLst>
          </p:cNvPr>
          <p:cNvSpPr/>
          <p:nvPr/>
        </p:nvSpPr>
        <p:spPr>
          <a:xfrm>
            <a:off x="5249509" y="4419917"/>
            <a:ext cx="2814039" cy="22491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155" h="60">
                <a:moveTo>
                  <a:pt x="1155" y="60"/>
                </a:moveTo>
                <a:lnTo>
                  <a:pt x="0" y="60"/>
                </a:lnTo>
                <a:lnTo>
                  <a:pt x="0" y="0"/>
                </a:lnTo>
                <a:lnTo>
                  <a:pt x="1155" y="0"/>
                </a:ln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Noto Serif Light" panose="020204020605050202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59" name="Freeform: Shape 3014">
            <a:extLst>
              <a:ext uri="{FF2B5EF4-FFF2-40B4-BE49-F238E27FC236}">
                <a16:creationId xmlns:a16="http://schemas.microsoft.com/office/drawing/2014/main" id="{A9686BDF-DDEB-654F-B7B6-5A8C3CAA89E5}"/>
              </a:ext>
            </a:extLst>
          </p:cNvPr>
          <p:cNvSpPr/>
          <p:nvPr/>
        </p:nvSpPr>
        <p:spPr>
          <a:xfrm>
            <a:off x="4197399" y="4096737"/>
            <a:ext cx="876768" cy="876768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31" h="231">
                <a:moveTo>
                  <a:pt x="231" y="115"/>
                </a:moveTo>
                <a:cubicBezTo>
                  <a:pt x="231" y="179"/>
                  <a:pt x="179" y="231"/>
                  <a:pt x="115" y="231"/>
                </a:cubicBezTo>
                <a:cubicBezTo>
                  <a:pt x="51" y="231"/>
                  <a:pt x="0" y="179"/>
                  <a:pt x="0" y="115"/>
                </a:cubicBezTo>
                <a:cubicBezTo>
                  <a:pt x="0" y="52"/>
                  <a:pt x="51" y="0"/>
                  <a:pt x="115" y="0"/>
                </a:cubicBezTo>
                <a:cubicBezTo>
                  <a:pt x="179" y="0"/>
                  <a:pt x="231" y="52"/>
                  <a:pt x="231" y="115"/>
                </a:cubicBezTo>
                <a:close/>
              </a:path>
            </a:pathLst>
          </a:custGeom>
          <a:solidFill>
            <a:schemeClr val="accent3"/>
          </a:solidFill>
          <a:ln cap="flat">
            <a:noFill/>
            <a:prstDash val="solid"/>
          </a:ln>
        </p:spPr>
        <p:txBody>
          <a:bodyPr vert="horz" wrap="none" lIns="45000" tIns="22500" rIns="45000" bIns="22500" anchor="ctr" anchorCtr="1" compatLnSpc="0"/>
          <a:lstStyle/>
          <a:p>
            <a:pPr hangingPunct="0"/>
            <a:endParaRPr lang="en-US" sz="900" dirty="0">
              <a:latin typeface="Noto Serif Light" panose="02020402060505020204" pitchFamily="18" charset="0"/>
              <a:ea typeface="Arial Unicode MS" pitchFamily="2"/>
              <a:cs typeface="Arial Unicode MS" pitchFamily="2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EB1F0-7203-274A-BCBD-ABE5D8E0EF3E}"/>
              </a:ext>
            </a:extLst>
          </p:cNvPr>
          <p:cNvSpPr txBox="1"/>
          <p:nvPr/>
        </p:nvSpPr>
        <p:spPr>
          <a:xfrm>
            <a:off x="1852019" y="2373940"/>
            <a:ext cx="202010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100" dirty="0">
                <a:solidFill>
                  <a:schemeClr val="tx2"/>
                </a:solidFill>
                <a:latin typeface="Noto Serif Light" panose="02020402060505020204" pitchFamily="18" charset="0"/>
                <a:ea typeface="Roboto" charset="0"/>
                <a:cs typeface="Poppins" pitchFamily="2" charset="77"/>
              </a:rPr>
              <a:t>Your Title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F1F20D8-F560-F54D-A87E-5405D3D43FB7}"/>
              </a:ext>
            </a:extLst>
          </p:cNvPr>
          <p:cNvSpPr txBox="1"/>
          <p:nvPr/>
        </p:nvSpPr>
        <p:spPr>
          <a:xfrm>
            <a:off x="1850385" y="3348677"/>
            <a:ext cx="202010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100" dirty="0">
                <a:solidFill>
                  <a:schemeClr val="tx2"/>
                </a:solidFill>
                <a:latin typeface="Noto Serif Light" panose="02020402060505020204" pitchFamily="18" charset="0"/>
                <a:ea typeface="Roboto" charset="0"/>
                <a:cs typeface="Poppins" pitchFamily="2" charset="77"/>
              </a:rPr>
              <a:t>Your Title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30A8916-CACC-304A-84E3-61DBDD704B0F}"/>
              </a:ext>
            </a:extLst>
          </p:cNvPr>
          <p:cNvSpPr txBox="1"/>
          <p:nvPr/>
        </p:nvSpPr>
        <p:spPr>
          <a:xfrm>
            <a:off x="1850385" y="4323802"/>
            <a:ext cx="2020104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100" dirty="0">
                <a:solidFill>
                  <a:schemeClr val="tx2"/>
                </a:solidFill>
                <a:latin typeface="Noto Serif Light" panose="02020402060505020204" pitchFamily="18" charset="0"/>
                <a:ea typeface="Roboto" charset="0"/>
                <a:cs typeface="Poppins" pitchFamily="2" charset="77"/>
              </a:rPr>
              <a:t>Your Title here</a:t>
            </a:r>
          </a:p>
        </p:txBody>
      </p:sp>
      <p:sp>
        <p:nvSpPr>
          <p:cNvPr id="63" name="Text Placeholder 33">
            <a:extLst>
              <a:ext uri="{FF2B5EF4-FFF2-40B4-BE49-F238E27FC236}">
                <a16:creationId xmlns:a16="http://schemas.microsoft.com/office/drawing/2014/main" id="{C369EAE0-742A-9144-8FDC-BEACB38488EB}"/>
              </a:ext>
            </a:extLst>
          </p:cNvPr>
          <p:cNvSpPr txBox="1">
            <a:spLocks/>
          </p:cNvSpPr>
          <p:nvPr/>
        </p:nvSpPr>
        <p:spPr>
          <a:xfrm>
            <a:off x="4392625" y="2356266"/>
            <a:ext cx="562655" cy="38933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200" dirty="0">
                <a:solidFill>
                  <a:schemeClr val="bg1"/>
                </a:solidFill>
                <a:latin typeface="Noto Serif Light" panose="02020402060505020204" pitchFamily="18" charset="0"/>
                <a:cs typeface="Roboto Regular"/>
              </a:rPr>
              <a:t>50%</a:t>
            </a:r>
          </a:p>
        </p:txBody>
      </p:sp>
      <p:sp>
        <p:nvSpPr>
          <p:cNvPr id="64" name="Text Placeholder 33">
            <a:extLst>
              <a:ext uri="{FF2B5EF4-FFF2-40B4-BE49-F238E27FC236}">
                <a16:creationId xmlns:a16="http://schemas.microsoft.com/office/drawing/2014/main" id="{DD92A93F-3FC0-3D47-95F5-AA14580BCDEA}"/>
              </a:ext>
            </a:extLst>
          </p:cNvPr>
          <p:cNvSpPr txBox="1">
            <a:spLocks/>
          </p:cNvSpPr>
          <p:nvPr/>
        </p:nvSpPr>
        <p:spPr>
          <a:xfrm>
            <a:off x="4387908" y="3353824"/>
            <a:ext cx="562655" cy="38933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200" dirty="0">
                <a:solidFill>
                  <a:schemeClr val="bg1"/>
                </a:solidFill>
                <a:latin typeface="Noto Serif Light" panose="02020402060505020204" pitchFamily="18" charset="0"/>
                <a:cs typeface="Roboto Regular"/>
              </a:rPr>
              <a:t>50%</a:t>
            </a:r>
          </a:p>
        </p:txBody>
      </p:sp>
      <p:sp>
        <p:nvSpPr>
          <p:cNvPr id="65" name="Text Placeholder 33">
            <a:extLst>
              <a:ext uri="{FF2B5EF4-FFF2-40B4-BE49-F238E27FC236}">
                <a16:creationId xmlns:a16="http://schemas.microsoft.com/office/drawing/2014/main" id="{E23811B3-4584-1440-B363-4CD2CEAEF07E}"/>
              </a:ext>
            </a:extLst>
          </p:cNvPr>
          <p:cNvSpPr txBox="1">
            <a:spLocks/>
          </p:cNvSpPr>
          <p:nvPr/>
        </p:nvSpPr>
        <p:spPr>
          <a:xfrm>
            <a:off x="4376757" y="4332784"/>
            <a:ext cx="562655" cy="38933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en-AU" sz="2200" dirty="0">
                <a:solidFill>
                  <a:schemeClr val="bg1"/>
                </a:solidFill>
                <a:latin typeface="Noto Serif Light" panose="02020402060505020204" pitchFamily="18" charset="0"/>
                <a:cs typeface="Roboto Regular"/>
              </a:rPr>
              <a:t>50%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78FD162-65A4-0C44-96BB-29B31A634B28}"/>
              </a:ext>
            </a:extLst>
          </p:cNvPr>
          <p:cNvSpPr txBox="1"/>
          <p:nvPr/>
        </p:nvSpPr>
        <p:spPr>
          <a:xfrm>
            <a:off x="695325" y="5033742"/>
            <a:ext cx="10801349" cy="763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720"/>
              </a:lnSpc>
            </a:pPr>
            <a:r>
              <a:rPr lang="en-US" sz="1700" dirty="0">
                <a:latin typeface="Noto Serif Light" panose="02020402060505020204" pitchFamily="18" charset="0"/>
                <a:ea typeface="Lato Light" charset="0"/>
                <a:cs typeface="Poppins" pitchFamily="2" charset="77"/>
              </a:rPr>
              <a:t>Defined as a greater likelihood that users will share content posted to their social network many social media sites provide specific functionality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9FE7F8B-0761-474A-81B4-332F81163F2C}"/>
              </a:ext>
            </a:extLst>
          </p:cNvPr>
          <p:cNvSpPr>
            <a:spLocks/>
          </p:cNvSpPr>
          <p:nvPr/>
        </p:nvSpPr>
        <p:spPr bwMode="auto">
          <a:xfrm>
            <a:off x="2796218" y="1259384"/>
            <a:ext cx="6599564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ea typeface="Roboto" charset="0"/>
                <a:cs typeface="Poppins" pitchFamily="2" charset="77"/>
                <a:sym typeface="Bebas Neue" charset="0"/>
              </a:rPr>
              <a:t>Use charts to present data</a:t>
            </a:r>
            <a:endParaRPr lang="en-US" sz="4000" b="1" dirty="0">
              <a:solidFill>
                <a:schemeClr val="accent2"/>
              </a:solidFill>
              <a:latin typeface="Noto Serif SemiBold" panose="02020600060500020200" pitchFamily="18" charset="0"/>
              <a:ea typeface="Roboto" charset="0"/>
              <a:cs typeface="Poppins" pitchFamily="2" charset="77"/>
              <a:sym typeface="Bebas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102033"/>
      </p:ext>
    </p:extLst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TextBox 228">
            <a:extLst>
              <a:ext uri="{FF2B5EF4-FFF2-40B4-BE49-F238E27FC236}">
                <a16:creationId xmlns:a16="http://schemas.microsoft.com/office/drawing/2014/main" id="{10A8AB7B-3F59-8743-B8F2-CED53883274E}"/>
              </a:ext>
            </a:extLst>
          </p:cNvPr>
          <p:cNvSpPr txBox="1"/>
          <p:nvPr/>
        </p:nvSpPr>
        <p:spPr>
          <a:xfrm>
            <a:off x="3611417" y="5368855"/>
            <a:ext cx="7184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 am here because I love to design presentations.</a:t>
            </a:r>
          </a:p>
        </p:txBody>
      </p:sp>
      <p:sp>
        <p:nvSpPr>
          <p:cNvPr id="233" name="TextBox 232">
            <a:extLst>
              <a:ext uri="{FF2B5EF4-FFF2-40B4-BE49-F238E27FC236}">
                <a16:creationId xmlns:a16="http://schemas.microsoft.com/office/drawing/2014/main" id="{C9679DFC-6DA2-D54F-8A45-778FCB0DCC92}"/>
              </a:ext>
            </a:extLst>
          </p:cNvPr>
          <p:cNvSpPr txBox="1"/>
          <p:nvPr/>
        </p:nvSpPr>
        <p:spPr>
          <a:xfrm>
            <a:off x="5792444" y="3386225"/>
            <a:ext cx="2853007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accent4"/>
                </a:solidFill>
                <a:latin typeface="Noto Serif SemiBold" panose="02020600060500020200" pitchFamily="18" charset="0"/>
                <a:ea typeface="Nunito Bold" charset="0"/>
                <a:cs typeface="Arima Madurai" pitchFamily="2" charset="77"/>
              </a:rPr>
              <a:t>Hello!</a:t>
            </a:r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id="{B496D8D1-D5C8-5140-87BB-096E09CEC541}"/>
              </a:ext>
            </a:extLst>
          </p:cNvPr>
          <p:cNvSpPr txBox="1"/>
          <p:nvPr/>
        </p:nvSpPr>
        <p:spPr>
          <a:xfrm>
            <a:off x="4705516" y="4480267"/>
            <a:ext cx="50268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Noto Serif SemiBold" panose="02020600060500020200" pitchFamily="18" charset="0"/>
                <a:ea typeface="Nunito Bold" charset="0"/>
                <a:cs typeface="Arima Madurai Semi" pitchFamily="2" charset="77"/>
              </a:rPr>
              <a:t>I am Jane Doe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D3E22B76-17D0-D540-AFAD-47DE3E164356}"/>
              </a:ext>
            </a:extLst>
          </p:cNvPr>
          <p:cNvSpPr txBox="1"/>
          <p:nvPr/>
        </p:nvSpPr>
        <p:spPr>
          <a:xfrm>
            <a:off x="5021872" y="5882111"/>
            <a:ext cx="439415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You can contact me at </a:t>
            </a:r>
            <a:r>
              <a:rPr lang="en-US" sz="2000" dirty="0">
                <a:solidFill>
                  <a:schemeClr val="accent4"/>
                </a:solidFill>
                <a:latin typeface="Noto Serif Light" panose="02020402060505020204" pitchFamily="18" charset="0"/>
                <a:ea typeface="Lato Light" panose="020F0502020204030203" pitchFamily="34" charset="0"/>
                <a:cs typeface="Arima Madurai Semi" pitchFamily="2" charset="77"/>
              </a:rPr>
              <a:t>@username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CCFFDECC-B23A-E945-89ED-1C10965CFDA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6689" r="166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Phone6_mockup_front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8474" y="462088"/>
            <a:ext cx="3142150" cy="49149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BC62BBF-8F6B-B84E-B07E-E9DDA29A6BB0}"/>
              </a:ext>
            </a:extLst>
          </p:cNvPr>
          <p:cNvSpPr txBox="1"/>
          <p:nvPr/>
        </p:nvSpPr>
        <p:spPr>
          <a:xfrm>
            <a:off x="7328104" y="2239122"/>
            <a:ext cx="29297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Noto Serif SemiBold" panose="02020600060500020200" pitchFamily="18" charset="0"/>
                <a:ea typeface="Nunito Bold" charset="0"/>
                <a:cs typeface="Arima Madurai Black" pitchFamily="2" charset="77"/>
              </a:rPr>
              <a:t>Mobile App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12D8DD-E2FB-B740-8A0E-F52E42852FF7}"/>
              </a:ext>
            </a:extLst>
          </p:cNvPr>
          <p:cNvSpPr txBox="1"/>
          <p:nvPr/>
        </p:nvSpPr>
        <p:spPr>
          <a:xfrm>
            <a:off x="6834597" y="3935344"/>
            <a:ext cx="3913239" cy="122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CB6D8A-7127-DB45-B32D-8863629ADDD0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l="28830" r="288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7350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347624" y="1665135"/>
            <a:ext cx="4918549" cy="2831355"/>
            <a:chOff x="5898415" y="1976415"/>
            <a:chExt cx="5654530" cy="3255020"/>
          </a:xfrm>
        </p:grpSpPr>
        <p:sp>
          <p:nvSpPr>
            <p:cNvPr id="22" name="Freeform 45"/>
            <p:cNvSpPr>
              <a:spLocks/>
            </p:cNvSpPr>
            <p:nvPr/>
          </p:nvSpPr>
          <p:spPr bwMode="auto">
            <a:xfrm>
              <a:off x="5898415" y="5105745"/>
              <a:ext cx="2848207" cy="125690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3" name="Freeform 46"/>
            <p:cNvSpPr>
              <a:spLocks/>
            </p:cNvSpPr>
            <p:nvPr/>
          </p:nvSpPr>
          <p:spPr bwMode="auto">
            <a:xfrm>
              <a:off x="8704736" y="5105745"/>
              <a:ext cx="2848207" cy="125690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4" name="Freeform 47"/>
            <p:cNvSpPr>
              <a:spLocks/>
            </p:cNvSpPr>
            <p:nvPr/>
          </p:nvSpPr>
          <p:spPr bwMode="auto">
            <a:xfrm>
              <a:off x="6455812" y="1976415"/>
              <a:ext cx="4581618" cy="3138999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5" name="Freeform 48"/>
            <p:cNvSpPr>
              <a:spLocks/>
            </p:cNvSpPr>
            <p:nvPr/>
          </p:nvSpPr>
          <p:spPr bwMode="auto">
            <a:xfrm>
              <a:off x="6471923" y="1992528"/>
              <a:ext cx="4552622" cy="3106772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6" name="Rectangle 50"/>
            <p:cNvSpPr>
              <a:spLocks noChangeArrowheads="1"/>
            </p:cNvSpPr>
            <p:nvPr/>
          </p:nvSpPr>
          <p:spPr bwMode="auto">
            <a:xfrm>
              <a:off x="5898415" y="5054180"/>
              <a:ext cx="5654530" cy="1031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7" name="Freeform 51"/>
            <p:cNvSpPr>
              <a:spLocks/>
            </p:cNvSpPr>
            <p:nvPr/>
          </p:nvSpPr>
          <p:spPr bwMode="auto">
            <a:xfrm>
              <a:off x="8318101" y="5054180"/>
              <a:ext cx="811932" cy="58010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3B4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6623354" y="2189119"/>
              <a:ext cx="4249758" cy="26845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29" name="Oval 54"/>
            <p:cNvSpPr>
              <a:spLocks noChangeArrowheads="1"/>
            </p:cNvSpPr>
            <p:nvPr/>
          </p:nvSpPr>
          <p:spPr bwMode="auto">
            <a:xfrm>
              <a:off x="8720847" y="2076321"/>
              <a:ext cx="48330" cy="4834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0" name="Oval 55"/>
            <p:cNvSpPr>
              <a:spLocks noChangeArrowheads="1"/>
            </p:cNvSpPr>
            <p:nvPr/>
          </p:nvSpPr>
          <p:spPr bwMode="auto">
            <a:xfrm>
              <a:off x="8720847" y="2073099"/>
              <a:ext cx="48330" cy="45119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1" name="Oval 56"/>
            <p:cNvSpPr>
              <a:spLocks noChangeArrowheads="1"/>
            </p:cNvSpPr>
            <p:nvPr/>
          </p:nvSpPr>
          <p:spPr bwMode="auto">
            <a:xfrm>
              <a:off x="8730511" y="2079544"/>
              <a:ext cx="28999" cy="3222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2" name="Oval 57"/>
            <p:cNvSpPr>
              <a:spLocks noChangeArrowheads="1"/>
            </p:cNvSpPr>
            <p:nvPr/>
          </p:nvSpPr>
          <p:spPr bwMode="auto">
            <a:xfrm>
              <a:off x="8736955" y="2089212"/>
              <a:ext cx="16111" cy="16115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8743399" y="2092436"/>
              <a:ext cx="3223" cy="644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675">
                <a:solidFill>
                  <a:schemeClr val="tx2"/>
                </a:solidFill>
                <a:latin typeface="Roboto Light"/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725591" y="2259949"/>
            <a:ext cx="333526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Noto Serif SemiBold" panose="02020600060500020200" pitchFamily="18" charset="0"/>
                <a:cs typeface="Arima Madurai Black" pitchFamily="2" charset="77"/>
              </a:rPr>
              <a:t>Laptop Project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449481" y="3890396"/>
            <a:ext cx="3892364" cy="122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A363046-1B64-5A43-B0F6-7E4CE89A9A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8300" b="83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5113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1381078" y="1508660"/>
            <a:ext cx="4019469" cy="3267813"/>
            <a:chOff x="4300539" y="1984376"/>
            <a:chExt cx="3589338" cy="2890838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300539" y="1984376"/>
              <a:ext cx="3589338" cy="2170113"/>
            </a:xfrm>
            <a:custGeom>
              <a:avLst/>
              <a:gdLst>
                <a:gd name="T0" fmla="*/ 2537 w 2537"/>
                <a:gd name="T1" fmla="*/ 1533 h 1533"/>
                <a:gd name="T2" fmla="*/ 2537 w 2537"/>
                <a:gd name="T3" fmla="*/ 71 h 1533"/>
                <a:gd name="T4" fmla="*/ 2467 w 2537"/>
                <a:gd name="T5" fmla="*/ 0 h 1533"/>
                <a:gd name="T6" fmla="*/ 71 w 2537"/>
                <a:gd name="T7" fmla="*/ 0 h 1533"/>
                <a:gd name="T8" fmla="*/ 0 w 2537"/>
                <a:gd name="T9" fmla="*/ 71 h 1533"/>
                <a:gd name="T10" fmla="*/ 0 w 2537"/>
                <a:gd name="T11" fmla="*/ 1533 h 1533"/>
                <a:gd name="T12" fmla="*/ 2537 w 2537"/>
                <a:gd name="T13" fmla="*/ 1533 h 1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1533">
                  <a:moveTo>
                    <a:pt x="2537" y="1533"/>
                  </a:moveTo>
                  <a:cubicBezTo>
                    <a:pt x="2537" y="71"/>
                    <a:pt x="2537" y="71"/>
                    <a:pt x="2537" y="71"/>
                  </a:cubicBezTo>
                  <a:cubicBezTo>
                    <a:pt x="2537" y="32"/>
                    <a:pt x="2506" y="0"/>
                    <a:pt x="2467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32" y="0"/>
                    <a:pt x="0" y="32"/>
                    <a:pt x="0" y="71"/>
                  </a:cubicBezTo>
                  <a:cubicBezTo>
                    <a:pt x="0" y="1533"/>
                    <a:pt x="0" y="1533"/>
                    <a:pt x="0" y="1533"/>
                  </a:cubicBezTo>
                  <a:lnTo>
                    <a:pt x="2537" y="1533"/>
                  </a:ln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close/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  <a:close/>
                </a:path>
              </a:pathLst>
            </a:custGeom>
            <a:solidFill>
              <a:srgbClr val="0C0D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4440239" y="2132014"/>
              <a:ext cx="3309938" cy="1873250"/>
            </a:xfrm>
            <a:custGeom>
              <a:avLst/>
              <a:gdLst>
                <a:gd name="T0" fmla="*/ 2075 w 2085"/>
                <a:gd name="T1" fmla="*/ 10 h 1180"/>
                <a:gd name="T2" fmla="*/ 2075 w 2085"/>
                <a:gd name="T3" fmla="*/ 1170 h 1180"/>
                <a:gd name="T4" fmla="*/ 10 w 2085"/>
                <a:gd name="T5" fmla="*/ 1170 h 1180"/>
                <a:gd name="T6" fmla="*/ 10 w 2085"/>
                <a:gd name="T7" fmla="*/ 10 h 1180"/>
                <a:gd name="T8" fmla="*/ 2075 w 2085"/>
                <a:gd name="T9" fmla="*/ 10 h 1180"/>
                <a:gd name="T10" fmla="*/ 2085 w 2085"/>
                <a:gd name="T11" fmla="*/ 0 h 1180"/>
                <a:gd name="T12" fmla="*/ 2075 w 2085"/>
                <a:gd name="T13" fmla="*/ 0 h 1180"/>
                <a:gd name="T14" fmla="*/ 10 w 2085"/>
                <a:gd name="T15" fmla="*/ 0 h 1180"/>
                <a:gd name="T16" fmla="*/ 0 w 2085"/>
                <a:gd name="T17" fmla="*/ 0 h 1180"/>
                <a:gd name="T18" fmla="*/ 0 w 2085"/>
                <a:gd name="T19" fmla="*/ 10 h 1180"/>
                <a:gd name="T20" fmla="*/ 0 w 2085"/>
                <a:gd name="T21" fmla="*/ 1170 h 1180"/>
                <a:gd name="T22" fmla="*/ 0 w 2085"/>
                <a:gd name="T23" fmla="*/ 1180 h 1180"/>
                <a:gd name="T24" fmla="*/ 10 w 2085"/>
                <a:gd name="T25" fmla="*/ 1180 h 1180"/>
                <a:gd name="T26" fmla="*/ 2075 w 2085"/>
                <a:gd name="T27" fmla="*/ 1180 h 1180"/>
                <a:gd name="T28" fmla="*/ 2085 w 2085"/>
                <a:gd name="T29" fmla="*/ 1180 h 1180"/>
                <a:gd name="T30" fmla="*/ 2085 w 2085"/>
                <a:gd name="T31" fmla="*/ 1170 h 1180"/>
                <a:gd name="T32" fmla="*/ 2085 w 2085"/>
                <a:gd name="T33" fmla="*/ 10 h 1180"/>
                <a:gd name="T34" fmla="*/ 2085 w 2085"/>
                <a:gd name="T35" fmla="*/ 0 h 1180"/>
                <a:gd name="T36" fmla="*/ 2085 w 2085"/>
                <a:gd name="T3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85" h="1180">
                  <a:moveTo>
                    <a:pt x="2075" y="10"/>
                  </a:moveTo>
                  <a:lnTo>
                    <a:pt x="2075" y="1170"/>
                  </a:lnTo>
                  <a:lnTo>
                    <a:pt x="10" y="1170"/>
                  </a:lnTo>
                  <a:lnTo>
                    <a:pt x="10" y="10"/>
                  </a:lnTo>
                  <a:lnTo>
                    <a:pt x="2075" y="10"/>
                  </a:lnTo>
                  <a:moveTo>
                    <a:pt x="2085" y="0"/>
                  </a:moveTo>
                  <a:lnTo>
                    <a:pt x="2075" y="0"/>
                  </a:lnTo>
                  <a:lnTo>
                    <a:pt x="1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0" y="1170"/>
                  </a:lnTo>
                  <a:lnTo>
                    <a:pt x="0" y="1180"/>
                  </a:lnTo>
                  <a:lnTo>
                    <a:pt x="10" y="1180"/>
                  </a:lnTo>
                  <a:lnTo>
                    <a:pt x="2075" y="1180"/>
                  </a:lnTo>
                  <a:lnTo>
                    <a:pt x="2085" y="1180"/>
                  </a:lnTo>
                  <a:lnTo>
                    <a:pt x="2085" y="1170"/>
                  </a:lnTo>
                  <a:lnTo>
                    <a:pt x="2085" y="10"/>
                  </a:lnTo>
                  <a:lnTo>
                    <a:pt x="2085" y="0"/>
                  </a:lnTo>
                  <a:lnTo>
                    <a:pt x="20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4456114" y="2147889"/>
              <a:ext cx="3278188" cy="1841500"/>
            </a:xfrm>
            <a:prstGeom prst="rect">
              <a:avLst/>
            </a:prstGeom>
            <a:solidFill>
              <a:srgbClr val="7E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5484814" y="4826001"/>
              <a:ext cx="1208088" cy="49213"/>
            </a:xfrm>
            <a:custGeom>
              <a:avLst/>
              <a:gdLst>
                <a:gd name="T0" fmla="*/ 852 w 854"/>
                <a:gd name="T1" fmla="*/ 24 h 35"/>
                <a:gd name="T2" fmla="*/ 478 w 854"/>
                <a:gd name="T3" fmla="*/ 5 h 35"/>
                <a:gd name="T4" fmla="*/ 478 w 854"/>
                <a:gd name="T5" fmla="*/ 0 h 35"/>
                <a:gd name="T6" fmla="*/ 427 w 854"/>
                <a:gd name="T7" fmla="*/ 3 h 35"/>
                <a:gd name="T8" fmla="*/ 375 w 854"/>
                <a:gd name="T9" fmla="*/ 0 h 35"/>
                <a:gd name="T10" fmla="*/ 375 w 854"/>
                <a:gd name="T11" fmla="*/ 5 h 35"/>
                <a:gd name="T12" fmla="*/ 1 w 854"/>
                <a:gd name="T13" fmla="*/ 24 h 35"/>
                <a:gd name="T14" fmla="*/ 24 w 854"/>
                <a:gd name="T15" fmla="*/ 35 h 35"/>
                <a:gd name="T16" fmla="*/ 375 w 854"/>
                <a:gd name="T17" fmla="*/ 35 h 35"/>
                <a:gd name="T18" fmla="*/ 478 w 854"/>
                <a:gd name="T19" fmla="*/ 35 h 35"/>
                <a:gd name="T20" fmla="*/ 829 w 854"/>
                <a:gd name="T21" fmla="*/ 35 h 35"/>
                <a:gd name="T22" fmla="*/ 852 w 854"/>
                <a:gd name="T23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4" h="35">
                  <a:moveTo>
                    <a:pt x="852" y="24"/>
                  </a:moveTo>
                  <a:cubicBezTo>
                    <a:pt x="478" y="5"/>
                    <a:pt x="478" y="5"/>
                    <a:pt x="478" y="5"/>
                  </a:cubicBezTo>
                  <a:cubicBezTo>
                    <a:pt x="478" y="0"/>
                    <a:pt x="478" y="0"/>
                    <a:pt x="478" y="0"/>
                  </a:cubicBezTo>
                  <a:cubicBezTo>
                    <a:pt x="427" y="3"/>
                    <a:pt x="427" y="3"/>
                    <a:pt x="427" y="3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75" y="5"/>
                    <a:pt x="375" y="5"/>
                    <a:pt x="375" y="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35"/>
                    <a:pt x="24" y="35"/>
                  </a:cubicBezTo>
                  <a:cubicBezTo>
                    <a:pt x="41" y="35"/>
                    <a:pt x="247" y="35"/>
                    <a:pt x="375" y="35"/>
                  </a:cubicBezTo>
                  <a:cubicBezTo>
                    <a:pt x="435" y="35"/>
                    <a:pt x="478" y="35"/>
                    <a:pt x="478" y="35"/>
                  </a:cubicBezTo>
                  <a:cubicBezTo>
                    <a:pt x="606" y="35"/>
                    <a:pt x="812" y="35"/>
                    <a:pt x="829" y="35"/>
                  </a:cubicBezTo>
                  <a:cubicBezTo>
                    <a:pt x="854" y="35"/>
                    <a:pt x="852" y="24"/>
                    <a:pt x="852" y="24"/>
                  </a:cubicBezTo>
                  <a:close/>
                </a:path>
              </a:pathLst>
            </a:custGeom>
            <a:solidFill>
              <a:srgbClr val="18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478464" y="4446589"/>
              <a:ext cx="1219200" cy="417513"/>
            </a:xfrm>
            <a:custGeom>
              <a:avLst/>
              <a:gdLst>
                <a:gd name="T0" fmla="*/ 790 w 861"/>
                <a:gd name="T1" fmla="*/ 274 h 295"/>
                <a:gd name="T2" fmla="*/ 738 w 861"/>
                <a:gd name="T3" fmla="*/ 224 h 295"/>
                <a:gd name="T4" fmla="*/ 714 w 861"/>
                <a:gd name="T5" fmla="*/ 0 h 295"/>
                <a:gd name="T6" fmla="*/ 431 w 861"/>
                <a:gd name="T7" fmla="*/ 4 h 295"/>
                <a:gd name="T8" fmla="*/ 147 w 861"/>
                <a:gd name="T9" fmla="*/ 0 h 295"/>
                <a:gd name="T10" fmla="*/ 124 w 861"/>
                <a:gd name="T11" fmla="*/ 224 h 295"/>
                <a:gd name="T12" fmla="*/ 72 w 861"/>
                <a:gd name="T13" fmla="*/ 274 h 295"/>
                <a:gd name="T14" fmla="*/ 0 w 861"/>
                <a:gd name="T15" fmla="*/ 291 h 295"/>
                <a:gd name="T16" fmla="*/ 0 w 861"/>
                <a:gd name="T17" fmla="*/ 295 h 295"/>
                <a:gd name="T18" fmla="*/ 379 w 861"/>
                <a:gd name="T19" fmla="*/ 295 h 295"/>
                <a:gd name="T20" fmla="*/ 482 w 861"/>
                <a:gd name="T21" fmla="*/ 295 h 295"/>
                <a:gd name="T22" fmla="*/ 861 w 861"/>
                <a:gd name="T23" fmla="*/ 295 h 295"/>
                <a:gd name="T24" fmla="*/ 861 w 861"/>
                <a:gd name="T25" fmla="*/ 291 h 295"/>
                <a:gd name="T26" fmla="*/ 790 w 861"/>
                <a:gd name="T27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1" h="295">
                  <a:moveTo>
                    <a:pt x="790" y="274"/>
                  </a:moveTo>
                  <a:cubicBezTo>
                    <a:pt x="760" y="268"/>
                    <a:pt x="744" y="271"/>
                    <a:pt x="738" y="224"/>
                  </a:cubicBezTo>
                  <a:cubicBezTo>
                    <a:pt x="731" y="177"/>
                    <a:pt x="714" y="0"/>
                    <a:pt x="714" y="0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82" y="295"/>
                    <a:pt x="482" y="295"/>
                    <a:pt x="482" y="295"/>
                  </a:cubicBezTo>
                  <a:cubicBezTo>
                    <a:pt x="861" y="295"/>
                    <a:pt x="861" y="295"/>
                    <a:pt x="861" y="295"/>
                  </a:cubicBezTo>
                  <a:cubicBezTo>
                    <a:pt x="861" y="295"/>
                    <a:pt x="861" y="295"/>
                    <a:pt x="861" y="291"/>
                  </a:cubicBezTo>
                  <a:cubicBezTo>
                    <a:pt x="861" y="287"/>
                    <a:pt x="820" y="280"/>
                    <a:pt x="790" y="274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auto">
            <a:xfrm>
              <a:off x="6070602" y="2044701"/>
              <a:ext cx="49213" cy="492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6070602" y="2041526"/>
              <a:ext cx="49213" cy="49213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6078539" y="2049464"/>
              <a:ext cx="33338" cy="31750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7" name="Oval 14"/>
            <p:cNvSpPr>
              <a:spLocks noChangeArrowheads="1"/>
            </p:cNvSpPr>
            <p:nvPr/>
          </p:nvSpPr>
          <p:spPr bwMode="auto">
            <a:xfrm>
              <a:off x="6088064" y="2055814"/>
              <a:ext cx="15875" cy="19050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6092827" y="2063751"/>
              <a:ext cx="4763" cy="47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5478464" y="4446589"/>
              <a:ext cx="985838" cy="417513"/>
            </a:xfrm>
            <a:custGeom>
              <a:avLst/>
              <a:gdLst>
                <a:gd name="T0" fmla="*/ 696 w 696"/>
                <a:gd name="T1" fmla="*/ 10 h 295"/>
                <a:gd name="T2" fmla="*/ 573 w 696"/>
                <a:gd name="T3" fmla="*/ 2 h 295"/>
                <a:gd name="T4" fmla="*/ 431 w 696"/>
                <a:gd name="T5" fmla="*/ 4 h 295"/>
                <a:gd name="T6" fmla="*/ 147 w 696"/>
                <a:gd name="T7" fmla="*/ 0 h 295"/>
                <a:gd name="T8" fmla="*/ 124 w 696"/>
                <a:gd name="T9" fmla="*/ 224 h 295"/>
                <a:gd name="T10" fmla="*/ 72 w 696"/>
                <a:gd name="T11" fmla="*/ 274 h 295"/>
                <a:gd name="T12" fmla="*/ 0 w 696"/>
                <a:gd name="T13" fmla="*/ 291 h 295"/>
                <a:gd name="T14" fmla="*/ 0 w 696"/>
                <a:gd name="T15" fmla="*/ 295 h 295"/>
                <a:gd name="T16" fmla="*/ 379 w 696"/>
                <a:gd name="T17" fmla="*/ 295 h 295"/>
                <a:gd name="T18" fmla="*/ 432 w 696"/>
                <a:gd name="T19" fmla="*/ 295 h 295"/>
                <a:gd name="T20" fmla="*/ 696 w 696"/>
                <a:gd name="T21" fmla="*/ 1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295">
                  <a:moveTo>
                    <a:pt x="696" y="10"/>
                  </a:moveTo>
                  <a:cubicBezTo>
                    <a:pt x="573" y="2"/>
                    <a:pt x="573" y="2"/>
                    <a:pt x="573" y="2"/>
                  </a:cubicBezTo>
                  <a:cubicBezTo>
                    <a:pt x="431" y="4"/>
                    <a:pt x="431" y="4"/>
                    <a:pt x="431" y="4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47" y="0"/>
                    <a:pt x="130" y="177"/>
                    <a:pt x="124" y="224"/>
                  </a:cubicBezTo>
                  <a:cubicBezTo>
                    <a:pt x="117" y="271"/>
                    <a:pt x="102" y="268"/>
                    <a:pt x="72" y="274"/>
                  </a:cubicBezTo>
                  <a:cubicBezTo>
                    <a:pt x="42" y="280"/>
                    <a:pt x="0" y="287"/>
                    <a:pt x="0" y="291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379" y="295"/>
                    <a:pt x="379" y="295"/>
                    <a:pt x="379" y="295"/>
                  </a:cubicBezTo>
                  <a:cubicBezTo>
                    <a:pt x="432" y="295"/>
                    <a:pt x="432" y="295"/>
                    <a:pt x="432" y="295"/>
                  </a:cubicBezTo>
                  <a:lnTo>
                    <a:pt x="696" y="10"/>
                  </a:lnTo>
                  <a:close/>
                </a:path>
              </a:pathLst>
            </a:custGeom>
            <a:solidFill>
              <a:srgbClr val="A8A9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300539" y="4154489"/>
              <a:ext cx="3589338" cy="341313"/>
            </a:xfrm>
            <a:custGeom>
              <a:avLst/>
              <a:gdLst>
                <a:gd name="T0" fmla="*/ 0 w 2537"/>
                <a:gd name="T1" fmla="*/ 0 h 241"/>
                <a:gd name="T2" fmla="*/ 0 w 2537"/>
                <a:gd name="T3" fmla="*/ 170 h 241"/>
                <a:gd name="T4" fmla="*/ 71 w 2537"/>
                <a:gd name="T5" fmla="*/ 241 h 241"/>
                <a:gd name="T6" fmla="*/ 2467 w 2537"/>
                <a:gd name="T7" fmla="*/ 241 h 241"/>
                <a:gd name="T8" fmla="*/ 2537 w 2537"/>
                <a:gd name="T9" fmla="*/ 170 h 241"/>
                <a:gd name="T10" fmla="*/ 2537 w 2537"/>
                <a:gd name="T11" fmla="*/ 0 h 241"/>
                <a:gd name="T12" fmla="*/ 0 w 2537"/>
                <a:gd name="T1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7" h="241">
                  <a:moveTo>
                    <a:pt x="0" y="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209"/>
                    <a:pt x="32" y="241"/>
                    <a:pt x="71" y="241"/>
                  </a:cubicBezTo>
                  <a:cubicBezTo>
                    <a:pt x="2467" y="241"/>
                    <a:pt x="2467" y="241"/>
                    <a:pt x="2467" y="241"/>
                  </a:cubicBezTo>
                  <a:cubicBezTo>
                    <a:pt x="2506" y="241"/>
                    <a:pt x="2537" y="209"/>
                    <a:pt x="2537" y="170"/>
                  </a:cubicBezTo>
                  <a:cubicBezTo>
                    <a:pt x="2537" y="0"/>
                    <a:pt x="2537" y="0"/>
                    <a:pt x="25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03" tIns="22851" rIns="45703" bIns="22851" numCol="1" anchor="t" anchorCtr="0" compatLnSpc="1">
              <a:prstTxWarp prst="textNoShape">
                <a:avLst/>
              </a:prstTxWarp>
            </a:bodyPr>
            <a:lstStyle/>
            <a:p>
              <a:endParaRPr lang="id-ID" sz="2400" dirty="0">
                <a:solidFill>
                  <a:schemeClr val="tx2"/>
                </a:solidFill>
                <a:latin typeface="Roboto Regular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7117575" y="2227679"/>
            <a:ext cx="346095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tx2"/>
                </a:solidFill>
                <a:latin typeface="Noto Serif SemiBold" panose="02020600060500020200" pitchFamily="18" charset="0"/>
                <a:cs typeface="Arima Madurai Black" pitchFamily="2" charset="77"/>
              </a:rPr>
              <a:t>Desktop Project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08338" y="3880527"/>
            <a:ext cx="3879429" cy="122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 can refer.</a:t>
            </a:r>
          </a:p>
        </p:txBody>
      </p: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5DDE8CE2-21ED-C346-9DA3-5BB0030DBFF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12293" b="122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620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75297" y="3343398"/>
            <a:ext cx="6641405" cy="94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You can find me at: @username</a:t>
            </a:r>
          </a:p>
          <a:p>
            <a:pPr algn="ctr">
              <a:lnSpc>
                <a:spcPts val="35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myemail@domain.com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694510" y="2472184"/>
            <a:ext cx="2787944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Any questions?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47065" y="752264"/>
            <a:ext cx="509787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/>
                </a:solidFill>
                <a:latin typeface="Noto Serif SemiBold" panose="02020600060500020200" pitchFamily="18" charset="0"/>
                <a:ea typeface="Nunito Bold" charset="0"/>
                <a:cs typeface="Arima Madurai Black" pitchFamily="2" charset="77"/>
              </a:rPr>
              <a:t>Thanks!</a:t>
            </a:r>
          </a:p>
        </p:txBody>
      </p:sp>
    </p:spTree>
    <p:extLst>
      <p:ext uri="{BB962C8B-B14F-4D97-AF65-F5344CB8AC3E}">
        <p14:creationId xmlns:p14="http://schemas.microsoft.com/office/powerpoint/2010/main" val="3908928389"/>
      </p:ext>
    </p:extLst>
  </p:cSld>
  <p:clrMapOvr>
    <a:masterClrMapping/>
  </p:clrMapOvr>
  <p:transition advClick="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586755" y="3292944"/>
            <a:ext cx="7866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Presentation template designed by </a:t>
            </a:r>
            <a:r>
              <a:rPr lang="en-US" sz="2400" u="sng" dirty="0">
                <a:solidFill>
                  <a:schemeClr val="accent2"/>
                </a:solidFill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powerpointify.com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61980" y="1940419"/>
            <a:ext cx="9702073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Special thanks to all people who made and shared these awesome resources for free: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6950" y="879519"/>
            <a:ext cx="2002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cs typeface="Mukta Medium" panose="020B0000000000000000" pitchFamily="34" charset="77"/>
              </a:rPr>
              <a:t>Credits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E4201-8767-2F40-9D27-478F3870131C}"/>
              </a:ext>
            </a:extLst>
          </p:cNvPr>
          <p:cNvSpPr txBox="1"/>
          <p:nvPr/>
        </p:nvSpPr>
        <p:spPr>
          <a:xfrm>
            <a:off x="1586756" y="3826835"/>
            <a:ext cx="6838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Photographs by </a:t>
            </a:r>
            <a:r>
              <a:rPr lang="en-US" sz="2400" dirty="0">
                <a:solidFill>
                  <a:schemeClr val="accent2"/>
                </a:solidFill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unsplash.com</a:t>
            </a:r>
            <a:endParaRPr lang="en-US" sz="2400" dirty="0">
              <a:solidFill>
                <a:schemeClr val="accent2"/>
              </a:solidFill>
              <a:latin typeface="Noto Serif Light" panose="02020402060505020204" pitchFamily="18" charset="0"/>
              <a:ea typeface="Lato Light" panose="020F0502020204030203" pitchFamily="34" charset="0"/>
              <a:cs typeface="Arima Madurai Light" pitchFamily="2" charset="77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07C11C-B9EE-D445-A79E-D6DEFB1EF3A7}"/>
              </a:ext>
            </a:extLst>
          </p:cNvPr>
          <p:cNvSpPr/>
          <p:nvPr/>
        </p:nvSpPr>
        <p:spPr>
          <a:xfrm>
            <a:off x="1594060" y="4361105"/>
            <a:ext cx="37673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Graphics by </a:t>
            </a:r>
            <a:r>
              <a:rPr lang="en-US" sz="2400" u="sng" dirty="0" err="1">
                <a:solidFill>
                  <a:schemeClr val="accent2"/>
                </a:solidFill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freepik</a:t>
            </a:r>
            <a:r>
              <a:rPr lang="en-US" sz="2400" u="sng" dirty="0" err="1">
                <a:solidFill>
                  <a:schemeClr val="accent2"/>
                </a:solidFill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.com</a:t>
            </a:r>
            <a:endParaRPr lang="en-US" sz="2400" u="sng" dirty="0">
              <a:solidFill>
                <a:schemeClr val="accent2"/>
              </a:solidFill>
              <a:latin typeface="Noto Serif Light" panose="02020402060505020204" pitchFamily="18" charset="0"/>
              <a:ea typeface="Lato Light" panose="020F0502020204030203" pitchFamily="34" charset="0"/>
              <a:cs typeface="Arima Madurai Light" pitchFamily="2" charset="77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EEEBF67-008C-9944-A61E-4EFB17121040}"/>
              </a:ext>
            </a:extLst>
          </p:cNvPr>
          <p:cNvGrpSpPr/>
          <p:nvPr/>
        </p:nvGrpSpPr>
        <p:grpSpPr>
          <a:xfrm>
            <a:off x="1220730" y="3332680"/>
            <a:ext cx="305485" cy="322224"/>
            <a:chOff x="6192838" y="5703475"/>
            <a:chExt cx="615950" cy="649700"/>
          </a:xfrm>
          <a:solidFill>
            <a:schemeClr val="accent1"/>
          </a:solidFill>
        </p:grpSpPr>
        <p:sp>
          <p:nvSpPr>
            <p:cNvPr id="17" name="Freeform 497">
              <a:extLst>
                <a:ext uri="{FF2B5EF4-FFF2-40B4-BE49-F238E27FC236}">
                  <a16:creationId xmlns:a16="http://schemas.microsoft.com/office/drawing/2014/main" id="{FA1AD060-173D-0548-9210-8241147F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364" y="5703475"/>
              <a:ext cx="389761" cy="541484"/>
            </a:xfrm>
            <a:custGeom>
              <a:avLst/>
              <a:gdLst>
                <a:gd name="T0" fmla="*/ 86285944 w 896"/>
                <a:gd name="T1" fmla="*/ 235467642 h 1244"/>
                <a:gd name="T2" fmla="*/ 86285944 w 896"/>
                <a:gd name="T3" fmla="*/ 235467642 h 1244"/>
                <a:gd name="T4" fmla="*/ 151946850 w 896"/>
                <a:gd name="T5" fmla="*/ 172575295 h 1244"/>
                <a:gd name="T6" fmla="*/ 151946850 w 896"/>
                <a:gd name="T7" fmla="*/ 172575295 h 1244"/>
                <a:gd name="T8" fmla="*/ 139458032 w 896"/>
                <a:gd name="T9" fmla="*/ 46790601 h 1244"/>
                <a:gd name="T10" fmla="*/ 139458032 w 896"/>
                <a:gd name="T11" fmla="*/ 46790601 h 1244"/>
                <a:gd name="T12" fmla="*/ 27248330 w 896"/>
                <a:gd name="T13" fmla="*/ 49063430 h 1244"/>
                <a:gd name="T14" fmla="*/ 27248330 w 896"/>
                <a:gd name="T15" fmla="*/ 49063430 h 1244"/>
                <a:gd name="T16" fmla="*/ 39547924 w 896"/>
                <a:gd name="T17" fmla="*/ 212546102 h 1244"/>
                <a:gd name="T18" fmla="*/ 39547924 w 896"/>
                <a:gd name="T19" fmla="*/ 212546102 h 1244"/>
                <a:gd name="T20" fmla="*/ 49198374 w 896"/>
                <a:gd name="T21" fmla="*/ 221449395 h 1244"/>
                <a:gd name="T22" fmla="*/ 49198374 w 896"/>
                <a:gd name="T23" fmla="*/ 221449395 h 1244"/>
                <a:gd name="T24" fmla="*/ 39737148 w 896"/>
                <a:gd name="T25" fmla="*/ 174090805 h 1244"/>
                <a:gd name="T26" fmla="*/ 39737148 w 896"/>
                <a:gd name="T27" fmla="*/ 174090805 h 1244"/>
                <a:gd name="T28" fmla="*/ 88556638 w 896"/>
                <a:gd name="T29" fmla="*/ 102105399 h 1244"/>
                <a:gd name="T30" fmla="*/ 88556638 w 896"/>
                <a:gd name="T31" fmla="*/ 102105399 h 1244"/>
                <a:gd name="T32" fmla="*/ 133970521 w 896"/>
                <a:gd name="T33" fmla="*/ 143402386 h 1244"/>
                <a:gd name="T34" fmla="*/ 133970521 w 896"/>
                <a:gd name="T35" fmla="*/ 143402386 h 1244"/>
                <a:gd name="T36" fmla="*/ 115994192 w 896"/>
                <a:gd name="T37" fmla="*/ 191897391 h 1244"/>
                <a:gd name="T38" fmla="*/ 115994192 w 896"/>
                <a:gd name="T39" fmla="*/ 191897391 h 1244"/>
                <a:gd name="T40" fmla="*/ 86285944 w 896"/>
                <a:gd name="T41" fmla="*/ 235467642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1243"/>
                  </a:moveTo>
                  <a:lnTo>
                    <a:pt x="456" y="1243"/>
                  </a:lnTo>
                  <a:cubicBezTo>
                    <a:pt x="638" y="1187"/>
                    <a:pt x="741" y="1066"/>
                    <a:pt x="803" y="911"/>
                  </a:cubicBezTo>
                  <a:cubicBezTo>
                    <a:pt x="895" y="680"/>
                    <a:pt x="878" y="455"/>
                    <a:pt x="737" y="247"/>
                  </a:cubicBezTo>
                  <a:cubicBezTo>
                    <a:pt x="572" y="0"/>
                    <a:pt x="301" y="7"/>
                    <a:pt x="144" y="259"/>
                  </a:cubicBezTo>
                  <a:cubicBezTo>
                    <a:pt x="0" y="491"/>
                    <a:pt x="31" y="914"/>
                    <a:pt x="209" y="1122"/>
                  </a:cubicBezTo>
                  <a:cubicBezTo>
                    <a:pt x="223" y="1137"/>
                    <a:pt x="240" y="1150"/>
                    <a:pt x="260" y="1169"/>
                  </a:cubicBezTo>
                  <a:cubicBezTo>
                    <a:pt x="242" y="1079"/>
                    <a:pt x="222" y="1000"/>
                    <a:pt x="210" y="919"/>
                  </a:cubicBezTo>
                  <a:cubicBezTo>
                    <a:pt x="187" y="761"/>
                    <a:pt x="313" y="578"/>
                    <a:pt x="468" y="539"/>
                  </a:cubicBezTo>
                  <a:cubicBezTo>
                    <a:pt x="607" y="504"/>
                    <a:pt x="713" y="599"/>
                    <a:pt x="708" y="757"/>
                  </a:cubicBezTo>
                  <a:cubicBezTo>
                    <a:pt x="705" y="853"/>
                    <a:pt x="663" y="935"/>
                    <a:pt x="613" y="1013"/>
                  </a:cubicBezTo>
                  <a:cubicBezTo>
                    <a:pt x="566" y="1088"/>
                    <a:pt x="514" y="1159"/>
                    <a:pt x="456" y="1243"/>
                  </a:cubicBezTo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8" name="Freeform 506">
              <a:extLst>
                <a:ext uri="{FF2B5EF4-FFF2-40B4-BE49-F238E27FC236}">
                  <a16:creationId xmlns:a16="http://schemas.microsoft.com/office/drawing/2014/main" id="{5AD7D105-A1B7-1144-AF21-15D1F5934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413" y="6202363"/>
              <a:ext cx="333375" cy="150812"/>
            </a:xfrm>
            <a:custGeom>
              <a:avLst/>
              <a:gdLst>
                <a:gd name="T0" fmla="*/ 0 w 763"/>
                <a:gd name="T1" fmla="*/ 255 h 342"/>
                <a:gd name="T2" fmla="*/ 0 w 763"/>
                <a:gd name="T3" fmla="*/ 255 h 342"/>
                <a:gd name="T4" fmla="*/ 389 w 763"/>
                <a:gd name="T5" fmla="*/ 319 h 342"/>
                <a:gd name="T6" fmla="*/ 389 w 763"/>
                <a:gd name="T7" fmla="*/ 319 h 342"/>
                <a:gd name="T8" fmla="*/ 730 w 763"/>
                <a:gd name="T9" fmla="*/ 139 h 342"/>
                <a:gd name="T10" fmla="*/ 730 w 763"/>
                <a:gd name="T11" fmla="*/ 139 h 342"/>
                <a:gd name="T12" fmla="*/ 750 w 763"/>
                <a:gd name="T13" fmla="*/ 48 h 342"/>
                <a:gd name="T14" fmla="*/ 750 w 763"/>
                <a:gd name="T15" fmla="*/ 48 h 342"/>
                <a:gd name="T16" fmla="*/ 655 w 763"/>
                <a:gd name="T17" fmla="*/ 5 h 342"/>
                <a:gd name="T18" fmla="*/ 655 w 763"/>
                <a:gd name="T19" fmla="*/ 5 h 342"/>
                <a:gd name="T20" fmla="*/ 458 w 763"/>
                <a:gd name="T21" fmla="*/ 68 h 342"/>
                <a:gd name="T22" fmla="*/ 458 w 763"/>
                <a:gd name="T23" fmla="*/ 68 h 342"/>
                <a:gd name="T24" fmla="*/ 0 w 763"/>
                <a:gd name="T25" fmla="*/ 25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255"/>
                  </a:moveTo>
                  <a:lnTo>
                    <a:pt x="0" y="255"/>
                  </a:lnTo>
                  <a:cubicBezTo>
                    <a:pt x="130" y="291"/>
                    <a:pt x="255" y="341"/>
                    <a:pt x="389" y="319"/>
                  </a:cubicBezTo>
                  <a:lnTo>
                    <a:pt x="389" y="319"/>
                  </a:lnTo>
                  <a:cubicBezTo>
                    <a:pt x="522" y="296"/>
                    <a:pt x="648" y="256"/>
                    <a:pt x="730" y="139"/>
                  </a:cubicBezTo>
                  <a:lnTo>
                    <a:pt x="730" y="139"/>
                  </a:lnTo>
                  <a:cubicBezTo>
                    <a:pt x="747" y="114"/>
                    <a:pt x="762" y="65"/>
                    <a:pt x="750" y="48"/>
                  </a:cubicBezTo>
                  <a:lnTo>
                    <a:pt x="750" y="48"/>
                  </a:lnTo>
                  <a:cubicBezTo>
                    <a:pt x="732" y="23"/>
                    <a:pt x="685" y="0"/>
                    <a:pt x="655" y="5"/>
                  </a:cubicBezTo>
                  <a:lnTo>
                    <a:pt x="655" y="5"/>
                  </a:lnTo>
                  <a:cubicBezTo>
                    <a:pt x="588" y="16"/>
                    <a:pt x="517" y="35"/>
                    <a:pt x="458" y="68"/>
                  </a:cubicBezTo>
                  <a:lnTo>
                    <a:pt x="458" y="68"/>
                  </a:lnTo>
                  <a:cubicBezTo>
                    <a:pt x="313" y="151"/>
                    <a:pt x="176" y="246"/>
                    <a:pt x="0" y="2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9" name="Freeform 508">
              <a:extLst>
                <a:ext uri="{FF2B5EF4-FFF2-40B4-BE49-F238E27FC236}">
                  <a16:creationId xmlns:a16="http://schemas.microsoft.com/office/drawing/2014/main" id="{26D21DCF-270D-C54C-B036-ACB8C5CD4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513" y="5956300"/>
              <a:ext cx="274637" cy="330200"/>
            </a:xfrm>
            <a:custGeom>
              <a:avLst/>
              <a:gdLst>
                <a:gd name="T0" fmla="*/ 6 w 631"/>
                <a:gd name="T1" fmla="*/ 758 h 759"/>
                <a:gd name="T2" fmla="*/ 6 w 631"/>
                <a:gd name="T3" fmla="*/ 758 h 759"/>
                <a:gd name="T4" fmla="*/ 434 w 631"/>
                <a:gd name="T5" fmla="*/ 497 h 759"/>
                <a:gd name="T6" fmla="*/ 434 w 631"/>
                <a:gd name="T7" fmla="*/ 497 h 759"/>
                <a:gd name="T8" fmla="*/ 618 w 631"/>
                <a:gd name="T9" fmla="*/ 117 h 759"/>
                <a:gd name="T10" fmla="*/ 618 w 631"/>
                <a:gd name="T11" fmla="*/ 117 h 759"/>
                <a:gd name="T12" fmla="*/ 617 w 631"/>
                <a:gd name="T13" fmla="*/ 111 h 759"/>
                <a:gd name="T14" fmla="*/ 617 w 631"/>
                <a:gd name="T15" fmla="*/ 111 h 759"/>
                <a:gd name="T16" fmla="*/ 574 w 631"/>
                <a:gd name="T17" fmla="*/ 0 h 759"/>
                <a:gd name="T18" fmla="*/ 574 w 631"/>
                <a:gd name="T19" fmla="*/ 0 h 759"/>
                <a:gd name="T20" fmla="*/ 462 w 631"/>
                <a:gd name="T21" fmla="*/ 73 h 759"/>
                <a:gd name="T22" fmla="*/ 462 w 631"/>
                <a:gd name="T23" fmla="*/ 73 h 759"/>
                <a:gd name="T24" fmla="*/ 402 w 631"/>
                <a:gd name="T25" fmla="*/ 208 h 759"/>
                <a:gd name="T26" fmla="*/ 402 w 631"/>
                <a:gd name="T27" fmla="*/ 208 h 759"/>
                <a:gd name="T28" fmla="*/ 128 w 631"/>
                <a:gd name="T29" fmla="*/ 626 h 759"/>
                <a:gd name="T30" fmla="*/ 128 w 631"/>
                <a:gd name="T31" fmla="*/ 626 h 759"/>
                <a:gd name="T32" fmla="*/ 0 w 631"/>
                <a:gd name="T33" fmla="*/ 743 h 759"/>
                <a:gd name="T34" fmla="*/ 0 w 631"/>
                <a:gd name="T35" fmla="*/ 743 h 759"/>
                <a:gd name="T36" fmla="*/ 6 w 631"/>
                <a:gd name="T37" fmla="*/ 758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9">
                  <a:moveTo>
                    <a:pt x="6" y="758"/>
                  </a:moveTo>
                  <a:lnTo>
                    <a:pt x="6" y="758"/>
                  </a:lnTo>
                  <a:cubicBezTo>
                    <a:pt x="150" y="672"/>
                    <a:pt x="304" y="600"/>
                    <a:pt x="434" y="497"/>
                  </a:cubicBezTo>
                  <a:lnTo>
                    <a:pt x="434" y="497"/>
                  </a:lnTo>
                  <a:cubicBezTo>
                    <a:pt x="549" y="407"/>
                    <a:pt x="630" y="279"/>
                    <a:pt x="618" y="117"/>
                  </a:cubicBezTo>
                  <a:lnTo>
                    <a:pt x="618" y="117"/>
                  </a:lnTo>
                  <a:cubicBezTo>
                    <a:pt x="618" y="115"/>
                    <a:pt x="619" y="113"/>
                    <a:pt x="617" y="111"/>
                  </a:cubicBezTo>
                  <a:lnTo>
                    <a:pt x="617" y="111"/>
                  </a:lnTo>
                  <a:cubicBezTo>
                    <a:pt x="603" y="74"/>
                    <a:pt x="588" y="37"/>
                    <a:pt x="574" y="0"/>
                  </a:cubicBezTo>
                  <a:lnTo>
                    <a:pt x="574" y="0"/>
                  </a:lnTo>
                  <a:cubicBezTo>
                    <a:pt x="535" y="24"/>
                    <a:pt x="489" y="40"/>
                    <a:pt x="462" y="73"/>
                  </a:cubicBezTo>
                  <a:lnTo>
                    <a:pt x="462" y="73"/>
                  </a:lnTo>
                  <a:cubicBezTo>
                    <a:pt x="433" y="110"/>
                    <a:pt x="415" y="161"/>
                    <a:pt x="402" y="208"/>
                  </a:cubicBezTo>
                  <a:lnTo>
                    <a:pt x="402" y="208"/>
                  </a:lnTo>
                  <a:cubicBezTo>
                    <a:pt x="355" y="377"/>
                    <a:pt x="276" y="523"/>
                    <a:pt x="128" y="626"/>
                  </a:cubicBezTo>
                  <a:lnTo>
                    <a:pt x="128" y="626"/>
                  </a:lnTo>
                  <a:cubicBezTo>
                    <a:pt x="81" y="658"/>
                    <a:pt x="42" y="703"/>
                    <a:pt x="0" y="743"/>
                  </a:cubicBezTo>
                  <a:lnTo>
                    <a:pt x="0" y="743"/>
                  </a:lnTo>
                  <a:cubicBezTo>
                    <a:pt x="2" y="748"/>
                    <a:pt x="4" y="753"/>
                    <a:pt x="6" y="7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0" name="Freeform 514">
              <a:extLst>
                <a:ext uri="{FF2B5EF4-FFF2-40B4-BE49-F238E27FC236}">
                  <a16:creationId xmlns:a16="http://schemas.microsoft.com/office/drawing/2014/main" id="{AFC0CA5B-56EB-B144-9488-A9028FF5EE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838" y="5891213"/>
              <a:ext cx="195262" cy="315912"/>
            </a:xfrm>
            <a:custGeom>
              <a:avLst/>
              <a:gdLst>
                <a:gd name="T0" fmla="*/ 446 w 447"/>
                <a:gd name="T1" fmla="*/ 710 h 723"/>
                <a:gd name="T2" fmla="*/ 446 w 447"/>
                <a:gd name="T3" fmla="*/ 710 h 723"/>
                <a:gd name="T4" fmla="*/ 264 w 447"/>
                <a:gd name="T5" fmla="*/ 317 h 723"/>
                <a:gd name="T6" fmla="*/ 264 w 447"/>
                <a:gd name="T7" fmla="*/ 317 h 723"/>
                <a:gd name="T8" fmla="*/ 157 w 447"/>
                <a:gd name="T9" fmla="*/ 54 h 723"/>
                <a:gd name="T10" fmla="*/ 157 w 447"/>
                <a:gd name="T11" fmla="*/ 54 h 723"/>
                <a:gd name="T12" fmla="*/ 117 w 447"/>
                <a:gd name="T13" fmla="*/ 19 h 723"/>
                <a:gd name="T14" fmla="*/ 117 w 447"/>
                <a:gd name="T15" fmla="*/ 19 h 723"/>
                <a:gd name="T16" fmla="*/ 23 w 447"/>
                <a:gd name="T17" fmla="*/ 9 h 723"/>
                <a:gd name="T18" fmla="*/ 23 w 447"/>
                <a:gd name="T19" fmla="*/ 9 h 723"/>
                <a:gd name="T20" fmla="*/ 8 w 447"/>
                <a:gd name="T21" fmla="*/ 89 h 723"/>
                <a:gd name="T22" fmla="*/ 8 w 447"/>
                <a:gd name="T23" fmla="*/ 89 h 723"/>
                <a:gd name="T24" fmla="*/ 361 w 447"/>
                <a:gd name="T25" fmla="*/ 676 h 723"/>
                <a:gd name="T26" fmla="*/ 361 w 447"/>
                <a:gd name="T27" fmla="*/ 676 h 723"/>
                <a:gd name="T28" fmla="*/ 436 w 447"/>
                <a:gd name="T29" fmla="*/ 722 h 723"/>
                <a:gd name="T30" fmla="*/ 436 w 447"/>
                <a:gd name="T31" fmla="*/ 722 h 723"/>
                <a:gd name="T32" fmla="*/ 446 w 447"/>
                <a:gd name="T33" fmla="*/ 71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710"/>
                  </a:moveTo>
                  <a:lnTo>
                    <a:pt x="446" y="710"/>
                  </a:lnTo>
                  <a:cubicBezTo>
                    <a:pt x="312" y="611"/>
                    <a:pt x="290" y="464"/>
                    <a:pt x="264" y="317"/>
                  </a:cubicBezTo>
                  <a:lnTo>
                    <a:pt x="264" y="317"/>
                  </a:lnTo>
                  <a:cubicBezTo>
                    <a:pt x="248" y="222"/>
                    <a:pt x="227" y="128"/>
                    <a:pt x="157" y="54"/>
                  </a:cubicBezTo>
                  <a:lnTo>
                    <a:pt x="157" y="54"/>
                  </a:lnTo>
                  <a:cubicBezTo>
                    <a:pt x="144" y="41"/>
                    <a:pt x="132" y="23"/>
                    <a:pt x="117" y="19"/>
                  </a:cubicBezTo>
                  <a:lnTo>
                    <a:pt x="117" y="19"/>
                  </a:lnTo>
                  <a:cubicBezTo>
                    <a:pt x="86" y="11"/>
                    <a:pt x="50" y="0"/>
                    <a:pt x="23" y="9"/>
                  </a:cubicBezTo>
                  <a:lnTo>
                    <a:pt x="23" y="9"/>
                  </a:lnTo>
                  <a:cubicBezTo>
                    <a:pt x="10" y="14"/>
                    <a:pt x="0" y="64"/>
                    <a:pt x="8" y="89"/>
                  </a:cubicBezTo>
                  <a:lnTo>
                    <a:pt x="8" y="89"/>
                  </a:lnTo>
                  <a:cubicBezTo>
                    <a:pt x="70" y="317"/>
                    <a:pt x="180" y="519"/>
                    <a:pt x="361" y="676"/>
                  </a:cubicBezTo>
                  <a:lnTo>
                    <a:pt x="361" y="676"/>
                  </a:lnTo>
                  <a:cubicBezTo>
                    <a:pt x="382" y="695"/>
                    <a:pt x="411" y="707"/>
                    <a:pt x="436" y="722"/>
                  </a:cubicBezTo>
                  <a:lnTo>
                    <a:pt x="436" y="722"/>
                  </a:lnTo>
                  <a:cubicBezTo>
                    <a:pt x="439" y="718"/>
                    <a:pt x="442" y="714"/>
                    <a:pt x="446" y="71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1" name="Freeform 521">
              <a:extLst>
                <a:ext uri="{FF2B5EF4-FFF2-40B4-BE49-F238E27FC236}">
                  <a16:creationId xmlns:a16="http://schemas.microsoft.com/office/drawing/2014/main" id="{6B560AF5-7FE0-984F-8CE8-ED4D321B16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6013" y="6105525"/>
              <a:ext cx="182562" cy="150813"/>
            </a:xfrm>
            <a:custGeom>
              <a:avLst/>
              <a:gdLst>
                <a:gd name="T0" fmla="*/ 0 w 419"/>
                <a:gd name="T1" fmla="*/ 30 h 347"/>
                <a:gd name="T2" fmla="*/ 0 w 419"/>
                <a:gd name="T3" fmla="*/ 30 h 347"/>
                <a:gd name="T4" fmla="*/ 418 w 419"/>
                <a:gd name="T5" fmla="*/ 314 h 347"/>
                <a:gd name="T6" fmla="*/ 418 w 419"/>
                <a:gd name="T7" fmla="*/ 314 h 347"/>
                <a:gd name="T8" fmla="*/ 229 w 419"/>
                <a:gd name="T9" fmla="*/ 114 h 347"/>
                <a:gd name="T10" fmla="*/ 229 w 419"/>
                <a:gd name="T11" fmla="*/ 114 h 347"/>
                <a:gd name="T12" fmla="*/ 0 w 419"/>
                <a:gd name="T13" fmla="*/ 3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0"/>
                  </a:moveTo>
                  <a:lnTo>
                    <a:pt x="0" y="30"/>
                  </a:lnTo>
                  <a:cubicBezTo>
                    <a:pt x="43" y="200"/>
                    <a:pt x="262" y="346"/>
                    <a:pt x="418" y="314"/>
                  </a:cubicBezTo>
                  <a:lnTo>
                    <a:pt x="418" y="314"/>
                  </a:lnTo>
                  <a:cubicBezTo>
                    <a:pt x="357" y="250"/>
                    <a:pt x="291" y="183"/>
                    <a:pt x="229" y="114"/>
                  </a:cubicBezTo>
                  <a:lnTo>
                    <a:pt x="229" y="114"/>
                  </a:lnTo>
                  <a:cubicBezTo>
                    <a:pt x="149" y="27"/>
                    <a:pt x="78" y="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2" name="Freeform 524">
              <a:extLst>
                <a:ext uri="{FF2B5EF4-FFF2-40B4-BE49-F238E27FC236}">
                  <a16:creationId xmlns:a16="http://schemas.microsoft.com/office/drawing/2014/main" id="{53294CA7-960E-1541-9C09-7C918FA60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1125" y="5975350"/>
              <a:ext cx="84138" cy="198438"/>
            </a:xfrm>
            <a:custGeom>
              <a:avLst/>
              <a:gdLst>
                <a:gd name="T0" fmla="*/ 17 w 195"/>
                <a:gd name="T1" fmla="*/ 455 h 456"/>
                <a:gd name="T2" fmla="*/ 17 w 195"/>
                <a:gd name="T3" fmla="*/ 455 h 456"/>
                <a:gd name="T4" fmla="*/ 189 w 195"/>
                <a:gd name="T5" fmla="*/ 113 h 456"/>
                <a:gd name="T6" fmla="*/ 189 w 195"/>
                <a:gd name="T7" fmla="*/ 113 h 456"/>
                <a:gd name="T8" fmla="*/ 182 w 195"/>
                <a:gd name="T9" fmla="*/ 39 h 456"/>
                <a:gd name="T10" fmla="*/ 182 w 195"/>
                <a:gd name="T11" fmla="*/ 39 h 456"/>
                <a:gd name="T12" fmla="*/ 126 w 195"/>
                <a:gd name="T13" fmla="*/ 1 h 456"/>
                <a:gd name="T14" fmla="*/ 126 w 195"/>
                <a:gd name="T15" fmla="*/ 1 h 456"/>
                <a:gd name="T16" fmla="*/ 86 w 195"/>
                <a:gd name="T17" fmla="*/ 45 h 456"/>
                <a:gd name="T18" fmla="*/ 86 w 195"/>
                <a:gd name="T19" fmla="*/ 45 h 456"/>
                <a:gd name="T20" fmla="*/ 0 w 195"/>
                <a:gd name="T21" fmla="*/ 448 h 456"/>
                <a:gd name="T22" fmla="*/ 0 w 195"/>
                <a:gd name="T23" fmla="*/ 448 h 456"/>
                <a:gd name="T24" fmla="*/ 17 w 195"/>
                <a:gd name="T25" fmla="*/ 45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6">
                  <a:moveTo>
                    <a:pt x="17" y="455"/>
                  </a:moveTo>
                  <a:lnTo>
                    <a:pt x="17" y="455"/>
                  </a:lnTo>
                  <a:cubicBezTo>
                    <a:pt x="86" y="347"/>
                    <a:pt x="165" y="243"/>
                    <a:pt x="189" y="113"/>
                  </a:cubicBezTo>
                  <a:lnTo>
                    <a:pt x="189" y="113"/>
                  </a:lnTo>
                  <a:cubicBezTo>
                    <a:pt x="194" y="90"/>
                    <a:pt x="193" y="60"/>
                    <a:pt x="182" y="39"/>
                  </a:cubicBezTo>
                  <a:lnTo>
                    <a:pt x="182" y="39"/>
                  </a:lnTo>
                  <a:cubicBezTo>
                    <a:pt x="172" y="21"/>
                    <a:pt x="146" y="3"/>
                    <a:pt x="126" y="1"/>
                  </a:cubicBezTo>
                  <a:lnTo>
                    <a:pt x="126" y="1"/>
                  </a:lnTo>
                  <a:cubicBezTo>
                    <a:pt x="114" y="0"/>
                    <a:pt x="90" y="27"/>
                    <a:pt x="86" y="45"/>
                  </a:cubicBezTo>
                  <a:lnTo>
                    <a:pt x="86" y="45"/>
                  </a:lnTo>
                  <a:cubicBezTo>
                    <a:pt x="55" y="179"/>
                    <a:pt x="28" y="313"/>
                    <a:pt x="0" y="448"/>
                  </a:cubicBezTo>
                  <a:lnTo>
                    <a:pt x="0" y="448"/>
                  </a:lnTo>
                  <a:cubicBezTo>
                    <a:pt x="5" y="450"/>
                    <a:pt x="11" y="452"/>
                    <a:pt x="17" y="4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3" name="Freeform 529">
              <a:extLst>
                <a:ext uri="{FF2B5EF4-FFF2-40B4-BE49-F238E27FC236}">
                  <a16:creationId xmlns:a16="http://schemas.microsoft.com/office/drawing/2014/main" id="{184C27C4-91C6-4D4F-913B-BF41F628BC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825" y="6035675"/>
              <a:ext cx="112713" cy="163513"/>
            </a:xfrm>
            <a:custGeom>
              <a:avLst/>
              <a:gdLst>
                <a:gd name="T0" fmla="*/ 0 w 260"/>
                <a:gd name="T1" fmla="*/ 376 h 377"/>
                <a:gd name="T2" fmla="*/ 0 w 260"/>
                <a:gd name="T3" fmla="*/ 376 h 377"/>
                <a:gd name="T4" fmla="*/ 254 w 260"/>
                <a:gd name="T5" fmla="*/ 53 h 377"/>
                <a:gd name="T6" fmla="*/ 254 w 260"/>
                <a:gd name="T7" fmla="*/ 53 h 377"/>
                <a:gd name="T8" fmla="*/ 244 w 260"/>
                <a:gd name="T9" fmla="*/ 0 h 377"/>
                <a:gd name="T10" fmla="*/ 244 w 260"/>
                <a:gd name="T11" fmla="*/ 0 h 377"/>
                <a:gd name="T12" fmla="*/ 193 w 260"/>
                <a:gd name="T13" fmla="*/ 15 h 377"/>
                <a:gd name="T14" fmla="*/ 193 w 260"/>
                <a:gd name="T15" fmla="*/ 15 h 377"/>
                <a:gd name="T16" fmla="*/ 154 w 260"/>
                <a:gd name="T17" fmla="*/ 59 h 377"/>
                <a:gd name="T18" fmla="*/ 154 w 260"/>
                <a:gd name="T19" fmla="*/ 59 h 377"/>
                <a:gd name="T20" fmla="*/ 0 w 260"/>
                <a:gd name="T21" fmla="*/ 37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7">
                  <a:moveTo>
                    <a:pt x="0" y="376"/>
                  </a:moveTo>
                  <a:lnTo>
                    <a:pt x="0" y="376"/>
                  </a:lnTo>
                  <a:cubicBezTo>
                    <a:pt x="85" y="269"/>
                    <a:pt x="203" y="188"/>
                    <a:pt x="254" y="53"/>
                  </a:cubicBezTo>
                  <a:lnTo>
                    <a:pt x="254" y="53"/>
                  </a:lnTo>
                  <a:cubicBezTo>
                    <a:pt x="259" y="39"/>
                    <a:pt x="248" y="18"/>
                    <a:pt x="244" y="0"/>
                  </a:cubicBezTo>
                  <a:lnTo>
                    <a:pt x="244" y="0"/>
                  </a:lnTo>
                  <a:cubicBezTo>
                    <a:pt x="227" y="5"/>
                    <a:pt x="207" y="5"/>
                    <a:pt x="193" y="15"/>
                  </a:cubicBezTo>
                  <a:lnTo>
                    <a:pt x="193" y="15"/>
                  </a:lnTo>
                  <a:cubicBezTo>
                    <a:pt x="177" y="25"/>
                    <a:pt x="162" y="42"/>
                    <a:pt x="154" y="59"/>
                  </a:cubicBezTo>
                  <a:lnTo>
                    <a:pt x="154" y="59"/>
                  </a:lnTo>
                  <a:cubicBezTo>
                    <a:pt x="102" y="164"/>
                    <a:pt x="51" y="270"/>
                    <a:pt x="0" y="37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4" name="Freeform 530">
              <a:extLst>
                <a:ext uri="{FF2B5EF4-FFF2-40B4-BE49-F238E27FC236}">
                  <a16:creationId xmlns:a16="http://schemas.microsoft.com/office/drawing/2014/main" id="{536530A2-644B-C641-B107-6408639654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5997575"/>
              <a:ext cx="60325" cy="177800"/>
            </a:xfrm>
            <a:custGeom>
              <a:avLst/>
              <a:gdLst>
                <a:gd name="T0" fmla="*/ 44 w 135"/>
                <a:gd name="T1" fmla="*/ 408 h 409"/>
                <a:gd name="T2" fmla="*/ 44 w 135"/>
                <a:gd name="T3" fmla="*/ 408 h 409"/>
                <a:gd name="T4" fmla="*/ 67 w 135"/>
                <a:gd name="T5" fmla="*/ 7 h 409"/>
                <a:gd name="T6" fmla="*/ 67 w 135"/>
                <a:gd name="T7" fmla="*/ 7 h 409"/>
                <a:gd name="T8" fmla="*/ 42 w 135"/>
                <a:gd name="T9" fmla="*/ 0 h 409"/>
                <a:gd name="T10" fmla="*/ 42 w 135"/>
                <a:gd name="T11" fmla="*/ 0 h 409"/>
                <a:gd name="T12" fmla="*/ 2 w 135"/>
                <a:gd name="T13" fmla="*/ 85 h 409"/>
                <a:gd name="T14" fmla="*/ 2 w 135"/>
                <a:gd name="T15" fmla="*/ 85 h 409"/>
                <a:gd name="T16" fmla="*/ 26 w 135"/>
                <a:gd name="T17" fmla="*/ 408 h 409"/>
                <a:gd name="T18" fmla="*/ 26 w 135"/>
                <a:gd name="T19" fmla="*/ 408 h 409"/>
                <a:gd name="T20" fmla="*/ 44 w 135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408"/>
                  </a:moveTo>
                  <a:lnTo>
                    <a:pt x="44" y="408"/>
                  </a:lnTo>
                  <a:cubicBezTo>
                    <a:pt x="42" y="274"/>
                    <a:pt x="134" y="144"/>
                    <a:pt x="67" y="7"/>
                  </a:cubicBezTo>
                  <a:lnTo>
                    <a:pt x="67" y="7"/>
                  </a:lnTo>
                  <a:cubicBezTo>
                    <a:pt x="58" y="5"/>
                    <a:pt x="50" y="3"/>
                    <a:pt x="42" y="0"/>
                  </a:cubicBezTo>
                  <a:lnTo>
                    <a:pt x="42" y="0"/>
                  </a:lnTo>
                  <a:cubicBezTo>
                    <a:pt x="28" y="28"/>
                    <a:pt x="0" y="57"/>
                    <a:pt x="2" y="85"/>
                  </a:cubicBezTo>
                  <a:lnTo>
                    <a:pt x="2" y="85"/>
                  </a:lnTo>
                  <a:cubicBezTo>
                    <a:pt x="4" y="193"/>
                    <a:pt x="17" y="301"/>
                    <a:pt x="26" y="408"/>
                  </a:cubicBezTo>
                  <a:lnTo>
                    <a:pt x="26" y="408"/>
                  </a:lnTo>
                  <a:cubicBezTo>
                    <a:pt x="32" y="408"/>
                    <a:pt x="38" y="408"/>
                    <a:pt x="44" y="4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5" name="Freeform 539">
              <a:extLst>
                <a:ext uri="{FF2B5EF4-FFF2-40B4-BE49-F238E27FC236}">
                  <a16:creationId xmlns:a16="http://schemas.microsoft.com/office/drawing/2014/main" id="{9FEEBFA4-44F9-504C-B0C7-C89DDABFE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6226175"/>
              <a:ext cx="42863" cy="44450"/>
            </a:xfrm>
            <a:custGeom>
              <a:avLst/>
              <a:gdLst>
                <a:gd name="T0" fmla="*/ 78 w 99"/>
                <a:gd name="T1" fmla="*/ 0 h 103"/>
                <a:gd name="T2" fmla="*/ 78 w 99"/>
                <a:gd name="T3" fmla="*/ 0 h 103"/>
                <a:gd name="T4" fmla="*/ 0 w 99"/>
                <a:gd name="T5" fmla="*/ 23 h 103"/>
                <a:gd name="T6" fmla="*/ 0 w 99"/>
                <a:gd name="T7" fmla="*/ 23 h 103"/>
                <a:gd name="T8" fmla="*/ 24 w 99"/>
                <a:gd name="T9" fmla="*/ 92 h 103"/>
                <a:gd name="T10" fmla="*/ 24 w 99"/>
                <a:gd name="T11" fmla="*/ 92 h 103"/>
                <a:gd name="T12" fmla="*/ 88 w 99"/>
                <a:gd name="T13" fmla="*/ 81 h 103"/>
                <a:gd name="T14" fmla="*/ 88 w 99"/>
                <a:gd name="T15" fmla="*/ 81 h 103"/>
                <a:gd name="T16" fmla="*/ 78 w 99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0"/>
                  </a:moveTo>
                  <a:lnTo>
                    <a:pt x="78" y="0"/>
                  </a:lnTo>
                  <a:cubicBezTo>
                    <a:pt x="43" y="11"/>
                    <a:pt x="21" y="17"/>
                    <a:pt x="0" y="23"/>
                  </a:cubicBezTo>
                  <a:lnTo>
                    <a:pt x="0" y="23"/>
                  </a:lnTo>
                  <a:cubicBezTo>
                    <a:pt x="7" y="47"/>
                    <a:pt x="8" y="79"/>
                    <a:pt x="24" y="92"/>
                  </a:cubicBezTo>
                  <a:lnTo>
                    <a:pt x="24" y="92"/>
                  </a:lnTo>
                  <a:cubicBezTo>
                    <a:pt x="37" y="102"/>
                    <a:pt x="76" y="95"/>
                    <a:pt x="88" y="81"/>
                  </a:cubicBezTo>
                  <a:lnTo>
                    <a:pt x="88" y="81"/>
                  </a:lnTo>
                  <a:cubicBezTo>
                    <a:pt x="98" y="69"/>
                    <a:pt x="84" y="38"/>
                    <a:pt x="7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5D937BD-CE0F-AB4D-805E-23D5186B2FD5}"/>
              </a:ext>
            </a:extLst>
          </p:cNvPr>
          <p:cNvGrpSpPr/>
          <p:nvPr/>
        </p:nvGrpSpPr>
        <p:grpSpPr>
          <a:xfrm>
            <a:off x="1217854" y="3884597"/>
            <a:ext cx="305485" cy="322224"/>
            <a:chOff x="6192838" y="5703475"/>
            <a:chExt cx="615950" cy="649700"/>
          </a:xfrm>
          <a:solidFill>
            <a:schemeClr val="accent2"/>
          </a:solidFill>
        </p:grpSpPr>
        <p:sp>
          <p:nvSpPr>
            <p:cNvPr id="27" name="Freeform 497">
              <a:extLst>
                <a:ext uri="{FF2B5EF4-FFF2-40B4-BE49-F238E27FC236}">
                  <a16:creationId xmlns:a16="http://schemas.microsoft.com/office/drawing/2014/main" id="{EAC30C23-17D7-BE47-B173-EAC566E967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364" y="5703475"/>
              <a:ext cx="389761" cy="541484"/>
            </a:xfrm>
            <a:custGeom>
              <a:avLst/>
              <a:gdLst>
                <a:gd name="T0" fmla="*/ 86285944 w 896"/>
                <a:gd name="T1" fmla="*/ 235467642 h 1244"/>
                <a:gd name="T2" fmla="*/ 86285944 w 896"/>
                <a:gd name="T3" fmla="*/ 235467642 h 1244"/>
                <a:gd name="T4" fmla="*/ 151946850 w 896"/>
                <a:gd name="T5" fmla="*/ 172575295 h 1244"/>
                <a:gd name="T6" fmla="*/ 151946850 w 896"/>
                <a:gd name="T7" fmla="*/ 172575295 h 1244"/>
                <a:gd name="T8" fmla="*/ 139458032 w 896"/>
                <a:gd name="T9" fmla="*/ 46790601 h 1244"/>
                <a:gd name="T10" fmla="*/ 139458032 w 896"/>
                <a:gd name="T11" fmla="*/ 46790601 h 1244"/>
                <a:gd name="T12" fmla="*/ 27248330 w 896"/>
                <a:gd name="T13" fmla="*/ 49063430 h 1244"/>
                <a:gd name="T14" fmla="*/ 27248330 w 896"/>
                <a:gd name="T15" fmla="*/ 49063430 h 1244"/>
                <a:gd name="T16" fmla="*/ 39547924 w 896"/>
                <a:gd name="T17" fmla="*/ 212546102 h 1244"/>
                <a:gd name="T18" fmla="*/ 39547924 w 896"/>
                <a:gd name="T19" fmla="*/ 212546102 h 1244"/>
                <a:gd name="T20" fmla="*/ 49198374 w 896"/>
                <a:gd name="T21" fmla="*/ 221449395 h 1244"/>
                <a:gd name="T22" fmla="*/ 49198374 w 896"/>
                <a:gd name="T23" fmla="*/ 221449395 h 1244"/>
                <a:gd name="T24" fmla="*/ 39737148 w 896"/>
                <a:gd name="T25" fmla="*/ 174090805 h 1244"/>
                <a:gd name="T26" fmla="*/ 39737148 w 896"/>
                <a:gd name="T27" fmla="*/ 174090805 h 1244"/>
                <a:gd name="T28" fmla="*/ 88556638 w 896"/>
                <a:gd name="T29" fmla="*/ 102105399 h 1244"/>
                <a:gd name="T30" fmla="*/ 88556638 w 896"/>
                <a:gd name="T31" fmla="*/ 102105399 h 1244"/>
                <a:gd name="T32" fmla="*/ 133970521 w 896"/>
                <a:gd name="T33" fmla="*/ 143402386 h 1244"/>
                <a:gd name="T34" fmla="*/ 133970521 w 896"/>
                <a:gd name="T35" fmla="*/ 143402386 h 1244"/>
                <a:gd name="T36" fmla="*/ 115994192 w 896"/>
                <a:gd name="T37" fmla="*/ 191897391 h 1244"/>
                <a:gd name="T38" fmla="*/ 115994192 w 896"/>
                <a:gd name="T39" fmla="*/ 191897391 h 1244"/>
                <a:gd name="T40" fmla="*/ 86285944 w 896"/>
                <a:gd name="T41" fmla="*/ 235467642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1243"/>
                  </a:moveTo>
                  <a:lnTo>
                    <a:pt x="456" y="1243"/>
                  </a:lnTo>
                  <a:cubicBezTo>
                    <a:pt x="638" y="1187"/>
                    <a:pt x="741" y="1066"/>
                    <a:pt x="803" y="911"/>
                  </a:cubicBezTo>
                  <a:cubicBezTo>
                    <a:pt x="895" y="680"/>
                    <a:pt x="878" y="455"/>
                    <a:pt x="737" y="247"/>
                  </a:cubicBezTo>
                  <a:cubicBezTo>
                    <a:pt x="572" y="0"/>
                    <a:pt x="301" y="7"/>
                    <a:pt x="144" y="259"/>
                  </a:cubicBezTo>
                  <a:cubicBezTo>
                    <a:pt x="0" y="491"/>
                    <a:pt x="31" y="914"/>
                    <a:pt x="209" y="1122"/>
                  </a:cubicBezTo>
                  <a:cubicBezTo>
                    <a:pt x="223" y="1137"/>
                    <a:pt x="240" y="1150"/>
                    <a:pt x="260" y="1169"/>
                  </a:cubicBezTo>
                  <a:cubicBezTo>
                    <a:pt x="242" y="1079"/>
                    <a:pt x="222" y="1000"/>
                    <a:pt x="210" y="919"/>
                  </a:cubicBezTo>
                  <a:cubicBezTo>
                    <a:pt x="187" y="761"/>
                    <a:pt x="313" y="578"/>
                    <a:pt x="468" y="539"/>
                  </a:cubicBezTo>
                  <a:cubicBezTo>
                    <a:pt x="607" y="504"/>
                    <a:pt x="713" y="599"/>
                    <a:pt x="708" y="757"/>
                  </a:cubicBezTo>
                  <a:cubicBezTo>
                    <a:pt x="705" y="853"/>
                    <a:pt x="663" y="935"/>
                    <a:pt x="613" y="1013"/>
                  </a:cubicBezTo>
                  <a:cubicBezTo>
                    <a:pt x="566" y="1088"/>
                    <a:pt x="514" y="1159"/>
                    <a:pt x="456" y="1243"/>
                  </a:cubicBezTo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8" name="Freeform 506">
              <a:extLst>
                <a:ext uri="{FF2B5EF4-FFF2-40B4-BE49-F238E27FC236}">
                  <a16:creationId xmlns:a16="http://schemas.microsoft.com/office/drawing/2014/main" id="{D635120E-082B-E64C-8BBA-F208F3551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413" y="6202363"/>
              <a:ext cx="333375" cy="150812"/>
            </a:xfrm>
            <a:custGeom>
              <a:avLst/>
              <a:gdLst>
                <a:gd name="T0" fmla="*/ 0 w 763"/>
                <a:gd name="T1" fmla="*/ 255 h 342"/>
                <a:gd name="T2" fmla="*/ 0 w 763"/>
                <a:gd name="T3" fmla="*/ 255 h 342"/>
                <a:gd name="T4" fmla="*/ 389 w 763"/>
                <a:gd name="T5" fmla="*/ 319 h 342"/>
                <a:gd name="T6" fmla="*/ 389 w 763"/>
                <a:gd name="T7" fmla="*/ 319 h 342"/>
                <a:gd name="T8" fmla="*/ 730 w 763"/>
                <a:gd name="T9" fmla="*/ 139 h 342"/>
                <a:gd name="T10" fmla="*/ 730 w 763"/>
                <a:gd name="T11" fmla="*/ 139 h 342"/>
                <a:gd name="T12" fmla="*/ 750 w 763"/>
                <a:gd name="T13" fmla="*/ 48 h 342"/>
                <a:gd name="T14" fmla="*/ 750 w 763"/>
                <a:gd name="T15" fmla="*/ 48 h 342"/>
                <a:gd name="T16" fmla="*/ 655 w 763"/>
                <a:gd name="T17" fmla="*/ 5 h 342"/>
                <a:gd name="T18" fmla="*/ 655 w 763"/>
                <a:gd name="T19" fmla="*/ 5 h 342"/>
                <a:gd name="T20" fmla="*/ 458 w 763"/>
                <a:gd name="T21" fmla="*/ 68 h 342"/>
                <a:gd name="T22" fmla="*/ 458 w 763"/>
                <a:gd name="T23" fmla="*/ 68 h 342"/>
                <a:gd name="T24" fmla="*/ 0 w 763"/>
                <a:gd name="T25" fmla="*/ 25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255"/>
                  </a:moveTo>
                  <a:lnTo>
                    <a:pt x="0" y="255"/>
                  </a:lnTo>
                  <a:cubicBezTo>
                    <a:pt x="130" y="291"/>
                    <a:pt x="255" y="341"/>
                    <a:pt x="389" y="319"/>
                  </a:cubicBezTo>
                  <a:lnTo>
                    <a:pt x="389" y="319"/>
                  </a:lnTo>
                  <a:cubicBezTo>
                    <a:pt x="522" y="296"/>
                    <a:pt x="648" y="256"/>
                    <a:pt x="730" y="139"/>
                  </a:cubicBezTo>
                  <a:lnTo>
                    <a:pt x="730" y="139"/>
                  </a:lnTo>
                  <a:cubicBezTo>
                    <a:pt x="747" y="114"/>
                    <a:pt x="762" y="65"/>
                    <a:pt x="750" y="48"/>
                  </a:cubicBezTo>
                  <a:lnTo>
                    <a:pt x="750" y="48"/>
                  </a:lnTo>
                  <a:cubicBezTo>
                    <a:pt x="732" y="23"/>
                    <a:pt x="685" y="0"/>
                    <a:pt x="655" y="5"/>
                  </a:cubicBezTo>
                  <a:lnTo>
                    <a:pt x="655" y="5"/>
                  </a:lnTo>
                  <a:cubicBezTo>
                    <a:pt x="588" y="16"/>
                    <a:pt x="517" y="35"/>
                    <a:pt x="458" y="68"/>
                  </a:cubicBezTo>
                  <a:lnTo>
                    <a:pt x="458" y="68"/>
                  </a:lnTo>
                  <a:cubicBezTo>
                    <a:pt x="313" y="151"/>
                    <a:pt x="176" y="246"/>
                    <a:pt x="0" y="2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9" name="Freeform 508">
              <a:extLst>
                <a:ext uri="{FF2B5EF4-FFF2-40B4-BE49-F238E27FC236}">
                  <a16:creationId xmlns:a16="http://schemas.microsoft.com/office/drawing/2014/main" id="{92A2F452-F427-DC4C-B80B-102D30486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513" y="5956300"/>
              <a:ext cx="274637" cy="330200"/>
            </a:xfrm>
            <a:custGeom>
              <a:avLst/>
              <a:gdLst>
                <a:gd name="T0" fmla="*/ 6 w 631"/>
                <a:gd name="T1" fmla="*/ 758 h 759"/>
                <a:gd name="T2" fmla="*/ 6 w 631"/>
                <a:gd name="T3" fmla="*/ 758 h 759"/>
                <a:gd name="T4" fmla="*/ 434 w 631"/>
                <a:gd name="T5" fmla="*/ 497 h 759"/>
                <a:gd name="T6" fmla="*/ 434 w 631"/>
                <a:gd name="T7" fmla="*/ 497 h 759"/>
                <a:gd name="T8" fmla="*/ 618 w 631"/>
                <a:gd name="T9" fmla="*/ 117 h 759"/>
                <a:gd name="T10" fmla="*/ 618 w 631"/>
                <a:gd name="T11" fmla="*/ 117 h 759"/>
                <a:gd name="T12" fmla="*/ 617 w 631"/>
                <a:gd name="T13" fmla="*/ 111 h 759"/>
                <a:gd name="T14" fmla="*/ 617 w 631"/>
                <a:gd name="T15" fmla="*/ 111 h 759"/>
                <a:gd name="T16" fmla="*/ 574 w 631"/>
                <a:gd name="T17" fmla="*/ 0 h 759"/>
                <a:gd name="T18" fmla="*/ 574 w 631"/>
                <a:gd name="T19" fmla="*/ 0 h 759"/>
                <a:gd name="T20" fmla="*/ 462 w 631"/>
                <a:gd name="T21" fmla="*/ 73 h 759"/>
                <a:gd name="T22" fmla="*/ 462 w 631"/>
                <a:gd name="T23" fmla="*/ 73 h 759"/>
                <a:gd name="T24" fmla="*/ 402 w 631"/>
                <a:gd name="T25" fmla="*/ 208 h 759"/>
                <a:gd name="T26" fmla="*/ 402 w 631"/>
                <a:gd name="T27" fmla="*/ 208 h 759"/>
                <a:gd name="T28" fmla="*/ 128 w 631"/>
                <a:gd name="T29" fmla="*/ 626 h 759"/>
                <a:gd name="T30" fmla="*/ 128 w 631"/>
                <a:gd name="T31" fmla="*/ 626 h 759"/>
                <a:gd name="T32" fmla="*/ 0 w 631"/>
                <a:gd name="T33" fmla="*/ 743 h 759"/>
                <a:gd name="T34" fmla="*/ 0 w 631"/>
                <a:gd name="T35" fmla="*/ 743 h 759"/>
                <a:gd name="T36" fmla="*/ 6 w 631"/>
                <a:gd name="T37" fmla="*/ 758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9">
                  <a:moveTo>
                    <a:pt x="6" y="758"/>
                  </a:moveTo>
                  <a:lnTo>
                    <a:pt x="6" y="758"/>
                  </a:lnTo>
                  <a:cubicBezTo>
                    <a:pt x="150" y="672"/>
                    <a:pt x="304" y="600"/>
                    <a:pt x="434" y="497"/>
                  </a:cubicBezTo>
                  <a:lnTo>
                    <a:pt x="434" y="497"/>
                  </a:lnTo>
                  <a:cubicBezTo>
                    <a:pt x="549" y="407"/>
                    <a:pt x="630" y="279"/>
                    <a:pt x="618" y="117"/>
                  </a:cubicBezTo>
                  <a:lnTo>
                    <a:pt x="618" y="117"/>
                  </a:lnTo>
                  <a:cubicBezTo>
                    <a:pt x="618" y="115"/>
                    <a:pt x="619" y="113"/>
                    <a:pt x="617" y="111"/>
                  </a:cubicBezTo>
                  <a:lnTo>
                    <a:pt x="617" y="111"/>
                  </a:lnTo>
                  <a:cubicBezTo>
                    <a:pt x="603" y="74"/>
                    <a:pt x="588" y="37"/>
                    <a:pt x="574" y="0"/>
                  </a:cubicBezTo>
                  <a:lnTo>
                    <a:pt x="574" y="0"/>
                  </a:lnTo>
                  <a:cubicBezTo>
                    <a:pt x="535" y="24"/>
                    <a:pt x="489" y="40"/>
                    <a:pt x="462" y="73"/>
                  </a:cubicBezTo>
                  <a:lnTo>
                    <a:pt x="462" y="73"/>
                  </a:lnTo>
                  <a:cubicBezTo>
                    <a:pt x="433" y="110"/>
                    <a:pt x="415" y="161"/>
                    <a:pt x="402" y="208"/>
                  </a:cubicBezTo>
                  <a:lnTo>
                    <a:pt x="402" y="208"/>
                  </a:lnTo>
                  <a:cubicBezTo>
                    <a:pt x="355" y="377"/>
                    <a:pt x="276" y="523"/>
                    <a:pt x="128" y="626"/>
                  </a:cubicBezTo>
                  <a:lnTo>
                    <a:pt x="128" y="626"/>
                  </a:lnTo>
                  <a:cubicBezTo>
                    <a:pt x="81" y="658"/>
                    <a:pt x="42" y="703"/>
                    <a:pt x="0" y="743"/>
                  </a:cubicBezTo>
                  <a:lnTo>
                    <a:pt x="0" y="743"/>
                  </a:lnTo>
                  <a:cubicBezTo>
                    <a:pt x="2" y="748"/>
                    <a:pt x="4" y="753"/>
                    <a:pt x="6" y="7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0" name="Freeform 514">
              <a:extLst>
                <a:ext uri="{FF2B5EF4-FFF2-40B4-BE49-F238E27FC236}">
                  <a16:creationId xmlns:a16="http://schemas.microsoft.com/office/drawing/2014/main" id="{11AE0D5F-14FB-5A42-8DE5-C943551DDE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838" y="5891213"/>
              <a:ext cx="195262" cy="315912"/>
            </a:xfrm>
            <a:custGeom>
              <a:avLst/>
              <a:gdLst>
                <a:gd name="T0" fmla="*/ 446 w 447"/>
                <a:gd name="T1" fmla="*/ 710 h 723"/>
                <a:gd name="T2" fmla="*/ 446 w 447"/>
                <a:gd name="T3" fmla="*/ 710 h 723"/>
                <a:gd name="T4" fmla="*/ 264 w 447"/>
                <a:gd name="T5" fmla="*/ 317 h 723"/>
                <a:gd name="T6" fmla="*/ 264 w 447"/>
                <a:gd name="T7" fmla="*/ 317 h 723"/>
                <a:gd name="T8" fmla="*/ 157 w 447"/>
                <a:gd name="T9" fmla="*/ 54 h 723"/>
                <a:gd name="T10" fmla="*/ 157 w 447"/>
                <a:gd name="T11" fmla="*/ 54 h 723"/>
                <a:gd name="T12" fmla="*/ 117 w 447"/>
                <a:gd name="T13" fmla="*/ 19 h 723"/>
                <a:gd name="T14" fmla="*/ 117 w 447"/>
                <a:gd name="T15" fmla="*/ 19 h 723"/>
                <a:gd name="T16" fmla="*/ 23 w 447"/>
                <a:gd name="T17" fmla="*/ 9 h 723"/>
                <a:gd name="T18" fmla="*/ 23 w 447"/>
                <a:gd name="T19" fmla="*/ 9 h 723"/>
                <a:gd name="T20" fmla="*/ 8 w 447"/>
                <a:gd name="T21" fmla="*/ 89 h 723"/>
                <a:gd name="T22" fmla="*/ 8 w 447"/>
                <a:gd name="T23" fmla="*/ 89 h 723"/>
                <a:gd name="T24" fmla="*/ 361 w 447"/>
                <a:gd name="T25" fmla="*/ 676 h 723"/>
                <a:gd name="T26" fmla="*/ 361 w 447"/>
                <a:gd name="T27" fmla="*/ 676 h 723"/>
                <a:gd name="T28" fmla="*/ 436 w 447"/>
                <a:gd name="T29" fmla="*/ 722 h 723"/>
                <a:gd name="T30" fmla="*/ 436 w 447"/>
                <a:gd name="T31" fmla="*/ 722 h 723"/>
                <a:gd name="T32" fmla="*/ 446 w 447"/>
                <a:gd name="T33" fmla="*/ 71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710"/>
                  </a:moveTo>
                  <a:lnTo>
                    <a:pt x="446" y="710"/>
                  </a:lnTo>
                  <a:cubicBezTo>
                    <a:pt x="312" y="611"/>
                    <a:pt x="290" y="464"/>
                    <a:pt x="264" y="317"/>
                  </a:cubicBezTo>
                  <a:lnTo>
                    <a:pt x="264" y="317"/>
                  </a:lnTo>
                  <a:cubicBezTo>
                    <a:pt x="248" y="222"/>
                    <a:pt x="227" y="128"/>
                    <a:pt x="157" y="54"/>
                  </a:cubicBezTo>
                  <a:lnTo>
                    <a:pt x="157" y="54"/>
                  </a:lnTo>
                  <a:cubicBezTo>
                    <a:pt x="144" y="41"/>
                    <a:pt x="132" y="23"/>
                    <a:pt x="117" y="19"/>
                  </a:cubicBezTo>
                  <a:lnTo>
                    <a:pt x="117" y="19"/>
                  </a:lnTo>
                  <a:cubicBezTo>
                    <a:pt x="86" y="11"/>
                    <a:pt x="50" y="0"/>
                    <a:pt x="23" y="9"/>
                  </a:cubicBezTo>
                  <a:lnTo>
                    <a:pt x="23" y="9"/>
                  </a:lnTo>
                  <a:cubicBezTo>
                    <a:pt x="10" y="14"/>
                    <a:pt x="0" y="64"/>
                    <a:pt x="8" y="89"/>
                  </a:cubicBezTo>
                  <a:lnTo>
                    <a:pt x="8" y="89"/>
                  </a:lnTo>
                  <a:cubicBezTo>
                    <a:pt x="70" y="317"/>
                    <a:pt x="180" y="519"/>
                    <a:pt x="361" y="676"/>
                  </a:cubicBezTo>
                  <a:lnTo>
                    <a:pt x="361" y="676"/>
                  </a:lnTo>
                  <a:cubicBezTo>
                    <a:pt x="382" y="695"/>
                    <a:pt x="411" y="707"/>
                    <a:pt x="436" y="722"/>
                  </a:cubicBezTo>
                  <a:lnTo>
                    <a:pt x="436" y="722"/>
                  </a:lnTo>
                  <a:cubicBezTo>
                    <a:pt x="439" y="718"/>
                    <a:pt x="442" y="714"/>
                    <a:pt x="446" y="71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1" name="Freeform 521">
              <a:extLst>
                <a:ext uri="{FF2B5EF4-FFF2-40B4-BE49-F238E27FC236}">
                  <a16:creationId xmlns:a16="http://schemas.microsoft.com/office/drawing/2014/main" id="{5A1DB069-586E-3145-AB5F-01CA9CB66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6013" y="6105525"/>
              <a:ext cx="182562" cy="150813"/>
            </a:xfrm>
            <a:custGeom>
              <a:avLst/>
              <a:gdLst>
                <a:gd name="T0" fmla="*/ 0 w 419"/>
                <a:gd name="T1" fmla="*/ 30 h 347"/>
                <a:gd name="T2" fmla="*/ 0 w 419"/>
                <a:gd name="T3" fmla="*/ 30 h 347"/>
                <a:gd name="T4" fmla="*/ 418 w 419"/>
                <a:gd name="T5" fmla="*/ 314 h 347"/>
                <a:gd name="T6" fmla="*/ 418 w 419"/>
                <a:gd name="T7" fmla="*/ 314 h 347"/>
                <a:gd name="T8" fmla="*/ 229 w 419"/>
                <a:gd name="T9" fmla="*/ 114 h 347"/>
                <a:gd name="T10" fmla="*/ 229 w 419"/>
                <a:gd name="T11" fmla="*/ 114 h 347"/>
                <a:gd name="T12" fmla="*/ 0 w 419"/>
                <a:gd name="T13" fmla="*/ 3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0"/>
                  </a:moveTo>
                  <a:lnTo>
                    <a:pt x="0" y="30"/>
                  </a:lnTo>
                  <a:cubicBezTo>
                    <a:pt x="43" y="200"/>
                    <a:pt x="262" y="346"/>
                    <a:pt x="418" y="314"/>
                  </a:cubicBezTo>
                  <a:lnTo>
                    <a:pt x="418" y="314"/>
                  </a:lnTo>
                  <a:cubicBezTo>
                    <a:pt x="357" y="250"/>
                    <a:pt x="291" y="183"/>
                    <a:pt x="229" y="114"/>
                  </a:cubicBezTo>
                  <a:lnTo>
                    <a:pt x="229" y="114"/>
                  </a:lnTo>
                  <a:cubicBezTo>
                    <a:pt x="149" y="27"/>
                    <a:pt x="78" y="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2" name="Freeform 524">
              <a:extLst>
                <a:ext uri="{FF2B5EF4-FFF2-40B4-BE49-F238E27FC236}">
                  <a16:creationId xmlns:a16="http://schemas.microsoft.com/office/drawing/2014/main" id="{5ABE41F1-8D2A-FE48-BB1B-DD3810FEB4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1125" y="5975350"/>
              <a:ext cx="84138" cy="198438"/>
            </a:xfrm>
            <a:custGeom>
              <a:avLst/>
              <a:gdLst>
                <a:gd name="T0" fmla="*/ 17 w 195"/>
                <a:gd name="T1" fmla="*/ 455 h 456"/>
                <a:gd name="T2" fmla="*/ 17 w 195"/>
                <a:gd name="T3" fmla="*/ 455 h 456"/>
                <a:gd name="T4" fmla="*/ 189 w 195"/>
                <a:gd name="T5" fmla="*/ 113 h 456"/>
                <a:gd name="T6" fmla="*/ 189 w 195"/>
                <a:gd name="T7" fmla="*/ 113 h 456"/>
                <a:gd name="T8" fmla="*/ 182 w 195"/>
                <a:gd name="T9" fmla="*/ 39 h 456"/>
                <a:gd name="T10" fmla="*/ 182 w 195"/>
                <a:gd name="T11" fmla="*/ 39 h 456"/>
                <a:gd name="T12" fmla="*/ 126 w 195"/>
                <a:gd name="T13" fmla="*/ 1 h 456"/>
                <a:gd name="T14" fmla="*/ 126 w 195"/>
                <a:gd name="T15" fmla="*/ 1 h 456"/>
                <a:gd name="T16" fmla="*/ 86 w 195"/>
                <a:gd name="T17" fmla="*/ 45 h 456"/>
                <a:gd name="T18" fmla="*/ 86 w 195"/>
                <a:gd name="T19" fmla="*/ 45 h 456"/>
                <a:gd name="T20" fmla="*/ 0 w 195"/>
                <a:gd name="T21" fmla="*/ 448 h 456"/>
                <a:gd name="T22" fmla="*/ 0 w 195"/>
                <a:gd name="T23" fmla="*/ 448 h 456"/>
                <a:gd name="T24" fmla="*/ 17 w 195"/>
                <a:gd name="T25" fmla="*/ 45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6">
                  <a:moveTo>
                    <a:pt x="17" y="455"/>
                  </a:moveTo>
                  <a:lnTo>
                    <a:pt x="17" y="455"/>
                  </a:lnTo>
                  <a:cubicBezTo>
                    <a:pt x="86" y="347"/>
                    <a:pt x="165" y="243"/>
                    <a:pt x="189" y="113"/>
                  </a:cubicBezTo>
                  <a:lnTo>
                    <a:pt x="189" y="113"/>
                  </a:lnTo>
                  <a:cubicBezTo>
                    <a:pt x="194" y="90"/>
                    <a:pt x="193" y="60"/>
                    <a:pt x="182" y="39"/>
                  </a:cubicBezTo>
                  <a:lnTo>
                    <a:pt x="182" y="39"/>
                  </a:lnTo>
                  <a:cubicBezTo>
                    <a:pt x="172" y="21"/>
                    <a:pt x="146" y="3"/>
                    <a:pt x="126" y="1"/>
                  </a:cubicBezTo>
                  <a:lnTo>
                    <a:pt x="126" y="1"/>
                  </a:lnTo>
                  <a:cubicBezTo>
                    <a:pt x="114" y="0"/>
                    <a:pt x="90" y="27"/>
                    <a:pt x="86" y="45"/>
                  </a:cubicBezTo>
                  <a:lnTo>
                    <a:pt x="86" y="45"/>
                  </a:lnTo>
                  <a:cubicBezTo>
                    <a:pt x="55" y="179"/>
                    <a:pt x="28" y="313"/>
                    <a:pt x="0" y="448"/>
                  </a:cubicBezTo>
                  <a:lnTo>
                    <a:pt x="0" y="448"/>
                  </a:lnTo>
                  <a:cubicBezTo>
                    <a:pt x="5" y="450"/>
                    <a:pt x="11" y="452"/>
                    <a:pt x="17" y="4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3" name="Freeform 529">
              <a:extLst>
                <a:ext uri="{FF2B5EF4-FFF2-40B4-BE49-F238E27FC236}">
                  <a16:creationId xmlns:a16="http://schemas.microsoft.com/office/drawing/2014/main" id="{703A094D-FD96-E744-8B06-783F60883A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825" y="6035675"/>
              <a:ext cx="112713" cy="163513"/>
            </a:xfrm>
            <a:custGeom>
              <a:avLst/>
              <a:gdLst>
                <a:gd name="T0" fmla="*/ 0 w 260"/>
                <a:gd name="T1" fmla="*/ 376 h 377"/>
                <a:gd name="T2" fmla="*/ 0 w 260"/>
                <a:gd name="T3" fmla="*/ 376 h 377"/>
                <a:gd name="T4" fmla="*/ 254 w 260"/>
                <a:gd name="T5" fmla="*/ 53 h 377"/>
                <a:gd name="T6" fmla="*/ 254 w 260"/>
                <a:gd name="T7" fmla="*/ 53 h 377"/>
                <a:gd name="T8" fmla="*/ 244 w 260"/>
                <a:gd name="T9" fmla="*/ 0 h 377"/>
                <a:gd name="T10" fmla="*/ 244 w 260"/>
                <a:gd name="T11" fmla="*/ 0 h 377"/>
                <a:gd name="T12" fmla="*/ 193 w 260"/>
                <a:gd name="T13" fmla="*/ 15 h 377"/>
                <a:gd name="T14" fmla="*/ 193 w 260"/>
                <a:gd name="T15" fmla="*/ 15 h 377"/>
                <a:gd name="T16" fmla="*/ 154 w 260"/>
                <a:gd name="T17" fmla="*/ 59 h 377"/>
                <a:gd name="T18" fmla="*/ 154 w 260"/>
                <a:gd name="T19" fmla="*/ 59 h 377"/>
                <a:gd name="T20" fmla="*/ 0 w 260"/>
                <a:gd name="T21" fmla="*/ 37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7">
                  <a:moveTo>
                    <a:pt x="0" y="376"/>
                  </a:moveTo>
                  <a:lnTo>
                    <a:pt x="0" y="376"/>
                  </a:lnTo>
                  <a:cubicBezTo>
                    <a:pt x="85" y="269"/>
                    <a:pt x="203" y="188"/>
                    <a:pt x="254" y="53"/>
                  </a:cubicBezTo>
                  <a:lnTo>
                    <a:pt x="254" y="53"/>
                  </a:lnTo>
                  <a:cubicBezTo>
                    <a:pt x="259" y="39"/>
                    <a:pt x="248" y="18"/>
                    <a:pt x="244" y="0"/>
                  </a:cubicBezTo>
                  <a:lnTo>
                    <a:pt x="244" y="0"/>
                  </a:lnTo>
                  <a:cubicBezTo>
                    <a:pt x="227" y="5"/>
                    <a:pt x="207" y="5"/>
                    <a:pt x="193" y="15"/>
                  </a:cubicBezTo>
                  <a:lnTo>
                    <a:pt x="193" y="15"/>
                  </a:lnTo>
                  <a:cubicBezTo>
                    <a:pt x="177" y="25"/>
                    <a:pt x="162" y="42"/>
                    <a:pt x="154" y="59"/>
                  </a:cubicBezTo>
                  <a:lnTo>
                    <a:pt x="154" y="59"/>
                  </a:lnTo>
                  <a:cubicBezTo>
                    <a:pt x="102" y="164"/>
                    <a:pt x="51" y="270"/>
                    <a:pt x="0" y="37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4" name="Freeform 530">
              <a:extLst>
                <a:ext uri="{FF2B5EF4-FFF2-40B4-BE49-F238E27FC236}">
                  <a16:creationId xmlns:a16="http://schemas.microsoft.com/office/drawing/2014/main" id="{48E42A56-2D93-874C-B82C-311AAB684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5997575"/>
              <a:ext cx="60325" cy="177800"/>
            </a:xfrm>
            <a:custGeom>
              <a:avLst/>
              <a:gdLst>
                <a:gd name="T0" fmla="*/ 44 w 135"/>
                <a:gd name="T1" fmla="*/ 408 h 409"/>
                <a:gd name="T2" fmla="*/ 44 w 135"/>
                <a:gd name="T3" fmla="*/ 408 h 409"/>
                <a:gd name="T4" fmla="*/ 67 w 135"/>
                <a:gd name="T5" fmla="*/ 7 h 409"/>
                <a:gd name="T6" fmla="*/ 67 w 135"/>
                <a:gd name="T7" fmla="*/ 7 h 409"/>
                <a:gd name="T8" fmla="*/ 42 w 135"/>
                <a:gd name="T9" fmla="*/ 0 h 409"/>
                <a:gd name="T10" fmla="*/ 42 w 135"/>
                <a:gd name="T11" fmla="*/ 0 h 409"/>
                <a:gd name="T12" fmla="*/ 2 w 135"/>
                <a:gd name="T13" fmla="*/ 85 h 409"/>
                <a:gd name="T14" fmla="*/ 2 w 135"/>
                <a:gd name="T15" fmla="*/ 85 h 409"/>
                <a:gd name="T16" fmla="*/ 26 w 135"/>
                <a:gd name="T17" fmla="*/ 408 h 409"/>
                <a:gd name="T18" fmla="*/ 26 w 135"/>
                <a:gd name="T19" fmla="*/ 408 h 409"/>
                <a:gd name="T20" fmla="*/ 44 w 135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408"/>
                  </a:moveTo>
                  <a:lnTo>
                    <a:pt x="44" y="408"/>
                  </a:lnTo>
                  <a:cubicBezTo>
                    <a:pt x="42" y="274"/>
                    <a:pt x="134" y="144"/>
                    <a:pt x="67" y="7"/>
                  </a:cubicBezTo>
                  <a:lnTo>
                    <a:pt x="67" y="7"/>
                  </a:lnTo>
                  <a:cubicBezTo>
                    <a:pt x="58" y="5"/>
                    <a:pt x="50" y="3"/>
                    <a:pt x="42" y="0"/>
                  </a:cubicBezTo>
                  <a:lnTo>
                    <a:pt x="42" y="0"/>
                  </a:lnTo>
                  <a:cubicBezTo>
                    <a:pt x="28" y="28"/>
                    <a:pt x="0" y="57"/>
                    <a:pt x="2" y="85"/>
                  </a:cubicBezTo>
                  <a:lnTo>
                    <a:pt x="2" y="85"/>
                  </a:lnTo>
                  <a:cubicBezTo>
                    <a:pt x="4" y="193"/>
                    <a:pt x="17" y="301"/>
                    <a:pt x="26" y="408"/>
                  </a:cubicBezTo>
                  <a:lnTo>
                    <a:pt x="26" y="408"/>
                  </a:lnTo>
                  <a:cubicBezTo>
                    <a:pt x="32" y="408"/>
                    <a:pt x="38" y="408"/>
                    <a:pt x="44" y="4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5" name="Freeform 539">
              <a:extLst>
                <a:ext uri="{FF2B5EF4-FFF2-40B4-BE49-F238E27FC236}">
                  <a16:creationId xmlns:a16="http://schemas.microsoft.com/office/drawing/2014/main" id="{7A14E053-1CE5-1643-8F6F-82ED937EC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6226175"/>
              <a:ext cx="42863" cy="44450"/>
            </a:xfrm>
            <a:custGeom>
              <a:avLst/>
              <a:gdLst>
                <a:gd name="T0" fmla="*/ 78 w 99"/>
                <a:gd name="T1" fmla="*/ 0 h 103"/>
                <a:gd name="T2" fmla="*/ 78 w 99"/>
                <a:gd name="T3" fmla="*/ 0 h 103"/>
                <a:gd name="T4" fmla="*/ 0 w 99"/>
                <a:gd name="T5" fmla="*/ 23 h 103"/>
                <a:gd name="T6" fmla="*/ 0 w 99"/>
                <a:gd name="T7" fmla="*/ 23 h 103"/>
                <a:gd name="T8" fmla="*/ 24 w 99"/>
                <a:gd name="T9" fmla="*/ 92 h 103"/>
                <a:gd name="T10" fmla="*/ 24 w 99"/>
                <a:gd name="T11" fmla="*/ 92 h 103"/>
                <a:gd name="T12" fmla="*/ 88 w 99"/>
                <a:gd name="T13" fmla="*/ 81 h 103"/>
                <a:gd name="T14" fmla="*/ 88 w 99"/>
                <a:gd name="T15" fmla="*/ 81 h 103"/>
                <a:gd name="T16" fmla="*/ 78 w 99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0"/>
                  </a:moveTo>
                  <a:lnTo>
                    <a:pt x="78" y="0"/>
                  </a:lnTo>
                  <a:cubicBezTo>
                    <a:pt x="43" y="11"/>
                    <a:pt x="21" y="17"/>
                    <a:pt x="0" y="23"/>
                  </a:cubicBezTo>
                  <a:lnTo>
                    <a:pt x="0" y="23"/>
                  </a:lnTo>
                  <a:cubicBezTo>
                    <a:pt x="7" y="47"/>
                    <a:pt x="8" y="79"/>
                    <a:pt x="24" y="92"/>
                  </a:cubicBezTo>
                  <a:lnTo>
                    <a:pt x="24" y="92"/>
                  </a:lnTo>
                  <a:cubicBezTo>
                    <a:pt x="37" y="102"/>
                    <a:pt x="76" y="95"/>
                    <a:pt x="88" y="81"/>
                  </a:cubicBezTo>
                  <a:lnTo>
                    <a:pt x="88" y="81"/>
                  </a:lnTo>
                  <a:cubicBezTo>
                    <a:pt x="98" y="69"/>
                    <a:pt x="84" y="38"/>
                    <a:pt x="7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FA5AF51-5579-3047-BAAC-7A6983AD87D7}"/>
              </a:ext>
            </a:extLst>
          </p:cNvPr>
          <p:cNvGrpSpPr/>
          <p:nvPr/>
        </p:nvGrpSpPr>
        <p:grpSpPr>
          <a:xfrm>
            <a:off x="1213648" y="4419250"/>
            <a:ext cx="305485" cy="322224"/>
            <a:chOff x="6192838" y="5703475"/>
            <a:chExt cx="615950" cy="649700"/>
          </a:xfrm>
          <a:solidFill>
            <a:schemeClr val="accent3"/>
          </a:solidFill>
        </p:grpSpPr>
        <p:sp>
          <p:nvSpPr>
            <p:cNvPr id="37" name="Freeform 497">
              <a:extLst>
                <a:ext uri="{FF2B5EF4-FFF2-40B4-BE49-F238E27FC236}">
                  <a16:creationId xmlns:a16="http://schemas.microsoft.com/office/drawing/2014/main" id="{31B64B00-536E-834E-BA09-0C5C3D30B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364" y="5703475"/>
              <a:ext cx="389761" cy="541484"/>
            </a:xfrm>
            <a:custGeom>
              <a:avLst/>
              <a:gdLst>
                <a:gd name="T0" fmla="*/ 86285944 w 896"/>
                <a:gd name="T1" fmla="*/ 235467642 h 1244"/>
                <a:gd name="T2" fmla="*/ 86285944 w 896"/>
                <a:gd name="T3" fmla="*/ 235467642 h 1244"/>
                <a:gd name="T4" fmla="*/ 151946850 w 896"/>
                <a:gd name="T5" fmla="*/ 172575295 h 1244"/>
                <a:gd name="T6" fmla="*/ 151946850 w 896"/>
                <a:gd name="T7" fmla="*/ 172575295 h 1244"/>
                <a:gd name="T8" fmla="*/ 139458032 w 896"/>
                <a:gd name="T9" fmla="*/ 46790601 h 1244"/>
                <a:gd name="T10" fmla="*/ 139458032 w 896"/>
                <a:gd name="T11" fmla="*/ 46790601 h 1244"/>
                <a:gd name="T12" fmla="*/ 27248330 w 896"/>
                <a:gd name="T13" fmla="*/ 49063430 h 1244"/>
                <a:gd name="T14" fmla="*/ 27248330 w 896"/>
                <a:gd name="T15" fmla="*/ 49063430 h 1244"/>
                <a:gd name="T16" fmla="*/ 39547924 w 896"/>
                <a:gd name="T17" fmla="*/ 212546102 h 1244"/>
                <a:gd name="T18" fmla="*/ 39547924 w 896"/>
                <a:gd name="T19" fmla="*/ 212546102 h 1244"/>
                <a:gd name="T20" fmla="*/ 49198374 w 896"/>
                <a:gd name="T21" fmla="*/ 221449395 h 1244"/>
                <a:gd name="T22" fmla="*/ 49198374 w 896"/>
                <a:gd name="T23" fmla="*/ 221449395 h 1244"/>
                <a:gd name="T24" fmla="*/ 39737148 w 896"/>
                <a:gd name="T25" fmla="*/ 174090805 h 1244"/>
                <a:gd name="T26" fmla="*/ 39737148 w 896"/>
                <a:gd name="T27" fmla="*/ 174090805 h 1244"/>
                <a:gd name="T28" fmla="*/ 88556638 w 896"/>
                <a:gd name="T29" fmla="*/ 102105399 h 1244"/>
                <a:gd name="T30" fmla="*/ 88556638 w 896"/>
                <a:gd name="T31" fmla="*/ 102105399 h 1244"/>
                <a:gd name="T32" fmla="*/ 133970521 w 896"/>
                <a:gd name="T33" fmla="*/ 143402386 h 1244"/>
                <a:gd name="T34" fmla="*/ 133970521 w 896"/>
                <a:gd name="T35" fmla="*/ 143402386 h 1244"/>
                <a:gd name="T36" fmla="*/ 115994192 w 896"/>
                <a:gd name="T37" fmla="*/ 191897391 h 1244"/>
                <a:gd name="T38" fmla="*/ 115994192 w 896"/>
                <a:gd name="T39" fmla="*/ 191897391 h 1244"/>
                <a:gd name="T40" fmla="*/ 86285944 w 896"/>
                <a:gd name="T41" fmla="*/ 235467642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1243"/>
                  </a:moveTo>
                  <a:lnTo>
                    <a:pt x="456" y="1243"/>
                  </a:lnTo>
                  <a:cubicBezTo>
                    <a:pt x="638" y="1187"/>
                    <a:pt x="741" y="1066"/>
                    <a:pt x="803" y="911"/>
                  </a:cubicBezTo>
                  <a:cubicBezTo>
                    <a:pt x="895" y="680"/>
                    <a:pt x="878" y="455"/>
                    <a:pt x="737" y="247"/>
                  </a:cubicBezTo>
                  <a:cubicBezTo>
                    <a:pt x="572" y="0"/>
                    <a:pt x="301" y="7"/>
                    <a:pt x="144" y="259"/>
                  </a:cubicBezTo>
                  <a:cubicBezTo>
                    <a:pt x="0" y="491"/>
                    <a:pt x="31" y="914"/>
                    <a:pt x="209" y="1122"/>
                  </a:cubicBezTo>
                  <a:cubicBezTo>
                    <a:pt x="223" y="1137"/>
                    <a:pt x="240" y="1150"/>
                    <a:pt x="260" y="1169"/>
                  </a:cubicBezTo>
                  <a:cubicBezTo>
                    <a:pt x="242" y="1079"/>
                    <a:pt x="222" y="1000"/>
                    <a:pt x="210" y="919"/>
                  </a:cubicBezTo>
                  <a:cubicBezTo>
                    <a:pt x="187" y="761"/>
                    <a:pt x="313" y="578"/>
                    <a:pt x="468" y="539"/>
                  </a:cubicBezTo>
                  <a:cubicBezTo>
                    <a:pt x="607" y="504"/>
                    <a:pt x="713" y="599"/>
                    <a:pt x="708" y="757"/>
                  </a:cubicBezTo>
                  <a:cubicBezTo>
                    <a:pt x="705" y="853"/>
                    <a:pt x="663" y="935"/>
                    <a:pt x="613" y="1013"/>
                  </a:cubicBezTo>
                  <a:cubicBezTo>
                    <a:pt x="566" y="1088"/>
                    <a:pt x="514" y="1159"/>
                    <a:pt x="456" y="1243"/>
                  </a:cubicBezTo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38" name="Freeform 506">
              <a:extLst>
                <a:ext uri="{FF2B5EF4-FFF2-40B4-BE49-F238E27FC236}">
                  <a16:creationId xmlns:a16="http://schemas.microsoft.com/office/drawing/2014/main" id="{8C6BA0F3-47A4-C545-B74E-587CC40B01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413" y="6202363"/>
              <a:ext cx="333375" cy="150812"/>
            </a:xfrm>
            <a:custGeom>
              <a:avLst/>
              <a:gdLst>
                <a:gd name="T0" fmla="*/ 0 w 763"/>
                <a:gd name="T1" fmla="*/ 255 h 342"/>
                <a:gd name="T2" fmla="*/ 0 w 763"/>
                <a:gd name="T3" fmla="*/ 255 h 342"/>
                <a:gd name="T4" fmla="*/ 389 w 763"/>
                <a:gd name="T5" fmla="*/ 319 h 342"/>
                <a:gd name="T6" fmla="*/ 389 w 763"/>
                <a:gd name="T7" fmla="*/ 319 h 342"/>
                <a:gd name="T8" fmla="*/ 730 w 763"/>
                <a:gd name="T9" fmla="*/ 139 h 342"/>
                <a:gd name="T10" fmla="*/ 730 w 763"/>
                <a:gd name="T11" fmla="*/ 139 h 342"/>
                <a:gd name="T12" fmla="*/ 750 w 763"/>
                <a:gd name="T13" fmla="*/ 48 h 342"/>
                <a:gd name="T14" fmla="*/ 750 w 763"/>
                <a:gd name="T15" fmla="*/ 48 h 342"/>
                <a:gd name="T16" fmla="*/ 655 w 763"/>
                <a:gd name="T17" fmla="*/ 5 h 342"/>
                <a:gd name="T18" fmla="*/ 655 w 763"/>
                <a:gd name="T19" fmla="*/ 5 h 342"/>
                <a:gd name="T20" fmla="*/ 458 w 763"/>
                <a:gd name="T21" fmla="*/ 68 h 342"/>
                <a:gd name="T22" fmla="*/ 458 w 763"/>
                <a:gd name="T23" fmla="*/ 68 h 342"/>
                <a:gd name="T24" fmla="*/ 0 w 763"/>
                <a:gd name="T25" fmla="*/ 25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255"/>
                  </a:moveTo>
                  <a:lnTo>
                    <a:pt x="0" y="255"/>
                  </a:lnTo>
                  <a:cubicBezTo>
                    <a:pt x="130" y="291"/>
                    <a:pt x="255" y="341"/>
                    <a:pt x="389" y="319"/>
                  </a:cubicBezTo>
                  <a:lnTo>
                    <a:pt x="389" y="319"/>
                  </a:lnTo>
                  <a:cubicBezTo>
                    <a:pt x="522" y="296"/>
                    <a:pt x="648" y="256"/>
                    <a:pt x="730" y="139"/>
                  </a:cubicBezTo>
                  <a:lnTo>
                    <a:pt x="730" y="139"/>
                  </a:lnTo>
                  <a:cubicBezTo>
                    <a:pt x="747" y="114"/>
                    <a:pt x="762" y="65"/>
                    <a:pt x="750" y="48"/>
                  </a:cubicBezTo>
                  <a:lnTo>
                    <a:pt x="750" y="48"/>
                  </a:lnTo>
                  <a:cubicBezTo>
                    <a:pt x="732" y="23"/>
                    <a:pt x="685" y="0"/>
                    <a:pt x="655" y="5"/>
                  </a:cubicBezTo>
                  <a:lnTo>
                    <a:pt x="655" y="5"/>
                  </a:lnTo>
                  <a:cubicBezTo>
                    <a:pt x="588" y="16"/>
                    <a:pt x="517" y="35"/>
                    <a:pt x="458" y="68"/>
                  </a:cubicBezTo>
                  <a:lnTo>
                    <a:pt x="458" y="68"/>
                  </a:lnTo>
                  <a:cubicBezTo>
                    <a:pt x="313" y="151"/>
                    <a:pt x="176" y="246"/>
                    <a:pt x="0" y="2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9" name="Freeform 508">
              <a:extLst>
                <a:ext uri="{FF2B5EF4-FFF2-40B4-BE49-F238E27FC236}">
                  <a16:creationId xmlns:a16="http://schemas.microsoft.com/office/drawing/2014/main" id="{D6C844AB-E7B5-3B41-A141-D3F484B2C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513" y="5956300"/>
              <a:ext cx="274637" cy="330200"/>
            </a:xfrm>
            <a:custGeom>
              <a:avLst/>
              <a:gdLst>
                <a:gd name="T0" fmla="*/ 6 w 631"/>
                <a:gd name="T1" fmla="*/ 758 h 759"/>
                <a:gd name="T2" fmla="*/ 6 w 631"/>
                <a:gd name="T3" fmla="*/ 758 h 759"/>
                <a:gd name="T4" fmla="*/ 434 w 631"/>
                <a:gd name="T5" fmla="*/ 497 h 759"/>
                <a:gd name="T6" fmla="*/ 434 w 631"/>
                <a:gd name="T7" fmla="*/ 497 h 759"/>
                <a:gd name="T8" fmla="*/ 618 w 631"/>
                <a:gd name="T9" fmla="*/ 117 h 759"/>
                <a:gd name="T10" fmla="*/ 618 w 631"/>
                <a:gd name="T11" fmla="*/ 117 h 759"/>
                <a:gd name="T12" fmla="*/ 617 w 631"/>
                <a:gd name="T13" fmla="*/ 111 h 759"/>
                <a:gd name="T14" fmla="*/ 617 w 631"/>
                <a:gd name="T15" fmla="*/ 111 h 759"/>
                <a:gd name="T16" fmla="*/ 574 w 631"/>
                <a:gd name="T17" fmla="*/ 0 h 759"/>
                <a:gd name="T18" fmla="*/ 574 w 631"/>
                <a:gd name="T19" fmla="*/ 0 h 759"/>
                <a:gd name="T20" fmla="*/ 462 w 631"/>
                <a:gd name="T21" fmla="*/ 73 h 759"/>
                <a:gd name="T22" fmla="*/ 462 w 631"/>
                <a:gd name="T23" fmla="*/ 73 h 759"/>
                <a:gd name="T24" fmla="*/ 402 w 631"/>
                <a:gd name="T25" fmla="*/ 208 h 759"/>
                <a:gd name="T26" fmla="*/ 402 w 631"/>
                <a:gd name="T27" fmla="*/ 208 h 759"/>
                <a:gd name="T28" fmla="*/ 128 w 631"/>
                <a:gd name="T29" fmla="*/ 626 h 759"/>
                <a:gd name="T30" fmla="*/ 128 w 631"/>
                <a:gd name="T31" fmla="*/ 626 h 759"/>
                <a:gd name="T32" fmla="*/ 0 w 631"/>
                <a:gd name="T33" fmla="*/ 743 h 759"/>
                <a:gd name="T34" fmla="*/ 0 w 631"/>
                <a:gd name="T35" fmla="*/ 743 h 759"/>
                <a:gd name="T36" fmla="*/ 6 w 631"/>
                <a:gd name="T37" fmla="*/ 758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9">
                  <a:moveTo>
                    <a:pt x="6" y="758"/>
                  </a:moveTo>
                  <a:lnTo>
                    <a:pt x="6" y="758"/>
                  </a:lnTo>
                  <a:cubicBezTo>
                    <a:pt x="150" y="672"/>
                    <a:pt x="304" y="600"/>
                    <a:pt x="434" y="497"/>
                  </a:cubicBezTo>
                  <a:lnTo>
                    <a:pt x="434" y="497"/>
                  </a:lnTo>
                  <a:cubicBezTo>
                    <a:pt x="549" y="407"/>
                    <a:pt x="630" y="279"/>
                    <a:pt x="618" y="117"/>
                  </a:cubicBezTo>
                  <a:lnTo>
                    <a:pt x="618" y="117"/>
                  </a:lnTo>
                  <a:cubicBezTo>
                    <a:pt x="618" y="115"/>
                    <a:pt x="619" y="113"/>
                    <a:pt x="617" y="111"/>
                  </a:cubicBezTo>
                  <a:lnTo>
                    <a:pt x="617" y="111"/>
                  </a:lnTo>
                  <a:cubicBezTo>
                    <a:pt x="603" y="74"/>
                    <a:pt x="588" y="37"/>
                    <a:pt x="574" y="0"/>
                  </a:cubicBezTo>
                  <a:lnTo>
                    <a:pt x="574" y="0"/>
                  </a:lnTo>
                  <a:cubicBezTo>
                    <a:pt x="535" y="24"/>
                    <a:pt x="489" y="40"/>
                    <a:pt x="462" y="73"/>
                  </a:cubicBezTo>
                  <a:lnTo>
                    <a:pt x="462" y="73"/>
                  </a:lnTo>
                  <a:cubicBezTo>
                    <a:pt x="433" y="110"/>
                    <a:pt x="415" y="161"/>
                    <a:pt x="402" y="208"/>
                  </a:cubicBezTo>
                  <a:lnTo>
                    <a:pt x="402" y="208"/>
                  </a:lnTo>
                  <a:cubicBezTo>
                    <a:pt x="355" y="377"/>
                    <a:pt x="276" y="523"/>
                    <a:pt x="128" y="626"/>
                  </a:cubicBezTo>
                  <a:lnTo>
                    <a:pt x="128" y="626"/>
                  </a:lnTo>
                  <a:cubicBezTo>
                    <a:pt x="81" y="658"/>
                    <a:pt x="42" y="703"/>
                    <a:pt x="0" y="743"/>
                  </a:cubicBezTo>
                  <a:lnTo>
                    <a:pt x="0" y="743"/>
                  </a:lnTo>
                  <a:cubicBezTo>
                    <a:pt x="2" y="748"/>
                    <a:pt x="4" y="753"/>
                    <a:pt x="6" y="7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0" name="Freeform 514">
              <a:extLst>
                <a:ext uri="{FF2B5EF4-FFF2-40B4-BE49-F238E27FC236}">
                  <a16:creationId xmlns:a16="http://schemas.microsoft.com/office/drawing/2014/main" id="{944F74EE-0D50-8244-9AC9-24BDA9047E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838" y="5891213"/>
              <a:ext cx="195262" cy="315912"/>
            </a:xfrm>
            <a:custGeom>
              <a:avLst/>
              <a:gdLst>
                <a:gd name="T0" fmla="*/ 446 w 447"/>
                <a:gd name="T1" fmla="*/ 710 h 723"/>
                <a:gd name="T2" fmla="*/ 446 w 447"/>
                <a:gd name="T3" fmla="*/ 710 h 723"/>
                <a:gd name="T4" fmla="*/ 264 w 447"/>
                <a:gd name="T5" fmla="*/ 317 h 723"/>
                <a:gd name="T6" fmla="*/ 264 w 447"/>
                <a:gd name="T7" fmla="*/ 317 h 723"/>
                <a:gd name="T8" fmla="*/ 157 w 447"/>
                <a:gd name="T9" fmla="*/ 54 h 723"/>
                <a:gd name="T10" fmla="*/ 157 w 447"/>
                <a:gd name="T11" fmla="*/ 54 h 723"/>
                <a:gd name="T12" fmla="*/ 117 w 447"/>
                <a:gd name="T13" fmla="*/ 19 h 723"/>
                <a:gd name="T14" fmla="*/ 117 w 447"/>
                <a:gd name="T15" fmla="*/ 19 h 723"/>
                <a:gd name="T16" fmla="*/ 23 w 447"/>
                <a:gd name="T17" fmla="*/ 9 h 723"/>
                <a:gd name="T18" fmla="*/ 23 w 447"/>
                <a:gd name="T19" fmla="*/ 9 h 723"/>
                <a:gd name="T20" fmla="*/ 8 w 447"/>
                <a:gd name="T21" fmla="*/ 89 h 723"/>
                <a:gd name="T22" fmla="*/ 8 w 447"/>
                <a:gd name="T23" fmla="*/ 89 h 723"/>
                <a:gd name="T24" fmla="*/ 361 w 447"/>
                <a:gd name="T25" fmla="*/ 676 h 723"/>
                <a:gd name="T26" fmla="*/ 361 w 447"/>
                <a:gd name="T27" fmla="*/ 676 h 723"/>
                <a:gd name="T28" fmla="*/ 436 w 447"/>
                <a:gd name="T29" fmla="*/ 722 h 723"/>
                <a:gd name="T30" fmla="*/ 436 w 447"/>
                <a:gd name="T31" fmla="*/ 722 h 723"/>
                <a:gd name="T32" fmla="*/ 446 w 447"/>
                <a:gd name="T33" fmla="*/ 71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710"/>
                  </a:moveTo>
                  <a:lnTo>
                    <a:pt x="446" y="710"/>
                  </a:lnTo>
                  <a:cubicBezTo>
                    <a:pt x="312" y="611"/>
                    <a:pt x="290" y="464"/>
                    <a:pt x="264" y="317"/>
                  </a:cubicBezTo>
                  <a:lnTo>
                    <a:pt x="264" y="317"/>
                  </a:lnTo>
                  <a:cubicBezTo>
                    <a:pt x="248" y="222"/>
                    <a:pt x="227" y="128"/>
                    <a:pt x="157" y="54"/>
                  </a:cubicBezTo>
                  <a:lnTo>
                    <a:pt x="157" y="54"/>
                  </a:lnTo>
                  <a:cubicBezTo>
                    <a:pt x="144" y="41"/>
                    <a:pt x="132" y="23"/>
                    <a:pt x="117" y="19"/>
                  </a:cubicBezTo>
                  <a:lnTo>
                    <a:pt x="117" y="19"/>
                  </a:lnTo>
                  <a:cubicBezTo>
                    <a:pt x="86" y="11"/>
                    <a:pt x="50" y="0"/>
                    <a:pt x="23" y="9"/>
                  </a:cubicBezTo>
                  <a:lnTo>
                    <a:pt x="23" y="9"/>
                  </a:lnTo>
                  <a:cubicBezTo>
                    <a:pt x="10" y="14"/>
                    <a:pt x="0" y="64"/>
                    <a:pt x="8" y="89"/>
                  </a:cubicBezTo>
                  <a:lnTo>
                    <a:pt x="8" y="89"/>
                  </a:lnTo>
                  <a:cubicBezTo>
                    <a:pt x="70" y="317"/>
                    <a:pt x="180" y="519"/>
                    <a:pt x="361" y="676"/>
                  </a:cubicBezTo>
                  <a:lnTo>
                    <a:pt x="361" y="676"/>
                  </a:lnTo>
                  <a:cubicBezTo>
                    <a:pt x="382" y="695"/>
                    <a:pt x="411" y="707"/>
                    <a:pt x="436" y="722"/>
                  </a:cubicBezTo>
                  <a:lnTo>
                    <a:pt x="436" y="722"/>
                  </a:lnTo>
                  <a:cubicBezTo>
                    <a:pt x="439" y="718"/>
                    <a:pt x="442" y="714"/>
                    <a:pt x="446" y="71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1" name="Freeform 521">
              <a:extLst>
                <a:ext uri="{FF2B5EF4-FFF2-40B4-BE49-F238E27FC236}">
                  <a16:creationId xmlns:a16="http://schemas.microsoft.com/office/drawing/2014/main" id="{97A8D2C2-735A-6F4E-9932-2C8868EB2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6013" y="6105525"/>
              <a:ext cx="182562" cy="150813"/>
            </a:xfrm>
            <a:custGeom>
              <a:avLst/>
              <a:gdLst>
                <a:gd name="T0" fmla="*/ 0 w 419"/>
                <a:gd name="T1" fmla="*/ 30 h 347"/>
                <a:gd name="T2" fmla="*/ 0 w 419"/>
                <a:gd name="T3" fmla="*/ 30 h 347"/>
                <a:gd name="T4" fmla="*/ 418 w 419"/>
                <a:gd name="T5" fmla="*/ 314 h 347"/>
                <a:gd name="T6" fmla="*/ 418 w 419"/>
                <a:gd name="T7" fmla="*/ 314 h 347"/>
                <a:gd name="T8" fmla="*/ 229 w 419"/>
                <a:gd name="T9" fmla="*/ 114 h 347"/>
                <a:gd name="T10" fmla="*/ 229 w 419"/>
                <a:gd name="T11" fmla="*/ 114 h 347"/>
                <a:gd name="T12" fmla="*/ 0 w 419"/>
                <a:gd name="T13" fmla="*/ 3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0"/>
                  </a:moveTo>
                  <a:lnTo>
                    <a:pt x="0" y="30"/>
                  </a:lnTo>
                  <a:cubicBezTo>
                    <a:pt x="43" y="200"/>
                    <a:pt x="262" y="346"/>
                    <a:pt x="418" y="314"/>
                  </a:cubicBezTo>
                  <a:lnTo>
                    <a:pt x="418" y="314"/>
                  </a:lnTo>
                  <a:cubicBezTo>
                    <a:pt x="357" y="250"/>
                    <a:pt x="291" y="183"/>
                    <a:pt x="229" y="114"/>
                  </a:cubicBezTo>
                  <a:lnTo>
                    <a:pt x="229" y="114"/>
                  </a:lnTo>
                  <a:cubicBezTo>
                    <a:pt x="149" y="27"/>
                    <a:pt x="78" y="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2" name="Freeform 524">
              <a:extLst>
                <a:ext uri="{FF2B5EF4-FFF2-40B4-BE49-F238E27FC236}">
                  <a16:creationId xmlns:a16="http://schemas.microsoft.com/office/drawing/2014/main" id="{0DB14D66-8424-AA4A-A27C-DE39CAB55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1125" y="5975350"/>
              <a:ext cx="84138" cy="198438"/>
            </a:xfrm>
            <a:custGeom>
              <a:avLst/>
              <a:gdLst>
                <a:gd name="T0" fmla="*/ 17 w 195"/>
                <a:gd name="T1" fmla="*/ 455 h 456"/>
                <a:gd name="T2" fmla="*/ 17 w 195"/>
                <a:gd name="T3" fmla="*/ 455 h 456"/>
                <a:gd name="T4" fmla="*/ 189 w 195"/>
                <a:gd name="T5" fmla="*/ 113 h 456"/>
                <a:gd name="T6" fmla="*/ 189 w 195"/>
                <a:gd name="T7" fmla="*/ 113 h 456"/>
                <a:gd name="T8" fmla="*/ 182 w 195"/>
                <a:gd name="T9" fmla="*/ 39 h 456"/>
                <a:gd name="T10" fmla="*/ 182 w 195"/>
                <a:gd name="T11" fmla="*/ 39 h 456"/>
                <a:gd name="T12" fmla="*/ 126 w 195"/>
                <a:gd name="T13" fmla="*/ 1 h 456"/>
                <a:gd name="T14" fmla="*/ 126 w 195"/>
                <a:gd name="T15" fmla="*/ 1 h 456"/>
                <a:gd name="T16" fmla="*/ 86 w 195"/>
                <a:gd name="T17" fmla="*/ 45 h 456"/>
                <a:gd name="T18" fmla="*/ 86 w 195"/>
                <a:gd name="T19" fmla="*/ 45 h 456"/>
                <a:gd name="T20" fmla="*/ 0 w 195"/>
                <a:gd name="T21" fmla="*/ 448 h 456"/>
                <a:gd name="T22" fmla="*/ 0 w 195"/>
                <a:gd name="T23" fmla="*/ 448 h 456"/>
                <a:gd name="T24" fmla="*/ 17 w 195"/>
                <a:gd name="T25" fmla="*/ 45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6">
                  <a:moveTo>
                    <a:pt x="17" y="455"/>
                  </a:moveTo>
                  <a:lnTo>
                    <a:pt x="17" y="455"/>
                  </a:lnTo>
                  <a:cubicBezTo>
                    <a:pt x="86" y="347"/>
                    <a:pt x="165" y="243"/>
                    <a:pt x="189" y="113"/>
                  </a:cubicBezTo>
                  <a:lnTo>
                    <a:pt x="189" y="113"/>
                  </a:lnTo>
                  <a:cubicBezTo>
                    <a:pt x="194" y="90"/>
                    <a:pt x="193" y="60"/>
                    <a:pt x="182" y="39"/>
                  </a:cubicBezTo>
                  <a:lnTo>
                    <a:pt x="182" y="39"/>
                  </a:lnTo>
                  <a:cubicBezTo>
                    <a:pt x="172" y="21"/>
                    <a:pt x="146" y="3"/>
                    <a:pt x="126" y="1"/>
                  </a:cubicBezTo>
                  <a:lnTo>
                    <a:pt x="126" y="1"/>
                  </a:lnTo>
                  <a:cubicBezTo>
                    <a:pt x="114" y="0"/>
                    <a:pt x="90" y="27"/>
                    <a:pt x="86" y="45"/>
                  </a:cubicBezTo>
                  <a:lnTo>
                    <a:pt x="86" y="45"/>
                  </a:lnTo>
                  <a:cubicBezTo>
                    <a:pt x="55" y="179"/>
                    <a:pt x="28" y="313"/>
                    <a:pt x="0" y="448"/>
                  </a:cubicBezTo>
                  <a:lnTo>
                    <a:pt x="0" y="448"/>
                  </a:lnTo>
                  <a:cubicBezTo>
                    <a:pt x="5" y="450"/>
                    <a:pt x="11" y="452"/>
                    <a:pt x="17" y="4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3" name="Freeform 529">
              <a:extLst>
                <a:ext uri="{FF2B5EF4-FFF2-40B4-BE49-F238E27FC236}">
                  <a16:creationId xmlns:a16="http://schemas.microsoft.com/office/drawing/2014/main" id="{626E79EC-4CA0-4F48-BCFE-2799E15A5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825" y="6035675"/>
              <a:ext cx="112713" cy="163513"/>
            </a:xfrm>
            <a:custGeom>
              <a:avLst/>
              <a:gdLst>
                <a:gd name="T0" fmla="*/ 0 w 260"/>
                <a:gd name="T1" fmla="*/ 376 h 377"/>
                <a:gd name="T2" fmla="*/ 0 w 260"/>
                <a:gd name="T3" fmla="*/ 376 h 377"/>
                <a:gd name="T4" fmla="*/ 254 w 260"/>
                <a:gd name="T5" fmla="*/ 53 h 377"/>
                <a:gd name="T6" fmla="*/ 254 w 260"/>
                <a:gd name="T7" fmla="*/ 53 h 377"/>
                <a:gd name="T8" fmla="*/ 244 w 260"/>
                <a:gd name="T9" fmla="*/ 0 h 377"/>
                <a:gd name="T10" fmla="*/ 244 w 260"/>
                <a:gd name="T11" fmla="*/ 0 h 377"/>
                <a:gd name="T12" fmla="*/ 193 w 260"/>
                <a:gd name="T13" fmla="*/ 15 h 377"/>
                <a:gd name="T14" fmla="*/ 193 w 260"/>
                <a:gd name="T15" fmla="*/ 15 h 377"/>
                <a:gd name="T16" fmla="*/ 154 w 260"/>
                <a:gd name="T17" fmla="*/ 59 h 377"/>
                <a:gd name="T18" fmla="*/ 154 w 260"/>
                <a:gd name="T19" fmla="*/ 59 h 377"/>
                <a:gd name="T20" fmla="*/ 0 w 260"/>
                <a:gd name="T21" fmla="*/ 37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7">
                  <a:moveTo>
                    <a:pt x="0" y="376"/>
                  </a:moveTo>
                  <a:lnTo>
                    <a:pt x="0" y="376"/>
                  </a:lnTo>
                  <a:cubicBezTo>
                    <a:pt x="85" y="269"/>
                    <a:pt x="203" y="188"/>
                    <a:pt x="254" y="53"/>
                  </a:cubicBezTo>
                  <a:lnTo>
                    <a:pt x="254" y="53"/>
                  </a:lnTo>
                  <a:cubicBezTo>
                    <a:pt x="259" y="39"/>
                    <a:pt x="248" y="18"/>
                    <a:pt x="244" y="0"/>
                  </a:cubicBezTo>
                  <a:lnTo>
                    <a:pt x="244" y="0"/>
                  </a:lnTo>
                  <a:cubicBezTo>
                    <a:pt x="227" y="5"/>
                    <a:pt x="207" y="5"/>
                    <a:pt x="193" y="15"/>
                  </a:cubicBezTo>
                  <a:lnTo>
                    <a:pt x="193" y="15"/>
                  </a:lnTo>
                  <a:cubicBezTo>
                    <a:pt x="177" y="25"/>
                    <a:pt x="162" y="42"/>
                    <a:pt x="154" y="59"/>
                  </a:cubicBezTo>
                  <a:lnTo>
                    <a:pt x="154" y="59"/>
                  </a:lnTo>
                  <a:cubicBezTo>
                    <a:pt x="102" y="164"/>
                    <a:pt x="51" y="270"/>
                    <a:pt x="0" y="37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4" name="Freeform 530">
              <a:extLst>
                <a:ext uri="{FF2B5EF4-FFF2-40B4-BE49-F238E27FC236}">
                  <a16:creationId xmlns:a16="http://schemas.microsoft.com/office/drawing/2014/main" id="{8FB5469E-A1AD-5F40-8982-2E77F3104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5997575"/>
              <a:ext cx="60325" cy="177800"/>
            </a:xfrm>
            <a:custGeom>
              <a:avLst/>
              <a:gdLst>
                <a:gd name="T0" fmla="*/ 44 w 135"/>
                <a:gd name="T1" fmla="*/ 408 h 409"/>
                <a:gd name="T2" fmla="*/ 44 w 135"/>
                <a:gd name="T3" fmla="*/ 408 h 409"/>
                <a:gd name="T4" fmla="*/ 67 w 135"/>
                <a:gd name="T5" fmla="*/ 7 h 409"/>
                <a:gd name="T6" fmla="*/ 67 w 135"/>
                <a:gd name="T7" fmla="*/ 7 h 409"/>
                <a:gd name="T8" fmla="*/ 42 w 135"/>
                <a:gd name="T9" fmla="*/ 0 h 409"/>
                <a:gd name="T10" fmla="*/ 42 w 135"/>
                <a:gd name="T11" fmla="*/ 0 h 409"/>
                <a:gd name="T12" fmla="*/ 2 w 135"/>
                <a:gd name="T13" fmla="*/ 85 h 409"/>
                <a:gd name="T14" fmla="*/ 2 w 135"/>
                <a:gd name="T15" fmla="*/ 85 h 409"/>
                <a:gd name="T16" fmla="*/ 26 w 135"/>
                <a:gd name="T17" fmla="*/ 408 h 409"/>
                <a:gd name="T18" fmla="*/ 26 w 135"/>
                <a:gd name="T19" fmla="*/ 408 h 409"/>
                <a:gd name="T20" fmla="*/ 44 w 135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408"/>
                  </a:moveTo>
                  <a:lnTo>
                    <a:pt x="44" y="408"/>
                  </a:lnTo>
                  <a:cubicBezTo>
                    <a:pt x="42" y="274"/>
                    <a:pt x="134" y="144"/>
                    <a:pt x="67" y="7"/>
                  </a:cubicBezTo>
                  <a:lnTo>
                    <a:pt x="67" y="7"/>
                  </a:lnTo>
                  <a:cubicBezTo>
                    <a:pt x="58" y="5"/>
                    <a:pt x="50" y="3"/>
                    <a:pt x="42" y="0"/>
                  </a:cubicBezTo>
                  <a:lnTo>
                    <a:pt x="42" y="0"/>
                  </a:lnTo>
                  <a:cubicBezTo>
                    <a:pt x="28" y="28"/>
                    <a:pt x="0" y="57"/>
                    <a:pt x="2" y="85"/>
                  </a:cubicBezTo>
                  <a:lnTo>
                    <a:pt x="2" y="85"/>
                  </a:lnTo>
                  <a:cubicBezTo>
                    <a:pt x="4" y="193"/>
                    <a:pt x="17" y="301"/>
                    <a:pt x="26" y="408"/>
                  </a:cubicBezTo>
                  <a:lnTo>
                    <a:pt x="26" y="408"/>
                  </a:lnTo>
                  <a:cubicBezTo>
                    <a:pt x="32" y="408"/>
                    <a:pt x="38" y="408"/>
                    <a:pt x="44" y="4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45" name="Freeform 539">
              <a:extLst>
                <a:ext uri="{FF2B5EF4-FFF2-40B4-BE49-F238E27FC236}">
                  <a16:creationId xmlns:a16="http://schemas.microsoft.com/office/drawing/2014/main" id="{B7ED4451-1BBD-E744-B9D9-28025455E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6226175"/>
              <a:ext cx="42863" cy="44450"/>
            </a:xfrm>
            <a:custGeom>
              <a:avLst/>
              <a:gdLst>
                <a:gd name="T0" fmla="*/ 78 w 99"/>
                <a:gd name="T1" fmla="*/ 0 h 103"/>
                <a:gd name="T2" fmla="*/ 78 w 99"/>
                <a:gd name="T3" fmla="*/ 0 h 103"/>
                <a:gd name="T4" fmla="*/ 0 w 99"/>
                <a:gd name="T5" fmla="*/ 23 h 103"/>
                <a:gd name="T6" fmla="*/ 0 w 99"/>
                <a:gd name="T7" fmla="*/ 23 h 103"/>
                <a:gd name="T8" fmla="*/ 24 w 99"/>
                <a:gd name="T9" fmla="*/ 92 h 103"/>
                <a:gd name="T10" fmla="*/ 24 w 99"/>
                <a:gd name="T11" fmla="*/ 92 h 103"/>
                <a:gd name="T12" fmla="*/ 88 w 99"/>
                <a:gd name="T13" fmla="*/ 81 h 103"/>
                <a:gd name="T14" fmla="*/ 88 w 99"/>
                <a:gd name="T15" fmla="*/ 81 h 103"/>
                <a:gd name="T16" fmla="*/ 78 w 99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0"/>
                  </a:moveTo>
                  <a:lnTo>
                    <a:pt x="78" y="0"/>
                  </a:lnTo>
                  <a:cubicBezTo>
                    <a:pt x="43" y="11"/>
                    <a:pt x="21" y="17"/>
                    <a:pt x="0" y="23"/>
                  </a:cubicBezTo>
                  <a:lnTo>
                    <a:pt x="0" y="23"/>
                  </a:lnTo>
                  <a:cubicBezTo>
                    <a:pt x="7" y="47"/>
                    <a:pt x="8" y="79"/>
                    <a:pt x="24" y="92"/>
                  </a:cubicBezTo>
                  <a:lnTo>
                    <a:pt x="24" y="92"/>
                  </a:lnTo>
                  <a:cubicBezTo>
                    <a:pt x="37" y="102"/>
                    <a:pt x="76" y="95"/>
                    <a:pt x="88" y="81"/>
                  </a:cubicBezTo>
                  <a:lnTo>
                    <a:pt x="88" y="81"/>
                  </a:lnTo>
                  <a:cubicBezTo>
                    <a:pt x="98" y="69"/>
                    <a:pt x="84" y="38"/>
                    <a:pt x="7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400818"/>
      </p:ext>
    </p:extLst>
  </p:cSld>
  <p:clrMapOvr>
    <a:masterClrMapping/>
  </p:clrMapOvr>
  <p:transition advClick="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01633" y="2477526"/>
            <a:ext cx="9188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This presentation uses the following typographies and colors: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30041" y="4507171"/>
            <a:ext cx="1962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latin typeface="Noto Serif Light" panose="02020402060505020204" pitchFamily="18" charset="0"/>
                <a:ea typeface="Nunito Bold" charset="0"/>
                <a:cs typeface="Arima Madurai Medium" pitchFamily="2" charset="77"/>
              </a:rPr>
              <a:t>Colors used:</a:t>
            </a:r>
          </a:p>
        </p:txBody>
      </p:sp>
      <p:sp>
        <p:nvSpPr>
          <p:cNvPr id="2" name="Rectangle 1"/>
          <p:cNvSpPr/>
          <p:nvPr/>
        </p:nvSpPr>
        <p:spPr>
          <a:xfrm>
            <a:off x="6860568" y="5064353"/>
            <a:ext cx="434897" cy="457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67026" y="5064353"/>
            <a:ext cx="434897" cy="457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20256" y="5064353"/>
            <a:ext cx="434897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273485" y="5064353"/>
            <a:ext cx="434897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13797" y="5064353"/>
            <a:ext cx="434897" cy="457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88043" y="3333541"/>
            <a:ext cx="66159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2000">
                <a:latin typeface="Oswald Medium" panose="02000603000000000000" pitchFamily="2" charset="77"/>
                <a:ea typeface="Nunito Bold" charset="0"/>
                <a:cs typeface="Mukta Medium" panose="020B0000000000000000" pitchFamily="34" charset="77"/>
              </a:defRPr>
            </a:lvl1pPr>
          </a:lstStyle>
          <a:p>
            <a:r>
              <a:rPr lang="en-US" sz="2400" dirty="0">
                <a:latin typeface="Noto Serif Light" panose="02020402060505020204" pitchFamily="18" charset="0"/>
                <a:cs typeface="Arima Madurai Medium" pitchFamily="2" charset="77"/>
              </a:rPr>
              <a:t>Free Fonts used:</a:t>
            </a:r>
          </a:p>
          <a:p>
            <a:r>
              <a:rPr lang="en-US" sz="2400" dirty="0">
                <a:latin typeface="Noto Serif Light" panose="02020402060505020204" pitchFamily="18" charset="0"/>
                <a:cs typeface="Arima Madurai Light" pitchFamily="2" charset="77"/>
              </a:rPr>
              <a:t>https://www.fontsquirrel.com/fonts/</a:t>
            </a:r>
            <a:r>
              <a:rPr lang="en-US" sz="2400" dirty="0" err="1">
                <a:latin typeface="Noto Serif Light" panose="02020402060505020204" pitchFamily="18" charset="0"/>
                <a:cs typeface="Arima Madurai Light" pitchFamily="2" charset="77"/>
              </a:rPr>
              <a:t>noto</a:t>
            </a:r>
            <a:r>
              <a:rPr lang="en-US" sz="2400" dirty="0">
                <a:latin typeface="Noto Serif Light" panose="02020402060505020204" pitchFamily="18" charset="0"/>
                <a:cs typeface="Arima Madurai Light" pitchFamily="2" charset="77"/>
              </a:rPr>
              <a:t>-serif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502993" y="1202571"/>
            <a:ext cx="5216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cs typeface="Mukta Medium" panose="020B0000000000000000" pitchFamily="34" charset="77"/>
              </a:rPr>
              <a:t>Presentation design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7B6EF8-399A-8A49-9043-77F6CCA62B0F}"/>
              </a:ext>
            </a:extLst>
          </p:cNvPr>
          <p:cNvSpPr/>
          <p:nvPr/>
        </p:nvSpPr>
        <p:spPr>
          <a:xfrm>
            <a:off x="7507338" y="5064353"/>
            <a:ext cx="434897" cy="4572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75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8865905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B9CD399F-23E0-3C4A-B871-1856D5AD4D60}"/>
              </a:ext>
            </a:extLst>
          </p:cNvPr>
          <p:cNvSpPr txBox="1"/>
          <p:nvPr/>
        </p:nvSpPr>
        <p:spPr>
          <a:xfrm>
            <a:off x="2278474" y="2938147"/>
            <a:ext cx="763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Build better presentations in less time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1823207" y="1638601"/>
            <a:ext cx="85455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accent2"/>
                </a:solidFill>
                <a:latin typeface="Noto Serif SemiBold" panose="02020600060500020200" pitchFamily="18" charset="0"/>
                <a:ea typeface="Nunito Bold" charset="0"/>
                <a:cs typeface="Arima Madurai Black" pitchFamily="2" charset="77"/>
              </a:rPr>
              <a:t>1. 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33288" y="337242"/>
            <a:ext cx="152542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600" dirty="0">
                <a:solidFill>
                  <a:schemeClr val="tx2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32207" y="1944870"/>
            <a:ext cx="101330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tx2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“A person who never made a mistake never tried anything new.”</a:t>
            </a:r>
          </a:p>
        </p:txBody>
      </p:sp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TextBox 58">
            <a:extLst>
              <a:ext uri="{FF2B5EF4-FFF2-40B4-BE49-F238E27FC236}">
                <a16:creationId xmlns:a16="http://schemas.microsoft.com/office/drawing/2014/main" id="{98CEB661-0986-574F-9D6B-99CF0FE09E75}"/>
              </a:ext>
            </a:extLst>
          </p:cNvPr>
          <p:cNvSpPr txBox="1"/>
          <p:nvPr/>
        </p:nvSpPr>
        <p:spPr>
          <a:xfrm>
            <a:off x="3146343" y="3247416"/>
            <a:ext cx="5362310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More about your project.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FE6CA15-9B0B-F642-942F-026A33A42767}"/>
              </a:ext>
            </a:extLst>
          </p:cNvPr>
          <p:cNvSpPr txBox="1"/>
          <p:nvPr/>
        </p:nvSpPr>
        <p:spPr>
          <a:xfrm>
            <a:off x="3148030" y="2064051"/>
            <a:ext cx="5927647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Write here a list of features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85A00EB-6E19-6B40-9784-DC91AD0ADC92}"/>
              </a:ext>
            </a:extLst>
          </p:cNvPr>
          <p:cNvSpPr txBox="1"/>
          <p:nvPr/>
        </p:nvSpPr>
        <p:spPr>
          <a:xfrm>
            <a:off x="3159540" y="2652142"/>
            <a:ext cx="5419708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Here you can write more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695325" y="4155386"/>
            <a:ext cx="10801350" cy="530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600"/>
              </a:lnSpc>
            </a:pPr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refer.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0C170A5-2BCC-1641-AC0F-97230E222901}"/>
              </a:ext>
            </a:extLst>
          </p:cNvPr>
          <p:cNvSpPr txBox="1"/>
          <p:nvPr/>
        </p:nvSpPr>
        <p:spPr>
          <a:xfrm>
            <a:off x="5888792" y="806750"/>
            <a:ext cx="56078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ea typeface="Nunito Bold" charset="0"/>
                <a:cs typeface="Mukta SemiBold" panose="020B0000000000000000" pitchFamily="34" charset="77"/>
              </a:rPr>
              <a:t>Your Slide Title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7663206-47EE-234B-811E-DD24CA270F47}"/>
              </a:ext>
            </a:extLst>
          </p:cNvPr>
          <p:cNvGrpSpPr/>
          <p:nvPr/>
        </p:nvGrpSpPr>
        <p:grpSpPr>
          <a:xfrm>
            <a:off x="2733646" y="2173857"/>
            <a:ext cx="305485" cy="322224"/>
            <a:chOff x="6192838" y="5703475"/>
            <a:chExt cx="615950" cy="649700"/>
          </a:xfrm>
          <a:solidFill>
            <a:schemeClr val="accent1"/>
          </a:solidFill>
        </p:grpSpPr>
        <p:sp>
          <p:nvSpPr>
            <p:cNvPr id="11" name="Freeform 497">
              <a:extLst>
                <a:ext uri="{FF2B5EF4-FFF2-40B4-BE49-F238E27FC236}">
                  <a16:creationId xmlns:a16="http://schemas.microsoft.com/office/drawing/2014/main" id="{F3EA4E0C-26B5-1C42-8A77-EF53144185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364" y="5703475"/>
              <a:ext cx="389761" cy="541484"/>
            </a:xfrm>
            <a:custGeom>
              <a:avLst/>
              <a:gdLst>
                <a:gd name="T0" fmla="*/ 86285944 w 896"/>
                <a:gd name="T1" fmla="*/ 235467642 h 1244"/>
                <a:gd name="T2" fmla="*/ 86285944 w 896"/>
                <a:gd name="T3" fmla="*/ 235467642 h 1244"/>
                <a:gd name="T4" fmla="*/ 151946850 w 896"/>
                <a:gd name="T5" fmla="*/ 172575295 h 1244"/>
                <a:gd name="T6" fmla="*/ 151946850 w 896"/>
                <a:gd name="T7" fmla="*/ 172575295 h 1244"/>
                <a:gd name="T8" fmla="*/ 139458032 w 896"/>
                <a:gd name="T9" fmla="*/ 46790601 h 1244"/>
                <a:gd name="T10" fmla="*/ 139458032 w 896"/>
                <a:gd name="T11" fmla="*/ 46790601 h 1244"/>
                <a:gd name="T12" fmla="*/ 27248330 w 896"/>
                <a:gd name="T13" fmla="*/ 49063430 h 1244"/>
                <a:gd name="T14" fmla="*/ 27248330 w 896"/>
                <a:gd name="T15" fmla="*/ 49063430 h 1244"/>
                <a:gd name="T16" fmla="*/ 39547924 w 896"/>
                <a:gd name="T17" fmla="*/ 212546102 h 1244"/>
                <a:gd name="T18" fmla="*/ 39547924 w 896"/>
                <a:gd name="T19" fmla="*/ 212546102 h 1244"/>
                <a:gd name="T20" fmla="*/ 49198374 w 896"/>
                <a:gd name="T21" fmla="*/ 221449395 h 1244"/>
                <a:gd name="T22" fmla="*/ 49198374 w 896"/>
                <a:gd name="T23" fmla="*/ 221449395 h 1244"/>
                <a:gd name="T24" fmla="*/ 39737148 w 896"/>
                <a:gd name="T25" fmla="*/ 174090805 h 1244"/>
                <a:gd name="T26" fmla="*/ 39737148 w 896"/>
                <a:gd name="T27" fmla="*/ 174090805 h 1244"/>
                <a:gd name="T28" fmla="*/ 88556638 w 896"/>
                <a:gd name="T29" fmla="*/ 102105399 h 1244"/>
                <a:gd name="T30" fmla="*/ 88556638 w 896"/>
                <a:gd name="T31" fmla="*/ 102105399 h 1244"/>
                <a:gd name="T32" fmla="*/ 133970521 w 896"/>
                <a:gd name="T33" fmla="*/ 143402386 h 1244"/>
                <a:gd name="T34" fmla="*/ 133970521 w 896"/>
                <a:gd name="T35" fmla="*/ 143402386 h 1244"/>
                <a:gd name="T36" fmla="*/ 115994192 w 896"/>
                <a:gd name="T37" fmla="*/ 191897391 h 1244"/>
                <a:gd name="T38" fmla="*/ 115994192 w 896"/>
                <a:gd name="T39" fmla="*/ 191897391 h 1244"/>
                <a:gd name="T40" fmla="*/ 86285944 w 896"/>
                <a:gd name="T41" fmla="*/ 235467642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1243"/>
                  </a:moveTo>
                  <a:lnTo>
                    <a:pt x="456" y="1243"/>
                  </a:lnTo>
                  <a:cubicBezTo>
                    <a:pt x="638" y="1187"/>
                    <a:pt x="741" y="1066"/>
                    <a:pt x="803" y="911"/>
                  </a:cubicBezTo>
                  <a:cubicBezTo>
                    <a:pt x="895" y="680"/>
                    <a:pt x="878" y="455"/>
                    <a:pt x="737" y="247"/>
                  </a:cubicBezTo>
                  <a:cubicBezTo>
                    <a:pt x="572" y="0"/>
                    <a:pt x="301" y="7"/>
                    <a:pt x="144" y="259"/>
                  </a:cubicBezTo>
                  <a:cubicBezTo>
                    <a:pt x="0" y="491"/>
                    <a:pt x="31" y="914"/>
                    <a:pt x="209" y="1122"/>
                  </a:cubicBezTo>
                  <a:cubicBezTo>
                    <a:pt x="223" y="1137"/>
                    <a:pt x="240" y="1150"/>
                    <a:pt x="260" y="1169"/>
                  </a:cubicBezTo>
                  <a:cubicBezTo>
                    <a:pt x="242" y="1079"/>
                    <a:pt x="222" y="1000"/>
                    <a:pt x="210" y="919"/>
                  </a:cubicBezTo>
                  <a:cubicBezTo>
                    <a:pt x="187" y="761"/>
                    <a:pt x="313" y="578"/>
                    <a:pt x="468" y="539"/>
                  </a:cubicBezTo>
                  <a:cubicBezTo>
                    <a:pt x="607" y="504"/>
                    <a:pt x="713" y="599"/>
                    <a:pt x="708" y="757"/>
                  </a:cubicBezTo>
                  <a:cubicBezTo>
                    <a:pt x="705" y="853"/>
                    <a:pt x="663" y="935"/>
                    <a:pt x="613" y="1013"/>
                  </a:cubicBezTo>
                  <a:cubicBezTo>
                    <a:pt x="566" y="1088"/>
                    <a:pt x="514" y="1159"/>
                    <a:pt x="456" y="1243"/>
                  </a:cubicBezTo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12" name="Freeform 506">
              <a:extLst>
                <a:ext uri="{FF2B5EF4-FFF2-40B4-BE49-F238E27FC236}">
                  <a16:creationId xmlns:a16="http://schemas.microsoft.com/office/drawing/2014/main" id="{4D84E210-C73B-FC4C-ABA4-883FF1DF7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413" y="6202363"/>
              <a:ext cx="333375" cy="150812"/>
            </a:xfrm>
            <a:custGeom>
              <a:avLst/>
              <a:gdLst>
                <a:gd name="T0" fmla="*/ 0 w 763"/>
                <a:gd name="T1" fmla="*/ 255 h 342"/>
                <a:gd name="T2" fmla="*/ 0 w 763"/>
                <a:gd name="T3" fmla="*/ 255 h 342"/>
                <a:gd name="T4" fmla="*/ 389 w 763"/>
                <a:gd name="T5" fmla="*/ 319 h 342"/>
                <a:gd name="T6" fmla="*/ 389 w 763"/>
                <a:gd name="T7" fmla="*/ 319 h 342"/>
                <a:gd name="T8" fmla="*/ 730 w 763"/>
                <a:gd name="T9" fmla="*/ 139 h 342"/>
                <a:gd name="T10" fmla="*/ 730 w 763"/>
                <a:gd name="T11" fmla="*/ 139 h 342"/>
                <a:gd name="T12" fmla="*/ 750 w 763"/>
                <a:gd name="T13" fmla="*/ 48 h 342"/>
                <a:gd name="T14" fmla="*/ 750 w 763"/>
                <a:gd name="T15" fmla="*/ 48 h 342"/>
                <a:gd name="T16" fmla="*/ 655 w 763"/>
                <a:gd name="T17" fmla="*/ 5 h 342"/>
                <a:gd name="T18" fmla="*/ 655 w 763"/>
                <a:gd name="T19" fmla="*/ 5 h 342"/>
                <a:gd name="T20" fmla="*/ 458 w 763"/>
                <a:gd name="T21" fmla="*/ 68 h 342"/>
                <a:gd name="T22" fmla="*/ 458 w 763"/>
                <a:gd name="T23" fmla="*/ 68 h 342"/>
                <a:gd name="T24" fmla="*/ 0 w 763"/>
                <a:gd name="T25" fmla="*/ 25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255"/>
                  </a:moveTo>
                  <a:lnTo>
                    <a:pt x="0" y="255"/>
                  </a:lnTo>
                  <a:cubicBezTo>
                    <a:pt x="130" y="291"/>
                    <a:pt x="255" y="341"/>
                    <a:pt x="389" y="319"/>
                  </a:cubicBezTo>
                  <a:lnTo>
                    <a:pt x="389" y="319"/>
                  </a:lnTo>
                  <a:cubicBezTo>
                    <a:pt x="522" y="296"/>
                    <a:pt x="648" y="256"/>
                    <a:pt x="730" y="139"/>
                  </a:cubicBezTo>
                  <a:lnTo>
                    <a:pt x="730" y="139"/>
                  </a:lnTo>
                  <a:cubicBezTo>
                    <a:pt x="747" y="114"/>
                    <a:pt x="762" y="65"/>
                    <a:pt x="750" y="48"/>
                  </a:cubicBezTo>
                  <a:lnTo>
                    <a:pt x="750" y="48"/>
                  </a:lnTo>
                  <a:cubicBezTo>
                    <a:pt x="732" y="23"/>
                    <a:pt x="685" y="0"/>
                    <a:pt x="655" y="5"/>
                  </a:cubicBezTo>
                  <a:lnTo>
                    <a:pt x="655" y="5"/>
                  </a:lnTo>
                  <a:cubicBezTo>
                    <a:pt x="588" y="16"/>
                    <a:pt x="517" y="35"/>
                    <a:pt x="458" y="68"/>
                  </a:cubicBezTo>
                  <a:lnTo>
                    <a:pt x="458" y="68"/>
                  </a:lnTo>
                  <a:cubicBezTo>
                    <a:pt x="313" y="151"/>
                    <a:pt x="176" y="246"/>
                    <a:pt x="0" y="2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3" name="Freeform 508">
              <a:extLst>
                <a:ext uri="{FF2B5EF4-FFF2-40B4-BE49-F238E27FC236}">
                  <a16:creationId xmlns:a16="http://schemas.microsoft.com/office/drawing/2014/main" id="{B9E1D133-17AB-324B-8727-BAA395337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513" y="5956300"/>
              <a:ext cx="274637" cy="330200"/>
            </a:xfrm>
            <a:custGeom>
              <a:avLst/>
              <a:gdLst>
                <a:gd name="T0" fmla="*/ 6 w 631"/>
                <a:gd name="T1" fmla="*/ 758 h 759"/>
                <a:gd name="T2" fmla="*/ 6 w 631"/>
                <a:gd name="T3" fmla="*/ 758 h 759"/>
                <a:gd name="T4" fmla="*/ 434 w 631"/>
                <a:gd name="T5" fmla="*/ 497 h 759"/>
                <a:gd name="T6" fmla="*/ 434 w 631"/>
                <a:gd name="T7" fmla="*/ 497 h 759"/>
                <a:gd name="T8" fmla="*/ 618 w 631"/>
                <a:gd name="T9" fmla="*/ 117 h 759"/>
                <a:gd name="T10" fmla="*/ 618 w 631"/>
                <a:gd name="T11" fmla="*/ 117 h 759"/>
                <a:gd name="T12" fmla="*/ 617 w 631"/>
                <a:gd name="T13" fmla="*/ 111 h 759"/>
                <a:gd name="T14" fmla="*/ 617 w 631"/>
                <a:gd name="T15" fmla="*/ 111 h 759"/>
                <a:gd name="T16" fmla="*/ 574 w 631"/>
                <a:gd name="T17" fmla="*/ 0 h 759"/>
                <a:gd name="T18" fmla="*/ 574 w 631"/>
                <a:gd name="T19" fmla="*/ 0 h 759"/>
                <a:gd name="T20" fmla="*/ 462 w 631"/>
                <a:gd name="T21" fmla="*/ 73 h 759"/>
                <a:gd name="T22" fmla="*/ 462 w 631"/>
                <a:gd name="T23" fmla="*/ 73 h 759"/>
                <a:gd name="T24" fmla="*/ 402 w 631"/>
                <a:gd name="T25" fmla="*/ 208 h 759"/>
                <a:gd name="T26" fmla="*/ 402 w 631"/>
                <a:gd name="T27" fmla="*/ 208 h 759"/>
                <a:gd name="T28" fmla="*/ 128 w 631"/>
                <a:gd name="T29" fmla="*/ 626 h 759"/>
                <a:gd name="T30" fmla="*/ 128 w 631"/>
                <a:gd name="T31" fmla="*/ 626 h 759"/>
                <a:gd name="T32" fmla="*/ 0 w 631"/>
                <a:gd name="T33" fmla="*/ 743 h 759"/>
                <a:gd name="T34" fmla="*/ 0 w 631"/>
                <a:gd name="T35" fmla="*/ 743 h 759"/>
                <a:gd name="T36" fmla="*/ 6 w 631"/>
                <a:gd name="T37" fmla="*/ 758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9">
                  <a:moveTo>
                    <a:pt x="6" y="758"/>
                  </a:moveTo>
                  <a:lnTo>
                    <a:pt x="6" y="758"/>
                  </a:lnTo>
                  <a:cubicBezTo>
                    <a:pt x="150" y="672"/>
                    <a:pt x="304" y="600"/>
                    <a:pt x="434" y="497"/>
                  </a:cubicBezTo>
                  <a:lnTo>
                    <a:pt x="434" y="497"/>
                  </a:lnTo>
                  <a:cubicBezTo>
                    <a:pt x="549" y="407"/>
                    <a:pt x="630" y="279"/>
                    <a:pt x="618" y="117"/>
                  </a:cubicBezTo>
                  <a:lnTo>
                    <a:pt x="618" y="117"/>
                  </a:lnTo>
                  <a:cubicBezTo>
                    <a:pt x="618" y="115"/>
                    <a:pt x="619" y="113"/>
                    <a:pt x="617" y="111"/>
                  </a:cubicBezTo>
                  <a:lnTo>
                    <a:pt x="617" y="111"/>
                  </a:lnTo>
                  <a:cubicBezTo>
                    <a:pt x="603" y="74"/>
                    <a:pt x="588" y="37"/>
                    <a:pt x="574" y="0"/>
                  </a:cubicBezTo>
                  <a:lnTo>
                    <a:pt x="574" y="0"/>
                  </a:lnTo>
                  <a:cubicBezTo>
                    <a:pt x="535" y="24"/>
                    <a:pt x="489" y="40"/>
                    <a:pt x="462" y="73"/>
                  </a:cubicBezTo>
                  <a:lnTo>
                    <a:pt x="462" y="73"/>
                  </a:lnTo>
                  <a:cubicBezTo>
                    <a:pt x="433" y="110"/>
                    <a:pt x="415" y="161"/>
                    <a:pt x="402" y="208"/>
                  </a:cubicBezTo>
                  <a:lnTo>
                    <a:pt x="402" y="208"/>
                  </a:lnTo>
                  <a:cubicBezTo>
                    <a:pt x="355" y="377"/>
                    <a:pt x="276" y="523"/>
                    <a:pt x="128" y="626"/>
                  </a:cubicBezTo>
                  <a:lnTo>
                    <a:pt x="128" y="626"/>
                  </a:lnTo>
                  <a:cubicBezTo>
                    <a:pt x="81" y="658"/>
                    <a:pt x="42" y="703"/>
                    <a:pt x="0" y="743"/>
                  </a:cubicBezTo>
                  <a:lnTo>
                    <a:pt x="0" y="743"/>
                  </a:lnTo>
                  <a:cubicBezTo>
                    <a:pt x="2" y="748"/>
                    <a:pt x="4" y="753"/>
                    <a:pt x="6" y="7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4" name="Freeform 514">
              <a:extLst>
                <a:ext uri="{FF2B5EF4-FFF2-40B4-BE49-F238E27FC236}">
                  <a16:creationId xmlns:a16="http://schemas.microsoft.com/office/drawing/2014/main" id="{F1F6766B-2AD0-BE4A-A2AD-03EFC481E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838" y="5891213"/>
              <a:ext cx="195262" cy="315912"/>
            </a:xfrm>
            <a:custGeom>
              <a:avLst/>
              <a:gdLst>
                <a:gd name="T0" fmla="*/ 446 w 447"/>
                <a:gd name="T1" fmla="*/ 710 h 723"/>
                <a:gd name="T2" fmla="*/ 446 w 447"/>
                <a:gd name="T3" fmla="*/ 710 h 723"/>
                <a:gd name="T4" fmla="*/ 264 w 447"/>
                <a:gd name="T5" fmla="*/ 317 h 723"/>
                <a:gd name="T6" fmla="*/ 264 w 447"/>
                <a:gd name="T7" fmla="*/ 317 h 723"/>
                <a:gd name="T8" fmla="*/ 157 w 447"/>
                <a:gd name="T9" fmla="*/ 54 h 723"/>
                <a:gd name="T10" fmla="*/ 157 w 447"/>
                <a:gd name="T11" fmla="*/ 54 h 723"/>
                <a:gd name="T12" fmla="*/ 117 w 447"/>
                <a:gd name="T13" fmla="*/ 19 h 723"/>
                <a:gd name="T14" fmla="*/ 117 w 447"/>
                <a:gd name="T15" fmla="*/ 19 h 723"/>
                <a:gd name="T16" fmla="*/ 23 w 447"/>
                <a:gd name="T17" fmla="*/ 9 h 723"/>
                <a:gd name="T18" fmla="*/ 23 w 447"/>
                <a:gd name="T19" fmla="*/ 9 h 723"/>
                <a:gd name="T20" fmla="*/ 8 w 447"/>
                <a:gd name="T21" fmla="*/ 89 h 723"/>
                <a:gd name="T22" fmla="*/ 8 w 447"/>
                <a:gd name="T23" fmla="*/ 89 h 723"/>
                <a:gd name="T24" fmla="*/ 361 w 447"/>
                <a:gd name="T25" fmla="*/ 676 h 723"/>
                <a:gd name="T26" fmla="*/ 361 w 447"/>
                <a:gd name="T27" fmla="*/ 676 h 723"/>
                <a:gd name="T28" fmla="*/ 436 w 447"/>
                <a:gd name="T29" fmla="*/ 722 h 723"/>
                <a:gd name="T30" fmla="*/ 436 w 447"/>
                <a:gd name="T31" fmla="*/ 722 h 723"/>
                <a:gd name="T32" fmla="*/ 446 w 447"/>
                <a:gd name="T33" fmla="*/ 71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710"/>
                  </a:moveTo>
                  <a:lnTo>
                    <a:pt x="446" y="710"/>
                  </a:lnTo>
                  <a:cubicBezTo>
                    <a:pt x="312" y="611"/>
                    <a:pt x="290" y="464"/>
                    <a:pt x="264" y="317"/>
                  </a:cubicBezTo>
                  <a:lnTo>
                    <a:pt x="264" y="317"/>
                  </a:lnTo>
                  <a:cubicBezTo>
                    <a:pt x="248" y="222"/>
                    <a:pt x="227" y="128"/>
                    <a:pt x="157" y="54"/>
                  </a:cubicBezTo>
                  <a:lnTo>
                    <a:pt x="157" y="54"/>
                  </a:lnTo>
                  <a:cubicBezTo>
                    <a:pt x="144" y="41"/>
                    <a:pt x="132" y="23"/>
                    <a:pt x="117" y="19"/>
                  </a:cubicBezTo>
                  <a:lnTo>
                    <a:pt x="117" y="19"/>
                  </a:lnTo>
                  <a:cubicBezTo>
                    <a:pt x="86" y="11"/>
                    <a:pt x="50" y="0"/>
                    <a:pt x="23" y="9"/>
                  </a:cubicBezTo>
                  <a:lnTo>
                    <a:pt x="23" y="9"/>
                  </a:lnTo>
                  <a:cubicBezTo>
                    <a:pt x="10" y="14"/>
                    <a:pt x="0" y="64"/>
                    <a:pt x="8" y="89"/>
                  </a:cubicBezTo>
                  <a:lnTo>
                    <a:pt x="8" y="89"/>
                  </a:lnTo>
                  <a:cubicBezTo>
                    <a:pt x="70" y="317"/>
                    <a:pt x="180" y="519"/>
                    <a:pt x="361" y="676"/>
                  </a:cubicBezTo>
                  <a:lnTo>
                    <a:pt x="361" y="676"/>
                  </a:lnTo>
                  <a:cubicBezTo>
                    <a:pt x="382" y="695"/>
                    <a:pt x="411" y="707"/>
                    <a:pt x="436" y="722"/>
                  </a:cubicBezTo>
                  <a:lnTo>
                    <a:pt x="436" y="722"/>
                  </a:lnTo>
                  <a:cubicBezTo>
                    <a:pt x="439" y="718"/>
                    <a:pt x="442" y="714"/>
                    <a:pt x="446" y="71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5" name="Freeform 521">
              <a:extLst>
                <a:ext uri="{FF2B5EF4-FFF2-40B4-BE49-F238E27FC236}">
                  <a16:creationId xmlns:a16="http://schemas.microsoft.com/office/drawing/2014/main" id="{8E7CAD46-4561-4C4C-9774-D1A4A6321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6013" y="6105525"/>
              <a:ext cx="182562" cy="150813"/>
            </a:xfrm>
            <a:custGeom>
              <a:avLst/>
              <a:gdLst>
                <a:gd name="T0" fmla="*/ 0 w 419"/>
                <a:gd name="T1" fmla="*/ 30 h 347"/>
                <a:gd name="T2" fmla="*/ 0 w 419"/>
                <a:gd name="T3" fmla="*/ 30 h 347"/>
                <a:gd name="T4" fmla="*/ 418 w 419"/>
                <a:gd name="T5" fmla="*/ 314 h 347"/>
                <a:gd name="T6" fmla="*/ 418 w 419"/>
                <a:gd name="T7" fmla="*/ 314 h 347"/>
                <a:gd name="T8" fmla="*/ 229 w 419"/>
                <a:gd name="T9" fmla="*/ 114 h 347"/>
                <a:gd name="T10" fmla="*/ 229 w 419"/>
                <a:gd name="T11" fmla="*/ 114 h 347"/>
                <a:gd name="T12" fmla="*/ 0 w 419"/>
                <a:gd name="T13" fmla="*/ 3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0"/>
                  </a:moveTo>
                  <a:lnTo>
                    <a:pt x="0" y="30"/>
                  </a:lnTo>
                  <a:cubicBezTo>
                    <a:pt x="43" y="200"/>
                    <a:pt x="262" y="346"/>
                    <a:pt x="418" y="314"/>
                  </a:cubicBezTo>
                  <a:lnTo>
                    <a:pt x="418" y="314"/>
                  </a:lnTo>
                  <a:cubicBezTo>
                    <a:pt x="357" y="250"/>
                    <a:pt x="291" y="183"/>
                    <a:pt x="229" y="114"/>
                  </a:cubicBezTo>
                  <a:lnTo>
                    <a:pt x="229" y="114"/>
                  </a:lnTo>
                  <a:cubicBezTo>
                    <a:pt x="149" y="27"/>
                    <a:pt x="78" y="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6" name="Freeform 524">
              <a:extLst>
                <a:ext uri="{FF2B5EF4-FFF2-40B4-BE49-F238E27FC236}">
                  <a16:creationId xmlns:a16="http://schemas.microsoft.com/office/drawing/2014/main" id="{61267D70-3DA3-4A4F-AA73-7C94C77AC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1125" y="5975350"/>
              <a:ext cx="84138" cy="198438"/>
            </a:xfrm>
            <a:custGeom>
              <a:avLst/>
              <a:gdLst>
                <a:gd name="T0" fmla="*/ 17 w 195"/>
                <a:gd name="T1" fmla="*/ 455 h 456"/>
                <a:gd name="T2" fmla="*/ 17 w 195"/>
                <a:gd name="T3" fmla="*/ 455 h 456"/>
                <a:gd name="T4" fmla="*/ 189 w 195"/>
                <a:gd name="T5" fmla="*/ 113 h 456"/>
                <a:gd name="T6" fmla="*/ 189 w 195"/>
                <a:gd name="T7" fmla="*/ 113 h 456"/>
                <a:gd name="T8" fmla="*/ 182 w 195"/>
                <a:gd name="T9" fmla="*/ 39 h 456"/>
                <a:gd name="T10" fmla="*/ 182 w 195"/>
                <a:gd name="T11" fmla="*/ 39 h 456"/>
                <a:gd name="T12" fmla="*/ 126 w 195"/>
                <a:gd name="T13" fmla="*/ 1 h 456"/>
                <a:gd name="T14" fmla="*/ 126 w 195"/>
                <a:gd name="T15" fmla="*/ 1 h 456"/>
                <a:gd name="T16" fmla="*/ 86 w 195"/>
                <a:gd name="T17" fmla="*/ 45 h 456"/>
                <a:gd name="T18" fmla="*/ 86 w 195"/>
                <a:gd name="T19" fmla="*/ 45 h 456"/>
                <a:gd name="T20" fmla="*/ 0 w 195"/>
                <a:gd name="T21" fmla="*/ 448 h 456"/>
                <a:gd name="T22" fmla="*/ 0 w 195"/>
                <a:gd name="T23" fmla="*/ 448 h 456"/>
                <a:gd name="T24" fmla="*/ 17 w 195"/>
                <a:gd name="T25" fmla="*/ 45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6">
                  <a:moveTo>
                    <a:pt x="17" y="455"/>
                  </a:moveTo>
                  <a:lnTo>
                    <a:pt x="17" y="455"/>
                  </a:lnTo>
                  <a:cubicBezTo>
                    <a:pt x="86" y="347"/>
                    <a:pt x="165" y="243"/>
                    <a:pt x="189" y="113"/>
                  </a:cubicBezTo>
                  <a:lnTo>
                    <a:pt x="189" y="113"/>
                  </a:lnTo>
                  <a:cubicBezTo>
                    <a:pt x="194" y="90"/>
                    <a:pt x="193" y="60"/>
                    <a:pt x="182" y="39"/>
                  </a:cubicBezTo>
                  <a:lnTo>
                    <a:pt x="182" y="39"/>
                  </a:lnTo>
                  <a:cubicBezTo>
                    <a:pt x="172" y="21"/>
                    <a:pt x="146" y="3"/>
                    <a:pt x="126" y="1"/>
                  </a:cubicBezTo>
                  <a:lnTo>
                    <a:pt x="126" y="1"/>
                  </a:lnTo>
                  <a:cubicBezTo>
                    <a:pt x="114" y="0"/>
                    <a:pt x="90" y="27"/>
                    <a:pt x="86" y="45"/>
                  </a:cubicBezTo>
                  <a:lnTo>
                    <a:pt x="86" y="45"/>
                  </a:lnTo>
                  <a:cubicBezTo>
                    <a:pt x="55" y="179"/>
                    <a:pt x="28" y="313"/>
                    <a:pt x="0" y="448"/>
                  </a:cubicBezTo>
                  <a:lnTo>
                    <a:pt x="0" y="448"/>
                  </a:lnTo>
                  <a:cubicBezTo>
                    <a:pt x="5" y="450"/>
                    <a:pt x="11" y="452"/>
                    <a:pt x="17" y="4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7" name="Freeform 529">
              <a:extLst>
                <a:ext uri="{FF2B5EF4-FFF2-40B4-BE49-F238E27FC236}">
                  <a16:creationId xmlns:a16="http://schemas.microsoft.com/office/drawing/2014/main" id="{6596A63D-1410-CC45-8D08-2E716CF30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825" y="6035675"/>
              <a:ext cx="112713" cy="163513"/>
            </a:xfrm>
            <a:custGeom>
              <a:avLst/>
              <a:gdLst>
                <a:gd name="T0" fmla="*/ 0 w 260"/>
                <a:gd name="T1" fmla="*/ 376 h 377"/>
                <a:gd name="T2" fmla="*/ 0 w 260"/>
                <a:gd name="T3" fmla="*/ 376 h 377"/>
                <a:gd name="T4" fmla="*/ 254 w 260"/>
                <a:gd name="T5" fmla="*/ 53 h 377"/>
                <a:gd name="T6" fmla="*/ 254 w 260"/>
                <a:gd name="T7" fmla="*/ 53 h 377"/>
                <a:gd name="T8" fmla="*/ 244 w 260"/>
                <a:gd name="T9" fmla="*/ 0 h 377"/>
                <a:gd name="T10" fmla="*/ 244 w 260"/>
                <a:gd name="T11" fmla="*/ 0 h 377"/>
                <a:gd name="T12" fmla="*/ 193 w 260"/>
                <a:gd name="T13" fmla="*/ 15 h 377"/>
                <a:gd name="T14" fmla="*/ 193 w 260"/>
                <a:gd name="T15" fmla="*/ 15 h 377"/>
                <a:gd name="T16" fmla="*/ 154 w 260"/>
                <a:gd name="T17" fmla="*/ 59 h 377"/>
                <a:gd name="T18" fmla="*/ 154 w 260"/>
                <a:gd name="T19" fmla="*/ 59 h 377"/>
                <a:gd name="T20" fmla="*/ 0 w 260"/>
                <a:gd name="T21" fmla="*/ 37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7">
                  <a:moveTo>
                    <a:pt x="0" y="376"/>
                  </a:moveTo>
                  <a:lnTo>
                    <a:pt x="0" y="376"/>
                  </a:lnTo>
                  <a:cubicBezTo>
                    <a:pt x="85" y="269"/>
                    <a:pt x="203" y="188"/>
                    <a:pt x="254" y="53"/>
                  </a:cubicBezTo>
                  <a:lnTo>
                    <a:pt x="254" y="53"/>
                  </a:lnTo>
                  <a:cubicBezTo>
                    <a:pt x="259" y="39"/>
                    <a:pt x="248" y="18"/>
                    <a:pt x="244" y="0"/>
                  </a:cubicBezTo>
                  <a:lnTo>
                    <a:pt x="244" y="0"/>
                  </a:lnTo>
                  <a:cubicBezTo>
                    <a:pt x="227" y="5"/>
                    <a:pt x="207" y="5"/>
                    <a:pt x="193" y="15"/>
                  </a:cubicBezTo>
                  <a:lnTo>
                    <a:pt x="193" y="15"/>
                  </a:lnTo>
                  <a:cubicBezTo>
                    <a:pt x="177" y="25"/>
                    <a:pt x="162" y="42"/>
                    <a:pt x="154" y="59"/>
                  </a:cubicBezTo>
                  <a:lnTo>
                    <a:pt x="154" y="59"/>
                  </a:lnTo>
                  <a:cubicBezTo>
                    <a:pt x="102" y="164"/>
                    <a:pt x="51" y="270"/>
                    <a:pt x="0" y="37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8" name="Freeform 530">
              <a:extLst>
                <a:ext uri="{FF2B5EF4-FFF2-40B4-BE49-F238E27FC236}">
                  <a16:creationId xmlns:a16="http://schemas.microsoft.com/office/drawing/2014/main" id="{3F7E7ECB-C5A5-7849-BC0F-5AEE06094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5997575"/>
              <a:ext cx="60325" cy="177800"/>
            </a:xfrm>
            <a:custGeom>
              <a:avLst/>
              <a:gdLst>
                <a:gd name="T0" fmla="*/ 44 w 135"/>
                <a:gd name="T1" fmla="*/ 408 h 409"/>
                <a:gd name="T2" fmla="*/ 44 w 135"/>
                <a:gd name="T3" fmla="*/ 408 h 409"/>
                <a:gd name="T4" fmla="*/ 67 w 135"/>
                <a:gd name="T5" fmla="*/ 7 h 409"/>
                <a:gd name="T6" fmla="*/ 67 w 135"/>
                <a:gd name="T7" fmla="*/ 7 h 409"/>
                <a:gd name="T8" fmla="*/ 42 w 135"/>
                <a:gd name="T9" fmla="*/ 0 h 409"/>
                <a:gd name="T10" fmla="*/ 42 w 135"/>
                <a:gd name="T11" fmla="*/ 0 h 409"/>
                <a:gd name="T12" fmla="*/ 2 w 135"/>
                <a:gd name="T13" fmla="*/ 85 h 409"/>
                <a:gd name="T14" fmla="*/ 2 w 135"/>
                <a:gd name="T15" fmla="*/ 85 h 409"/>
                <a:gd name="T16" fmla="*/ 26 w 135"/>
                <a:gd name="T17" fmla="*/ 408 h 409"/>
                <a:gd name="T18" fmla="*/ 26 w 135"/>
                <a:gd name="T19" fmla="*/ 408 h 409"/>
                <a:gd name="T20" fmla="*/ 44 w 135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408"/>
                  </a:moveTo>
                  <a:lnTo>
                    <a:pt x="44" y="408"/>
                  </a:lnTo>
                  <a:cubicBezTo>
                    <a:pt x="42" y="274"/>
                    <a:pt x="134" y="144"/>
                    <a:pt x="67" y="7"/>
                  </a:cubicBezTo>
                  <a:lnTo>
                    <a:pt x="67" y="7"/>
                  </a:lnTo>
                  <a:cubicBezTo>
                    <a:pt x="58" y="5"/>
                    <a:pt x="50" y="3"/>
                    <a:pt x="42" y="0"/>
                  </a:cubicBezTo>
                  <a:lnTo>
                    <a:pt x="42" y="0"/>
                  </a:lnTo>
                  <a:cubicBezTo>
                    <a:pt x="28" y="28"/>
                    <a:pt x="0" y="57"/>
                    <a:pt x="2" y="85"/>
                  </a:cubicBezTo>
                  <a:lnTo>
                    <a:pt x="2" y="85"/>
                  </a:lnTo>
                  <a:cubicBezTo>
                    <a:pt x="4" y="193"/>
                    <a:pt x="17" y="301"/>
                    <a:pt x="26" y="408"/>
                  </a:cubicBezTo>
                  <a:lnTo>
                    <a:pt x="26" y="408"/>
                  </a:lnTo>
                  <a:cubicBezTo>
                    <a:pt x="32" y="408"/>
                    <a:pt x="38" y="408"/>
                    <a:pt x="44" y="4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19" name="Freeform 539">
              <a:extLst>
                <a:ext uri="{FF2B5EF4-FFF2-40B4-BE49-F238E27FC236}">
                  <a16:creationId xmlns:a16="http://schemas.microsoft.com/office/drawing/2014/main" id="{7C36403C-94D6-184F-8695-966673206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6226175"/>
              <a:ext cx="42863" cy="44450"/>
            </a:xfrm>
            <a:custGeom>
              <a:avLst/>
              <a:gdLst>
                <a:gd name="T0" fmla="*/ 78 w 99"/>
                <a:gd name="T1" fmla="*/ 0 h 103"/>
                <a:gd name="T2" fmla="*/ 78 w 99"/>
                <a:gd name="T3" fmla="*/ 0 h 103"/>
                <a:gd name="T4" fmla="*/ 0 w 99"/>
                <a:gd name="T5" fmla="*/ 23 h 103"/>
                <a:gd name="T6" fmla="*/ 0 w 99"/>
                <a:gd name="T7" fmla="*/ 23 h 103"/>
                <a:gd name="T8" fmla="*/ 24 w 99"/>
                <a:gd name="T9" fmla="*/ 92 h 103"/>
                <a:gd name="T10" fmla="*/ 24 w 99"/>
                <a:gd name="T11" fmla="*/ 92 h 103"/>
                <a:gd name="T12" fmla="*/ 88 w 99"/>
                <a:gd name="T13" fmla="*/ 81 h 103"/>
                <a:gd name="T14" fmla="*/ 88 w 99"/>
                <a:gd name="T15" fmla="*/ 81 h 103"/>
                <a:gd name="T16" fmla="*/ 78 w 99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0"/>
                  </a:moveTo>
                  <a:lnTo>
                    <a:pt x="78" y="0"/>
                  </a:lnTo>
                  <a:cubicBezTo>
                    <a:pt x="43" y="11"/>
                    <a:pt x="21" y="17"/>
                    <a:pt x="0" y="23"/>
                  </a:cubicBezTo>
                  <a:lnTo>
                    <a:pt x="0" y="23"/>
                  </a:lnTo>
                  <a:cubicBezTo>
                    <a:pt x="7" y="47"/>
                    <a:pt x="8" y="79"/>
                    <a:pt x="24" y="92"/>
                  </a:cubicBezTo>
                  <a:lnTo>
                    <a:pt x="24" y="92"/>
                  </a:lnTo>
                  <a:cubicBezTo>
                    <a:pt x="37" y="102"/>
                    <a:pt x="76" y="95"/>
                    <a:pt x="88" y="81"/>
                  </a:cubicBezTo>
                  <a:lnTo>
                    <a:pt x="88" y="81"/>
                  </a:lnTo>
                  <a:cubicBezTo>
                    <a:pt x="98" y="69"/>
                    <a:pt x="84" y="38"/>
                    <a:pt x="7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7823599-38BA-4141-A57C-7B25438383ED}"/>
              </a:ext>
            </a:extLst>
          </p:cNvPr>
          <p:cNvGrpSpPr/>
          <p:nvPr/>
        </p:nvGrpSpPr>
        <p:grpSpPr>
          <a:xfrm>
            <a:off x="2730770" y="2757578"/>
            <a:ext cx="305485" cy="322224"/>
            <a:chOff x="6192838" y="5703475"/>
            <a:chExt cx="615950" cy="649700"/>
          </a:xfrm>
          <a:solidFill>
            <a:schemeClr val="accent2"/>
          </a:solidFill>
        </p:grpSpPr>
        <p:sp>
          <p:nvSpPr>
            <p:cNvPr id="21" name="Freeform 497">
              <a:extLst>
                <a:ext uri="{FF2B5EF4-FFF2-40B4-BE49-F238E27FC236}">
                  <a16:creationId xmlns:a16="http://schemas.microsoft.com/office/drawing/2014/main" id="{4CB73B6A-781A-B746-A44C-9547361915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364" y="5703475"/>
              <a:ext cx="389761" cy="541484"/>
            </a:xfrm>
            <a:custGeom>
              <a:avLst/>
              <a:gdLst>
                <a:gd name="T0" fmla="*/ 86285944 w 896"/>
                <a:gd name="T1" fmla="*/ 235467642 h 1244"/>
                <a:gd name="T2" fmla="*/ 86285944 w 896"/>
                <a:gd name="T3" fmla="*/ 235467642 h 1244"/>
                <a:gd name="T4" fmla="*/ 151946850 w 896"/>
                <a:gd name="T5" fmla="*/ 172575295 h 1244"/>
                <a:gd name="T6" fmla="*/ 151946850 w 896"/>
                <a:gd name="T7" fmla="*/ 172575295 h 1244"/>
                <a:gd name="T8" fmla="*/ 139458032 w 896"/>
                <a:gd name="T9" fmla="*/ 46790601 h 1244"/>
                <a:gd name="T10" fmla="*/ 139458032 w 896"/>
                <a:gd name="T11" fmla="*/ 46790601 h 1244"/>
                <a:gd name="T12" fmla="*/ 27248330 w 896"/>
                <a:gd name="T13" fmla="*/ 49063430 h 1244"/>
                <a:gd name="T14" fmla="*/ 27248330 w 896"/>
                <a:gd name="T15" fmla="*/ 49063430 h 1244"/>
                <a:gd name="T16" fmla="*/ 39547924 w 896"/>
                <a:gd name="T17" fmla="*/ 212546102 h 1244"/>
                <a:gd name="T18" fmla="*/ 39547924 w 896"/>
                <a:gd name="T19" fmla="*/ 212546102 h 1244"/>
                <a:gd name="T20" fmla="*/ 49198374 w 896"/>
                <a:gd name="T21" fmla="*/ 221449395 h 1244"/>
                <a:gd name="T22" fmla="*/ 49198374 w 896"/>
                <a:gd name="T23" fmla="*/ 221449395 h 1244"/>
                <a:gd name="T24" fmla="*/ 39737148 w 896"/>
                <a:gd name="T25" fmla="*/ 174090805 h 1244"/>
                <a:gd name="T26" fmla="*/ 39737148 w 896"/>
                <a:gd name="T27" fmla="*/ 174090805 h 1244"/>
                <a:gd name="T28" fmla="*/ 88556638 w 896"/>
                <a:gd name="T29" fmla="*/ 102105399 h 1244"/>
                <a:gd name="T30" fmla="*/ 88556638 w 896"/>
                <a:gd name="T31" fmla="*/ 102105399 h 1244"/>
                <a:gd name="T32" fmla="*/ 133970521 w 896"/>
                <a:gd name="T33" fmla="*/ 143402386 h 1244"/>
                <a:gd name="T34" fmla="*/ 133970521 w 896"/>
                <a:gd name="T35" fmla="*/ 143402386 h 1244"/>
                <a:gd name="T36" fmla="*/ 115994192 w 896"/>
                <a:gd name="T37" fmla="*/ 191897391 h 1244"/>
                <a:gd name="T38" fmla="*/ 115994192 w 896"/>
                <a:gd name="T39" fmla="*/ 191897391 h 1244"/>
                <a:gd name="T40" fmla="*/ 86285944 w 896"/>
                <a:gd name="T41" fmla="*/ 235467642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1243"/>
                  </a:moveTo>
                  <a:lnTo>
                    <a:pt x="456" y="1243"/>
                  </a:lnTo>
                  <a:cubicBezTo>
                    <a:pt x="638" y="1187"/>
                    <a:pt x="741" y="1066"/>
                    <a:pt x="803" y="911"/>
                  </a:cubicBezTo>
                  <a:cubicBezTo>
                    <a:pt x="895" y="680"/>
                    <a:pt x="878" y="455"/>
                    <a:pt x="737" y="247"/>
                  </a:cubicBezTo>
                  <a:cubicBezTo>
                    <a:pt x="572" y="0"/>
                    <a:pt x="301" y="7"/>
                    <a:pt x="144" y="259"/>
                  </a:cubicBezTo>
                  <a:cubicBezTo>
                    <a:pt x="0" y="491"/>
                    <a:pt x="31" y="914"/>
                    <a:pt x="209" y="1122"/>
                  </a:cubicBezTo>
                  <a:cubicBezTo>
                    <a:pt x="223" y="1137"/>
                    <a:pt x="240" y="1150"/>
                    <a:pt x="260" y="1169"/>
                  </a:cubicBezTo>
                  <a:cubicBezTo>
                    <a:pt x="242" y="1079"/>
                    <a:pt x="222" y="1000"/>
                    <a:pt x="210" y="919"/>
                  </a:cubicBezTo>
                  <a:cubicBezTo>
                    <a:pt x="187" y="761"/>
                    <a:pt x="313" y="578"/>
                    <a:pt x="468" y="539"/>
                  </a:cubicBezTo>
                  <a:cubicBezTo>
                    <a:pt x="607" y="504"/>
                    <a:pt x="713" y="599"/>
                    <a:pt x="708" y="757"/>
                  </a:cubicBezTo>
                  <a:cubicBezTo>
                    <a:pt x="705" y="853"/>
                    <a:pt x="663" y="935"/>
                    <a:pt x="613" y="1013"/>
                  </a:cubicBezTo>
                  <a:cubicBezTo>
                    <a:pt x="566" y="1088"/>
                    <a:pt x="514" y="1159"/>
                    <a:pt x="456" y="1243"/>
                  </a:cubicBezTo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22" name="Freeform 506">
              <a:extLst>
                <a:ext uri="{FF2B5EF4-FFF2-40B4-BE49-F238E27FC236}">
                  <a16:creationId xmlns:a16="http://schemas.microsoft.com/office/drawing/2014/main" id="{E3B3FA09-410E-A843-8CD5-0333B1D302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413" y="6202363"/>
              <a:ext cx="333375" cy="150812"/>
            </a:xfrm>
            <a:custGeom>
              <a:avLst/>
              <a:gdLst>
                <a:gd name="T0" fmla="*/ 0 w 763"/>
                <a:gd name="T1" fmla="*/ 255 h 342"/>
                <a:gd name="T2" fmla="*/ 0 w 763"/>
                <a:gd name="T3" fmla="*/ 255 h 342"/>
                <a:gd name="T4" fmla="*/ 389 w 763"/>
                <a:gd name="T5" fmla="*/ 319 h 342"/>
                <a:gd name="T6" fmla="*/ 389 w 763"/>
                <a:gd name="T7" fmla="*/ 319 h 342"/>
                <a:gd name="T8" fmla="*/ 730 w 763"/>
                <a:gd name="T9" fmla="*/ 139 h 342"/>
                <a:gd name="T10" fmla="*/ 730 w 763"/>
                <a:gd name="T11" fmla="*/ 139 h 342"/>
                <a:gd name="T12" fmla="*/ 750 w 763"/>
                <a:gd name="T13" fmla="*/ 48 h 342"/>
                <a:gd name="T14" fmla="*/ 750 w 763"/>
                <a:gd name="T15" fmla="*/ 48 h 342"/>
                <a:gd name="T16" fmla="*/ 655 w 763"/>
                <a:gd name="T17" fmla="*/ 5 h 342"/>
                <a:gd name="T18" fmla="*/ 655 w 763"/>
                <a:gd name="T19" fmla="*/ 5 h 342"/>
                <a:gd name="T20" fmla="*/ 458 w 763"/>
                <a:gd name="T21" fmla="*/ 68 h 342"/>
                <a:gd name="T22" fmla="*/ 458 w 763"/>
                <a:gd name="T23" fmla="*/ 68 h 342"/>
                <a:gd name="T24" fmla="*/ 0 w 763"/>
                <a:gd name="T25" fmla="*/ 25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255"/>
                  </a:moveTo>
                  <a:lnTo>
                    <a:pt x="0" y="255"/>
                  </a:lnTo>
                  <a:cubicBezTo>
                    <a:pt x="130" y="291"/>
                    <a:pt x="255" y="341"/>
                    <a:pt x="389" y="319"/>
                  </a:cubicBezTo>
                  <a:lnTo>
                    <a:pt x="389" y="319"/>
                  </a:lnTo>
                  <a:cubicBezTo>
                    <a:pt x="522" y="296"/>
                    <a:pt x="648" y="256"/>
                    <a:pt x="730" y="139"/>
                  </a:cubicBezTo>
                  <a:lnTo>
                    <a:pt x="730" y="139"/>
                  </a:lnTo>
                  <a:cubicBezTo>
                    <a:pt x="747" y="114"/>
                    <a:pt x="762" y="65"/>
                    <a:pt x="750" y="48"/>
                  </a:cubicBezTo>
                  <a:lnTo>
                    <a:pt x="750" y="48"/>
                  </a:lnTo>
                  <a:cubicBezTo>
                    <a:pt x="732" y="23"/>
                    <a:pt x="685" y="0"/>
                    <a:pt x="655" y="5"/>
                  </a:cubicBezTo>
                  <a:lnTo>
                    <a:pt x="655" y="5"/>
                  </a:lnTo>
                  <a:cubicBezTo>
                    <a:pt x="588" y="16"/>
                    <a:pt x="517" y="35"/>
                    <a:pt x="458" y="68"/>
                  </a:cubicBezTo>
                  <a:lnTo>
                    <a:pt x="458" y="68"/>
                  </a:lnTo>
                  <a:cubicBezTo>
                    <a:pt x="313" y="151"/>
                    <a:pt x="176" y="246"/>
                    <a:pt x="0" y="2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3" name="Freeform 508">
              <a:extLst>
                <a:ext uri="{FF2B5EF4-FFF2-40B4-BE49-F238E27FC236}">
                  <a16:creationId xmlns:a16="http://schemas.microsoft.com/office/drawing/2014/main" id="{CA438404-BD67-E149-B2AF-C738B3907D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513" y="5956300"/>
              <a:ext cx="274637" cy="330200"/>
            </a:xfrm>
            <a:custGeom>
              <a:avLst/>
              <a:gdLst>
                <a:gd name="T0" fmla="*/ 6 w 631"/>
                <a:gd name="T1" fmla="*/ 758 h 759"/>
                <a:gd name="T2" fmla="*/ 6 w 631"/>
                <a:gd name="T3" fmla="*/ 758 h 759"/>
                <a:gd name="T4" fmla="*/ 434 w 631"/>
                <a:gd name="T5" fmla="*/ 497 h 759"/>
                <a:gd name="T6" fmla="*/ 434 w 631"/>
                <a:gd name="T7" fmla="*/ 497 h 759"/>
                <a:gd name="T8" fmla="*/ 618 w 631"/>
                <a:gd name="T9" fmla="*/ 117 h 759"/>
                <a:gd name="T10" fmla="*/ 618 w 631"/>
                <a:gd name="T11" fmla="*/ 117 h 759"/>
                <a:gd name="T12" fmla="*/ 617 w 631"/>
                <a:gd name="T13" fmla="*/ 111 h 759"/>
                <a:gd name="T14" fmla="*/ 617 w 631"/>
                <a:gd name="T15" fmla="*/ 111 h 759"/>
                <a:gd name="T16" fmla="*/ 574 w 631"/>
                <a:gd name="T17" fmla="*/ 0 h 759"/>
                <a:gd name="T18" fmla="*/ 574 w 631"/>
                <a:gd name="T19" fmla="*/ 0 h 759"/>
                <a:gd name="T20" fmla="*/ 462 w 631"/>
                <a:gd name="T21" fmla="*/ 73 h 759"/>
                <a:gd name="T22" fmla="*/ 462 w 631"/>
                <a:gd name="T23" fmla="*/ 73 h 759"/>
                <a:gd name="T24" fmla="*/ 402 w 631"/>
                <a:gd name="T25" fmla="*/ 208 h 759"/>
                <a:gd name="T26" fmla="*/ 402 w 631"/>
                <a:gd name="T27" fmla="*/ 208 h 759"/>
                <a:gd name="T28" fmla="*/ 128 w 631"/>
                <a:gd name="T29" fmla="*/ 626 h 759"/>
                <a:gd name="T30" fmla="*/ 128 w 631"/>
                <a:gd name="T31" fmla="*/ 626 h 759"/>
                <a:gd name="T32" fmla="*/ 0 w 631"/>
                <a:gd name="T33" fmla="*/ 743 h 759"/>
                <a:gd name="T34" fmla="*/ 0 w 631"/>
                <a:gd name="T35" fmla="*/ 743 h 759"/>
                <a:gd name="T36" fmla="*/ 6 w 631"/>
                <a:gd name="T37" fmla="*/ 758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9">
                  <a:moveTo>
                    <a:pt x="6" y="758"/>
                  </a:moveTo>
                  <a:lnTo>
                    <a:pt x="6" y="758"/>
                  </a:lnTo>
                  <a:cubicBezTo>
                    <a:pt x="150" y="672"/>
                    <a:pt x="304" y="600"/>
                    <a:pt x="434" y="497"/>
                  </a:cubicBezTo>
                  <a:lnTo>
                    <a:pt x="434" y="497"/>
                  </a:lnTo>
                  <a:cubicBezTo>
                    <a:pt x="549" y="407"/>
                    <a:pt x="630" y="279"/>
                    <a:pt x="618" y="117"/>
                  </a:cubicBezTo>
                  <a:lnTo>
                    <a:pt x="618" y="117"/>
                  </a:lnTo>
                  <a:cubicBezTo>
                    <a:pt x="618" y="115"/>
                    <a:pt x="619" y="113"/>
                    <a:pt x="617" y="111"/>
                  </a:cubicBezTo>
                  <a:lnTo>
                    <a:pt x="617" y="111"/>
                  </a:lnTo>
                  <a:cubicBezTo>
                    <a:pt x="603" y="74"/>
                    <a:pt x="588" y="37"/>
                    <a:pt x="574" y="0"/>
                  </a:cubicBezTo>
                  <a:lnTo>
                    <a:pt x="574" y="0"/>
                  </a:lnTo>
                  <a:cubicBezTo>
                    <a:pt x="535" y="24"/>
                    <a:pt x="489" y="40"/>
                    <a:pt x="462" y="73"/>
                  </a:cubicBezTo>
                  <a:lnTo>
                    <a:pt x="462" y="73"/>
                  </a:lnTo>
                  <a:cubicBezTo>
                    <a:pt x="433" y="110"/>
                    <a:pt x="415" y="161"/>
                    <a:pt x="402" y="208"/>
                  </a:cubicBezTo>
                  <a:lnTo>
                    <a:pt x="402" y="208"/>
                  </a:lnTo>
                  <a:cubicBezTo>
                    <a:pt x="355" y="377"/>
                    <a:pt x="276" y="523"/>
                    <a:pt x="128" y="626"/>
                  </a:cubicBezTo>
                  <a:lnTo>
                    <a:pt x="128" y="626"/>
                  </a:lnTo>
                  <a:cubicBezTo>
                    <a:pt x="81" y="658"/>
                    <a:pt x="42" y="703"/>
                    <a:pt x="0" y="743"/>
                  </a:cubicBezTo>
                  <a:lnTo>
                    <a:pt x="0" y="743"/>
                  </a:lnTo>
                  <a:cubicBezTo>
                    <a:pt x="2" y="748"/>
                    <a:pt x="4" y="753"/>
                    <a:pt x="6" y="7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4" name="Freeform 514">
              <a:extLst>
                <a:ext uri="{FF2B5EF4-FFF2-40B4-BE49-F238E27FC236}">
                  <a16:creationId xmlns:a16="http://schemas.microsoft.com/office/drawing/2014/main" id="{2F7BD0D5-B2E1-BB4A-A2AC-3976943C8A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838" y="5891213"/>
              <a:ext cx="195262" cy="315912"/>
            </a:xfrm>
            <a:custGeom>
              <a:avLst/>
              <a:gdLst>
                <a:gd name="T0" fmla="*/ 446 w 447"/>
                <a:gd name="T1" fmla="*/ 710 h 723"/>
                <a:gd name="T2" fmla="*/ 446 w 447"/>
                <a:gd name="T3" fmla="*/ 710 h 723"/>
                <a:gd name="T4" fmla="*/ 264 w 447"/>
                <a:gd name="T5" fmla="*/ 317 h 723"/>
                <a:gd name="T6" fmla="*/ 264 w 447"/>
                <a:gd name="T7" fmla="*/ 317 h 723"/>
                <a:gd name="T8" fmla="*/ 157 w 447"/>
                <a:gd name="T9" fmla="*/ 54 h 723"/>
                <a:gd name="T10" fmla="*/ 157 w 447"/>
                <a:gd name="T11" fmla="*/ 54 h 723"/>
                <a:gd name="T12" fmla="*/ 117 w 447"/>
                <a:gd name="T13" fmla="*/ 19 h 723"/>
                <a:gd name="T14" fmla="*/ 117 w 447"/>
                <a:gd name="T15" fmla="*/ 19 h 723"/>
                <a:gd name="T16" fmla="*/ 23 w 447"/>
                <a:gd name="T17" fmla="*/ 9 h 723"/>
                <a:gd name="T18" fmla="*/ 23 w 447"/>
                <a:gd name="T19" fmla="*/ 9 h 723"/>
                <a:gd name="T20" fmla="*/ 8 w 447"/>
                <a:gd name="T21" fmla="*/ 89 h 723"/>
                <a:gd name="T22" fmla="*/ 8 w 447"/>
                <a:gd name="T23" fmla="*/ 89 h 723"/>
                <a:gd name="T24" fmla="*/ 361 w 447"/>
                <a:gd name="T25" fmla="*/ 676 h 723"/>
                <a:gd name="T26" fmla="*/ 361 w 447"/>
                <a:gd name="T27" fmla="*/ 676 h 723"/>
                <a:gd name="T28" fmla="*/ 436 w 447"/>
                <a:gd name="T29" fmla="*/ 722 h 723"/>
                <a:gd name="T30" fmla="*/ 436 w 447"/>
                <a:gd name="T31" fmla="*/ 722 h 723"/>
                <a:gd name="T32" fmla="*/ 446 w 447"/>
                <a:gd name="T33" fmla="*/ 71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710"/>
                  </a:moveTo>
                  <a:lnTo>
                    <a:pt x="446" y="710"/>
                  </a:lnTo>
                  <a:cubicBezTo>
                    <a:pt x="312" y="611"/>
                    <a:pt x="290" y="464"/>
                    <a:pt x="264" y="317"/>
                  </a:cubicBezTo>
                  <a:lnTo>
                    <a:pt x="264" y="317"/>
                  </a:lnTo>
                  <a:cubicBezTo>
                    <a:pt x="248" y="222"/>
                    <a:pt x="227" y="128"/>
                    <a:pt x="157" y="54"/>
                  </a:cubicBezTo>
                  <a:lnTo>
                    <a:pt x="157" y="54"/>
                  </a:lnTo>
                  <a:cubicBezTo>
                    <a:pt x="144" y="41"/>
                    <a:pt x="132" y="23"/>
                    <a:pt x="117" y="19"/>
                  </a:cubicBezTo>
                  <a:lnTo>
                    <a:pt x="117" y="19"/>
                  </a:lnTo>
                  <a:cubicBezTo>
                    <a:pt x="86" y="11"/>
                    <a:pt x="50" y="0"/>
                    <a:pt x="23" y="9"/>
                  </a:cubicBezTo>
                  <a:lnTo>
                    <a:pt x="23" y="9"/>
                  </a:lnTo>
                  <a:cubicBezTo>
                    <a:pt x="10" y="14"/>
                    <a:pt x="0" y="64"/>
                    <a:pt x="8" y="89"/>
                  </a:cubicBezTo>
                  <a:lnTo>
                    <a:pt x="8" y="89"/>
                  </a:lnTo>
                  <a:cubicBezTo>
                    <a:pt x="70" y="317"/>
                    <a:pt x="180" y="519"/>
                    <a:pt x="361" y="676"/>
                  </a:cubicBezTo>
                  <a:lnTo>
                    <a:pt x="361" y="676"/>
                  </a:lnTo>
                  <a:cubicBezTo>
                    <a:pt x="382" y="695"/>
                    <a:pt x="411" y="707"/>
                    <a:pt x="436" y="722"/>
                  </a:cubicBezTo>
                  <a:lnTo>
                    <a:pt x="436" y="722"/>
                  </a:lnTo>
                  <a:cubicBezTo>
                    <a:pt x="439" y="718"/>
                    <a:pt x="442" y="714"/>
                    <a:pt x="446" y="71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5" name="Freeform 521">
              <a:extLst>
                <a:ext uri="{FF2B5EF4-FFF2-40B4-BE49-F238E27FC236}">
                  <a16:creationId xmlns:a16="http://schemas.microsoft.com/office/drawing/2014/main" id="{307819A2-1E3B-494D-A998-42B9683F7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6013" y="6105525"/>
              <a:ext cx="182562" cy="150813"/>
            </a:xfrm>
            <a:custGeom>
              <a:avLst/>
              <a:gdLst>
                <a:gd name="T0" fmla="*/ 0 w 419"/>
                <a:gd name="T1" fmla="*/ 30 h 347"/>
                <a:gd name="T2" fmla="*/ 0 w 419"/>
                <a:gd name="T3" fmla="*/ 30 h 347"/>
                <a:gd name="T4" fmla="*/ 418 w 419"/>
                <a:gd name="T5" fmla="*/ 314 h 347"/>
                <a:gd name="T6" fmla="*/ 418 w 419"/>
                <a:gd name="T7" fmla="*/ 314 h 347"/>
                <a:gd name="T8" fmla="*/ 229 w 419"/>
                <a:gd name="T9" fmla="*/ 114 h 347"/>
                <a:gd name="T10" fmla="*/ 229 w 419"/>
                <a:gd name="T11" fmla="*/ 114 h 347"/>
                <a:gd name="T12" fmla="*/ 0 w 419"/>
                <a:gd name="T13" fmla="*/ 3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0"/>
                  </a:moveTo>
                  <a:lnTo>
                    <a:pt x="0" y="30"/>
                  </a:lnTo>
                  <a:cubicBezTo>
                    <a:pt x="43" y="200"/>
                    <a:pt x="262" y="346"/>
                    <a:pt x="418" y="314"/>
                  </a:cubicBezTo>
                  <a:lnTo>
                    <a:pt x="418" y="314"/>
                  </a:lnTo>
                  <a:cubicBezTo>
                    <a:pt x="357" y="250"/>
                    <a:pt x="291" y="183"/>
                    <a:pt x="229" y="114"/>
                  </a:cubicBezTo>
                  <a:lnTo>
                    <a:pt x="229" y="114"/>
                  </a:lnTo>
                  <a:cubicBezTo>
                    <a:pt x="149" y="27"/>
                    <a:pt x="78" y="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6" name="Freeform 524">
              <a:extLst>
                <a:ext uri="{FF2B5EF4-FFF2-40B4-BE49-F238E27FC236}">
                  <a16:creationId xmlns:a16="http://schemas.microsoft.com/office/drawing/2014/main" id="{8240BA4D-F1B0-2A44-93FE-257CEC580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1125" y="5975350"/>
              <a:ext cx="84138" cy="198438"/>
            </a:xfrm>
            <a:custGeom>
              <a:avLst/>
              <a:gdLst>
                <a:gd name="T0" fmla="*/ 17 w 195"/>
                <a:gd name="T1" fmla="*/ 455 h 456"/>
                <a:gd name="T2" fmla="*/ 17 w 195"/>
                <a:gd name="T3" fmla="*/ 455 h 456"/>
                <a:gd name="T4" fmla="*/ 189 w 195"/>
                <a:gd name="T5" fmla="*/ 113 h 456"/>
                <a:gd name="T6" fmla="*/ 189 w 195"/>
                <a:gd name="T7" fmla="*/ 113 h 456"/>
                <a:gd name="T8" fmla="*/ 182 w 195"/>
                <a:gd name="T9" fmla="*/ 39 h 456"/>
                <a:gd name="T10" fmla="*/ 182 w 195"/>
                <a:gd name="T11" fmla="*/ 39 h 456"/>
                <a:gd name="T12" fmla="*/ 126 w 195"/>
                <a:gd name="T13" fmla="*/ 1 h 456"/>
                <a:gd name="T14" fmla="*/ 126 w 195"/>
                <a:gd name="T15" fmla="*/ 1 h 456"/>
                <a:gd name="T16" fmla="*/ 86 w 195"/>
                <a:gd name="T17" fmla="*/ 45 h 456"/>
                <a:gd name="T18" fmla="*/ 86 w 195"/>
                <a:gd name="T19" fmla="*/ 45 h 456"/>
                <a:gd name="T20" fmla="*/ 0 w 195"/>
                <a:gd name="T21" fmla="*/ 448 h 456"/>
                <a:gd name="T22" fmla="*/ 0 w 195"/>
                <a:gd name="T23" fmla="*/ 448 h 456"/>
                <a:gd name="T24" fmla="*/ 17 w 195"/>
                <a:gd name="T25" fmla="*/ 45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6">
                  <a:moveTo>
                    <a:pt x="17" y="455"/>
                  </a:moveTo>
                  <a:lnTo>
                    <a:pt x="17" y="455"/>
                  </a:lnTo>
                  <a:cubicBezTo>
                    <a:pt x="86" y="347"/>
                    <a:pt x="165" y="243"/>
                    <a:pt x="189" y="113"/>
                  </a:cubicBezTo>
                  <a:lnTo>
                    <a:pt x="189" y="113"/>
                  </a:lnTo>
                  <a:cubicBezTo>
                    <a:pt x="194" y="90"/>
                    <a:pt x="193" y="60"/>
                    <a:pt x="182" y="39"/>
                  </a:cubicBezTo>
                  <a:lnTo>
                    <a:pt x="182" y="39"/>
                  </a:lnTo>
                  <a:cubicBezTo>
                    <a:pt x="172" y="21"/>
                    <a:pt x="146" y="3"/>
                    <a:pt x="126" y="1"/>
                  </a:cubicBezTo>
                  <a:lnTo>
                    <a:pt x="126" y="1"/>
                  </a:lnTo>
                  <a:cubicBezTo>
                    <a:pt x="114" y="0"/>
                    <a:pt x="90" y="27"/>
                    <a:pt x="86" y="45"/>
                  </a:cubicBezTo>
                  <a:lnTo>
                    <a:pt x="86" y="45"/>
                  </a:lnTo>
                  <a:cubicBezTo>
                    <a:pt x="55" y="179"/>
                    <a:pt x="28" y="313"/>
                    <a:pt x="0" y="448"/>
                  </a:cubicBezTo>
                  <a:lnTo>
                    <a:pt x="0" y="448"/>
                  </a:lnTo>
                  <a:cubicBezTo>
                    <a:pt x="5" y="450"/>
                    <a:pt x="11" y="452"/>
                    <a:pt x="17" y="4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7" name="Freeform 529">
              <a:extLst>
                <a:ext uri="{FF2B5EF4-FFF2-40B4-BE49-F238E27FC236}">
                  <a16:creationId xmlns:a16="http://schemas.microsoft.com/office/drawing/2014/main" id="{239D26A0-64BB-2748-89A4-362A5092D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825" y="6035675"/>
              <a:ext cx="112713" cy="163513"/>
            </a:xfrm>
            <a:custGeom>
              <a:avLst/>
              <a:gdLst>
                <a:gd name="T0" fmla="*/ 0 w 260"/>
                <a:gd name="T1" fmla="*/ 376 h 377"/>
                <a:gd name="T2" fmla="*/ 0 w 260"/>
                <a:gd name="T3" fmla="*/ 376 h 377"/>
                <a:gd name="T4" fmla="*/ 254 w 260"/>
                <a:gd name="T5" fmla="*/ 53 h 377"/>
                <a:gd name="T6" fmla="*/ 254 w 260"/>
                <a:gd name="T7" fmla="*/ 53 h 377"/>
                <a:gd name="T8" fmla="*/ 244 w 260"/>
                <a:gd name="T9" fmla="*/ 0 h 377"/>
                <a:gd name="T10" fmla="*/ 244 w 260"/>
                <a:gd name="T11" fmla="*/ 0 h 377"/>
                <a:gd name="T12" fmla="*/ 193 w 260"/>
                <a:gd name="T13" fmla="*/ 15 h 377"/>
                <a:gd name="T14" fmla="*/ 193 w 260"/>
                <a:gd name="T15" fmla="*/ 15 h 377"/>
                <a:gd name="T16" fmla="*/ 154 w 260"/>
                <a:gd name="T17" fmla="*/ 59 h 377"/>
                <a:gd name="T18" fmla="*/ 154 w 260"/>
                <a:gd name="T19" fmla="*/ 59 h 377"/>
                <a:gd name="T20" fmla="*/ 0 w 260"/>
                <a:gd name="T21" fmla="*/ 37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7">
                  <a:moveTo>
                    <a:pt x="0" y="376"/>
                  </a:moveTo>
                  <a:lnTo>
                    <a:pt x="0" y="376"/>
                  </a:lnTo>
                  <a:cubicBezTo>
                    <a:pt x="85" y="269"/>
                    <a:pt x="203" y="188"/>
                    <a:pt x="254" y="53"/>
                  </a:cubicBezTo>
                  <a:lnTo>
                    <a:pt x="254" y="53"/>
                  </a:lnTo>
                  <a:cubicBezTo>
                    <a:pt x="259" y="39"/>
                    <a:pt x="248" y="18"/>
                    <a:pt x="244" y="0"/>
                  </a:cubicBezTo>
                  <a:lnTo>
                    <a:pt x="244" y="0"/>
                  </a:lnTo>
                  <a:cubicBezTo>
                    <a:pt x="227" y="5"/>
                    <a:pt x="207" y="5"/>
                    <a:pt x="193" y="15"/>
                  </a:cubicBezTo>
                  <a:lnTo>
                    <a:pt x="193" y="15"/>
                  </a:lnTo>
                  <a:cubicBezTo>
                    <a:pt x="177" y="25"/>
                    <a:pt x="162" y="42"/>
                    <a:pt x="154" y="59"/>
                  </a:cubicBezTo>
                  <a:lnTo>
                    <a:pt x="154" y="59"/>
                  </a:lnTo>
                  <a:cubicBezTo>
                    <a:pt x="102" y="164"/>
                    <a:pt x="51" y="270"/>
                    <a:pt x="0" y="37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8" name="Freeform 530">
              <a:extLst>
                <a:ext uri="{FF2B5EF4-FFF2-40B4-BE49-F238E27FC236}">
                  <a16:creationId xmlns:a16="http://schemas.microsoft.com/office/drawing/2014/main" id="{19499DF5-5E11-3A4E-AB30-8FC730E972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5997575"/>
              <a:ext cx="60325" cy="177800"/>
            </a:xfrm>
            <a:custGeom>
              <a:avLst/>
              <a:gdLst>
                <a:gd name="T0" fmla="*/ 44 w 135"/>
                <a:gd name="T1" fmla="*/ 408 h 409"/>
                <a:gd name="T2" fmla="*/ 44 w 135"/>
                <a:gd name="T3" fmla="*/ 408 h 409"/>
                <a:gd name="T4" fmla="*/ 67 w 135"/>
                <a:gd name="T5" fmla="*/ 7 h 409"/>
                <a:gd name="T6" fmla="*/ 67 w 135"/>
                <a:gd name="T7" fmla="*/ 7 h 409"/>
                <a:gd name="T8" fmla="*/ 42 w 135"/>
                <a:gd name="T9" fmla="*/ 0 h 409"/>
                <a:gd name="T10" fmla="*/ 42 w 135"/>
                <a:gd name="T11" fmla="*/ 0 h 409"/>
                <a:gd name="T12" fmla="*/ 2 w 135"/>
                <a:gd name="T13" fmla="*/ 85 h 409"/>
                <a:gd name="T14" fmla="*/ 2 w 135"/>
                <a:gd name="T15" fmla="*/ 85 h 409"/>
                <a:gd name="T16" fmla="*/ 26 w 135"/>
                <a:gd name="T17" fmla="*/ 408 h 409"/>
                <a:gd name="T18" fmla="*/ 26 w 135"/>
                <a:gd name="T19" fmla="*/ 408 h 409"/>
                <a:gd name="T20" fmla="*/ 44 w 135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408"/>
                  </a:moveTo>
                  <a:lnTo>
                    <a:pt x="44" y="408"/>
                  </a:lnTo>
                  <a:cubicBezTo>
                    <a:pt x="42" y="274"/>
                    <a:pt x="134" y="144"/>
                    <a:pt x="67" y="7"/>
                  </a:cubicBezTo>
                  <a:lnTo>
                    <a:pt x="67" y="7"/>
                  </a:lnTo>
                  <a:cubicBezTo>
                    <a:pt x="58" y="5"/>
                    <a:pt x="50" y="3"/>
                    <a:pt x="42" y="0"/>
                  </a:cubicBezTo>
                  <a:lnTo>
                    <a:pt x="42" y="0"/>
                  </a:lnTo>
                  <a:cubicBezTo>
                    <a:pt x="28" y="28"/>
                    <a:pt x="0" y="57"/>
                    <a:pt x="2" y="85"/>
                  </a:cubicBezTo>
                  <a:lnTo>
                    <a:pt x="2" y="85"/>
                  </a:lnTo>
                  <a:cubicBezTo>
                    <a:pt x="4" y="193"/>
                    <a:pt x="17" y="301"/>
                    <a:pt x="26" y="408"/>
                  </a:cubicBezTo>
                  <a:lnTo>
                    <a:pt x="26" y="408"/>
                  </a:lnTo>
                  <a:cubicBezTo>
                    <a:pt x="32" y="408"/>
                    <a:pt x="38" y="408"/>
                    <a:pt x="44" y="4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29" name="Freeform 539">
              <a:extLst>
                <a:ext uri="{FF2B5EF4-FFF2-40B4-BE49-F238E27FC236}">
                  <a16:creationId xmlns:a16="http://schemas.microsoft.com/office/drawing/2014/main" id="{A2F4BE8B-F2B1-9544-BDAF-6F25FA786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6226175"/>
              <a:ext cx="42863" cy="44450"/>
            </a:xfrm>
            <a:custGeom>
              <a:avLst/>
              <a:gdLst>
                <a:gd name="T0" fmla="*/ 78 w 99"/>
                <a:gd name="T1" fmla="*/ 0 h 103"/>
                <a:gd name="T2" fmla="*/ 78 w 99"/>
                <a:gd name="T3" fmla="*/ 0 h 103"/>
                <a:gd name="T4" fmla="*/ 0 w 99"/>
                <a:gd name="T5" fmla="*/ 23 h 103"/>
                <a:gd name="T6" fmla="*/ 0 w 99"/>
                <a:gd name="T7" fmla="*/ 23 h 103"/>
                <a:gd name="T8" fmla="*/ 24 w 99"/>
                <a:gd name="T9" fmla="*/ 92 h 103"/>
                <a:gd name="T10" fmla="*/ 24 w 99"/>
                <a:gd name="T11" fmla="*/ 92 h 103"/>
                <a:gd name="T12" fmla="*/ 88 w 99"/>
                <a:gd name="T13" fmla="*/ 81 h 103"/>
                <a:gd name="T14" fmla="*/ 88 w 99"/>
                <a:gd name="T15" fmla="*/ 81 h 103"/>
                <a:gd name="T16" fmla="*/ 78 w 99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0"/>
                  </a:moveTo>
                  <a:lnTo>
                    <a:pt x="78" y="0"/>
                  </a:lnTo>
                  <a:cubicBezTo>
                    <a:pt x="43" y="11"/>
                    <a:pt x="21" y="17"/>
                    <a:pt x="0" y="23"/>
                  </a:cubicBezTo>
                  <a:lnTo>
                    <a:pt x="0" y="23"/>
                  </a:lnTo>
                  <a:cubicBezTo>
                    <a:pt x="7" y="47"/>
                    <a:pt x="8" y="79"/>
                    <a:pt x="24" y="92"/>
                  </a:cubicBezTo>
                  <a:lnTo>
                    <a:pt x="24" y="92"/>
                  </a:lnTo>
                  <a:cubicBezTo>
                    <a:pt x="37" y="102"/>
                    <a:pt x="76" y="95"/>
                    <a:pt x="88" y="81"/>
                  </a:cubicBezTo>
                  <a:lnTo>
                    <a:pt x="88" y="81"/>
                  </a:lnTo>
                  <a:cubicBezTo>
                    <a:pt x="98" y="69"/>
                    <a:pt x="84" y="38"/>
                    <a:pt x="7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5E274D6B-3E44-954C-AB03-6802EC89FAF2}"/>
              </a:ext>
            </a:extLst>
          </p:cNvPr>
          <p:cNvGrpSpPr/>
          <p:nvPr/>
        </p:nvGrpSpPr>
        <p:grpSpPr>
          <a:xfrm>
            <a:off x="2726564" y="3355842"/>
            <a:ext cx="305485" cy="322224"/>
            <a:chOff x="6192838" y="5703475"/>
            <a:chExt cx="615950" cy="649700"/>
          </a:xfrm>
          <a:solidFill>
            <a:schemeClr val="accent3"/>
          </a:solidFill>
        </p:grpSpPr>
        <p:sp>
          <p:nvSpPr>
            <p:cNvPr id="31" name="Freeform 497">
              <a:extLst>
                <a:ext uri="{FF2B5EF4-FFF2-40B4-BE49-F238E27FC236}">
                  <a16:creationId xmlns:a16="http://schemas.microsoft.com/office/drawing/2014/main" id="{7C190DB2-9190-D643-AA29-35EFE7775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5364" y="5703475"/>
              <a:ext cx="389761" cy="541484"/>
            </a:xfrm>
            <a:custGeom>
              <a:avLst/>
              <a:gdLst>
                <a:gd name="T0" fmla="*/ 86285944 w 896"/>
                <a:gd name="T1" fmla="*/ 235467642 h 1244"/>
                <a:gd name="T2" fmla="*/ 86285944 w 896"/>
                <a:gd name="T3" fmla="*/ 235467642 h 1244"/>
                <a:gd name="T4" fmla="*/ 151946850 w 896"/>
                <a:gd name="T5" fmla="*/ 172575295 h 1244"/>
                <a:gd name="T6" fmla="*/ 151946850 w 896"/>
                <a:gd name="T7" fmla="*/ 172575295 h 1244"/>
                <a:gd name="T8" fmla="*/ 139458032 w 896"/>
                <a:gd name="T9" fmla="*/ 46790601 h 1244"/>
                <a:gd name="T10" fmla="*/ 139458032 w 896"/>
                <a:gd name="T11" fmla="*/ 46790601 h 1244"/>
                <a:gd name="T12" fmla="*/ 27248330 w 896"/>
                <a:gd name="T13" fmla="*/ 49063430 h 1244"/>
                <a:gd name="T14" fmla="*/ 27248330 w 896"/>
                <a:gd name="T15" fmla="*/ 49063430 h 1244"/>
                <a:gd name="T16" fmla="*/ 39547924 w 896"/>
                <a:gd name="T17" fmla="*/ 212546102 h 1244"/>
                <a:gd name="T18" fmla="*/ 39547924 w 896"/>
                <a:gd name="T19" fmla="*/ 212546102 h 1244"/>
                <a:gd name="T20" fmla="*/ 49198374 w 896"/>
                <a:gd name="T21" fmla="*/ 221449395 h 1244"/>
                <a:gd name="T22" fmla="*/ 49198374 w 896"/>
                <a:gd name="T23" fmla="*/ 221449395 h 1244"/>
                <a:gd name="T24" fmla="*/ 39737148 w 896"/>
                <a:gd name="T25" fmla="*/ 174090805 h 1244"/>
                <a:gd name="T26" fmla="*/ 39737148 w 896"/>
                <a:gd name="T27" fmla="*/ 174090805 h 1244"/>
                <a:gd name="T28" fmla="*/ 88556638 w 896"/>
                <a:gd name="T29" fmla="*/ 102105399 h 1244"/>
                <a:gd name="T30" fmla="*/ 88556638 w 896"/>
                <a:gd name="T31" fmla="*/ 102105399 h 1244"/>
                <a:gd name="T32" fmla="*/ 133970521 w 896"/>
                <a:gd name="T33" fmla="*/ 143402386 h 1244"/>
                <a:gd name="T34" fmla="*/ 133970521 w 896"/>
                <a:gd name="T35" fmla="*/ 143402386 h 1244"/>
                <a:gd name="T36" fmla="*/ 115994192 w 896"/>
                <a:gd name="T37" fmla="*/ 191897391 h 1244"/>
                <a:gd name="T38" fmla="*/ 115994192 w 896"/>
                <a:gd name="T39" fmla="*/ 191897391 h 1244"/>
                <a:gd name="T40" fmla="*/ 86285944 w 896"/>
                <a:gd name="T41" fmla="*/ 235467642 h 124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896" h="1244">
                  <a:moveTo>
                    <a:pt x="456" y="1243"/>
                  </a:moveTo>
                  <a:lnTo>
                    <a:pt x="456" y="1243"/>
                  </a:lnTo>
                  <a:cubicBezTo>
                    <a:pt x="638" y="1187"/>
                    <a:pt x="741" y="1066"/>
                    <a:pt x="803" y="911"/>
                  </a:cubicBezTo>
                  <a:cubicBezTo>
                    <a:pt x="895" y="680"/>
                    <a:pt x="878" y="455"/>
                    <a:pt x="737" y="247"/>
                  </a:cubicBezTo>
                  <a:cubicBezTo>
                    <a:pt x="572" y="0"/>
                    <a:pt x="301" y="7"/>
                    <a:pt x="144" y="259"/>
                  </a:cubicBezTo>
                  <a:cubicBezTo>
                    <a:pt x="0" y="491"/>
                    <a:pt x="31" y="914"/>
                    <a:pt x="209" y="1122"/>
                  </a:cubicBezTo>
                  <a:cubicBezTo>
                    <a:pt x="223" y="1137"/>
                    <a:pt x="240" y="1150"/>
                    <a:pt x="260" y="1169"/>
                  </a:cubicBezTo>
                  <a:cubicBezTo>
                    <a:pt x="242" y="1079"/>
                    <a:pt x="222" y="1000"/>
                    <a:pt x="210" y="919"/>
                  </a:cubicBezTo>
                  <a:cubicBezTo>
                    <a:pt x="187" y="761"/>
                    <a:pt x="313" y="578"/>
                    <a:pt x="468" y="539"/>
                  </a:cubicBezTo>
                  <a:cubicBezTo>
                    <a:pt x="607" y="504"/>
                    <a:pt x="713" y="599"/>
                    <a:pt x="708" y="757"/>
                  </a:cubicBezTo>
                  <a:cubicBezTo>
                    <a:pt x="705" y="853"/>
                    <a:pt x="663" y="935"/>
                    <a:pt x="613" y="1013"/>
                  </a:cubicBezTo>
                  <a:cubicBezTo>
                    <a:pt x="566" y="1088"/>
                    <a:pt x="514" y="1159"/>
                    <a:pt x="456" y="1243"/>
                  </a:cubicBezTo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s-ES_tradnl"/>
            </a:p>
          </p:txBody>
        </p:sp>
        <p:sp>
          <p:nvSpPr>
            <p:cNvPr id="32" name="Freeform 506">
              <a:extLst>
                <a:ext uri="{FF2B5EF4-FFF2-40B4-BE49-F238E27FC236}">
                  <a16:creationId xmlns:a16="http://schemas.microsoft.com/office/drawing/2014/main" id="{848739CB-66FB-0E4B-8AE5-3CD152F922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5413" y="6202363"/>
              <a:ext cx="333375" cy="150812"/>
            </a:xfrm>
            <a:custGeom>
              <a:avLst/>
              <a:gdLst>
                <a:gd name="T0" fmla="*/ 0 w 763"/>
                <a:gd name="T1" fmla="*/ 255 h 342"/>
                <a:gd name="T2" fmla="*/ 0 w 763"/>
                <a:gd name="T3" fmla="*/ 255 h 342"/>
                <a:gd name="T4" fmla="*/ 389 w 763"/>
                <a:gd name="T5" fmla="*/ 319 h 342"/>
                <a:gd name="T6" fmla="*/ 389 w 763"/>
                <a:gd name="T7" fmla="*/ 319 h 342"/>
                <a:gd name="T8" fmla="*/ 730 w 763"/>
                <a:gd name="T9" fmla="*/ 139 h 342"/>
                <a:gd name="T10" fmla="*/ 730 w 763"/>
                <a:gd name="T11" fmla="*/ 139 h 342"/>
                <a:gd name="T12" fmla="*/ 750 w 763"/>
                <a:gd name="T13" fmla="*/ 48 h 342"/>
                <a:gd name="T14" fmla="*/ 750 w 763"/>
                <a:gd name="T15" fmla="*/ 48 h 342"/>
                <a:gd name="T16" fmla="*/ 655 w 763"/>
                <a:gd name="T17" fmla="*/ 5 h 342"/>
                <a:gd name="T18" fmla="*/ 655 w 763"/>
                <a:gd name="T19" fmla="*/ 5 h 342"/>
                <a:gd name="T20" fmla="*/ 458 w 763"/>
                <a:gd name="T21" fmla="*/ 68 h 342"/>
                <a:gd name="T22" fmla="*/ 458 w 763"/>
                <a:gd name="T23" fmla="*/ 68 h 342"/>
                <a:gd name="T24" fmla="*/ 0 w 763"/>
                <a:gd name="T25" fmla="*/ 255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3" h="342">
                  <a:moveTo>
                    <a:pt x="0" y="255"/>
                  </a:moveTo>
                  <a:lnTo>
                    <a:pt x="0" y="255"/>
                  </a:lnTo>
                  <a:cubicBezTo>
                    <a:pt x="130" y="291"/>
                    <a:pt x="255" y="341"/>
                    <a:pt x="389" y="319"/>
                  </a:cubicBezTo>
                  <a:lnTo>
                    <a:pt x="389" y="319"/>
                  </a:lnTo>
                  <a:cubicBezTo>
                    <a:pt x="522" y="296"/>
                    <a:pt x="648" y="256"/>
                    <a:pt x="730" y="139"/>
                  </a:cubicBezTo>
                  <a:lnTo>
                    <a:pt x="730" y="139"/>
                  </a:lnTo>
                  <a:cubicBezTo>
                    <a:pt x="747" y="114"/>
                    <a:pt x="762" y="65"/>
                    <a:pt x="750" y="48"/>
                  </a:cubicBezTo>
                  <a:lnTo>
                    <a:pt x="750" y="48"/>
                  </a:lnTo>
                  <a:cubicBezTo>
                    <a:pt x="732" y="23"/>
                    <a:pt x="685" y="0"/>
                    <a:pt x="655" y="5"/>
                  </a:cubicBezTo>
                  <a:lnTo>
                    <a:pt x="655" y="5"/>
                  </a:lnTo>
                  <a:cubicBezTo>
                    <a:pt x="588" y="16"/>
                    <a:pt x="517" y="35"/>
                    <a:pt x="458" y="68"/>
                  </a:cubicBezTo>
                  <a:lnTo>
                    <a:pt x="458" y="68"/>
                  </a:lnTo>
                  <a:cubicBezTo>
                    <a:pt x="313" y="151"/>
                    <a:pt x="176" y="246"/>
                    <a:pt x="0" y="2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3" name="Freeform 508">
              <a:extLst>
                <a:ext uri="{FF2B5EF4-FFF2-40B4-BE49-F238E27FC236}">
                  <a16:creationId xmlns:a16="http://schemas.microsoft.com/office/drawing/2014/main" id="{89189617-F7BE-6242-ABC3-5156B597E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3513" y="5956300"/>
              <a:ext cx="274637" cy="330200"/>
            </a:xfrm>
            <a:custGeom>
              <a:avLst/>
              <a:gdLst>
                <a:gd name="T0" fmla="*/ 6 w 631"/>
                <a:gd name="T1" fmla="*/ 758 h 759"/>
                <a:gd name="T2" fmla="*/ 6 w 631"/>
                <a:gd name="T3" fmla="*/ 758 h 759"/>
                <a:gd name="T4" fmla="*/ 434 w 631"/>
                <a:gd name="T5" fmla="*/ 497 h 759"/>
                <a:gd name="T6" fmla="*/ 434 w 631"/>
                <a:gd name="T7" fmla="*/ 497 h 759"/>
                <a:gd name="T8" fmla="*/ 618 w 631"/>
                <a:gd name="T9" fmla="*/ 117 h 759"/>
                <a:gd name="T10" fmla="*/ 618 w 631"/>
                <a:gd name="T11" fmla="*/ 117 h 759"/>
                <a:gd name="T12" fmla="*/ 617 w 631"/>
                <a:gd name="T13" fmla="*/ 111 h 759"/>
                <a:gd name="T14" fmla="*/ 617 w 631"/>
                <a:gd name="T15" fmla="*/ 111 h 759"/>
                <a:gd name="T16" fmla="*/ 574 w 631"/>
                <a:gd name="T17" fmla="*/ 0 h 759"/>
                <a:gd name="T18" fmla="*/ 574 w 631"/>
                <a:gd name="T19" fmla="*/ 0 h 759"/>
                <a:gd name="T20" fmla="*/ 462 w 631"/>
                <a:gd name="T21" fmla="*/ 73 h 759"/>
                <a:gd name="T22" fmla="*/ 462 w 631"/>
                <a:gd name="T23" fmla="*/ 73 h 759"/>
                <a:gd name="T24" fmla="*/ 402 w 631"/>
                <a:gd name="T25" fmla="*/ 208 h 759"/>
                <a:gd name="T26" fmla="*/ 402 w 631"/>
                <a:gd name="T27" fmla="*/ 208 h 759"/>
                <a:gd name="T28" fmla="*/ 128 w 631"/>
                <a:gd name="T29" fmla="*/ 626 h 759"/>
                <a:gd name="T30" fmla="*/ 128 w 631"/>
                <a:gd name="T31" fmla="*/ 626 h 759"/>
                <a:gd name="T32" fmla="*/ 0 w 631"/>
                <a:gd name="T33" fmla="*/ 743 h 759"/>
                <a:gd name="T34" fmla="*/ 0 w 631"/>
                <a:gd name="T35" fmla="*/ 743 h 759"/>
                <a:gd name="T36" fmla="*/ 6 w 631"/>
                <a:gd name="T37" fmla="*/ 758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1" h="759">
                  <a:moveTo>
                    <a:pt x="6" y="758"/>
                  </a:moveTo>
                  <a:lnTo>
                    <a:pt x="6" y="758"/>
                  </a:lnTo>
                  <a:cubicBezTo>
                    <a:pt x="150" y="672"/>
                    <a:pt x="304" y="600"/>
                    <a:pt x="434" y="497"/>
                  </a:cubicBezTo>
                  <a:lnTo>
                    <a:pt x="434" y="497"/>
                  </a:lnTo>
                  <a:cubicBezTo>
                    <a:pt x="549" y="407"/>
                    <a:pt x="630" y="279"/>
                    <a:pt x="618" y="117"/>
                  </a:cubicBezTo>
                  <a:lnTo>
                    <a:pt x="618" y="117"/>
                  </a:lnTo>
                  <a:cubicBezTo>
                    <a:pt x="618" y="115"/>
                    <a:pt x="619" y="113"/>
                    <a:pt x="617" y="111"/>
                  </a:cubicBezTo>
                  <a:lnTo>
                    <a:pt x="617" y="111"/>
                  </a:lnTo>
                  <a:cubicBezTo>
                    <a:pt x="603" y="74"/>
                    <a:pt x="588" y="37"/>
                    <a:pt x="574" y="0"/>
                  </a:cubicBezTo>
                  <a:lnTo>
                    <a:pt x="574" y="0"/>
                  </a:lnTo>
                  <a:cubicBezTo>
                    <a:pt x="535" y="24"/>
                    <a:pt x="489" y="40"/>
                    <a:pt x="462" y="73"/>
                  </a:cubicBezTo>
                  <a:lnTo>
                    <a:pt x="462" y="73"/>
                  </a:lnTo>
                  <a:cubicBezTo>
                    <a:pt x="433" y="110"/>
                    <a:pt x="415" y="161"/>
                    <a:pt x="402" y="208"/>
                  </a:cubicBezTo>
                  <a:lnTo>
                    <a:pt x="402" y="208"/>
                  </a:lnTo>
                  <a:cubicBezTo>
                    <a:pt x="355" y="377"/>
                    <a:pt x="276" y="523"/>
                    <a:pt x="128" y="626"/>
                  </a:cubicBezTo>
                  <a:lnTo>
                    <a:pt x="128" y="626"/>
                  </a:lnTo>
                  <a:cubicBezTo>
                    <a:pt x="81" y="658"/>
                    <a:pt x="42" y="703"/>
                    <a:pt x="0" y="743"/>
                  </a:cubicBezTo>
                  <a:lnTo>
                    <a:pt x="0" y="743"/>
                  </a:lnTo>
                  <a:cubicBezTo>
                    <a:pt x="2" y="748"/>
                    <a:pt x="4" y="753"/>
                    <a:pt x="6" y="7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4" name="Freeform 514">
              <a:extLst>
                <a:ext uri="{FF2B5EF4-FFF2-40B4-BE49-F238E27FC236}">
                  <a16:creationId xmlns:a16="http://schemas.microsoft.com/office/drawing/2014/main" id="{DBF41932-0125-9E47-8D90-E3262C0B2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838" y="5891213"/>
              <a:ext cx="195262" cy="315912"/>
            </a:xfrm>
            <a:custGeom>
              <a:avLst/>
              <a:gdLst>
                <a:gd name="T0" fmla="*/ 446 w 447"/>
                <a:gd name="T1" fmla="*/ 710 h 723"/>
                <a:gd name="T2" fmla="*/ 446 w 447"/>
                <a:gd name="T3" fmla="*/ 710 h 723"/>
                <a:gd name="T4" fmla="*/ 264 w 447"/>
                <a:gd name="T5" fmla="*/ 317 h 723"/>
                <a:gd name="T6" fmla="*/ 264 w 447"/>
                <a:gd name="T7" fmla="*/ 317 h 723"/>
                <a:gd name="T8" fmla="*/ 157 w 447"/>
                <a:gd name="T9" fmla="*/ 54 h 723"/>
                <a:gd name="T10" fmla="*/ 157 w 447"/>
                <a:gd name="T11" fmla="*/ 54 h 723"/>
                <a:gd name="T12" fmla="*/ 117 w 447"/>
                <a:gd name="T13" fmla="*/ 19 h 723"/>
                <a:gd name="T14" fmla="*/ 117 w 447"/>
                <a:gd name="T15" fmla="*/ 19 h 723"/>
                <a:gd name="T16" fmla="*/ 23 w 447"/>
                <a:gd name="T17" fmla="*/ 9 h 723"/>
                <a:gd name="T18" fmla="*/ 23 w 447"/>
                <a:gd name="T19" fmla="*/ 9 h 723"/>
                <a:gd name="T20" fmla="*/ 8 w 447"/>
                <a:gd name="T21" fmla="*/ 89 h 723"/>
                <a:gd name="T22" fmla="*/ 8 w 447"/>
                <a:gd name="T23" fmla="*/ 89 h 723"/>
                <a:gd name="T24" fmla="*/ 361 w 447"/>
                <a:gd name="T25" fmla="*/ 676 h 723"/>
                <a:gd name="T26" fmla="*/ 361 w 447"/>
                <a:gd name="T27" fmla="*/ 676 h 723"/>
                <a:gd name="T28" fmla="*/ 436 w 447"/>
                <a:gd name="T29" fmla="*/ 722 h 723"/>
                <a:gd name="T30" fmla="*/ 436 w 447"/>
                <a:gd name="T31" fmla="*/ 722 h 723"/>
                <a:gd name="T32" fmla="*/ 446 w 447"/>
                <a:gd name="T33" fmla="*/ 710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7" h="723">
                  <a:moveTo>
                    <a:pt x="446" y="710"/>
                  </a:moveTo>
                  <a:lnTo>
                    <a:pt x="446" y="710"/>
                  </a:lnTo>
                  <a:cubicBezTo>
                    <a:pt x="312" y="611"/>
                    <a:pt x="290" y="464"/>
                    <a:pt x="264" y="317"/>
                  </a:cubicBezTo>
                  <a:lnTo>
                    <a:pt x="264" y="317"/>
                  </a:lnTo>
                  <a:cubicBezTo>
                    <a:pt x="248" y="222"/>
                    <a:pt x="227" y="128"/>
                    <a:pt x="157" y="54"/>
                  </a:cubicBezTo>
                  <a:lnTo>
                    <a:pt x="157" y="54"/>
                  </a:lnTo>
                  <a:cubicBezTo>
                    <a:pt x="144" y="41"/>
                    <a:pt x="132" y="23"/>
                    <a:pt x="117" y="19"/>
                  </a:cubicBezTo>
                  <a:lnTo>
                    <a:pt x="117" y="19"/>
                  </a:lnTo>
                  <a:cubicBezTo>
                    <a:pt x="86" y="11"/>
                    <a:pt x="50" y="0"/>
                    <a:pt x="23" y="9"/>
                  </a:cubicBezTo>
                  <a:lnTo>
                    <a:pt x="23" y="9"/>
                  </a:lnTo>
                  <a:cubicBezTo>
                    <a:pt x="10" y="14"/>
                    <a:pt x="0" y="64"/>
                    <a:pt x="8" y="89"/>
                  </a:cubicBezTo>
                  <a:lnTo>
                    <a:pt x="8" y="89"/>
                  </a:lnTo>
                  <a:cubicBezTo>
                    <a:pt x="70" y="317"/>
                    <a:pt x="180" y="519"/>
                    <a:pt x="361" y="676"/>
                  </a:cubicBezTo>
                  <a:lnTo>
                    <a:pt x="361" y="676"/>
                  </a:lnTo>
                  <a:cubicBezTo>
                    <a:pt x="382" y="695"/>
                    <a:pt x="411" y="707"/>
                    <a:pt x="436" y="722"/>
                  </a:cubicBezTo>
                  <a:lnTo>
                    <a:pt x="436" y="722"/>
                  </a:lnTo>
                  <a:cubicBezTo>
                    <a:pt x="439" y="718"/>
                    <a:pt x="442" y="714"/>
                    <a:pt x="446" y="71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5" name="Freeform 521">
              <a:extLst>
                <a:ext uri="{FF2B5EF4-FFF2-40B4-BE49-F238E27FC236}">
                  <a16:creationId xmlns:a16="http://schemas.microsoft.com/office/drawing/2014/main" id="{67083DBA-0EB8-BA4E-B381-8080E6916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6013" y="6105525"/>
              <a:ext cx="182562" cy="150813"/>
            </a:xfrm>
            <a:custGeom>
              <a:avLst/>
              <a:gdLst>
                <a:gd name="T0" fmla="*/ 0 w 419"/>
                <a:gd name="T1" fmla="*/ 30 h 347"/>
                <a:gd name="T2" fmla="*/ 0 w 419"/>
                <a:gd name="T3" fmla="*/ 30 h 347"/>
                <a:gd name="T4" fmla="*/ 418 w 419"/>
                <a:gd name="T5" fmla="*/ 314 h 347"/>
                <a:gd name="T6" fmla="*/ 418 w 419"/>
                <a:gd name="T7" fmla="*/ 314 h 347"/>
                <a:gd name="T8" fmla="*/ 229 w 419"/>
                <a:gd name="T9" fmla="*/ 114 h 347"/>
                <a:gd name="T10" fmla="*/ 229 w 419"/>
                <a:gd name="T11" fmla="*/ 114 h 347"/>
                <a:gd name="T12" fmla="*/ 0 w 419"/>
                <a:gd name="T13" fmla="*/ 3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9" h="347">
                  <a:moveTo>
                    <a:pt x="0" y="30"/>
                  </a:moveTo>
                  <a:lnTo>
                    <a:pt x="0" y="30"/>
                  </a:lnTo>
                  <a:cubicBezTo>
                    <a:pt x="43" y="200"/>
                    <a:pt x="262" y="346"/>
                    <a:pt x="418" y="314"/>
                  </a:cubicBezTo>
                  <a:lnTo>
                    <a:pt x="418" y="314"/>
                  </a:lnTo>
                  <a:cubicBezTo>
                    <a:pt x="357" y="250"/>
                    <a:pt x="291" y="183"/>
                    <a:pt x="229" y="114"/>
                  </a:cubicBezTo>
                  <a:lnTo>
                    <a:pt x="229" y="114"/>
                  </a:lnTo>
                  <a:cubicBezTo>
                    <a:pt x="149" y="27"/>
                    <a:pt x="78" y="0"/>
                    <a:pt x="0" y="3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6" name="Freeform 524">
              <a:extLst>
                <a:ext uri="{FF2B5EF4-FFF2-40B4-BE49-F238E27FC236}">
                  <a16:creationId xmlns:a16="http://schemas.microsoft.com/office/drawing/2014/main" id="{A40D252F-DC6F-7E40-9F01-F9DA62AD5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1125" y="5975350"/>
              <a:ext cx="84138" cy="198438"/>
            </a:xfrm>
            <a:custGeom>
              <a:avLst/>
              <a:gdLst>
                <a:gd name="T0" fmla="*/ 17 w 195"/>
                <a:gd name="T1" fmla="*/ 455 h 456"/>
                <a:gd name="T2" fmla="*/ 17 w 195"/>
                <a:gd name="T3" fmla="*/ 455 h 456"/>
                <a:gd name="T4" fmla="*/ 189 w 195"/>
                <a:gd name="T5" fmla="*/ 113 h 456"/>
                <a:gd name="T6" fmla="*/ 189 w 195"/>
                <a:gd name="T7" fmla="*/ 113 h 456"/>
                <a:gd name="T8" fmla="*/ 182 w 195"/>
                <a:gd name="T9" fmla="*/ 39 h 456"/>
                <a:gd name="T10" fmla="*/ 182 w 195"/>
                <a:gd name="T11" fmla="*/ 39 h 456"/>
                <a:gd name="T12" fmla="*/ 126 w 195"/>
                <a:gd name="T13" fmla="*/ 1 h 456"/>
                <a:gd name="T14" fmla="*/ 126 w 195"/>
                <a:gd name="T15" fmla="*/ 1 h 456"/>
                <a:gd name="T16" fmla="*/ 86 w 195"/>
                <a:gd name="T17" fmla="*/ 45 h 456"/>
                <a:gd name="T18" fmla="*/ 86 w 195"/>
                <a:gd name="T19" fmla="*/ 45 h 456"/>
                <a:gd name="T20" fmla="*/ 0 w 195"/>
                <a:gd name="T21" fmla="*/ 448 h 456"/>
                <a:gd name="T22" fmla="*/ 0 w 195"/>
                <a:gd name="T23" fmla="*/ 448 h 456"/>
                <a:gd name="T24" fmla="*/ 17 w 195"/>
                <a:gd name="T25" fmla="*/ 455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5" h="456">
                  <a:moveTo>
                    <a:pt x="17" y="455"/>
                  </a:moveTo>
                  <a:lnTo>
                    <a:pt x="17" y="455"/>
                  </a:lnTo>
                  <a:cubicBezTo>
                    <a:pt x="86" y="347"/>
                    <a:pt x="165" y="243"/>
                    <a:pt x="189" y="113"/>
                  </a:cubicBezTo>
                  <a:lnTo>
                    <a:pt x="189" y="113"/>
                  </a:lnTo>
                  <a:cubicBezTo>
                    <a:pt x="194" y="90"/>
                    <a:pt x="193" y="60"/>
                    <a:pt x="182" y="39"/>
                  </a:cubicBezTo>
                  <a:lnTo>
                    <a:pt x="182" y="39"/>
                  </a:lnTo>
                  <a:cubicBezTo>
                    <a:pt x="172" y="21"/>
                    <a:pt x="146" y="3"/>
                    <a:pt x="126" y="1"/>
                  </a:cubicBezTo>
                  <a:lnTo>
                    <a:pt x="126" y="1"/>
                  </a:lnTo>
                  <a:cubicBezTo>
                    <a:pt x="114" y="0"/>
                    <a:pt x="90" y="27"/>
                    <a:pt x="86" y="45"/>
                  </a:cubicBezTo>
                  <a:lnTo>
                    <a:pt x="86" y="45"/>
                  </a:lnTo>
                  <a:cubicBezTo>
                    <a:pt x="55" y="179"/>
                    <a:pt x="28" y="313"/>
                    <a:pt x="0" y="448"/>
                  </a:cubicBezTo>
                  <a:lnTo>
                    <a:pt x="0" y="448"/>
                  </a:lnTo>
                  <a:cubicBezTo>
                    <a:pt x="5" y="450"/>
                    <a:pt x="11" y="452"/>
                    <a:pt x="17" y="45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7" name="Freeform 529">
              <a:extLst>
                <a:ext uri="{FF2B5EF4-FFF2-40B4-BE49-F238E27FC236}">
                  <a16:creationId xmlns:a16="http://schemas.microsoft.com/office/drawing/2014/main" id="{53CD731B-F7FD-8746-814F-961FDCBCC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73825" y="6035675"/>
              <a:ext cx="112713" cy="163513"/>
            </a:xfrm>
            <a:custGeom>
              <a:avLst/>
              <a:gdLst>
                <a:gd name="T0" fmla="*/ 0 w 260"/>
                <a:gd name="T1" fmla="*/ 376 h 377"/>
                <a:gd name="T2" fmla="*/ 0 w 260"/>
                <a:gd name="T3" fmla="*/ 376 h 377"/>
                <a:gd name="T4" fmla="*/ 254 w 260"/>
                <a:gd name="T5" fmla="*/ 53 h 377"/>
                <a:gd name="T6" fmla="*/ 254 w 260"/>
                <a:gd name="T7" fmla="*/ 53 h 377"/>
                <a:gd name="T8" fmla="*/ 244 w 260"/>
                <a:gd name="T9" fmla="*/ 0 h 377"/>
                <a:gd name="T10" fmla="*/ 244 w 260"/>
                <a:gd name="T11" fmla="*/ 0 h 377"/>
                <a:gd name="T12" fmla="*/ 193 w 260"/>
                <a:gd name="T13" fmla="*/ 15 h 377"/>
                <a:gd name="T14" fmla="*/ 193 w 260"/>
                <a:gd name="T15" fmla="*/ 15 h 377"/>
                <a:gd name="T16" fmla="*/ 154 w 260"/>
                <a:gd name="T17" fmla="*/ 59 h 377"/>
                <a:gd name="T18" fmla="*/ 154 w 260"/>
                <a:gd name="T19" fmla="*/ 59 h 377"/>
                <a:gd name="T20" fmla="*/ 0 w 260"/>
                <a:gd name="T21" fmla="*/ 376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0" h="377">
                  <a:moveTo>
                    <a:pt x="0" y="376"/>
                  </a:moveTo>
                  <a:lnTo>
                    <a:pt x="0" y="376"/>
                  </a:lnTo>
                  <a:cubicBezTo>
                    <a:pt x="85" y="269"/>
                    <a:pt x="203" y="188"/>
                    <a:pt x="254" y="53"/>
                  </a:cubicBezTo>
                  <a:lnTo>
                    <a:pt x="254" y="53"/>
                  </a:lnTo>
                  <a:cubicBezTo>
                    <a:pt x="259" y="39"/>
                    <a:pt x="248" y="18"/>
                    <a:pt x="244" y="0"/>
                  </a:cubicBezTo>
                  <a:lnTo>
                    <a:pt x="244" y="0"/>
                  </a:lnTo>
                  <a:cubicBezTo>
                    <a:pt x="227" y="5"/>
                    <a:pt x="207" y="5"/>
                    <a:pt x="193" y="15"/>
                  </a:cubicBezTo>
                  <a:lnTo>
                    <a:pt x="193" y="15"/>
                  </a:lnTo>
                  <a:cubicBezTo>
                    <a:pt x="177" y="25"/>
                    <a:pt x="162" y="42"/>
                    <a:pt x="154" y="59"/>
                  </a:cubicBezTo>
                  <a:lnTo>
                    <a:pt x="154" y="59"/>
                  </a:lnTo>
                  <a:cubicBezTo>
                    <a:pt x="102" y="164"/>
                    <a:pt x="51" y="270"/>
                    <a:pt x="0" y="37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8" name="Freeform 530">
              <a:extLst>
                <a:ext uri="{FF2B5EF4-FFF2-40B4-BE49-F238E27FC236}">
                  <a16:creationId xmlns:a16="http://schemas.microsoft.com/office/drawing/2014/main" id="{23B70392-FA83-A94A-A462-4A553E02B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5997575"/>
              <a:ext cx="60325" cy="177800"/>
            </a:xfrm>
            <a:custGeom>
              <a:avLst/>
              <a:gdLst>
                <a:gd name="T0" fmla="*/ 44 w 135"/>
                <a:gd name="T1" fmla="*/ 408 h 409"/>
                <a:gd name="T2" fmla="*/ 44 w 135"/>
                <a:gd name="T3" fmla="*/ 408 h 409"/>
                <a:gd name="T4" fmla="*/ 67 w 135"/>
                <a:gd name="T5" fmla="*/ 7 h 409"/>
                <a:gd name="T6" fmla="*/ 67 w 135"/>
                <a:gd name="T7" fmla="*/ 7 h 409"/>
                <a:gd name="T8" fmla="*/ 42 w 135"/>
                <a:gd name="T9" fmla="*/ 0 h 409"/>
                <a:gd name="T10" fmla="*/ 42 w 135"/>
                <a:gd name="T11" fmla="*/ 0 h 409"/>
                <a:gd name="T12" fmla="*/ 2 w 135"/>
                <a:gd name="T13" fmla="*/ 85 h 409"/>
                <a:gd name="T14" fmla="*/ 2 w 135"/>
                <a:gd name="T15" fmla="*/ 85 h 409"/>
                <a:gd name="T16" fmla="*/ 26 w 135"/>
                <a:gd name="T17" fmla="*/ 408 h 409"/>
                <a:gd name="T18" fmla="*/ 26 w 135"/>
                <a:gd name="T19" fmla="*/ 408 h 409"/>
                <a:gd name="T20" fmla="*/ 44 w 135"/>
                <a:gd name="T21" fmla="*/ 40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5" h="409">
                  <a:moveTo>
                    <a:pt x="44" y="408"/>
                  </a:moveTo>
                  <a:lnTo>
                    <a:pt x="44" y="408"/>
                  </a:lnTo>
                  <a:cubicBezTo>
                    <a:pt x="42" y="274"/>
                    <a:pt x="134" y="144"/>
                    <a:pt x="67" y="7"/>
                  </a:cubicBezTo>
                  <a:lnTo>
                    <a:pt x="67" y="7"/>
                  </a:lnTo>
                  <a:cubicBezTo>
                    <a:pt x="58" y="5"/>
                    <a:pt x="50" y="3"/>
                    <a:pt x="42" y="0"/>
                  </a:cubicBezTo>
                  <a:lnTo>
                    <a:pt x="42" y="0"/>
                  </a:lnTo>
                  <a:cubicBezTo>
                    <a:pt x="28" y="28"/>
                    <a:pt x="0" y="57"/>
                    <a:pt x="2" y="85"/>
                  </a:cubicBezTo>
                  <a:lnTo>
                    <a:pt x="2" y="85"/>
                  </a:lnTo>
                  <a:cubicBezTo>
                    <a:pt x="4" y="193"/>
                    <a:pt x="17" y="301"/>
                    <a:pt x="26" y="408"/>
                  </a:cubicBezTo>
                  <a:lnTo>
                    <a:pt x="26" y="408"/>
                  </a:lnTo>
                  <a:cubicBezTo>
                    <a:pt x="32" y="408"/>
                    <a:pt x="38" y="408"/>
                    <a:pt x="44" y="40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  <p:sp>
          <p:nvSpPr>
            <p:cNvPr id="39" name="Freeform 539">
              <a:extLst>
                <a:ext uri="{FF2B5EF4-FFF2-40B4-BE49-F238E27FC236}">
                  <a16:creationId xmlns:a16="http://schemas.microsoft.com/office/drawing/2014/main" id="{7E45D3FA-7EA3-8C4D-8634-77950681E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9375" y="6226175"/>
              <a:ext cx="42863" cy="44450"/>
            </a:xfrm>
            <a:custGeom>
              <a:avLst/>
              <a:gdLst>
                <a:gd name="T0" fmla="*/ 78 w 99"/>
                <a:gd name="T1" fmla="*/ 0 h 103"/>
                <a:gd name="T2" fmla="*/ 78 w 99"/>
                <a:gd name="T3" fmla="*/ 0 h 103"/>
                <a:gd name="T4" fmla="*/ 0 w 99"/>
                <a:gd name="T5" fmla="*/ 23 h 103"/>
                <a:gd name="T6" fmla="*/ 0 w 99"/>
                <a:gd name="T7" fmla="*/ 23 h 103"/>
                <a:gd name="T8" fmla="*/ 24 w 99"/>
                <a:gd name="T9" fmla="*/ 92 h 103"/>
                <a:gd name="T10" fmla="*/ 24 w 99"/>
                <a:gd name="T11" fmla="*/ 92 h 103"/>
                <a:gd name="T12" fmla="*/ 88 w 99"/>
                <a:gd name="T13" fmla="*/ 81 h 103"/>
                <a:gd name="T14" fmla="*/ 88 w 99"/>
                <a:gd name="T15" fmla="*/ 81 h 103"/>
                <a:gd name="T16" fmla="*/ 78 w 99"/>
                <a:gd name="T1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103">
                  <a:moveTo>
                    <a:pt x="78" y="0"/>
                  </a:moveTo>
                  <a:lnTo>
                    <a:pt x="78" y="0"/>
                  </a:lnTo>
                  <a:cubicBezTo>
                    <a:pt x="43" y="11"/>
                    <a:pt x="21" y="17"/>
                    <a:pt x="0" y="23"/>
                  </a:cubicBezTo>
                  <a:lnTo>
                    <a:pt x="0" y="23"/>
                  </a:lnTo>
                  <a:cubicBezTo>
                    <a:pt x="7" y="47"/>
                    <a:pt x="8" y="79"/>
                    <a:pt x="24" y="92"/>
                  </a:cubicBezTo>
                  <a:lnTo>
                    <a:pt x="24" y="92"/>
                  </a:lnTo>
                  <a:cubicBezTo>
                    <a:pt x="37" y="102"/>
                    <a:pt x="76" y="95"/>
                    <a:pt x="88" y="81"/>
                  </a:cubicBezTo>
                  <a:lnTo>
                    <a:pt x="88" y="81"/>
                  </a:lnTo>
                  <a:cubicBezTo>
                    <a:pt x="98" y="69"/>
                    <a:pt x="84" y="38"/>
                    <a:pt x="7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ES_tradnl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3032791" y="3977254"/>
            <a:ext cx="6126418" cy="990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The marketing mix is a business tool used in marketing and by marketers.</a:t>
            </a: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1B915CE-9815-BB42-A094-17ACA8E456EF}"/>
              </a:ext>
            </a:extLst>
          </p:cNvPr>
          <p:cNvSpPr txBox="1"/>
          <p:nvPr/>
        </p:nvSpPr>
        <p:spPr>
          <a:xfrm>
            <a:off x="3705762" y="2231825"/>
            <a:ext cx="47804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800" b="1" dirty="0">
                <a:solidFill>
                  <a:schemeClr val="tx2"/>
                </a:solidFill>
                <a:latin typeface="Noto Serif SemiBold" panose="02020600060500020200" pitchFamily="18" charset="0"/>
                <a:ea typeface="Nunito Bold" charset="0"/>
                <a:cs typeface="Arima Madurai Semi" pitchFamily="2" charset="77"/>
              </a:rPr>
              <a:t>Big Title</a:t>
            </a:r>
          </a:p>
        </p:txBody>
      </p:sp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A0BAABA6-BF9A-1B4B-B530-AF17FCF8C6EB}"/>
              </a:ext>
            </a:extLst>
          </p:cNvPr>
          <p:cNvSpPr txBox="1"/>
          <p:nvPr/>
        </p:nvSpPr>
        <p:spPr>
          <a:xfrm>
            <a:off x="6530903" y="2783079"/>
            <a:ext cx="4248498" cy="1803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7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C51D219-F231-0840-A649-C51C207FAF1B}"/>
              </a:ext>
            </a:extLst>
          </p:cNvPr>
          <p:cNvSpPr txBox="1"/>
          <p:nvPr/>
        </p:nvSpPr>
        <p:spPr>
          <a:xfrm>
            <a:off x="9035923" y="2131006"/>
            <a:ext cx="1669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1"/>
                </a:solidFill>
                <a:latin typeface="Noto Serif SemiBold" panose="02020600060500020200" pitchFamily="18" charset="0"/>
                <a:ea typeface="Nunito Bold" charset="0"/>
                <a:cs typeface="Arima Madurai Medium" pitchFamily="2" charset="77"/>
              </a:rPr>
              <a:t>Content 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466362-2756-9741-8C0C-026417C1D137}"/>
              </a:ext>
            </a:extLst>
          </p:cNvPr>
          <p:cNvSpPr txBox="1"/>
          <p:nvPr/>
        </p:nvSpPr>
        <p:spPr>
          <a:xfrm>
            <a:off x="3839539" y="789907"/>
            <a:ext cx="7657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ea typeface="Nunito Bold" charset="0"/>
                <a:cs typeface="Arima Madurai Semi" pitchFamily="2" charset="77"/>
              </a:rPr>
              <a:t>Content in two columns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1438263" y="2767036"/>
            <a:ext cx="4240641" cy="1803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7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the way in which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7533A35-5398-2040-A707-D97117D75873}"/>
              </a:ext>
            </a:extLst>
          </p:cNvPr>
          <p:cNvSpPr txBox="1"/>
          <p:nvPr/>
        </p:nvSpPr>
        <p:spPr>
          <a:xfrm>
            <a:off x="3936165" y="211496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1"/>
                </a:solidFill>
                <a:latin typeface="Noto Serif SemiBold" panose="02020600060500020200" pitchFamily="18" charset="0"/>
                <a:ea typeface="Nunito Bold" charset="0"/>
                <a:cs typeface="Arima Madurai Medium" pitchFamily="2" charset="77"/>
              </a:rPr>
              <a:t>Content A</a:t>
            </a:r>
          </a:p>
        </p:txBody>
      </p:sp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39DF793-B893-8440-A4AE-DA60EE1597BC}"/>
              </a:ext>
            </a:extLst>
          </p:cNvPr>
          <p:cNvSpPr txBox="1"/>
          <p:nvPr/>
        </p:nvSpPr>
        <p:spPr>
          <a:xfrm>
            <a:off x="7892716" y="2865750"/>
            <a:ext cx="3145487" cy="180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7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C1BE92D-668B-214D-9A50-903EFC23ED2C}"/>
              </a:ext>
            </a:extLst>
          </p:cNvPr>
          <p:cNvSpPr txBox="1"/>
          <p:nvPr/>
        </p:nvSpPr>
        <p:spPr>
          <a:xfrm>
            <a:off x="9328685" y="2208701"/>
            <a:ext cx="1662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1"/>
                </a:solidFill>
                <a:latin typeface="Noto Serif SemiBold" panose="02020600060500020200" pitchFamily="18" charset="0"/>
                <a:cs typeface="Arima Madurai Medium" pitchFamily="2" charset="77"/>
              </a:rPr>
              <a:t>Content 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4333326" y="789105"/>
            <a:ext cx="71633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>
                <a:solidFill>
                  <a:schemeClr val="tx2"/>
                </a:solidFill>
                <a:latin typeface="Noto Serif SemiBold" panose="02020600060500020200" pitchFamily="18" charset="0"/>
                <a:cs typeface="Arima Madurai Semi" pitchFamily="2" charset="77"/>
              </a:rPr>
              <a:t>Content in three columns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0290D9-53FD-2042-93BC-0C91873568E4}"/>
              </a:ext>
            </a:extLst>
          </p:cNvPr>
          <p:cNvSpPr txBox="1"/>
          <p:nvPr/>
        </p:nvSpPr>
        <p:spPr>
          <a:xfrm>
            <a:off x="957994" y="2865750"/>
            <a:ext cx="3145487" cy="180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7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2E35F0-4AC2-5F4C-B269-50676F3CE944}"/>
              </a:ext>
            </a:extLst>
          </p:cNvPr>
          <p:cNvSpPr txBox="1"/>
          <p:nvPr/>
        </p:nvSpPr>
        <p:spPr>
          <a:xfrm>
            <a:off x="2366865" y="2208701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1"/>
                </a:solidFill>
                <a:latin typeface="Noto Serif SemiBold" panose="02020600060500020200" pitchFamily="18" charset="0"/>
                <a:cs typeface="Arima Madurai Medium" pitchFamily="2" charset="77"/>
              </a:rPr>
              <a:t>Content 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F719D93-2190-7B47-9309-CB2E33164E29}"/>
              </a:ext>
            </a:extLst>
          </p:cNvPr>
          <p:cNvSpPr txBox="1"/>
          <p:nvPr/>
        </p:nvSpPr>
        <p:spPr>
          <a:xfrm>
            <a:off x="4455397" y="2865750"/>
            <a:ext cx="3145487" cy="180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700"/>
              </a:lnSpc>
            </a:pPr>
            <a:r>
              <a:rPr lang="en-US" sz="20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Content itself is what the end-user derives value from also can refer to the information provided through the medium,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F8B30-86C7-B64F-AD22-C06445ED6F3A}"/>
              </a:ext>
            </a:extLst>
          </p:cNvPr>
          <p:cNvSpPr txBox="1"/>
          <p:nvPr/>
        </p:nvSpPr>
        <p:spPr>
          <a:xfrm>
            <a:off x="5872121" y="2208701"/>
            <a:ext cx="16690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b="1" dirty="0">
                <a:solidFill>
                  <a:schemeClr val="accent1"/>
                </a:solidFill>
                <a:latin typeface="Noto Serif SemiBold" panose="02020600060500020200" pitchFamily="18" charset="0"/>
                <a:cs typeface="Arima Madurai Medium" pitchFamily="2" charset="77"/>
              </a:rPr>
              <a:t>Content B</a:t>
            </a:r>
          </a:p>
        </p:txBody>
      </p:sp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4999045" y="1702941"/>
            <a:ext cx="4959602" cy="21773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5500"/>
              </a:lnSpc>
            </a:pPr>
            <a:r>
              <a:rPr lang="en-US" sz="4400" b="1" dirty="0">
                <a:solidFill>
                  <a:schemeClr val="accent2"/>
                </a:solidFill>
                <a:latin typeface="Noto Serif SemiBold" panose="02020600060500020200" pitchFamily="18" charset="0"/>
                <a:cs typeface="Arima Madurai Semi" pitchFamily="2" charset="77"/>
              </a:rPr>
              <a:t>A Picture Is Worth A</a:t>
            </a:r>
          </a:p>
          <a:p>
            <a:pPr algn="ctr">
              <a:lnSpc>
                <a:spcPts val="5500"/>
              </a:lnSpc>
            </a:pPr>
            <a:r>
              <a:rPr lang="en-US" sz="4400" b="1" dirty="0">
                <a:solidFill>
                  <a:schemeClr val="accent2"/>
                </a:solidFill>
                <a:latin typeface="Noto Serif SemiBold" panose="02020600060500020200" pitchFamily="18" charset="0"/>
                <a:cs typeface="Arima Madurai Semi" pitchFamily="2" charset="77"/>
              </a:rPr>
              <a:t>Thousand Words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5541704" y="4131480"/>
            <a:ext cx="3877201" cy="106926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2400" dirty="0">
                <a:latin typeface="Noto Serif Light" panose="02020402060505020204" pitchFamily="18" charset="0"/>
                <a:ea typeface="Lato Light" panose="020F0502020204030203" pitchFamily="34" charset="0"/>
                <a:cs typeface="Arima Madurai Light" pitchFamily="2" charset="77"/>
              </a:rPr>
              <a:t>Itself is what the end-user derives value from also.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654ACCD7-CC57-FF49-ACA3-B985ADF724A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14609" b="146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rgbClr val="DDDDDD"/>
      </a:dk1>
      <a:lt1>
        <a:srgbClr val="000000"/>
      </a:lt1>
      <a:dk2>
        <a:srgbClr val="FFFFFF"/>
      </a:dk2>
      <a:lt2>
        <a:srgbClr val="000000"/>
      </a:lt2>
      <a:accent1>
        <a:srgbClr val="50B1E1"/>
      </a:accent1>
      <a:accent2>
        <a:srgbClr val="F08297"/>
      </a:accent2>
      <a:accent3>
        <a:srgbClr val="70BF74"/>
      </a:accent3>
      <a:accent4>
        <a:srgbClr val="E9E43C"/>
      </a:accent4>
      <a:accent5>
        <a:srgbClr val="DFEFDF"/>
      </a:accent5>
      <a:accent6>
        <a:srgbClr val="F8B6C3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</TotalTime>
  <Words>655</Words>
  <Application>Microsoft Macintosh PowerPoint</Application>
  <PresentationFormat>Widescreen</PresentationFormat>
  <Paragraphs>133</Paragraphs>
  <Slides>25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8" baseType="lpstr">
      <vt:lpstr>Arial</vt:lpstr>
      <vt:lpstr>Calibri</vt:lpstr>
      <vt:lpstr>Calibri Light</vt:lpstr>
      <vt:lpstr>Gill Sans</vt:lpstr>
      <vt:lpstr>Noto Serif</vt:lpstr>
      <vt:lpstr>Noto Serif Light</vt:lpstr>
      <vt:lpstr>Noto Serif Medium</vt:lpstr>
      <vt:lpstr>Noto Serif SemiBold</vt:lpstr>
      <vt:lpstr>Roboto Bold</vt:lpstr>
      <vt:lpstr>Roboto Light</vt:lpstr>
      <vt:lpstr>Roboto Regular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Johanna Jovel Hernández</cp:lastModifiedBy>
  <cp:revision>218</cp:revision>
  <dcterms:created xsi:type="dcterms:W3CDTF">2018-12-21T22:04:22Z</dcterms:created>
  <dcterms:modified xsi:type="dcterms:W3CDTF">2019-01-07T17:43:03Z</dcterms:modified>
</cp:coreProperties>
</file>