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8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2042" r:id="rId12"/>
    <p:sldId id="2015" r:id="rId13"/>
    <p:sldId id="2016" r:id="rId14"/>
    <p:sldId id="2017" r:id="rId15"/>
    <p:sldId id="2018" r:id="rId16"/>
    <p:sldId id="2019" r:id="rId17"/>
    <p:sldId id="2021" r:id="rId18"/>
    <p:sldId id="335" r:id="rId19"/>
    <p:sldId id="340" r:id="rId20"/>
    <p:sldId id="2023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  <p15:guide id="7" pos="5541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0" orient="horz" pos="1094" userDrawn="1">
          <p15:clr>
            <a:srgbClr val="A4A3A4"/>
          </p15:clr>
        </p15:guide>
        <p15:guide id="11" pos="2139" userDrawn="1">
          <p15:clr>
            <a:srgbClr val="A4A3A4"/>
          </p15:clr>
        </p15:guide>
        <p15:guide id="12" pos="17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4FD"/>
    <a:srgbClr val="F3F3F3"/>
    <a:srgbClr val="D9D9D8"/>
    <a:srgbClr val="B4B4B5"/>
    <a:srgbClr val="FEFCFB"/>
    <a:srgbClr val="39A9B5"/>
    <a:srgbClr val="3E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57"/>
    <p:restoredTop sz="95439"/>
  </p:normalViewPr>
  <p:slideViewPr>
    <p:cSldViewPr snapToGrid="0" snapToObjects="1" showGuides="1">
      <p:cViewPr>
        <p:scale>
          <a:sx n="94" d="100"/>
          <a:sy n="94" d="100"/>
        </p:scale>
        <p:origin x="1016" y="264"/>
      </p:cViewPr>
      <p:guideLst>
        <p:guide orient="horz" pos="2160"/>
        <p:guide pos="7242"/>
        <p:guide pos="3840"/>
        <p:guide orient="horz" pos="346"/>
        <p:guide orient="horz" pos="3952"/>
        <p:guide pos="5541"/>
        <p:guide pos="438"/>
        <p:guide orient="horz" pos="1094"/>
        <p:guide pos="2139"/>
        <p:guide pos="17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Khula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Khula" panose="02000000000000000000" pitchFamily="2" charset="0"/>
              </a:defRPr>
            </a:lvl1pPr>
          </a:lstStyle>
          <a:p>
            <a:fld id="{88EDFB7E-8A14-5F4A-A8BC-FEC574E653A4}" type="datetimeFigureOut">
              <a:rPr lang="en-US" smtClean="0"/>
              <a:pPr/>
              <a:t>1/21/19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Khula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Khula" panose="02000000000000000000" pitchFamily="2" charset="0"/>
              </a:defRPr>
            </a:lvl1pPr>
          </a:lstStyle>
          <a:p>
            <a:fld id="{4A1814F3-7BF6-CC41-BA5F-F3649E84E6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Khul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Khul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Khul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Khul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Khul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Khula" panose="02000000000000000000" pitchFamily="2" charset="0"/>
              </a:rPr>
              <a:pPr/>
              <a:t>5</a:t>
            </a:fld>
            <a:endParaRPr lang="en-US" altLang="en-US" dirty="0">
              <a:solidFill>
                <a:srgbClr val="000000"/>
              </a:solidFill>
              <a:latin typeface="Khula" panose="02000000000000000000" pitchFamily="2" charset="0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1/21/19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 Slide_Left"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697856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E393B5A-1A58-5041-A107-A277FEE28C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110305"/>
            <a:ext cx="5998723" cy="665686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Khula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77F78406-6A6B-3B4A-BF24-9FA21552298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135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455CFCF-49C9-5249-B4B9-DC3418D7405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Khula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19975" y="1445380"/>
            <a:ext cx="2214626" cy="3923455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Khula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89366" y="944131"/>
            <a:ext cx="3613268" cy="2301989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Khula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133500" y="937198"/>
            <a:ext cx="3925000" cy="2216461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Khula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61387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14606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52B21ECF-A424-1141-9F67-FB81B1D45A56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6663232" y="808213"/>
            <a:ext cx="4332416" cy="5277796"/>
          </a:xfrm>
          <a:prstGeom prst="ellipse">
            <a:avLst/>
          </a:pr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Khula" panose="02000000000000000000" pitchFamily="2" charset="0"/>
                <a:ea typeface="Roboto Regular" charset="0"/>
                <a:cs typeface="Rubik Light" panose="02000604000000020004" pitchFamily="2" charset="-79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567026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 and Numbers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65718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26303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Khula" panose="02000000000000000000" pitchFamily="2" charset="0"/>
              </a:defRPr>
            </a:lvl1pPr>
          </a:lstStyle>
          <a:p>
            <a:fld id="{B50CD552-C10E-614A-B810-77E320220E26}" type="datetimeFigureOut">
              <a:rPr lang="en-US" smtClean="0"/>
              <a:pPr/>
              <a:t>1/21/19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Khula" panose="020000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Khula" panose="02000000000000000000" pitchFamily="2" charset="0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55" r:id="rId3"/>
    <p:sldLayoutId id="2147483669" r:id="rId4"/>
    <p:sldLayoutId id="2147483661" r:id="rId5"/>
    <p:sldLayoutId id="2147483672" r:id="rId6"/>
    <p:sldLayoutId id="2147483675" r:id="rId7"/>
    <p:sldLayoutId id="2147483671" r:id="rId8"/>
    <p:sldLayoutId id="2147483662" r:id="rId9"/>
    <p:sldLayoutId id="2147483670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7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Khula" panose="02000000000000000000" pitchFamily="2" charset="0"/>
          <a:ea typeface="+mj-ea"/>
          <a:cs typeface="Khula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Khula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Khula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Khula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Khula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Khula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695325" y="1794956"/>
            <a:ext cx="10801350" cy="230832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7200" b="1" dirty="0">
                <a:solidFill>
                  <a:schemeClr val="tx2"/>
                </a:solidFill>
                <a:latin typeface="Khula" panose="02000000000000000000" pitchFamily="2" charset="0"/>
                <a:ea typeface="Lato" panose="020F0502020204030203" pitchFamily="34" charset="0"/>
                <a:cs typeface="Khula" panose="02000000000000000000" pitchFamily="2" charset="0"/>
              </a:rPr>
              <a:t>This is your </a:t>
            </a:r>
          </a:p>
          <a:p>
            <a:pPr algn="ctr"/>
            <a:r>
              <a:rPr lang="en-US" sz="7200" b="1" dirty="0">
                <a:solidFill>
                  <a:schemeClr val="tx2"/>
                </a:solidFill>
                <a:latin typeface="Khula" panose="02000000000000000000" pitchFamily="2" charset="0"/>
                <a:ea typeface="Lato" panose="020F0502020204030203" pitchFamily="34" charset="0"/>
                <a:cs typeface="Khula" panose="02000000000000000000" pitchFamily="2" charset="0"/>
              </a:rPr>
              <a:t>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695326" y="4179830"/>
            <a:ext cx="10801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 err="1">
                <a:latin typeface="Khula" panose="02000000000000000000" pitchFamily="2" charset="0"/>
                <a:ea typeface="Lato Light" panose="020F0502020204030203" pitchFamily="34" charset="0"/>
                <a:cs typeface="Khula" panose="02000000000000000000" pitchFamily="2" charset="0"/>
              </a:rPr>
              <a:t>Write</a:t>
            </a:r>
            <a:r>
              <a:rPr lang="es-ES_tradnl" sz="2800" dirty="0">
                <a:latin typeface="Khula" panose="02000000000000000000" pitchFamily="2" charset="0"/>
                <a:ea typeface="Lato Light" panose="020F0502020204030203" pitchFamily="34" charset="0"/>
                <a:cs typeface="Khula" panose="02000000000000000000" pitchFamily="2" charset="0"/>
              </a:rPr>
              <a:t> </a:t>
            </a:r>
            <a:r>
              <a:rPr lang="es-ES_tradnl" sz="2800" dirty="0" err="1">
                <a:latin typeface="Khula" panose="02000000000000000000" pitchFamily="2" charset="0"/>
                <a:ea typeface="Lato Light" panose="020F0502020204030203" pitchFamily="34" charset="0"/>
                <a:cs typeface="Khula" panose="02000000000000000000" pitchFamily="2" charset="0"/>
              </a:rPr>
              <a:t>your</a:t>
            </a:r>
            <a:r>
              <a:rPr lang="es-ES_tradnl" sz="2800" dirty="0">
                <a:latin typeface="Khula" panose="02000000000000000000" pitchFamily="2" charset="0"/>
                <a:ea typeface="Lato Light" panose="020F0502020204030203" pitchFamily="34" charset="0"/>
                <a:cs typeface="Khula" panose="02000000000000000000" pitchFamily="2" charset="0"/>
              </a:rPr>
              <a:t> </a:t>
            </a:r>
            <a:r>
              <a:rPr lang="es-ES_tradnl" sz="2800" dirty="0" err="1">
                <a:latin typeface="Khula" panose="02000000000000000000" pitchFamily="2" charset="0"/>
                <a:ea typeface="Lato Light" panose="020F0502020204030203" pitchFamily="34" charset="0"/>
                <a:cs typeface="Khula" panose="02000000000000000000" pitchFamily="2" charset="0"/>
              </a:rPr>
              <a:t>subtitle</a:t>
            </a:r>
            <a:r>
              <a:rPr lang="es-ES_tradnl" sz="2800" dirty="0">
                <a:latin typeface="Khula" panose="02000000000000000000" pitchFamily="2" charset="0"/>
                <a:ea typeface="Lato Light" panose="020F0502020204030203" pitchFamily="34" charset="0"/>
                <a:cs typeface="Khula" panose="02000000000000000000" pitchFamily="2" charset="0"/>
              </a:rPr>
              <a:t> </a:t>
            </a:r>
            <a:r>
              <a:rPr lang="es-ES_tradnl" sz="2800" dirty="0" err="1">
                <a:latin typeface="Khula" panose="02000000000000000000" pitchFamily="2" charset="0"/>
                <a:ea typeface="Lato Light" panose="020F0502020204030203" pitchFamily="34" charset="0"/>
                <a:cs typeface="Khula" panose="02000000000000000000" pitchFamily="2" charset="0"/>
              </a:rPr>
              <a:t>here</a:t>
            </a:r>
            <a:endParaRPr lang="es-ES_tradnl" sz="2800" dirty="0">
              <a:latin typeface="Khula" panose="02000000000000000000" pitchFamily="2" charset="0"/>
              <a:ea typeface="Lato Light" panose="020F0502020204030203" pitchFamily="34" charset="0"/>
              <a:cs typeface="Khul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59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E1E749E-81DD-BD47-9D86-7B636F86071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/>
          <p:nvPr/>
        </p:nvSpPr>
        <p:spPr>
          <a:xfrm>
            <a:off x="695325" y="549275"/>
            <a:ext cx="5400675" cy="2585323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Use big images to s</a:t>
            </a:r>
            <a:r>
              <a:rPr lang="en-US" sz="5400" b="1" dirty="0">
                <a:solidFill>
                  <a:schemeClr val="bg1"/>
                </a:solidFill>
                <a:latin typeface="Khula" panose="02000000000000000000" pitchFamily="2" charset="0"/>
                <a:ea typeface="Nunito Bold" charset="0"/>
                <a:cs typeface="Rubik Medium" panose="02000604000000020004" pitchFamily="2" charset="-79"/>
              </a:rPr>
              <a:t>how your ideas</a:t>
            </a: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A624C86-2B87-0044-B041-26AB2854986D}"/>
              </a:ext>
            </a:extLst>
          </p:cNvPr>
          <p:cNvSpPr>
            <a:spLocks/>
          </p:cNvSpPr>
          <p:nvPr/>
        </p:nvSpPr>
        <p:spPr bwMode="auto">
          <a:xfrm>
            <a:off x="695325" y="518498"/>
            <a:ext cx="1080135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ea typeface="Roboto" charset="0"/>
                <a:cs typeface="Khula" panose="02000000000000000000" pitchFamily="2" charset="0"/>
                <a:sym typeface="Bebas Neue" charset="0"/>
              </a:rPr>
              <a:t>Shapes to explain ideas</a:t>
            </a:r>
            <a:endParaRPr lang="en-US" sz="4400" b="1" dirty="0">
              <a:solidFill>
                <a:schemeClr val="accent2"/>
              </a:solidFill>
              <a:latin typeface="Khula" panose="02000000000000000000" pitchFamily="2" charset="0"/>
              <a:ea typeface="Roboto" charset="0"/>
              <a:cs typeface="Khula" panose="02000000000000000000" pitchFamily="2" charset="0"/>
              <a:sym typeface="Bebas Neue" charset="0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939757" y="1853450"/>
            <a:ext cx="2947494" cy="2922211"/>
          </a:xfrm>
          <a:custGeom>
            <a:avLst/>
            <a:gdLst>
              <a:gd name="T0" fmla="*/ 190 w 197"/>
              <a:gd name="T1" fmla="*/ 97 h 195"/>
              <a:gd name="T2" fmla="*/ 197 w 197"/>
              <a:gd name="T3" fmla="*/ 86 h 195"/>
              <a:gd name="T4" fmla="*/ 193 w 197"/>
              <a:gd name="T5" fmla="*/ 76 h 195"/>
              <a:gd name="T6" fmla="*/ 188 w 197"/>
              <a:gd name="T7" fmla="*/ 59 h 195"/>
              <a:gd name="T8" fmla="*/ 183 w 197"/>
              <a:gd name="T9" fmla="*/ 48 h 195"/>
              <a:gd name="T10" fmla="*/ 167 w 197"/>
              <a:gd name="T11" fmla="*/ 38 h 195"/>
              <a:gd name="T12" fmla="*/ 166 w 197"/>
              <a:gd name="T13" fmla="*/ 25 h 195"/>
              <a:gd name="T14" fmla="*/ 158 w 197"/>
              <a:gd name="T15" fmla="*/ 29 h 195"/>
              <a:gd name="T16" fmla="*/ 147 w 197"/>
              <a:gd name="T17" fmla="*/ 12 h 195"/>
              <a:gd name="T18" fmla="*/ 137 w 197"/>
              <a:gd name="T19" fmla="*/ 9 h 195"/>
              <a:gd name="T20" fmla="*/ 120 w 197"/>
              <a:gd name="T21" fmla="*/ 3 h 195"/>
              <a:gd name="T22" fmla="*/ 110 w 197"/>
              <a:gd name="T23" fmla="*/ 0 h 195"/>
              <a:gd name="T24" fmla="*/ 99 w 197"/>
              <a:gd name="T25" fmla="*/ 7 h 195"/>
              <a:gd name="T26" fmla="*/ 88 w 197"/>
              <a:gd name="T27" fmla="*/ 0 h 195"/>
              <a:gd name="T28" fmla="*/ 77 w 197"/>
              <a:gd name="T29" fmla="*/ 3 h 195"/>
              <a:gd name="T30" fmla="*/ 61 w 197"/>
              <a:gd name="T31" fmla="*/ 9 h 195"/>
              <a:gd name="T32" fmla="*/ 50 w 197"/>
              <a:gd name="T33" fmla="*/ 12 h 195"/>
              <a:gd name="T34" fmla="*/ 40 w 197"/>
              <a:gd name="T35" fmla="*/ 29 h 195"/>
              <a:gd name="T36" fmla="*/ 32 w 197"/>
              <a:gd name="T37" fmla="*/ 25 h 195"/>
              <a:gd name="T38" fmla="*/ 30 w 197"/>
              <a:gd name="T39" fmla="*/ 38 h 195"/>
              <a:gd name="T40" fmla="*/ 15 w 197"/>
              <a:gd name="T41" fmla="*/ 48 h 195"/>
              <a:gd name="T42" fmla="*/ 10 w 197"/>
              <a:gd name="T43" fmla="*/ 59 h 195"/>
              <a:gd name="T44" fmla="*/ 4 w 197"/>
              <a:gd name="T45" fmla="*/ 76 h 195"/>
              <a:gd name="T46" fmla="*/ 0 w 197"/>
              <a:gd name="T47" fmla="*/ 86 h 195"/>
              <a:gd name="T48" fmla="*/ 8 w 197"/>
              <a:gd name="T49" fmla="*/ 97 h 195"/>
              <a:gd name="T50" fmla="*/ 0 w 197"/>
              <a:gd name="T51" fmla="*/ 109 h 195"/>
              <a:gd name="T52" fmla="*/ 4 w 197"/>
              <a:gd name="T53" fmla="*/ 119 h 195"/>
              <a:gd name="T54" fmla="*/ 10 w 197"/>
              <a:gd name="T55" fmla="*/ 136 h 195"/>
              <a:gd name="T56" fmla="*/ 15 w 197"/>
              <a:gd name="T57" fmla="*/ 147 h 195"/>
              <a:gd name="T58" fmla="*/ 30 w 197"/>
              <a:gd name="T59" fmla="*/ 157 h 195"/>
              <a:gd name="T60" fmla="*/ 32 w 197"/>
              <a:gd name="T61" fmla="*/ 170 h 195"/>
              <a:gd name="T62" fmla="*/ 40 w 197"/>
              <a:gd name="T63" fmla="*/ 166 h 195"/>
              <a:gd name="T64" fmla="*/ 50 w 197"/>
              <a:gd name="T65" fmla="*/ 183 h 195"/>
              <a:gd name="T66" fmla="*/ 61 w 197"/>
              <a:gd name="T67" fmla="*/ 186 h 195"/>
              <a:gd name="T68" fmla="*/ 77 w 197"/>
              <a:gd name="T69" fmla="*/ 191 h 195"/>
              <a:gd name="T70" fmla="*/ 88 w 197"/>
              <a:gd name="T71" fmla="*/ 195 h 195"/>
              <a:gd name="T72" fmla="*/ 99 w 197"/>
              <a:gd name="T73" fmla="*/ 188 h 195"/>
              <a:gd name="T74" fmla="*/ 110 w 197"/>
              <a:gd name="T75" fmla="*/ 195 h 195"/>
              <a:gd name="T76" fmla="*/ 120 w 197"/>
              <a:gd name="T77" fmla="*/ 191 h 195"/>
              <a:gd name="T78" fmla="*/ 137 w 197"/>
              <a:gd name="T79" fmla="*/ 186 h 195"/>
              <a:gd name="T80" fmla="*/ 147 w 197"/>
              <a:gd name="T81" fmla="*/ 183 h 195"/>
              <a:gd name="T82" fmla="*/ 158 w 197"/>
              <a:gd name="T83" fmla="*/ 166 h 195"/>
              <a:gd name="T84" fmla="*/ 166 w 197"/>
              <a:gd name="T85" fmla="*/ 170 h 195"/>
              <a:gd name="T86" fmla="*/ 167 w 197"/>
              <a:gd name="T87" fmla="*/ 157 h 195"/>
              <a:gd name="T88" fmla="*/ 183 w 197"/>
              <a:gd name="T89" fmla="*/ 147 h 195"/>
              <a:gd name="T90" fmla="*/ 188 w 197"/>
              <a:gd name="T91" fmla="*/ 136 h 195"/>
              <a:gd name="T92" fmla="*/ 193 w 197"/>
              <a:gd name="T93" fmla="*/ 119 h 195"/>
              <a:gd name="T94" fmla="*/ 197 w 197"/>
              <a:gd name="T95" fmla="*/ 10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7" h="195">
                <a:moveTo>
                  <a:pt x="195" y="106"/>
                </a:moveTo>
                <a:cubicBezTo>
                  <a:pt x="189" y="105"/>
                  <a:pt x="189" y="105"/>
                  <a:pt x="189" y="105"/>
                </a:cubicBezTo>
                <a:cubicBezTo>
                  <a:pt x="189" y="103"/>
                  <a:pt x="190" y="100"/>
                  <a:pt x="190" y="97"/>
                </a:cubicBezTo>
                <a:cubicBezTo>
                  <a:pt x="190" y="95"/>
                  <a:pt x="189" y="92"/>
                  <a:pt x="189" y="90"/>
                </a:cubicBezTo>
                <a:cubicBezTo>
                  <a:pt x="195" y="89"/>
                  <a:pt x="195" y="89"/>
                  <a:pt x="195" y="89"/>
                </a:cubicBezTo>
                <a:cubicBezTo>
                  <a:pt x="197" y="88"/>
                  <a:pt x="197" y="87"/>
                  <a:pt x="197" y="86"/>
                </a:cubicBezTo>
                <a:cubicBezTo>
                  <a:pt x="197" y="83"/>
                  <a:pt x="196" y="80"/>
                  <a:pt x="196" y="78"/>
                </a:cubicBezTo>
                <a:cubicBezTo>
                  <a:pt x="196" y="77"/>
                  <a:pt x="195" y="76"/>
                  <a:pt x="194" y="76"/>
                </a:cubicBezTo>
                <a:cubicBezTo>
                  <a:pt x="194" y="76"/>
                  <a:pt x="194" y="76"/>
                  <a:pt x="193" y="76"/>
                </a:cubicBezTo>
                <a:cubicBezTo>
                  <a:pt x="187" y="77"/>
                  <a:pt x="187" y="77"/>
                  <a:pt x="187" y="77"/>
                </a:cubicBezTo>
                <a:cubicBezTo>
                  <a:pt x="186" y="72"/>
                  <a:pt x="184" y="67"/>
                  <a:pt x="182" y="62"/>
                </a:cubicBezTo>
                <a:cubicBezTo>
                  <a:pt x="188" y="59"/>
                  <a:pt x="188" y="59"/>
                  <a:pt x="188" y="59"/>
                </a:cubicBezTo>
                <a:cubicBezTo>
                  <a:pt x="189" y="59"/>
                  <a:pt x="189" y="57"/>
                  <a:pt x="189" y="56"/>
                </a:cubicBezTo>
                <a:cubicBezTo>
                  <a:pt x="188" y="54"/>
                  <a:pt x="186" y="51"/>
                  <a:pt x="185" y="49"/>
                </a:cubicBezTo>
                <a:cubicBezTo>
                  <a:pt x="185" y="48"/>
                  <a:pt x="184" y="48"/>
                  <a:pt x="183" y="48"/>
                </a:cubicBezTo>
                <a:cubicBezTo>
                  <a:pt x="183" y="48"/>
                  <a:pt x="182" y="48"/>
                  <a:pt x="182" y="48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4" y="46"/>
                  <a:pt x="171" y="42"/>
                  <a:pt x="167" y="38"/>
                </a:cubicBezTo>
                <a:cubicBezTo>
                  <a:pt x="172" y="34"/>
                  <a:pt x="172" y="34"/>
                  <a:pt x="172" y="34"/>
                </a:cubicBezTo>
                <a:cubicBezTo>
                  <a:pt x="172" y="33"/>
                  <a:pt x="172" y="31"/>
                  <a:pt x="172" y="31"/>
                </a:cubicBezTo>
                <a:cubicBezTo>
                  <a:pt x="170" y="28"/>
                  <a:pt x="168" y="26"/>
                  <a:pt x="166" y="25"/>
                </a:cubicBezTo>
                <a:cubicBezTo>
                  <a:pt x="165" y="24"/>
                  <a:pt x="165" y="24"/>
                  <a:pt x="164" y="24"/>
                </a:cubicBezTo>
                <a:cubicBezTo>
                  <a:pt x="163" y="24"/>
                  <a:pt x="163" y="24"/>
                  <a:pt x="162" y="25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4" y="26"/>
                  <a:pt x="150" y="23"/>
                  <a:pt x="146" y="20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9" y="13"/>
                  <a:pt x="148" y="12"/>
                  <a:pt x="147" y="12"/>
                </a:cubicBezTo>
                <a:cubicBezTo>
                  <a:pt x="145" y="10"/>
                  <a:pt x="142" y="9"/>
                  <a:pt x="140" y="8"/>
                </a:cubicBezTo>
                <a:cubicBezTo>
                  <a:pt x="139" y="8"/>
                  <a:pt x="139" y="7"/>
                  <a:pt x="139" y="7"/>
                </a:cubicBezTo>
                <a:cubicBezTo>
                  <a:pt x="138" y="7"/>
                  <a:pt x="137" y="8"/>
                  <a:pt x="137" y="9"/>
                </a:cubicBezTo>
                <a:cubicBezTo>
                  <a:pt x="134" y="14"/>
                  <a:pt x="134" y="14"/>
                  <a:pt x="134" y="14"/>
                </a:cubicBezTo>
                <a:cubicBezTo>
                  <a:pt x="129" y="12"/>
                  <a:pt x="124" y="11"/>
                  <a:pt x="119" y="10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2"/>
                  <a:pt x="120" y="1"/>
                  <a:pt x="118" y="1"/>
                </a:cubicBezTo>
                <a:cubicBezTo>
                  <a:pt x="116" y="0"/>
                  <a:pt x="113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8" y="0"/>
                  <a:pt x="107" y="1"/>
                </a:cubicBezTo>
                <a:cubicBezTo>
                  <a:pt x="106" y="7"/>
                  <a:pt x="106" y="7"/>
                  <a:pt x="106" y="7"/>
                </a:cubicBezTo>
                <a:cubicBezTo>
                  <a:pt x="104" y="7"/>
                  <a:pt x="101" y="7"/>
                  <a:pt x="99" y="7"/>
                </a:cubicBezTo>
                <a:cubicBezTo>
                  <a:pt x="96" y="7"/>
                  <a:pt x="94" y="7"/>
                  <a:pt x="91" y="7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5" y="0"/>
                  <a:pt x="82" y="0"/>
                  <a:pt x="79" y="1"/>
                </a:cubicBezTo>
                <a:cubicBezTo>
                  <a:pt x="78" y="1"/>
                  <a:pt x="77" y="2"/>
                  <a:pt x="77" y="3"/>
                </a:cubicBezTo>
                <a:cubicBezTo>
                  <a:pt x="78" y="10"/>
                  <a:pt x="78" y="10"/>
                  <a:pt x="78" y="10"/>
                </a:cubicBezTo>
                <a:cubicBezTo>
                  <a:pt x="73" y="11"/>
                  <a:pt x="68" y="12"/>
                  <a:pt x="64" y="14"/>
                </a:cubicBezTo>
                <a:cubicBezTo>
                  <a:pt x="61" y="9"/>
                  <a:pt x="61" y="9"/>
                  <a:pt x="61" y="9"/>
                </a:cubicBezTo>
                <a:cubicBezTo>
                  <a:pt x="60" y="8"/>
                  <a:pt x="60" y="7"/>
                  <a:pt x="59" y="7"/>
                </a:cubicBezTo>
                <a:cubicBezTo>
                  <a:pt x="58" y="7"/>
                  <a:pt x="58" y="8"/>
                  <a:pt x="58" y="8"/>
                </a:cubicBezTo>
                <a:cubicBezTo>
                  <a:pt x="55" y="9"/>
                  <a:pt x="53" y="10"/>
                  <a:pt x="50" y="12"/>
                </a:cubicBezTo>
                <a:cubicBezTo>
                  <a:pt x="49" y="12"/>
                  <a:pt x="49" y="13"/>
                  <a:pt x="49" y="14"/>
                </a:cubicBezTo>
                <a:cubicBezTo>
                  <a:pt x="52" y="20"/>
                  <a:pt x="52" y="20"/>
                  <a:pt x="52" y="20"/>
                </a:cubicBezTo>
                <a:cubicBezTo>
                  <a:pt x="48" y="23"/>
                  <a:pt x="44" y="26"/>
                  <a:pt x="40" y="29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4"/>
                  <a:pt x="34" y="24"/>
                  <a:pt x="34" y="24"/>
                </a:cubicBezTo>
                <a:cubicBezTo>
                  <a:pt x="33" y="24"/>
                  <a:pt x="32" y="24"/>
                  <a:pt x="32" y="25"/>
                </a:cubicBezTo>
                <a:cubicBezTo>
                  <a:pt x="30" y="26"/>
                  <a:pt x="28" y="28"/>
                  <a:pt x="26" y="31"/>
                </a:cubicBezTo>
                <a:cubicBezTo>
                  <a:pt x="25" y="31"/>
                  <a:pt x="25" y="33"/>
                  <a:pt x="26" y="34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2"/>
                  <a:pt x="24" y="46"/>
                  <a:pt x="21" y="50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3" y="48"/>
                  <a:pt x="13" y="49"/>
                </a:cubicBezTo>
                <a:cubicBezTo>
                  <a:pt x="11" y="51"/>
                  <a:pt x="10" y="54"/>
                  <a:pt x="9" y="56"/>
                </a:cubicBezTo>
                <a:cubicBezTo>
                  <a:pt x="8" y="57"/>
                  <a:pt x="9" y="59"/>
                  <a:pt x="10" y="59"/>
                </a:cubicBezTo>
                <a:cubicBezTo>
                  <a:pt x="15" y="62"/>
                  <a:pt x="15" y="62"/>
                  <a:pt x="15" y="62"/>
                </a:cubicBezTo>
                <a:cubicBezTo>
                  <a:pt x="13" y="67"/>
                  <a:pt x="12" y="72"/>
                  <a:pt x="10" y="77"/>
                </a:cubicBezTo>
                <a:cubicBezTo>
                  <a:pt x="4" y="76"/>
                  <a:pt x="4" y="76"/>
                  <a:pt x="4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6"/>
                  <a:pt x="2" y="77"/>
                  <a:pt x="2" y="78"/>
                </a:cubicBezTo>
                <a:cubicBezTo>
                  <a:pt x="1" y="80"/>
                  <a:pt x="1" y="83"/>
                  <a:pt x="0" y="86"/>
                </a:cubicBezTo>
                <a:cubicBezTo>
                  <a:pt x="0" y="87"/>
                  <a:pt x="1" y="88"/>
                  <a:pt x="2" y="89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2"/>
                  <a:pt x="8" y="95"/>
                  <a:pt x="8" y="97"/>
                </a:cubicBezTo>
                <a:cubicBezTo>
                  <a:pt x="8" y="100"/>
                  <a:pt x="8" y="103"/>
                  <a:pt x="8" y="105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7"/>
                  <a:pt x="0" y="109"/>
                </a:cubicBezTo>
                <a:cubicBezTo>
                  <a:pt x="1" y="112"/>
                  <a:pt x="1" y="114"/>
                  <a:pt x="2" y="117"/>
                </a:cubicBezTo>
                <a:cubicBezTo>
                  <a:pt x="2" y="118"/>
                  <a:pt x="3" y="119"/>
                  <a:pt x="4" y="119"/>
                </a:cubicBezTo>
                <a:cubicBezTo>
                  <a:pt x="4" y="119"/>
                  <a:pt x="4" y="119"/>
                  <a:pt x="4" y="119"/>
                </a:cubicBezTo>
                <a:cubicBezTo>
                  <a:pt x="10" y="118"/>
                  <a:pt x="10" y="118"/>
                  <a:pt x="10" y="118"/>
                </a:cubicBezTo>
                <a:cubicBezTo>
                  <a:pt x="12" y="123"/>
                  <a:pt x="13" y="128"/>
                  <a:pt x="15" y="133"/>
                </a:cubicBezTo>
                <a:cubicBezTo>
                  <a:pt x="10" y="136"/>
                  <a:pt x="10" y="136"/>
                  <a:pt x="10" y="136"/>
                </a:cubicBezTo>
                <a:cubicBezTo>
                  <a:pt x="9" y="136"/>
                  <a:pt x="8" y="137"/>
                  <a:pt x="9" y="139"/>
                </a:cubicBezTo>
                <a:cubicBezTo>
                  <a:pt x="10" y="141"/>
                  <a:pt x="11" y="144"/>
                  <a:pt x="13" y="146"/>
                </a:cubicBezTo>
                <a:cubicBezTo>
                  <a:pt x="13" y="147"/>
                  <a:pt x="14" y="147"/>
                  <a:pt x="15" y="147"/>
                </a:cubicBezTo>
                <a:cubicBezTo>
                  <a:pt x="15" y="147"/>
                  <a:pt x="15" y="147"/>
                  <a:pt x="16" y="147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4" y="149"/>
                  <a:pt x="27" y="153"/>
                  <a:pt x="30" y="157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25" y="162"/>
                  <a:pt x="25" y="163"/>
                  <a:pt x="26" y="164"/>
                </a:cubicBezTo>
                <a:cubicBezTo>
                  <a:pt x="28" y="166"/>
                  <a:pt x="30" y="168"/>
                  <a:pt x="32" y="170"/>
                </a:cubicBezTo>
                <a:cubicBezTo>
                  <a:pt x="32" y="171"/>
                  <a:pt x="33" y="171"/>
                  <a:pt x="34" y="171"/>
                </a:cubicBezTo>
                <a:cubicBezTo>
                  <a:pt x="34" y="171"/>
                  <a:pt x="35" y="171"/>
                  <a:pt x="35" y="170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44" y="169"/>
                  <a:pt x="48" y="172"/>
                  <a:pt x="52" y="175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1"/>
                  <a:pt x="49" y="183"/>
                  <a:pt x="50" y="183"/>
                </a:cubicBezTo>
                <a:cubicBezTo>
                  <a:pt x="53" y="185"/>
                  <a:pt x="55" y="186"/>
                  <a:pt x="58" y="187"/>
                </a:cubicBezTo>
                <a:cubicBezTo>
                  <a:pt x="58" y="187"/>
                  <a:pt x="58" y="187"/>
                  <a:pt x="59" y="187"/>
                </a:cubicBezTo>
                <a:cubicBezTo>
                  <a:pt x="60" y="187"/>
                  <a:pt x="60" y="187"/>
                  <a:pt x="61" y="186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68" y="183"/>
                  <a:pt x="73" y="184"/>
                  <a:pt x="78" y="185"/>
                </a:cubicBezTo>
                <a:cubicBezTo>
                  <a:pt x="77" y="191"/>
                  <a:pt x="77" y="191"/>
                  <a:pt x="77" y="191"/>
                </a:cubicBezTo>
                <a:cubicBezTo>
                  <a:pt x="77" y="193"/>
                  <a:pt x="78" y="194"/>
                  <a:pt x="79" y="194"/>
                </a:cubicBezTo>
                <a:cubicBezTo>
                  <a:pt x="82" y="194"/>
                  <a:pt x="85" y="195"/>
                  <a:pt x="88" y="195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89" y="195"/>
                  <a:pt x="90" y="195"/>
                  <a:pt x="90" y="193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94" y="187"/>
                  <a:pt x="96" y="188"/>
                  <a:pt x="99" y="188"/>
                </a:cubicBezTo>
                <a:cubicBezTo>
                  <a:pt x="101" y="188"/>
                  <a:pt x="104" y="187"/>
                  <a:pt x="106" y="187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8" y="195"/>
                  <a:pt x="109" y="195"/>
                  <a:pt x="110" y="195"/>
                </a:cubicBezTo>
                <a:cubicBezTo>
                  <a:pt x="110" y="195"/>
                  <a:pt x="110" y="195"/>
                  <a:pt x="110" y="195"/>
                </a:cubicBezTo>
                <a:cubicBezTo>
                  <a:pt x="113" y="195"/>
                  <a:pt x="116" y="194"/>
                  <a:pt x="118" y="194"/>
                </a:cubicBezTo>
                <a:cubicBezTo>
                  <a:pt x="120" y="194"/>
                  <a:pt x="120" y="193"/>
                  <a:pt x="120" y="191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24" y="184"/>
                  <a:pt x="129" y="183"/>
                  <a:pt x="134" y="181"/>
                </a:cubicBezTo>
                <a:cubicBezTo>
                  <a:pt x="137" y="186"/>
                  <a:pt x="137" y="186"/>
                  <a:pt x="137" y="186"/>
                </a:cubicBezTo>
                <a:cubicBezTo>
                  <a:pt x="137" y="187"/>
                  <a:pt x="138" y="187"/>
                  <a:pt x="139" y="187"/>
                </a:cubicBezTo>
                <a:cubicBezTo>
                  <a:pt x="139" y="187"/>
                  <a:pt x="139" y="187"/>
                  <a:pt x="140" y="187"/>
                </a:cubicBezTo>
                <a:cubicBezTo>
                  <a:pt x="142" y="186"/>
                  <a:pt x="145" y="185"/>
                  <a:pt x="147" y="183"/>
                </a:cubicBezTo>
                <a:cubicBezTo>
                  <a:pt x="148" y="183"/>
                  <a:pt x="149" y="181"/>
                  <a:pt x="148" y="180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0" y="172"/>
                  <a:pt x="154" y="169"/>
                  <a:pt x="158" y="166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3" y="171"/>
                  <a:pt x="163" y="171"/>
                  <a:pt x="164" y="171"/>
                </a:cubicBezTo>
                <a:cubicBezTo>
                  <a:pt x="165" y="171"/>
                  <a:pt x="165" y="171"/>
                  <a:pt x="166" y="170"/>
                </a:cubicBezTo>
                <a:cubicBezTo>
                  <a:pt x="168" y="168"/>
                  <a:pt x="170" y="166"/>
                  <a:pt x="172" y="164"/>
                </a:cubicBezTo>
                <a:cubicBezTo>
                  <a:pt x="172" y="163"/>
                  <a:pt x="172" y="162"/>
                  <a:pt x="172" y="161"/>
                </a:cubicBezTo>
                <a:cubicBezTo>
                  <a:pt x="167" y="157"/>
                  <a:pt x="167" y="157"/>
                  <a:pt x="167" y="157"/>
                </a:cubicBezTo>
                <a:cubicBezTo>
                  <a:pt x="171" y="153"/>
                  <a:pt x="174" y="149"/>
                  <a:pt x="176" y="144"/>
                </a:cubicBezTo>
                <a:cubicBezTo>
                  <a:pt x="182" y="147"/>
                  <a:pt x="182" y="147"/>
                  <a:pt x="182" y="147"/>
                </a:cubicBezTo>
                <a:cubicBezTo>
                  <a:pt x="182" y="147"/>
                  <a:pt x="183" y="147"/>
                  <a:pt x="183" y="147"/>
                </a:cubicBezTo>
                <a:cubicBezTo>
                  <a:pt x="184" y="147"/>
                  <a:pt x="185" y="147"/>
                  <a:pt x="185" y="146"/>
                </a:cubicBezTo>
                <a:cubicBezTo>
                  <a:pt x="186" y="144"/>
                  <a:pt x="188" y="141"/>
                  <a:pt x="189" y="139"/>
                </a:cubicBezTo>
                <a:cubicBezTo>
                  <a:pt x="189" y="137"/>
                  <a:pt x="189" y="136"/>
                  <a:pt x="188" y="136"/>
                </a:cubicBezTo>
                <a:cubicBezTo>
                  <a:pt x="182" y="133"/>
                  <a:pt x="182" y="133"/>
                  <a:pt x="182" y="133"/>
                </a:cubicBezTo>
                <a:cubicBezTo>
                  <a:pt x="184" y="128"/>
                  <a:pt x="186" y="123"/>
                  <a:pt x="187" y="118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4" y="119"/>
                  <a:pt x="194" y="119"/>
                  <a:pt x="194" y="119"/>
                </a:cubicBezTo>
                <a:cubicBezTo>
                  <a:pt x="195" y="119"/>
                  <a:pt x="196" y="118"/>
                  <a:pt x="196" y="117"/>
                </a:cubicBezTo>
                <a:cubicBezTo>
                  <a:pt x="196" y="114"/>
                  <a:pt x="197" y="112"/>
                  <a:pt x="197" y="109"/>
                </a:cubicBezTo>
                <a:cubicBezTo>
                  <a:pt x="197" y="107"/>
                  <a:pt x="197" y="106"/>
                  <a:pt x="195" y="106"/>
                </a:cubicBezTo>
                <a:close/>
              </a:path>
            </a:pathLst>
          </a:custGeom>
          <a:solidFill>
            <a:schemeClr val="accent1"/>
          </a:solidFill>
          <a:ln w="19050" cap="rnd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2" name="Freeform 119"/>
          <p:cNvSpPr>
            <a:spLocks noEditPoints="1"/>
          </p:cNvSpPr>
          <p:nvPr/>
        </p:nvSpPr>
        <p:spPr bwMode="auto">
          <a:xfrm>
            <a:off x="2159079" y="2465947"/>
            <a:ext cx="522788" cy="646140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37" y="51"/>
              </a:cxn>
              <a:cxn ang="0">
                <a:pos x="3" y="51"/>
              </a:cxn>
              <a:cxn ang="0">
                <a:pos x="0" y="47"/>
              </a:cxn>
              <a:cxn ang="0">
                <a:pos x="0" y="27"/>
              </a:cxn>
              <a:cxn ang="0">
                <a:pos x="3" y="23"/>
              </a:cxn>
              <a:cxn ang="0">
                <a:pos x="4" y="23"/>
              </a:cxn>
              <a:cxn ang="0">
                <a:pos x="4" y="16"/>
              </a:cxn>
              <a:cxn ang="0">
                <a:pos x="20" y="0"/>
              </a:cxn>
              <a:cxn ang="0">
                <a:pos x="36" y="16"/>
              </a:cxn>
              <a:cxn ang="0">
                <a:pos x="36" y="23"/>
              </a:cxn>
              <a:cxn ang="0">
                <a:pos x="37" y="23"/>
              </a:cxn>
              <a:cxn ang="0">
                <a:pos x="41" y="27"/>
              </a:cxn>
              <a:cxn ang="0">
                <a:pos x="41" y="47"/>
              </a:cxn>
              <a:cxn ang="0">
                <a:pos x="29" y="23"/>
              </a:cxn>
              <a:cxn ang="0">
                <a:pos x="29" y="16"/>
              </a:cxn>
              <a:cxn ang="0">
                <a:pos x="20" y="7"/>
              </a:cxn>
              <a:cxn ang="0">
                <a:pos x="11" y="16"/>
              </a:cxn>
              <a:cxn ang="0">
                <a:pos x="11" y="23"/>
              </a:cxn>
              <a:cxn ang="0">
                <a:pos x="29" y="23"/>
              </a:cxn>
            </a:cxnLst>
            <a:rect l="0" t="0" r="r" b="b"/>
            <a:pathLst>
              <a:path w="41" h="51">
                <a:moveTo>
                  <a:pt x="41" y="47"/>
                </a:moveTo>
                <a:cubicBezTo>
                  <a:pt x="41" y="49"/>
                  <a:pt x="39" y="51"/>
                  <a:pt x="37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51"/>
                  <a:pt x="0" y="49"/>
                  <a:pt x="0" y="4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3"/>
                  <a:pt x="3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8"/>
                  <a:pt x="12" y="0"/>
                  <a:pt x="20" y="0"/>
                </a:cubicBezTo>
                <a:cubicBezTo>
                  <a:pt x="29" y="0"/>
                  <a:pt x="36" y="8"/>
                  <a:pt x="36" y="16"/>
                </a:cubicBezTo>
                <a:cubicBezTo>
                  <a:pt x="36" y="23"/>
                  <a:pt x="36" y="23"/>
                  <a:pt x="36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9" y="23"/>
                  <a:pt x="41" y="25"/>
                  <a:pt x="41" y="27"/>
                </a:cubicBezTo>
                <a:lnTo>
                  <a:pt x="41" y="47"/>
                </a:lnTo>
                <a:close/>
                <a:moveTo>
                  <a:pt x="29" y="23"/>
                </a:moveTo>
                <a:cubicBezTo>
                  <a:pt x="29" y="16"/>
                  <a:pt x="29" y="16"/>
                  <a:pt x="29" y="16"/>
                </a:cubicBezTo>
                <a:cubicBezTo>
                  <a:pt x="29" y="11"/>
                  <a:pt x="25" y="7"/>
                  <a:pt x="20" y="7"/>
                </a:cubicBezTo>
                <a:cubicBezTo>
                  <a:pt x="15" y="7"/>
                  <a:pt x="11" y="11"/>
                  <a:pt x="11" y="16"/>
                </a:cubicBezTo>
                <a:cubicBezTo>
                  <a:pt x="11" y="23"/>
                  <a:pt x="11" y="23"/>
                  <a:pt x="11" y="23"/>
                </a:cubicBezTo>
                <a:lnTo>
                  <a:pt x="29" y="2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40" name="Subtitle 2"/>
          <p:cNvSpPr txBox="1">
            <a:spLocks/>
          </p:cNvSpPr>
          <p:nvPr/>
        </p:nvSpPr>
        <p:spPr>
          <a:xfrm>
            <a:off x="1179997" y="3311670"/>
            <a:ext cx="2467013" cy="794045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900" dirty="0">
                <a:solidFill>
                  <a:schemeClr val="bg1"/>
                </a:solidFill>
                <a:latin typeface="Khula" panose="02000000000000000000" pitchFamily="2" charset="0"/>
                <a:ea typeface="Lato" panose="020F0502020204030203" pitchFamily="34" charset="0"/>
                <a:cs typeface="Khula" panose="02000000000000000000" pitchFamily="2" charset="0"/>
              </a:rPr>
              <a:t>Write your awesome description here</a:t>
            </a:r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3078359" y="3995528"/>
            <a:ext cx="2170066" cy="2157422"/>
          </a:xfrm>
          <a:custGeom>
            <a:avLst/>
            <a:gdLst>
              <a:gd name="T0" fmla="*/ 135 w 145"/>
              <a:gd name="T1" fmla="*/ 77 h 144"/>
              <a:gd name="T2" fmla="*/ 143 w 145"/>
              <a:gd name="T3" fmla="*/ 65 h 144"/>
              <a:gd name="T4" fmla="*/ 143 w 145"/>
              <a:gd name="T5" fmla="*/ 53 h 144"/>
              <a:gd name="T6" fmla="*/ 141 w 145"/>
              <a:gd name="T7" fmla="*/ 51 h 144"/>
              <a:gd name="T8" fmla="*/ 129 w 145"/>
              <a:gd name="T9" fmla="*/ 45 h 144"/>
              <a:gd name="T10" fmla="*/ 135 w 145"/>
              <a:gd name="T11" fmla="*/ 39 h 144"/>
              <a:gd name="T12" fmla="*/ 130 w 145"/>
              <a:gd name="T13" fmla="*/ 28 h 144"/>
              <a:gd name="T14" fmla="*/ 127 w 145"/>
              <a:gd name="T15" fmla="*/ 27 h 144"/>
              <a:gd name="T16" fmla="*/ 113 w 145"/>
              <a:gd name="T17" fmla="*/ 25 h 144"/>
              <a:gd name="T18" fmla="*/ 117 w 145"/>
              <a:gd name="T19" fmla="*/ 15 h 144"/>
              <a:gd name="T20" fmla="*/ 108 w 145"/>
              <a:gd name="T21" fmla="*/ 9 h 144"/>
              <a:gd name="T22" fmla="*/ 101 w 145"/>
              <a:gd name="T23" fmla="*/ 17 h 144"/>
              <a:gd name="T24" fmla="*/ 92 w 145"/>
              <a:gd name="T25" fmla="*/ 13 h 144"/>
              <a:gd name="T26" fmla="*/ 92 w 145"/>
              <a:gd name="T27" fmla="*/ 2 h 144"/>
              <a:gd name="T28" fmla="*/ 82 w 145"/>
              <a:gd name="T29" fmla="*/ 0 h 144"/>
              <a:gd name="T30" fmla="*/ 78 w 145"/>
              <a:gd name="T31" fmla="*/ 10 h 144"/>
              <a:gd name="T32" fmla="*/ 72 w 145"/>
              <a:gd name="T33" fmla="*/ 10 h 144"/>
              <a:gd name="T34" fmla="*/ 66 w 145"/>
              <a:gd name="T35" fmla="*/ 2 h 144"/>
              <a:gd name="T36" fmla="*/ 63 w 145"/>
              <a:gd name="T37" fmla="*/ 0 h 144"/>
              <a:gd name="T38" fmla="*/ 52 w 145"/>
              <a:gd name="T39" fmla="*/ 4 h 144"/>
              <a:gd name="T40" fmla="*/ 45 w 145"/>
              <a:gd name="T41" fmla="*/ 17 h 144"/>
              <a:gd name="T42" fmla="*/ 38 w 145"/>
              <a:gd name="T43" fmla="*/ 9 h 144"/>
              <a:gd name="T44" fmla="*/ 28 w 145"/>
              <a:gd name="T45" fmla="*/ 14 h 144"/>
              <a:gd name="T46" fmla="*/ 32 w 145"/>
              <a:gd name="T47" fmla="*/ 25 h 144"/>
              <a:gd name="T48" fmla="*/ 18 w 145"/>
              <a:gd name="T49" fmla="*/ 27 h 144"/>
              <a:gd name="T50" fmla="*/ 15 w 145"/>
              <a:gd name="T51" fmla="*/ 28 h 144"/>
              <a:gd name="T52" fmla="*/ 10 w 145"/>
              <a:gd name="T53" fmla="*/ 39 h 144"/>
              <a:gd name="T54" fmla="*/ 14 w 145"/>
              <a:gd name="T55" fmla="*/ 52 h 144"/>
              <a:gd name="T56" fmla="*/ 5 w 145"/>
              <a:gd name="T57" fmla="*/ 51 h 144"/>
              <a:gd name="T58" fmla="*/ 2 w 145"/>
              <a:gd name="T59" fmla="*/ 53 h 144"/>
              <a:gd name="T60" fmla="*/ 2 w 145"/>
              <a:gd name="T61" fmla="*/ 65 h 144"/>
              <a:gd name="T62" fmla="*/ 11 w 145"/>
              <a:gd name="T63" fmla="*/ 77 h 144"/>
              <a:gd name="T64" fmla="*/ 0 w 145"/>
              <a:gd name="T65" fmla="*/ 82 h 144"/>
              <a:gd name="T66" fmla="*/ 5 w 145"/>
              <a:gd name="T67" fmla="*/ 93 h 144"/>
              <a:gd name="T68" fmla="*/ 14 w 145"/>
              <a:gd name="T69" fmla="*/ 91 h 144"/>
              <a:gd name="T70" fmla="*/ 17 w 145"/>
              <a:gd name="T71" fmla="*/ 100 h 144"/>
              <a:gd name="T72" fmla="*/ 10 w 145"/>
              <a:gd name="T73" fmla="*/ 108 h 144"/>
              <a:gd name="T74" fmla="*/ 17 w 145"/>
              <a:gd name="T75" fmla="*/ 117 h 144"/>
              <a:gd name="T76" fmla="*/ 26 w 145"/>
              <a:gd name="T77" fmla="*/ 112 h 144"/>
              <a:gd name="T78" fmla="*/ 28 w 145"/>
              <a:gd name="T79" fmla="*/ 127 h 144"/>
              <a:gd name="T80" fmla="*/ 37 w 145"/>
              <a:gd name="T81" fmla="*/ 135 h 144"/>
              <a:gd name="T82" fmla="*/ 40 w 145"/>
              <a:gd name="T83" fmla="*/ 134 h 144"/>
              <a:gd name="T84" fmla="*/ 53 w 145"/>
              <a:gd name="T85" fmla="*/ 131 h 144"/>
              <a:gd name="T86" fmla="*/ 52 w 145"/>
              <a:gd name="T87" fmla="*/ 140 h 144"/>
              <a:gd name="T88" fmla="*/ 63 w 145"/>
              <a:gd name="T89" fmla="*/ 144 h 144"/>
              <a:gd name="T90" fmla="*/ 66 w 145"/>
              <a:gd name="T91" fmla="*/ 142 h 144"/>
              <a:gd name="T92" fmla="*/ 73 w 145"/>
              <a:gd name="T93" fmla="*/ 134 h 144"/>
              <a:gd name="T94" fmla="*/ 80 w 145"/>
              <a:gd name="T95" fmla="*/ 142 h 144"/>
              <a:gd name="T96" fmla="*/ 82 w 145"/>
              <a:gd name="T97" fmla="*/ 144 h 144"/>
              <a:gd name="T98" fmla="*/ 93 w 145"/>
              <a:gd name="T99" fmla="*/ 140 h 144"/>
              <a:gd name="T100" fmla="*/ 101 w 145"/>
              <a:gd name="T101" fmla="*/ 127 h 144"/>
              <a:gd name="T102" fmla="*/ 108 w 145"/>
              <a:gd name="T103" fmla="*/ 136 h 144"/>
              <a:gd name="T104" fmla="*/ 117 w 145"/>
              <a:gd name="T105" fmla="*/ 130 h 144"/>
              <a:gd name="T106" fmla="*/ 113 w 145"/>
              <a:gd name="T107" fmla="*/ 119 h 144"/>
              <a:gd name="T108" fmla="*/ 128 w 145"/>
              <a:gd name="T109" fmla="*/ 117 h 144"/>
              <a:gd name="T110" fmla="*/ 131 w 145"/>
              <a:gd name="T111" fmla="*/ 117 h 144"/>
              <a:gd name="T112" fmla="*/ 135 w 145"/>
              <a:gd name="T113" fmla="*/ 106 h 144"/>
              <a:gd name="T114" fmla="*/ 132 w 145"/>
              <a:gd name="T115" fmla="*/ 92 h 144"/>
              <a:gd name="T116" fmla="*/ 141 w 145"/>
              <a:gd name="T117" fmla="*/ 93 h 144"/>
              <a:gd name="T118" fmla="*/ 143 w 145"/>
              <a:gd name="T119" fmla="*/ 91 h 144"/>
              <a:gd name="T120" fmla="*/ 143 w 145"/>
              <a:gd name="T121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5" h="144">
                <a:moveTo>
                  <a:pt x="143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4"/>
                  <a:pt x="135" y="70"/>
                  <a:pt x="135" y="67"/>
                </a:cubicBezTo>
                <a:cubicBezTo>
                  <a:pt x="143" y="65"/>
                  <a:pt x="143" y="65"/>
                  <a:pt x="143" y="65"/>
                </a:cubicBezTo>
                <a:cubicBezTo>
                  <a:pt x="144" y="65"/>
                  <a:pt x="145" y="64"/>
                  <a:pt x="145" y="63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8"/>
                  <a:pt x="129" y="45"/>
                </a:cubicBezTo>
                <a:cubicBezTo>
                  <a:pt x="128" y="45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6" y="37"/>
                  <a:pt x="136" y="36"/>
                </a:cubicBezTo>
                <a:cubicBezTo>
                  <a:pt x="134" y="33"/>
                  <a:pt x="132" y="30"/>
                  <a:pt x="130" y="28"/>
                </a:cubicBezTo>
                <a:cubicBezTo>
                  <a:pt x="130" y="27"/>
                  <a:pt x="129" y="27"/>
                  <a:pt x="129" y="27"/>
                </a:cubicBezTo>
                <a:cubicBezTo>
                  <a:pt x="128" y="27"/>
                  <a:pt x="128" y="27"/>
                  <a:pt x="127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5" y="27"/>
                  <a:pt x="113" y="25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8" y="17"/>
                  <a:pt x="118" y="15"/>
                  <a:pt x="117" y="15"/>
                </a:cubicBezTo>
                <a:cubicBezTo>
                  <a:pt x="114" y="13"/>
                  <a:pt x="112" y="11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6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8" y="16"/>
                  <a:pt x="96" y="15"/>
                  <a:pt x="93" y="14"/>
                </a:cubicBezTo>
                <a:cubicBezTo>
                  <a:pt x="92" y="14"/>
                  <a:pt x="92" y="13"/>
                  <a:pt x="92" y="13"/>
                </a:cubicBezTo>
                <a:cubicBezTo>
                  <a:pt x="93" y="5"/>
                  <a:pt x="93" y="5"/>
                  <a:pt x="93" y="5"/>
                </a:cubicBezTo>
                <a:cubicBezTo>
                  <a:pt x="94" y="4"/>
                  <a:pt x="93" y="2"/>
                  <a:pt x="92" y="2"/>
                </a:cubicBezTo>
                <a:cubicBezTo>
                  <a:pt x="88" y="1"/>
                  <a:pt x="85" y="1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1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4" y="10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10"/>
                  <a:pt x="69" y="10"/>
                  <a:pt x="68" y="10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64" y="0"/>
                  <a:pt x="64" y="0"/>
                  <a:pt x="63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0" y="14"/>
                  <a:pt x="47" y="15"/>
                  <a:pt x="45" y="17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9"/>
                  <a:pt x="38" y="9"/>
                  <a:pt x="38" y="9"/>
                </a:cubicBezTo>
                <a:cubicBezTo>
                  <a:pt x="37" y="9"/>
                  <a:pt x="37" y="9"/>
                  <a:pt x="36" y="9"/>
                </a:cubicBezTo>
                <a:cubicBezTo>
                  <a:pt x="34" y="11"/>
                  <a:pt x="31" y="12"/>
                  <a:pt x="28" y="14"/>
                </a:cubicBezTo>
                <a:cubicBezTo>
                  <a:pt x="27" y="15"/>
                  <a:pt x="27" y="16"/>
                  <a:pt x="28" y="17"/>
                </a:cubicBezTo>
                <a:cubicBezTo>
                  <a:pt x="32" y="25"/>
                  <a:pt x="32" y="25"/>
                  <a:pt x="32" y="25"/>
                </a:cubicBezTo>
                <a:cubicBezTo>
                  <a:pt x="30" y="27"/>
                  <a:pt x="28" y="29"/>
                  <a:pt x="25" y="32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7"/>
                </a:cubicBezTo>
                <a:cubicBezTo>
                  <a:pt x="16" y="27"/>
                  <a:pt x="15" y="27"/>
                  <a:pt x="15" y="28"/>
                </a:cubicBezTo>
                <a:cubicBezTo>
                  <a:pt x="13" y="30"/>
                  <a:pt x="11" y="33"/>
                  <a:pt x="9" y="36"/>
                </a:cubicBezTo>
                <a:cubicBezTo>
                  <a:pt x="9" y="37"/>
                  <a:pt x="9" y="38"/>
                  <a:pt x="10" y="39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4" y="51"/>
                </a:cubicBezTo>
                <a:cubicBezTo>
                  <a:pt x="3" y="51"/>
                  <a:pt x="3" y="52"/>
                  <a:pt x="2" y="53"/>
                </a:cubicBezTo>
                <a:cubicBezTo>
                  <a:pt x="1" y="56"/>
                  <a:pt x="1" y="60"/>
                  <a:pt x="0" y="63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0"/>
                  <a:pt x="10" y="74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0" y="80"/>
                  <a:pt x="0" y="82"/>
                </a:cubicBezTo>
                <a:cubicBezTo>
                  <a:pt x="1" y="85"/>
                  <a:pt x="2" y="88"/>
                  <a:pt x="2" y="91"/>
                </a:cubicBezTo>
                <a:cubicBezTo>
                  <a:pt x="3" y="92"/>
                  <a:pt x="4" y="93"/>
                  <a:pt x="5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7"/>
                  <a:pt x="17" y="99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9" y="106"/>
                  <a:pt x="9" y="107"/>
                  <a:pt x="10" y="108"/>
                </a:cubicBezTo>
                <a:cubicBezTo>
                  <a:pt x="11" y="111"/>
                  <a:pt x="13" y="114"/>
                  <a:pt x="15" y="117"/>
                </a:cubicBezTo>
                <a:cubicBezTo>
                  <a:pt x="16" y="117"/>
                  <a:pt x="16" y="117"/>
                  <a:pt x="17" y="117"/>
                </a:cubicBezTo>
                <a:cubicBezTo>
                  <a:pt x="17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5"/>
                  <a:pt x="30" y="117"/>
                  <a:pt x="33" y="119"/>
                </a:cubicBezTo>
                <a:cubicBezTo>
                  <a:pt x="28" y="127"/>
                  <a:pt x="28" y="127"/>
                  <a:pt x="28" y="127"/>
                </a:cubicBezTo>
                <a:cubicBezTo>
                  <a:pt x="27" y="128"/>
                  <a:pt x="27" y="129"/>
                  <a:pt x="28" y="130"/>
                </a:cubicBezTo>
                <a:cubicBezTo>
                  <a:pt x="31" y="132"/>
                  <a:pt x="34" y="133"/>
                  <a:pt x="37" y="135"/>
                </a:cubicBezTo>
                <a:cubicBezTo>
                  <a:pt x="37" y="135"/>
                  <a:pt x="37" y="135"/>
                  <a:pt x="38" y="135"/>
                </a:cubicBezTo>
                <a:cubicBezTo>
                  <a:pt x="38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7" y="129"/>
                  <a:pt x="50" y="130"/>
                  <a:pt x="53" y="131"/>
                </a:cubicBezTo>
                <a:cubicBezTo>
                  <a:pt x="53" y="131"/>
                  <a:pt x="53" y="131"/>
                  <a:pt x="54" y="131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41"/>
                  <a:pt x="53" y="142"/>
                  <a:pt x="54" y="142"/>
                </a:cubicBezTo>
                <a:cubicBezTo>
                  <a:pt x="57" y="143"/>
                  <a:pt x="60" y="144"/>
                  <a:pt x="63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4"/>
                  <a:pt x="68" y="134"/>
                  <a:pt x="68" y="134"/>
                </a:cubicBezTo>
                <a:cubicBezTo>
                  <a:pt x="70" y="134"/>
                  <a:pt x="71" y="134"/>
                  <a:pt x="73" y="134"/>
                </a:cubicBezTo>
                <a:cubicBezTo>
                  <a:pt x="75" y="134"/>
                  <a:pt x="76" y="134"/>
                  <a:pt x="78" y="134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5" y="144"/>
                  <a:pt x="89" y="143"/>
                  <a:pt x="92" y="142"/>
                </a:cubicBezTo>
                <a:cubicBezTo>
                  <a:pt x="93" y="142"/>
                  <a:pt x="94" y="141"/>
                  <a:pt x="93" y="140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106" y="135"/>
                  <a:pt x="107" y="136"/>
                  <a:pt x="108" y="136"/>
                </a:cubicBezTo>
                <a:cubicBezTo>
                  <a:pt x="108" y="136"/>
                  <a:pt x="109" y="135"/>
                  <a:pt x="109" y="135"/>
                </a:cubicBezTo>
                <a:cubicBezTo>
                  <a:pt x="112" y="134"/>
                  <a:pt x="115" y="132"/>
                  <a:pt x="117" y="130"/>
                </a:cubicBezTo>
                <a:cubicBezTo>
                  <a:pt x="118" y="129"/>
                  <a:pt x="118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8" y="118"/>
                  <a:pt x="129" y="118"/>
                </a:cubicBezTo>
                <a:cubicBezTo>
                  <a:pt x="129" y="118"/>
                  <a:pt x="130" y="117"/>
                  <a:pt x="131" y="117"/>
                </a:cubicBezTo>
                <a:cubicBezTo>
                  <a:pt x="133" y="114"/>
                  <a:pt x="134" y="111"/>
                  <a:pt x="136" y="109"/>
                </a:cubicBezTo>
                <a:cubicBezTo>
                  <a:pt x="137" y="108"/>
                  <a:pt x="136" y="106"/>
                  <a:pt x="135" y="106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29" y="98"/>
                  <a:pt x="131" y="95"/>
                  <a:pt x="132" y="92"/>
                </a:cubicBezTo>
                <a:cubicBezTo>
                  <a:pt x="132" y="92"/>
                  <a:pt x="132" y="92"/>
                  <a:pt x="132" y="91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41" y="93"/>
                  <a:pt x="141" y="93"/>
                  <a:pt x="141" y="93"/>
                </a:cubicBezTo>
                <a:cubicBezTo>
                  <a:pt x="142" y="93"/>
                  <a:pt x="143" y="92"/>
                  <a:pt x="143" y="91"/>
                </a:cubicBezTo>
                <a:cubicBezTo>
                  <a:pt x="144" y="88"/>
                  <a:pt x="145" y="85"/>
                  <a:pt x="145" y="82"/>
                </a:cubicBezTo>
                <a:cubicBezTo>
                  <a:pt x="145" y="80"/>
                  <a:pt x="145" y="79"/>
                  <a:pt x="143" y="79"/>
                </a:cubicBezTo>
                <a:close/>
              </a:path>
            </a:pathLst>
          </a:custGeom>
          <a:solidFill>
            <a:schemeClr val="accent2"/>
          </a:solidFill>
          <a:ln w="19050" cap="rnd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0" name="Freeform 31"/>
          <p:cNvSpPr>
            <a:spLocks noEditPoints="1"/>
          </p:cNvSpPr>
          <p:nvPr/>
        </p:nvSpPr>
        <p:spPr bwMode="auto">
          <a:xfrm>
            <a:off x="3913155" y="4480393"/>
            <a:ext cx="503324" cy="434025"/>
          </a:xfrm>
          <a:custGeom>
            <a:avLst/>
            <a:gdLst/>
            <a:ahLst/>
            <a:cxnLst>
              <a:cxn ang="0">
                <a:pos x="64" y="28"/>
              </a:cxn>
              <a:cxn ang="0">
                <a:pos x="0" y="28"/>
              </a:cxn>
              <a:cxn ang="0">
                <a:pos x="0" y="15"/>
              </a:cxn>
              <a:cxn ang="0">
                <a:pos x="5" y="9"/>
              </a:cxn>
              <a:cxn ang="0">
                <a:pos x="18" y="9"/>
              </a:cxn>
              <a:cxn ang="0">
                <a:pos x="18" y="3"/>
              </a:cxn>
              <a:cxn ang="0">
                <a:pos x="21" y="0"/>
              </a:cxn>
              <a:cxn ang="0">
                <a:pos x="42" y="0"/>
              </a:cxn>
              <a:cxn ang="0">
                <a:pos x="45" y="3"/>
              </a:cxn>
              <a:cxn ang="0">
                <a:pos x="45" y="9"/>
              </a:cxn>
              <a:cxn ang="0">
                <a:pos x="58" y="9"/>
              </a:cxn>
              <a:cxn ang="0">
                <a:pos x="64" y="15"/>
              </a:cxn>
              <a:cxn ang="0">
                <a:pos x="64" y="28"/>
              </a:cxn>
              <a:cxn ang="0">
                <a:pos x="64" y="49"/>
              </a:cxn>
              <a:cxn ang="0">
                <a:pos x="58" y="55"/>
              </a:cxn>
              <a:cxn ang="0">
                <a:pos x="5" y="55"/>
              </a:cxn>
              <a:cxn ang="0">
                <a:pos x="0" y="49"/>
              </a:cxn>
              <a:cxn ang="0">
                <a:pos x="0" y="32"/>
              </a:cxn>
              <a:cxn ang="0">
                <a:pos x="24" y="32"/>
              </a:cxn>
              <a:cxn ang="0">
                <a:pos x="24" y="37"/>
              </a:cxn>
              <a:cxn ang="0">
                <a:pos x="26" y="40"/>
              </a:cxn>
              <a:cxn ang="0">
                <a:pos x="37" y="40"/>
              </a:cxn>
              <a:cxn ang="0">
                <a:pos x="40" y="37"/>
              </a:cxn>
              <a:cxn ang="0">
                <a:pos x="40" y="32"/>
              </a:cxn>
              <a:cxn ang="0">
                <a:pos x="64" y="32"/>
              </a:cxn>
              <a:cxn ang="0">
                <a:pos x="64" y="49"/>
              </a:cxn>
              <a:cxn ang="0">
                <a:pos x="41" y="9"/>
              </a:cxn>
              <a:cxn ang="0">
                <a:pos x="41" y="4"/>
              </a:cxn>
              <a:cxn ang="0">
                <a:pos x="23" y="4"/>
              </a:cxn>
              <a:cxn ang="0">
                <a:pos x="23" y="9"/>
              </a:cxn>
              <a:cxn ang="0">
                <a:pos x="41" y="9"/>
              </a:cxn>
              <a:cxn ang="0">
                <a:pos x="36" y="36"/>
              </a:cxn>
              <a:cxn ang="0">
                <a:pos x="27" y="36"/>
              </a:cxn>
              <a:cxn ang="0">
                <a:pos x="27" y="32"/>
              </a:cxn>
              <a:cxn ang="0">
                <a:pos x="36" y="32"/>
              </a:cxn>
              <a:cxn ang="0">
                <a:pos x="36" y="36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8739FDC1-620E-594E-B4D1-554C7BB6CF34}"/>
              </a:ext>
            </a:extLst>
          </p:cNvPr>
          <p:cNvSpPr txBox="1">
            <a:spLocks/>
          </p:cNvSpPr>
          <p:nvPr/>
        </p:nvSpPr>
        <p:spPr>
          <a:xfrm>
            <a:off x="3231503" y="4998276"/>
            <a:ext cx="1857331" cy="683246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Khula" panose="02000000000000000000" pitchFamily="2" charset="0"/>
                <a:ea typeface="Lato" panose="020F0502020204030203" pitchFamily="34" charset="0"/>
                <a:cs typeface="Khula" panose="02000000000000000000" pitchFamily="2" charset="0"/>
              </a:rPr>
              <a:t>Write your description here</a:t>
            </a:r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4964608" y="2567106"/>
            <a:ext cx="2947494" cy="2936956"/>
          </a:xfrm>
          <a:custGeom>
            <a:avLst/>
            <a:gdLst>
              <a:gd name="T0" fmla="*/ 189 w 197"/>
              <a:gd name="T1" fmla="*/ 92 h 196"/>
              <a:gd name="T2" fmla="*/ 196 w 197"/>
              <a:gd name="T3" fmla="*/ 80 h 196"/>
              <a:gd name="T4" fmla="*/ 187 w 197"/>
              <a:gd name="T5" fmla="*/ 79 h 196"/>
              <a:gd name="T6" fmla="*/ 189 w 197"/>
              <a:gd name="T7" fmla="*/ 58 h 196"/>
              <a:gd name="T8" fmla="*/ 183 w 197"/>
              <a:gd name="T9" fmla="*/ 50 h 196"/>
              <a:gd name="T10" fmla="*/ 172 w 197"/>
              <a:gd name="T11" fmla="*/ 35 h 196"/>
              <a:gd name="T12" fmla="*/ 165 w 197"/>
              <a:gd name="T13" fmla="*/ 26 h 196"/>
              <a:gd name="T14" fmla="*/ 147 w 197"/>
              <a:gd name="T15" fmla="*/ 21 h 196"/>
              <a:gd name="T16" fmla="*/ 141 w 197"/>
              <a:gd name="T17" fmla="*/ 9 h 196"/>
              <a:gd name="T18" fmla="*/ 135 w 197"/>
              <a:gd name="T19" fmla="*/ 15 h 196"/>
              <a:gd name="T20" fmla="*/ 122 w 197"/>
              <a:gd name="T21" fmla="*/ 4 h 196"/>
              <a:gd name="T22" fmla="*/ 111 w 197"/>
              <a:gd name="T23" fmla="*/ 0 h 196"/>
              <a:gd name="T24" fmla="*/ 98 w 197"/>
              <a:gd name="T25" fmla="*/ 8 h 196"/>
              <a:gd name="T26" fmla="*/ 98 w 197"/>
              <a:gd name="T27" fmla="*/ 8 h 196"/>
              <a:gd name="T28" fmla="*/ 92 w 197"/>
              <a:gd name="T29" fmla="*/ 2 h 196"/>
              <a:gd name="T30" fmla="*/ 81 w 197"/>
              <a:gd name="T31" fmla="*/ 1 h 196"/>
              <a:gd name="T32" fmla="*/ 65 w 197"/>
              <a:gd name="T33" fmla="*/ 14 h 196"/>
              <a:gd name="T34" fmla="*/ 59 w 197"/>
              <a:gd name="T35" fmla="*/ 7 h 196"/>
              <a:gd name="T36" fmla="*/ 53 w 197"/>
              <a:gd name="T37" fmla="*/ 20 h 196"/>
              <a:gd name="T38" fmla="*/ 35 w 197"/>
              <a:gd name="T39" fmla="*/ 23 h 196"/>
              <a:gd name="T40" fmla="*/ 27 w 197"/>
              <a:gd name="T41" fmla="*/ 33 h 196"/>
              <a:gd name="T42" fmla="*/ 16 w 197"/>
              <a:gd name="T43" fmla="*/ 47 h 196"/>
              <a:gd name="T44" fmla="*/ 9 w 197"/>
              <a:gd name="T45" fmla="*/ 55 h 196"/>
              <a:gd name="T46" fmla="*/ 13 w 197"/>
              <a:gd name="T47" fmla="*/ 69 h 196"/>
              <a:gd name="T48" fmla="*/ 4 w 197"/>
              <a:gd name="T49" fmla="*/ 75 h 196"/>
              <a:gd name="T50" fmla="*/ 2 w 197"/>
              <a:gd name="T51" fmla="*/ 88 h 196"/>
              <a:gd name="T52" fmla="*/ 2 w 197"/>
              <a:gd name="T53" fmla="*/ 105 h 196"/>
              <a:gd name="T54" fmla="*/ 4 w 197"/>
              <a:gd name="T55" fmla="*/ 118 h 196"/>
              <a:gd name="T56" fmla="*/ 15 w 197"/>
              <a:gd name="T57" fmla="*/ 132 h 196"/>
              <a:gd name="T58" fmla="*/ 12 w 197"/>
              <a:gd name="T59" fmla="*/ 145 h 196"/>
              <a:gd name="T60" fmla="*/ 21 w 197"/>
              <a:gd name="T61" fmla="*/ 144 h 196"/>
              <a:gd name="T62" fmla="*/ 25 w 197"/>
              <a:gd name="T63" fmla="*/ 163 h 196"/>
              <a:gd name="T64" fmla="*/ 34 w 197"/>
              <a:gd name="T65" fmla="*/ 170 h 196"/>
              <a:gd name="T66" fmla="*/ 48 w 197"/>
              <a:gd name="T67" fmla="*/ 180 h 196"/>
              <a:gd name="T68" fmla="*/ 58 w 197"/>
              <a:gd name="T69" fmla="*/ 187 h 196"/>
              <a:gd name="T70" fmla="*/ 70 w 197"/>
              <a:gd name="T71" fmla="*/ 183 h 196"/>
              <a:gd name="T72" fmla="*/ 78 w 197"/>
              <a:gd name="T73" fmla="*/ 194 h 196"/>
              <a:gd name="T74" fmla="*/ 89 w 197"/>
              <a:gd name="T75" fmla="*/ 194 h 196"/>
              <a:gd name="T76" fmla="*/ 105 w 197"/>
              <a:gd name="T77" fmla="*/ 188 h 196"/>
              <a:gd name="T78" fmla="*/ 108 w 197"/>
              <a:gd name="T79" fmla="*/ 196 h 196"/>
              <a:gd name="T80" fmla="*/ 118 w 197"/>
              <a:gd name="T81" fmla="*/ 186 h 196"/>
              <a:gd name="T82" fmla="*/ 137 w 197"/>
              <a:gd name="T83" fmla="*/ 189 h 196"/>
              <a:gd name="T84" fmla="*/ 147 w 197"/>
              <a:gd name="T85" fmla="*/ 182 h 196"/>
              <a:gd name="T86" fmla="*/ 161 w 197"/>
              <a:gd name="T87" fmla="*/ 172 h 196"/>
              <a:gd name="T88" fmla="*/ 171 w 197"/>
              <a:gd name="T89" fmla="*/ 166 h 196"/>
              <a:gd name="T90" fmla="*/ 176 w 197"/>
              <a:gd name="T91" fmla="*/ 146 h 196"/>
              <a:gd name="T92" fmla="*/ 184 w 197"/>
              <a:gd name="T93" fmla="*/ 148 h 196"/>
              <a:gd name="T94" fmla="*/ 182 w 197"/>
              <a:gd name="T95" fmla="*/ 134 h 196"/>
              <a:gd name="T96" fmla="*/ 193 w 197"/>
              <a:gd name="T97" fmla="*/ 121 h 196"/>
              <a:gd name="T98" fmla="*/ 197 w 197"/>
              <a:gd name="T99" fmla="*/ 11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7" h="196">
                <a:moveTo>
                  <a:pt x="195" y="108"/>
                </a:moveTo>
                <a:cubicBezTo>
                  <a:pt x="189" y="107"/>
                  <a:pt x="189" y="107"/>
                  <a:pt x="189" y="107"/>
                </a:cubicBezTo>
                <a:cubicBezTo>
                  <a:pt x="190" y="102"/>
                  <a:pt x="190" y="97"/>
                  <a:pt x="189" y="92"/>
                </a:cubicBezTo>
                <a:cubicBezTo>
                  <a:pt x="195" y="91"/>
                  <a:pt x="195" y="91"/>
                  <a:pt x="195" y="91"/>
                </a:cubicBezTo>
                <a:cubicBezTo>
                  <a:pt x="197" y="90"/>
                  <a:pt x="197" y="89"/>
                  <a:pt x="197" y="88"/>
                </a:cubicBezTo>
                <a:cubicBezTo>
                  <a:pt x="197" y="85"/>
                  <a:pt x="197" y="83"/>
                  <a:pt x="196" y="80"/>
                </a:cubicBezTo>
                <a:cubicBezTo>
                  <a:pt x="196" y="79"/>
                  <a:pt x="195" y="78"/>
                  <a:pt x="194" y="78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6" y="74"/>
                  <a:pt x="185" y="69"/>
                  <a:pt x="183" y="64"/>
                </a:cubicBezTo>
                <a:cubicBezTo>
                  <a:pt x="188" y="61"/>
                  <a:pt x="188" y="61"/>
                  <a:pt x="188" y="61"/>
                </a:cubicBezTo>
                <a:cubicBezTo>
                  <a:pt x="189" y="61"/>
                  <a:pt x="190" y="59"/>
                  <a:pt x="189" y="58"/>
                </a:cubicBezTo>
                <a:cubicBezTo>
                  <a:pt x="188" y="56"/>
                  <a:pt x="187" y="53"/>
                  <a:pt x="186" y="51"/>
                </a:cubicBezTo>
                <a:cubicBezTo>
                  <a:pt x="185" y="50"/>
                  <a:pt x="184" y="49"/>
                  <a:pt x="184" y="49"/>
                </a:cubicBezTo>
                <a:cubicBezTo>
                  <a:pt x="183" y="49"/>
                  <a:pt x="183" y="50"/>
                  <a:pt x="183" y="50"/>
                </a:cubicBezTo>
                <a:cubicBezTo>
                  <a:pt x="177" y="52"/>
                  <a:pt x="177" y="52"/>
                  <a:pt x="177" y="52"/>
                </a:cubicBezTo>
                <a:cubicBezTo>
                  <a:pt x="174" y="48"/>
                  <a:pt x="171" y="44"/>
                  <a:pt x="168" y="40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3" y="35"/>
                  <a:pt x="173" y="33"/>
                  <a:pt x="173" y="32"/>
                </a:cubicBezTo>
                <a:cubicBezTo>
                  <a:pt x="171" y="30"/>
                  <a:pt x="169" y="28"/>
                  <a:pt x="167" y="26"/>
                </a:cubicBezTo>
                <a:cubicBezTo>
                  <a:pt x="166" y="26"/>
                  <a:pt x="166" y="26"/>
                  <a:pt x="165" y="26"/>
                </a:cubicBezTo>
                <a:cubicBezTo>
                  <a:pt x="164" y="26"/>
                  <a:pt x="164" y="26"/>
                  <a:pt x="163" y="26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5" y="27"/>
                  <a:pt x="151" y="24"/>
                  <a:pt x="147" y="21"/>
                </a:cubicBezTo>
                <a:cubicBezTo>
                  <a:pt x="150" y="16"/>
                  <a:pt x="150" y="16"/>
                  <a:pt x="150" y="16"/>
                </a:cubicBezTo>
                <a:cubicBezTo>
                  <a:pt x="150" y="15"/>
                  <a:pt x="150" y="13"/>
                  <a:pt x="149" y="13"/>
                </a:cubicBezTo>
                <a:cubicBezTo>
                  <a:pt x="146" y="12"/>
                  <a:pt x="144" y="10"/>
                  <a:pt x="141" y="9"/>
                </a:cubicBezTo>
                <a:cubicBezTo>
                  <a:pt x="141" y="9"/>
                  <a:pt x="140" y="9"/>
                  <a:pt x="140" y="9"/>
                </a:cubicBezTo>
                <a:cubicBezTo>
                  <a:pt x="139" y="9"/>
                  <a:pt x="139" y="9"/>
                  <a:pt x="138" y="10"/>
                </a:cubicBezTo>
                <a:cubicBezTo>
                  <a:pt x="135" y="15"/>
                  <a:pt x="135" y="15"/>
                  <a:pt x="135" y="15"/>
                </a:cubicBezTo>
                <a:cubicBezTo>
                  <a:pt x="133" y="14"/>
                  <a:pt x="130" y="13"/>
                  <a:pt x="128" y="13"/>
                </a:cubicBezTo>
                <a:cubicBezTo>
                  <a:pt x="126" y="12"/>
                  <a:pt x="123" y="11"/>
                  <a:pt x="121" y="10"/>
                </a:cubicBezTo>
                <a:cubicBezTo>
                  <a:pt x="122" y="4"/>
                  <a:pt x="122" y="4"/>
                  <a:pt x="122" y="4"/>
                </a:cubicBezTo>
                <a:cubicBezTo>
                  <a:pt x="122" y="3"/>
                  <a:pt x="121" y="2"/>
                  <a:pt x="120" y="2"/>
                </a:cubicBezTo>
                <a:cubicBezTo>
                  <a:pt x="117" y="1"/>
                  <a:pt x="114" y="1"/>
                  <a:pt x="111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0" y="0"/>
                  <a:pt x="109" y="1"/>
                  <a:pt x="109" y="2"/>
                </a:cubicBezTo>
                <a:cubicBezTo>
                  <a:pt x="108" y="8"/>
                  <a:pt x="108" y="8"/>
                  <a:pt x="108" y="8"/>
                </a:cubicBezTo>
                <a:cubicBezTo>
                  <a:pt x="105" y="8"/>
                  <a:pt x="102" y="8"/>
                  <a:pt x="98" y="8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6" y="8"/>
                  <a:pt x="95" y="8"/>
                  <a:pt x="93" y="8"/>
                </a:cubicBezTo>
                <a:cubicBezTo>
                  <a:pt x="92" y="2"/>
                  <a:pt x="92" y="2"/>
                  <a:pt x="92" y="2"/>
                </a:cubicBezTo>
                <a:cubicBezTo>
                  <a:pt x="91" y="1"/>
                  <a:pt x="90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6" y="0"/>
                  <a:pt x="83" y="0"/>
                  <a:pt x="81" y="1"/>
                </a:cubicBezTo>
                <a:cubicBezTo>
                  <a:pt x="79" y="1"/>
                  <a:pt x="79" y="2"/>
                  <a:pt x="79" y="3"/>
                </a:cubicBezTo>
                <a:cubicBezTo>
                  <a:pt x="80" y="10"/>
                  <a:pt x="80" y="10"/>
                  <a:pt x="80" y="10"/>
                </a:cubicBezTo>
                <a:cubicBezTo>
                  <a:pt x="75" y="11"/>
                  <a:pt x="70" y="12"/>
                  <a:pt x="65" y="14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8"/>
                  <a:pt x="61" y="7"/>
                  <a:pt x="60" y="7"/>
                </a:cubicBezTo>
                <a:cubicBezTo>
                  <a:pt x="60" y="7"/>
                  <a:pt x="59" y="7"/>
                  <a:pt x="59" y="7"/>
                </a:cubicBezTo>
                <a:cubicBezTo>
                  <a:pt x="57" y="8"/>
                  <a:pt x="54" y="10"/>
                  <a:pt x="52" y="11"/>
                </a:cubicBezTo>
                <a:cubicBezTo>
                  <a:pt x="50" y="12"/>
                  <a:pt x="50" y="13"/>
                  <a:pt x="51" y="14"/>
                </a:cubicBezTo>
                <a:cubicBezTo>
                  <a:pt x="53" y="20"/>
                  <a:pt x="53" y="20"/>
                  <a:pt x="53" y="20"/>
                </a:cubicBezTo>
                <a:cubicBezTo>
                  <a:pt x="49" y="22"/>
                  <a:pt x="45" y="25"/>
                  <a:pt x="41" y="28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5" y="23"/>
                  <a:pt x="35" y="23"/>
                </a:cubicBezTo>
                <a:cubicBezTo>
                  <a:pt x="34" y="23"/>
                  <a:pt x="33" y="24"/>
                  <a:pt x="33" y="24"/>
                </a:cubicBezTo>
                <a:cubicBezTo>
                  <a:pt x="31" y="26"/>
                  <a:pt x="29" y="28"/>
                  <a:pt x="27" y="30"/>
                </a:cubicBezTo>
                <a:cubicBezTo>
                  <a:pt x="26" y="31"/>
                  <a:pt x="26" y="32"/>
                  <a:pt x="27" y="33"/>
                </a:cubicBezTo>
                <a:cubicBezTo>
                  <a:pt x="31" y="38"/>
                  <a:pt x="31" y="38"/>
                  <a:pt x="31" y="38"/>
                </a:cubicBezTo>
                <a:cubicBezTo>
                  <a:pt x="28" y="41"/>
                  <a:pt x="25" y="45"/>
                  <a:pt x="22" y="50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5" y="47"/>
                </a:cubicBezTo>
                <a:cubicBezTo>
                  <a:pt x="14" y="47"/>
                  <a:pt x="14" y="47"/>
                  <a:pt x="13" y="48"/>
                </a:cubicBezTo>
                <a:cubicBezTo>
                  <a:pt x="12" y="50"/>
                  <a:pt x="11" y="53"/>
                  <a:pt x="9" y="55"/>
                </a:cubicBezTo>
                <a:cubicBezTo>
                  <a:pt x="9" y="56"/>
                  <a:pt x="9" y="58"/>
                  <a:pt x="10" y="58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4"/>
                  <a:pt x="14" y="66"/>
                  <a:pt x="13" y="69"/>
                </a:cubicBezTo>
                <a:cubicBezTo>
                  <a:pt x="12" y="71"/>
                  <a:pt x="11" y="73"/>
                  <a:pt x="11" y="76"/>
                </a:cubicBezTo>
                <a:cubicBezTo>
                  <a:pt x="5" y="75"/>
                  <a:pt x="5" y="75"/>
                  <a:pt x="5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3" y="75"/>
                  <a:pt x="2" y="76"/>
                  <a:pt x="2" y="77"/>
                </a:cubicBezTo>
                <a:cubicBezTo>
                  <a:pt x="1" y="80"/>
                  <a:pt x="1" y="82"/>
                  <a:pt x="0" y="85"/>
                </a:cubicBezTo>
                <a:cubicBezTo>
                  <a:pt x="0" y="86"/>
                  <a:pt x="1" y="87"/>
                  <a:pt x="2" y="88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94"/>
                  <a:pt x="8" y="99"/>
                  <a:pt x="8" y="104"/>
                </a:cubicBezTo>
                <a:cubicBezTo>
                  <a:pt x="2" y="105"/>
                  <a:pt x="2" y="105"/>
                  <a:pt x="2" y="105"/>
                </a:cubicBezTo>
                <a:cubicBezTo>
                  <a:pt x="1" y="105"/>
                  <a:pt x="0" y="106"/>
                  <a:pt x="0" y="108"/>
                </a:cubicBezTo>
                <a:cubicBezTo>
                  <a:pt x="1" y="110"/>
                  <a:pt x="1" y="113"/>
                  <a:pt x="1" y="116"/>
                </a:cubicBezTo>
                <a:cubicBezTo>
                  <a:pt x="2" y="117"/>
                  <a:pt x="3" y="118"/>
                  <a:pt x="4" y="118"/>
                </a:cubicBezTo>
                <a:cubicBezTo>
                  <a:pt x="4" y="118"/>
                  <a:pt x="4" y="118"/>
                  <a:pt x="4" y="118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1" y="122"/>
                  <a:pt x="13" y="127"/>
                  <a:pt x="15" y="132"/>
                </a:cubicBezTo>
                <a:cubicBezTo>
                  <a:pt x="9" y="135"/>
                  <a:pt x="9" y="135"/>
                  <a:pt x="9" y="135"/>
                </a:cubicBezTo>
                <a:cubicBezTo>
                  <a:pt x="8" y="135"/>
                  <a:pt x="8" y="136"/>
                  <a:pt x="8" y="138"/>
                </a:cubicBezTo>
                <a:cubicBezTo>
                  <a:pt x="9" y="140"/>
                  <a:pt x="11" y="143"/>
                  <a:pt x="12" y="145"/>
                </a:cubicBezTo>
                <a:cubicBezTo>
                  <a:pt x="12" y="146"/>
                  <a:pt x="13" y="146"/>
                  <a:pt x="14" y="146"/>
                </a:cubicBezTo>
                <a:cubicBezTo>
                  <a:pt x="14" y="146"/>
                  <a:pt x="15" y="146"/>
                  <a:pt x="15" y="146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3" y="148"/>
                  <a:pt x="26" y="152"/>
                  <a:pt x="29" y="156"/>
                </a:cubicBezTo>
                <a:cubicBezTo>
                  <a:pt x="25" y="160"/>
                  <a:pt x="25" y="160"/>
                  <a:pt x="25" y="160"/>
                </a:cubicBezTo>
                <a:cubicBezTo>
                  <a:pt x="24" y="161"/>
                  <a:pt x="24" y="163"/>
                  <a:pt x="25" y="163"/>
                </a:cubicBezTo>
                <a:cubicBezTo>
                  <a:pt x="27" y="166"/>
                  <a:pt x="29" y="168"/>
                  <a:pt x="31" y="170"/>
                </a:cubicBezTo>
                <a:cubicBezTo>
                  <a:pt x="31" y="170"/>
                  <a:pt x="32" y="170"/>
                  <a:pt x="33" y="170"/>
                </a:cubicBezTo>
                <a:cubicBezTo>
                  <a:pt x="33" y="170"/>
                  <a:pt x="34" y="170"/>
                  <a:pt x="34" y="170"/>
                </a:cubicBezTo>
                <a:cubicBezTo>
                  <a:pt x="39" y="165"/>
                  <a:pt x="39" y="165"/>
                  <a:pt x="39" y="165"/>
                </a:cubicBezTo>
                <a:cubicBezTo>
                  <a:pt x="42" y="169"/>
                  <a:pt x="47" y="172"/>
                  <a:pt x="51" y="174"/>
                </a:cubicBezTo>
                <a:cubicBezTo>
                  <a:pt x="48" y="180"/>
                  <a:pt x="48" y="180"/>
                  <a:pt x="48" y="180"/>
                </a:cubicBezTo>
                <a:cubicBezTo>
                  <a:pt x="48" y="181"/>
                  <a:pt x="48" y="182"/>
                  <a:pt x="49" y="183"/>
                </a:cubicBezTo>
                <a:cubicBezTo>
                  <a:pt x="51" y="184"/>
                  <a:pt x="54" y="186"/>
                  <a:pt x="57" y="187"/>
                </a:cubicBezTo>
                <a:cubicBezTo>
                  <a:pt x="57" y="187"/>
                  <a:pt x="57" y="187"/>
                  <a:pt x="58" y="187"/>
                </a:cubicBezTo>
                <a:cubicBezTo>
                  <a:pt x="58" y="187"/>
                  <a:pt x="59" y="187"/>
                  <a:pt x="59" y="186"/>
                </a:cubicBezTo>
                <a:cubicBezTo>
                  <a:pt x="63" y="181"/>
                  <a:pt x="63" y="181"/>
                  <a:pt x="63" y="181"/>
                </a:cubicBezTo>
                <a:cubicBezTo>
                  <a:pt x="65" y="182"/>
                  <a:pt x="67" y="182"/>
                  <a:pt x="70" y="183"/>
                </a:cubicBezTo>
                <a:cubicBezTo>
                  <a:pt x="72" y="184"/>
                  <a:pt x="74" y="185"/>
                  <a:pt x="77" y="185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76" y="193"/>
                  <a:pt x="76" y="194"/>
                  <a:pt x="78" y="194"/>
                </a:cubicBezTo>
                <a:cubicBezTo>
                  <a:pt x="81" y="195"/>
                  <a:pt x="83" y="195"/>
                  <a:pt x="86" y="196"/>
                </a:cubicBezTo>
                <a:cubicBezTo>
                  <a:pt x="86" y="196"/>
                  <a:pt x="86" y="196"/>
                  <a:pt x="86" y="196"/>
                </a:cubicBezTo>
                <a:cubicBezTo>
                  <a:pt x="87" y="196"/>
                  <a:pt x="88" y="195"/>
                  <a:pt x="89" y="194"/>
                </a:cubicBezTo>
                <a:cubicBezTo>
                  <a:pt x="90" y="188"/>
                  <a:pt x="90" y="188"/>
                  <a:pt x="90" y="188"/>
                </a:cubicBezTo>
                <a:cubicBezTo>
                  <a:pt x="93" y="188"/>
                  <a:pt x="96" y="188"/>
                  <a:pt x="99" y="188"/>
                </a:cubicBezTo>
                <a:cubicBezTo>
                  <a:pt x="101" y="188"/>
                  <a:pt x="103" y="188"/>
                  <a:pt x="105" y="188"/>
                </a:cubicBezTo>
                <a:cubicBezTo>
                  <a:pt x="106" y="194"/>
                  <a:pt x="106" y="194"/>
                  <a:pt x="106" y="194"/>
                </a:cubicBezTo>
                <a:cubicBezTo>
                  <a:pt x="106" y="195"/>
                  <a:pt x="107" y="196"/>
                  <a:pt x="108" y="196"/>
                </a:cubicBezTo>
                <a:cubicBezTo>
                  <a:pt x="108" y="196"/>
                  <a:pt x="108" y="196"/>
                  <a:pt x="108" y="196"/>
                </a:cubicBezTo>
                <a:cubicBezTo>
                  <a:pt x="111" y="196"/>
                  <a:pt x="114" y="195"/>
                  <a:pt x="117" y="195"/>
                </a:cubicBezTo>
                <a:cubicBezTo>
                  <a:pt x="118" y="195"/>
                  <a:pt x="119" y="194"/>
                  <a:pt x="119" y="192"/>
                </a:cubicBezTo>
                <a:cubicBezTo>
                  <a:pt x="118" y="186"/>
                  <a:pt x="118" y="186"/>
                  <a:pt x="118" y="186"/>
                </a:cubicBezTo>
                <a:cubicBezTo>
                  <a:pt x="123" y="185"/>
                  <a:pt x="128" y="184"/>
                  <a:pt x="133" y="182"/>
                </a:cubicBezTo>
                <a:cubicBezTo>
                  <a:pt x="135" y="187"/>
                  <a:pt x="135" y="187"/>
                  <a:pt x="135" y="187"/>
                </a:cubicBezTo>
                <a:cubicBezTo>
                  <a:pt x="136" y="188"/>
                  <a:pt x="137" y="189"/>
                  <a:pt x="137" y="189"/>
                </a:cubicBezTo>
                <a:cubicBezTo>
                  <a:pt x="138" y="189"/>
                  <a:pt x="138" y="189"/>
                  <a:pt x="138" y="188"/>
                </a:cubicBezTo>
                <a:cubicBezTo>
                  <a:pt x="141" y="187"/>
                  <a:pt x="143" y="186"/>
                  <a:pt x="146" y="185"/>
                </a:cubicBezTo>
                <a:cubicBezTo>
                  <a:pt x="147" y="184"/>
                  <a:pt x="148" y="183"/>
                  <a:pt x="147" y="182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9" y="174"/>
                  <a:pt x="153" y="171"/>
                  <a:pt x="157" y="167"/>
                </a:cubicBezTo>
                <a:cubicBezTo>
                  <a:pt x="161" y="172"/>
                  <a:pt x="161" y="172"/>
                  <a:pt x="161" y="172"/>
                </a:cubicBezTo>
                <a:cubicBezTo>
                  <a:pt x="162" y="172"/>
                  <a:pt x="162" y="172"/>
                  <a:pt x="163" y="172"/>
                </a:cubicBezTo>
                <a:cubicBezTo>
                  <a:pt x="164" y="172"/>
                  <a:pt x="164" y="172"/>
                  <a:pt x="165" y="172"/>
                </a:cubicBezTo>
                <a:cubicBezTo>
                  <a:pt x="167" y="170"/>
                  <a:pt x="169" y="168"/>
                  <a:pt x="171" y="166"/>
                </a:cubicBezTo>
                <a:cubicBezTo>
                  <a:pt x="172" y="165"/>
                  <a:pt x="172" y="164"/>
                  <a:pt x="171" y="163"/>
                </a:cubicBezTo>
                <a:cubicBezTo>
                  <a:pt x="166" y="158"/>
                  <a:pt x="166" y="158"/>
                  <a:pt x="166" y="158"/>
                </a:cubicBezTo>
                <a:cubicBezTo>
                  <a:pt x="170" y="155"/>
                  <a:pt x="173" y="150"/>
                  <a:pt x="176" y="146"/>
                </a:cubicBezTo>
                <a:cubicBezTo>
                  <a:pt x="181" y="149"/>
                  <a:pt x="181" y="149"/>
                  <a:pt x="181" y="149"/>
                </a:cubicBezTo>
                <a:cubicBezTo>
                  <a:pt x="182" y="149"/>
                  <a:pt x="182" y="149"/>
                  <a:pt x="182" y="149"/>
                </a:cubicBezTo>
                <a:cubicBezTo>
                  <a:pt x="183" y="149"/>
                  <a:pt x="184" y="149"/>
                  <a:pt x="184" y="148"/>
                </a:cubicBezTo>
                <a:cubicBezTo>
                  <a:pt x="186" y="146"/>
                  <a:pt x="187" y="143"/>
                  <a:pt x="188" y="140"/>
                </a:cubicBezTo>
                <a:cubicBezTo>
                  <a:pt x="189" y="139"/>
                  <a:pt x="188" y="138"/>
                  <a:pt x="187" y="138"/>
                </a:cubicBezTo>
                <a:cubicBezTo>
                  <a:pt x="182" y="134"/>
                  <a:pt x="182" y="134"/>
                  <a:pt x="182" y="134"/>
                </a:cubicBezTo>
                <a:cubicBezTo>
                  <a:pt x="183" y="132"/>
                  <a:pt x="184" y="130"/>
                  <a:pt x="185" y="127"/>
                </a:cubicBezTo>
                <a:cubicBezTo>
                  <a:pt x="186" y="125"/>
                  <a:pt x="186" y="122"/>
                  <a:pt x="187" y="120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4" y="121"/>
                  <a:pt x="195" y="120"/>
                  <a:pt x="196" y="119"/>
                </a:cubicBezTo>
                <a:cubicBezTo>
                  <a:pt x="196" y="116"/>
                  <a:pt x="197" y="113"/>
                  <a:pt x="197" y="111"/>
                </a:cubicBezTo>
                <a:cubicBezTo>
                  <a:pt x="197" y="110"/>
                  <a:pt x="196" y="108"/>
                  <a:pt x="195" y="108"/>
                </a:cubicBezTo>
                <a:close/>
              </a:path>
            </a:pathLst>
          </a:custGeom>
          <a:solidFill>
            <a:schemeClr val="accent3"/>
          </a:solidFill>
          <a:ln w="19050" cap="rnd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3" name="Freeform 129"/>
          <p:cNvSpPr>
            <a:spLocks noEditPoints="1"/>
          </p:cNvSpPr>
          <p:nvPr/>
        </p:nvSpPr>
        <p:spPr bwMode="auto">
          <a:xfrm>
            <a:off x="5999002" y="3196434"/>
            <a:ext cx="863476" cy="699002"/>
          </a:xfrm>
          <a:custGeom>
            <a:avLst/>
            <a:gdLst/>
            <a:ahLst/>
            <a:cxnLst>
              <a:cxn ang="0">
                <a:pos x="68" y="49"/>
              </a:cxn>
              <a:cxn ang="0">
                <a:pos x="63" y="55"/>
              </a:cxn>
              <a:cxn ang="0">
                <a:pos x="5" y="55"/>
              </a:cxn>
              <a:cxn ang="0">
                <a:pos x="0" y="49"/>
              </a:cxn>
              <a:cxn ang="0">
                <a:pos x="0" y="6"/>
              </a:cxn>
              <a:cxn ang="0">
                <a:pos x="5" y="0"/>
              </a:cxn>
              <a:cxn ang="0">
                <a:pos x="63" y="0"/>
              </a:cxn>
              <a:cxn ang="0">
                <a:pos x="68" y="6"/>
              </a:cxn>
              <a:cxn ang="0">
                <a:pos x="68" y="49"/>
              </a:cxn>
              <a:cxn ang="0">
                <a:pos x="5" y="5"/>
              </a:cxn>
              <a:cxn ang="0">
                <a:pos x="4" y="6"/>
              </a:cxn>
              <a:cxn ang="0">
                <a:pos x="4" y="49"/>
              </a:cxn>
              <a:cxn ang="0">
                <a:pos x="5" y="51"/>
              </a:cxn>
              <a:cxn ang="0">
                <a:pos x="63" y="51"/>
              </a:cxn>
              <a:cxn ang="0">
                <a:pos x="64" y="49"/>
              </a:cxn>
              <a:cxn ang="0">
                <a:pos x="64" y="6"/>
              </a:cxn>
              <a:cxn ang="0">
                <a:pos x="63" y="5"/>
              </a:cxn>
              <a:cxn ang="0">
                <a:pos x="5" y="5"/>
              </a:cxn>
              <a:cxn ang="0">
                <a:pos x="16" y="23"/>
              </a:cxn>
              <a:cxn ang="0">
                <a:pos x="9" y="16"/>
              </a:cxn>
              <a:cxn ang="0">
                <a:pos x="16" y="9"/>
              </a:cxn>
              <a:cxn ang="0">
                <a:pos x="23" y="16"/>
              </a:cxn>
              <a:cxn ang="0">
                <a:pos x="16" y="23"/>
              </a:cxn>
              <a:cxn ang="0">
                <a:pos x="59" y="46"/>
              </a:cxn>
              <a:cxn ang="0">
                <a:pos x="9" y="46"/>
              </a:cxn>
              <a:cxn ang="0">
                <a:pos x="9" y="39"/>
              </a:cxn>
              <a:cxn ang="0">
                <a:pos x="20" y="28"/>
              </a:cxn>
              <a:cxn ang="0">
                <a:pos x="26" y="33"/>
              </a:cxn>
              <a:cxn ang="0">
                <a:pos x="44" y="15"/>
              </a:cxn>
              <a:cxn ang="0">
                <a:pos x="59" y="30"/>
              </a:cxn>
              <a:cxn ang="0">
                <a:pos x="59" y="46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BFF2805F-E3EE-594C-862A-EC91EB81AE9E}"/>
              </a:ext>
            </a:extLst>
          </p:cNvPr>
          <p:cNvSpPr txBox="1">
            <a:spLocks/>
          </p:cNvSpPr>
          <p:nvPr/>
        </p:nvSpPr>
        <p:spPr>
          <a:xfrm>
            <a:off x="5197233" y="4035584"/>
            <a:ext cx="2467013" cy="775579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850" dirty="0">
                <a:solidFill>
                  <a:schemeClr val="bg1"/>
                </a:solidFill>
                <a:latin typeface="Khula" panose="02000000000000000000" pitchFamily="2" charset="0"/>
                <a:ea typeface="Lato" panose="020F0502020204030203" pitchFamily="34" charset="0"/>
                <a:cs typeface="Khula" panose="02000000000000000000" pitchFamily="2" charset="0"/>
              </a:rPr>
              <a:t>Write your awesome description here</a:t>
            </a: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7721920" y="3603965"/>
            <a:ext cx="2184812" cy="2157422"/>
          </a:xfrm>
          <a:custGeom>
            <a:avLst/>
            <a:gdLst>
              <a:gd name="T0" fmla="*/ 135 w 146"/>
              <a:gd name="T1" fmla="*/ 77 h 144"/>
              <a:gd name="T2" fmla="*/ 144 w 146"/>
              <a:gd name="T3" fmla="*/ 65 h 144"/>
              <a:gd name="T4" fmla="*/ 143 w 146"/>
              <a:gd name="T5" fmla="*/ 53 h 144"/>
              <a:gd name="T6" fmla="*/ 141 w 146"/>
              <a:gd name="T7" fmla="*/ 51 h 144"/>
              <a:gd name="T8" fmla="*/ 129 w 146"/>
              <a:gd name="T9" fmla="*/ 45 h 144"/>
              <a:gd name="T10" fmla="*/ 135 w 146"/>
              <a:gd name="T11" fmla="*/ 39 h 144"/>
              <a:gd name="T12" fmla="*/ 131 w 146"/>
              <a:gd name="T13" fmla="*/ 27 h 144"/>
              <a:gd name="T14" fmla="*/ 128 w 146"/>
              <a:gd name="T15" fmla="*/ 27 h 144"/>
              <a:gd name="T16" fmla="*/ 113 w 146"/>
              <a:gd name="T17" fmla="*/ 25 h 144"/>
              <a:gd name="T18" fmla="*/ 117 w 146"/>
              <a:gd name="T19" fmla="*/ 14 h 144"/>
              <a:gd name="T20" fmla="*/ 108 w 146"/>
              <a:gd name="T21" fmla="*/ 9 h 144"/>
              <a:gd name="T22" fmla="*/ 101 w 146"/>
              <a:gd name="T23" fmla="*/ 17 h 144"/>
              <a:gd name="T24" fmla="*/ 92 w 146"/>
              <a:gd name="T25" fmla="*/ 13 h 144"/>
              <a:gd name="T26" fmla="*/ 92 w 146"/>
              <a:gd name="T27" fmla="*/ 2 h 144"/>
              <a:gd name="T28" fmla="*/ 82 w 146"/>
              <a:gd name="T29" fmla="*/ 0 h 144"/>
              <a:gd name="T30" fmla="*/ 78 w 146"/>
              <a:gd name="T31" fmla="*/ 10 h 144"/>
              <a:gd name="T32" fmla="*/ 73 w 146"/>
              <a:gd name="T33" fmla="*/ 10 h 144"/>
              <a:gd name="T34" fmla="*/ 66 w 146"/>
              <a:gd name="T35" fmla="*/ 1 h 144"/>
              <a:gd name="T36" fmla="*/ 64 w 146"/>
              <a:gd name="T37" fmla="*/ 0 h 144"/>
              <a:gd name="T38" fmla="*/ 52 w 146"/>
              <a:gd name="T39" fmla="*/ 4 h 144"/>
              <a:gd name="T40" fmla="*/ 45 w 146"/>
              <a:gd name="T41" fmla="*/ 17 h 144"/>
              <a:gd name="T42" fmla="*/ 38 w 146"/>
              <a:gd name="T43" fmla="*/ 8 h 144"/>
              <a:gd name="T44" fmla="*/ 29 w 146"/>
              <a:gd name="T45" fmla="*/ 14 h 144"/>
              <a:gd name="T46" fmla="*/ 33 w 146"/>
              <a:gd name="T47" fmla="*/ 25 h 144"/>
              <a:gd name="T48" fmla="*/ 18 w 146"/>
              <a:gd name="T49" fmla="*/ 27 h 144"/>
              <a:gd name="T50" fmla="*/ 15 w 146"/>
              <a:gd name="T51" fmla="*/ 27 h 144"/>
              <a:gd name="T52" fmla="*/ 10 w 146"/>
              <a:gd name="T53" fmla="*/ 38 h 144"/>
              <a:gd name="T54" fmla="*/ 14 w 146"/>
              <a:gd name="T55" fmla="*/ 52 h 144"/>
              <a:gd name="T56" fmla="*/ 5 w 146"/>
              <a:gd name="T57" fmla="*/ 51 h 144"/>
              <a:gd name="T58" fmla="*/ 3 w 146"/>
              <a:gd name="T59" fmla="*/ 53 h 144"/>
              <a:gd name="T60" fmla="*/ 2 w 146"/>
              <a:gd name="T61" fmla="*/ 65 h 144"/>
              <a:gd name="T62" fmla="*/ 11 w 146"/>
              <a:gd name="T63" fmla="*/ 77 h 144"/>
              <a:gd name="T64" fmla="*/ 1 w 146"/>
              <a:gd name="T65" fmla="*/ 81 h 144"/>
              <a:gd name="T66" fmla="*/ 5 w 146"/>
              <a:gd name="T67" fmla="*/ 92 h 144"/>
              <a:gd name="T68" fmla="*/ 14 w 146"/>
              <a:gd name="T69" fmla="*/ 91 h 144"/>
              <a:gd name="T70" fmla="*/ 18 w 146"/>
              <a:gd name="T71" fmla="*/ 100 h 144"/>
              <a:gd name="T72" fmla="*/ 10 w 146"/>
              <a:gd name="T73" fmla="*/ 108 h 144"/>
              <a:gd name="T74" fmla="*/ 17 w 146"/>
              <a:gd name="T75" fmla="*/ 117 h 144"/>
              <a:gd name="T76" fmla="*/ 26 w 146"/>
              <a:gd name="T77" fmla="*/ 112 h 144"/>
              <a:gd name="T78" fmla="*/ 28 w 146"/>
              <a:gd name="T79" fmla="*/ 126 h 144"/>
              <a:gd name="T80" fmla="*/ 37 w 146"/>
              <a:gd name="T81" fmla="*/ 135 h 144"/>
              <a:gd name="T82" fmla="*/ 40 w 146"/>
              <a:gd name="T83" fmla="*/ 134 h 144"/>
              <a:gd name="T84" fmla="*/ 53 w 146"/>
              <a:gd name="T85" fmla="*/ 130 h 144"/>
              <a:gd name="T86" fmla="*/ 52 w 146"/>
              <a:gd name="T87" fmla="*/ 139 h 144"/>
              <a:gd name="T88" fmla="*/ 64 w 146"/>
              <a:gd name="T89" fmla="*/ 144 h 144"/>
              <a:gd name="T90" fmla="*/ 66 w 146"/>
              <a:gd name="T91" fmla="*/ 142 h 144"/>
              <a:gd name="T92" fmla="*/ 73 w 146"/>
              <a:gd name="T93" fmla="*/ 134 h 144"/>
              <a:gd name="T94" fmla="*/ 80 w 146"/>
              <a:gd name="T95" fmla="*/ 142 h 144"/>
              <a:gd name="T96" fmla="*/ 82 w 146"/>
              <a:gd name="T97" fmla="*/ 144 h 144"/>
              <a:gd name="T98" fmla="*/ 94 w 146"/>
              <a:gd name="T99" fmla="*/ 139 h 144"/>
              <a:gd name="T100" fmla="*/ 101 w 146"/>
              <a:gd name="T101" fmla="*/ 127 h 144"/>
              <a:gd name="T102" fmla="*/ 108 w 146"/>
              <a:gd name="T103" fmla="*/ 135 h 144"/>
              <a:gd name="T104" fmla="*/ 118 w 146"/>
              <a:gd name="T105" fmla="*/ 130 h 144"/>
              <a:gd name="T106" fmla="*/ 113 w 146"/>
              <a:gd name="T107" fmla="*/ 119 h 144"/>
              <a:gd name="T108" fmla="*/ 128 w 146"/>
              <a:gd name="T109" fmla="*/ 117 h 144"/>
              <a:gd name="T110" fmla="*/ 131 w 146"/>
              <a:gd name="T111" fmla="*/ 116 h 144"/>
              <a:gd name="T112" fmla="*/ 136 w 146"/>
              <a:gd name="T113" fmla="*/ 105 h 144"/>
              <a:gd name="T114" fmla="*/ 132 w 146"/>
              <a:gd name="T115" fmla="*/ 92 h 144"/>
              <a:gd name="T116" fmla="*/ 141 w 146"/>
              <a:gd name="T117" fmla="*/ 92 h 144"/>
              <a:gd name="T118" fmla="*/ 144 w 146"/>
              <a:gd name="T119" fmla="*/ 91 h 144"/>
              <a:gd name="T120" fmla="*/ 144 w 146"/>
              <a:gd name="T121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6" h="144">
                <a:moveTo>
                  <a:pt x="144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3"/>
                  <a:pt x="135" y="70"/>
                  <a:pt x="135" y="67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4"/>
                  <a:pt x="145" y="62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7"/>
                  <a:pt x="129" y="45"/>
                </a:cubicBezTo>
                <a:cubicBezTo>
                  <a:pt x="129" y="44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7" y="37"/>
                  <a:pt x="136" y="36"/>
                </a:cubicBezTo>
                <a:cubicBezTo>
                  <a:pt x="134" y="33"/>
                  <a:pt x="133" y="30"/>
                  <a:pt x="131" y="27"/>
                </a:cubicBezTo>
                <a:cubicBezTo>
                  <a:pt x="130" y="27"/>
                  <a:pt x="130" y="27"/>
                  <a:pt x="129" y="27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6" y="27"/>
                  <a:pt x="113" y="25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19" y="16"/>
                  <a:pt x="118" y="15"/>
                  <a:pt x="117" y="14"/>
                </a:cubicBezTo>
                <a:cubicBezTo>
                  <a:pt x="115" y="12"/>
                  <a:pt x="112" y="10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7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9" y="15"/>
                  <a:pt x="96" y="14"/>
                  <a:pt x="93" y="13"/>
                </a:cubicBezTo>
                <a:cubicBezTo>
                  <a:pt x="93" y="13"/>
                  <a:pt x="92" y="13"/>
                  <a:pt x="92" y="13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3"/>
                  <a:pt x="93" y="2"/>
                  <a:pt x="92" y="2"/>
                </a:cubicBezTo>
                <a:cubicBezTo>
                  <a:pt x="89" y="1"/>
                  <a:pt x="86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0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5" y="10"/>
                  <a:pt x="73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10"/>
                  <a:pt x="70" y="10"/>
                  <a:pt x="68" y="10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1" y="14"/>
                  <a:pt x="48" y="15"/>
                  <a:pt x="45" y="17"/>
                </a:cubicBezTo>
                <a:cubicBezTo>
                  <a:pt x="40" y="9"/>
                  <a:pt x="40" y="9"/>
                  <a:pt x="40" y="9"/>
                </a:cubicBezTo>
                <a:cubicBezTo>
                  <a:pt x="39" y="9"/>
                  <a:pt x="39" y="8"/>
                  <a:pt x="38" y="8"/>
                </a:cubicBezTo>
                <a:cubicBezTo>
                  <a:pt x="38" y="8"/>
                  <a:pt x="37" y="8"/>
                  <a:pt x="37" y="9"/>
                </a:cubicBezTo>
                <a:cubicBezTo>
                  <a:pt x="34" y="10"/>
                  <a:pt x="31" y="12"/>
                  <a:pt x="29" y="14"/>
                </a:cubicBezTo>
                <a:cubicBezTo>
                  <a:pt x="28" y="15"/>
                  <a:pt x="27" y="16"/>
                  <a:pt x="28" y="17"/>
                </a:cubicBezTo>
                <a:cubicBezTo>
                  <a:pt x="33" y="25"/>
                  <a:pt x="33" y="25"/>
                  <a:pt x="33" y="25"/>
                </a:cubicBezTo>
                <a:cubicBezTo>
                  <a:pt x="30" y="27"/>
                  <a:pt x="28" y="29"/>
                  <a:pt x="26" y="31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6"/>
                  <a:pt x="17" y="26"/>
                  <a:pt x="17" y="26"/>
                </a:cubicBezTo>
                <a:cubicBezTo>
                  <a:pt x="16" y="26"/>
                  <a:pt x="16" y="27"/>
                  <a:pt x="15" y="27"/>
                </a:cubicBezTo>
                <a:cubicBezTo>
                  <a:pt x="13" y="30"/>
                  <a:pt x="11" y="33"/>
                  <a:pt x="10" y="35"/>
                </a:cubicBezTo>
                <a:cubicBezTo>
                  <a:pt x="9" y="36"/>
                  <a:pt x="9" y="38"/>
                  <a:pt x="10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2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3" y="52"/>
                  <a:pt x="3" y="53"/>
                </a:cubicBezTo>
                <a:cubicBezTo>
                  <a:pt x="2" y="56"/>
                  <a:pt x="1" y="59"/>
                  <a:pt x="1" y="62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0"/>
                  <a:pt x="11" y="73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1" y="80"/>
                  <a:pt x="1" y="81"/>
                </a:cubicBezTo>
                <a:cubicBezTo>
                  <a:pt x="1" y="84"/>
                  <a:pt x="2" y="88"/>
                  <a:pt x="3" y="91"/>
                </a:cubicBezTo>
                <a:cubicBezTo>
                  <a:pt x="3" y="92"/>
                  <a:pt x="4" y="92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6"/>
                  <a:pt x="17" y="99"/>
                </a:cubicBezTo>
                <a:cubicBezTo>
                  <a:pt x="17" y="99"/>
                  <a:pt x="18" y="100"/>
                  <a:pt x="18" y="100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0" y="106"/>
                  <a:pt x="9" y="107"/>
                  <a:pt x="10" y="108"/>
                </a:cubicBezTo>
                <a:cubicBezTo>
                  <a:pt x="12" y="111"/>
                  <a:pt x="13" y="114"/>
                  <a:pt x="15" y="116"/>
                </a:cubicBezTo>
                <a:cubicBezTo>
                  <a:pt x="16" y="117"/>
                  <a:pt x="17" y="117"/>
                  <a:pt x="17" y="117"/>
                </a:cubicBezTo>
                <a:cubicBezTo>
                  <a:pt x="18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4"/>
                  <a:pt x="30" y="117"/>
                  <a:pt x="33" y="11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8" y="127"/>
                  <a:pt x="28" y="129"/>
                  <a:pt x="29" y="129"/>
                </a:cubicBezTo>
                <a:cubicBezTo>
                  <a:pt x="31" y="131"/>
                  <a:pt x="34" y="133"/>
                  <a:pt x="37" y="135"/>
                </a:cubicBezTo>
                <a:cubicBezTo>
                  <a:pt x="37" y="135"/>
                  <a:pt x="38" y="135"/>
                  <a:pt x="38" y="135"/>
                </a:cubicBezTo>
                <a:cubicBezTo>
                  <a:pt x="39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8" y="128"/>
                  <a:pt x="50" y="129"/>
                  <a:pt x="53" y="130"/>
                </a:cubicBezTo>
                <a:cubicBezTo>
                  <a:pt x="53" y="130"/>
                  <a:pt x="54" y="130"/>
                  <a:pt x="54" y="131"/>
                </a:cubicBezTo>
                <a:cubicBezTo>
                  <a:pt x="52" y="139"/>
                  <a:pt x="52" y="139"/>
                  <a:pt x="52" y="139"/>
                </a:cubicBezTo>
                <a:cubicBezTo>
                  <a:pt x="52" y="140"/>
                  <a:pt x="53" y="142"/>
                  <a:pt x="54" y="142"/>
                </a:cubicBezTo>
                <a:cubicBezTo>
                  <a:pt x="57" y="143"/>
                  <a:pt x="61" y="143"/>
                  <a:pt x="64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70" y="134"/>
                  <a:pt x="72" y="134"/>
                  <a:pt x="73" y="134"/>
                </a:cubicBezTo>
                <a:cubicBezTo>
                  <a:pt x="75" y="134"/>
                  <a:pt x="76" y="134"/>
                  <a:pt x="78" y="133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6" y="143"/>
                  <a:pt x="89" y="143"/>
                  <a:pt x="92" y="142"/>
                </a:cubicBezTo>
                <a:cubicBezTo>
                  <a:pt x="93" y="142"/>
                  <a:pt x="94" y="141"/>
                  <a:pt x="94" y="139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5"/>
                  <a:pt x="107" y="135"/>
                  <a:pt x="108" y="135"/>
                </a:cubicBezTo>
                <a:cubicBezTo>
                  <a:pt x="109" y="135"/>
                  <a:pt x="109" y="135"/>
                  <a:pt x="109" y="135"/>
                </a:cubicBezTo>
                <a:cubicBezTo>
                  <a:pt x="112" y="133"/>
                  <a:pt x="115" y="131"/>
                  <a:pt x="118" y="130"/>
                </a:cubicBezTo>
                <a:cubicBezTo>
                  <a:pt x="118" y="129"/>
                  <a:pt x="119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9" y="117"/>
                  <a:pt x="129" y="117"/>
                </a:cubicBezTo>
                <a:cubicBezTo>
                  <a:pt x="130" y="117"/>
                  <a:pt x="130" y="117"/>
                  <a:pt x="131" y="116"/>
                </a:cubicBezTo>
                <a:cubicBezTo>
                  <a:pt x="133" y="114"/>
                  <a:pt x="135" y="111"/>
                  <a:pt x="136" y="108"/>
                </a:cubicBezTo>
                <a:cubicBezTo>
                  <a:pt x="137" y="107"/>
                  <a:pt x="137" y="106"/>
                  <a:pt x="136" y="105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7"/>
                  <a:pt x="131" y="95"/>
                  <a:pt x="132" y="92"/>
                </a:cubicBezTo>
                <a:cubicBezTo>
                  <a:pt x="132" y="92"/>
                  <a:pt x="132" y="91"/>
                  <a:pt x="132" y="91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2" y="92"/>
                  <a:pt x="143" y="92"/>
                  <a:pt x="144" y="91"/>
                </a:cubicBezTo>
                <a:cubicBezTo>
                  <a:pt x="144" y="88"/>
                  <a:pt x="145" y="84"/>
                  <a:pt x="145" y="81"/>
                </a:cubicBezTo>
                <a:cubicBezTo>
                  <a:pt x="146" y="80"/>
                  <a:pt x="145" y="79"/>
                  <a:pt x="144" y="79"/>
                </a:cubicBezTo>
                <a:close/>
              </a:path>
            </a:pathLst>
          </a:custGeom>
          <a:solidFill>
            <a:schemeClr val="accent4"/>
          </a:solidFill>
          <a:ln w="19050" cap="rnd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9" name="Freeform 144"/>
          <p:cNvSpPr>
            <a:spLocks noEditPoints="1"/>
          </p:cNvSpPr>
          <p:nvPr/>
        </p:nvSpPr>
        <p:spPr bwMode="auto">
          <a:xfrm>
            <a:off x="8543164" y="4038000"/>
            <a:ext cx="553271" cy="429141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33C58DEA-14FB-CB47-AF65-8918FFCED4F1}"/>
              </a:ext>
            </a:extLst>
          </p:cNvPr>
          <p:cNvSpPr txBox="1">
            <a:spLocks/>
          </p:cNvSpPr>
          <p:nvPr/>
        </p:nvSpPr>
        <p:spPr>
          <a:xfrm>
            <a:off x="7902105" y="4586729"/>
            <a:ext cx="1838241" cy="683246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Khula" panose="02000000000000000000" pitchFamily="2" charset="0"/>
                <a:ea typeface="Lato" panose="020F0502020204030203" pitchFamily="34" charset="0"/>
                <a:cs typeface="Khula" panose="02000000000000000000" pitchFamily="2" charset="0"/>
              </a:rPr>
              <a:t>Write your description here</a:t>
            </a:r>
          </a:p>
        </p:txBody>
      </p:sp>
      <p:sp>
        <p:nvSpPr>
          <p:cNvPr id="28" name="Freeform 8"/>
          <p:cNvSpPr>
            <a:spLocks/>
          </p:cNvSpPr>
          <p:nvPr/>
        </p:nvSpPr>
        <p:spPr bwMode="auto">
          <a:xfrm>
            <a:off x="9074860" y="1986947"/>
            <a:ext cx="2184812" cy="2157422"/>
          </a:xfrm>
          <a:custGeom>
            <a:avLst/>
            <a:gdLst>
              <a:gd name="T0" fmla="*/ 135 w 146"/>
              <a:gd name="T1" fmla="*/ 77 h 144"/>
              <a:gd name="T2" fmla="*/ 144 w 146"/>
              <a:gd name="T3" fmla="*/ 65 h 144"/>
              <a:gd name="T4" fmla="*/ 143 w 146"/>
              <a:gd name="T5" fmla="*/ 53 h 144"/>
              <a:gd name="T6" fmla="*/ 141 w 146"/>
              <a:gd name="T7" fmla="*/ 51 h 144"/>
              <a:gd name="T8" fmla="*/ 129 w 146"/>
              <a:gd name="T9" fmla="*/ 45 h 144"/>
              <a:gd name="T10" fmla="*/ 135 w 146"/>
              <a:gd name="T11" fmla="*/ 39 h 144"/>
              <a:gd name="T12" fmla="*/ 131 w 146"/>
              <a:gd name="T13" fmla="*/ 27 h 144"/>
              <a:gd name="T14" fmla="*/ 128 w 146"/>
              <a:gd name="T15" fmla="*/ 27 h 144"/>
              <a:gd name="T16" fmla="*/ 113 w 146"/>
              <a:gd name="T17" fmla="*/ 25 h 144"/>
              <a:gd name="T18" fmla="*/ 117 w 146"/>
              <a:gd name="T19" fmla="*/ 14 h 144"/>
              <a:gd name="T20" fmla="*/ 108 w 146"/>
              <a:gd name="T21" fmla="*/ 9 h 144"/>
              <a:gd name="T22" fmla="*/ 101 w 146"/>
              <a:gd name="T23" fmla="*/ 17 h 144"/>
              <a:gd name="T24" fmla="*/ 92 w 146"/>
              <a:gd name="T25" fmla="*/ 13 h 144"/>
              <a:gd name="T26" fmla="*/ 92 w 146"/>
              <a:gd name="T27" fmla="*/ 2 h 144"/>
              <a:gd name="T28" fmla="*/ 82 w 146"/>
              <a:gd name="T29" fmla="*/ 0 h 144"/>
              <a:gd name="T30" fmla="*/ 78 w 146"/>
              <a:gd name="T31" fmla="*/ 10 h 144"/>
              <a:gd name="T32" fmla="*/ 73 w 146"/>
              <a:gd name="T33" fmla="*/ 10 h 144"/>
              <a:gd name="T34" fmla="*/ 66 w 146"/>
              <a:gd name="T35" fmla="*/ 1 h 144"/>
              <a:gd name="T36" fmla="*/ 64 w 146"/>
              <a:gd name="T37" fmla="*/ 0 h 144"/>
              <a:gd name="T38" fmla="*/ 52 w 146"/>
              <a:gd name="T39" fmla="*/ 4 h 144"/>
              <a:gd name="T40" fmla="*/ 45 w 146"/>
              <a:gd name="T41" fmla="*/ 17 h 144"/>
              <a:gd name="T42" fmla="*/ 38 w 146"/>
              <a:gd name="T43" fmla="*/ 8 h 144"/>
              <a:gd name="T44" fmla="*/ 29 w 146"/>
              <a:gd name="T45" fmla="*/ 14 h 144"/>
              <a:gd name="T46" fmla="*/ 33 w 146"/>
              <a:gd name="T47" fmla="*/ 25 h 144"/>
              <a:gd name="T48" fmla="*/ 18 w 146"/>
              <a:gd name="T49" fmla="*/ 27 h 144"/>
              <a:gd name="T50" fmla="*/ 15 w 146"/>
              <a:gd name="T51" fmla="*/ 27 h 144"/>
              <a:gd name="T52" fmla="*/ 10 w 146"/>
              <a:gd name="T53" fmla="*/ 38 h 144"/>
              <a:gd name="T54" fmla="*/ 14 w 146"/>
              <a:gd name="T55" fmla="*/ 52 h 144"/>
              <a:gd name="T56" fmla="*/ 5 w 146"/>
              <a:gd name="T57" fmla="*/ 51 h 144"/>
              <a:gd name="T58" fmla="*/ 3 w 146"/>
              <a:gd name="T59" fmla="*/ 53 h 144"/>
              <a:gd name="T60" fmla="*/ 2 w 146"/>
              <a:gd name="T61" fmla="*/ 65 h 144"/>
              <a:gd name="T62" fmla="*/ 11 w 146"/>
              <a:gd name="T63" fmla="*/ 77 h 144"/>
              <a:gd name="T64" fmla="*/ 1 w 146"/>
              <a:gd name="T65" fmla="*/ 81 h 144"/>
              <a:gd name="T66" fmla="*/ 5 w 146"/>
              <a:gd name="T67" fmla="*/ 92 h 144"/>
              <a:gd name="T68" fmla="*/ 14 w 146"/>
              <a:gd name="T69" fmla="*/ 91 h 144"/>
              <a:gd name="T70" fmla="*/ 18 w 146"/>
              <a:gd name="T71" fmla="*/ 100 h 144"/>
              <a:gd name="T72" fmla="*/ 10 w 146"/>
              <a:gd name="T73" fmla="*/ 108 h 144"/>
              <a:gd name="T74" fmla="*/ 17 w 146"/>
              <a:gd name="T75" fmla="*/ 117 h 144"/>
              <a:gd name="T76" fmla="*/ 26 w 146"/>
              <a:gd name="T77" fmla="*/ 112 h 144"/>
              <a:gd name="T78" fmla="*/ 28 w 146"/>
              <a:gd name="T79" fmla="*/ 126 h 144"/>
              <a:gd name="T80" fmla="*/ 37 w 146"/>
              <a:gd name="T81" fmla="*/ 135 h 144"/>
              <a:gd name="T82" fmla="*/ 40 w 146"/>
              <a:gd name="T83" fmla="*/ 134 h 144"/>
              <a:gd name="T84" fmla="*/ 53 w 146"/>
              <a:gd name="T85" fmla="*/ 130 h 144"/>
              <a:gd name="T86" fmla="*/ 52 w 146"/>
              <a:gd name="T87" fmla="*/ 139 h 144"/>
              <a:gd name="T88" fmla="*/ 64 w 146"/>
              <a:gd name="T89" fmla="*/ 144 h 144"/>
              <a:gd name="T90" fmla="*/ 66 w 146"/>
              <a:gd name="T91" fmla="*/ 142 h 144"/>
              <a:gd name="T92" fmla="*/ 73 w 146"/>
              <a:gd name="T93" fmla="*/ 134 h 144"/>
              <a:gd name="T94" fmla="*/ 80 w 146"/>
              <a:gd name="T95" fmla="*/ 142 h 144"/>
              <a:gd name="T96" fmla="*/ 82 w 146"/>
              <a:gd name="T97" fmla="*/ 144 h 144"/>
              <a:gd name="T98" fmla="*/ 94 w 146"/>
              <a:gd name="T99" fmla="*/ 139 h 144"/>
              <a:gd name="T100" fmla="*/ 101 w 146"/>
              <a:gd name="T101" fmla="*/ 127 h 144"/>
              <a:gd name="T102" fmla="*/ 108 w 146"/>
              <a:gd name="T103" fmla="*/ 135 h 144"/>
              <a:gd name="T104" fmla="*/ 118 w 146"/>
              <a:gd name="T105" fmla="*/ 130 h 144"/>
              <a:gd name="T106" fmla="*/ 113 w 146"/>
              <a:gd name="T107" fmla="*/ 119 h 144"/>
              <a:gd name="T108" fmla="*/ 128 w 146"/>
              <a:gd name="T109" fmla="*/ 117 h 144"/>
              <a:gd name="T110" fmla="*/ 131 w 146"/>
              <a:gd name="T111" fmla="*/ 116 h 144"/>
              <a:gd name="T112" fmla="*/ 136 w 146"/>
              <a:gd name="T113" fmla="*/ 105 h 144"/>
              <a:gd name="T114" fmla="*/ 132 w 146"/>
              <a:gd name="T115" fmla="*/ 92 h 144"/>
              <a:gd name="T116" fmla="*/ 141 w 146"/>
              <a:gd name="T117" fmla="*/ 92 h 144"/>
              <a:gd name="T118" fmla="*/ 144 w 146"/>
              <a:gd name="T119" fmla="*/ 91 h 144"/>
              <a:gd name="T120" fmla="*/ 144 w 146"/>
              <a:gd name="T121" fmla="*/ 7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6" h="144">
                <a:moveTo>
                  <a:pt x="144" y="79"/>
                </a:moveTo>
                <a:cubicBezTo>
                  <a:pt x="135" y="77"/>
                  <a:pt x="135" y="77"/>
                  <a:pt x="135" y="77"/>
                </a:cubicBezTo>
                <a:cubicBezTo>
                  <a:pt x="135" y="73"/>
                  <a:pt x="135" y="70"/>
                  <a:pt x="135" y="67"/>
                </a:cubicBezTo>
                <a:cubicBezTo>
                  <a:pt x="144" y="65"/>
                  <a:pt x="144" y="65"/>
                  <a:pt x="144" y="65"/>
                </a:cubicBezTo>
                <a:cubicBezTo>
                  <a:pt x="145" y="65"/>
                  <a:pt x="146" y="64"/>
                  <a:pt x="145" y="62"/>
                </a:cubicBezTo>
                <a:cubicBezTo>
                  <a:pt x="145" y="59"/>
                  <a:pt x="144" y="56"/>
                  <a:pt x="143" y="53"/>
                </a:cubicBezTo>
                <a:cubicBezTo>
                  <a:pt x="143" y="52"/>
                  <a:pt x="142" y="51"/>
                  <a:pt x="141" y="51"/>
                </a:cubicBezTo>
                <a:cubicBezTo>
                  <a:pt x="141" y="51"/>
                  <a:pt x="141" y="51"/>
                  <a:pt x="141" y="51"/>
                </a:cubicBezTo>
                <a:cubicBezTo>
                  <a:pt x="132" y="53"/>
                  <a:pt x="132" y="53"/>
                  <a:pt x="132" y="53"/>
                </a:cubicBezTo>
                <a:cubicBezTo>
                  <a:pt x="131" y="50"/>
                  <a:pt x="130" y="47"/>
                  <a:pt x="129" y="45"/>
                </a:cubicBezTo>
                <a:cubicBezTo>
                  <a:pt x="129" y="44"/>
                  <a:pt x="128" y="44"/>
                  <a:pt x="128" y="44"/>
                </a:cubicBezTo>
                <a:cubicBezTo>
                  <a:pt x="135" y="39"/>
                  <a:pt x="135" y="39"/>
                  <a:pt x="135" y="39"/>
                </a:cubicBezTo>
                <a:cubicBezTo>
                  <a:pt x="136" y="38"/>
                  <a:pt x="137" y="37"/>
                  <a:pt x="136" y="36"/>
                </a:cubicBezTo>
                <a:cubicBezTo>
                  <a:pt x="134" y="33"/>
                  <a:pt x="133" y="30"/>
                  <a:pt x="131" y="27"/>
                </a:cubicBezTo>
                <a:cubicBezTo>
                  <a:pt x="130" y="27"/>
                  <a:pt x="130" y="27"/>
                  <a:pt x="129" y="27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8" y="29"/>
                  <a:pt x="116" y="27"/>
                  <a:pt x="113" y="25"/>
                </a:cubicBezTo>
                <a:cubicBezTo>
                  <a:pt x="118" y="17"/>
                  <a:pt x="118" y="17"/>
                  <a:pt x="118" y="17"/>
                </a:cubicBezTo>
                <a:cubicBezTo>
                  <a:pt x="119" y="16"/>
                  <a:pt x="118" y="15"/>
                  <a:pt x="117" y="14"/>
                </a:cubicBezTo>
                <a:cubicBezTo>
                  <a:pt x="115" y="12"/>
                  <a:pt x="112" y="10"/>
                  <a:pt x="109" y="9"/>
                </a:cubicBezTo>
                <a:cubicBezTo>
                  <a:pt x="109" y="9"/>
                  <a:pt x="108" y="9"/>
                  <a:pt x="108" y="9"/>
                </a:cubicBezTo>
                <a:cubicBezTo>
                  <a:pt x="107" y="9"/>
                  <a:pt x="107" y="9"/>
                  <a:pt x="106" y="10"/>
                </a:cubicBezTo>
                <a:cubicBezTo>
                  <a:pt x="101" y="17"/>
                  <a:pt x="101" y="17"/>
                  <a:pt x="101" y="17"/>
                </a:cubicBezTo>
                <a:cubicBezTo>
                  <a:pt x="99" y="15"/>
                  <a:pt x="96" y="14"/>
                  <a:pt x="93" y="13"/>
                </a:cubicBezTo>
                <a:cubicBezTo>
                  <a:pt x="93" y="13"/>
                  <a:pt x="92" y="13"/>
                  <a:pt x="92" y="13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3"/>
                  <a:pt x="93" y="2"/>
                  <a:pt x="92" y="2"/>
                </a:cubicBezTo>
                <a:cubicBezTo>
                  <a:pt x="89" y="1"/>
                  <a:pt x="86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0" y="0"/>
                  <a:pt x="80" y="2"/>
                </a:cubicBezTo>
                <a:cubicBezTo>
                  <a:pt x="78" y="10"/>
                  <a:pt x="78" y="10"/>
                  <a:pt x="78" y="10"/>
                </a:cubicBezTo>
                <a:cubicBezTo>
                  <a:pt x="76" y="10"/>
                  <a:pt x="75" y="10"/>
                  <a:pt x="73" y="10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10"/>
                  <a:pt x="70" y="10"/>
                  <a:pt x="68" y="10"/>
                </a:cubicBezTo>
                <a:cubicBezTo>
                  <a:pt x="66" y="1"/>
                  <a:pt x="66" y="1"/>
                  <a:pt x="66" y="1"/>
                </a:cubicBezTo>
                <a:cubicBezTo>
                  <a:pt x="66" y="0"/>
                  <a:pt x="65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0" y="0"/>
                  <a:pt x="57" y="1"/>
                  <a:pt x="54" y="2"/>
                </a:cubicBezTo>
                <a:cubicBezTo>
                  <a:pt x="53" y="2"/>
                  <a:pt x="52" y="3"/>
                  <a:pt x="52" y="4"/>
                </a:cubicBezTo>
                <a:cubicBezTo>
                  <a:pt x="54" y="13"/>
                  <a:pt x="54" y="13"/>
                  <a:pt x="54" y="13"/>
                </a:cubicBezTo>
                <a:cubicBezTo>
                  <a:pt x="51" y="14"/>
                  <a:pt x="48" y="15"/>
                  <a:pt x="45" y="17"/>
                </a:cubicBezTo>
                <a:cubicBezTo>
                  <a:pt x="40" y="9"/>
                  <a:pt x="40" y="9"/>
                  <a:pt x="40" y="9"/>
                </a:cubicBezTo>
                <a:cubicBezTo>
                  <a:pt x="39" y="9"/>
                  <a:pt x="39" y="8"/>
                  <a:pt x="38" y="8"/>
                </a:cubicBezTo>
                <a:cubicBezTo>
                  <a:pt x="38" y="8"/>
                  <a:pt x="37" y="8"/>
                  <a:pt x="37" y="9"/>
                </a:cubicBezTo>
                <a:cubicBezTo>
                  <a:pt x="34" y="10"/>
                  <a:pt x="31" y="12"/>
                  <a:pt x="29" y="14"/>
                </a:cubicBezTo>
                <a:cubicBezTo>
                  <a:pt x="28" y="15"/>
                  <a:pt x="27" y="16"/>
                  <a:pt x="28" y="17"/>
                </a:cubicBezTo>
                <a:cubicBezTo>
                  <a:pt x="33" y="25"/>
                  <a:pt x="33" y="25"/>
                  <a:pt x="33" y="25"/>
                </a:cubicBezTo>
                <a:cubicBezTo>
                  <a:pt x="30" y="27"/>
                  <a:pt x="28" y="29"/>
                  <a:pt x="26" y="31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6"/>
                  <a:pt x="17" y="26"/>
                  <a:pt x="17" y="26"/>
                </a:cubicBezTo>
                <a:cubicBezTo>
                  <a:pt x="16" y="26"/>
                  <a:pt x="16" y="27"/>
                  <a:pt x="15" y="27"/>
                </a:cubicBezTo>
                <a:cubicBezTo>
                  <a:pt x="13" y="30"/>
                  <a:pt x="11" y="33"/>
                  <a:pt x="10" y="35"/>
                </a:cubicBezTo>
                <a:cubicBezTo>
                  <a:pt x="9" y="36"/>
                  <a:pt x="9" y="38"/>
                  <a:pt x="10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6" y="46"/>
                  <a:pt x="15" y="49"/>
                  <a:pt x="14" y="52"/>
                </a:cubicBezTo>
                <a:cubicBezTo>
                  <a:pt x="14" y="52"/>
                  <a:pt x="14" y="52"/>
                  <a:pt x="14" y="53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3" y="52"/>
                  <a:pt x="3" y="53"/>
                </a:cubicBezTo>
                <a:cubicBezTo>
                  <a:pt x="2" y="56"/>
                  <a:pt x="1" y="59"/>
                  <a:pt x="1" y="62"/>
                </a:cubicBezTo>
                <a:cubicBezTo>
                  <a:pt x="0" y="64"/>
                  <a:pt x="1" y="65"/>
                  <a:pt x="2" y="65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70"/>
                  <a:pt x="11" y="73"/>
                  <a:pt x="11" y="77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79"/>
                  <a:pt x="1" y="80"/>
                  <a:pt x="1" y="81"/>
                </a:cubicBezTo>
                <a:cubicBezTo>
                  <a:pt x="1" y="84"/>
                  <a:pt x="2" y="88"/>
                  <a:pt x="3" y="91"/>
                </a:cubicBezTo>
                <a:cubicBezTo>
                  <a:pt x="3" y="92"/>
                  <a:pt x="4" y="92"/>
                  <a:pt x="5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5" y="94"/>
                  <a:pt x="16" y="96"/>
                  <a:pt x="17" y="99"/>
                </a:cubicBezTo>
                <a:cubicBezTo>
                  <a:pt x="17" y="99"/>
                  <a:pt x="18" y="100"/>
                  <a:pt x="18" y="100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0" y="106"/>
                  <a:pt x="9" y="107"/>
                  <a:pt x="10" y="108"/>
                </a:cubicBezTo>
                <a:cubicBezTo>
                  <a:pt x="12" y="111"/>
                  <a:pt x="13" y="114"/>
                  <a:pt x="15" y="116"/>
                </a:cubicBezTo>
                <a:cubicBezTo>
                  <a:pt x="16" y="117"/>
                  <a:pt x="17" y="117"/>
                  <a:pt x="17" y="117"/>
                </a:cubicBezTo>
                <a:cubicBezTo>
                  <a:pt x="18" y="117"/>
                  <a:pt x="18" y="117"/>
                  <a:pt x="18" y="11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8" y="114"/>
                  <a:pt x="30" y="117"/>
                  <a:pt x="33" y="11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28" y="127"/>
                  <a:pt x="28" y="129"/>
                  <a:pt x="29" y="129"/>
                </a:cubicBezTo>
                <a:cubicBezTo>
                  <a:pt x="31" y="131"/>
                  <a:pt x="34" y="133"/>
                  <a:pt x="37" y="135"/>
                </a:cubicBezTo>
                <a:cubicBezTo>
                  <a:pt x="37" y="135"/>
                  <a:pt x="38" y="135"/>
                  <a:pt x="38" y="135"/>
                </a:cubicBezTo>
                <a:cubicBezTo>
                  <a:pt x="39" y="135"/>
                  <a:pt x="39" y="135"/>
                  <a:pt x="40" y="134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8" y="128"/>
                  <a:pt x="50" y="129"/>
                  <a:pt x="53" y="130"/>
                </a:cubicBezTo>
                <a:cubicBezTo>
                  <a:pt x="53" y="130"/>
                  <a:pt x="54" y="130"/>
                  <a:pt x="54" y="131"/>
                </a:cubicBezTo>
                <a:cubicBezTo>
                  <a:pt x="52" y="139"/>
                  <a:pt x="52" y="139"/>
                  <a:pt x="52" y="139"/>
                </a:cubicBezTo>
                <a:cubicBezTo>
                  <a:pt x="52" y="140"/>
                  <a:pt x="53" y="142"/>
                  <a:pt x="54" y="142"/>
                </a:cubicBezTo>
                <a:cubicBezTo>
                  <a:pt x="57" y="143"/>
                  <a:pt x="61" y="143"/>
                  <a:pt x="64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5" y="144"/>
                  <a:pt x="66" y="143"/>
                  <a:pt x="66" y="142"/>
                </a:cubicBezTo>
                <a:cubicBezTo>
                  <a:pt x="68" y="133"/>
                  <a:pt x="68" y="133"/>
                  <a:pt x="68" y="133"/>
                </a:cubicBezTo>
                <a:cubicBezTo>
                  <a:pt x="70" y="134"/>
                  <a:pt x="72" y="134"/>
                  <a:pt x="73" y="134"/>
                </a:cubicBezTo>
                <a:cubicBezTo>
                  <a:pt x="75" y="134"/>
                  <a:pt x="76" y="134"/>
                  <a:pt x="78" y="133"/>
                </a:cubicBezTo>
                <a:cubicBezTo>
                  <a:pt x="80" y="142"/>
                  <a:pt x="80" y="142"/>
                  <a:pt x="80" y="142"/>
                </a:cubicBezTo>
                <a:cubicBezTo>
                  <a:pt x="80" y="143"/>
                  <a:pt x="81" y="144"/>
                  <a:pt x="82" y="144"/>
                </a:cubicBezTo>
                <a:cubicBezTo>
                  <a:pt x="82" y="144"/>
                  <a:pt x="82" y="144"/>
                  <a:pt x="82" y="144"/>
                </a:cubicBezTo>
                <a:cubicBezTo>
                  <a:pt x="86" y="143"/>
                  <a:pt x="89" y="143"/>
                  <a:pt x="92" y="142"/>
                </a:cubicBezTo>
                <a:cubicBezTo>
                  <a:pt x="93" y="142"/>
                  <a:pt x="94" y="141"/>
                  <a:pt x="94" y="139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5" y="130"/>
                  <a:pt x="98" y="129"/>
                  <a:pt x="101" y="127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5"/>
                  <a:pt x="107" y="135"/>
                  <a:pt x="108" y="135"/>
                </a:cubicBezTo>
                <a:cubicBezTo>
                  <a:pt x="109" y="135"/>
                  <a:pt x="109" y="135"/>
                  <a:pt x="109" y="135"/>
                </a:cubicBezTo>
                <a:cubicBezTo>
                  <a:pt x="112" y="133"/>
                  <a:pt x="115" y="131"/>
                  <a:pt x="118" y="130"/>
                </a:cubicBezTo>
                <a:cubicBezTo>
                  <a:pt x="118" y="129"/>
                  <a:pt x="119" y="128"/>
                  <a:pt x="118" y="127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6" y="117"/>
                  <a:pt x="118" y="115"/>
                  <a:pt x="120" y="112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28" y="117"/>
                  <a:pt x="129" y="117"/>
                  <a:pt x="129" y="117"/>
                </a:cubicBezTo>
                <a:cubicBezTo>
                  <a:pt x="130" y="117"/>
                  <a:pt x="130" y="117"/>
                  <a:pt x="131" y="116"/>
                </a:cubicBezTo>
                <a:cubicBezTo>
                  <a:pt x="133" y="114"/>
                  <a:pt x="135" y="111"/>
                  <a:pt x="136" y="108"/>
                </a:cubicBezTo>
                <a:cubicBezTo>
                  <a:pt x="137" y="107"/>
                  <a:pt x="137" y="106"/>
                  <a:pt x="136" y="105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7"/>
                  <a:pt x="131" y="95"/>
                  <a:pt x="132" y="92"/>
                </a:cubicBezTo>
                <a:cubicBezTo>
                  <a:pt x="132" y="92"/>
                  <a:pt x="132" y="91"/>
                  <a:pt x="132" y="91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2" y="92"/>
                  <a:pt x="143" y="92"/>
                  <a:pt x="144" y="91"/>
                </a:cubicBezTo>
                <a:cubicBezTo>
                  <a:pt x="144" y="88"/>
                  <a:pt x="145" y="84"/>
                  <a:pt x="145" y="81"/>
                </a:cubicBezTo>
                <a:cubicBezTo>
                  <a:pt x="146" y="80"/>
                  <a:pt x="145" y="79"/>
                  <a:pt x="144" y="79"/>
                </a:cubicBezTo>
                <a:close/>
              </a:path>
            </a:pathLst>
          </a:custGeom>
          <a:solidFill>
            <a:schemeClr val="accent5"/>
          </a:solidFill>
          <a:ln w="19050" cap="rnd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1" name="Freeform 111"/>
          <p:cNvSpPr>
            <a:spLocks noEditPoints="1"/>
          </p:cNvSpPr>
          <p:nvPr/>
        </p:nvSpPr>
        <p:spPr bwMode="auto">
          <a:xfrm>
            <a:off x="9859913" y="2455811"/>
            <a:ext cx="633896" cy="437310"/>
          </a:xfrm>
          <a:custGeom>
            <a:avLst/>
            <a:gdLst/>
            <a:ahLst/>
            <a:cxnLst>
              <a:cxn ang="0">
                <a:pos x="73" y="36"/>
              </a:cxn>
              <a:cxn ang="0">
                <a:pos x="58" y="50"/>
              </a:cxn>
              <a:cxn ang="0">
                <a:pos x="58" y="50"/>
              </a:cxn>
              <a:cxn ang="0">
                <a:pos x="15" y="50"/>
              </a:cxn>
              <a:cxn ang="0">
                <a:pos x="15" y="50"/>
              </a:cxn>
              <a:cxn ang="0">
                <a:pos x="14" y="50"/>
              </a:cxn>
              <a:cxn ang="0">
                <a:pos x="14" y="50"/>
              </a:cxn>
              <a:cxn ang="0">
                <a:pos x="0" y="35"/>
              </a:cxn>
              <a:cxn ang="0">
                <a:pos x="7" y="23"/>
              </a:cxn>
              <a:cxn ang="0">
                <a:pos x="7" y="20"/>
              </a:cxn>
              <a:cxn ang="0">
                <a:pos x="17" y="10"/>
              </a:cxn>
              <a:cxn ang="0">
                <a:pos x="23" y="12"/>
              </a:cxn>
              <a:cxn ang="0">
                <a:pos x="42" y="0"/>
              </a:cxn>
              <a:cxn ang="0">
                <a:pos x="64" y="21"/>
              </a:cxn>
              <a:cxn ang="0">
                <a:pos x="64" y="23"/>
              </a:cxn>
              <a:cxn ang="0">
                <a:pos x="73" y="36"/>
              </a:cxn>
              <a:cxn ang="0">
                <a:pos x="27" y="42"/>
              </a:cxn>
              <a:cxn ang="0">
                <a:pos x="35" y="38"/>
              </a:cxn>
              <a:cxn ang="0">
                <a:pos x="32" y="34"/>
              </a:cxn>
              <a:cxn ang="0">
                <a:pos x="27" y="37"/>
              </a:cxn>
              <a:cxn ang="0">
                <a:pos x="22" y="32"/>
              </a:cxn>
              <a:cxn ang="0">
                <a:pos x="27" y="28"/>
              </a:cxn>
              <a:cxn ang="0">
                <a:pos x="48" y="42"/>
              </a:cxn>
              <a:cxn ang="0">
                <a:pos x="58" y="32"/>
              </a:cxn>
              <a:cxn ang="0">
                <a:pos x="48" y="23"/>
              </a:cxn>
              <a:cxn ang="0">
                <a:pos x="39" y="26"/>
              </a:cxn>
              <a:cxn ang="0">
                <a:pos x="43" y="30"/>
              </a:cxn>
              <a:cxn ang="0">
                <a:pos x="48" y="28"/>
              </a:cxn>
              <a:cxn ang="0">
                <a:pos x="52" y="32"/>
              </a:cxn>
              <a:cxn ang="0">
                <a:pos x="48" y="37"/>
              </a:cxn>
              <a:cxn ang="0">
                <a:pos x="27" y="23"/>
              </a:cxn>
              <a:cxn ang="0">
                <a:pos x="16" y="32"/>
              </a:cxn>
              <a:cxn ang="0">
                <a:pos x="27" y="42"/>
              </a:cxn>
            </a:cxnLst>
            <a:rect l="0" t="0" r="r" b="b"/>
            <a:pathLst>
              <a:path w="73" h="50">
                <a:moveTo>
                  <a:pt x="73" y="36"/>
                </a:moveTo>
                <a:cubicBezTo>
                  <a:pt x="73" y="44"/>
                  <a:pt x="66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0"/>
                  <a:pt x="0" y="43"/>
                  <a:pt x="0" y="35"/>
                </a:cubicBezTo>
                <a:cubicBezTo>
                  <a:pt x="0" y="30"/>
                  <a:pt x="3" y="26"/>
                  <a:pt x="7" y="23"/>
                </a:cubicBezTo>
                <a:cubicBezTo>
                  <a:pt x="7" y="22"/>
                  <a:pt x="7" y="21"/>
                  <a:pt x="7" y="20"/>
                </a:cubicBezTo>
                <a:cubicBezTo>
                  <a:pt x="7" y="15"/>
                  <a:pt x="11" y="10"/>
                  <a:pt x="17" y="10"/>
                </a:cubicBezTo>
                <a:cubicBezTo>
                  <a:pt x="19" y="10"/>
                  <a:pt x="21" y="11"/>
                  <a:pt x="23" y="12"/>
                </a:cubicBezTo>
                <a:cubicBezTo>
                  <a:pt x="26" y="5"/>
                  <a:pt x="34" y="0"/>
                  <a:pt x="42" y="0"/>
                </a:cubicBezTo>
                <a:cubicBezTo>
                  <a:pt x="54" y="0"/>
                  <a:pt x="64" y="10"/>
                  <a:pt x="64" y="21"/>
                </a:cubicBezTo>
                <a:cubicBezTo>
                  <a:pt x="64" y="22"/>
                  <a:pt x="64" y="22"/>
                  <a:pt x="64" y="23"/>
                </a:cubicBezTo>
                <a:cubicBezTo>
                  <a:pt x="69" y="25"/>
                  <a:pt x="73" y="30"/>
                  <a:pt x="73" y="36"/>
                </a:cubicBezTo>
                <a:close/>
                <a:moveTo>
                  <a:pt x="27" y="42"/>
                </a:moveTo>
                <a:cubicBezTo>
                  <a:pt x="30" y="42"/>
                  <a:pt x="33" y="41"/>
                  <a:pt x="35" y="38"/>
                </a:cubicBezTo>
                <a:cubicBezTo>
                  <a:pt x="34" y="37"/>
                  <a:pt x="33" y="36"/>
                  <a:pt x="32" y="34"/>
                </a:cubicBezTo>
                <a:cubicBezTo>
                  <a:pt x="31" y="36"/>
                  <a:pt x="29" y="37"/>
                  <a:pt x="27" y="37"/>
                </a:cubicBezTo>
                <a:cubicBezTo>
                  <a:pt x="25" y="37"/>
                  <a:pt x="22" y="35"/>
                  <a:pt x="22" y="32"/>
                </a:cubicBezTo>
                <a:cubicBezTo>
                  <a:pt x="22" y="30"/>
                  <a:pt x="25" y="28"/>
                  <a:pt x="27" y="28"/>
                </a:cubicBezTo>
                <a:cubicBezTo>
                  <a:pt x="35" y="28"/>
                  <a:pt x="37" y="42"/>
                  <a:pt x="48" y="42"/>
                </a:cubicBezTo>
                <a:cubicBezTo>
                  <a:pt x="54" y="42"/>
                  <a:pt x="58" y="38"/>
                  <a:pt x="58" y="32"/>
                </a:cubicBezTo>
                <a:cubicBezTo>
                  <a:pt x="58" y="26"/>
                  <a:pt x="53" y="23"/>
                  <a:pt x="48" y="23"/>
                </a:cubicBezTo>
                <a:cubicBezTo>
                  <a:pt x="44" y="23"/>
                  <a:pt x="42" y="24"/>
                  <a:pt x="39" y="26"/>
                </a:cubicBezTo>
                <a:cubicBezTo>
                  <a:pt x="40" y="28"/>
                  <a:pt x="41" y="29"/>
                  <a:pt x="43" y="30"/>
                </a:cubicBezTo>
                <a:cubicBezTo>
                  <a:pt x="44" y="29"/>
                  <a:pt x="46" y="28"/>
                  <a:pt x="48" y="28"/>
                </a:cubicBezTo>
                <a:cubicBezTo>
                  <a:pt x="50" y="28"/>
                  <a:pt x="52" y="30"/>
                  <a:pt x="52" y="32"/>
                </a:cubicBezTo>
                <a:cubicBezTo>
                  <a:pt x="52" y="35"/>
                  <a:pt x="50" y="37"/>
                  <a:pt x="48" y="37"/>
                </a:cubicBezTo>
                <a:cubicBezTo>
                  <a:pt x="40" y="37"/>
                  <a:pt x="38" y="23"/>
                  <a:pt x="27" y="23"/>
                </a:cubicBezTo>
                <a:cubicBezTo>
                  <a:pt x="21" y="23"/>
                  <a:pt x="16" y="26"/>
                  <a:pt x="16" y="32"/>
                </a:cubicBezTo>
                <a:cubicBezTo>
                  <a:pt x="16" y="38"/>
                  <a:pt x="21" y="42"/>
                  <a:pt x="27" y="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1594A529-B273-6E44-9957-C88E51543383}"/>
              </a:ext>
            </a:extLst>
          </p:cNvPr>
          <p:cNvSpPr txBox="1">
            <a:spLocks/>
          </p:cNvSpPr>
          <p:nvPr/>
        </p:nvSpPr>
        <p:spPr>
          <a:xfrm>
            <a:off x="9341964" y="2956859"/>
            <a:ext cx="1657339" cy="701712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1650" dirty="0">
                <a:solidFill>
                  <a:schemeClr val="bg1"/>
                </a:solidFill>
                <a:latin typeface="Khula" panose="02000000000000000000" pitchFamily="2" charset="0"/>
                <a:ea typeface="Lato" panose="020F0502020204030203" pitchFamily="34" charset="0"/>
                <a:cs typeface="Khula" panose="02000000000000000000" pitchFamily="2" charset="0"/>
              </a:rPr>
              <a:t>Write your  description here</a:t>
            </a:r>
          </a:p>
        </p:txBody>
      </p:sp>
    </p:spTree>
    <p:extLst>
      <p:ext uri="{BB962C8B-B14F-4D97-AF65-F5344CB8AC3E}">
        <p14:creationId xmlns:p14="http://schemas.microsoft.com/office/powerpoint/2010/main" val="751238929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ardrop 16">
            <a:extLst>
              <a:ext uri="{FF2B5EF4-FFF2-40B4-BE49-F238E27FC236}">
                <a16:creationId xmlns:a16="http://schemas.microsoft.com/office/drawing/2014/main" id="{82952CC5-98A6-ED4E-B1A6-951A00EDB5C3}"/>
              </a:ext>
            </a:extLst>
          </p:cNvPr>
          <p:cNvSpPr>
            <a:spLocks noChangeAspect="1"/>
          </p:cNvSpPr>
          <p:nvPr/>
        </p:nvSpPr>
        <p:spPr>
          <a:xfrm>
            <a:off x="8369166" y="2550597"/>
            <a:ext cx="2006754" cy="1990395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latin typeface="Khula" panose="02000000000000000000" pitchFamily="2" charset="0"/>
            </a:endParaRPr>
          </a:p>
        </p:txBody>
      </p:sp>
      <p:sp>
        <p:nvSpPr>
          <p:cNvPr id="16" name="Teardrop 15">
            <a:extLst>
              <a:ext uri="{FF2B5EF4-FFF2-40B4-BE49-F238E27FC236}">
                <a16:creationId xmlns:a16="http://schemas.microsoft.com/office/drawing/2014/main" id="{56BBFCAD-AB82-6143-B8D3-95F19211BE93}"/>
              </a:ext>
            </a:extLst>
          </p:cNvPr>
          <p:cNvSpPr>
            <a:spLocks noChangeAspect="1"/>
          </p:cNvSpPr>
          <p:nvPr/>
        </p:nvSpPr>
        <p:spPr>
          <a:xfrm>
            <a:off x="5102068" y="2539865"/>
            <a:ext cx="2006754" cy="199039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latin typeface="Khula" panose="02000000000000000000" pitchFamily="2" charset="0"/>
            </a:endParaRPr>
          </a:p>
        </p:txBody>
      </p:sp>
      <p:sp>
        <p:nvSpPr>
          <p:cNvPr id="3" name="Teardrop 2">
            <a:extLst>
              <a:ext uri="{FF2B5EF4-FFF2-40B4-BE49-F238E27FC236}">
                <a16:creationId xmlns:a16="http://schemas.microsoft.com/office/drawing/2014/main" id="{24F8D808-656D-D84A-B0AC-9B753644D750}"/>
              </a:ext>
            </a:extLst>
          </p:cNvPr>
          <p:cNvSpPr>
            <a:spLocks noChangeAspect="1"/>
          </p:cNvSpPr>
          <p:nvPr/>
        </p:nvSpPr>
        <p:spPr>
          <a:xfrm>
            <a:off x="1848226" y="2554891"/>
            <a:ext cx="2006754" cy="199039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latin typeface="Khula" panose="02000000000000000000" pitchFamily="2" charset="0"/>
            </a:endParaRPr>
          </a:p>
        </p:txBody>
      </p:sp>
      <p:sp>
        <p:nvSpPr>
          <p:cNvPr id="10" name="Shape 2641"/>
          <p:cNvSpPr/>
          <p:nvPr/>
        </p:nvSpPr>
        <p:spPr>
          <a:xfrm>
            <a:off x="2487315" y="3291021"/>
            <a:ext cx="768053" cy="488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Khula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5721959" y="3153568"/>
            <a:ext cx="768052" cy="7680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Khula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8989891" y="3220753"/>
            <a:ext cx="768052" cy="663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Khula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34827" y="4795596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Khula" panose="02000000000000000000" pitchFamily="2" charset="0"/>
                <a:ea typeface="Nunito Bold" charset="0"/>
                <a:cs typeface="Arima Madurai Light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98130" y="4781080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Khula" panose="02000000000000000000" pitchFamily="2" charset="0"/>
                <a:ea typeface="Nunito Bold" charset="0"/>
                <a:cs typeface="Arima Madurai Light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52184" y="4781081"/>
            <a:ext cx="1500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Khula" panose="02000000000000000000" pitchFamily="2" charset="0"/>
                <a:ea typeface="Nunito Bold" charset="0"/>
                <a:cs typeface="Arima Madurai Light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1709530" y="549275"/>
            <a:ext cx="8772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507395"/>
              </p:ext>
            </p:extLst>
          </p:nvPr>
        </p:nvGraphicFramePr>
        <p:xfrm>
          <a:off x="1643565" y="1914184"/>
          <a:ext cx="8916282" cy="370495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52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4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2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6238">
                <a:tc>
                  <a:txBody>
                    <a:bodyPr/>
                    <a:lstStyle/>
                    <a:p>
                      <a:pPr algn="ctr"/>
                      <a:endParaRPr lang="en-US" sz="2400" b="0" i="0" dirty="0">
                        <a:solidFill>
                          <a:schemeClr val="tx2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" pitchFamily="2" charset="77"/>
                      </a:endParaRPr>
                    </a:p>
                  </a:txBody>
                  <a:tcPr marL="0" marR="0" marT="280416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i="0" dirty="0">
                          <a:latin typeface="Khula Semibol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A</a:t>
                      </a:r>
                      <a:endParaRPr lang="en-US" sz="2200" b="1" i="0" dirty="0">
                        <a:solidFill>
                          <a:schemeClr val="bg1"/>
                        </a:solidFill>
                        <a:latin typeface="Khula Semibold" panose="02000000000000000000" pitchFamily="2" charset="0"/>
                        <a:ea typeface="Source Serif Pro" panose="02040603050405020204" pitchFamily="18" charset="0"/>
                        <a:cs typeface="Khula Semibold" panose="02000000000000000000" pitchFamily="2" charset="0"/>
                      </a:endParaRPr>
                    </a:p>
                  </a:txBody>
                  <a:tcPr marL="0" marR="43235" marT="280416" marB="0"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i="0" dirty="0">
                          <a:latin typeface="Khula Semibol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B</a:t>
                      </a:r>
                      <a:endParaRPr lang="en-US" sz="2200" b="1" i="0" dirty="0">
                        <a:solidFill>
                          <a:schemeClr val="bg1"/>
                        </a:solidFill>
                        <a:latin typeface="Khula Semibold" panose="02000000000000000000" pitchFamily="2" charset="0"/>
                        <a:ea typeface="Source Serif Pro" panose="02040603050405020204" pitchFamily="18" charset="0"/>
                        <a:cs typeface="Khula Semibold" panose="02000000000000000000" pitchFamily="2" charset="0"/>
                      </a:endParaRPr>
                    </a:p>
                  </a:txBody>
                  <a:tcPr marL="0" marR="43235" marT="280416" marB="0"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i="0" dirty="0">
                          <a:latin typeface="Khula Semibol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</a:t>
                      </a:r>
                      <a:endParaRPr lang="en-US" sz="2200" b="1" i="0" dirty="0">
                        <a:solidFill>
                          <a:schemeClr val="bg1"/>
                        </a:solidFill>
                        <a:latin typeface="Khula Semibold" panose="02000000000000000000" pitchFamily="2" charset="0"/>
                        <a:ea typeface="Source Serif Pro" panose="02040603050405020204" pitchFamily="18" charset="0"/>
                        <a:cs typeface="Khula Semibold" panose="02000000000000000000" pitchFamily="2" charset="0"/>
                      </a:endParaRPr>
                    </a:p>
                  </a:txBody>
                  <a:tcPr marL="0" marR="43235" marT="280416" marB="0"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6238">
                <a:tc>
                  <a:txBody>
                    <a:bodyPr/>
                    <a:lstStyle/>
                    <a:p>
                      <a:pPr algn="ctr"/>
                      <a:r>
                        <a:rPr lang="en-US" sz="2200" b="1" i="0" dirty="0">
                          <a:latin typeface="Khula Semibol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A</a:t>
                      </a:r>
                      <a:endParaRPr lang="en-US" sz="2200" b="1" i="0" dirty="0">
                        <a:solidFill>
                          <a:schemeClr val="bg1"/>
                        </a:solidFill>
                        <a:latin typeface="Khula Semibold" panose="02000000000000000000" pitchFamily="2" charset="0"/>
                        <a:ea typeface="Source Serif Pro" panose="02040603050405020204" pitchFamily="18" charset="0"/>
                        <a:cs typeface="Khula Semibold" panose="02000000000000000000" pitchFamily="2" charset="0"/>
                      </a:endParaRPr>
                    </a:p>
                  </a:txBody>
                  <a:tcPr marL="110343" marR="43235" marT="200039" marB="21619" anchor="ctr"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100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200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400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6238">
                <a:tc>
                  <a:txBody>
                    <a:bodyPr/>
                    <a:lstStyle/>
                    <a:p>
                      <a:pPr algn="ctr"/>
                      <a:r>
                        <a:rPr lang="en-US" sz="2200" b="1" i="0" dirty="0">
                          <a:latin typeface="Khula Semibol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B</a:t>
                      </a:r>
                      <a:endParaRPr lang="en-US" sz="2200" b="1" i="0" dirty="0">
                        <a:solidFill>
                          <a:schemeClr val="bg1"/>
                        </a:solidFill>
                        <a:latin typeface="Khula Semibold" panose="02000000000000000000" pitchFamily="2" charset="0"/>
                        <a:ea typeface="Source Serif Pro" panose="02040603050405020204" pitchFamily="18" charset="0"/>
                        <a:cs typeface="Khula Semibold" panose="02000000000000000000" pitchFamily="2" charset="0"/>
                      </a:endParaRPr>
                    </a:p>
                  </a:txBody>
                  <a:tcPr marL="110343" marR="43235" marT="200039" marB="21619" anchor="ctr"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$67,000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$56,000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$78,000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6238">
                <a:tc>
                  <a:txBody>
                    <a:bodyPr/>
                    <a:lstStyle/>
                    <a:p>
                      <a:pPr algn="ctr"/>
                      <a:r>
                        <a:rPr lang="en-US" sz="2200" b="1" i="0" dirty="0">
                          <a:latin typeface="Khula Semibold" panose="02000000000000000000" pitchFamily="2" charset="0"/>
                          <a:ea typeface="Source Serif Pro" panose="02040603050405020204" pitchFamily="18" charset="0"/>
                          <a:cs typeface="Khula Semibold" panose="02000000000000000000" pitchFamily="2" charset="0"/>
                        </a:rPr>
                        <a:t>Content C</a:t>
                      </a:r>
                      <a:endParaRPr lang="en-US" sz="2200" b="1" i="0" dirty="0">
                        <a:solidFill>
                          <a:schemeClr val="bg1"/>
                        </a:solidFill>
                        <a:latin typeface="Khula Semibold" panose="02000000000000000000" pitchFamily="2" charset="0"/>
                        <a:ea typeface="Source Serif Pro" panose="02040603050405020204" pitchFamily="18" charset="0"/>
                        <a:cs typeface="Khula Semibold" panose="02000000000000000000" pitchFamily="2" charset="0"/>
                      </a:endParaRPr>
                    </a:p>
                  </a:txBody>
                  <a:tcPr marL="110343" marR="43235" marT="200039" marB="21619" anchor="ctr"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4500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60000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latin typeface="Khula" panose="02000000000000000000" pitchFamily="2" charset="0"/>
                          <a:ea typeface="Source Serif Pro" panose="02040603050405020204" pitchFamily="18" charset="0"/>
                        </a:rPr>
                        <a:t>$8,000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Khula" panose="02000000000000000000" pitchFamily="2" charset="0"/>
                        <a:ea typeface="Source Serif Pro" panose="02040603050405020204" pitchFamily="18" charset="0"/>
                        <a:cs typeface="Arima Madurai Medium" pitchFamily="2" charset="77"/>
                      </a:endParaRPr>
                    </a:p>
                  </a:txBody>
                  <a:tcPr marL="110343" marR="43235" marT="200039" marB="21619" anchor="ctr">
                    <a:lnL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84245" y="549275"/>
            <a:ext cx="92367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1064885" y="1519373"/>
            <a:ext cx="10081292" cy="4927489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solidFill>
            <a:schemeClr val="tx2"/>
          </a:solidFill>
          <a:ln w="19050"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90000"/>
                </a:schemeClr>
              </a:solidFill>
              <a:latin typeface="Khula" panose="02000000000000000000" pitchFamily="2" charset="0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6579315" y="2647585"/>
            <a:ext cx="383364" cy="479981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Khula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2602063" y="2677905"/>
            <a:ext cx="386337" cy="479979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Khula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3944125" y="4550348"/>
            <a:ext cx="383364" cy="481467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tx2"/>
              </a:solidFill>
              <a:latin typeface="Khula" panose="02000000000000000000" pitchFamily="2" charset="0"/>
              <a:ea typeface="Roboto Regular" charset="0"/>
              <a:cs typeface="Rubik Light" panose="02000604000000020004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42082" y="3127341"/>
            <a:ext cx="788998" cy="623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Khula" panose="02000000000000000000" pitchFamily="2" charset="0"/>
                <a:ea typeface="Nunito Bold" charset="0"/>
                <a:cs typeface="Khula" panose="02000000000000000000" pitchFamily="2" charset="0"/>
              </a:rPr>
              <a:t>USA</a:t>
            </a:r>
          </a:p>
          <a:p>
            <a:pPr algn="ctr"/>
            <a:r>
              <a:rPr lang="en-US" sz="1050" dirty="0">
                <a:solidFill>
                  <a:schemeClr val="accent6">
                    <a:lumMod val="40000"/>
                    <a:lumOff val="60000"/>
                  </a:schemeClr>
                </a:solidFill>
                <a:latin typeface="Khula" panose="02000000000000000000" pitchFamily="2" charset="0"/>
                <a:ea typeface="Nunito Bold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97453" y="4944244"/>
            <a:ext cx="904415" cy="623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accent6">
                    <a:lumMod val="40000"/>
                    <a:lumOff val="60000"/>
                  </a:schemeClr>
                </a:solidFill>
                <a:latin typeface="Khula" panose="02000000000000000000" pitchFamily="2" charset="0"/>
                <a:ea typeface="Nunito Bold" charset="0"/>
                <a:cs typeface="Khula" panose="02000000000000000000" pitchFamily="2" charset="0"/>
              </a:rPr>
              <a:t>Brasil</a:t>
            </a:r>
            <a:endParaRPr lang="en-US" sz="2400" dirty="0">
              <a:solidFill>
                <a:schemeClr val="accent6">
                  <a:lumMod val="40000"/>
                  <a:lumOff val="60000"/>
                </a:schemeClr>
              </a:solidFill>
              <a:latin typeface="Khula" panose="02000000000000000000" pitchFamily="2" charset="0"/>
              <a:ea typeface="Nunito Bold" charset="0"/>
              <a:cs typeface="Khula" panose="02000000000000000000" pitchFamily="2" charset="0"/>
            </a:endParaRPr>
          </a:p>
          <a:p>
            <a:pPr algn="ctr"/>
            <a:r>
              <a:rPr lang="en-US" sz="1050" dirty="0">
                <a:solidFill>
                  <a:schemeClr val="accent6">
                    <a:lumMod val="40000"/>
                    <a:lumOff val="60000"/>
                  </a:schemeClr>
                </a:solidFill>
                <a:latin typeface="Khula" panose="02000000000000000000" pitchFamily="2" charset="0"/>
                <a:ea typeface="Nunito Bold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69215" y="3083391"/>
            <a:ext cx="1114408" cy="623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40000"/>
                    <a:lumOff val="60000"/>
                  </a:schemeClr>
                </a:solidFill>
                <a:latin typeface="Khula" panose="02000000000000000000" pitchFamily="2" charset="0"/>
                <a:ea typeface="Nunito Bold" charset="0"/>
                <a:cs typeface="Khula" panose="02000000000000000000" pitchFamily="2" charset="0"/>
              </a:rPr>
              <a:t>Europe</a:t>
            </a:r>
          </a:p>
          <a:p>
            <a:pPr algn="ctr"/>
            <a:r>
              <a:rPr lang="en-US" sz="1050" dirty="0">
                <a:solidFill>
                  <a:schemeClr val="accent6">
                    <a:lumMod val="40000"/>
                    <a:lumOff val="60000"/>
                  </a:schemeClr>
                </a:solidFill>
                <a:latin typeface="Khula" panose="02000000000000000000" pitchFamily="2" charset="0"/>
                <a:ea typeface="Nunito Bold" charset="0"/>
                <a:cs typeface="Khula" panose="02000000000000000000" pitchFamily="2" charset="0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1722783" y="549275"/>
            <a:ext cx="87464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95325" y="3821855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hula" panose="02000000000000000000" pitchFamily="2" charset="0"/>
                <a:ea typeface="Nunito Bold" charset="0"/>
                <a:cs typeface="Arima Madurai Light" pitchFamily="2" charset="77"/>
              </a:rPr>
              <a:t>Write here your big numbers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325" y="2370438"/>
            <a:ext cx="10801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Box 109"/>
          <p:cNvSpPr txBox="1"/>
          <p:nvPr/>
        </p:nvSpPr>
        <p:spPr>
          <a:xfrm>
            <a:off x="3165036" y="560820"/>
            <a:ext cx="58946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Funny Facts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98130" y="3706433"/>
            <a:ext cx="2200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46492" y="3703263"/>
            <a:ext cx="2200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Revenue from sales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60265" y="3692578"/>
            <a:ext cx="2193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09194" y="2927638"/>
            <a:ext cx="3167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Khula" panose="02000000000000000000" pitchFamily="2" charset="0"/>
                <a:ea typeface="Nunito Bold" charset="0"/>
                <a:cs typeface="Rubik" panose="02000604000000020004" pitchFamily="2" charset="-79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7556" y="2924468"/>
            <a:ext cx="3168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Khula" panose="02000000000000000000" pitchFamily="2" charset="0"/>
                <a:ea typeface="Nunito Bold" charset="0"/>
                <a:cs typeface="Rubik" panose="02000604000000020004" pitchFamily="2" charset="-79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75672" y="2928097"/>
            <a:ext cx="31687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3"/>
                </a:solidFill>
                <a:latin typeface="Khula" panose="02000000000000000000" pitchFamily="2" charset="0"/>
                <a:ea typeface="Nunito Bold" charset="0"/>
                <a:cs typeface="Rubik" panose="02000604000000020004" pitchFamily="2" charset="-79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132828" y="5032777"/>
            <a:ext cx="2735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77081" y="4685599"/>
            <a:ext cx="1238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Content 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93583" y="5032777"/>
            <a:ext cx="2735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99056" y="4685599"/>
            <a:ext cx="1293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Content 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132828" y="2507112"/>
            <a:ext cx="2735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07958" y="2159933"/>
            <a:ext cx="127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Content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93583" y="2507112"/>
            <a:ext cx="2735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065995" y="2159933"/>
            <a:ext cx="1270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38609" y="5032777"/>
            <a:ext cx="2735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71358" y="4685599"/>
            <a:ext cx="1249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3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Content 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38609" y="2507112"/>
            <a:ext cx="2735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32916" y="2159933"/>
            <a:ext cx="1259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4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5827814" y="1548952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Khula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2463311" y="1547983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Khula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2460128" y="4075117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Khula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5854291" y="4098066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Khula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9230350" y="1547397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accent2">
                  <a:lumMod val="50000"/>
                </a:schemeClr>
              </a:solidFill>
              <a:latin typeface="Khula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9181445" y="4123072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tx2"/>
              </a:solidFill>
              <a:latin typeface="Khula" panose="02000000000000000000" pitchFamily="2" charset="0"/>
              <a:cs typeface="Rubik Light" panose="02000604000000020004" pitchFamily="2" charset="-79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81841" y="549275"/>
            <a:ext cx="8833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664093853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3" name="Straight Connector 342"/>
          <p:cNvCxnSpPr/>
          <p:nvPr/>
        </p:nvCxnSpPr>
        <p:spPr>
          <a:xfrm>
            <a:off x="2885736" y="4421461"/>
            <a:ext cx="2905162" cy="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Straight Connector 343"/>
          <p:cNvCxnSpPr/>
          <p:nvPr/>
        </p:nvCxnSpPr>
        <p:spPr>
          <a:xfrm>
            <a:off x="3984893" y="5502744"/>
            <a:ext cx="2905162" cy="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Straight Connector 345"/>
          <p:cNvCxnSpPr/>
          <p:nvPr/>
        </p:nvCxnSpPr>
        <p:spPr>
          <a:xfrm>
            <a:off x="2813997" y="2286879"/>
            <a:ext cx="2905162" cy="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985508" y="3311200"/>
            <a:ext cx="2905162" cy="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Freeform 6"/>
          <p:cNvSpPr>
            <a:spLocks/>
          </p:cNvSpPr>
          <p:nvPr/>
        </p:nvSpPr>
        <p:spPr bwMode="auto">
          <a:xfrm>
            <a:off x="6890670" y="3164500"/>
            <a:ext cx="290437" cy="291231"/>
          </a:xfrm>
          <a:custGeom>
            <a:avLst/>
            <a:gdLst>
              <a:gd name="T0" fmla="*/ 209 w 418"/>
              <a:gd name="T1" fmla="*/ 0 h 418"/>
              <a:gd name="T2" fmla="*/ 2 w 418"/>
              <a:gd name="T3" fmla="*/ 183 h 418"/>
              <a:gd name="T4" fmla="*/ 0 w 418"/>
              <a:gd name="T5" fmla="*/ 209 h 418"/>
              <a:gd name="T6" fmla="*/ 2 w 418"/>
              <a:gd name="T7" fmla="*/ 236 h 418"/>
              <a:gd name="T8" fmla="*/ 209 w 418"/>
              <a:gd name="T9" fmla="*/ 418 h 418"/>
              <a:gd name="T10" fmla="*/ 418 w 418"/>
              <a:gd name="T11" fmla="*/ 209 h 418"/>
              <a:gd name="T12" fmla="*/ 209 w 418"/>
              <a:gd name="T13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8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1"/>
                  <a:pt x="0" y="200"/>
                  <a:pt x="0" y="209"/>
                </a:cubicBezTo>
                <a:cubicBezTo>
                  <a:pt x="0" y="218"/>
                  <a:pt x="1" y="227"/>
                  <a:pt x="2" y="236"/>
                </a:cubicBezTo>
                <a:cubicBezTo>
                  <a:pt x="15" y="339"/>
                  <a:pt x="103" y="418"/>
                  <a:pt x="209" y="418"/>
                </a:cubicBezTo>
                <a:cubicBezTo>
                  <a:pt x="325" y="418"/>
                  <a:pt x="418" y="325"/>
                  <a:pt x="418" y="209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204" name="Freeform 8"/>
          <p:cNvSpPr>
            <a:spLocks/>
          </p:cNvSpPr>
          <p:nvPr/>
        </p:nvSpPr>
        <p:spPr bwMode="auto">
          <a:xfrm>
            <a:off x="5719158" y="2135897"/>
            <a:ext cx="290437" cy="292024"/>
          </a:xfrm>
          <a:custGeom>
            <a:avLst/>
            <a:gdLst>
              <a:gd name="T0" fmla="*/ 209 w 418"/>
              <a:gd name="T1" fmla="*/ 0 h 419"/>
              <a:gd name="T2" fmla="*/ 2 w 418"/>
              <a:gd name="T3" fmla="*/ 183 h 419"/>
              <a:gd name="T4" fmla="*/ 0 w 418"/>
              <a:gd name="T5" fmla="*/ 210 h 419"/>
              <a:gd name="T6" fmla="*/ 2 w 418"/>
              <a:gd name="T7" fmla="*/ 236 h 419"/>
              <a:gd name="T8" fmla="*/ 209 w 418"/>
              <a:gd name="T9" fmla="*/ 419 h 419"/>
              <a:gd name="T10" fmla="*/ 418 w 418"/>
              <a:gd name="T11" fmla="*/ 210 h 419"/>
              <a:gd name="T12" fmla="*/ 209 w 418"/>
              <a:gd name="T13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9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2"/>
                  <a:pt x="0" y="201"/>
                  <a:pt x="0" y="210"/>
                </a:cubicBezTo>
                <a:cubicBezTo>
                  <a:pt x="0" y="219"/>
                  <a:pt x="1" y="227"/>
                  <a:pt x="2" y="236"/>
                </a:cubicBezTo>
                <a:cubicBezTo>
                  <a:pt x="15" y="339"/>
                  <a:pt x="103" y="419"/>
                  <a:pt x="209" y="419"/>
                </a:cubicBezTo>
                <a:cubicBezTo>
                  <a:pt x="325" y="419"/>
                  <a:pt x="418" y="325"/>
                  <a:pt x="418" y="210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20" name="Freeform 124"/>
          <p:cNvSpPr>
            <a:spLocks/>
          </p:cNvSpPr>
          <p:nvPr/>
        </p:nvSpPr>
        <p:spPr bwMode="auto">
          <a:xfrm>
            <a:off x="6890055" y="5352124"/>
            <a:ext cx="290437" cy="291231"/>
          </a:xfrm>
          <a:custGeom>
            <a:avLst/>
            <a:gdLst>
              <a:gd name="T0" fmla="*/ 210 w 418"/>
              <a:gd name="T1" fmla="*/ 0 h 418"/>
              <a:gd name="T2" fmla="*/ 2 w 418"/>
              <a:gd name="T3" fmla="*/ 183 h 418"/>
              <a:gd name="T4" fmla="*/ 0 w 418"/>
              <a:gd name="T5" fmla="*/ 209 h 418"/>
              <a:gd name="T6" fmla="*/ 2 w 418"/>
              <a:gd name="T7" fmla="*/ 236 h 418"/>
              <a:gd name="T8" fmla="*/ 210 w 418"/>
              <a:gd name="T9" fmla="*/ 418 h 418"/>
              <a:gd name="T10" fmla="*/ 418 w 418"/>
              <a:gd name="T11" fmla="*/ 209 h 418"/>
              <a:gd name="T12" fmla="*/ 210 w 418"/>
              <a:gd name="T13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8">
                <a:moveTo>
                  <a:pt x="210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1"/>
                  <a:pt x="0" y="200"/>
                  <a:pt x="0" y="209"/>
                </a:cubicBezTo>
                <a:cubicBezTo>
                  <a:pt x="0" y="218"/>
                  <a:pt x="1" y="227"/>
                  <a:pt x="2" y="236"/>
                </a:cubicBezTo>
                <a:cubicBezTo>
                  <a:pt x="15" y="339"/>
                  <a:pt x="103" y="418"/>
                  <a:pt x="210" y="418"/>
                </a:cubicBezTo>
                <a:cubicBezTo>
                  <a:pt x="325" y="418"/>
                  <a:pt x="418" y="325"/>
                  <a:pt x="418" y="209"/>
                </a:cubicBezTo>
                <a:cubicBezTo>
                  <a:pt x="418" y="94"/>
                  <a:pt x="325" y="0"/>
                  <a:pt x="210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24" name="Freeform 128"/>
          <p:cNvSpPr>
            <a:spLocks/>
          </p:cNvSpPr>
          <p:nvPr/>
        </p:nvSpPr>
        <p:spPr bwMode="auto">
          <a:xfrm>
            <a:off x="5790898" y="4276258"/>
            <a:ext cx="290437" cy="291231"/>
          </a:xfrm>
          <a:custGeom>
            <a:avLst/>
            <a:gdLst>
              <a:gd name="T0" fmla="*/ 209 w 418"/>
              <a:gd name="T1" fmla="*/ 0 h 419"/>
              <a:gd name="T2" fmla="*/ 2 w 418"/>
              <a:gd name="T3" fmla="*/ 183 h 419"/>
              <a:gd name="T4" fmla="*/ 0 w 418"/>
              <a:gd name="T5" fmla="*/ 209 h 419"/>
              <a:gd name="T6" fmla="*/ 2 w 418"/>
              <a:gd name="T7" fmla="*/ 236 h 419"/>
              <a:gd name="T8" fmla="*/ 209 w 418"/>
              <a:gd name="T9" fmla="*/ 419 h 419"/>
              <a:gd name="T10" fmla="*/ 418 w 418"/>
              <a:gd name="T11" fmla="*/ 209 h 419"/>
              <a:gd name="T12" fmla="*/ 209 w 418"/>
              <a:gd name="T13" fmla="*/ 0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419">
                <a:moveTo>
                  <a:pt x="209" y="0"/>
                </a:moveTo>
                <a:cubicBezTo>
                  <a:pt x="103" y="0"/>
                  <a:pt x="15" y="80"/>
                  <a:pt x="2" y="183"/>
                </a:cubicBezTo>
                <a:cubicBezTo>
                  <a:pt x="1" y="192"/>
                  <a:pt x="0" y="200"/>
                  <a:pt x="0" y="209"/>
                </a:cubicBezTo>
                <a:cubicBezTo>
                  <a:pt x="0" y="219"/>
                  <a:pt x="1" y="227"/>
                  <a:pt x="2" y="236"/>
                </a:cubicBezTo>
                <a:cubicBezTo>
                  <a:pt x="15" y="339"/>
                  <a:pt x="103" y="419"/>
                  <a:pt x="209" y="419"/>
                </a:cubicBezTo>
                <a:cubicBezTo>
                  <a:pt x="325" y="419"/>
                  <a:pt x="418" y="325"/>
                  <a:pt x="418" y="209"/>
                </a:cubicBezTo>
                <a:cubicBezTo>
                  <a:pt x="418" y="94"/>
                  <a:pt x="325" y="0"/>
                  <a:pt x="209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25" name="Freeform 129"/>
          <p:cNvSpPr>
            <a:spLocks/>
          </p:cNvSpPr>
          <p:nvPr/>
        </p:nvSpPr>
        <p:spPr bwMode="auto">
          <a:xfrm>
            <a:off x="2979180" y="4849309"/>
            <a:ext cx="1359823" cy="1347473"/>
          </a:xfrm>
          <a:custGeom>
            <a:avLst/>
            <a:gdLst>
              <a:gd name="T0" fmla="*/ 1143 w 2263"/>
              <a:gd name="T1" fmla="*/ 0 h 2239"/>
              <a:gd name="T2" fmla="*/ 973 w 2263"/>
              <a:gd name="T3" fmla="*/ 71 h 2239"/>
              <a:gd name="T4" fmla="*/ 94 w 2263"/>
              <a:gd name="T5" fmla="*/ 950 h 2239"/>
              <a:gd name="T6" fmla="*/ 94 w 2263"/>
              <a:gd name="T7" fmla="*/ 1290 h 2239"/>
              <a:gd name="T8" fmla="*/ 973 w 2263"/>
              <a:gd name="T9" fmla="*/ 2169 h 2239"/>
              <a:gd name="T10" fmla="*/ 1143 w 2263"/>
              <a:gd name="T11" fmla="*/ 2239 h 2239"/>
              <a:gd name="T12" fmla="*/ 1313 w 2263"/>
              <a:gd name="T13" fmla="*/ 2169 h 2239"/>
              <a:gd name="T14" fmla="*/ 2192 w 2263"/>
              <a:gd name="T15" fmla="*/ 1290 h 2239"/>
              <a:gd name="T16" fmla="*/ 2262 w 2263"/>
              <a:gd name="T17" fmla="*/ 1116 h 2239"/>
              <a:gd name="T18" fmla="*/ 2022 w 2263"/>
              <a:gd name="T19" fmla="*/ 1116 h 2239"/>
              <a:gd name="T20" fmla="*/ 1996 w 2263"/>
              <a:gd name="T21" fmla="*/ 1089 h 2239"/>
              <a:gd name="T22" fmla="*/ 2022 w 2263"/>
              <a:gd name="T23" fmla="*/ 1063 h 2239"/>
              <a:gd name="T24" fmla="*/ 2255 w 2263"/>
              <a:gd name="T25" fmla="*/ 1063 h 2239"/>
              <a:gd name="T26" fmla="*/ 2192 w 2263"/>
              <a:gd name="T27" fmla="*/ 950 h 2239"/>
              <a:gd name="T28" fmla="*/ 1313 w 2263"/>
              <a:gd name="T29" fmla="*/ 71 h 2239"/>
              <a:gd name="T30" fmla="*/ 1143 w 2263"/>
              <a:gd name="T31" fmla="*/ 0 h 2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63" h="2239">
                <a:moveTo>
                  <a:pt x="1143" y="0"/>
                </a:moveTo>
                <a:cubicBezTo>
                  <a:pt x="1081" y="0"/>
                  <a:pt x="1020" y="24"/>
                  <a:pt x="973" y="71"/>
                </a:cubicBezTo>
                <a:cubicBezTo>
                  <a:pt x="94" y="950"/>
                  <a:pt x="94" y="950"/>
                  <a:pt x="94" y="950"/>
                </a:cubicBezTo>
                <a:cubicBezTo>
                  <a:pt x="0" y="1044"/>
                  <a:pt x="0" y="1196"/>
                  <a:pt x="94" y="1290"/>
                </a:cubicBezTo>
                <a:cubicBezTo>
                  <a:pt x="973" y="2169"/>
                  <a:pt x="973" y="2169"/>
                  <a:pt x="973" y="2169"/>
                </a:cubicBezTo>
                <a:cubicBezTo>
                  <a:pt x="1020" y="2215"/>
                  <a:pt x="1081" y="2239"/>
                  <a:pt x="1143" y="2239"/>
                </a:cubicBezTo>
                <a:cubicBezTo>
                  <a:pt x="1204" y="2239"/>
                  <a:pt x="1266" y="2215"/>
                  <a:pt x="1313" y="2169"/>
                </a:cubicBezTo>
                <a:cubicBezTo>
                  <a:pt x="2192" y="1290"/>
                  <a:pt x="2192" y="1290"/>
                  <a:pt x="2192" y="1290"/>
                </a:cubicBezTo>
                <a:cubicBezTo>
                  <a:pt x="2240" y="1242"/>
                  <a:pt x="2263" y="1179"/>
                  <a:pt x="2262" y="1116"/>
                </a:cubicBezTo>
                <a:cubicBezTo>
                  <a:pt x="2022" y="1116"/>
                  <a:pt x="2022" y="1116"/>
                  <a:pt x="2022" y="1116"/>
                </a:cubicBezTo>
                <a:cubicBezTo>
                  <a:pt x="2008" y="1116"/>
                  <a:pt x="1996" y="1104"/>
                  <a:pt x="1996" y="1089"/>
                </a:cubicBezTo>
                <a:cubicBezTo>
                  <a:pt x="1996" y="1075"/>
                  <a:pt x="2008" y="1063"/>
                  <a:pt x="2022" y="1063"/>
                </a:cubicBezTo>
                <a:cubicBezTo>
                  <a:pt x="2255" y="1063"/>
                  <a:pt x="2255" y="1063"/>
                  <a:pt x="2255" y="1063"/>
                </a:cubicBezTo>
                <a:cubicBezTo>
                  <a:pt x="2245" y="1021"/>
                  <a:pt x="2224" y="982"/>
                  <a:pt x="2192" y="950"/>
                </a:cubicBezTo>
                <a:cubicBezTo>
                  <a:pt x="1313" y="71"/>
                  <a:pt x="1313" y="71"/>
                  <a:pt x="1313" y="71"/>
                </a:cubicBezTo>
                <a:cubicBezTo>
                  <a:pt x="1266" y="24"/>
                  <a:pt x="1204" y="0"/>
                  <a:pt x="1143" y="0"/>
                </a:cubicBezTo>
              </a:path>
            </a:pathLst>
          </a:custGeom>
          <a:solidFill>
            <a:srgbClr val="B6B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26" name="Freeform 130"/>
          <p:cNvSpPr>
            <a:spLocks/>
          </p:cNvSpPr>
          <p:nvPr/>
        </p:nvSpPr>
        <p:spPr bwMode="auto">
          <a:xfrm>
            <a:off x="4178459" y="5488741"/>
            <a:ext cx="159859" cy="31560"/>
          </a:xfrm>
          <a:custGeom>
            <a:avLst/>
            <a:gdLst>
              <a:gd name="T0" fmla="*/ 259 w 266"/>
              <a:gd name="T1" fmla="*/ 0 h 53"/>
              <a:gd name="T2" fmla="*/ 26 w 266"/>
              <a:gd name="T3" fmla="*/ 0 h 53"/>
              <a:gd name="T4" fmla="*/ 0 w 266"/>
              <a:gd name="T5" fmla="*/ 26 h 53"/>
              <a:gd name="T6" fmla="*/ 26 w 266"/>
              <a:gd name="T7" fmla="*/ 53 h 53"/>
              <a:gd name="T8" fmla="*/ 266 w 266"/>
              <a:gd name="T9" fmla="*/ 53 h 53"/>
              <a:gd name="T10" fmla="*/ 259 w 266"/>
              <a:gd name="T1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6" h="53">
                <a:moveTo>
                  <a:pt x="259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2"/>
                  <a:pt x="0" y="26"/>
                </a:cubicBezTo>
                <a:cubicBezTo>
                  <a:pt x="0" y="41"/>
                  <a:pt x="12" y="53"/>
                  <a:pt x="26" y="53"/>
                </a:cubicBezTo>
                <a:cubicBezTo>
                  <a:pt x="266" y="53"/>
                  <a:pt x="266" y="53"/>
                  <a:pt x="266" y="53"/>
                </a:cubicBezTo>
                <a:cubicBezTo>
                  <a:pt x="266" y="35"/>
                  <a:pt x="264" y="17"/>
                  <a:pt x="259" y="0"/>
                </a:cubicBezTo>
              </a:path>
            </a:pathLst>
          </a:custGeom>
          <a:solidFill>
            <a:srgbClr val="9A97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28" name="Freeform 132"/>
          <p:cNvSpPr>
            <a:spLocks/>
          </p:cNvSpPr>
          <p:nvPr/>
        </p:nvSpPr>
        <p:spPr bwMode="auto">
          <a:xfrm>
            <a:off x="2660150" y="4478822"/>
            <a:ext cx="845259" cy="829478"/>
          </a:xfrm>
          <a:custGeom>
            <a:avLst/>
            <a:gdLst>
              <a:gd name="T0" fmla="*/ 101 w 1406"/>
              <a:gd name="T1" fmla="*/ 107 h 1378"/>
              <a:gd name="T2" fmla="*/ 470 w 1406"/>
              <a:gd name="T3" fmla="*/ 101 h 1378"/>
              <a:gd name="T4" fmla="*/ 1300 w 1406"/>
              <a:gd name="T5" fmla="*/ 902 h 1378"/>
              <a:gd name="T6" fmla="*/ 1306 w 1406"/>
              <a:gd name="T7" fmla="*/ 1271 h 1378"/>
              <a:gd name="T8" fmla="*/ 937 w 1406"/>
              <a:gd name="T9" fmla="*/ 1277 h 1378"/>
              <a:gd name="T10" fmla="*/ 107 w 1406"/>
              <a:gd name="T11" fmla="*/ 476 h 1378"/>
              <a:gd name="T12" fmla="*/ 101 w 1406"/>
              <a:gd name="T13" fmla="*/ 107 h 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6" h="1378">
                <a:moveTo>
                  <a:pt x="101" y="107"/>
                </a:moveTo>
                <a:cubicBezTo>
                  <a:pt x="201" y="3"/>
                  <a:pt x="366" y="0"/>
                  <a:pt x="470" y="101"/>
                </a:cubicBezTo>
                <a:cubicBezTo>
                  <a:pt x="1300" y="902"/>
                  <a:pt x="1300" y="902"/>
                  <a:pt x="1300" y="902"/>
                </a:cubicBezTo>
                <a:cubicBezTo>
                  <a:pt x="1403" y="1002"/>
                  <a:pt x="1406" y="1167"/>
                  <a:pt x="1306" y="1271"/>
                </a:cubicBezTo>
                <a:cubicBezTo>
                  <a:pt x="1206" y="1375"/>
                  <a:pt x="1040" y="1378"/>
                  <a:pt x="937" y="1277"/>
                </a:cubicBezTo>
                <a:cubicBezTo>
                  <a:pt x="107" y="476"/>
                  <a:pt x="107" y="476"/>
                  <a:pt x="107" y="476"/>
                </a:cubicBezTo>
                <a:cubicBezTo>
                  <a:pt x="3" y="376"/>
                  <a:pt x="0" y="210"/>
                  <a:pt x="101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29" name="Freeform 133"/>
          <p:cNvSpPr>
            <a:spLocks/>
          </p:cNvSpPr>
          <p:nvPr/>
        </p:nvSpPr>
        <p:spPr bwMode="auto">
          <a:xfrm>
            <a:off x="2647114" y="2343722"/>
            <a:ext cx="845259" cy="828792"/>
          </a:xfrm>
          <a:custGeom>
            <a:avLst/>
            <a:gdLst>
              <a:gd name="T0" fmla="*/ 100 w 1406"/>
              <a:gd name="T1" fmla="*/ 106 h 1377"/>
              <a:gd name="T2" fmla="*/ 470 w 1406"/>
              <a:gd name="T3" fmla="*/ 100 h 1377"/>
              <a:gd name="T4" fmla="*/ 1299 w 1406"/>
              <a:gd name="T5" fmla="*/ 901 h 1377"/>
              <a:gd name="T6" fmla="*/ 1305 w 1406"/>
              <a:gd name="T7" fmla="*/ 1271 h 1377"/>
              <a:gd name="T8" fmla="*/ 936 w 1406"/>
              <a:gd name="T9" fmla="*/ 1277 h 1377"/>
              <a:gd name="T10" fmla="*/ 107 w 1406"/>
              <a:gd name="T11" fmla="*/ 476 h 1377"/>
              <a:gd name="T12" fmla="*/ 100 w 1406"/>
              <a:gd name="T13" fmla="*/ 106 h 1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6" h="1377">
                <a:moveTo>
                  <a:pt x="100" y="106"/>
                </a:moveTo>
                <a:cubicBezTo>
                  <a:pt x="200" y="3"/>
                  <a:pt x="366" y="0"/>
                  <a:pt x="470" y="100"/>
                </a:cubicBezTo>
                <a:cubicBezTo>
                  <a:pt x="1299" y="901"/>
                  <a:pt x="1299" y="901"/>
                  <a:pt x="1299" y="901"/>
                </a:cubicBezTo>
                <a:cubicBezTo>
                  <a:pt x="1403" y="1002"/>
                  <a:pt x="1406" y="1167"/>
                  <a:pt x="1305" y="1271"/>
                </a:cubicBezTo>
                <a:cubicBezTo>
                  <a:pt x="1205" y="1374"/>
                  <a:pt x="1040" y="1377"/>
                  <a:pt x="936" y="1277"/>
                </a:cubicBezTo>
                <a:cubicBezTo>
                  <a:pt x="107" y="476"/>
                  <a:pt x="107" y="476"/>
                  <a:pt x="107" y="476"/>
                </a:cubicBezTo>
                <a:cubicBezTo>
                  <a:pt x="3" y="375"/>
                  <a:pt x="0" y="210"/>
                  <a:pt x="100" y="106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30" name="Freeform 134"/>
          <p:cNvSpPr>
            <a:spLocks/>
          </p:cNvSpPr>
          <p:nvPr/>
        </p:nvSpPr>
        <p:spPr bwMode="auto">
          <a:xfrm>
            <a:off x="2793937" y="3399609"/>
            <a:ext cx="828107" cy="845944"/>
          </a:xfrm>
          <a:custGeom>
            <a:avLst/>
            <a:gdLst>
              <a:gd name="T0" fmla="*/ 1271 w 1378"/>
              <a:gd name="T1" fmla="*/ 100 h 1406"/>
              <a:gd name="T2" fmla="*/ 1278 w 1378"/>
              <a:gd name="T3" fmla="*/ 470 h 1406"/>
              <a:gd name="T4" fmla="*/ 476 w 1378"/>
              <a:gd name="T5" fmla="*/ 1299 h 1406"/>
              <a:gd name="T6" fmla="*/ 107 w 1378"/>
              <a:gd name="T7" fmla="*/ 1306 h 1406"/>
              <a:gd name="T8" fmla="*/ 101 w 1378"/>
              <a:gd name="T9" fmla="*/ 936 h 1406"/>
              <a:gd name="T10" fmla="*/ 902 w 1378"/>
              <a:gd name="T11" fmla="*/ 107 h 1406"/>
              <a:gd name="T12" fmla="*/ 1271 w 1378"/>
              <a:gd name="T13" fmla="*/ 100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8" h="1406">
                <a:moveTo>
                  <a:pt x="1271" y="100"/>
                </a:moveTo>
                <a:cubicBezTo>
                  <a:pt x="1375" y="201"/>
                  <a:pt x="1378" y="366"/>
                  <a:pt x="1278" y="470"/>
                </a:cubicBezTo>
                <a:cubicBezTo>
                  <a:pt x="476" y="1299"/>
                  <a:pt x="476" y="1299"/>
                  <a:pt x="476" y="1299"/>
                </a:cubicBezTo>
                <a:cubicBezTo>
                  <a:pt x="376" y="1403"/>
                  <a:pt x="211" y="1406"/>
                  <a:pt x="107" y="1306"/>
                </a:cubicBezTo>
                <a:cubicBezTo>
                  <a:pt x="3" y="1205"/>
                  <a:pt x="0" y="1040"/>
                  <a:pt x="101" y="936"/>
                </a:cubicBezTo>
                <a:cubicBezTo>
                  <a:pt x="902" y="107"/>
                  <a:pt x="902" y="107"/>
                  <a:pt x="902" y="107"/>
                </a:cubicBezTo>
                <a:cubicBezTo>
                  <a:pt x="1002" y="3"/>
                  <a:pt x="1167" y="0"/>
                  <a:pt x="1271" y="1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33" name="Freeform 137"/>
          <p:cNvSpPr>
            <a:spLocks/>
          </p:cNvSpPr>
          <p:nvPr/>
        </p:nvSpPr>
        <p:spPr bwMode="auto">
          <a:xfrm>
            <a:off x="2914003" y="4762861"/>
            <a:ext cx="1472341" cy="1474400"/>
          </a:xfrm>
          <a:custGeom>
            <a:avLst/>
            <a:gdLst>
              <a:gd name="T0" fmla="*/ 2349 w 2450"/>
              <a:gd name="T1" fmla="*/ 1042 h 2450"/>
              <a:gd name="T2" fmla="*/ 2349 w 2450"/>
              <a:gd name="T3" fmla="*/ 1407 h 2450"/>
              <a:gd name="T4" fmla="*/ 1407 w 2450"/>
              <a:gd name="T5" fmla="*/ 2349 h 2450"/>
              <a:gd name="T6" fmla="*/ 1042 w 2450"/>
              <a:gd name="T7" fmla="*/ 2349 h 2450"/>
              <a:gd name="T8" fmla="*/ 100 w 2450"/>
              <a:gd name="T9" fmla="*/ 1407 h 2450"/>
              <a:gd name="T10" fmla="*/ 100 w 2450"/>
              <a:gd name="T11" fmla="*/ 1042 h 2450"/>
              <a:gd name="T12" fmla="*/ 1042 w 2450"/>
              <a:gd name="T13" fmla="*/ 100 h 2450"/>
              <a:gd name="T14" fmla="*/ 1407 w 2450"/>
              <a:gd name="T15" fmla="*/ 100 h 2450"/>
              <a:gd name="T16" fmla="*/ 2349 w 2450"/>
              <a:gd name="T17" fmla="*/ 1042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0" h="2450">
                <a:moveTo>
                  <a:pt x="2349" y="1042"/>
                </a:moveTo>
                <a:cubicBezTo>
                  <a:pt x="2450" y="1143"/>
                  <a:pt x="2450" y="1306"/>
                  <a:pt x="2349" y="1407"/>
                </a:cubicBezTo>
                <a:cubicBezTo>
                  <a:pt x="1407" y="2349"/>
                  <a:pt x="1407" y="2349"/>
                  <a:pt x="1407" y="2349"/>
                </a:cubicBezTo>
                <a:cubicBezTo>
                  <a:pt x="1306" y="2450"/>
                  <a:pt x="1143" y="2450"/>
                  <a:pt x="1042" y="2349"/>
                </a:cubicBezTo>
                <a:cubicBezTo>
                  <a:pt x="100" y="1407"/>
                  <a:pt x="100" y="1407"/>
                  <a:pt x="100" y="1407"/>
                </a:cubicBezTo>
                <a:cubicBezTo>
                  <a:pt x="0" y="1306"/>
                  <a:pt x="0" y="1143"/>
                  <a:pt x="100" y="1042"/>
                </a:cubicBezTo>
                <a:cubicBezTo>
                  <a:pt x="1042" y="100"/>
                  <a:pt x="1042" y="100"/>
                  <a:pt x="1042" y="100"/>
                </a:cubicBezTo>
                <a:cubicBezTo>
                  <a:pt x="1143" y="0"/>
                  <a:pt x="1306" y="0"/>
                  <a:pt x="1407" y="100"/>
                </a:cubicBezTo>
                <a:lnTo>
                  <a:pt x="2349" y="104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34" name="Freeform 138"/>
          <p:cNvSpPr>
            <a:spLocks noEditPoints="1"/>
          </p:cNvSpPr>
          <p:nvPr/>
        </p:nvSpPr>
        <p:spPr bwMode="auto">
          <a:xfrm>
            <a:off x="2999763" y="4862344"/>
            <a:ext cx="1300134" cy="1275434"/>
          </a:xfrm>
          <a:custGeom>
            <a:avLst/>
            <a:gdLst>
              <a:gd name="T0" fmla="*/ 1082 w 2163"/>
              <a:gd name="T1" fmla="*/ 27 h 2119"/>
              <a:gd name="T2" fmla="*/ 1223 w 2163"/>
              <a:gd name="T3" fmla="*/ 86 h 2119"/>
              <a:gd name="T4" fmla="*/ 2055 w 2163"/>
              <a:gd name="T5" fmla="*/ 918 h 2119"/>
              <a:gd name="T6" fmla="*/ 2114 w 2163"/>
              <a:gd name="T7" fmla="*/ 1060 h 2119"/>
              <a:gd name="T8" fmla="*/ 2055 w 2163"/>
              <a:gd name="T9" fmla="*/ 1201 h 2119"/>
              <a:gd name="T10" fmla="*/ 1223 w 2163"/>
              <a:gd name="T11" fmla="*/ 2033 h 2119"/>
              <a:gd name="T12" fmla="*/ 1082 w 2163"/>
              <a:gd name="T13" fmla="*/ 2092 h 2119"/>
              <a:gd name="T14" fmla="*/ 940 w 2163"/>
              <a:gd name="T15" fmla="*/ 2033 h 2119"/>
              <a:gd name="T16" fmla="*/ 108 w 2163"/>
              <a:gd name="T17" fmla="*/ 1201 h 2119"/>
              <a:gd name="T18" fmla="*/ 49 w 2163"/>
              <a:gd name="T19" fmla="*/ 1060 h 2119"/>
              <a:gd name="T20" fmla="*/ 108 w 2163"/>
              <a:gd name="T21" fmla="*/ 918 h 2119"/>
              <a:gd name="T22" fmla="*/ 940 w 2163"/>
              <a:gd name="T23" fmla="*/ 86 h 2119"/>
              <a:gd name="T24" fmla="*/ 1082 w 2163"/>
              <a:gd name="T25" fmla="*/ 27 h 2119"/>
              <a:gd name="T26" fmla="*/ 1082 w 2163"/>
              <a:gd name="T27" fmla="*/ 0 h 2119"/>
              <a:gd name="T28" fmla="*/ 921 w 2163"/>
              <a:gd name="T29" fmla="*/ 67 h 2119"/>
              <a:gd name="T30" fmla="*/ 89 w 2163"/>
              <a:gd name="T31" fmla="*/ 899 h 2119"/>
              <a:gd name="T32" fmla="*/ 89 w 2163"/>
              <a:gd name="T33" fmla="*/ 1221 h 2119"/>
              <a:gd name="T34" fmla="*/ 921 w 2163"/>
              <a:gd name="T35" fmla="*/ 2052 h 2119"/>
              <a:gd name="T36" fmla="*/ 1082 w 2163"/>
              <a:gd name="T37" fmla="*/ 2119 h 2119"/>
              <a:gd name="T38" fmla="*/ 1243 w 2163"/>
              <a:gd name="T39" fmla="*/ 2052 h 2119"/>
              <a:gd name="T40" fmla="*/ 2074 w 2163"/>
              <a:gd name="T41" fmla="*/ 1221 h 2119"/>
              <a:gd name="T42" fmla="*/ 2074 w 2163"/>
              <a:gd name="T43" fmla="*/ 899 h 2119"/>
              <a:gd name="T44" fmla="*/ 1243 w 2163"/>
              <a:gd name="T45" fmla="*/ 67 h 2119"/>
              <a:gd name="T46" fmla="*/ 1082 w 2163"/>
              <a:gd name="T47" fmla="*/ 0 h 2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63" h="2119">
                <a:moveTo>
                  <a:pt x="1082" y="27"/>
                </a:moveTo>
                <a:cubicBezTo>
                  <a:pt x="1135" y="27"/>
                  <a:pt x="1186" y="48"/>
                  <a:pt x="1223" y="86"/>
                </a:cubicBezTo>
                <a:cubicBezTo>
                  <a:pt x="2055" y="918"/>
                  <a:pt x="2055" y="918"/>
                  <a:pt x="2055" y="918"/>
                </a:cubicBezTo>
                <a:cubicBezTo>
                  <a:pt x="2093" y="956"/>
                  <a:pt x="2114" y="1006"/>
                  <a:pt x="2114" y="1060"/>
                </a:cubicBezTo>
                <a:cubicBezTo>
                  <a:pt x="2114" y="1113"/>
                  <a:pt x="2093" y="1164"/>
                  <a:pt x="2055" y="1201"/>
                </a:cubicBezTo>
                <a:cubicBezTo>
                  <a:pt x="1223" y="2033"/>
                  <a:pt x="1223" y="2033"/>
                  <a:pt x="1223" y="2033"/>
                </a:cubicBezTo>
                <a:cubicBezTo>
                  <a:pt x="1186" y="2071"/>
                  <a:pt x="1135" y="2092"/>
                  <a:pt x="1082" y="2092"/>
                </a:cubicBezTo>
                <a:cubicBezTo>
                  <a:pt x="1028" y="2092"/>
                  <a:pt x="978" y="2071"/>
                  <a:pt x="940" y="2033"/>
                </a:cubicBezTo>
                <a:cubicBezTo>
                  <a:pt x="108" y="1201"/>
                  <a:pt x="108" y="1201"/>
                  <a:pt x="108" y="1201"/>
                </a:cubicBezTo>
                <a:cubicBezTo>
                  <a:pt x="70" y="1164"/>
                  <a:pt x="49" y="1113"/>
                  <a:pt x="49" y="1060"/>
                </a:cubicBezTo>
                <a:cubicBezTo>
                  <a:pt x="49" y="1006"/>
                  <a:pt x="70" y="956"/>
                  <a:pt x="108" y="918"/>
                </a:cubicBezTo>
                <a:cubicBezTo>
                  <a:pt x="940" y="86"/>
                  <a:pt x="940" y="86"/>
                  <a:pt x="940" y="86"/>
                </a:cubicBezTo>
                <a:cubicBezTo>
                  <a:pt x="978" y="48"/>
                  <a:pt x="1028" y="27"/>
                  <a:pt x="1082" y="27"/>
                </a:cubicBezTo>
                <a:moveTo>
                  <a:pt x="1082" y="0"/>
                </a:moveTo>
                <a:cubicBezTo>
                  <a:pt x="1023" y="0"/>
                  <a:pt x="965" y="22"/>
                  <a:pt x="921" y="67"/>
                </a:cubicBezTo>
                <a:cubicBezTo>
                  <a:pt x="89" y="899"/>
                  <a:pt x="89" y="899"/>
                  <a:pt x="89" y="899"/>
                </a:cubicBezTo>
                <a:cubicBezTo>
                  <a:pt x="0" y="988"/>
                  <a:pt x="0" y="1132"/>
                  <a:pt x="89" y="1221"/>
                </a:cubicBezTo>
                <a:cubicBezTo>
                  <a:pt x="921" y="2052"/>
                  <a:pt x="921" y="2052"/>
                  <a:pt x="921" y="2052"/>
                </a:cubicBezTo>
                <a:cubicBezTo>
                  <a:pt x="965" y="2097"/>
                  <a:pt x="1023" y="2119"/>
                  <a:pt x="1082" y="2119"/>
                </a:cubicBezTo>
                <a:cubicBezTo>
                  <a:pt x="1140" y="2119"/>
                  <a:pt x="1198" y="2097"/>
                  <a:pt x="1243" y="2052"/>
                </a:cubicBezTo>
                <a:cubicBezTo>
                  <a:pt x="2074" y="1221"/>
                  <a:pt x="2074" y="1221"/>
                  <a:pt x="2074" y="1221"/>
                </a:cubicBezTo>
                <a:cubicBezTo>
                  <a:pt x="2163" y="1132"/>
                  <a:pt x="2163" y="988"/>
                  <a:pt x="2074" y="899"/>
                </a:cubicBezTo>
                <a:cubicBezTo>
                  <a:pt x="1243" y="67"/>
                  <a:pt x="1243" y="67"/>
                  <a:pt x="1243" y="67"/>
                </a:cubicBezTo>
                <a:cubicBezTo>
                  <a:pt x="1198" y="22"/>
                  <a:pt x="1140" y="0"/>
                  <a:pt x="10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35" name="Freeform 139"/>
          <p:cNvSpPr>
            <a:spLocks/>
          </p:cNvSpPr>
          <p:nvPr/>
        </p:nvSpPr>
        <p:spPr bwMode="auto">
          <a:xfrm>
            <a:off x="1887618" y="1554723"/>
            <a:ext cx="1473027" cy="1474400"/>
          </a:xfrm>
          <a:custGeom>
            <a:avLst/>
            <a:gdLst>
              <a:gd name="T0" fmla="*/ 2349 w 2450"/>
              <a:gd name="T1" fmla="*/ 1043 h 2450"/>
              <a:gd name="T2" fmla="*/ 2349 w 2450"/>
              <a:gd name="T3" fmla="*/ 1407 h 2450"/>
              <a:gd name="T4" fmla="*/ 1407 w 2450"/>
              <a:gd name="T5" fmla="*/ 2349 h 2450"/>
              <a:gd name="T6" fmla="*/ 1042 w 2450"/>
              <a:gd name="T7" fmla="*/ 2349 h 2450"/>
              <a:gd name="T8" fmla="*/ 100 w 2450"/>
              <a:gd name="T9" fmla="*/ 1407 h 2450"/>
              <a:gd name="T10" fmla="*/ 100 w 2450"/>
              <a:gd name="T11" fmla="*/ 1043 h 2450"/>
              <a:gd name="T12" fmla="*/ 1042 w 2450"/>
              <a:gd name="T13" fmla="*/ 100 h 2450"/>
              <a:gd name="T14" fmla="*/ 1407 w 2450"/>
              <a:gd name="T15" fmla="*/ 100 h 2450"/>
              <a:gd name="T16" fmla="*/ 2349 w 2450"/>
              <a:gd name="T17" fmla="*/ 1043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0" h="2450">
                <a:moveTo>
                  <a:pt x="2349" y="1043"/>
                </a:moveTo>
                <a:cubicBezTo>
                  <a:pt x="2450" y="1143"/>
                  <a:pt x="2450" y="1306"/>
                  <a:pt x="2349" y="1407"/>
                </a:cubicBezTo>
                <a:cubicBezTo>
                  <a:pt x="1407" y="2349"/>
                  <a:pt x="1407" y="2349"/>
                  <a:pt x="1407" y="2349"/>
                </a:cubicBezTo>
                <a:cubicBezTo>
                  <a:pt x="1306" y="2450"/>
                  <a:pt x="1143" y="2450"/>
                  <a:pt x="1042" y="2349"/>
                </a:cubicBezTo>
                <a:cubicBezTo>
                  <a:pt x="100" y="1407"/>
                  <a:pt x="100" y="1407"/>
                  <a:pt x="100" y="1407"/>
                </a:cubicBezTo>
                <a:cubicBezTo>
                  <a:pt x="0" y="1306"/>
                  <a:pt x="0" y="1143"/>
                  <a:pt x="100" y="1043"/>
                </a:cubicBezTo>
                <a:cubicBezTo>
                  <a:pt x="1042" y="100"/>
                  <a:pt x="1042" y="100"/>
                  <a:pt x="1042" y="100"/>
                </a:cubicBezTo>
                <a:cubicBezTo>
                  <a:pt x="1143" y="0"/>
                  <a:pt x="1306" y="0"/>
                  <a:pt x="1407" y="100"/>
                </a:cubicBezTo>
                <a:cubicBezTo>
                  <a:pt x="2349" y="1043"/>
                  <a:pt x="2349" y="1043"/>
                  <a:pt x="2349" y="1043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36" name="Freeform 140"/>
          <p:cNvSpPr>
            <a:spLocks noEditPoints="1"/>
          </p:cNvSpPr>
          <p:nvPr/>
        </p:nvSpPr>
        <p:spPr bwMode="auto">
          <a:xfrm>
            <a:off x="1974064" y="1654206"/>
            <a:ext cx="1300820" cy="1274748"/>
          </a:xfrm>
          <a:custGeom>
            <a:avLst/>
            <a:gdLst>
              <a:gd name="T0" fmla="*/ 1082 w 2164"/>
              <a:gd name="T1" fmla="*/ 2092 h 2119"/>
              <a:gd name="T2" fmla="*/ 940 w 2164"/>
              <a:gd name="T3" fmla="*/ 2033 h 2119"/>
              <a:gd name="T4" fmla="*/ 108 w 2164"/>
              <a:gd name="T5" fmla="*/ 1202 h 2119"/>
              <a:gd name="T6" fmla="*/ 50 w 2164"/>
              <a:gd name="T7" fmla="*/ 1060 h 2119"/>
              <a:gd name="T8" fmla="*/ 108 w 2164"/>
              <a:gd name="T9" fmla="*/ 918 h 2119"/>
              <a:gd name="T10" fmla="*/ 940 w 2164"/>
              <a:gd name="T11" fmla="*/ 86 h 2119"/>
              <a:gd name="T12" fmla="*/ 1082 w 2164"/>
              <a:gd name="T13" fmla="*/ 28 h 2119"/>
              <a:gd name="T14" fmla="*/ 1224 w 2164"/>
              <a:gd name="T15" fmla="*/ 86 h 2119"/>
              <a:gd name="T16" fmla="*/ 2055 w 2164"/>
              <a:gd name="T17" fmla="*/ 918 h 2119"/>
              <a:gd name="T18" fmla="*/ 2114 w 2164"/>
              <a:gd name="T19" fmla="*/ 1060 h 2119"/>
              <a:gd name="T20" fmla="*/ 2055 w 2164"/>
              <a:gd name="T21" fmla="*/ 1202 h 2119"/>
              <a:gd name="T22" fmla="*/ 1224 w 2164"/>
              <a:gd name="T23" fmla="*/ 2033 h 2119"/>
              <a:gd name="T24" fmla="*/ 1082 w 2164"/>
              <a:gd name="T25" fmla="*/ 2092 h 2119"/>
              <a:gd name="T26" fmla="*/ 1082 w 2164"/>
              <a:gd name="T27" fmla="*/ 0 h 2119"/>
              <a:gd name="T28" fmla="*/ 921 w 2164"/>
              <a:gd name="T29" fmla="*/ 67 h 2119"/>
              <a:gd name="T30" fmla="*/ 89 w 2164"/>
              <a:gd name="T31" fmla="*/ 899 h 2119"/>
              <a:gd name="T32" fmla="*/ 89 w 2164"/>
              <a:gd name="T33" fmla="*/ 1221 h 2119"/>
              <a:gd name="T34" fmla="*/ 921 w 2164"/>
              <a:gd name="T35" fmla="*/ 2053 h 2119"/>
              <a:gd name="T36" fmla="*/ 1082 w 2164"/>
              <a:gd name="T37" fmla="*/ 2119 h 2119"/>
              <a:gd name="T38" fmla="*/ 1243 w 2164"/>
              <a:gd name="T39" fmla="*/ 2053 h 2119"/>
              <a:gd name="T40" fmla="*/ 2074 w 2164"/>
              <a:gd name="T41" fmla="*/ 1221 h 2119"/>
              <a:gd name="T42" fmla="*/ 2074 w 2164"/>
              <a:gd name="T43" fmla="*/ 899 h 2119"/>
              <a:gd name="T44" fmla="*/ 1243 w 2164"/>
              <a:gd name="T45" fmla="*/ 67 h 2119"/>
              <a:gd name="T46" fmla="*/ 1082 w 2164"/>
              <a:gd name="T47" fmla="*/ 0 h 2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64" h="2119">
                <a:moveTo>
                  <a:pt x="1082" y="2092"/>
                </a:moveTo>
                <a:cubicBezTo>
                  <a:pt x="1028" y="2092"/>
                  <a:pt x="978" y="2071"/>
                  <a:pt x="940" y="2033"/>
                </a:cubicBezTo>
                <a:cubicBezTo>
                  <a:pt x="108" y="1202"/>
                  <a:pt x="108" y="1202"/>
                  <a:pt x="108" y="1202"/>
                </a:cubicBezTo>
                <a:cubicBezTo>
                  <a:pt x="70" y="1164"/>
                  <a:pt x="50" y="1113"/>
                  <a:pt x="50" y="1060"/>
                </a:cubicBezTo>
                <a:cubicBezTo>
                  <a:pt x="50" y="1006"/>
                  <a:pt x="70" y="956"/>
                  <a:pt x="108" y="918"/>
                </a:cubicBezTo>
                <a:cubicBezTo>
                  <a:pt x="940" y="86"/>
                  <a:pt x="940" y="86"/>
                  <a:pt x="940" y="86"/>
                </a:cubicBezTo>
                <a:cubicBezTo>
                  <a:pt x="978" y="48"/>
                  <a:pt x="1028" y="28"/>
                  <a:pt x="1082" y="28"/>
                </a:cubicBezTo>
                <a:cubicBezTo>
                  <a:pt x="1135" y="28"/>
                  <a:pt x="1186" y="48"/>
                  <a:pt x="1224" y="86"/>
                </a:cubicBezTo>
                <a:cubicBezTo>
                  <a:pt x="2055" y="918"/>
                  <a:pt x="2055" y="918"/>
                  <a:pt x="2055" y="918"/>
                </a:cubicBezTo>
                <a:cubicBezTo>
                  <a:pt x="2093" y="956"/>
                  <a:pt x="2114" y="1006"/>
                  <a:pt x="2114" y="1060"/>
                </a:cubicBezTo>
                <a:cubicBezTo>
                  <a:pt x="2114" y="1113"/>
                  <a:pt x="2093" y="1164"/>
                  <a:pt x="2055" y="1202"/>
                </a:cubicBezTo>
                <a:cubicBezTo>
                  <a:pt x="1224" y="2033"/>
                  <a:pt x="1224" y="2033"/>
                  <a:pt x="1224" y="2033"/>
                </a:cubicBezTo>
                <a:cubicBezTo>
                  <a:pt x="1186" y="2071"/>
                  <a:pt x="1135" y="2092"/>
                  <a:pt x="1082" y="2092"/>
                </a:cubicBezTo>
                <a:moveTo>
                  <a:pt x="1082" y="0"/>
                </a:moveTo>
                <a:cubicBezTo>
                  <a:pt x="1023" y="0"/>
                  <a:pt x="965" y="23"/>
                  <a:pt x="921" y="67"/>
                </a:cubicBezTo>
                <a:cubicBezTo>
                  <a:pt x="89" y="899"/>
                  <a:pt x="89" y="899"/>
                  <a:pt x="89" y="899"/>
                </a:cubicBezTo>
                <a:cubicBezTo>
                  <a:pt x="0" y="988"/>
                  <a:pt x="0" y="1132"/>
                  <a:pt x="89" y="1221"/>
                </a:cubicBezTo>
                <a:cubicBezTo>
                  <a:pt x="921" y="2053"/>
                  <a:pt x="921" y="2053"/>
                  <a:pt x="921" y="2053"/>
                </a:cubicBezTo>
                <a:cubicBezTo>
                  <a:pt x="965" y="2097"/>
                  <a:pt x="1023" y="2119"/>
                  <a:pt x="1082" y="2119"/>
                </a:cubicBezTo>
                <a:cubicBezTo>
                  <a:pt x="1140" y="2119"/>
                  <a:pt x="1198" y="2097"/>
                  <a:pt x="1243" y="2053"/>
                </a:cubicBezTo>
                <a:cubicBezTo>
                  <a:pt x="2074" y="1221"/>
                  <a:pt x="2074" y="1221"/>
                  <a:pt x="2074" y="1221"/>
                </a:cubicBezTo>
                <a:cubicBezTo>
                  <a:pt x="2164" y="1132"/>
                  <a:pt x="2163" y="988"/>
                  <a:pt x="2074" y="899"/>
                </a:cubicBezTo>
                <a:cubicBezTo>
                  <a:pt x="1243" y="67"/>
                  <a:pt x="1243" y="67"/>
                  <a:pt x="1243" y="67"/>
                </a:cubicBezTo>
                <a:cubicBezTo>
                  <a:pt x="1198" y="23"/>
                  <a:pt x="1140" y="0"/>
                  <a:pt x="1082" y="0"/>
                </a:cubicBezTo>
              </a:path>
            </a:pathLst>
          </a:custGeom>
          <a:solidFill>
            <a:srgbClr val="E5E9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39" name="Freeform 143"/>
          <p:cNvSpPr>
            <a:spLocks/>
          </p:cNvSpPr>
          <p:nvPr/>
        </p:nvSpPr>
        <p:spPr bwMode="auto">
          <a:xfrm>
            <a:off x="2872838" y="2586597"/>
            <a:ext cx="1473027" cy="1474400"/>
          </a:xfrm>
          <a:custGeom>
            <a:avLst/>
            <a:gdLst>
              <a:gd name="T0" fmla="*/ 2350 w 2450"/>
              <a:gd name="T1" fmla="*/ 1043 h 2450"/>
              <a:gd name="T2" fmla="*/ 2350 w 2450"/>
              <a:gd name="T3" fmla="*/ 1407 h 2450"/>
              <a:gd name="T4" fmla="*/ 1408 w 2450"/>
              <a:gd name="T5" fmla="*/ 2349 h 2450"/>
              <a:gd name="T6" fmla="*/ 1043 w 2450"/>
              <a:gd name="T7" fmla="*/ 2349 h 2450"/>
              <a:gd name="T8" fmla="*/ 101 w 2450"/>
              <a:gd name="T9" fmla="*/ 1407 h 2450"/>
              <a:gd name="T10" fmla="*/ 101 w 2450"/>
              <a:gd name="T11" fmla="*/ 1043 h 2450"/>
              <a:gd name="T12" fmla="*/ 1043 w 2450"/>
              <a:gd name="T13" fmla="*/ 101 h 2450"/>
              <a:gd name="T14" fmla="*/ 1408 w 2450"/>
              <a:gd name="T15" fmla="*/ 101 h 2450"/>
              <a:gd name="T16" fmla="*/ 2350 w 2450"/>
              <a:gd name="T17" fmla="*/ 1043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0" h="2450">
                <a:moveTo>
                  <a:pt x="2350" y="1043"/>
                </a:moveTo>
                <a:cubicBezTo>
                  <a:pt x="2450" y="1143"/>
                  <a:pt x="2450" y="1306"/>
                  <a:pt x="2350" y="1407"/>
                </a:cubicBezTo>
                <a:cubicBezTo>
                  <a:pt x="1408" y="2349"/>
                  <a:pt x="1408" y="2349"/>
                  <a:pt x="1408" y="2349"/>
                </a:cubicBezTo>
                <a:cubicBezTo>
                  <a:pt x="1307" y="2450"/>
                  <a:pt x="1144" y="2450"/>
                  <a:pt x="1043" y="2349"/>
                </a:cubicBezTo>
                <a:cubicBezTo>
                  <a:pt x="101" y="1407"/>
                  <a:pt x="101" y="1407"/>
                  <a:pt x="101" y="1407"/>
                </a:cubicBezTo>
                <a:cubicBezTo>
                  <a:pt x="0" y="1306"/>
                  <a:pt x="0" y="1143"/>
                  <a:pt x="101" y="1043"/>
                </a:cubicBezTo>
                <a:cubicBezTo>
                  <a:pt x="1043" y="101"/>
                  <a:pt x="1043" y="101"/>
                  <a:pt x="1043" y="101"/>
                </a:cubicBezTo>
                <a:cubicBezTo>
                  <a:pt x="1144" y="0"/>
                  <a:pt x="1307" y="0"/>
                  <a:pt x="1408" y="101"/>
                </a:cubicBezTo>
                <a:lnTo>
                  <a:pt x="2350" y="10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40" name="Freeform 144"/>
          <p:cNvSpPr>
            <a:spLocks noEditPoints="1"/>
          </p:cNvSpPr>
          <p:nvPr/>
        </p:nvSpPr>
        <p:spPr bwMode="auto">
          <a:xfrm>
            <a:off x="2959284" y="2686080"/>
            <a:ext cx="1300820" cy="1275434"/>
          </a:xfrm>
          <a:custGeom>
            <a:avLst/>
            <a:gdLst>
              <a:gd name="T0" fmla="*/ 1082 w 2164"/>
              <a:gd name="T1" fmla="*/ 28 h 2119"/>
              <a:gd name="T2" fmla="*/ 1224 w 2164"/>
              <a:gd name="T3" fmla="*/ 86 h 2119"/>
              <a:gd name="T4" fmla="*/ 2056 w 2164"/>
              <a:gd name="T5" fmla="*/ 918 h 2119"/>
              <a:gd name="T6" fmla="*/ 2115 w 2164"/>
              <a:gd name="T7" fmla="*/ 1060 h 2119"/>
              <a:gd name="T8" fmla="*/ 2056 w 2164"/>
              <a:gd name="T9" fmla="*/ 1202 h 2119"/>
              <a:gd name="T10" fmla="*/ 1224 w 2164"/>
              <a:gd name="T11" fmla="*/ 2034 h 2119"/>
              <a:gd name="T12" fmla="*/ 1082 w 2164"/>
              <a:gd name="T13" fmla="*/ 2092 h 2119"/>
              <a:gd name="T14" fmla="*/ 940 w 2164"/>
              <a:gd name="T15" fmla="*/ 2034 h 2119"/>
              <a:gd name="T16" fmla="*/ 109 w 2164"/>
              <a:gd name="T17" fmla="*/ 1202 h 2119"/>
              <a:gd name="T18" fmla="*/ 50 w 2164"/>
              <a:gd name="T19" fmla="*/ 1060 h 2119"/>
              <a:gd name="T20" fmla="*/ 109 w 2164"/>
              <a:gd name="T21" fmla="*/ 918 h 2119"/>
              <a:gd name="T22" fmla="*/ 940 w 2164"/>
              <a:gd name="T23" fmla="*/ 86 h 2119"/>
              <a:gd name="T24" fmla="*/ 1082 w 2164"/>
              <a:gd name="T25" fmla="*/ 28 h 2119"/>
              <a:gd name="T26" fmla="*/ 1082 w 2164"/>
              <a:gd name="T27" fmla="*/ 0 h 2119"/>
              <a:gd name="T28" fmla="*/ 921 w 2164"/>
              <a:gd name="T29" fmla="*/ 67 h 2119"/>
              <a:gd name="T30" fmla="*/ 89 w 2164"/>
              <a:gd name="T31" fmla="*/ 899 h 2119"/>
              <a:gd name="T32" fmla="*/ 89 w 2164"/>
              <a:gd name="T33" fmla="*/ 1221 h 2119"/>
              <a:gd name="T34" fmla="*/ 921 w 2164"/>
              <a:gd name="T35" fmla="*/ 2053 h 2119"/>
              <a:gd name="T36" fmla="*/ 1082 w 2164"/>
              <a:gd name="T37" fmla="*/ 2119 h 2119"/>
              <a:gd name="T38" fmla="*/ 1243 w 2164"/>
              <a:gd name="T39" fmla="*/ 2053 h 2119"/>
              <a:gd name="T40" fmla="*/ 2075 w 2164"/>
              <a:gd name="T41" fmla="*/ 1221 h 2119"/>
              <a:gd name="T42" fmla="*/ 2075 w 2164"/>
              <a:gd name="T43" fmla="*/ 899 h 2119"/>
              <a:gd name="T44" fmla="*/ 1243 w 2164"/>
              <a:gd name="T45" fmla="*/ 67 h 2119"/>
              <a:gd name="T46" fmla="*/ 1082 w 2164"/>
              <a:gd name="T47" fmla="*/ 0 h 2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64" h="2119">
                <a:moveTo>
                  <a:pt x="1082" y="28"/>
                </a:moveTo>
                <a:cubicBezTo>
                  <a:pt x="1136" y="28"/>
                  <a:pt x="1186" y="49"/>
                  <a:pt x="1224" y="86"/>
                </a:cubicBezTo>
                <a:cubicBezTo>
                  <a:pt x="2056" y="918"/>
                  <a:pt x="2056" y="918"/>
                  <a:pt x="2056" y="918"/>
                </a:cubicBezTo>
                <a:cubicBezTo>
                  <a:pt x="2094" y="956"/>
                  <a:pt x="2115" y="1007"/>
                  <a:pt x="2115" y="1060"/>
                </a:cubicBezTo>
                <a:cubicBezTo>
                  <a:pt x="2115" y="1114"/>
                  <a:pt x="2094" y="1164"/>
                  <a:pt x="2056" y="1202"/>
                </a:cubicBezTo>
                <a:cubicBezTo>
                  <a:pt x="1224" y="2034"/>
                  <a:pt x="1224" y="2034"/>
                  <a:pt x="1224" y="2034"/>
                </a:cubicBezTo>
                <a:cubicBezTo>
                  <a:pt x="1186" y="2071"/>
                  <a:pt x="1136" y="2092"/>
                  <a:pt x="1082" y="2092"/>
                </a:cubicBezTo>
                <a:cubicBezTo>
                  <a:pt x="1029" y="2092"/>
                  <a:pt x="978" y="2071"/>
                  <a:pt x="940" y="2034"/>
                </a:cubicBezTo>
                <a:cubicBezTo>
                  <a:pt x="109" y="1202"/>
                  <a:pt x="109" y="1202"/>
                  <a:pt x="109" y="1202"/>
                </a:cubicBezTo>
                <a:cubicBezTo>
                  <a:pt x="71" y="1164"/>
                  <a:pt x="50" y="1114"/>
                  <a:pt x="50" y="1060"/>
                </a:cubicBezTo>
                <a:cubicBezTo>
                  <a:pt x="50" y="1006"/>
                  <a:pt x="71" y="956"/>
                  <a:pt x="109" y="918"/>
                </a:cubicBezTo>
                <a:cubicBezTo>
                  <a:pt x="940" y="86"/>
                  <a:pt x="940" y="86"/>
                  <a:pt x="940" y="86"/>
                </a:cubicBezTo>
                <a:cubicBezTo>
                  <a:pt x="978" y="49"/>
                  <a:pt x="1029" y="28"/>
                  <a:pt x="1082" y="28"/>
                </a:cubicBezTo>
                <a:moveTo>
                  <a:pt x="1082" y="0"/>
                </a:moveTo>
                <a:cubicBezTo>
                  <a:pt x="1024" y="0"/>
                  <a:pt x="966" y="23"/>
                  <a:pt x="921" y="67"/>
                </a:cubicBezTo>
                <a:cubicBezTo>
                  <a:pt x="89" y="899"/>
                  <a:pt x="89" y="899"/>
                  <a:pt x="89" y="899"/>
                </a:cubicBezTo>
                <a:cubicBezTo>
                  <a:pt x="0" y="988"/>
                  <a:pt x="0" y="1132"/>
                  <a:pt x="89" y="1221"/>
                </a:cubicBezTo>
                <a:cubicBezTo>
                  <a:pt x="921" y="2053"/>
                  <a:pt x="921" y="2053"/>
                  <a:pt x="921" y="2053"/>
                </a:cubicBezTo>
                <a:cubicBezTo>
                  <a:pt x="966" y="2097"/>
                  <a:pt x="1024" y="2119"/>
                  <a:pt x="1082" y="2119"/>
                </a:cubicBezTo>
                <a:cubicBezTo>
                  <a:pt x="1141" y="2119"/>
                  <a:pt x="1199" y="2097"/>
                  <a:pt x="1243" y="2053"/>
                </a:cubicBezTo>
                <a:cubicBezTo>
                  <a:pt x="2075" y="1221"/>
                  <a:pt x="2075" y="1221"/>
                  <a:pt x="2075" y="1221"/>
                </a:cubicBezTo>
                <a:cubicBezTo>
                  <a:pt x="2164" y="1132"/>
                  <a:pt x="2164" y="988"/>
                  <a:pt x="2075" y="899"/>
                </a:cubicBezTo>
                <a:cubicBezTo>
                  <a:pt x="1243" y="67"/>
                  <a:pt x="1243" y="67"/>
                  <a:pt x="1243" y="67"/>
                </a:cubicBezTo>
                <a:cubicBezTo>
                  <a:pt x="1199" y="23"/>
                  <a:pt x="1141" y="0"/>
                  <a:pt x="10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41" name="Freeform 145"/>
          <p:cNvSpPr>
            <a:spLocks/>
          </p:cNvSpPr>
          <p:nvPr/>
        </p:nvSpPr>
        <p:spPr bwMode="auto">
          <a:xfrm>
            <a:off x="1901339" y="3695312"/>
            <a:ext cx="1472341" cy="1474400"/>
          </a:xfrm>
          <a:custGeom>
            <a:avLst/>
            <a:gdLst>
              <a:gd name="T0" fmla="*/ 2350 w 2450"/>
              <a:gd name="T1" fmla="*/ 1042 h 2450"/>
              <a:gd name="T2" fmla="*/ 2350 w 2450"/>
              <a:gd name="T3" fmla="*/ 1407 h 2450"/>
              <a:gd name="T4" fmla="*/ 1408 w 2450"/>
              <a:gd name="T5" fmla="*/ 2349 h 2450"/>
              <a:gd name="T6" fmla="*/ 1043 w 2450"/>
              <a:gd name="T7" fmla="*/ 2349 h 2450"/>
              <a:gd name="T8" fmla="*/ 101 w 2450"/>
              <a:gd name="T9" fmla="*/ 1407 h 2450"/>
              <a:gd name="T10" fmla="*/ 101 w 2450"/>
              <a:gd name="T11" fmla="*/ 1042 h 2450"/>
              <a:gd name="T12" fmla="*/ 1043 w 2450"/>
              <a:gd name="T13" fmla="*/ 100 h 2450"/>
              <a:gd name="T14" fmla="*/ 1408 w 2450"/>
              <a:gd name="T15" fmla="*/ 100 h 2450"/>
              <a:gd name="T16" fmla="*/ 2350 w 2450"/>
              <a:gd name="T17" fmla="*/ 1042 h 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0" h="2450">
                <a:moveTo>
                  <a:pt x="2350" y="1042"/>
                </a:moveTo>
                <a:cubicBezTo>
                  <a:pt x="2450" y="1143"/>
                  <a:pt x="2450" y="1306"/>
                  <a:pt x="2350" y="1407"/>
                </a:cubicBezTo>
                <a:cubicBezTo>
                  <a:pt x="1408" y="2349"/>
                  <a:pt x="1408" y="2349"/>
                  <a:pt x="1408" y="2349"/>
                </a:cubicBezTo>
                <a:cubicBezTo>
                  <a:pt x="1307" y="2450"/>
                  <a:pt x="1144" y="2450"/>
                  <a:pt x="1043" y="2349"/>
                </a:cubicBezTo>
                <a:cubicBezTo>
                  <a:pt x="101" y="1407"/>
                  <a:pt x="101" y="1407"/>
                  <a:pt x="101" y="1407"/>
                </a:cubicBezTo>
                <a:cubicBezTo>
                  <a:pt x="0" y="1306"/>
                  <a:pt x="0" y="1143"/>
                  <a:pt x="101" y="1042"/>
                </a:cubicBezTo>
                <a:cubicBezTo>
                  <a:pt x="1043" y="100"/>
                  <a:pt x="1043" y="100"/>
                  <a:pt x="1043" y="100"/>
                </a:cubicBezTo>
                <a:cubicBezTo>
                  <a:pt x="1144" y="0"/>
                  <a:pt x="1307" y="0"/>
                  <a:pt x="1408" y="100"/>
                </a:cubicBezTo>
                <a:lnTo>
                  <a:pt x="2350" y="104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42" name="Freeform 146"/>
          <p:cNvSpPr>
            <a:spLocks noEditPoints="1"/>
          </p:cNvSpPr>
          <p:nvPr/>
        </p:nvSpPr>
        <p:spPr bwMode="auto">
          <a:xfrm>
            <a:off x="1992588" y="3786561"/>
            <a:ext cx="1289842" cy="1291901"/>
          </a:xfrm>
          <a:custGeom>
            <a:avLst/>
            <a:gdLst>
              <a:gd name="T0" fmla="*/ 1073 w 2146"/>
              <a:gd name="T1" fmla="*/ 2146 h 2146"/>
              <a:gd name="T2" fmla="*/ 903 w 2146"/>
              <a:gd name="T3" fmla="*/ 2075 h 2146"/>
              <a:gd name="T4" fmla="*/ 71 w 2146"/>
              <a:gd name="T5" fmla="*/ 1243 h 2146"/>
              <a:gd name="T6" fmla="*/ 0 w 2146"/>
              <a:gd name="T7" fmla="*/ 1073 h 2146"/>
              <a:gd name="T8" fmla="*/ 71 w 2146"/>
              <a:gd name="T9" fmla="*/ 902 h 2146"/>
              <a:gd name="T10" fmla="*/ 903 w 2146"/>
              <a:gd name="T11" fmla="*/ 70 h 2146"/>
              <a:gd name="T12" fmla="*/ 1073 w 2146"/>
              <a:gd name="T13" fmla="*/ 0 h 2146"/>
              <a:gd name="T14" fmla="*/ 1244 w 2146"/>
              <a:gd name="T15" fmla="*/ 70 h 2146"/>
              <a:gd name="T16" fmla="*/ 2076 w 2146"/>
              <a:gd name="T17" fmla="*/ 902 h 2146"/>
              <a:gd name="T18" fmla="*/ 2146 w 2146"/>
              <a:gd name="T19" fmla="*/ 1073 h 2146"/>
              <a:gd name="T20" fmla="*/ 2076 w 2146"/>
              <a:gd name="T21" fmla="*/ 1243 h 2146"/>
              <a:gd name="T22" fmla="*/ 1244 w 2146"/>
              <a:gd name="T23" fmla="*/ 2075 h 2146"/>
              <a:gd name="T24" fmla="*/ 1073 w 2146"/>
              <a:gd name="T25" fmla="*/ 2146 h 2146"/>
              <a:gd name="T26" fmla="*/ 1073 w 2146"/>
              <a:gd name="T27" fmla="*/ 27 h 2146"/>
              <a:gd name="T28" fmla="*/ 922 w 2146"/>
              <a:gd name="T29" fmla="*/ 89 h 2146"/>
              <a:gd name="T30" fmla="*/ 90 w 2146"/>
              <a:gd name="T31" fmla="*/ 921 h 2146"/>
              <a:gd name="T32" fmla="*/ 27 w 2146"/>
              <a:gd name="T33" fmla="*/ 1073 h 2146"/>
              <a:gd name="T34" fmla="*/ 90 w 2146"/>
              <a:gd name="T35" fmla="*/ 1224 h 2146"/>
              <a:gd name="T36" fmla="*/ 922 w 2146"/>
              <a:gd name="T37" fmla="*/ 2056 h 2146"/>
              <a:gd name="T38" fmla="*/ 1073 w 2146"/>
              <a:gd name="T39" fmla="*/ 2118 h 2146"/>
              <a:gd name="T40" fmla="*/ 1225 w 2146"/>
              <a:gd name="T41" fmla="*/ 2056 h 2146"/>
              <a:gd name="T42" fmla="*/ 2056 w 2146"/>
              <a:gd name="T43" fmla="*/ 1224 h 2146"/>
              <a:gd name="T44" fmla="*/ 2119 w 2146"/>
              <a:gd name="T45" fmla="*/ 1073 h 2146"/>
              <a:gd name="T46" fmla="*/ 2056 w 2146"/>
              <a:gd name="T47" fmla="*/ 921 h 2146"/>
              <a:gd name="T48" fmla="*/ 1225 w 2146"/>
              <a:gd name="T49" fmla="*/ 89 h 2146"/>
              <a:gd name="T50" fmla="*/ 1073 w 2146"/>
              <a:gd name="T51" fmla="*/ 27 h 2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46" h="2146">
                <a:moveTo>
                  <a:pt x="1073" y="2146"/>
                </a:moveTo>
                <a:cubicBezTo>
                  <a:pt x="1009" y="2146"/>
                  <a:pt x="948" y="2120"/>
                  <a:pt x="903" y="2075"/>
                </a:cubicBezTo>
                <a:cubicBezTo>
                  <a:pt x="71" y="1243"/>
                  <a:pt x="71" y="1243"/>
                  <a:pt x="71" y="1243"/>
                </a:cubicBezTo>
                <a:cubicBezTo>
                  <a:pt x="25" y="1198"/>
                  <a:pt x="0" y="1137"/>
                  <a:pt x="0" y="1073"/>
                </a:cubicBezTo>
                <a:cubicBezTo>
                  <a:pt x="0" y="1008"/>
                  <a:pt x="25" y="947"/>
                  <a:pt x="71" y="902"/>
                </a:cubicBezTo>
                <a:cubicBezTo>
                  <a:pt x="903" y="70"/>
                  <a:pt x="903" y="70"/>
                  <a:pt x="903" y="70"/>
                </a:cubicBezTo>
                <a:cubicBezTo>
                  <a:pt x="948" y="25"/>
                  <a:pt x="1009" y="0"/>
                  <a:pt x="1073" y="0"/>
                </a:cubicBezTo>
                <a:cubicBezTo>
                  <a:pt x="1138" y="0"/>
                  <a:pt x="1198" y="25"/>
                  <a:pt x="1244" y="70"/>
                </a:cubicBezTo>
                <a:cubicBezTo>
                  <a:pt x="2076" y="902"/>
                  <a:pt x="2076" y="902"/>
                  <a:pt x="2076" y="902"/>
                </a:cubicBezTo>
                <a:cubicBezTo>
                  <a:pt x="2121" y="947"/>
                  <a:pt x="2146" y="1008"/>
                  <a:pt x="2146" y="1073"/>
                </a:cubicBezTo>
                <a:cubicBezTo>
                  <a:pt x="2146" y="1137"/>
                  <a:pt x="2121" y="1198"/>
                  <a:pt x="2076" y="1243"/>
                </a:cubicBezTo>
                <a:cubicBezTo>
                  <a:pt x="1244" y="2075"/>
                  <a:pt x="1244" y="2075"/>
                  <a:pt x="1244" y="2075"/>
                </a:cubicBezTo>
                <a:cubicBezTo>
                  <a:pt x="1198" y="2120"/>
                  <a:pt x="1138" y="2146"/>
                  <a:pt x="1073" y="2146"/>
                </a:cubicBezTo>
                <a:close/>
                <a:moveTo>
                  <a:pt x="1073" y="27"/>
                </a:moveTo>
                <a:cubicBezTo>
                  <a:pt x="1016" y="27"/>
                  <a:pt x="962" y="49"/>
                  <a:pt x="922" y="89"/>
                </a:cubicBezTo>
                <a:cubicBezTo>
                  <a:pt x="90" y="921"/>
                  <a:pt x="90" y="921"/>
                  <a:pt x="90" y="921"/>
                </a:cubicBezTo>
                <a:cubicBezTo>
                  <a:pt x="50" y="962"/>
                  <a:pt x="27" y="1015"/>
                  <a:pt x="27" y="1073"/>
                </a:cubicBezTo>
                <a:cubicBezTo>
                  <a:pt x="27" y="1130"/>
                  <a:pt x="50" y="1183"/>
                  <a:pt x="90" y="1224"/>
                </a:cubicBezTo>
                <a:cubicBezTo>
                  <a:pt x="922" y="2056"/>
                  <a:pt x="922" y="2056"/>
                  <a:pt x="922" y="2056"/>
                </a:cubicBezTo>
                <a:cubicBezTo>
                  <a:pt x="962" y="2096"/>
                  <a:pt x="1016" y="2118"/>
                  <a:pt x="1073" y="2118"/>
                </a:cubicBezTo>
                <a:cubicBezTo>
                  <a:pt x="1131" y="2118"/>
                  <a:pt x="1184" y="2096"/>
                  <a:pt x="1225" y="2056"/>
                </a:cubicBezTo>
                <a:cubicBezTo>
                  <a:pt x="2056" y="1224"/>
                  <a:pt x="2056" y="1224"/>
                  <a:pt x="2056" y="1224"/>
                </a:cubicBezTo>
                <a:cubicBezTo>
                  <a:pt x="2097" y="1183"/>
                  <a:pt x="2119" y="1130"/>
                  <a:pt x="2119" y="1073"/>
                </a:cubicBezTo>
                <a:cubicBezTo>
                  <a:pt x="2119" y="1015"/>
                  <a:pt x="2097" y="962"/>
                  <a:pt x="2056" y="921"/>
                </a:cubicBezTo>
                <a:cubicBezTo>
                  <a:pt x="1225" y="89"/>
                  <a:pt x="1225" y="89"/>
                  <a:pt x="1225" y="89"/>
                </a:cubicBezTo>
                <a:cubicBezTo>
                  <a:pt x="1184" y="49"/>
                  <a:pt x="1131" y="27"/>
                  <a:pt x="1073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Khula" panose="02000000000000000000" pitchFamily="2" charset="0"/>
              <a:cs typeface="Khula" panose="02000000000000000000" pitchFamily="2" charset="0"/>
            </a:endParaRPr>
          </a:p>
        </p:txBody>
      </p:sp>
      <p:sp>
        <p:nvSpPr>
          <p:cNvPr id="351" name="TextBox 350"/>
          <p:cNvSpPr txBox="1"/>
          <p:nvPr/>
        </p:nvSpPr>
        <p:spPr>
          <a:xfrm>
            <a:off x="6140046" y="2441383"/>
            <a:ext cx="2860078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dirty="0">
                <a:latin typeface="Khula" panose="02000000000000000000" pitchFamily="2" charset="0"/>
                <a:ea typeface="Lato Light" charset="0"/>
                <a:cs typeface="Khula" panose="02000000000000000000" pitchFamily="2" charset="0"/>
              </a:rPr>
              <a:t>Write here your description</a:t>
            </a:r>
          </a:p>
        </p:txBody>
      </p:sp>
      <p:sp>
        <p:nvSpPr>
          <p:cNvPr id="352" name="TextBox 351"/>
          <p:cNvSpPr txBox="1"/>
          <p:nvPr/>
        </p:nvSpPr>
        <p:spPr>
          <a:xfrm>
            <a:off x="6143565" y="2085434"/>
            <a:ext cx="10775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latin typeface="Khula Semibold" panose="02000000000000000000" pitchFamily="2" charset="0"/>
                <a:ea typeface="Roboto" charset="0"/>
                <a:cs typeface="Khula Semibold" panose="02000000000000000000" pitchFamily="2" charset="0"/>
              </a:rPr>
              <a:t>Title 01</a:t>
            </a:r>
          </a:p>
        </p:txBody>
      </p:sp>
      <p:sp>
        <p:nvSpPr>
          <p:cNvPr id="355" name="TextBox 354"/>
          <p:cNvSpPr txBox="1"/>
          <p:nvPr/>
        </p:nvSpPr>
        <p:spPr>
          <a:xfrm>
            <a:off x="7503694" y="3489083"/>
            <a:ext cx="2860078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dirty="0">
                <a:latin typeface="Khula" panose="02000000000000000000" pitchFamily="2" charset="0"/>
                <a:ea typeface="Lato Light" charset="0"/>
                <a:cs typeface="Khula" panose="02000000000000000000" pitchFamily="2" charset="0"/>
              </a:rPr>
              <a:t>Write here your description</a:t>
            </a:r>
          </a:p>
        </p:txBody>
      </p:sp>
      <p:sp>
        <p:nvSpPr>
          <p:cNvPr id="356" name="TextBox 355"/>
          <p:cNvSpPr txBox="1"/>
          <p:nvPr/>
        </p:nvSpPr>
        <p:spPr>
          <a:xfrm>
            <a:off x="7507213" y="3133134"/>
            <a:ext cx="10775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latin typeface="Khula Semibold" panose="02000000000000000000" pitchFamily="2" charset="0"/>
                <a:ea typeface="Roboto" charset="0"/>
                <a:cs typeface="Khula Semibold" panose="02000000000000000000" pitchFamily="2" charset="0"/>
              </a:rPr>
              <a:t>Title 02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256134" y="5131108"/>
            <a:ext cx="7312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Khula Semibold" panose="02000000000000000000" pitchFamily="2" charset="0"/>
                <a:ea typeface="Roboto" charset="0"/>
                <a:cs typeface="Khula Semibold" panose="02000000000000000000" pitchFamily="2" charset="0"/>
              </a:rPr>
              <a:t>04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258076" y="2972904"/>
            <a:ext cx="7328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Khula Semibold" panose="02000000000000000000" pitchFamily="2" charset="0"/>
                <a:ea typeface="Roboto" charset="0"/>
                <a:cs typeface="Khula Semibold" panose="02000000000000000000" pitchFamily="2" charset="0"/>
              </a:rPr>
              <a:t>02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248365" y="1928821"/>
            <a:ext cx="7136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Khula Semibold" panose="02000000000000000000" pitchFamily="2" charset="0"/>
                <a:ea typeface="Roboto" charset="0"/>
                <a:cs typeface="Khula Semibold" panose="02000000000000000000" pitchFamily="2" charset="0"/>
              </a:rPr>
              <a:t>01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57242" y="4086667"/>
            <a:ext cx="710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Khula Semibold" panose="02000000000000000000" pitchFamily="2" charset="0"/>
                <a:ea typeface="Roboto" charset="0"/>
                <a:cs typeface="Khula Semibold" panose="02000000000000000000" pitchFamily="2" charset="0"/>
              </a:rPr>
              <a:t>03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35625BC-747D-8441-8D35-46520FFA0DEE}"/>
              </a:ext>
            </a:extLst>
          </p:cNvPr>
          <p:cNvSpPr txBox="1"/>
          <p:nvPr/>
        </p:nvSpPr>
        <p:spPr>
          <a:xfrm>
            <a:off x="6210153" y="4559600"/>
            <a:ext cx="2860078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dirty="0">
                <a:latin typeface="Khula" panose="02000000000000000000" pitchFamily="2" charset="0"/>
                <a:ea typeface="Lato Light" charset="0"/>
                <a:cs typeface="Khula" panose="02000000000000000000" pitchFamily="2" charset="0"/>
              </a:rPr>
              <a:t>Write here your description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33F847-15B4-E944-B189-14F3BBDE3CA4}"/>
              </a:ext>
            </a:extLst>
          </p:cNvPr>
          <p:cNvSpPr txBox="1"/>
          <p:nvPr/>
        </p:nvSpPr>
        <p:spPr>
          <a:xfrm>
            <a:off x="6213671" y="4203651"/>
            <a:ext cx="10775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latin typeface="Khula Semibold" panose="02000000000000000000" pitchFamily="2" charset="0"/>
                <a:ea typeface="Roboto" charset="0"/>
                <a:cs typeface="Khula Semibold" panose="02000000000000000000" pitchFamily="2" charset="0"/>
              </a:rPr>
              <a:t>Title 03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F95919B-54AE-624E-B20C-6E991CD85D52}"/>
              </a:ext>
            </a:extLst>
          </p:cNvPr>
          <p:cNvSpPr txBox="1"/>
          <p:nvPr/>
        </p:nvSpPr>
        <p:spPr>
          <a:xfrm>
            <a:off x="7314124" y="5652420"/>
            <a:ext cx="2860078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20"/>
              </a:lnSpc>
            </a:pPr>
            <a:r>
              <a:rPr lang="en-US" dirty="0">
                <a:latin typeface="Khula" panose="02000000000000000000" pitchFamily="2" charset="0"/>
                <a:ea typeface="Lato Light" charset="0"/>
                <a:cs typeface="Khula" panose="02000000000000000000" pitchFamily="2" charset="0"/>
              </a:rPr>
              <a:t>Write here your description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6135FD-3722-794D-9C6A-652566EE6DAE}"/>
              </a:ext>
            </a:extLst>
          </p:cNvPr>
          <p:cNvSpPr txBox="1"/>
          <p:nvPr/>
        </p:nvSpPr>
        <p:spPr>
          <a:xfrm>
            <a:off x="7317642" y="5296471"/>
            <a:ext cx="107753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latin typeface="Khula Semibold" panose="02000000000000000000" pitchFamily="2" charset="0"/>
                <a:ea typeface="Roboto" charset="0"/>
                <a:cs typeface="Khula Semibold" panose="02000000000000000000" pitchFamily="2" charset="0"/>
              </a:rPr>
              <a:t>Title 04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3A0BF4F-1078-5C49-A1FC-E3EA37F6F163}"/>
              </a:ext>
            </a:extLst>
          </p:cNvPr>
          <p:cNvSpPr>
            <a:spLocks/>
          </p:cNvSpPr>
          <p:nvPr/>
        </p:nvSpPr>
        <p:spPr bwMode="auto">
          <a:xfrm>
            <a:off x="695325" y="549275"/>
            <a:ext cx="1080135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ea typeface="Roboto" charset="0"/>
                <a:cs typeface="Khula" panose="02000000000000000000" pitchFamily="2" charset="0"/>
                <a:sym typeface="Bebas Neue" charset="0"/>
              </a:rPr>
              <a:t>The Process</a:t>
            </a:r>
          </a:p>
        </p:txBody>
      </p:sp>
    </p:spTree>
    <p:extLst>
      <p:ext uri="{BB962C8B-B14F-4D97-AF65-F5344CB8AC3E}">
        <p14:creationId xmlns:p14="http://schemas.microsoft.com/office/powerpoint/2010/main" val="1629496491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89">
            <a:extLst>
              <a:ext uri="{FF2B5EF4-FFF2-40B4-BE49-F238E27FC236}">
                <a16:creationId xmlns:a16="http://schemas.microsoft.com/office/drawing/2014/main" id="{5C9CC1FB-A192-834E-9A55-ABC92732E940}"/>
              </a:ext>
            </a:extLst>
          </p:cNvPr>
          <p:cNvSpPr/>
          <p:nvPr/>
        </p:nvSpPr>
        <p:spPr>
          <a:xfrm>
            <a:off x="3305797" y="2108253"/>
            <a:ext cx="912630" cy="8063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415">
                <a:moveTo>
                  <a:pt x="648" y="415"/>
                </a:moveTo>
                <a:lnTo>
                  <a:pt x="0" y="415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bg1">
              <a:lumMod val="85000"/>
              <a:alpha val="7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Khula" panose="02000000000000000000" pitchFamily="2" charset="0"/>
              <a:ea typeface="Arial Unicode MS" pitchFamily="2"/>
              <a:cs typeface="Khula" panose="02000000000000000000" pitchFamily="2" charset="0"/>
            </a:endParaRPr>
          </a:p>
        </p:txBody>
      </p:sp>
      <p:sp>
        <p:nvSpPr>
          <p:cNvPr id="5" name="Freeform: Shape 290">
            <a:extLst>
              <a:ext uri="{FF2B5EF4-FFF2-40B4-BE49-F238E27FC236}">
                <a16:creationId xmlns:a16="http://schemas.microsoft.com/office/drawing/2014/main" id="{C7946088-55D5-8349-9B8A-6F8643812CA3}"/>
              </a:ext>
            </a:extLst>
          </p:cNvPr>
          <p:cNvSpPr/>
          <p:nvPr/>
        </p:nvSpPr>
        <p:spPr>
          <a:xfrm>
            <a:off x="3305797" y="2913043"/>
            <a:ext cx="912630" cy="231740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1196">
                <a:moveTo>
                  <a:pt x="648" y="1196"/>
                </a:moveTo>
                <a:lnTo>
                  <a:pt x="0" y="1196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Khula" panose="02000000000000000000" pitchFamily="2" charset="0"/>
              <a:ea typeface="Arial Unicode MS" pitchFamily="2"/>
              <a:cs typeface="Khula" panose="02000000000000000000" pitchFamily="2" charset="0"/>
            </a:endParaRPr>
          </a:p>
        </p:txBody>
      </p:sp>
      <p:sp>
        <p:nvSpPr>
          <p:cNvPr id="6" name="Freeform: Shape 299">
            <a:extLst>
              <a:ext uri="{FF2B5EF4-FFF2-40B4-BE49-F238E27FC236}">
                <a16:creationId xmlns:a16="http://schemas.microsoft.com/office/drawing/2014/main" id="{58CC39F6-F177-D148-B848-CD850F44C608}"/>
              </a:ext>
            </a:extLst>
          </p:cNvPr>
          <p:cNvSpPr/>
          <p:nvPr/>
        </p:nvSpPr>
        <p:spPr>
          <a:xfrm>
            <a:off x="4876597" y="2108253"/>
            <a:ext cx="912630" cy="23176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1195">
                <a:moveTo>
                  <a:pt x="648" y="1195"/>
                </a:moveTo>
                <a:lnTo>
                  <a:pt x="0" y="1195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bg1">
              <a:lumMod val="85000"/>
              <a:alpha val="7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Khula" panose="02000000000000000000" pitchFamily="2" charset="0"/>
              <a:ea typeface="Arial Unicode MS" pitchFamily="2"/>
              <a:cs typeface="Khula" panose="02000000000000000000" pitchFamily="2" charset="0"/>
            </a:endParaRPr>
          </a:p>
        </p:txBody>
      </p:sp>
      <p:sp>
        <p:nvSpPr>
          <p:cNvPr id="7" name="Freeform: Shape 300">
            <a:extLst>
              <a:ext uri="{FF2B5EF4-FFF2-40B4-BE49-F238E27FC236}">
                <a16:creationId xmlns:a16="http://schemas.microsoft.com/office/drawing/2014/main" id="{A227AF9D-C818-E048-9431-ABE91EAAF34B}"/>
              </a:ext>
            </a:extLst>
          </p:cNvPr>
          <p:cNvSpPr/>
          <p:nvPr/>
        </p:nvSpPr>
        <p:spPr>
          <a:xfrm>
            <a:off x="4876597" y="4425655"/>
            <a:ext cx="912630" cy="80479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" h="416">
                <a:moveTo>
                  <a:pt x="648" y="416"/>
                </a:moveTo>
                <a:lnTo>
                  <a:pt x="0" y="416"/>
                </a:lnTo>
                <a:lnTo>
                  <a:pt x="0" y="0"/>
                </a:lnTo>
                <a:lnTo>
                  <a:pt x="648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Khula" panose="02000000000000000000" pitchFamily="2" charset="0"/>
              <a:ea typeface="Arial Unicode MS" pitchFamily="2"/>
              <a:cs typeface="Khula" panose="02000000000000000000" pitchFamily="2" charset="0"/>
            </a:endParaRPr>
          </a:p>
        </p:txBody>
      </p:sp>
      <p:sp>
        <p:nvSpPr>
          <p:cNvPr id="8" name="Freeform: Shape 309">
            <a:extLst>
              <a:ext uri="{FF2B5EF4-FFF2-40B4-BE49-F238E27FC236}">
                <a16:creationId xmlns:a16="http://schemas.microsoft.com/office/drawing/2014/main" id="{C03C9F18-8AE6-7E40-BF42-A29C55AC84A0}"/>
              </a:ext>
            </a:extLst>
          </p:cNvPr>
          <p:cNvSpPr/>
          <p:nvPr/>
        </p:nvSpPr>
        <p:spPr>
          <a:xfrm>
            <a:off x="6447387" y="2108253"/>
            <a:ext cx="914041" cy="1784297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916">
                <a:moveTo>
                  <a:pt x="649" y="916"/>
                </a:moveTo>
                <a:lnTo>
                  <a:pt x="0" y="916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bg1">
              <a:lumMod val="85000"/>
              <a:alpha val="7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Khula" panose="02000000000000000000" pitchFamily="2" charset="0"/>
              <a:ea typeface="Arial Unicode MS" pitchFamily="2"/>
              <a:cs typeface="Khula" panose="02000000000000000000" pitchFamily="2" charset="0"/>
            </a:endParaRPr>
          </a:p>
        </p:txBody>
      </p:sp>
      <p:sp>
        <p:nvSpPr>
          <p:cNvPr id="9" name="Freeform: Shape 310">
            <a:extLst>
              <a:ext uri="{FF2B5EF4-FFF2-40B4-BE49-F238E27FC236}">
                <a16:creationId xmlns:a16="http://schemas.microsoft.com/office/drawing/2014/main" id="{46F8B628-8ECC-E646-858B-B7BD6E9AB82C}"/>
              </a:ext>
            </a:extLst>
          </p:cNvPr>
          <p:cNvSpPr/>
          <p:nvPr/>
        </p:nvSpPr>
        <p:spPr>
          <a:xfrm>
            <a:off x="6447387" y="3884603"/>
            <a:ext cx="914041" cy="134584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695">
                <a:moveTo>
                  <a:pt x="649" y="695"/>
                </a:moveTo>
                <a:lnTo>
                  <a:pt x="0" y="695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Khula" panose="02000000000000000000" pitchFamily="2" charset="0"/>
              <a:ea typeface="Arial Unicode MS" pitchFamily="2"/>
              <a:cs typeface="Khula" panose="02000000000000000000" pitchFamily="2" charset="0"/>
            </a:endParaRPr>
          </a:p>
        </p:txBody>
      </p:sp>
      <p:sp>
        <p:nvSpPr>
          <p:cNvPr id="10" name="Freeform: Shape 319">
            <a:extLst>
              <a:ext uri="{FF2B5EF4-FFF2-40B4-BE49-F238E27FC236}">
                <a16:creationId xmlns:a16="http://schemas.microsoft.com/office/drawing/2014/main" id="{990AFA79-FA5A-4545-86BB-205323EEF453}"/>
              </a:ext>
            </a:extLst>
          </p:cNvPr>
          <p:cNvSpPr/>
          <p:nvPr/>
        </p:nvSpPr>
        <p:spPr>
          <a:xfrm>
            <a:off x="8018187" y="2108253"/>
            <a:ext cx="914041" cy="595351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308">
                <a:moveTo>
                  <a:pt x="649" y="308"/>
                </a:moveTo>
                <a:lnTo>
                  <a:pt x="0" y="308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bg1">
              <a:lumMod val="85000"/>
              <a:alpha val="75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Khula" panose="02000000000000000000" pitchFamily="2" charset="0"/>
              <a:ea typeface="Arial Unicode MS" pitchFamily="2"/>
              <a:cs typeface="Khula" panose="02000000000000000000" pitchFamily="2" charset="0"/>
            </a:endParaRPr>
          </a:p>
        </p:txBody>
      </p:sp>
      <p:sp>
        <p:nvSpPr>
          <p:cNvPr id="11" name="Freeform: Shape 320">
            <a:extLst>
              <a:ext uri="{FF2B5EF4-FFF2-40B4-BE49-F238E27FC236}">
                <a16:creationId xmlns:a16="http://schemas.microsoft.com/office/drawing/2014/main" id="{0454DF9D-9BE0-6A4B-970F-0DB2D2040C9C}"/>
              </a:ext>
            </a:extLst>
          </p:cNvPr>
          <p:cNvSpPr/>
          <p:nvPr/>
        </p:nvSpPr>
        <p:spPr>
          <a:xfrm>
            <a:off x="8018187" y="2705543"/>
            <a:ext cx="914041" cy="252490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9" h="1303">
                <a:moveTo>
                  <a:pt x="649" y="1303"/>
                </a:moveTo>
                <a:lnTo>
                  <a:pt x="0" y="1303"/>
                </a:lnTo>
                <a:lnTo>
                  <a:pt x="0" y="0"/>
                </a:lnTo>
                <a:lnTo>
                  <a:pt x="649" y="0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Khula" panose="02000000000000000000" pitchFamily="2" charset="0"/>
              <a:ea typeface="Arial Unicode MS" pitchFamily="2"/>
              <a:cs typeface="Khula" panose="02000000000000000000" pitchFamily="2" charset="0"/>
            </a:endParaRPr>
          </a:p>
        </p:txBody>
      </p:sp>
      <p:sp>
        <p:nvSpPr>
          <p:cNvPr id="12" name="Text Placeholder 33">
            <a:extLst>
              <a:ext uri="{FF2B5EF4-FFF2-40B4-BE49-F238E27FC236}">
                <a16:creationId xmlns:a16="http://schemas.microsoft.com/office/drawing/2014/main" id="{A894351E-F434-3948-883A-6C0A4A636579}"/>
              </a:ext>
            </a:extLst>
          </p:cNvPr>
          <p:cNvSpPr txBox="1">
            <a:spLocks/>
          </p:cNvSpPr>
          <p:nvPr/>
        </p:nvSpPr>
        <p:spPr>
          <a:xfrm>
            <a:off x="3138157" y="5417763"/>
            <a:ext cx="1254697" cy="668243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>
                <a:solidFill>
                  <a:schemeClr val="accent1"/>
                </a:solidFill>
                <a:latin typeface="Khula Semibold" panose="02000000000000000000" pitchFamily="2" charset="0"/>
                <a:cs typeface="Khula Semibold" panose="02000000000000000000" pitchFamily="2" charset="0"/>
              </a:rPr>
              <a:t>Your title</a:t>
            </a:r>
          </a:p>
        </p:txBody>
      </p:sp>
      <p:sp>
        <p:nvSpPr>
          <p:cNvPr id="13" name="Text Placeholder 33">
            <a:extLst>
              <a:ext uri="{FF2B5EF4-FFF2-40B4-BE49-F238E27FC236}">
                <a16:creationId xmlns:a16="http://schemas.microsoft.com/office/drawing/2014/main" id="{B0A5AAB7-E127-2145-BE85-FD40A77F92C7}"/>
              </a:ext>
            </a:extLst>
          </p:cNvPr>
          <p:cNvSpPr txBox="1">
            <a:spLocks/>
          </p:cNvSpPr>
          <p:nvPr/>
        </p:nvSpPr>
        <p:spPr>
          <a:xfrm>
            <a:off x="4708957" y="5417763"/>
            <a:ext cx="1254697" cy="668243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>
                <a:solidFill>
                  <a:schemeClr val="accent2"/>
                </a:solidFill>
                <a:latin typeface="Khula Semibold" panose="02000000000000000000" pitchFamily="2" charset="0"/>
                <a:cs typeface="Khula Semibold" panose="02000000000000000000" pitchFamily="2" charset="0"/>
              </a:rPr>
              <a:t>Your title</a:t>
            </a:r>
          </a:p>
        </p:txBody>
      </p:sp>
      <p:sp>
        <p:nvSpPr>
          <p:cNvPr id="14" name="Text Placeholder 33">
            <a:extLst>
              <a:ext uri="{FF2B5EF4-FFF2-40B4-BE49-F238E27FC236}">
                <a16:creationId xmlns:a16="http://schemas.microsoft.com/office/drawing/2014/main" id="{1C2F8353-AFB7-E848-B1A7-DB6751CDB6B0}"/>
              </a:ext>
            </a:extLst>
          </p:cNvPr>
          <p:cNvSpPr txBox="1">
            <a:spLocks/>
          </p:cNvSpPr>
          <p:nvPr/>
        </p:nvSpPr>
        <p:spPr>
          <a:xfrm>
            <a:off x="6281686" y="5417763"/>
            <a:ext cx="1254697" cy="668243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>
                <a:solidFill>
                  <a:schemeClr val="accent3"/>
                </a:solidFill>
                <a:latin typeface="Khula Semibold" panose="02000000000000000000" pitchFamily="2" charset="0"/>
                <a:cs typeface="Khula Semibold" panose="02000000000000000000" pitchFamily="2" charset="0"/>
              </a:rPr>
              <a:t>Your title</a:t>
            </a:r>
          </a:p>
        </p:txBody>
      </p:sp>
      <p:sp>
        <p:nvSpPr>
          <p:cNvPr id="15" name="Text Placeholder 33">
            <a:extLst>
              <a:ext uri="{FF2B5EF4-FFF2-40B4-BE49-F238E27FC236}">
                <a16:creationId xmlns:a16="http://schemas.microsoft.com/office/drawing/2014/main" id="{01A80B10-742C-5944-8CC2-DBF38222EDAF}"/>
              </a:ext>
            </a:extLst>
          </p:cNvPr>
          <p:cNvSpPr txBox="1">
            <a:spLocks/>
          </p:cNvSpPr>
          <p:nvPr/>
        </p:nvSpPr>
        <p:spPr>
          <a:xfrm>
            <a:off x="7852486" y="5417763"/>
            <a:ext cx="1254697" cy="668243"/>
          </a:xfrm>
          <a:prstGeom prst="rect">
            <a:avLst/>
          </a:prstGeom>
        </p:spPr>
        <p:txBody>
          <a:bodyPr wrap="square"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AU" sz="2000" b="1" dirty="0">
                <a:solidFill>
                  <a:schemeClr val="accent4"/>
                </a:solidFill>
                <a:latin typeface="Khula Semibold" panose="02000000000000000000" pitchFamily="2" charset="0"/>
                <a:cs typeface="Khula Semibold" panose="02000000000000000000" pitchFamily="2" charset="0"/>
              </a:rPr>
              <a:t>Your title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56677F-B85E-A746-B47F-D5E5AEACA4E6}"/>
              </a:ext>
            </a:extLst>
          </p:cNvPr>
          <p:cNvSpPr>
            <a:spLocks/>
          </p:cNvSpPr>
          <p:nvPr/>
        </p:nvSpPr>
        <p:spPr bwMode="auto">
          <a:xfrm>
            <a:off x="695326" y="549275"/>
            <a:ext cx="1080135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ea typeface="Roboto" charset="0"/>
                <a:cs typeface="Khula" panose="02000000000000000000" pitchFamily="2" charset="0"/>
                <a:sym typeface="Bebas Neue" charset="0"/>
              </a:rPr>
              <a:t>Use charts to present data</a:t>
            </a:r>
            <a:endParaRPr lang="en-US" sz="4400" b="1" dirty="0">
              <a:solidFill>
                <a:schemeClr val="accent2"/>
              </a:solidFill>
              <a:latin typeface="Khula" panose="02000000000000000000" pitchFamily="2" charset="0"/>
              <a:ea typeface="Roboto" charset="0"/>
              <a:cs typeface="Khula" panose="02000000000000000000" pitchFamily="2" charset="0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545862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E06DB20-93A3-2541-A67A-A2E1DCB355C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695325" y="3717400"/>
            <a:ext cx="5400675" cy="968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 am here because I love to design presentations.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695325" y="2588773"/>
            <a:ext cx="5400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I am Jane Doe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D3E22B76-17D0-D540-AFAD-47DE3E164356}"/>
              </a:ext>
            </a:extLst>
          </p:cNvPr>
          <p:cNvSpPr txBox="1"/>
          <p:nvPr/>
        </p:nvSpPr>
        <p:spPr>
          <a:xfrm>
            <a:off x="695325" y="5060930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You can contact me at </a:t>
            </a:r>
            <a:r>
              <a:rPr lang="en-US" sz="2400" b="1" dirty="0">
                <a:solidFill>
                  <a:schemeClr val="tx2"/>
                </a:solidFill>
                <a:latin typeface="Khula" panose="02000000000000000000" pitchFamily="2" charset="0"/>
                <a:ea typeface="Lato Light" panose="020F0502020204030203" pitchFamily="34" charset="0"/>
                <a:cs typeface="Rubik" panose="02000604000000020004" pitchFamily="2" charset="-79"/>
              </a:rPr>
              <a:t>@username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4C12ABC-216B-8248-A823-33F3DD9C483C}"/>
              </a:ext>
            </a:extLst>
          </p:cNvPr>
          <p:cNvSpPr/>
          <p:nvPr/>
        </p:nvSpPr>
        <p:spPr>
          <a:xfrm>
            <a:off x="695325" y="1280627"/>
            <a:ext cx="54006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b="1" dirty="0">
                <a:solidFill>
                  <a:schemeClr val="tx2"/>
                </a:solidFill>
                <a:latin typeface="Khula" panose="02000000000000000000" pitchFamily="2" charset="0"/>
                <a:ea typeface="Nunito Bold" charset="0"/>
                <a:cs typeface="Rubik Medium" panose="02000604000000020004" pitchFamily="2" charset="-79"/>
              </a:rPr>
              <a:t>Hello!</a:t>
            </a:r>
          </a:p>
        </p:txBody>
      </p:sp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373" y="592811"/>
            <a:ext cx="3635888" cy="56871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1129085" y="2397851"/>
            <a:ext cx="4555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  <a:latin typeface="Khula" panose="02000000000000000000" pitchFamily="2" charset="0"/>
                <a:ea typeface="Nunito Bold" charset="0"/>
                <a:cs typeface="Rubik Medium" panose="02000604000000020004" pitchFamily="2" charset="-79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1264476" y="3473861"/>
            <a:ext cx="4284889" cy="1416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059E9AD-2E2A-F842-BDC7-97503709559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667861" y="773654"/>
            <a:ext cx="4808783" cy="2768168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395663" y="4045695"/>
            <a:ext cx="5400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395663" y="4991553"/>
            <a:ext cx="5400676" cy="8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FA514A4-A738-2043-8344-A1518DC00EC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3987105" y="733319"/>
            <a:ext cx="4234265" cy="3442441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Khula" panose="02000000000000000000" pitchFamily="2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395663" y="4401566"/>
            <a:ext cx="5387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95663" y="5322368"/>
            <a:ext cx="5400675" cy="855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is what.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73782B6-768D-F549-8901-FBDA101E204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5325" y="3872900"/>
            <a:ext cx="1080135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28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You can find me at: </a:t>
            </a:r>
            <a:r>
              <a:rPr lang="en-US" sz="2800" b="1" dirty="0">
                <a:latin typeface="Khula Semibold" panose="02000000000000000000" pitchFamily="2" charset="0"/>
                <a:ea typeface="Lato Light" panose="020F0502020204030203" pitchFamily="34" charset="0"/>
                <a:cs typeface="Khula Semibold" panose="02000000000000000000" pitchFamily="2" charset="0"/>
              </a:rPr>
              <a:t>@username</a:t>
            </a:r>
          </a:p>
          <a:p>
            <a:pPr algn="ctr">
              <a:lnSpc>
                <a:spcPts val="4000"/>
              </a:lnSpc>
            </a:pPr>
            <a:r>
              <a:rPr lang="en-US" sz="2800" b="1" dirty="0">
                <a:latin typeface="Khula Semibold" panose="02000000000000000000" pitchFamily="2" charset="0"/>
                <a:ea typeface="Lato Light" panose="020F0502020204030203" pitchFamily="34" charset="0"/>
                <a:cs typeface="Khula Semibold" panose="02000000000000000000" pitchFamily="2" charset="0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95325" y="2782669"/>
            <a:ext cx="10801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Khula Semibold" panose="02000000000000000000" pitchFamily="2" charset="0"/>
                <a:ea typeface="Source Serif Pro" panose="02040603050405020204" pitchFamily="18" charset="0"/>
                <a:cs typeface="Khula Semibold" panose="02000000000000000000" pitchFamily="2" charset="0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5325" y="819798"/>
            <a:ext cx="108013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spc="-150" dirty="0">
                <a:solidFill>
                  <a:schemeClr val="tx2"/>
                </a:solidFill>
                <a:latin typeface="Khula" panose="02000000000000000000" pitchFamily="2" charset="0"/>
                <a:ea typeface="Source Serif Pro Semibold" panose="02040603050405020204" pitchFamily="18" charset="0"/>
                <a:cs typeface="Rubik Medium" panose="02000604000000020004" pitchFamily="2" charset="-79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29478" y="3137412"/>
            <a:ext cx="8967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Presentation template designed by </a:t>
            </a:r>
            <a:r>
              <a:rPr lang="en-US" sz="2800" u="sng" dirty="0">
                <a:solidFill>
                  <a:schemeClr val="accent3"/>
                </a:solidFill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5325" y="1622516"/>
            <a:ext cx="1080135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28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5325" y="549275"/>
            <a:ext cx="1080135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cs typeface="Rubik Medium" panose="02000604000000020004" pitchFamily="2" charset="-79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2529478" y="3921307"/>
            <a:ext cx="89671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Photographs by </a:t>
            </a:r>
            <a:r>
              <a:rPr lang="en-US" sz="2800" dirty="0">
                <a:solidFill>
                  <a:schemeClr val="accent3"/>
                </a:solidFill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2800" dirty="0">
              <a:solidFill>
                <a:schemeClr val="accent3"/>
              </a:solidFill>
              <a:latin typeface="Khula" panose="02000000000000000000" pitchFamily="2" charset="0"/>
              <a:ea typeface="Lato Light" panose="020F0502020204030203" pitchFamily="34" charset="0"/>
              <a:cs typeface="Arima Madurai Light" pitchFamily="2" charset="77"/>
            </a:endParaRPr>
          </a:p>
        </p:txBody>
      </p:sp>
      <p:sp>
        <p:nvSpPr>
          <p:cNvPr id="12" name="Freeform 99">
            <a:extLst>
              <a:ext uri="{FF2B5EF4-FFF2-40B4-BE49-F238E27FC236}">
                <a16:creationId xmlns:a16="http://schemas.microsoft.com/office/drawing/2014/main" id="{45447D35-384C-1046-B265-5BE6085AF29D}"/>
              </a:ext>
            </a:extLst>
          </p:cNvPr>
          <p:cNvSpPr>
            <a:spLocks/>
          </p:cNvSpPr>
          <p:nvPr/>
        </p:nvSpPr>
        <p:spPr bwMode="auto">
          <a:xfrm>
            <a:off x="2267797" y="3264146"/>
            <a:ext cx="172800" cy="173889"/>
          </a:xfrm>
          <a:prstGeom prst="teardrop">
            <a:avLst>
              <a:gd name="adj" fmla="val 114619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endParaRPr lang="es-ES_tradnl" dirty="0">
              <a:latin typeface="Khula" panose="02000000000000000000" pitchFamily="2" charset="0"/>
            </a:endParaRPr>
          </a:p>
        </p:txBody>
      </p:sp>
      <p:sp>
        <p:nvSpPr>
          <p:cNvPr id="13" name="Freeform 99">
            <a:extLst>
              <a:ext uri="{FF2B5EF4-FFF2-40B4-BE49-F238E27FC236}">
                <a16:creationId xmlns:a16="http://schemas.microsoft.com/office/drawing/2014/main" id="{0288D295-3CF7-2641-941E-CB0FC154E420}"/>
              </a:ext>
            </a:extLst>
          </p:cNvPr>
          <p:cNvSpPr>
            <a:spLocks/>
          </p:cNvSpPr>
          <p:nvPr/>
        </p:nvSpPr>
        <p:spPr bwMode="auto">
          <a:xfrm>
            <a:off x="2266399" y="4044661"/>
            <a:ext cx="172800" cy="173889"/>
          </a:xfrm>
          <a:prstGeom prst="teardrop">
            <a:avLst>
              <a:gd name="adj" fmla="val 114619"/>
            </a:avLst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s-ES_tradnl" dirty="0">
              <a:latin typeface="Khul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95326" y="1828024"/>
            <a:ext cx="10801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5325" y="4338717"/>
            <a:ext cx="108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hula" panose="02000000000000000000" pitchFamily="2" charset="0"/>
                <a:ea typeface="Nunito Bold" charset="0"/>
                <a:cs typeface="Arima Madurai Medium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6863426" y="4869887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Khula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69884" y="4869887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Khula" panose="020000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23114" y="4869887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Khula" panose="02000000000000000000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76343" y="4869887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Khula" panose="02000000000000000000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16655" y="4869887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Khula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5325" y="2827839"/>
            <a:ext cx="10801349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pPr>
              <a:lnSpc>
                <a:spcPts val="3500"/>
              </a:lnSpc>
            </a:pPr>
            <a:r>
              <a:rPr lang="en-US" sz="2800" dirty="0">
                <a:latin typeface="Khula" panose="02000000000000000000" pitchFamily="2" charset="0"/>
                <a:cs typeface="Arima Madurai Medium" pitchFamily="2" charset="77"/>
              </a:rPr>
              <a:t>Free Fonts used:</a:t>
            </a:r>
          </a:p>
          <a:p>
            <a:pPr>
              <a:lnSpc>
                <a:spcPts val="4000"/>
              </a:lnSpc>
            </a:pPr>
            <a:r>
              <a:rPr lang="en-US" sz="2800" dirty="0">
                <a:latin typeface="Khula" panose="02000000000000000000" pitchFamily="2" charset="0"/>
                <a:cs typeface="Arima Madurai Light" pitchFamily="2" charset="77"/>
              </a:rPr>
              <a:t>https://www.fontsquirrel.com/fonts/</a:t>
            </a:r>
            <a:r>
              <a:rPr lang="en-US" sz="2800" dirty="0" err="1">
                <a:latin typeface="Khula" panose="02000000000000000000" pitchFamily="2" charset="0"/>
                <a:cs typeface="Arima Madurai Light" pitchFamily="2" charset="77"/>
              </a:rPr>
              <a:t>khula</a:t>
            </a:r>
            <a:endParaRPr lang="en-US" sz="2800" dirty="0">
              <a:latin typeface="Khula" panose="02000000000000000000" pitchFamily="2" charset="0"/>
              <a:cs typeface="Arima Madurai Light" pitchFamily="2" charset="7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5325" y="549275"/>
            <a:ext cx="10801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cs typeface="Khula" panose="02000000000000000000" pitchFamily="2" charset="0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7510196" y="4869887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Khul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695325" y="3793871"/>
            <a:ext cx="10801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695326" y="2497613"/>
            <a:ext cx="10801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tx2"/>
                </a:solidFill>
                <a:latin typeface="Khula" panose="02000000000000000000" pitchFamily="2" charset="0"/>
                <a:ea typeface="Nunito Bold" charset="0"/>
                <a:cs typeface="Rubik Medium" panose="02000604000000020004" pitchFamily="2" charset="-79"/>
              </a:rPr>
              <a:t>1. 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58379" y="955761"/>
            <a:ext cx="147524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dirty="0">
                <a:solidFill>
                  <a:schemeClr val="tx2"/>
                </a:solidFill>
                <a:latin typeface="Khula" panose="02000000000000000000" pitchFamily="2" charset="0"/>
                <a:cs typeface="Khula" panose="02000000000000000000" pitchFamily="2" charset="0"/>
              </a:rPr>
              <a:t>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69626" y="2769330"/>
            <a:ext cx="109270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tx2"/>
                </a:solidFill>
                <a:latin typeface="Khula" panose="02000000000000000000" pitchFamily="2" charset="0"/>
                <a:ea typeface="Source Serif Pro" panose="02040603050405020204" pitchFamily="18" charset="0"/>
                <a:cs typeface="Khula" panose="02000000000000000000" pitchFamily="2" charset="0"/>
              </a:rPr>
              <a:t>“A person who never made a mistake never tried anything new.”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3079908" y="2884143"/>
            <a:ext cx="60308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6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3081597" y="1679465"/>
            <a:ext cx="60484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6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3079146" y="2280946"/>
            <a:ext cx="603109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6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695325" y="3805548"/>
            <a:ext cx="108013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695325" y="549275"/>
            <a:ext cx="1080135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ea typeface="Nunito Bold" charset="0"/>
                <a:cs typeface="Rubik Medium" panose="02000604000000020004" pitchFamily="2" charset="-79"/>
              </a:rPr>
              <a:t>Your slide title</a:t>
            </a:r>
          </a:p>
        </p:txBody>
      </p:sp>
      <p:sp>
        <p:nvSpPr>
          <p:cNvPr id="234" name="Freeform 99">
            <a:extLst>
              <a:ext uri="{FF2B5EF4-FFF2-40B4-BE49-F238E27FC236}">
                <a16:creationId xmlns:a16="http://schemas.microsoft.com/office/drawing/2014/main" id="{9180F042-20F6-1A47-986E-A6028FBBB28C}"/>
              </a:ext>
            </a:extLst>
          </p:cNvPr>
          <p:cNvSpPr>
            <a:spLocks/>
          </p:cNvSpPr>
          <p:nvPr/>
        </p:nvSpPr>
        <p:spPr bwMode="auto">
          <a:xfrm>
            <a:off x="2807443" y="1870064"/>
            <a:ext cx="172800" cy="173889"/>
          </a:xfrm>
          <a:prstGeom prst="teardrop">
            <a:avLst>
              <a:gd name="adj" fmla="val 114619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/>
          <a:lstStyle/>
          <a:p>
            <a:endParaRPr lang="es-ES_tradnl" dirty="0">
              <a:latin typeface="Khula" panose="02000000000000000000" pitchFamily="2" charset="0"/>
            </a:endParaRPr>
          </a:p>
        </p:txBody>
      </p:sp>
      <p:sp>
        <p:nvSpPr>
          <p:cNvPr id="10" name="Freeform 99">
            <a:extLst>
              <a:ext uri="{FF2B5EF4-FFF2-40B4-BE49-F238E27FC236}">
                <a16:creationId xmlns:a16="http://schemas.microsoft.com/office/drawing/2014/main" id="{438A9300-10E5-6343-908A-5B617BFA29DC}"/>
              </a:ext>
            </a:extLst>
          </p:cNvPr>
          <p:cNvSpPr>
            <a:spLocks/>
          </p:cNvSpPr>
          <p:nvPr/>
        </p:nvSpPr>
        <p:spPr bwMode="auto">
          <a:xfrm>
            <a:off x="2806045" y="2470699"/>
            <a:ext cx="172800" cy="173889"/>
          </a:xfrm>
          <a:prstGeom prst="teardrop">
            <a:avLst>
              <a:gd name="adj" fmla="val 114619"/>
            </a:avLst>
          </a:prstGeom>
          <a:solidFill>
            <a:schemeClr val="accent2"/>
          </a:solidFill>
          <a:ln>
            <a:noFill/>
          </a:ln>
        </p:spPr>
        <p:txBody>
          <a:bodyPr wrap="none" anchor="ctr"/>
          <a:lstStyle/>
          <a:p>
            <a:endParaRPr lang="es-ES_tradnl" dirty="0">
              <a:latin typeface="Khula" panose="02000000000000000000" pitchFamily="2" charset="0"/>
            </a:endParaRPr>
          </a:p>
        </p:txBody>
      </p:sp>
      <p:sp>
        <p:nvSpPr>
          <p:cNvPr id="11" name="Freeform 99">
            <a:extLst>
              <a:ext uri="{FF2B5EF4-FFF2-40B4-BE49-F238E27FC236}">
                <a16:creationId xmlns:a16="http://schemas.microsoft.com/office/drawing/2014/main" id="{AFECF4FC-E071-424F-9BAE-78BDDC8E0CA4}"/>
              </a:ext>
            </a:extLst>
          </p:cNvPr>
          <p:cNvSpPr>
            <a:spLocks/>
          </p:cNvSpPr>
          <p:nvPr/>
        </p:nvSpPr>
        <p:spPr bwMode="auto">
          <a:xfrm>
            <a:off x="2806045" y="3071335"/>
            <a:ext cx="172800" cy="173889"/>
          </a:xfrm>
          <a:prstGeom prst="teardrop">
            <a:avLst>
              <a:gd name="adj" fmla="val 114619"/>
            </a:avLst>
          </a:prstGeom>
          <a:solidFill>
            <a:schemeClr val="accent3"/>
          </a:solidFill>
          <a:ln>
            <a:noFill/>
          </a:ln>
        </p:spPr>
        <p:txBody>
          <a:bodyPr wrap="none" anchor="ctr"/>
          <a:lstStyle/>
          <a:p>
            <a:endParaRPr lang="es-ES_tradnl" dirty="0">
              <a:latin typeface="Khul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710317" y="2937455"/>
            <a:ext cx="10801350" cy="98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8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695325" y="1027202"/>
            <a:ext cx="10801350" cy="186204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11500" b="1" dirty="0">
                <a:solidFill>
                  <a:schemeClr val="tx2"/>
                </a:solidFill>
                <a:latin typeface="Khula" panose="02000000000000000000" pitchFamily="2" charset="0"/>
                <a:ea typeface="Nunito Bold" charset="0"/>
                <a:cs typeface="Rubik Medium" panose="02000604000000020004" pitchFamily="2" charset="-79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6575977" y="2435844"/>
            <a:ext cx="4440053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7039808" y="1860746"/>
            <a:ext cx="35274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accent2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695325" y="549275"/>
            <a:ext cx="10801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Khula" panose="02000000000000000000" pitchFamily="2" charset="0"/>
                <a:ea typeface="Nunito Bold" charset="0"/>
                <a:cs typeface="Rubik Medium" panose="02000604000000020004" pitchFamily="2" charset="-79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1182977" y="2435843"/>
            <a:ext cx="4440053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24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1651725" y="1860746"/>
            <a:ext cx="35039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solidFill>
                  <a:schemeClr val="accent2"/>
                </a:solidFill>
                <a:latin typeface="Khula Semibold" panose="02000000000000000000" pitchFamily="2" charset="0"/>
                <a:ea typeface="Nunito Bold" charset="0"/>
                <a:cs typeface="Khula Semibold" panose="02000000000000000000" pitchFamily="2" charset="0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8151740" y="2348927"/>
            <a:ext cx="28458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8869951" y="1771094"/>
            <a:ext cx="140294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accent2"/>
                </a:solidFill>
                <a:latin typeface="Khula Semibold" panose="02000000000000000000" pitchFamily="2" charset="0"/>
                <a:cs typeface="Khula Semibold" panose="02000000000000000000" pitchFamily="2" charset="0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695325" y="549275"/>
            <a:ext cx="108013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000">
                <a:solidFill>
                  <a:schemeClr val="tx2"/>
                </a:solidFill>
                <a:latin typeface="Rubik Medium" panose="02000604000000020004" pitchFamily="2" charset="-79"/>
                <a:ea typeface="Nunito Bold" charset="0"/>
                <a:cs typeface="Rubik Medium" panose="02000604000000020004" pitchFamily="2" charset="-79"/>
              </a:defRPr>
            </a:lvl1pPr>
          </a:lstStyle>
          <a:p>
            <a:r>
              <a:rPr lang="en-US" sz="4400" b="1" dirty="0">
                <a:latin typeface="Khula" panose="02000000000000000000" pitchFamily="2" charset="0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1268932" y="2348927"/>
            <a:ext cx="28458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1992309" y="1771094"/>
            <a:ext cx="14109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accent2"/>
                </a:solidFill>
                <a:latin typeface="Khula Semibold" panose="02000000000000000000" pitchFamily="2" charset="0"/>
                <a:cs typeface="Khula Semibold" panose="02000000000000000000" pitchFamily="2" charset="0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4681501" y="2348927"/>
            <a:ext cx="28458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5391692" y="1771094"/>
            <a:ext cx="141096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accent2"/>
                </a:solidFill>
                <a:latin typeface="Khula Semibold" panose="02000000000000000000" pitchFamily="2" charset="0"/>
                <a:cs typeface="Khula Semibold" panose="02000000000000000000" pitchFamily="2" charset="0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695326" y="1484409"/>
            <a:ext cx="51855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tx2"/>
                </a:solidFill>
                <a:latin typeface="Khula" panose="02000000000000000000" pitchFamily="2" charset="0"/>
                <a:cs typeface="Khula" panose="02000000000000000000" pitchFamily="2" charset="0"/>
              </a:rPr>
              <a:t>A Picture Is Worth A Thousand Words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282890" y="3984811"/>
            <a:ext cx="40113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2800" dirty="0">
                <a:latin typeface="Khula" panose="02000000000000000000" pitchFamily="2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also.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C5706E7-98AF-AE41-BF49-0E11E4E817D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Crystal - Light">
      <a:dk1>
        <a:srgbClr val="100C35"/>
      </a:dk1>
      <a:lt1>
        <a:srgbClr val="FFFFFF"/>
      </a:lt1>
      <a:dk2>
        <a:srgbClr val="150E4A"/>
      </a:dk2>
      <a:lt2>
        <a:srgbClr val="F6FAFF"/>
      </a:lt2>
      <a:accent1>
        <a:srgbClr val="221775"/>
      </a:accent1>
      <a:accent2>
        <a:srgbClr val="1417B8"/>
      </a:accent2>
      <a:accent3>
        <a:srgbClr val="0C3DEA"/>
      </a:accent3>
      <a:accent4>
        <a:srgbClr val="2878A8"/>
      </a:accent4>
      <a:accent5>
        <a:srgbClr val="194E8A"/>
      </a:accent5>
      <a:accent6>
        <a:srgbClr val="588BEB"/>
      </a:accent6>
      <a:hlink>
        <a:srgbClr val="221775"/>
      </a:hlink>
      <a:folHlink>
        <a:srgbClr val="8AACF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 White Optima</Template>
  <TotalTime>2253</TotalTime>
  <Words>610</Words>
  <Application>Microsoft Macintosh PowerPoint</Application>
  <PresentationFormat>Widescreen</PresentationFormat>
  <Paragraphs>126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Khula</vt:lpstr>
      <vt:lpstr>Khula Semibold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263</cp:revision>
  <dcterms:created xsi:type="dcterms:W3CDTF">2018-12-21T22:04:22Z</dcterms:created>
  <dcterms:modified xsi:type="dcterms:W3CDTF">2019-01-21T16:30:58Z</dcterms:modified>
</cp:coreProperties>
</file>