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5" r:id="rId9"/>
    <p:sldId id="262" r:id="rId10"/>
    <p:sldId id="264" r:id="rId11"/>
    <p:sldId id="267" r:id="rId12"/>
    <p:sldId id="269" r:id="rId13"/>
    <p:sldId id="266" r:id="rId14"/>
    <p:sldId id="270" r:id="rId15"/>
    <p:sldId id="271" r:id="rId16"/>
    <p:sldId id="277" r:id="rId17"/>
    <p:sldId id="278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4" autoAdjust="0"/>
    <p:restoredTop sz="94660"/>
  </p:normalViewPr>
  <p:slideViewPr>
    <p:cSldViewPr>
      <p:cViewPr varScale="1">
        <p:scale>
          <a:sx n="68" d="100"/>
          <a:sy n="68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EA501-DE03-4A74-9CC0-96D6DE4526B4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67180E-A7C5-42C7-A106-0BC4D9A774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629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7556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851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151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0442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760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2810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2810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9479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Задание выполняется в устной форме. Нужно решить примеры,</a:t>
            </a:r>
            <a:r>
              <a:rPr lang="ru-RU" baseline="0" dirty="0" smtClean="0"/>
              <a:t> Первое число в каждом примере – 20. На пример, </a:t>
            </a:r>
            <a:r>
              <a:rPr lang="en-US" baseline="0" dirty="0" smtClean="0"/>
              <a:t>twenty + five = twenty five.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697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67180E-A7C5-42C7-A106-0BC4D9A774D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353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19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35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104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12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22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073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640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425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915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490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453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28A5E-6184-47DB-B2F8-445CA2FA5ADE}" type="datetimeFigureOut">
              <a:rPr lang="ru-RU" smtClean="0"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048A4-0F9B-432E-8092-2BBC4A32BC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031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9.jpg"/><Relationship Id="rId7" Type="http://schemas.openxmlformats.org/officeDocument/2006/relationships/image" Target="../media/image14.gif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11" Type="http://schemas.microsoft.com/office/2007/relationships/hdphoto" Target="../media/hdphoto5.wdp"/><Relationship Id="rId5" Type="http://schemas.microsoft.com/office/2007/relationships/hdphoto" Target="../media/hdphoto4.wdp"/><Relationship Id="rId10" Type="http://schemas.openxmlformats.org/officeDocument/2006/relationships/image" Target="../media/image16.png"/><Relationship Id="rId4" Type="http://schemas.openxmlformats.org/officeDocument/2006/relationships/image" Target="../media/image12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9.jp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9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10" Type="http://schemas.microsoft.com/office/2007/relationships/hdphoto" Target="../media/hdphoto7.wdp"/><Relationship Id="rId4" Type="http://schemas.openxmlformats.org/officeDocument/2006/relationships/image" Target="../media/image12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9.jp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microsoft.com/office/2007/relationships/hdphoto" Target="../media/hdphoto8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9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11" Type="http://schemas.microsoft.com/office/2007/relationships/hdphoto" Target="../media/hdphoto10.wdp"/><Relationship Id="rId5" Type="http://schemas.microsoft.com/office/2007/relationships/hdphoto" Target="../media/hdphoto4.wdp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9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9.jp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9.jp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10" Type="http://schemas.microsoft.com/office/2007/relationships/hdphoto" Target="../media/hdphoto11.wdp"/><Relationship Id="rId4" Type="http://schemas.openxmlformats.org/officeDocument/2006/relationships/image" Target="../media/image12.png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9.jp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10" Type="http://schemas.microsoft.com/office/2007/relationships/hdphoto" Target="../media/hdphoto9.wdp"/><Relationship Id="rId4" Type="http://schemas.openxmlformats.org/officeDocument/2006/relationships/image" Target="../media/image12.png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jp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9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microsoft.com/office/2007/relationships/hdphoto" Target="../media/hdphoto9.wdp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9.jp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microsoft.com/office/2007/relationships/hdphoto" Target="../media/hdphoto4.wdp"/><Relationship Id="rId10" Type="http://schemas.microsoft.com/office/2007/relationships/hdphoto" Target="../media/hdphoto12.wdp"/><Relationship Id="rId4" Type="http://schemas.openxmlformats.org/officeDocument/2006/relationships/image" Target="../media/image12.png"/><Relationship Id="rId9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9.jp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7.wdp"/><Relationship Id="rId4" Type="http://schemas.openxmlformats.org/officeDocument/2006/relationships/image" Target="../media/image34.png"/><Relationship Id="rId9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9.jpg"/><Relationship Id="rId7" Type="http://schemas.openxmlformats.org/officeDocument/2006/relationships/image" Target="../media/image37.png"/><Relationship Id="rId12" Type="http://schemas.microsoft.com/office/2007/relationships/hdphoto" Target="../media/hdphoto15.wdp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39.png"/><Relationship Id="rId5" Type="http://schemas.microsoft.com/office/2007/relationships/hdphoto" Target="../media/hdphoto1.wdp"/><Relationship Id="rId10" Type="http://schemas.openxmlformats.org/officeDocument/2006/relationships/image" Target="../media/image38.png"/><Relationship Id="rId4" Type="http://schemas.openxmlformats.org/officeDocument/2006/relationships/image" Target="../media/image34.png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99792" y="3861048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Шашкова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Екатерина Викторовна</a:t>
            </a: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учитель английского языка</a:t>
            </a: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МБОУ СОШ № 10 г. Красноярска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1052736"/>
            <a:ext cx="66967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 уроку по учебному предмету </a:t>
            </a:r>
          </a:p>
          <a:p>
            <a:pPr algn="ctr"/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«Английский язык» в 3-ем классе</a:t>
            </a:r>
          </a:p>
          <a:p>
            <a:pPr algn="ctr"/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 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«Счет чисел от 10 до 100»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74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478" y="3068960"/>
            <a:ext cx="2295193" cy="251825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87824" y="692696"/>
            <a:ext cx="2592288" cy="519351"/>
          </a:xfrm>
          <a:prstGeom prst="wedgeEllipseCallou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915816" y="908720"/>
            <a:ext cx="3353856" cy="519351"/>
          </a:xfrm>
          <a:prstGeom prst="wedgeEllipseCallou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419872" y="1170812"/>
            <a:ext cx="3137832" cy="1940957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Hello! </a:t>
            </a:r>
          </a:p>
          <a:p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you help me! Please!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02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28914" y="1206793"/>
            <a:ext cx="4608512" cy="1328023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Please count my carrots!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183" l="9537" r="89646"/>
                    </a14:imgEffect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32" y="5157192"/>
            <a:ext cx="1524000" cy="1524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3224" y="5863325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1 - one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24" y="3432175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3476" y="4141139"/>
            <a:ext cx="1896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2 - two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72816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24" y="74712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509" y="-76792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-41307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-41307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7444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324" y="3226136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4523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224" y="529059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536" y="2455675"/>
            <a:ext cx="20622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3 - three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5078" y="685208"/>
            <a:ext cx="13002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four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6847" y="560461"/>
            <a:ext cx="1989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5 - five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33170" y="560462"/>
            <a:ext cx="20270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6 - six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88866" y="560460"/>
            <a:ext cx="1907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7 - seven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02934" y="2147789"/>
            <a:ext cx="1907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8 - eight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02934" y="3817973"/>
            <a:ext cx="1907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9 - nine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49698" y="5729434"/>
            <a:ext cx="199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10 - ten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509" y="529059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546" y="529059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00" b="99400" l="1000" r="96000">
                        <a14:foregroundMark x1="31000" y1="82600" x2="31000" y2="82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047750"/>
            <a:ext cx="3684239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29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888" y="2996952"/>
            <a:ext cx="3480796" cy="36531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60108" y="620688"/>
            <a:ext cx="5472608" cy="1827193"/>
          </a:xfrm>
          <a:prstGeom prst="cloudCallou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can’t count my carrots!!!!!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74" b="95775" l="9220" r="94326">
                        <a14:backgroundMark x1="39007" y1="90376" x2="39007" y2="90376"/>
                        <a14:backgroundMark x1="59220" y1="89906" x2="59220" y2="899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83495">
            <a:off x="3035277" y="4347641"/>
            <a:ext cx="1811657" cy="273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46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525658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1600" y="1772816"/>
            <a:ext cx="46805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11, 13, 14, 15, 16, 17,</a:t>
            </a:r>
          </a:p>
          <a:p>
            <a:pPr algn="ctr"/>
            <a:r>
              <a:rPr lang="en-US" sz="40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18, 19, 20, 21, 22, 23</a:t>
            </a:r>
          </a:p>
          <a:p>
            <a:pPr algn="ctr"/>
            <a:r>
              <a:rPr lang="en-US" sz="40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30, 40, 50, 60, 70, 80</a:t>
            </a:r>
          </a:p>
          <a:p>
            <a:pPr algn="ctr"/>
            <a:r>
              <a:rPr lang="en-US" sz="40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90, 100</a:t>
            </a:r>
            <a:endParaRPr lang="ru-RU" sz="4000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861048"/>
            <a:ext cx="2303314" cy="25372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110" y="1846396"/>
            <a:ext cx="2857500" cy="1905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326717"/>
            <a:ext cx="2376264" cy="23419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7432" y1="36667" x2="57432" y2="36667"/>
                        <a14:foregroundMark x1="55405" y1="40667" x2="55405" y2="40667"/>
                        <a14:foregroundMark x1="39189" y1="34667" x2="39189" y2="34667"/>
                        <a14:foregroundMark x1="44595" y1="32000" x2="44595" y2="32000"/>
                        <a14:foregroundMark x1="47297" y1="41333" x2="47297" y2="41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7" y="4178721"/>
            <a:ext cx="2456795" cy="2489995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775" y="4298404"/>
            <a:ext cx="3090863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6092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07" y="836712"/>
            <a:ext cx="525658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502">
                        <a14:foregroundMark x1="60199" y1="35065" x2="60199" y2="35065"/>
                        <a14:foregroundMark x1="58209" y1="27532" x2="58209" y2="27532"/>
                        <a14:foregroundMark x1="50249" y1="25195" x2="50249" y2="25195"/>
                        <a14:foregroundMark x1="53483" y1="24156" x2="53483" y2="24156"/>
                        <a14:foregroundMark x1="59701" y1="31169" x2="59701" y2="31169"/>
                        <a14:foregroundMark x1="58706" y1="41558" x2="58706" y2="41558"/>
                        <a14:foregroundMark x1="50995" y1="38182" x2="50995" y2="38182"/>
                        <a14:foregroundMark x1="48756" y1="35584" x2="48756" y2="35584"/>
                        <a14:foregroundMark x1="47264" y1="30649" x2="47264" y2="30649"/>
                        <a14:foregroundMark x1="47761" y1="27532" x2="47761" y2="27532"/>
                        <a14:foregroundMark x1="54478" y1="39481" x2="54478" y2="39481"/>
                        <a14:foregroundMark x1="52488" y1="27013" x2="52488" y2="27013"/>
                        <a14:foregroundMark x1="50995" y1="42597" x2="50995" y2="42597"/>
                        <a14:foregroundMark x1="48259" y1="39481" x2="48259" y2="39481"/>
                        <a14:foregroundMark x1="45771" y1="33506" x2="45771" y2="33506"/>
                        <a14:foregroundMark x1="61692" y1="40000" x2="61692" y2="40000"/>
                        <a14:foregroundMark x1="61194" y1="33506" x2="61194" y2="33506"/>
                        <a14:foregroundMark x1="72637" y1="24675" x2="72637" y2="24675"/>
                        <a14:foregroundMark x1="72139" y1="21039" x2="72139" y2="21039"/>
                        <a14:foregroundMark x1="75373" y1="19740" x2="75373" y2="19740"/>
                        <a14:foregroundMark x1="75871" y1="23117" x2="75871" y2="23117"/>
                        <a14:foregroundMark x1="67910" y1="25195" x2="67910" y2="25195"/>
                        <a14:foregroundMark x1="67413" y1="18701" x2="67413" y2="18701"/>
                        <a14:foregroundMark x1="62189" y1="19221" x2="62189" y2="19221"/>
                        <a14:foregroundMark x1="58209" y1="21558" x2="58209" y2="21558"/>
                        <a14:foregroundMark x1="58706" y1="17143" x2="58706" y2="17143"/>
                        <a14:foregroundMark x1="60199" y1="15584" x2="60199" y2="15584"/>
                        <a14:foregroundMark x1="62935" y1="12727" x2="62935" y2="12727"/>
                        <a14:foregroundMark x1="64925" y1="16623" x2="64925" y2="16623"/>
                        <a14:foregroundMark x1="14925" y1="11169" x2="14925" y2="11169"/>
                        <a14:foregroundMark x1="19154" y1="13766" x2="19154" y2="13766"/>
                        <a14:foregroundMark x1="14925" y1="18701" x2="14925" y2="18701"/>
                        <a14:foregroundMark x1="11443" y1="15584" x2="11443" y2="15584"/>
                        <a14:foregroundMark x1="22388" y1="18701" x2="22388" y2="18701"/>
                        <a14:foregroundMark x1="17164" y1="14286" x2="17164" y2="1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861048"/>
            <a:ext cx="2706613" cy="25921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7837" y="2322111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3, 4, 5, 6, 7, 8, 9 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92831" y="1078210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83" y="3070099"/>
            <a:ext cx="477306" cy="47571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123728" y="3561393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259632" y="1724541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13,14,..19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79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19" y="340078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88" y="1059342"/>
            <a:ext cx="535175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502">
                        <a14:foregroundMark x1="60199" y1="35065" x2="60199" y2="35065"/>
                        <a14:foregroundMark x1="58209" y1="27532" x2="58209" y2="27532"/>
                        <a14:foregroundMark x1="50249" y1="25195" x2="50249" y2="25195"/>
                        <a14:foregroundMark x1="53483" y1="24156" x2="53483" y2="24156"/>
                        <a14:foregroundMark x1="59701" y1="31169" x2="59701" y2="31169"/>
                        <a14:foregroundMark x1="58706" y1="41558" x2="58706" y2="41558"/>
                        <a14:foregroundMark x1="50995" y1="38182" x2="50995" y2="38182"/>
                        <a14:foregroundMark x1="48756" y1="35584" x2="48756" y2="35584"/>
                        <a14:foregroundMark x1="47264" y1="30649" x2="47264" y2="30649"/>
                        <a14:foregroundMark x1="47761" y1="27532" x2="47761" y2="27532"/>
                        <a14:foregroundMark x1="54478" y1="39481" x2="54478" y2="39481"/>
                        <a14:foregroundMark x1="52488" y1="27013" x2="52488" y2="27013"/>
                        <a14:foregroundMark x1="50995" y1="42597" x2="50995" y2="42597"/>
                        <a14:foregroundMark x1="48259" y1="39481" x2="48259" y2="39481"/>
                        <a14:foregroundMark x1="45771" y1="33506" x2="45771" y2="33506"/>
                        <a14:foregroundMark x1="61692" y1="40000" x2="61692" y2="40000"/>
                        <a14:foregroundMark x1="61194" y1="33506" x2="61194" y2="33506"/>
                        <a14:foregroundMark x1="72637" y1="24675" x2="72637" y2="24675"/>
                        <a14:foregroundMark x1="72139" y1="21039" x2="72139" y2="21039"/>
                        <a14:foregroundMark x1="75373" y1="19740" x2="75373" y2="19740"/>
                        <a14:foregroundMark x1="75871" y1="23117" x2="75871" y2="23117"/>
                        <a14:foregroundMark x1="67910" y1="25195" x2="67910" y2="25195"/>
                        <a14:foregroundMark x1="67413" y1="18701" x2="67413" y2="18701"/>
                        <a14:foregroundMark x1="62189" y1="19221" x2="62189" y2="19221"/>
                        <a14:foregroundMark x1="58209" y1="21558" x2="58209" y2="21558"/>
                        <a14:foregroundMark x1="58706" y1="17143" x2="58706" y2="17143"/>
                        <a14:foregroundMark x1="60199" y1="15584" x2="60199" y2="15584"/>
                        <a14:foregroundMark x1="62935" y1="12727" x2="62935" y2="12727"/>
                        <a14:foregroundMark x1="64925" y1="16623" x2="64925" y2="166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861048"/>
            <a:ext cx="2706613" cy="259215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4015" y="1438211"/>
            <a:ext cx="2792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+ teen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3844" y="2302913"/>
            <a:ext cx="2612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+ teen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53844" y="3204387"/>
            <a:ext cx="279288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nine + teen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64295" y="2314887"/>
            <a:ext cx="9274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06678" y="3203300"/>
            <a:ext cx="1741385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nine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endParaRPr lang="en-US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60123" y="3220820"/>
            <a:ext cx="790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22930" y="2314887"/>
            <a:ext cx="1702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30231" y="1438211"/>
            <a:ext cx="1965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22804" y="1438211"/>
            <a:ext cx="1035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688" l="0" r="100000">
                        <a14:foregroundMark x1="46396" y1="57500" x2="46396" y2="57500"/>
                        <a14:foregroundMark x1="47748" y1="52188" x2="47748" y2="52188"/>
                        <a14:foregroundMark x1="53604" y1="49375" x2="53604" y2="49375"/>
                        <a14:foregroundMark x1="31081" y1="53125" x2="31081" y2="53125"/>
                        <a14:foregroundMark x1="36937" y1="50000" x2="36937" y2="50000"/>
                        <a14:foregroundMark x1="43243" y1="70625" x2="43243" y2="70625"/>
                        <a14:foregroundMark x1="54054" y1="55937" x2="54054" y2="55937"/>
                        <a14:foregroundMark x1="54505" y1="53438" x2="54505" y2="53438"/>
                        <a14:foregroundMark x1="50000" y1="49063" x2="50000" y2="49063"/>
                        <a14:foregroundMark x1="43243" y1="54063" x2="43243" y2="54063"/>
                        <a14:foregroundMark x1="45495" y1="50313" x2="45495" y2="50313"/>
                        <a14:foregroundMark x1="31982" y1="57813" x2="31982" y2="57813"/>
                        <a14:foregroundMark x1="30631" y1="48438" x2="30631" y2="48438"/>
                        <a14:foregroundMark x1="27477" y1="56250" x2="27477" y2="56250"/>
                        <a14:backgroundMark x1="81982" y1="38438" x2="81982" y2="38438"/>
                        <a14:backgroundMark x1="94144" y1="70313" x2="94144" y2="70313"/>
                        <a14:backgroundMark x1="96396" y1="60938" x2="96396" y2="60938"/>
                        <a14:backgroundMark x1="86486" y1="78125" x2="86486" y2="78125"/>
                        <a14:backgroundMark x1="29279" y1="37500" x2="29279" y2="37500"/>
                        <a14:backgroundMark x1="57207" y1="34688" x2="57207" y2="34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220820"/>
            <a:ext cx="21145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79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5" grpId="0" animBg="1"/>
      <p:bldP spid="16" grpId="0" animBg="1"/>
      <p:bldP spid="17" grpId="0"/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19" y="312792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99" y="980728"/>
            <a:ext cx="525658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688" y="3776123"/>
            <a:ext cx="2052461" cy="268120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699792" y="119675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106" y="1090721"/>
            <a:ext cx="858391" cy="85839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94801" y="1843083"/>
            <a:ext cx="2850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ree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7491" y="265657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4800" y="3452957"/>
            <a:ext cx="2855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eigh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18632" y="1843082"/>
            <a:ext cx="1974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38350" y="2656578"/>
            <a:ext cx="17402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teen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688129" y="3452956"/>
            <a:ext cx="1840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eigh</a:t>
            </a:r>
            <a:r>
              <a:rPr lang="en-US" sz="3600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een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11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8" grpId="0"/>
      <p:bldP spid="19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15" y="912454"/>
            <a:ext cx="525658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39752" y="1247263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9333" l="9709" r="89320">
                        <a14:foregroundMark x1="45631" y1="86667" x2="45631" y2="86667"/>
                        <a14:foregroundMark x1="49515" y1="80000" x2="49515" y2="80000"/>
                        <a14:foregroundMark x1="57282" y1="86667" x2="57282" y2="86667"/>
                        <a14:foregroundMark x1="43689" y1="78667" x2="43689" y2="7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44" y="802066"/>
            <a:ext cx="737765" cy="107441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87624" y="2276872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11 - 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3728" y="2276870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eleven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58037" y="3212975"/>
            <a:ext cx="1114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12 - 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23728" y="3212974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twelve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8" y="3717032"/>
            <a:ext cx="1672807" cy="237626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969" b="93750" l="3541" r="94098">
                        <a14:foregroundMark x1="47555" y1="47656" x2="47555" y2="47656"/>
                        <a14:foregroundMark x1="53288" y1="45156" x2="53288" y2="45156"/>
                        <a14:foregroundMark x1="53626" y1="41563" x2="53626" y2="41563"/>
                        <a14:foregroundMark x1="52782" y1="37344" x2="52782" y2="37344"/>
                        <a14:foregroundMark x1="50422" y1="39063" x2="50422" y2="39063"/>
                        <a14:foregroundMark x1="39123" y1="41250" x2="39123" y2="41250"/>
                        <a14:foregroundMark x1="33558" y1="40313" x2="33558" y2="40313"/>
                        <a14:foregroundMark x1="35919" y1="35938" x2="35919" y2="35938"/>
                        <a14:foregroundMark x1="35413" y1="45156" x2="35413" y2="45156"/>
                        <a14:foregroundMark x1="35413" y1="39375" x2="35413" y2="39375"/>
                        <a14:foregroundMark x1="38786" y1="38594" x2="38786" y2="38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909" y="3354022"/>
            <a:ext cx="2620658" cy="282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5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19" y="219843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3322"/>
            <a:ext cx="54006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51720" y="983730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Please read!!!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05064"/>
            <a:ext cx="1944216" cy="21331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15189" y="2324027"/>
            <a:ext cx="3856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11 - eleven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15039" y="2461793"/>
            <a:ext cx="3856993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12 - twelve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15189" y="2505843"/>
            <a:ext cx="3856993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13 - thirteen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19322" y="2505842"/>
            <a:ext cx="3856993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14 - fourteen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33061" y="2504470"/>
            <a:ext cx="385699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15 - fifteen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79837" y="2461792"/>
            <a:ext cx="385699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16 - sixteen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9539" y="2454225"/>
            <a:ext cx="385699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17 - seventeen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19322" y="2505843"/>
            <a:ext cx="385699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18 - eighteen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38268" y="2505843"/>
            <a:ext cx="3856993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19 - nineteen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85821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26" y="215891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21" y="858103"/>
            <a:ext cx="525658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16431" y="2501891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3, 4, 5, 6, 7, 8, 9 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63416" y="105007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254" y="3356945"/>
            <a:ext cx="477306" cy="47571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363416" y="3861047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415239"/>
            <a:ext cx="2805169" cy="30888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26112" y="1844824"/>
            <a:ext cx="3637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30, 40, ……90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59622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02" y="843430"/>
            <a:ext cx="5472608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775198"/>
            <a:ext cx="2805169" cy="30888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9265" y="1556792"/>
            <a:ext cx="2301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+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3809" y="1549892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1549892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200" y="2474639"/>
            <a:ext cx="2479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seven +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19946" y="2474640"/>
            <a:ext cx="1704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seven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25606" y="2474640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9265" y="3321040"/>
            <a:ext cx="2301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 +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 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85844" y="3321041"/>
            <a:ext cx="1912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nine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77093" y="3352021"/>
            <a:ext cx="689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5" y="4194873"/>
            <a:ext cx="2841625" cy="224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15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1" grpId="0"/>
      <p:bldP spid="8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19" y="219843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99125"/>
            <a:ext cx="54006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55776" y="105273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73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161" y="849398"/>
            <a:ext cx="858391" cy="85839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27584" y="1506018"/>
            <a:ext cx="2412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ree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96087" y="1506017"/>
            <a:ext cx="13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93907" y="1525561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7584" y="2122586"/>
            <a:ext cx="2268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 + </a:t>
            </a:r>
            <a:r>
              <a:rPr lang="en-US" sz="36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95836" y="2124771"/>
            <a:ext cx="1214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26135" y="2182782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6161" y="2829113"/>
            <a:ext cx="2269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95836" y="2800109"/>
            <a:ext cx="1188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99805" y="2829008"/>
            <a:ext cx="1140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7584" y="3475444"/>
            <a:ext cx="2412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eigh</a:t>
            </a:r>
            <a:r>
              <a:rPr lang="en-US" sz="3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6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95836" y="3431939"/>
            <a:ext cx="1398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eigh</a:t>
            </a:r>
            <a:r>
              <a:rPr lang="en-US" sz="3600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6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14020" y="3431938"/>
            <a:ext cx="1111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" name="Рисунок 204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800" b="98000" l="1600" r="95400">
                        <a14:foregroundMark x1="51000" y1="46600" x2="51000" y2="46600"/>
                        <a14:foregroundMark x1="56400" y1="43000" x2="56400" y2="43000"/>
                        <a14:foregroundMark x1="55000" y1="41200" x2="55000" y2="41200"/>
                        <a14:foregroundMark x1="52000" y1="39400" x2="52000" y2="39400"/>
                        <a14:foregroundMark x1="50000" y1="45200" x2="50000" y2="45200"/>
                        <a14:foregroundMark x1="58200" y1="45200" x2="58200" y2="45200"/>
                        <a14:foregroundMark x1="56400" y1="52600" x2="56400" y2="52600"/>
                        <a14:foregroundMark x1="67400" y1="49400" x2="67400" y2="49400"/>
                        <a14:foregroundMark x1="65000" y1="44400" x2="65000" y2="44400"/>
                        <a14:foregroundMark x1="65000" y1="43400" x2="65000" y2="43400"/>
                        <a14:foregroundMark x1="67800" y1="46200" x2="67800" y2="46200"/>
                        <a14:foregroundMark x1="69200" y1="52600" x2="69200" y2="52600"/>
                        <a14:foregroundMark x1="54200" y1="49800" x2="54200" y2="49800"/>
                        <a14:foregroundMark x1="62800" y1="53000" x2="62800" y2="53000"/>
                        <a14:foregroundMark x1="61400" y1="49800" x2="61400" y2="49800"/>
                        <a14:foregroundMark x1="61800" y1="45800" x2="61800" y2="45800"/>
                        <a14:foregroundMark x1="66400" y1="56200" x2="66400" y2="56200"/>
                        <a14:foregroundMark x1="65600" y1="51200" x2="65600" y2="51200"/>
                        <a14:foregroundMark x1="70600" y1="49400" x2="70600" y2="49400"/>
                        <a14:foregroundMark x1="64200" y1="46600" x2="64200" y2="46600"/>
                        <a14:foregroundMark x1="52000" y1="49000" x2="52000" y2="49000"/>
                        <a14:foregroundMark x1="50600" y1="51200" x2="50600" y2="51200"/>
                        <a14:foregroundMark x1="51000" y1="55200" x2="51000" y2="55200"/>
                        <a14:foregroundMark x1="56800" y1="49400" x2="56800" y2="49400"/>
                        <a14:foregroundMark x1="52800" y1="41600" x2="52800" y2="41600"/>
                        <a14:foregroundMark x1="52800" y1="46200" x2="52800" y2="46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552" y="3476846"/>
            <a:ext cx="3101330" cy="310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0266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19" y="219843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46" y="908720"/>
            <a:ext cx="54006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70735" y="1311004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6878" y="2247172"/>
            <a:ext cx="2412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+ </a:t>
            </a:r>
            <a:r>
              <a:rPr lang="en-US" sz="36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15817" y="2227063"/>
            <a:ext cx="16286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twenty</a:t>
            </a:r>
            <a:endParaRPr lang="ru-RU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73794" y="2265607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7584" y="3475444"/>
            <a:ext cx="3646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– one hundred</a:t>
            </a:r>
            <a:endParaRPr lang="ru-RU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" name="Рисунок 204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00" b="98000" l="1600" r="95400">
                        <a14:foregroundMark x1="51000" y1="46600" x2="51000" y2="46600"/>
                        <a14:foregroundMark x1="56400" y1="43000" x2="56400" y2="43000"/>
                        <a14:foregroundMark x1="55000" y1="41200" x2="55000" y2="41200"/>
                        <a14:foregroundMark x1="52000" y1="39400" x2="52000" y2="39400"/>
                        <a14:foregroundMark x1="50000" y1="45200" x2="50000" y2="45200"/>
                        <a14:foregroundMark x1="58200" y1="45200" x2="58200" y2="45200"/>
                        <a14:foregroundMark x1="56400" y1="52600" x2="56400" y2="52600"/>
                        <a14:foregroundMark x1="67400" y1="49400" x2="67400" y2="49400"/>
                        <a14:foregroundMark x1="65000" y1="44400" x2="65000" y2="44400"/>
                        <a14:foregroundMark x1="65000" y1="43400" x2="65000" y2="43400"/>
                        <a14:foregroundMark x1="67800" y1="46200" x2="67800" y2="46200"/>
                        <a14:foregroundMark x1="69200" y1="52600" x2="69200" y2="52600"/>
                        <a14:foregroundMark x1="54200" y1="49800" x2="54200" y2="49800"/>
                        <a14:foregroundMark x1="62800" y1="53000" x2="62800" y2="53000"/>
                        <a14:foregroundMark x1="61400" y1="49800" x2="61400" y2="49800"/>
                        <a14:foregroundMark x1="61800" y1="45800" x2="61800" y2="45800"/>
                        <a14:foregroundMark x1="66400" y1="56200" x2="66400" y2="56200"/>
                        <a14:foregroundMark x1="65600" y1="51200" x2="65600" y2="51200"/>
                        <a14:foregroundMark x1="70600" y1="49400" x2="70600" y2="49400"/>
                        <a14:foregroundMark x1="64200" y1="46600" x2="64200" y2="46600"/>
                        <a14:foregroundMark x1="52000" y1="49000" x2="52000" y2="49000"/>
                        <a14:foregroundMark x1="50600" y1="51200" x2="50600" y2="51200"/>
                        <a14:foregroundMark x1="51000" y1="55200" x2="51000" y2="55200"/>
                        <a14:foregroundMark x1="56800" y1="49400" x2="56800" y2="49400"/>
                        <a14:foregroundMark x1="52800" y1="41600" x2="52800" y2="41600"/>
                        <a14:foregroundMark x1="52800" y1="46200" x2="52800" y2="46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552" y="3476846"/>
            <a:ext cx="3101330" cy="31013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4667" l="9709" r="99029">
                        <a14:foregroundMark x1="47573" y1="85333" x2="47573" y2="85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112" y="503158"/>
            <a:ext cx="9810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5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20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63" y="201053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54006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765" y="926196"/>
            <a:ext cx="35607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3" y="3933056"/>
            <a:ext cx="2285651" cy="25077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1655" y="2715760"/>
            <a:ext cx="295232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20 - twenty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2715759"/>
            <a:ext cx="295232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30 - thirty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80743" y="2715758"/>
            <a:ext cx="294324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40 - forty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87832" y="2744924"/>
            <a:ext cx="293916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50 - fifty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34318" y="2715760"/>
            <a:ext cx="293916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60 - sixty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29063" y="2715760"/>
            <a:ext cx="293508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70 - seventy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5765" y="2782511"/>
            <a:ext cx="293916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80 - eighty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1588" y="2804749"/>
            <a:ext cx="293916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90 - ninety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4269" y="2744924"/>
            <a:ext cx="45365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hundred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78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63" y="201053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852871"/>
            <a:ext cx="54006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3" y="3933056"/>
            <a:ext cx="2285651" cy="25077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5736" y="1059781"/>
            <a:ext cx="3168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results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71600" y="2042744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13 – 19 + teen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92128" y="2924944"/>
            <a:ext cx="4387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30 – 90 + 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667" b="98000" l="0" r="97087">
                        <a14:foregroundMark x1="49515" y1="84000" x2="49515" y2="8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089" y="345406"/>
            <a:ext cx="9810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6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750" l="0" r="100000">
                        <a14:foregroundMark x1="90625" y1="91667" x2="90625" y2="91667"/>
                        <a14:foregroundMark x1="92031" y1="58542" x2="92031" y2="58542"/>
                        <a14:foregroundMark x1="92031" y1="25625" x2="92031" y2="25625"/>
                        <a14:foregroundMark x1="60938" y1="13333" x2="60938" y2="13333"/>
                        <a14:foregroundMark x1="45469" y1="5417" x2="45469" y2="5417"/>
                        <a14:foregroundMark x1="53906" y1="5625" x2="53906" y2="5625"/>
                        <a14:foregroundMark x1="49531" y1="3542" x2="49531" y2="3542"/>
                        <a14:foregroundMark x1="76094" y1="13958" x2="76094" y2="13958"/>
                        <a14:foregroundMark x1="86250" y1="16875" x2="86250" y2="16875"/>
                        <a14:foregroundMark x1="20313" y1="13333" x2="20313" y2="13333"/>
                        <a14:foregroundMark x1="17344" y1="22292" x2="17344" y2="22292"/>
                        <a14:foregroundMark x1="21719" y1="18125" x2="21719" y2="18125"/>
                        <a14:foregroundMark x1="32500" y1="23542" x2="32500" y2="23542"/>
                        <a14:foregroundMark x1="12656" y1="39583" x2="12656" y2="39583"/>
                        <a14:foregroundMark x1="13125" y1="78125" x2="13125" y2="78125"/>
                        <a14:foregroundMark x1="43594" y1="95833" x2="43594" y2="95833"/>
                        <a14:foregroundMark x1="47500" y1="85417" x2="47500" y2="85417"/>
                        <a14:foregroundMark x1="73281" y1="75833" x2="73281" y2="75833"/>
                        <a14:foregroundMark x1="83281" y1="51042" x2="83281" y2="51042"/>
                        <a14:foregroundMark x1="79844" y1="27292" x2="79844" y2="27292"/>
                        <a14:foregroundMark x1="45469" y1="23333" x2="45469" y2="23333"/>
                        <a14:backgroundMark x1="10625" y1="2292" x2="10625" y2="2292"/>
                        <a14:backgroundMark x1="97813" y1="28542" x2="97813" y2="28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63" y="201053"/>
            <a:ext cx="6096000" cy="4572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852871"/>
            <a:ext cx="540060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95736" y="1059781"/>
            <a:ext cx="3168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71600" y="1774156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eleven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53872" y="2365909"/>
            <a:ext cx="4387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twelve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667" b="98000" l="0" r="97087">
                        <a14:foregroundMark x1="49515" y1="84000" x2="49515" y2="8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089" y="345406"/>
            <a:ext cx="981075" cy="14287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53" b="98947" l="0" r="100000">
                        <a14:foregroundMark x1="27167" y1="51579" x2="27167" y2="51579"/>
                        <a14:foregroundMark x1="47667" y1="34105" x2="47667" y2="34105"/>
                        <a14:foregroundMark x1="39667" y1="31158" x2="39667" y2="31158"/>
                        <a14:foregroundMark x1="37000" y1="39789" x2="37000" y2="39789"/>
                        <a14:foregroundMark x1="36000" y1="34105" x2="36000" y2="34105"/>
                        <a14:foregroundMark x1="47667" y1="39789" x2="47667" y2="39789"/>
                        <a14:foregroundMark x1="45667" y1="31158" x2="45667" y2="31158"/>
                        <a14:foregroundMark x1="40167" y1="32211" x2="40167" y2="32211"/>
                        <a14:foregroundMark x1="43500" y1="42316" x2="43500" y2="42316"/>
                        <a14:foregroundMark x1="44833" y1="36421" x2="44833" y2="36421"/>
                        <a14:foregroundMark x1="33667" y1="39368" x2="33667" y2="39368"/>
                        <a14:foregroundMark x1="39333" y1="42737" x2="39333" y2="42737"/>
                        <a14:foregroundMark x1="39667" y1="35789" x2="39667" y2="35789"/>
                        <a14:foregroundMark x1="43833" y1="29263" x2="43833" y2="29263"/>
                        <a14:foregroundMark x1="49500" y1="38105" x2="49500" y2="38105"/>
                        <a14:foregroundMark x1="37833" y1="22947" x2="37833" y2="22947"/>
                        <a14:foregroundMark x1="49833" y1="31158" x2="49833" y2="31158"/>
                        <a14:foregroundMark x1="31333" y1="26526" x2="31333" y2="26526"/>
                        <a14:foregroundMark x1="36500" y1="25895" x2="36500" y2="25895"/>
                        <a14:foregroundMark x1="25833" y1="29895" x2="25833" y2="29895"/>
                        <a14:foregroundMark x1="33667" y1="28211" x2="33667" y2="28211"/>
                        <a14:foregroundMark x1="39667" y1="26526" x2="39667" y2="26526"/>
                        <a14:foregroundMark x1="28667" y1="29895" x2="28667" y2="29895"/>
                        <a14:foregroundMark x1="32833" y1="41053" x2="32833" y2="41053"/>
                        <a14:foregroundMark x1="37333" y1="29263" x2="37333" y2="292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70821"/>
            <a:ext cx="3037216" cy="24044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75620" y="2931135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twenty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69156" y="3580142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hundred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41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62" b="100000" l="9537" r="896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5239747"/>
            <a:ext cx="1524000" cy="1524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266855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4532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24532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280745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250160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4532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239747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21477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21477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239747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22849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33600" y="836712"/>
            <a:ext cx="4332312" cy="1687890"/>
          </a:xfrm>
          <a:prstGeom prst="wedgeEllipseCallou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Please count my carrots!</a:t>
            </a:r>
            <a:endParaRPr lang="ru-RU" sz="36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32075" y1="52424" x2="32075" y2="52424"/>
                        <a14:foregroundMark x1="46541" y1="54848" x2="46541" y2="54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168" y="5733256"/>
            <a:ext cx="1257152" cy="8697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38308" y="5245329"/>
            <a:ext cx="1448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9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13" b="99375" l="901" r="98649">
                        <a14:foregroundMark x1="50000" y1="49063" x2="50000" y2="49063"/>
                        <a14:foregroundMark x1="54054" y1="54688" x2="54054" y2="54688"/>
                        <a14:foregroundMark x1="48198" y1="58750" x2="48198" y2="58750"/>
                        <a14:foregroundMark x1="45946" y1="54688" x2="45946" y2="54688"/>
                        <a14:foregroundMark x1="43243" y1="52500" x2="43243" y2="52500"/>
                        <a14:foregroundMark x1="54054" y1="50625" x2="54054" y2="50625"/>
                        <a14:foregroundMark x1="51351" y1="60625" x2="51351" y2="60625"/>
                        <a14:foregroundMark x1="37838" y1="56563" x2="37838" y2="56563"/>
                        <a14:foregroundMark x1="44144" y1="57500" x2="44144" y2="57500"/>
                        <a14:foregroundMark x1="54505" y1="59375" x2="54505" y2="59375"/>
                        <a14:foregroundMark x1="48649" y1="51563" x2="48649" y2="51563"/>
                        <a14:foregroundMark x1="55856" y1="54688" x2="55856" y2="54688"/>
                        <a14:foregroundMark x1="30631" y1="50938" x2="30631" y2="50938"/>
                        <a14:foregroundMark x1="38739" y1="51875" x2="38739" y2="51875"/>
                        <a14:foregroundMark x1="34234" y1="49063" x2="34234" y2="49063"/>
                        <a14:foregroundMark x1="29279" y1="54375" x2="29279" y2="54375"/>
                        <a14:foregroundMark x1="33333" y1="57813" x2="33333" y2="57813"/>
                        <a14:foregroundMark x1="34234" y1="55313" x2="34234" y2="55313"/>
                        <a14:foregroundMark x1="35586" y1="50000" x2="35586" y2="50000"/>
                        <a14:foregroundMark x1="22072" y1="57188" x2="22072" y2="57188"/>
                        <a14:foregroundMark x1="27477" y1="58750" x2="27477" y2="58750"/>
                        <a14:foregroundMark x1="44144" y1="69375" x2="44144" y2="69375"/>
                        <a14:foregroundMark x1="50450" y1="55000" x2="50450" y2="55000"/>
                        <a14:foregroundMark x1="33784" y1="54063" x2="33784" y2="54063"/>
                        <a14:backgroundMark x1="84685" y1="42188" x2="84685" y2="42188"/>
                        <a14:backgroundMark x1="30180" y1="37188" x2="30180" y2="37188"/>
                        <a14:backgroundMark x1="56757" y1="35000" x2="56757" y2="3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518" y="2420888"/>
            <a:ext cx="21145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60522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62" b="100000" l="9537" r="896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5239747"/>
            <a:ext cx="1524000" cy="1524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5266855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4532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24532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280745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250160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4532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5239747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21477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21477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239747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228499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67" b="986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291" y="2213831"/>
            <a:ext cx="2163156" cy="214883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21477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214431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21477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456" y="3973404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28" y="3973404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73404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645" y="4179103"/>
            <a:ext cx="1074639" cy="1071057"/>
          </a:xfrm>
          <a:prstGeom prst="rect">
            <a:avLst/>
          </a:prstGeom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099" y="3756745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723" y="3790254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43606" y1="59394" x2="43606" y2="593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389" y="4362661"/>
            <a:ext cx="1152128" cy="7970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56245" y="3993852"/>
            <a:ext cx="13627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9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9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12286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052736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What’s the number?</a:t>
            </a:r>
            <a:endParaRPr lang="ru-RU" sz="4800" b="1" i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2060848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2" y="3501008"/>
            <a:ext cx="104411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  <a:endParaRPr lang="ru-RU" sz="45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7924" y="4935524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46146" y="2060847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94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56902" y="2075779"/>
            <a:ext cx="1933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3454841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88224" y="4725144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0292" y="4545568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</a:t>
            </a:r>
            <a:endParaRPr lang="ru-RU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7501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334012"/>
              </p:ext>
            </p:extLst>
          </p:nvPr>
        </p:nvGraphicFramePr>
        <p:xfrm>
          <a:off x="971600" y="548679"/>
          <a:ext cx="6984776" cy="5544620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339851"/>
                <a:gridCol w="1339851"/>
                <a:gridCol w="1339177"/>
                <a:gridCol w="1554497"/>
                <a:gridCol w="1411400"/>
              </a:tblGrid>
              <a:tr h="1108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+ 5=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- 2=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+ 6=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: 2=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+ 3=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</a:tr>
              <a:tr h="1108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- 1=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: 5=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х 3=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+ 12=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+ 26=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</a:tr>
              <a:tr h="1108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- 10=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+ 11=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1" dirty="0">
                          <a:effectLst/>
                        </a:rPr>
                        <a:t> </a:t>
                      </a:r>
                      <a:endParaRPr lang="ru-RU" sz="8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1" dirty="0">
                          <a:solidFill>
                            <a:srgbClr val="00B050"/>
                          </a:solidFill>
                          <a:effectLst/>
                        </a:rPr>
                        <a:t>20</a:t>
                      </a:r>
                      <a:endParaRPr lang="ru-RU" sz="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- 8=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: 4=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</a:tr>
              <a:tr h="1108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+ 16=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- 12=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х 2=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+ 47=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- 14=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</a:tr>
              <a:tr h="1108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 </a:t>
                      </a:r>
                      <a:endParaRPr lang="ru-RU" sz="800" b="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b="0" dirty="0">
                          <a:effectLst/>
                        </a:rPr>
                        <a:t>- 7=</a:t>
                      </a:r>
                      <a:endParaRPr lang="ru-RU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+ 12=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х 6=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 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>
                          <a:effectLst/>
                        </a:rPr>
                        <a:t>+ 20=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600" dirty="0">
                          <a:effectLst/>
                        </a:rPr>
                        <a:t>- 9=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162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91880" y="476672"/>
            <a:ext cx="4968552" cy="1123712"/>
          </a:xfrm>
          <a:prstGeom prst="wedgeRoundRectCallou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you!!!</a:t>
            </a:r>
            <a:endParaRPr lang="ru-RU" sz="6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15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423</Words>
  <Application>Microsoft Office PowerPoint</Application>
  <PresentationFormat>Экран (4:3)</PresentationFormat>
  <Paragraphs>193</Paragraphs>
  <Slides>22</Slides>
  <Notes>22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Your User Name</dc:creator>
  <cp:lastModifiedBy>Your User Name</cp:lastModifiedBy>
  <cp:revision>68</cp:revision>
  <dcterms:created xsi:type="dcterms:W3CDTF">2015-03-22T00:42:40Z</dcterms:created>
  <dcterms:modified xsi:type="dcterms:W3CDTF">2015-03-23T07:20:40Z</dcterms:modified>
</cp:coreProperties>
</file>