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6" r:id="rId17"/>
    <p:sldId id="543" r:id="rId18"/>
    <p:sldId id="544" r:id="rId19"/>
    <p:sldId id="5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2" autoAdjust="0"/>
  </p:normalViewPr>
  <p:slideViewPr>
    <p:cSldViewPr snapToGrid="0" showGuides="1">
      <p:cViewPr varScale="1">
        <p:scale>
          <a:sx n="83" d="100"/>
          <a:sy n="83" d="100"/>
        </p:scale>
        <p:origin x="240" y="77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549D-7912-47CE-BB9D-C81C46F21077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EF39B-AF2A-4EFA-AE7E-EC1FF3735F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70A3-6847-4770-BAE0-862438C62089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09BC-39F4-43B1-850C-D5EB0E64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3" b="1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Oval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Oval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Oval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6" name="Oval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5" name="Oval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>
              <a:lnSpc>
                <a:spcPct val="14500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61">
            <a:extLst>
              <a:ext uri="{FF2B5EF4-FFF2-40B4-BE49-F238E27FC236}">
                <a16:creationId xmlns:a16="http://schemas.microsoft.com/office/drawing/2014/main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spc="6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en-US" sz="2400" b="1" kern="1200" spc="600" baseline="30000" dirty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en-US" sz="2400" b="1" kern="1200" spc="6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en-US" sz="2400" b="1" i="0" spc="60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Номер слайда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/>
              <a:pPr/>
              <a:t>‹#›</a:t>
            </a:fld>
            <a:endParaRPr lang="en-US" sz="1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77" r:id="rId3"/>
    <p:sldLayoutId id="2147483673" r:id="rId4"/>
    <p:sldLayoutId id="2147483674" r:id="rId5"/>
    <p:sldLayoutId id="2147483680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/>
              <a:t>Thema</a:t>
            </a:r>
            <a:r>
              <a:rPr lang="en-US" sz="9600" dirty="0"/>
              <a:t> 9 les 5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Abrosius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0C51D8-153B-4231-8347-760A6AFCE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Lees de tekst in je taalboek op bladzijde 58 tot 60</a:t>
            </a:r>
          </a:p>
          <a:p>
            <a:r>
              <a:rPr lang="nl-BE" dirty="0"/>
              <a:t>Vul de vergelijkingen aan bij oefening 7. Je vindt ze in de teskt. Denk ook eens na bij oefening 8.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92516-6FE9-4A05-AE6A-03470FFF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Oefening 7,8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F45EC-DB21-48B1-B8D1-BF2D69FAE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89" y="2730068"/>
            <a:ext cx="9118604" cy="344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7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70B60E-16AB-4500-B8EA-CAC92FE1B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EFBFF5-54DA-4795-97EF-A2D21F52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AE3F2-ED9D-44D3-A7E8-598C3927E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02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9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37818C-E523-4D5F-8FAB-D1754885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6659F-AD07-4E75-B6F3-64CA1005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39BAD-AFF6-48B5-ABA5-D3F7ACFA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40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1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F8802C-4837-44DC-B46E-D40BAFC04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F800A4-8B64-4398-B708-F6C046DB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D4BDC-144F-4B38-98B8-C194DB76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73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6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432510-5922-4919-B2AA-3043003EF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Kies tussen feit of mening. Weet je nog het verschil? Indien niet, zoek het even op op het internet.</a:t>
            </a:r>
          </a:p>
          <a:p>
            <a:r>
              <a:rPr lang="nl-BE" dirty="0"/>
              <a:t>Bij de laatste 2 lijntjes schrijf je zelf 1 feit en 1 mening.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4100AC-5BA9-4DE2-9169-DAF71DC4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Oefening 9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49E80-DB1B-4D28-9FCD-6D5CB4743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83" y="2898053"/>
            <a:ext cx="8410283" cy="36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C86D97-951A-4E26-9432-6FF88B823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Dit zijn oefeningen dat je mag maken, maar moet niet.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72935B-57C5-4B2F-AC49-188C2784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Oefening 10 en 11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116E6-B19B-4146-9B20-E1FA1013D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1696055"/>
            <a:ext cx="3960014" cy="50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2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10F60D-59EB-4817-B7BF-54CB7A892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Verbetersleutel komt op de blog op het einde van de week </a:t>
            </a:r>
            <a:r>
              <a:rPr lang="nl-BE" dirty="0">
                <a:sym typeface="Wingdings" panose="05000000000000000000" pitchFamily="2" charset="2"/>
              </a:rPr>
              <a:t>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Succes! 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Liefs juf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F433CE-0747-4AE7-B4A0-FF4223CE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Klaar? </a:t>
            </a:r>
            <a:endParaRPr lang="en-GB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FDE7BB93-08FD-4104-9FE4-D0E4FA18DBE2}"/>
              </a:ext>
            </a:extLst>
          </p:cNvPr>
          <p:cNvSpPr/>
          <p:nvPr/>
        </p:nvSpPr>
        <p:spPr>
          <a:xfrm>
            <a:off x="2521527" y="3888509"/>
            <a:ext cx="508000" cy="44334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45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F618AC-F42E-413E-8C84-A63751627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Je leert de betekenis van woorden die figuurlijk worden gebruikt. </a:t>
            </a:r>
          </a:p>
          <a:p>
            <a:r>
              <a:rPr lang="nl-BE" dirty="0"/>
              <a:t>Je benoemt zoorten zinnen en bekijkt of het gaat over een feit of een mening.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D5B1DC-3BFF-4480-A3DD-396157D0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 van de les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02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733BCF-1F02-4DA5-A974-B2DA34137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Beluister het luisterfragment. Bekijk eerst de vragen zodat je weet wat er verwacht wordt van je. </a:t>
            </a:r>
          </a:p>
          <a:p>
            <a:r>
              <a:rPr lang="nl-BE" dirty="0"/>
              <a:t>Fragment =&gt; </a:t>
            </a:r>
          </a:p>
          <a:p>
            <a:r>
              <a:rPr lang="nl-BE" dirty="0"/>
              <a:t>Fictie = fantasie, niet echt/ non-fictie= geen fantasie, echt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4EB63-6585-4276-B41D-D8A143E4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Oefening 1,2,3,4</a:t>
            </a:r>
            <a:endParaRPr lang="en-GB" dirty="0"/>
          </a:p>
        </p:txBody>
      </p:sp>
      <p:pic>
        <p:nvPicPr>
          <p:cNvPr id="5" name="thema 9 les 5">
            <a:hlinkClick r:id="" action="ppaction://media"/>
            <a:extLst>
              <a:ext uri="{FF2B5EF4-FFF2-40B4-BE49-F238E27FC236}">
                <a16:creationId xmlns:a16="http://schemas.microsoft.com/office/drawing/2014/main" id="{B9080F7E-8164-4675-9176-08F4ECFCF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6252" y="22424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597997-5536-4095-AE83-41C2BC9B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Oefening 1,2,3,4 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21C486-3FBD-4397-887E-3BB2E9B7D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8970" y="1068404"/>
            <a:ext cx="4764521" cy="55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BD7BDE-3C96-4AE7-A9AE-E042D013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Bekijk goed het kader.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FC8675-3870-4E7D-A37A-8A1B7825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Theorie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2947D-6DF3-43A5-A591-83549794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310" y="0"/>
            <a:ext cx="5262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6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E73B60-A5E7-411D-930B-D8B4EF43B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Welke soorten zinnen zijn dit? Soms kan je meerdere cijfers gebruiken.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D2A75A-3CFB-4728-8B5E-561F908A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Oefening 5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CCB76-9204-414C-8164-3FDB8830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8" y="2214707"/>
            <a:ext cx="7453475" cy="39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9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64DB06-BFD0-401A-B190-61C42035C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Bekijk eerst goed het kader over letterlijk en figuurlijk.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3CFC51-C5C7-453D-B4E8-BBF1AFD8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Oefening 6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86262-6266-496C-82DC-99D7E684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1928090"/>
            <a:ext cx="8356175" cy="39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4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064E8C-E8E6-4D70-A059-ADAA91288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Lees de zinnen. Wat zouden ze betekenen?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C27ECB-C7B6-45C4-B4F1-63C51FA2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Oefening 6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38771-1764-46D0-8BA4-D0F2FBB5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9" y="1794308"/>
            <a:ext cx="6720176" cy="1839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5001D-D360-492C-9EBC-CE3C3ABBE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06" y="3633392"/>
            <a:ext cx="6862306" cy="2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2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1C4B95-3D0C-4E8B-9860-B3212DCA0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Bekijk eerst het kader over vergelijkingen.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DDE1D-0CFC-4838-BB8C-C5FB85CD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Oefening 7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A7173-93BC-436B-ABB7-AB5A569E1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4" y="2315296"/>
            <a:ext cx="7115608" cy="16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presentationTF16411254.potx" id="{856A3638-C89C-468F-B2D3-94DA7F701BF7}" vid="{2B0C2FFE-1B57-46B1-BD5A-BF924309ED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DA07E-9A1F-402C-A357-ABD24F8C70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presentation</Template>
  <TotalTime>0</TotalTime>
  <Words>235</Words>
  <Application>Microsoft Office PowerPoint</Application>
  <PresentationFormat>Widescreen</PresentationFormat>
  <Paragraphs>35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Thema 9 les 5</vt:lpstr>
      <vt:lpstr>Doel van de les </vt:lpstr>
      <vt:lpstr>Oefening 1,2,3,4</vt:lpstr>
      <vt:lpstr>Oefening 1,2,3,4 </vt:lpstr>
      <vt:lpstr>Theorie </vt:lpstr>
      <vt:lpstr>Oefening 5</vt:lpstr>
      <vt:lpstr>Oefening 6</vt:lpstr>
      <vt:lpstr>Oefening 6</vt:lpstr>
      <vt:lpstr>Oefening 7</vt:lpstr>
      <vt:lpstr>Oefening 7,8</vt:lpstr>
      <vt:lpstr>PowerPoint Presentation</vt:lpstr>
      <vt:lpstr>PowerPoint Presentation</vt:lpstr>
      <vt:lpstr>PowerPoint Presentation</vt:lpstr>
      <vt:lpstr>Oefening 9</vt:lpstr>
      <vt:lpstr>Oefening 10 en 11</vt:lpstr>
      <vt:lpstr>Klaar?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2020-05-07T11:15:16Z</dcterms:created>
  <dcterms:modified xsi:type="dcterms:W3CDTF">2020-05-07T11:36:31Z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