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  <p:sldMasterId id="2147483848" r:id="rId2"/>
    <p:sldMasterId id="2147483872" r:id="rId3"/>
    <p:sldMasterId id="2147483897" r:id="rId4"/>
    <p:sldMasterId id="2147483909" r:id="rId5"/>
    <p:sldMasterId id="2147483921" r:id="rId6"/>
    <p:sldMasterId id="2147483933" r:id="rId7"/>
    <p:sldMasterId id="2147483945" r:id="rId8"/>
    <p:sldMasterId id="2147483981" r:id="rId9"/>
    <p:sldMasterId id="2147483993" r:id="rId10"/>
  </p:sldMasterIdLst>
  <p:sldIdLst>
    <p:sldId id="289" r:id="rId11"/>
    <p:sldId id="273" r:id="rId12"/>
    <p:sldId id="256" r:id="rId13"/>
    <p:sldId id="290" r:id="rId14"/>
    <p:sldId id="257" r:id="rId15"/>
    <p:sldId id="258" r:id="rId16"/>
    <p:sldId id="259" r:id="rId17"/>
    <p:sldId id="275" r:id="rId18"/>
    <p:sldId id="276" r:id="rId19"/>
    <p:sldId id="277" r:id="rId20"/>
    <p:sldId id="278" r:id="rId21"/>
    <p:sldId id="287" r:id="rId22"/>
    <p:sldId id="263" r:id="rId23"/>
    <p:sldId id="285" r:id="rId24"/>
    <p:sldId id="282" r:id="rId25"/>
    <p:sldId id="286" r:id="rId26"/>
    <p:sldId id="269" r:id="rId27"/>
    <p:sldId id="288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FF9900"/>
    <a:srgbClr val="336600"/>
    <a:srgbClr val="ED13CE"/>
    <a:srgbClr val="993366"/>
    <a:srgbClr val="09DBF7"/>
    <a:srgbClr val="66FF6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4576" autoAdjust="0"/>
  </p:normalViewPr>
  <p:slideViewPr>
    <p:cSldViewPr>
      <p:cViewPr varScale="1">
        <p:scale>
          <a:sx n="111" d="100"/>
          <a:sy n="111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78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74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1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638B5-BD0E-4420-9047-48331F701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08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9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638B5-BD0E-4420-9047-48331F701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43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01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61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78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7ECAA1-3899-4495-8B76-22234A65BF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7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3A5DD8-CD76-4E62-87C2-44A0988BE1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0FE74B-12D5-43AB-AA2D-37619B379C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508CDA-BA5C-47DA-8EFA-16FE9A984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520ACC2-4443-48FD-B209-4C683EB1C7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B58241-43BF-4C47-81C2-FCBF53A79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5CCA6C-6292-423A-A5E0-860183437F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963D8D-985C-481A-A9CE-0352234991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B86170D-0DA2-40A4-95EC-F58161635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901997-B236-453A-98C3-1A86322666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09DBBBA-B3FE-479B-8B5D-F8931CC574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10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55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476646-708F-4EB3-BBE8-C47DB129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24744"/>
            <a:ext cx="6912768" cy="194421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Смолягина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Юлия Анатольевна</a:t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Должность: учитель английского языка</a:t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МБОУ СОШ №3 г. Межгорье Республики Башкортостан 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717032"/>
            <a:ext cx="7128792" cy="144016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«Английский язык» в 5-ом классе на тему «Одежда. Покупка одежды».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54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1182688" y="1772816"/>
            <a:ext cx="7772400" cy="47525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How can I help you?</a:t>
            </a:r>
          </a:p>
          <a:p>
            <a:r>
              <a:rPr lang="en-US" dirty="0" smtClean="0"/>
              <a:t>I'm looking for a shirt.</a:t>
            </a:r>
          </a:p>
          <a:p>
            <a:r>
              <a:rPr lang="en-US" dirty="0" smtClean="0"/>
              <a:t>Any particular colour?</a:t>
            </a:r>
          </a:p>
          <a:p>
            <a:r>
              <a:rPr lang="en-US" dirty="0" smtClean="0"/>
              <a:t>What size are you?</a:t>
            </a:r>
          </a:p>
          <a:p>
            <a:r>
              <a:rPr lang="en-US" dirty="0" smtClean="0"/>
              <a:t>Here you are.</a:t>
            </a:r>
          </a:p>
          <a:p>
            <a:r>
              <a:rPr lang="en-US" dirty="0" smtClean="0"/>
              <a:t>What about this one?</a:t>
            </a:r>
          </a:p>
          <a:p>
            <a:r>
              <a:rPr lang="en-US" dirty="0" smtClean="0"/>
              <a:t>That’s fine.</a:t>
            </a:r>
          </a:p>
          <a:p>
            <a:r>
              <a:rPr lang="en-US" dirty="0" smtClean="0"/>
              <a:t>How much is it?</a:t>
            </a:r>
          </a:p>
          <a:p>
            <a:r>
              <a:rPr lang="en-US" dirty="0" smtClean="0"/>
              <a:t>That’s  £15, please.</a:t>
            </a:r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475656" y="188640"/>
            <a:ext cx="6768752" cy="95410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Phrases for buying </a:t>
            </a:r>
            <a:r>
              <a:rPr lang="en-US" sz="2800" dirty="0"/>
              <a:t>clothes at the </a:t>
            </a:r>
            <a:r>
              <a:rPr lang="en-US" sz="2800" dirty="0" smtClean="0"/>
              <a:t>shop. Listen and repeat (p.92, ex.1):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1435608" y="2636912"/>
            <a:ext cx="7498080" cy="3611488"/>
          </a:xfrm>
        </p:spPr>
        <p:txBody>
          <a:bodyPr/>
          <a:lstStyle/>
          <a:p>
            <a:r>
              <a:rPr lang="en-US" dirty="0" smtClean="0"/>
              <a:t>What is John looking for?</a:t>
            </a:r>
          </a:p>
          <a:p>
            <a:r>
              <a:rPr lang="en-US" dirty="0" smtClean="0"/>
              <a:t>What colour does he want?</a:t>
            </a:r>
          </a:p>
          <a:p>
            <a:r>
              <a:rPr lang="en-US" dirty="0" smtClean="0"/>
              <a:t>What size is he?</a:t>
            </a:r>
          </a:p>
          <a:p>
            <a:r>
              <a:rPr lang="en-US" dirty="0" smtClean="0"/>
              <a:t>How much does it cost?</a:t>
            </a:r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619672" y="332656"/>
            <a:ext cx="7128792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Listen to </a:t>
            </a:r>
            <a:r>
              <a:rPr lang="en-US" sz="3200" dirty="0" smtClean="0"/>
              <a:t>the dialogue (p.92, ex.2a)</a:t>
            </a:r>
            <a:r>
              <a:rPr lang="en-US" sz="3200" dirty="0"/>
              <a:t> </a:t>
            </a:r>
            <a:r>
              <a:rPr lang="en-US" sz="3200" dirty="0" smtClean="0"/>
              <a:t>and</a:t>
            </a:r>
            <a:r>
              <a:rPr lang="ru-RU" sz="3200" dirty="0" smtClean="0"/>
              <a:t> </a:t>
            </a:r>
            <a:r>
              <a:rPr lang="en-US" sz="3200" dirty="0" smtClean="0"/>
              <a:t>answer these questions</a:t>
            </a:r>
            <a:r>
              <a:rPr lang="en-US" sz="3200" dirty="0"/>
              <a:t>: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349500"/>
            <a:ext cx="7988300" cy="411480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Yes, of course. (1)</a:t>
            </a:r>
          </a:p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Here you are. (2)</a:t>
            </a:r>
          </a:p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Thank you. (3)</a:t>
            </a:r>
          </a:p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How much are they? (4)</a:t>
            </a:r>
          </a:p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They are 20 pounds. (5)</a:t>
            </a:r>
          </a:p>
          <a:p>
            <a:pPr eaLnBrk="1" hangingPunct="1">
              <a:lnSpc>
                <a:spcPct val="130000"/>
              </a:lnSpc>
              <a:buClr>
                <a:schemeClr val="tx1"/>
              </a:buClr>
              <a:buFont typeface="Symbol" pitchFamily="18" charset="2"/>
              <a:buChar char="¾"/>
            </a:pPr>
            <a:r>
              <a:rPr lang="en-US" sz="2800" dirty="0" smtClean="0"/>
              <a:t>Excuse me, can you show me the trousers? (6)</a:t>
            </a:r>
            <a:endParaRPr lang="ru-RU" sz="2800" dirty="0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600" smtClean="0"/>
              <a:t>Put the </a:t>
            </a:r>
            <a:r>
              <a:rPr lang="en-US" sz="3600" dirty="0" smtClean="0"/>
              <a:t>phrases in the correct order </a:t>
            </a:r>
            <a:r>
              <a:rPr lang="en-US" sz="3600" smtClean="0"/>
              <a:t>to make up a dialogue</a:t>
            </a:r>
            <a:endParaRPr lang="ru-RU" sz="36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1389 L -0.0033 -0.465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25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20907E-6 L -0.00156 0.0890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44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47549E-7 L 0.0033 -0.0918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46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9436 " pathEditMode="relative" ptsTypes="AA">
                                      <p:cBhvr>
                                        <p:cTn id="12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833 " pathEditMode="relative" ptsTypes="AA">
                                      <p:cBhvr>
                                        <p:cTn id="14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8307 " pathEditMode="relative" ptsTypes="AA">
                                      <p:cBhvr>
                                        <p:cTn id="16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Restore the dialogue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57348" name="Rectangle 4"/>
          <p:cNvSpPr>
            <a:spLocks noGrp="1" noChangeArrowheads="1"/>
          </p:cNvSpPr>
          <p:nvPr>
            <p:ph idx="1"/>
          </p:nvPr>
        </p:nvSpPr>
        <p:spPr>
          <a:xfrm>
            <a:off x="827088" y="2060575"/>
            <a:ext cx="7772400" cy="4114800"/>
          </a:xfrm>
          <a:noFill/>
        </p:spPr>
        <p:txBody>
          <a:bodyPr/>
          <a:lstStyle/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en-US" sz="2000" dirty="0" smtClean="0">
                <a:solidFill>
                  <a:schemeClr val="tx1"/>
                </a:solidFill>
              </a:rPr>
              <a:t>I would like to try a T-shirt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en-US" sz="2000" dirty="0" smtClean="0">
                <a:solidFill>
                  <a:schemeClr val="tx1"/>
                </a:solidFill>
              </a:rPr>
              <a:t>Blue, please.</a:t>
            </a: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en-US" sz="2000" dirty="0" smtClean="0">
                <a:solidFill>
                  <a:schemeClr val="tx1"/>
                </a:solidFill>
              </a:rPr>
              <a:t>I’d like a smaller size. Does it suit me?</a:t>
            </a: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en-US" sz="2000" dirty="0" smtClean="0">
                <a:solidFill>
                  <a:schemeClr val="tx1"/>
                </a:solidFill>
              </a:rPr>
              <a:t>How much is </a:t>
            </a:r>
            <a:r>
              <a:rPr lang="en-US" sz="2000" smtClean="0">
                <a:solidFill>
                  <a:schemeClr val="tx1"/>
                </a:solidFill>
              </a:rPr>
              <a:t>this T-shirt?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en-US" sz="2000" dirty="0" smtClean="0">
                <a:solidFill>
                  <a:schemeClr val="tx1"/>
                </a:solidFill>
              </a:rPr>
              <a:t>Here you are.</a:t>
            </a:r>
          </a:p>
          <a:p>
            <a:pPr eaLnBrk="1" hangingPunct="1">
              <a:buClr>
                <a:schemeClr val="tx1"/>
              </a:buClr>
              <a:buFont typeface="Symbol" pitchFamily="18" charset="2"/>
              <a:buChar char="¾"/>
            </a:pPr>
            <a:r>
              <a:rPr lang="ru-RU" sz="2000" dirty="0" smtClean="0">
                <a:solidFill>
                  <a:schemeClr val="tx1"/>
                </a:solidFill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755650" y="1844675"/>
            <a:ext cx="748823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dirty="0"/>
              <a:t>Let’s go to the shop and buy some clothes for a party. </a:t>
            </a:r>
          </a:p>
          <a:p>
            <a:pPr algn="ctr"/>
            <a:r>
              <a:rPr lang="en-US" sz="4800" dirty="0"/>
              <a:t>Make up your own dialogue “In the shop”</a:t>
            </a:r>
            <a:endParaRPr lang="ru-RU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260648"/>
            <a:ext cx="648072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latin typeface="Comic Sans MS" pitchFamily="66" charset="0"/>
                <a:ea typeface="Verdana" pitchFamily="34" charset="0"/>
                <a:cs typeface="Verdana" pitchFamily="34" charset="0"/>
              </a:rPr>
              <a:t>Use these phrases:</a:t>
            </a:r>
            <a:endParaRPr lang="ru-RU" sz="4800" b="1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latin typeface="Comic Sans MS" pitchFamily="66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0" y="1749425"/>
            <a:ext cx="91440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   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Can I help you?</a:t>
            </a:r>
            <a:endParaRPr lang="ru-RU" sz="4000" b="1" dirty="0">
              <a:latin typeface="Comic Sans MS" pitchFamily="66" charset="0"/>
            </a:endParaRPr>
          </a:p>
          <a:p>
            <a:pPr eaLnBrk="0" hangingPunct="0"/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    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Here you are.</a:t>
            </a:r>
            <a:endParaRPr lang="ru-RU" sz="4000" b="1" dirty="0">
              <a:latin typeface="Comic Sans MS" pitchFamily="66" charset="0"/>
            </a:endParaRPr>
          </a:p>
          <a:p>
            <a:pPr eaLnBrk="0" hangingPunct="0"/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   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Anything </a:t>
            </a:r>
            <a:r>
              <a:rPr lang="en-US" sz="4000" b="1" dirty="0" smtClean="0">
                <a:latin typeface="Comic Sans MS" pitchFamily="66" charset="0"/>
                <a:cs typeface="Times New Roman" pitchFamily="18" charset="0"/>
              </a:rPr>
              <a:t>else</a:t>
            </a:r>
            <a:r>
              <a:rPr lang="ru-RU" sz="4000" b="1" dirty="0" smtClean="0">
                <a:latin typeface="Comic Sans MS" pitchFamily="66" charset="0"/>
                <a:cs typeface="Times New Roman" pitchFamily="18" charset="0"/>
              </a:rPr>
              <a:t>?</a:t>
            </a:r>
            <a:endParaRPr lang="ru-RU" sz="4000" b="1" dirty="0">
              <a:latin typeface="Comic Sans MS" pitchFamily="66" charset="0"/>
            </a:endParaRPr>
          </a:p>
          <a:p>
            <a:pPr eaLnBrk="0" hangingPunct="0"/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   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How much is it?</a:t>
            </a:r>
            <a:endParaRPr lang="ru-RU" sz="4000" b="1" dirty="0">
              <a:latin typeface="Comic Sans MS" pitchFamily="66" charset="0"/>
            </a:endParaRPr>
          </a:p>
          <a:p>
            <a:pPr eaLnBrk="0" hangingPunct="0"/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</a:t>
            </a:r>
            <a:r>
              <a:rPr lang="en-US" sz="4000" b="1" dirty="0" smtClean="0">
                <a:latin typeface="Comic Sans MS" pitchFamily="66" charset="0"/>
                <a:cs typeface="Times New Roman" pitchFamily="18" charset="0"/>
              </a:rPr>
              <a:t>  I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would like </a:t>
            </a:r>
            <a:r>
              <a:rPr lang="en-US" sz="4000" b="1" dirty="0" smtClean="0">
                <a:latin typeface="Comic Sans MS" pitchFamily="66" charset="0"/>
                <a:cs typeface="Times New Roman" pitchFamily="18" charset="0"/>
              </a:rPr>
              <a:t>to 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buy.</a:t>
            </a:r>
            <a:endParaRPr lang="ru-RU" sz="4000" b="1" dirty="0">
              <a:latin typeface="Comic Sans MS" pitchFamily="66" charset="0"/>
            </a:endParaRPr>
          </a:p>
          <a:p>
            <a:pPr eaLnBrk="0" hangingPunct="0"/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             </a:t>
            </a:r>
            <a:r>
              <a:rPr lang="en-US" sz="4000" b="1" dirty="0" smtClean="0">
                <a:latin typeface="Comic Sans MS" pitchFamily="66" charset="0"/>
                <a:cs typeface="Times New Roman" pitchFamily="18" charset="0"/>
              </a:rPr>
              <a:t>  No</a:t>
            </a:r>
            <a:r>
              <a:rPr lang="en-US" sz="4000" b="1" dirty="0">
                <a:latin typeface="Comic Sans MS" pitchFamily="66" charset="0"/>
                <a:cs typeface="Times New Roman" pitchFamily="18" charset="0"/>
              </a:rPr>
              <a:t>, that is all</a:t>
            </a:r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.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054100"/>
          </a:xfrm>
        </p:spPr>
        <p:txBody>
          <a:bodyPr/>
          <a:lstStyle/>
          <a:p>
            <a:r>
              <a:rPr lang="en-US" sz="6000" b="1" smtClean="0">
                <a:solidFill>
                  <a:srgbClr val="FF0000"/>
                </a:solidFill>
              </a:rPr>
              <a:t>Example:</a:t>
            </a:r>
            <a:endParaRPr lang="ru-RU" sz="6000" b="1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572125"/>
          </a:xfrm>
        </p:spPr>
        <p:txBody>
          <a:bodyPr>
            <a:normAutofit fontScale="85000" lnSpcReduction="20000"/>
          </a:bodyPr>
          <a:lstStyle/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Hello!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Hello!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Can I help you?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I would like to buy a T–shirt.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What colour?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Yellow, please.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Does it suit me?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It looks very good.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How much is it?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10 pounds.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Anything else?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No, thank you. That’s all. Here you are.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Thank you!</a:t>
            </a:r>
            <a:endParaRPr lang="ru-RU" sz="2000" b="1" dirty="0" smtClean="0">
              <a:latin typeface="Comic Sans MS" pitchFamily="66" charset="0"/>
            </a:endParaRPr>
          </a:p>
          <a:p>
            <a:pPr lvl="1">
              <a:defRPr/>
            </a:pPr>
            <a:r>
              <a:rPr lang="en-US" b="1" dirty="0" smtClean="0">
                <a:latin typeface="Comic Sans MS" pitchFamily="66" charset="0"/>
              </a:rPr>
              <a:t>Good bye!</a:t>
            </a:r>
            <a:endParaRPr lang="ru-RU" sz="2000" b="1" dirty="0" smtClean="0">
              <a:latin typeface="Comic Sans MS" pitchFamily="66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468313" y="1773238"/>
            <a:ext cx="79914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400">
                <a:solidFill>
                  <a:srgbClr val="7030A0"/>
                </a:solidFill>
              </a:rPr>
              <a:t>At home: </a:t>
            </a:r>
          </a:p>
          <a:p>
            <a:pPr algn="ctr"/>
            <a:r>
              <a:rPr lang="en-US" sz="4400">
                <a:solidFill>
                  <a:srgbClr val="7030A0"/>
                </a:solidFill>
              </a:rPr>
              <a:t>SB ex.4, p.92. WB p.57-58</a:t>
            </a:r>
            <a:br>
              <a:rPr lang="en-US" sz="4400">
                <a:solidFill>
                  <a:srgbClr val="7030A0"/>
                </a:solidFill>
              </a:rPr>
            </a:br>
            <a:endParaRPr lang="ru-RU" sz="440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7200" b="1" smtClean="0">
                <a:latin typeface="Comic Sans MS" pitchFamily="66" charset="0"/>
              </a:rPr>
              <a:t>Thank you for the lesson!</a:t>
            </a:r>
          </a:p>
          <a:p>
            <a:pPr algn="ctr">
              <a:buFont typeface="Wingdings" pitchFamily="2" charset="2"/>
              <a:buNone/>
            </a:pPr>
            <a:r>
              <a:rPr lang="en-US" sz="7200" b="1" smtClean="0">
                <a:latin typeface="Comic Sans MS" pitchFamily="66" charset="0"/>
              </a:rPr>
              <a:t>Good-bye!</a:t>
            </a:r>
            <a:endParaRPr lang="ru-RU" sz="7200" b="1" smtClean="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AutoShape 6" descr="data:image/jpeg;base64,/9j/4AAQSkZJRgABAQAAAQABAAD/2wCEAAkGBxQTEhQUExQWFhUVGRgZGBUYGB0eGBwXHRwdHB0bHRccHCghGR4lHxcfITEiJykrLi4uHSAzODMsNygtLisBCgoKDg0OGxAQGywkHiYwNDQsLywsNCwsLCwsLCwsLCwsNCwvLDQvLCwsLCwsLCwsLCwsLDQsLywsLCwsNCwsLP/AABEIALEBHAMBEQACEQEDEQH/xAAcAAEAAgMBAQEAAAAAAAAAAAAABQYDBAcCAQj/xABAEAACAQIEBAMGAwUHBAMBAAABAhEAAwQSITEFBkFRImFxBxMygZGhQrHwFCNSwdEzYnKCkqLhFcLS8SRTsgj/xAAbAQEAAwEBAQEAAAAAAAAAAAAAAgMEBQEGB//EADkRAAIBAgUBBgUCBQMFAQAAAAABAgMRBBIhMUFRBRMiYXHwgZGhscHR8QYjMlLhFCRyM0JiwuIV/9oADAMBAAIRAxEAPwDuNAKAUAoBQCgFAKAUAoBQCgFAKAUAoBQCgFAKAUAoBQCgFAfIoD7QCgFAKAUAoBQCgFAKAUAoBQCgFAKA83HCgk7ATXjdlc9Su7Ih+Gcd99eNsLAAJmfPQeegn0I86pp1nKVrGirh8kM1yaq8zCgFAKAUAoDytwHYg+hoD1QCgKbzzz9a4eQmX3l4rmyk5VAkAS0HU6wPL0mEp20ROMbmvyR7SbOOuCy9trF5gSgbVbkanI0akDWD59q9UrnjjYvVSInxjGp2oCLs8yYR7gtribLO3wqLikk9hrqfKvMyJZJWvYla9IigFAKAUAoBQCgFAKAUAoBQCgFAKAUAoBQHwmKA59i/aIXLizh86ISC7MQCBsYy7HTrVyopO1V5b7c/Y6cOz3UgpUHmlezVstnbVXla740VvMw8v8wLibtt0tG21ksbupINsQsrpr8W1ZMdCGFedO8Vu/X3x9z3/S4hUM9VWu7JPe6b/R6nRbN0MJUyP6aVYndXOWz3XoNbH4+3ZXNcYKOncnsBuTUZTUVdkowcnZFUPOl24x9xhWKgxmckEjyWND86odfoi7uEt2Wvh+K94gJXK3VT0P8ASr4SzIplGzKR7SMRjL7jBYJ/dHILl29mKmCSFtqyiZOVmMawB3qM6ijoWUqTldnEeI8LxfC8QjZjau/Ero24mDqPiGmoO/WkJqWwnBx3P0fyXx04rAWcTdyqzIS8aKCpIYidh4Z8qsbsVW1NK5zhmBezaLpmyW41e40ToCVVFgTmZtumwOd10Wqi3oUDFcJsYvijXMYlwC8JWWAt+BQCmcQYG42nX1NEqrk9DVCjljqS/EeH4WxctLhVRb1l7d2EUlsoPilo/EmYanWvIycZXuTlDNHLbU6mproHMKhz9xBc2GwrHw33JugHe2gJymOjNHqFIqms2lZGrDQTbbIvjfD7WIs+6t2wVZdGA0XsfKIrE1Z3Rtj0ZJezPjb3rL2L5Jv4VsjFjLMh+Biep0InrAPWt9OeZHPr08si33bgVSzGFUEknYAak1YUFE4ZxrF48G/bu/s1jMfdqqIzsqkjNcNwMBPYARG/U56lVp2Rrp0Y5byJ7lzjzXXfD3sovIMwKghbls6Zwp1Ug6MsmJB/FVsJZkU1aeR+RYKmVCgFAKAUAoBQCgFAKAUAoBQCgFAVjnrivu7S2VPjxByeifiJ8j8PzNe28LfRGvBUnOqtNvwm/loUvHlBbGFtMsMRmfLOmmug0MgEnbUDzqvC4epUk8TiNEvO2nCV2t+jOtGVTCLPbxyuqcdbLq3a91rd6bkpytw5bTY1LLge7VbYcj8UZ3ntsNe5PlV1btBYirGlNaWeVW05/Fk78ri5w6mH7qOe7cm7yu9ePvq7+fNi58v4rPbiQxUnxDYg6yNB1kbDaoO17Ig4tJNkpQiVnmwsLlohC4VLh3A1ldNepFYsWtUbsHybPC8UGQSuVhoymJHY6dDp969pSTRGtTcZeTNrB3fGOzA/1/qPlVsHqUSWhCcxXlW87Mg8AVlfSdRBie0TVNbNmZtwyXdo5z7TcK11bSWy11/eqEBgGX8IXMx1JYgAaemhNRoS/maEsRD+XcumO4V+w8Is4QvOwuEGASSXcBj8KyTr2G3Sr8RK0TFRV5XMNhlcH3RCi2sK5Bgs2WdAQdra6T1rC5q9jfTpNK/Uhub3h7Ae3buWrJts4bcEkpqpHwyy6z11717DlrcsfF9iafEsEnwqpAkRqI0A7dhp2r16I9foWheZbC2011hQVUfB3nyH1NdGnJSimjlSpSzM4t7QObSOKm4Rmt2bttI3Hu1mY7yczD1qElmui+D7uKOi4PEC4ouq6+7aDnDaFT+EKR4T6ekdTjaSWu5rT6bEJ7PseW43i1GgNvUf3VFoSfOT960YfZGbFbF09pmO9zwzFMNygQf52CfkxrUYVuUP2ecQDYSQ5z2swKgDSWkEkDNBBHWKxVbqTR0qNpQRP8dxqYU4bEQiC3fQZl0zJcBF0ecDxeqA9KspXUivEJZTotaTAKAUAoBQCgFAKAUAoBQCgFAKA+MYEnQDrQHHucMQb1+5fBJUZUSNsoOnymfmT5Rv7OaqWjNaavXpt8+X026m2q50aSeHdpuy0/qk3Z/LZK2+74IzF4W8oW6VICb5gYnQR6y437+VXTx1KNKcIL0s+u1/l73NOOwE5VKeIqVk5K11b52tp13/AERduS5GGuloDu2chuoMKXJPfb5DvXzlWjWy56Or48nrf53M1apBztJWX7WN28rWLgK5VX8ITbLA+u869+taql01J7vf1PcKozg4va/3JLC8wkxmSR3B1+hrxVBPCW2Z641dt3bPvFP9mZMgyBGumnr12qFdKULrgjh70qlpclR/6mTcttazZcwDOdJXrod9K5sZWndHSnC8GmWpMRkIc6hZJA3gg6/et0HqmcxU87yrkjOMYxr5m2cjdiFJAH4idlrypectDfRod1o3ddfwupDWuVrbP+0tcLMit+91kNplZB5eKP8AFOlepZYWI1mlUTtbyevzHGeJNdyKwbJZzGCTmOWB4iRvJg9iD2MUVJt2T4KIxV21yRPK3FWNm5cChlN15tAz4J0Mnr010MVRPwyNlNZokrxW97rD3ccUDF7Z92j9ToAGA0ZepH8I8xW2jF3UpGLETT8EeChcvcVu37BS5ecvaKeGYGSZBAiNRpPSeleunaolwTjLNB33RZcNh7ip438JIYL1CgfDm3MmPlpWwqsb+Jw1u6uW7bS4B+F1DdtpGlA1c+WLo/aADbEP+ICMrAADQaQYjTr6msuIpK2ZF1ObXh4NvgfDmt8Su37MAtathpEo65iGU9VPgBDDbqCKhh5O2h7WhGUdT17Y+MW2wItqwOa4ubuIkwR32rQqqcsqMLoyjFyZxXhfEcRh2L2LpQnTQCCOxB3qcqaluRjUlDYm+ZONvisFad3Zntki4DHhZvCIUACPPrNVQWSdmXzlnpqS+J2Xk72iYXFW4Oe29tAXzr4e0h1kQT3g+W9XSko7meFKU3aKuXVGBAIMg6gjYivStq2jPtAKAUAoBQCgFAKAUAoBQCgNbiWF97ae3OXOCpMTodxB7jSoyjmViUWk/ErroUvEckMtxHWLqrIKOSBrAJzKJ6bEH+VaJV2qMoQ0b5W+m2j08vQ14etHve8qNppPLZLRvfe2+vxbZt884ELw42ws5mQQSSTHSTqdBEmufThKnG8n4m9Xa3P7/G7Iqo6tVt+fl9vPoeuWsMP2cIbYCx+M6tAAnyhl79aiqjpzTTtFuTknxayvrxp9dukayzPzVrW+ZKJw1bynOuS5A6zA1A0mYIAmftWyoru31+6+H5KqNV09vkV+5YuWrwQnKRsYBBHQiRt0+VUWszpZ41I3LC+He6jIzKVuDKTEMAYnUH1qUouSaMvgg1K2xGYXhua2TGgLII3JUlTAkbEVz6eHk0zZOvHMl8SVsWLfuwAreEZSG3Peemu+lbciVrGKWeM9/PQgl4Qlm4wB1uNLEnQqJCKdhqSdPI9zMlFI6ixMqlPM1t9+X8jZwDnIytsQfF0/4PrVFWrGDyy0b2vpf0vv8DNVnRqT/lyTa0aXBBYPH28ZeuMjAe6hbhIzEPGVlC9yRPoSTuRUZQ7yebZW5KqdqMG562dlb37uvhB4rjVjCt7i7ZYhZIZWEwR2CTMRMms2SPDv8TpRpTqu9Lb35mhzUXx6ocKz/s+X3LJlGa22UNH8RVgVkr/DrpW7D3krW2OdiaXdSam1qanC8AcKVDEACFY9N9JPqAPnWiy3Ip6WLURPpA/X2r0GrxC97t1PRjHziR9dR9K9PD7cXOoA/iEHtB/Q+VDwnuE8YyuAyjxFQW/4+v1ql040oOUX636eRbdTTUnrxp5c9DnftcxIzWgN3BZiNiQFEx3/AK1iwFaVaUptW2K8VeMVHzZSCIWO1dUwk/y7yZicZhb1+yyKJyZXkC4BBYg7SpiPORIimTNueqTWiLrw+3bwqOtpMinUjdmbSQSZ0gAfOsXbbjhssYayb18o8/F3OtgoqrCNVRyxa0Td3fa/ppp1MuE5+fh74iw4N9FCmwDpBIHhJEws6bGDNZ8Bis9NOXtrcuxmC7+MalJWls11u9H+pO8k8ZfFXWxL4lixBAw4GW2q9RBJzFWB8QgxEyK1QrZpW5MmJ7MdF50247fHzOiI0ia0nNas7Hqh4KAUAoBQCgFAKAUAoBQCgMGMwaXVy3FDLMwe/wCjUZRUlZkozcXeJitcMtKMoQAdpP8AXyqNSlCp/Wr+7hTktjOttVlttACfIbVNJRiorZHmrZBcVurcvWxsRmI7kAgH7/TXrIEG7s10ouMW/fv36ytiBHapFc7s9kjoNB2oRSNDF43KyiPiMDzME6/SflUHIvhTur3NHjWGFw201MGSANDA6npr8965vaWK7mCjF6v6ef6FtOvKjCU4Wvxd6/A+PiQUyr8UxAHUbzI28zXO7Sw2IoyjGv4m1pq5aJa+frv1ONgZ0sRGUqbypPxWVteluW+CPx+INlDGVrlx4RBvnJ3JjUDczPQaCr5ulXhFQzSqytrolpwkr6W9LbkKVarRk22lBcK9/wB/m2VrGYWxeutZvLnTCYe5ee5mIJuEZpJBBP4SNPxGt9HCyVNSsl154f1/CO9hasqcstOVpStZdf8Aiv8Ax0uyA9nXEilrEeEsVuG4ANCcgiB8vzrNiozccsHZ2R0q9GFe2bbM9fV6E3x3jXvLbYi5YVQoDSploUycw/EIHyMGmFo42jKLk7xvqn91097bnlbsyjSg3CeqV+idvyeMJfAGXylD0K+R8prtHLeup94wma35iGHqpUj7ivSBE4DipzAAEhySo6g7sp/OaHpvLiYdWYyoK5lG8AyRIOh0NVVqfeQcSVObg9DQ9rWEU4e1dEZluQPNGU9t9UFcnsyTjUcH0+zKq/ijmR84Jy9h7mGsn3Ye7dS3oSdXYDpOmprbOpUdRpPk0UqdPu1JrjU6dZwNvDYZMMkKiKJEaSZJPzaSfWt2Ggu8lZt2tf374OfJt2tHfRFVxFxLlp4BkHwgA6eEHoTE5oggDSuD2xLPX13O84d1KNOOyVvx+DnnPyNbe2SdWRunY7fevOzorK15lnfNJ5TX5I4sUu5MxBc5kPZ41+oH1A71urw8KnHdGnC1k5yhU2l97Ha+X+acxC3NGgz/AAuBrPkwAJ7HXyqeHxOZ5ZbnK7V7NdGLrU9Yrdcpfkutu4GAIMg6g1uOInfVHqh6KAUAoBQCgFAKAUAoBQCgOc+1Pmy5Ya3Yw7lLnxuy7gbKvz1JHkO9YcXXcWoxep9T/D3ZdOupVq0bx2Sf1f4XxK5wfnfHXybTPmOViGFnM4gbhUiW7GNN/MUxxNSWn4N2M7IweF/nWeXpmt9XfTy5Nvk/juIu4lbeIQ50DAOyhWCxosKYjwdp1q2lOedRk+pxsZLDSf8At00uVx5Nc663+B0q2pjetpzW0Y8XeKDT7a/Ya/Sa8bsShFSZDXsSWdROqEOd9jmG522J1qiU4xV5OyNMkqVKVSW37G7eZgJEeLUt/ID9b1wu0MV/qk8klGmr2vfM3zok9Xp5JaX3ORhlGMs9ROUpPjZdN2tF/k1by6EF8oHifyA7mrFg8VUoZpyywaSWbWcukUuE+mnyuRo47DUa8oqOaV7vL/THzfu5EYXDSz4q4WyhTbtqTsg1Z/UjQHuwrzARlSk3HZX9fOz6dGjdiKdGtWUo66K/S/v7EPJXh2NxDDx4kwP8J6fRv9orspyVOV/etjfh4xdWlZaq7vzbdL0tHbzKX7NcwY5phs3XSTB2n+6enTestdpy0NypyWHvLqXzmrh1z/pWKyWwALTHp8I+I/6ZNdCEFZSzNs5NbFVJScWvIqPLGL95hLWb4rUL8gQPupFWFcSfxD+Ajy/OK9PCm43BZ79hZYB1lsvZWLE/kD5UZ5a7LTcRRE7DWdtPl5ChLfYgueeOWsRh7VuyGARkEnqACO/mTrHyrlUIzjXlOel1t6u5OrSahbz/AHLd7JsKL1lbrbWQbenRh1+SEaf3hWzLONfMldfbYolVToKN9Sx8dxiscqvIaQ0Nso3BWJGmm/WujhIt5ptfTnZevUVf5VFQejevw3utduCqcvDXEDveJ+TIhj5bV852u81dT6r8tfg3Uo5IZOn7/krvtRsaWD1/eAf7aqwDd2i+NSEIu+72/JQLCFWkbqZB8/Kuq5XViVKm5NtccnT+E48vbt3Nn0Po4309a5045J2R3qa7ynaa3VmdS5a4jduvK21FhkBkQAr7MsbkyCT5ZT1g9ajUc1fg+ExOFlhq8qXC29CyVcVCgFAKAUAoBQCgFAKAUBrcRxq2bT3XMLbUsfQdB5naoykoptltCjKtUjThu3Y/OPF+INiL1y8/xXGLHy7AeQED5Vw5zc5OTP1XDYeGHpRpQ2S9/MsPImBvZ/eW0VlfMhYtlyACSe56aDeRtV1KLtdbnzHbuLjKfc8R1frwvexM8AW8/FUiXt2rGR3YnOMo0JJ+It7wDv4SelaqMc0s19V+T5Z1mqsoJK329DpqoYrYG0a+JTvA+canpUWThJEDds5bxcGdV66aSAPPUk/qa42LxORybt0h/wAtLyt0Sdl5vnW1GLnLEunSp38Lu1xb163S66J9USAEFfHO/lv6VhqVqahTcaaTT/qbum1rttbbZc6lKw1SpXkpPRcLSye3tkRxrPcdMPaABJBfsFGu+xaY08x2qVevWqyvUk89tE2tn/ba1tOm6PaOGo0ZRsvA3sui5fq9PmanM9zLZt4e3u5FsekmfrDfRa24KGSmr+r9F+r+x0E089RK2n7Ed7RbgtYFba6DxR6AFfzIroTTVNR50+36m/AJKrd8R+ui/LOb8n4hvfWlQ6zsZiZP5/o9KyV2oJylsjoVJ3oSstenxOp4wItsNirwRTur3IXXTKAd/QVTD+IHl7rDwzNdFd/hHytXCVKlRzenxKBwe0LV50Rg9tmZVYdcplT6lDB85rr0KjqU4zas2tnwaLNOzLM8BQTtl0PlE1cekZgkL3veDa2pQgDfNlMH6T9KAlrFo3SwVWICmZ0MkQBoRE/XftUJ3toTouKqRc3pcp3GOGCzaOdSrE5QCIM6+mmnnVlWOaS8rCtWgnNx1zSlr0u3bjXy+fQ6B7NeNYb9it2LYIuW9bonxEkyX3llJOkdAB5VXVhCpaMm+phjdXaNtLi3mu22E6mJ3ytuJ7gmNPKpwzQd/MtmouK9NSpcWfEWVvPZuBXVlVlKgkgZVzAH/Fv/AFrFi6FOpVgprdcaLdvjk6SnDu1bRu7V9drJ772/JVMXxLEYt7QuHMioTqqj94ZmIG22/as86dGjHwblNNzlPyNe/gMp+UmpwndHcpRUFeV7c9OSf5euCCsjYGCYPy7/AJ7VXUp31W50ozjGCk+Tp3s4xb5nTKTbIktHhV/XbUdB2FacIpxumtD57tvuZKMoy8S+q/wX2tp86KAUAoBQCgFAKAUAoBQHMfbHx2FTCIdWi5c/wg+FfmRm+S96wY2ppkR9Z/DOCvKWJlxovy/x8WcsRZMDzP0En8q58Y5nY+ur140abqS2R0zgGBuWLQa9Ze24skSHDIwLZoZBqrCYEdB1itTcot3Vklp76n59Op3u0k3J3emt308iHwGDa9j2vNGWW0PcrkIjt/SlpZczOVRqU/8AWZVvqWO/ZtDRrat11UbjY+tUnbTbRrWrCM3htL3gKP5CoqDk7I8qN5Gs1vM3hjzZ8La6kjtr+YGtex7M7qlUin45Ws2tknfz3OPXiquIhNeGMVqo8u1r8Gz/ANdSCQozgaTtm+R2G9Z3gq+SKqWkovT4u8nw22VTUoSm6d7S36u23yNvhWG92C5Mlt2PQnUn8zWynUg8P3UHepOXifSz5+WnzKEqlbE55f0pWS6K2yK/aue+xyv+G0rOB9l+gSPrWmEU4uX92i9NIr73OvNeBU+W19dfsl8yu+1fEf2dvtbUn1Zh/wCBqdZ3a+L+ex18HF5ak+G7fK7f0cSkcBBbIQAQrKTrrqY+fpVE4pu3U3xd8Pd9H67E1zdi8q+IQfDlJHWRB+UTUqdCUJpSVj5+deE6d4u5r8FH/wAYMPiV84/1Ct5mRdrVgOVUAkyYA76ivW0ldkkrmzieDthrYBE5iSxWT4j5RPYSO1VxqqTsHG2pe+WsOlnCePKIzNd09Tr3hQPpVpjqNuRzfifNmcPcAV7LkkWWGyTAjTwmBqraEzBHXJVjmlrp797GmjPKupQ8TZ93fF2yLmGceJQRl89AdGXyEivYVZJau5J0qc34dDpvKGO/bWWFUYhEJbxQrqCqtAEkasDsYirYWlLNYhUvThlvoYefrosXEtNbh3VbhbdSNQVGu4KrOmwX5UYhNTUkbMFTjVV5f9t0vjqyn2FRZOUKD+tO1c6q3JnTw9GKeiMmEwDXzKCEG7nb/k+Q+1aKVOTN86tOklnd30XvQu3K/IoeGYFbfV2+N/8ACNgPOPrvW2FJHDxnaUtr69Fsv8nS8HhEtIEtqFUbAbVelY4c5ym7yd2Zq9IigFAKAUAoBQCgFAKAx4i6EVmIJCgkhQSTAnRRqT5CvG7K5KEXKSiueuh+beOcRfEYi7euaM7Ex26BfkAB8q4s5Ocm2fqOEoxw9GNKGyXz8/i9TY4QiW1F26TBMBVAJKLq5hjGu2tW0Ul4mcTtzEuf+3j6v8Iv/LWNtYm0TbKtf+K4iIQVHijMG+NVzg6HUk/PRq4PTU+XqxyTur28/eh94RwS5ZT3rWr0mCQ+QQWJJAQEbE7x137a6VKn569f0MFoxnnjubyIXJyKCdy2wHX44I8tNav7mC1yovVV2td/M1sNgbnvj4kgEB2Q5mbRhrKDTxfYV4o9EeuWhk4rwSxfKlixgaEMesSQV0j000rNiFJvT59D2NktSOHKloareujrrcY6bAak+p8qi1rZe/f1PabVry39/t63JKzh2tWPdJda8zGJJXwqYn4QNNt+/rWN0od45RVnLT9X8tCyEYuV36/IycKwhti4SAxbKo+ZiPua2vTL5fo397HsHnqRfnJv1SSOce0rHBr92ViGRQd/DlzfWXNZ6n/Ut0R3MJFwwqfWT+nh/wDUrtizbUiLsZSNh1Gsmdv6VTnle9jYowy5VLy99Dc54xP7pCd86gSOup07aCu1U1R8HSbiz3y3dBs5ZGoPXzNUnQTLbheKhBmBE9WEEqqw7aTOoXJpPxVVWjJpWJqrCD1ZucB5z/asRbtwAc3YzA12O2nfsarhCSkmxOtTatF6snPaNxEW8Ey9bhyHU/DBPTzAHzrZ6GN7anG+KOubdwyhVLTM5QF2MdtpqMYtx4/cXs9DfwXOckW8TbW9aICElVzCSCzZYyksQJ00CiNd6XhVunYtWIfKOo+yC9hbwv3LFnI6NDO0ZiHJIAEkhRl20HkIipwhKK8TuQqTUnobHti4ezWLN62ha5buZYUScrjsN/Eq/U1CtDMjXgKrjJxXP49spXAeUrrsGxIJY/DYXX/UwP2H16VTGhFHThVlBOTdvwdR4LyuqZWugEj4bY+Bf6+m3rWmMDl18Y5XUPnyyy1MwCgFAKAUAoBQCgFAKAUAoBQFc5o5Nw+NBLLku9Lyjxf5hs49fkRVNWhGp6nSwPatfCO0XePR7fDp8CBwXsqw4AF69cuACIWEUjNmO0nU9iNNK8jQikkQrdoVKlWVXlv1sXPhXCLGGXLYtrbXsP69auUUtjHOpKesnc1+P3DCiYG5/l/OrKa1I8FS4oPU7ycxJk9hECrSS2NPgtxWco0wTqIJBiDBI33GhIHrtVbepoim4m/xPHBHTQkDMSeuimPuIqnEv+We4dXmVrFcwXEuQsOsAw24nXRgZ2Irn99KOh9FhuyKGIoqcrp3eq6ehXbHNWOuXDFiSSYAza+lX94r6HKl2fOzuml6Fv4diOL6Tw0kSDLXkU6Gep0+hqxqT3M0HSp7S69edyrc78Dv2XS9iVCe+uOVQMGIPQGN4DDXy6VRKjUcm+p2qPaWEVOEG34Vrpzy/ndlZbAM5lR4iNyPz+1erD1bWaE+08I5ZlPX0Z951EpYUjXNqPRdfzrp7pXPkG1mlY3OTeUVuul7NbKqylkKyYzRHYbHWqMRVVODtvZ/AlhoTrOT4i/nazf0Z0wcHtHNKwIKwv8ACwgx2+VfP0+08RopO/qjZLC03wauD5VspdFxHfwahdI+YygmKvl2vU2cV8LkFhIqzuyU47y0uKVUuXXCrJ8MdY6kH+GrF2nN2tFHtSzOac9csnCsHz51uu8SIK9QCZ1JB7DaunhK3eQWnH+CuUdM3n91f9V8Cjxqa0sgdv8A/wCfrEWMW3e4iz/hUn/vquQOrkVECKA+0AoBQCgFAKAUAoBQCgFAKAUAoBQCgFAQXGXktPSI+lWQJW0KXxC8dhqTp8/617OaRdTpuS0LBxbBLYw9hI8erHzbwlvvHyFVpq9me07vNPj9f2Klewt/FX2t2SvgEtm0XKSCNQCZnppsdax1pqrJwV1bk6VPD9xSjWm01Ljnz+hWrry5MjcwB0AAH69Kxyd9T6rAQ7qhGk9Wueurt9LXMa3sl1TXiZqlDMmjv+AxAuWrdwbOqt9QDXXi7pM/Na1N06koPhtfI537bXHusMDvmcj0GQH/APQqSKWULhokDvA/rV5QVrnnE/vUT+FSf9Rj/tqLZ6kW32UuCHVtPhO4EwTp6yR0rDXs9Gauz51UpKnFu99eFdR3+Cdjp1zDZdB6f818xOGV2RqjO+5hmDr+ulQLDesNoKthcomU72s2c2Dzf/W9sz6ykb+dd7syTtb31K3F923xp8LX39c1l5nFLBk11Ck/Q3sPwmThxf8A+29cb5DLb/NDUJbg6DUQKAUAoBQCgFAKAUAoBQCgFAKAUAoBQCgFAVDiGJzFzOzGPlP9KsWxNpkTwC177GIp1W34z8vh/wBxH0qEldlqeWm/M2/aJjsjoAYK22I/zEf+FcjtPxOMbX5NOG0ovXd/Zf8A0a3LVpsPbvF2tq9y4v7zMCotgfxMQCRJHXUnfWp01kjZHSxLVVwVm1GO3V+mu/2OXe0nGrhsZkwjgpkUkiGBMEtB16nXzNWU6cG3yRr9oYqnCDvlk730W3GjRr28RnVHmTIkwRrHY/8AqqqkVF2R3OxMXUxNBzqvXM18rdDvXIGK95gbXdcyH5MY+0Vuw7vTR8t2zT7vGT87P5r9Soe2ZQz4QHteMfO1/Q1pgrnIm7FVwmGgE96uZQc05lve8xdzXRWCD/KIP3Bql7l20S+ezh1VbpbYKOk65hGgU9fSsdfY2dlUqtSM3Sk072teys1vutUk7ep15rmfXYkT9q4NRZ35hPKYbiyPrWZxZZGaMdi5BA715F2ZOSuiH9oK5sFfWDpbZ9J3Qhh020rsdm1H3mX0/QrUPBJp8bPbz+OmhwjDCu+ZD9Xco8L/AGXBYewRBS2ub/GdX/3E1U3dgl68AoBQCgFAKAUAoBQCgFAKAUAoBQCgFAKA83XyqSegJ+lD1K7Od8XvSSF36nt6Dv51aiwlvZ7g4W7e6swQei6k/Mt9qhIjJ8EPzriR+03SVZilvLbgAjOVmTJ6ZugO1cPG+Ktvt7/JvoTy0kve5F4LlbGYtBiRirRa7Mm9YBcRIIV9wNx4Qo3qyH8xXfXqaf8A9F0koJaLpt8V+tzmnP8Ah7qY5xiXR7s+Ip8MABQAPwiFiD2q6nLMnbjT5GLF1LxVumnxHDrhNtvETD6EmdAV/rUa+69D6D+Gn/tpf8/uoncfZRfnC3F6rdP0Kr/MGtOFfgsYf4jhbEqXVfZsrvtDum9jwkytm3AA6MxDN89R9K6FNaHzFRkbdTKo/UVNlaOOZC+Jcakm45PoCSaoLKrtBvyOmeze2oa8HjKPd6Ex+LTUsP19RlraSRPs6UskpUlepplS3s1aenOlvQ6VwYqUMMSVJGp3ivn7LXyN1SGV2MrXADVb0K7GvfuqNDVcoosjJo0OKfvVZSJVlZSPVSOx9flWrAyarrz9/gjVp05w/mSsk73tc47yHhBdxuFtsNGvW8w7gMCwPyBFfVMzn6rqoCgFAKAUAoBQCgFAKAUAoBQCgFAKAUAoBQEdx+9lstBgtCjQnffQeU17Fako7nOcZfJLJbBjXM7ASB8vLvV1roklqX/lGxkwlkdwW/1EkfY1S9yMtypnmjDWsViGvrelbjpEA2xBInJmnUKDJGxFczLDvXKSu7m/FYaWHo06jkrTWlr6aXN5uOcIxA8Vy2Cu2cMhHoWAH0pKlh57q3z/AGMUa0uGcqwnDMJf99icReZblwsbNtVJZdzDzoQZyiSPhmTNZJOsrU6cdOT3E1YOV73NXlfgN/ELc9xaa5DsDEQDAiSSAK2zpylayO92BjqFClNVZW1T+h1HlvBX+HWbrXQqtdChEzBmziYJjSACevatOEoyTdyjt7tHD4jL3TbavxZa/t0Kza1v3CxJaJJPdjP10mumj5d7G5jsAXgTkXLJaNYGuleMHGuC3ZvFl0zZ575WmfrMfOqeBiG1Bo6FyPcy3rpEmRa0AY7uJMKp1HSseI/qT98EuzVKcJ04NKbtZvSyV8yvxdcclo4fzGlg3EYghiDEgEDcSSNzIrg1VUjKSS0v08zs9y1FJu7XN7387m2nNGHO43HRgazeK+qY7pvZmQcVwz6yR5EGmnJDupWuekxFp4CP4gQYPlr3HbvV+FjKVVOHH2Iyil4Zq9+E9Xzoc55IwJHHETKGy4i6YmNFzsGkGNAAesxX1S/pM0lZ2tbye68j9HVA8FAKAUAoBQCgFAKAUAoBQCgFAKAUAoBQCgK9zZiCPdqN9T+Q/rVkEerQpnEcb4DbgS2rQIkxpP1qc9WWxdtTpfDbWWzaX+FEH0AFUFLKf7ReXrl7Ldw9oM8N7wyoJURlnMRJGuo1+1U1KeZ6EK86soRgtYpt26X6HKb2BMlXSG67CO+1ZpqcePoUqm1voa4KWzlefQGD+Rr1XZW0zoHsDP7vGHUKbiESI/jGh2Ow17zWqm+DZGLSu9iR5h4r7+4zA+BNE856/P8AKK2wjlRmnLMyo8JacRiJJP8AZjfvm2qfJF7G7zJinTB3/d6ubTDzAIIPnIExUZbHsd0cj4EvjJHRf5iqpOyK8S/CXXlfHWrVxmuMoGXTNHn3nv2rLWjdp2LOzZx8aqSWXS8f7t/NWs7PfyJXEYvh9xQLmQnqyhddo3BOyx23qjunfT7HV/1kXB089tlG20UlqvR/Fr4EY+H4ZA8Z0nZQeh38A8tu3npLu5XIrtGlC7htwnsrb2s29fMwPh+HSYuP/oH97tb/ALw+npB035laxtDLq9W/6rPMl/jZbk/a4lhcFhUvqb1wXrjhAAu6AzJaMoi5G3yqynSfBY8RTqeJK+ll5P8AuWmkvM0vZ1if2njlu/kjMbrkTMfumWZgdT960pZYWKJSzO/vRW/c/QNQPBQCgFAKAUAoBQCgFAKAUAoBQCgFAKAUAoCn814jLczdFgfafzNW0yT2RTLY95cJ7sIH2r1k0jsYFUlRjxCyrDuCPtRA4rzHhst1j31qwula5Y+XsKL3CLkgEpcdhI7BZ+xNUYhXiydF2qpPkj+D45rKXkQf2oRZHQCZ+oaKjgYXbk9iXac0lGK3/B5xJhf1ua6RxzHa4T7mzavMDnxLO3+Rcgt/UEt/mqEXdslJWSGKUFRMbGfSTUiJQPZfwlbvEVw1z4SL6HuCqPqPMFapktCyUFN2ZeuZ/ZiMNh7+I/acy2bbPkNqC2UaLmz6E7THyqrczvAtaqRy5AD5eVWd2R7iXUleDcIS8Wz3fdAR4shYa94Ij1qupaFrsuo4KVS9nsR2MUWiwaZUsNv4TH8q9Ubs8eCf930Lr7ROCLhOH4Cz70XCz3rgcCAVZUJjUzuNetewRppQyRsZPYZhD/1B26JYf6l0A/nXs9iw71VZ6KAUAoBQCgFAKAUAoBQCgFAKAUAoBQCgPhMUBzjmLF5pHVjmPqelXLQmzV4FhP31kf30PyBk1Bt3saMsVTzcnUqgZAaA5FzXgc7+81gaR5zVyLNzLhuYkwfDCjg5rr3FgdFgBj9NB/xWWvUS8PUtpQ8WboaeHxignqBpoetaqGSNNKJhxLnOq3M2uGYY4m/btRCsZY/3Rq3poI+Yq2Tyq5RFZnYsftHUBcPAgKWAA6CF0+1V0eS2tsipYvW3p+v1NXFJAchW/d8es/3zcP1sXP5g/WqZ7Mtp7o6X7aXYcIxBX+KzPp75P+KqjuXy2PziuIg67frerrmexZeXeKpak3QcjiDAmO2n63rNioOcVY1YSooSdyNx58RI1Be4RPUGCPzqyH4QkTHNmIL8P4RP4Uxaj0W8qj7KKlyyJZ/YOk4663bDsJ9blv8A8a8nsendKrAoBQCgFAKAUAoBQCgFAKAUAoBQCgFAKAh+a+I+5w7EEB28Kz57n6VGUsquWUo5pWKBwtHvpeuhP3dkMzOSIJUTlHdoHbTrFWQqZuD2pFR5LLy/wG6l63ccLkGsg91009a9k0eymnGyLlUCkUBy3mS8PfYiyAf3bAg76MJ7aHcfKpOpkW1y6ms5XF5XvYi379mQIJgGZVVMkFYGpHn1B1rK6cpPPIuzqPhM/KuBF1LNtF1LsisNwocy3nABbWdqrjKSqadSyUYuleS4OpcI5ct4e69xCxzLlAbXKJkwdzMDftW+U21Y5kYJO5B+0u+qrYDMq+Jt2A6DoTJqVKST1I1YtrQqPvRl3EVdmRQoN8GlyrhgOO4NjJzLeg9MwtOR9iaolUjK9maI05QtmR1TnvhpxOAxNlRLNbJUd2UhwPWVFRi7MlJXR+WsTgNdGUbbn+VWuydrlSzW2Om+xLgq3ruKF5FuW/dKrKwlJLgjQz/AfpUai0RKm9WevaDyfas37nuswU+NUCyq5hsWOirK99BWWVVxlY306MZwvrcnL3IFvGcNwTJcuI1i3dyqQpzFmLtPzUwR3G9WKo7XKZQSnlZl9knBBh8ViN/7G3BLTuzSMoUfwj9HSMKrmtSyvR7u1jqlTM4oBQCgFAKAUAoBQCgFAKAUAoBQCgFAKAonFOWcRduM1y8up7E6dIEiNK9g3G5a6iskkWfAcMsphRYCzbylWHeZzTHUyTXhW3ckbKgKANgAB6dKHh7oBQFe4/wRLuYplS4SCzBRJgEa9djvXqdiUZWIzhnLIW1ibdxjlvIVMEkga6gnrqaryaNNtlk62ZppJWKdyRgcTgOJ27N0O9m6HS26yU2zZgPw/DBG4nXQSYxVnqeSleNkzpnNODa9hL1tHu22dYD2SBcGo2nvsfImrWVI/Pq+y/E5ybrqfXMTHn/7qLT4ZJNdDawvKGKW4HQXFdDAjKAQOup1BmoKGlmWOpaSaLHhk4il9LqYZQ6DRjB8cEEgEiJDEb7E71CFNx2J1KveWvsdW5Xv4h8MjYoKL2uYJtvp6aeZ9avV+TOzlHNXJzXcXfe2gyMwNvJlVQMoBldOoP51TNTzabFsXG2pffZlww4bCm0+X3mYsSAPhOwJ3MGd+9WxTS1K5NN6Hnm3gl25eNy0QytbCvbYxqCYZWAMHWCKqq0nLVGihXyKzJPlLB3UsFLygAE+78WbQgzrGm5+9SpRcVZkK84ylmiRfAuWrtm8rrelQxJDL4iDpGYMBttppRUkpXR7LEOUXFoutWmcUAoBQCgFAKAUAoBQCgFAKAUAoBQCgFAY7ySKA1UET59KAzWrhkDpQGxQHygNO8upPegMHvCNOlAebNsaN1Go/XSgJG3dkxQGLGoCBImgNX9mXtQHmzaHvF07/lQEhiDCGO1AQZtjtQG7w2FJJ0EfzoD1i7oJ0oDJ+0ZUWBvNAfcC8sfSgN6gFAKAUAoBQCgFAKAUAoBQCgFAKAUAoBQA0BqXKA+puKA2qAUBq3KA17+w+dAehQGWx8QoDJiulAYOlAY7X9oP13oDbxvwH5fnQETQHrpQH2gMt34U/wA350Bl4f8AEfSgJCgFAKAUAoBQCgFAKAUAo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4" y="4337720"/>
            <a:ext cx="2987825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651" y="41661"/>
            <a:ext cx="3167349" cy="20274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" y="7937"/>
            <a:ext cx="2698747" cy="2061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1" y="2276872"/>
            <a:ext cx="2338707" cy="24168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060396"/>
            <a:ext cx="3600399" cy="30828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165" y="2272090"/>
            <a:ext cx="1784319" cy="19186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52" y="49838"/>
            <a:ext cx="2972062" cy="20192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13" y="5204351"/>
            <a:ext cx="2489364" cy="16536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744" y="5204350"/>
            <a:ext cx="2304256" cy="1653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5655" y="1674813"/>
            <a:ext cx="6264697" cy="143351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10600" dirty="0" smtClean="0"/>
              <a:t>Clothes</a:t>
            </a:r>
            <a:endParaRPr lang="ru-RU" sz="106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672" y="3505200"/>
            <a:ext cx="5976664" cy="1752600"/>
          </a:xfrm>
        </p:spPr>
        <p:txBody>
          <a:bodyPr/>
          <a:lstStyle/>
          <a:p>
            <a:pPr algn="ctr" eaLnBrk="1" hangingPunct="1"/>
            <a:r>
              <a:rPr lang="en-US" sz="4800" dirty="0" smtClean="0">
                <a:solidFill>
                  <a:schemeClr val="hlink"/>
                </a:solidFill>
              </a:rPr>
              <a:t>Shopping </a:t>
            </a:r>
          </a:p>
          <a:p>
            <a:pPr algn="ctr" eaLnBrk="1" hangingPunct="1"/>
            <a:r>
              <a:rPr lang="en-US" sz="4800" dirty="0" smtClean="0">
                <a:solidFill>
                  <a:schemeClr val="hlink"/>
                </a:solidFill>
              </a:rPr>
              <a:t>for clothes</a:t>
            </a:r>
            <a:endParaRPr lang="ru-RU" sz="4800" dirty="0" smtClean="0">
              <a:solidFill>
                <a:schemeClr val="hlink"/>
              </a:solidFill>
            </a:endParaRPr>
          </a:p>
        </p:txBody>
      </p:sp>
      <p:pic>
        <p:nvPicPr>
          <p:cNvPr id="5124" name="Picture 6" descr="пальто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581525"/>
            <a:ext cx="19177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футб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4391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1" descr="брюки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525"/>
            <a:ext cx="2085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3" descr="куртка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" y="417735"/>
            <a:ext cx="1811338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Phonetic exercise </a:t>
            </a:r>
            <a:endParaRPr lang="ru-RU" dirty="0"/>
          </a:p>
        </p:txBody>
      </p:sp>
      <p:pic>
        <p:nvPicPr>
          <p:cNvPr id="4" name="фонет.размин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89343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053720" y="2068314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      </a:t>
            </a: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10245" name="Picture 5" descr="дубле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577712"/>
            <a:ext cx="15319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7944-0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464" y="2672283"/>
            <a:ext cx="12763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CHAMONIXMAN_ANT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56730"/>
            <a:ext cx="16637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207450-white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35" y="4149080"/>
            <a:ext cx="1138238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3" descr="F:\ifh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7830"/>
            <a:ext cx="15716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5157192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like wearing …</a:t>
            </a:r>
          </a:p>
          <a:p>
            <a:endParaRPr lang="en-US" sz="2000" dirty="0" smtClean="0"/>
          </a:p>
          <a:p>
            <a:r>
              <a:rPr lang="en-US" sz="2000" dirty="0" smtClean="0"/>
              <a:t>I usually wear … in winter.</a:t>
            </a:r>
          </a:p>
          <a:p>
            <a:endParaRPr lang="en-US" sz="2000" dirty="0" smtClean="0"/>
          </a:p>
          <a:p>
            <a:r>
              <a:rPr lang="en-US" sz="2000" dirty="0" smtClean="0"/>
              <a:t>I’m wearing … now.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259632" y="620688"/>
            <a:ext cx="6552728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sentences: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9138"/>
            <a:ext cx="7267575" cy="439219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            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			</a:t>
            </a:r>
            <a:endParaRPr lang="ru-RU" dirty="0" smtClean="0"/>
          </a:p>
        </p:txBody>
      </p:sp>
      <p:pic>
        <p:nvPicPr>
          <p:cNvPr id="5124" name="Picture 4" descr="пальто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91" y="692696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пла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041" y="2268084"/>
            <a:ext cx="1365250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жакет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12216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брюки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72871"/>
            <a:ext cx="15859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свитер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930" y="537467"/>
            <a:ext cx="1595437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9592" y="5157192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like wearing …</a:t>
            </a:r>
          </a:p>
          <a:p>
            <a:endParaRPr lang="en-US" sz="2000" dirty="0" smtClean="0"/>
          </a:p>
          <a:p>
            <a:r>
              <a:rPr lang="en-US" sz="2000" dirty="0" smtClean="0"/>
              <a:t>I usually wear … in spring/autumn.</a:t>
            </a:r>
          </a:p>
          <a:p>
            <a:endParaRPr lang="en-US" sz="2000" dirty="0" smtClean="0"/>
          </a:p>
          <a:p>
            <a:r>
              <a:rPr lang="en-US" sz="2000" dirty="0" smtClean="0"/>
              <a:t>I’m wearing … now.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133600"/>
            <a:ext cx="8675687" cy="4463752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	</a:t>
            </a:r>
            <a:endParaRPr lang="ru-RU" dirty="0" smtClean="0"/>
          </a:p>
        </p:txBody>
      </p:sp>
      <p:pic>
        <p:nvPicPr>
          <p:cNvPr id="12292" name="Picture 4" descr="футб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71" y="363570"/>
            <a:ext cx="1655763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шорты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17399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юбка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630" y="366095"/>
            <a:ext cx="21717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джинсы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20688"/>
            <a:ext cx="1811338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2" descr="F:\86468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40358"/>
            <a:ext cx="16986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5" descr="F:\1340236216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32025"/>
            <a:ext cx="1671638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5" descr="F:\jjjjj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09390"/>
            <a:ext cx="190500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99592" y="4925180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like wearing …</a:t>
            </a:r>
          </a:p>
          <a:p>
            <a:endParaRPr lang="en-US" sz="2000" dirty="0" smtClean="0"/>
          </a:p>
          <a:p>
            <a:r>
              <a:rPr lang="en-US" sz="2000" dirty="0" smtClean="0"/>
              <a:t>I usually wear … in summer.</a:t>
            </a:r>
          </a:p>
          <a:p>
            <a:endParaRPr lang="en-US" sz="2000" dirty="0" smtClean="0"/>
          </a:p>
          <a:p>
            <a:r>
              <a:rPr lang="en-US" sz="2000" dirty="0" smtClean="0"/>
              <a:t>I’m wearing … now.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  <a:latin typeface="Copperplate Gothic Bold" pitchFamily="34" charset="0"/>
              </a:rPr>
              <a:t>Find 10 words on the topic “clothes”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12291" name="Text Box 216"/>
          <p:cNvSpPr txBox="1">
            <a:spLocks noChangeArrowheads="1"/>
          </p:cNvSpPr>
          <p:nvPr/>
        </p:nvSpPr>
        <p:spPr bwMode="auto">
          <a:xfrm>
            <a:off x="827088" y="224631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2292" name="Text Box 224"/>
          <p:cNvSpPr txBox="1">
            <a:spLocks noChangeArrowheads="1"/>
          </p:cNvSpPr>
          <p:nvPr/>
        </p:nvSpPr>
        <p:spPr bwMode="auto">
          <a:xfrm>
            <a:off x="1763713" y="224631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497" name="Text Box 225"/>
          <p:cNvSpPr txBox="1">
            <a:spLocks noChangeArrowheads="1"/>
          </p:cNvSpPr>
          <p:nvPr/>
        </p:nvSpPr>
        <p:spPr bwMode="auto">
          <a:xfrm>
            <a:off x="2771775" y="224631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498" name="Text Box 226"/>
          <p:cNvSpPr txBox="1">
            <a:spLocks noChangeArrowheads="1"/>
          </p:cNvSpPr>
          <p:nvPr/>
        </p:nvSpPr>
        <p:spPr bwMode="auto">
          <a:xfrm>
            <a:off x="3779838" y="224631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k</a:t>
            </a:r>
            <a:endParaRPr lang="ru-RU" sz="2800">
              <a:latin typeface="Arial" charset="0"/>
            </a:endParaRPr>
          </a:p>
        </p:txBody>
      </p:sp>
      <p:sp>
        <p:nvSpPr>
          <p:cNvPr id="54499" name="Text Box 227"/>
          <p:cNvSpPr txBox="1">
            <a:spLocks noChangeArrowheads="1"/>
          </p:cNvSpPr>
          <p:nvPr/>
        </p:nvSpPr>
        <p:spPr bwMode="auto">
          <a:xfrm>
            <a:off x="4716463" y="224631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00" name="Text Box 228"/>
          <p:cNvSpPr txBox="1">
            <a:spLocks noChangeArrowheads="1"/>
          </p:cNvSpPr>
          <p:nvPr/>
        </p:nvSpPr>
        <p:spPr bwMode="auto">
          <a:xfrm>
            <a:off x="5724525" y="224631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r</a:t>
            </a:r>
            <a:endParaRPr lang="ru-RU" sz="2800">
              <a:latin typeface="Arial" charset="0"/>
            </a:endParaRPr>
          </a:p>
        </p:txBody>
      </p:sp>
      <p:sp>
        <p:nvSpPr>
          <p:cNvPr id="54501" name="Text Box 229"/>
          <p:cNvSpPr txBox="1">
            <a:spLocks noChangeArrowheads="1"/>
          </p:cNvSpPr>
          <p:nvPr/>
        </p:nvSpPr>
        <p:spPr bwMode="auto">
          <a:xfrm>
            <a:off x="6659563" y="224631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2298" name="Text Box 230"/>
          <p:cNvSpPr txBox="1">
            <a:spLocks noChangeArrowheads="1"/>
          </p:cNvSpPr>
          <p:nvPr/>
        </p:nvSpPr>
        <p:spPr bwMode="auto">
          <a:xfrm>
            <a:off x="7667625" y="224631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03" name="Text Box 231"/>
          <p:cNvSpPr txBox="1">
            <a:spLocks noChangeArrowheads="1"/>
          </p:cNvSpPr>
          <p:nvPr/>
        </p:nvSpPr>
        <p:spPr bwMode="auto">
          <a:xfrm>
            <a:off x="827088" y="27511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04" name="Text Box 232"/>
          <p:cNvSpPr txBox="1">
            <a:spLocks noChangeArrowheads="1"/>
          </p:cNvSpPr>
          <p:nvPr/>
        </p:nvSpPr>
        <p:spPr bwMode="auto">
          <a:xfrm>
            <a:off x="1763713" y="27511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05" name="Text Box 233"/>
          <p:cNvSpPr txBox="1">
            <a:spLocks noChangeArrowheads="1"/>
          </p:cNvSpPr>
          <p:nvPr/>
        </p:nvSpPr>
        <p:spPr bwMode="auto">
          <a:xfrm>
            <a:off x="2771775" y="2751138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06" name="Text Box 234"/>
          <p:cNvSpPr txBox="1">
            <a:spLocks noChangeArrowheads="1"/>
          </p:cNvSpPr>
          <p:nvPr/>
        </p:nvSpPr>
        <p:spPr bwMode="auto">
          <a:xfrm>
            <a:off x="3779838" y="27511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2303" name="Text Box 235"/>
          <p:cNvSpPr txBox="1">
            <a:spLocks noChangeArrowheads="1"/>
          </p:cNvSpPr>
          <p:nvPr/>
        </p:nvSpPr>
        <p:spPr bwMode="auto">
          <a:xfrm>
            <a:off x="4716463" y="27511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12304" name="Text Box 236"/>
          <p:cNvSpPr txBox="1">
            <a:spLocks noChangeArrowheads="1"/>
          </p:cNvSpPr>
          <p:nvPr/>
        </p:nvSpPr>
        <p:spPr bwMode="auto">
          <a:xfrm>
            <a:off x="5724525" y="2751138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2305" name="Text Box 237"/>
          <p:cNvSpPr txBox="1">
            <a:spLocks noChangeArrowheads="1"/>
          </p:cNvSpPr>
          <p:nvPr/>
        </p:nvSpPr>
        <p:spPr bwMode="auto">
          <a:xfrm>
            <a:off x="6659563" y="27511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  <p:sp>
        <p:nvSpPr>
          <p:cNvPr id="54510" name="Text Box 238"/>
          <p:cNvSpPr txBox="1">
            <a:spLocks noChangeArrowheads="1"/>
          </p:cNvSpPr>
          <p:nvPr/>
        </p:nvSpPr>
        <p:spPr bwMode="auto">
          <a:xfrm>
            <a:off x="7667625" y="2794000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m</a:t>
            </a:r>
            <a:endParaRPr lang="ru-RU" sz="2800">
              <a:latin typeface="Arial" charset="0"/>
            </a:endParaRPr>
          </a:p>
        </p:txBody>
      </p:sp>
      <p:sp>
        <p:nvSpPr>
          <p:cNvPr id="12307" name="Text Box 239"/>
          <p:cNvSpPr txBox="1">
            <a:spLocks noChangeArrowheads="1"/>
          </p:cNvSpPr>
          <p:nvPr/>
        </p:nvSpPr>
        <p:spPr bwMode="auto">
          <a:xfrm>
            <a:off x="827088" y="325437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12" name="Text Box 240"/>
          <p:cNvSpPr txBox="1">
            <a:spLocks noChangeArrowheads="1"/>
          </p:cNvSpPr>
          <p:nvPr/>
        </p:nvSpPr>
        <p:spPr bwMode="auto">
          <a:xfrm>
            <a:off x="1763713" y="325437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513" name="Text Box 241"/>
          <p:cNvSpPr txBox="1">
            <a:spLocks noChangeArrowheads="1"/>
          </p:cNvSpPr>
          <p:nvPr/>
        </p:nvSpPr>
        <p:spPr bwMode="auto">
          <a:xfrm>
            <a:off x="2771775" y="325437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54514" name="Text Box 242"/>
          <p:cNvSpPr txBox="1">
            <a:spLocks noChangeArrowheads="1"/>
          </p:cNvSpPr>
          <p:nvPr/>
        </p:nvSpPr>
        <p:spPr bwMode="auto">
          <a:xfrm>
            <a:off x="3779838" y="325437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15" name="Text Box 243"/>
          <p:cNvSpPr txBox="1">
            <a:spLocks noChangeArrowheads="1"/>
          </p:cNvSpPr>
          <p:nvPr/>
        </p:nvSpPr>
        <p:spPr bwMode="auto">
          <a:xfrm>
            <a:off x="4716463" y="325437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u</a:t>
            </a:r>
            <a:endParaRPr lang="ru-RU" sz="2800">
              <a:latin typeface="Arial" charset="0"/>
            </a:endParaRPr>
          </a:p>
        </p:txBody>
      </p:sp>
      <p:sp>
        <p:nvSpPr>
          <p:cNvPr id="54516" name="Text Box 244"/>
          <p:cNvSpPr txBox="1">
            <a:spLocks noChangeArrowheads="1"/>
          </p:cNvSpPr>
          <p:nvPr/>
        </p:nvSpPr>
        <p:spPr bwMode="auto">
          <a:xfrm>
            <a:off x="5724525" y="325437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17" name="Text Box 245"/>
          <p:cNvSpPr txBox="1">
            <a:spLocks noChangeArrowheads="1"/>
          </p:cNvSpPr>
          <p:nvPr/>
        </p:nvSpPr>
        <p:spPr bwMode="auto">
          <a:xfrm>
            <a:off x="6659563" y="325437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18" name="Text Box 246"/>
          <p:cNvSpPr txBox="1">
            <a:spLocks noChangeArrowheads="1"/>
          </p:cNvSpPr>
          <p:nvPr/>
        </p:nvSpPr>
        <p:spPr bwMode="auto">
          <a:xfrm>
            <a:off x="7667625" y="325437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i</a:t>
            </a:r>
            <a:endParaRPr lang="ru-RU" sz="2800">
              <a:latin typeface="Arial" charset="0"/>
            </a:endParaRPr>
          </a:p>
        </p:txBody>
      </p:sp>
      <p:sp>
        <p:nvSpPr>
          <p:cNvPr id="54519" name="Text Box 247"/>
          <p:cNvSpPr txBox="1">
            <a:spLocks noChangeArrowheads="1"/>
          </p:cNvSpPr>
          <p:nvPr/>
        </p:nvSpPr>
        <p:spPr bwMode="auto">
          <a:xfrm>
            <a:off x="827088" y="38306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d</a:t>
            </a:r>
            <a:endParaRPr lang="ru-RU" sz="2800">
              <a:latin typeface="Arial" charset="0"/>
            </a:endParaRPr>
          </a:p>
        </p:txBody>
      </p:sp>
      <p:sp>
        <p:nvSpPr>
          <p:cNvPr id="54520" name="Text Box 248"/>
          <p:cNvSpPr txBox="1">
            <a:spLocks noChangeArrowheads="1"/>
          </p:cNvSpPr>
          <p:nvPr/>
        </p:nvSpPr>
        <p:spPr bwMode="auto">
          <a:xfrm>
            <a:off x="1763713" y="38306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r</a:t>
            </a:r>
            <a:endParaRPr lang="ru-RU" sz="2800">
              <a:latin typeface="Arial" charset="0"/>
            </a:endParaRPr>
          </a:p>
        </p:txBody>
      </p:sp>
      <p:sp>
        <p:nvSpPr>
          <p:cNvPr id="54521" name="Text Box 249"/>
          <p:cNvSpPr txBox="1">
            <a:spLocks noChangeArrowheads="1"/>
          </p:cNvSpPr>
          <p:nvPr/>
        </p:nvSpPr>
        <p:spPr bwMode="auto">
          <a:xfrm>
            <a:off x="2771775" y="3830638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22" name="Text Box 250"/>
          <p:cNvSpPr txBox="1">
            <a:spLocks noChangeArrowheads="1"/>
          </p:cNvSpPr>
          <p:nvPr/>
        </p:nvSpPr>
        <p:spPr bwMode="auto">
          <a:xfrm>
            <a:off x="3779838" y="38306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23" name="Text Box 251"/>
          <p:cNvSpPr txBox="1">
            <a:spLocks noChangeArrowheads="1"/>
          </p:cNvSpPr>
          <p:nvPr/>
        </p:nvSpPr>
        <p:spPr bwMode="auto">
          <a:xfrm>
            <a:off x="4716463" y="38306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12320" name="Text Box 252"/>
          <p:cNvSpPr txBox="1">
            <a:spLocks noChangeArrowheads="1"/>
          </p:cNvSpPr>
          <p:nvPr/>
        </p:nvSpPr>
        <p:spPr bwMode="auto">
          <a:xfrm>
            <a:off x="5724525" y="3830638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f</a:t>
            </a:r>
            <a:endParaRPr lang="ru-RU" sz="2800">
              <a:latin typeface="Arial" charset="0"/>
            </a:endParaRPr>
          </a:p>
        </p:txBody>
      </p:sp>
      <p:sp>
        <p:nvSpPr>
          <p:cNvPr id="12321" name="Text Box 253"/>
          <p:cNvSpPr txBox="1">
            <a:spLocks noChangeArrowheads="1"/>
          </p:cNvSpPr>
          <p:nvPr/>
        </p:nvSpPr>
        <p:spPr bwMode="auto">
          <a:xfrm>
            <a:off x="6659563" y="3830638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26" name="Text Box 254"/>
          <p:cNvSpPr txBox="1">
            <a:spLocks noChangeArrowheads="1"/>
          </p:cNvSpPr>
          <p:nvPr/>
        </p:nvSpPr>
        <p:spPr bwMode="auto">
          <a:xfrm>
            <a:off x="7667625" y="3830638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12323" name="Text Box 255"/>
          <p:cNvSpPr txBox="1">
            <a:spLocks noChangeArrowheads="1"/>
          </p:cNvSpPr>
          <p:nvPr/>
        </p:nvSpPr>
        <p:spPr bwMode="auto">
          <a:xfrm>
            <a:off x="827088" y="43354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m</a:t>
            </a:r>
            <a:endParaRPr lang="ru-RU" sz="2800">
              <a:latin typeface="Arial" charset="0"/>
            </a:endParaRPr>
          </a:p>
        </p:txBody>
      </p:sp>
      <p:sp>
        <p:nvSpPr>
          <p:cNvPr id="12324" name="Text Box 256"/>
          <p:cNvSpPr txBox="1">
            <a:spLocks noChangeArrowheads="1"/>
          </p:cNvSpPr>
          <p:nvPr/>
        </p:nvSpPr>
        <p:spPr bwMode="auto">
          <a:xfrm>
            <a:off x="1763713" y="43354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l</a:t>
            </a:r>
            <a:endParaRPr lang="ru-RU" sz="2800">
              <a:latin typeface="Arial" charset="0"/>
            </a:endParaRPr>
          </a:p>
        </p:txBody>
      </p:sp>
      <p:sp>
        <p:nvSpPr>
          <p:cNvPr id="54529" name="Text Box 257"/>
          <p:cNvSpPr txBox="1">
            <a:spLocks noChangeArrowheads="1"/>
          </p:cNvSpPr>
          <p:nvPr/>
        </p:nvSpPr>
        <p:spPr bwMode="auto">
          <a:xfrm>
            <a:off x="2771775" y="43354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j</a:t>
            </a:r>
            <a:endParaRPr lang="ru-RU" sz="2800">
              <a:latin typeface="Arial" charset="0"/>
            </a:endParaRPr>
          </a:p>
        </p:txBody>
      </p:sp>
      <p:sp>
        <p:nvSpPr>
          <p:cNvPr id="54530" name="Text Box 258"/>
          <p:cNvSpPr txBox="1">
            <a:spLocks noChangeArrowheads="1"/>
          </p:cNvSpPr>
          <p:nvPr/>
        </p:nvSpPr>
        <p:spPr bwMode="auto">
          <a:xfrm>
            <a:off x="3779838" y="43354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31" name="Text Box 259"/>
          <p:cNvSpPr txBox="1">
            <a:spLocks noChangeArrowheads="1"/>
          </p:cNvSpPr>
          <p:nvPr/>
        </p:nvSpPr>
        <p:spPr bwMode="auto">
          <a:xfrm>
            <a:off x="4716463" y="43354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32" name="Text Box 260"/>
          <p:cNvSpPr txBox="1">
            <a:spLocks noChangeArrowheads="1"/>
          </p:cNvSpPr>
          <p:nvPr/>
        </p:nvSpPr>
        <p:spPr bwMode="auto">
          <a:xfrm>
            <a:off x="5724525" y="43354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  <p:sp>
        <p:nvSpPr>
          <p:cNvPr id="54533" name="Text Box 261"/>
          <p:cNvSpPr txBox="1">
            <a:spLocks noChangeArrowheads="1"/>
          </p:cNvSpPr>
          <p:nvPr/>
        </p:nvSpPr>
        <p:spPr bwMode="auto">
          <a:xfrm>
            <a:off x="6659563" y="43354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34" name="Text Box 262"/>
          <p:cNvSpPr txBox="1">
            <a:spLocks noChangeArrowheads="1"/>
          </p:cNvSpPr>
          <p:nvPr/>
        </p:nvSpPr>
        <p:spPr bwMode="auto">
          <a:xfrm>
            <a:off x="7667625" y="43354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35" name="Text Box 263"/>
          <p:cNvSpPr txBox="1">
            <a:spLocks noChangeArrowheads="1"/>
          </p:cNvSpPr>
          <p:nvPr/>
        </p:nvSpPr>
        <p:spPr bwMode="auto">
          <a:xfrm>
            <a:off x="827088" y="4838700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36" name="Text Box 264"/>
          <p:cNvSpPr txBox="1">
            <a:spLocks noChangeArrowheads="1"/>
          </p:cNvSpPr>
          <p:nvPr/>
        </p:nvSpPr>
        <p:spPr bwMode="auto">
          <a:xfrm>
            <a:off x="1763713" y="4838700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j</a:t>
            </a:r>
            <a:endParaRPr lang="ru-RU" sz="2800">
              <a:latin typeface="Arial" charset="0"/>
            </a:endParaRPr>
          </a:p>
        </p:txBody>
      </p:sp>
      <p:sp>
        <p:nvSpPr>
          <p:cNvPr id="54537" name="Text Box 265"/>
          <p:cNvSpPr txBox="1">
            <a:spLocks noChangeArrowheads="1"/>
          </p:cNvSpPr>
          <p:nvPr/>
        </p:nvSpPr>
        <p:spPr bwMode="auto">
          <a:xfrm>
            <a:off x="2771775" y="4838700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54538" name="Text Box 266"/>
          <p:cNvSpPr txBox="1">
            <a:spLocks noChangeArrowheads="1"/>
          </p:cNvSpPr>
          <p:nvPr/>
        </p:nvSpPr>
        <p:spPr bwMode="auto">
          <a:xfrm>
            <a:off x="3779838" y="4838700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c</a:t>
            </a:r>
            <a:endParaRPr lang="ru-RU" sz="2800">
              <a:latin typeface="Arial" charset="0"/>
            </a:endParaRPr>
          </a:p>
        </p:txBody>
      </p:sp>
      <p:sp>
        <p:nvSpPr>
          <p:cNvPr id="54539" name="Text Box 267"/>
          <p:cNvSpPr txBox="1">
            <a:spLocks noChangeArrowheads="1"/>
          </p:cNvSpPr>
          <p:nvPr/>
        </p:nvSpPr>
        <p:spPr bwMode="auto">
          <a:xfrm>
            <a:off x="4716463" y="4838700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k</a:t>
            </a:r>
            <a:endParaRPr lang="ru-RU" sz="2800">
              <a:latin typeface="Arial" charset="0"/>
            </a:endParaRPr>
          </a:p>
        </p:txBody>
      </p:sp>
      <p:sp>
        <p:nvSpPr>
          <p:cNvPr id="54540" name="Text Box 268"/>
          <p:cNvSpPr txBox="1">
            <a:spLocks noChangeArrowheads="1"/>
          </p:cNvSpPr>
          <p:nvPr/>
        </p:nvSpPr>
        <p:spPr bwMode="auto">
          <a:xfrm>
            <a:off x="5724525" y="4838700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41" name="Text Box 269"/>
          <p:cNvSpPr txBox="1">
            <a:spLocks noChangeArrowheads="1"/>
          </p:cNvSpPr>
          <p:nvPr/>
        </p:nvSpPr>
        <p:spPr bwMode="auto">
          <a:xfrm>
            <a:off x="6659563" y="4838700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42" name="Text Box 270"/>
          <p:cNvSpPr txBox="1">
            <a:spLocks noChangeArrowheads="1"/>
          </p:cNvSpPr>
          <p:nvPr/>
        </p:nvSpPr>
        <p:spPr bwMode="auto">
          <a:xfrm>
            <a:off x="7667625" y="4838700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43" name="Text Box 271"/>
          <p:cNvSpPr txBox="1">
            <a:spLocks noChangeArrowheads="1"/>
          </p:cNvSpPr>
          <p:nvPr/>
        </p:nvSpPr>
        <p:spPr bwMode="auto">
          <a:xfrm>
            <a:off x="827088" y="58467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p</a:t>
            </a:r>
            <a:endParaRPr lang="ru-RU" sz="2800">
              <a:latin typeface="Arial" charset="0"/>
            </a:endParaRPr>
          </a:p>
        </p:txBody>
      </p:sp>
      <p:sp>
        <p:nvSpPr>
          <p:cNvPr id="54544" name="Text Box 272"/>
          <p:cNvSpPr txBox="1">
            <a:spLocks noChangeArrowheads="1"/>
          </p:cNvSpPr>
          <p:nvPr/>
        </p:nvSpPr>
        <p:spPr bwMode="auto">
          <a:xfrm>
            <a:off x="1763713" y="58467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b</a:t>
            </a:r>
            <a:endParaRPr lang="ru-RU" sz="2800">
              <a:latin typeface="Arial" charset="0"/>
            </a:endParaRPr>
          </a:p>
        </p:txBody>
      </p:sp>
      <p:sp>
        <p:nvSpPr>
          <p:cNvPr id="54545" name="Text Box 273"/>
          <p:cNvSpPr txBox="1">
            <a:spLocks noChangeArrowheads="1"/>
          </p:cNvSpPr>
          <p:nvPr/>
        </p:nvSpPr>
        <p:spPr bwMode="auto">
          <a:xfrm>
            <a:off x="2771775" y="58467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46" name="Text Box 274"/>
          <p:cNvSpPr txBox="1">
            <a:spLocks noChangeArrowheads="1"/>
          </p:cNvSpPr>
          <p:nvPr/>
        </p:nvSpPr>
        <p:spPr bwMode="auto">
          <a:xfrm>
            <a:off x="3779838" y="58467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47" name="Text Box 275"/>
          <p:cNvSpPr txBox="1">
            <a:spLocks noChangeArrowheads="1"/>
          </p:cNvSpPr>
          <p:nvPr/>
        </p:nvSpPr>
        <p:spPr bwMode="auto">
          <a:xfrm>
            <a:off x="4716463" y="58467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t</a:t>
            </a:r>
            <a:endParaRPr lang="ru-RU" sz="2800">
              <a:latin typeface="Arial" charset="0"/>
            </a:endParaRPr>
          </a:p>
        </p:txBody>
      </p:sp>
      <p:sp>
        <p:nvSpPr>
          <p:cNvPr id="54548" name="Text Box 276"/>
          <p:cNvSpPr txBox="1">
            <a:spLocks noChangeArrowheads="1"/>
          </p:cNvSpPr>
          <p:nvPr/>
        </p:nvSpPr>
        <p:spPr bwMode="auto">
          <a:xfrm>
            <a:off x="5724525" y="58467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12345" name="Text Box 277"/>
          <p:cNvSpPr txBox="1">
            <a:spLocks noChangeArrowheads="1"/>
          </p:cNvSpPr>
          <p:nvPr/>
        </p:nvSpPr>
        <p:spPr bwMode="auto">
          <a:xfrm>
            <a:off x="6659563" y="5846763"/>
            <a:ext cx="792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g</a:t>
            </a:r>
            <a:endParaRPr lang="ru-RU" sz="2800">
              <a:latin typeface="Arial" charset="0"/>
            </a:endParaRPr>
          </a:p>
        </p:txBody>
      </p:sp>
      <p:sp>
        <p:nvSpPr>
          <p:cNvPr id="54550" name="Text Box 278"/>
          <p:cNvSpPr txBox="1">
            <a:spLocks noChangeArrowheads="1"/>
          </p:cNvSpPr>
          <p:nvPr/>
        </p:nvSpPr>
        <p:spPr bwMode="auto">
          <a:xfrm>
            <a:off x="7667625" y="5846763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1" name="Text Box 279"/>
          <p:cNvSpPr txBox="1">
            <a:spLocks noChangeArrowheads="1"/>
          </p:cNvSpPr>
          <p:nvPr/>
        </p:nvSpPr>
        <p:spPr bwMode="auto">
          <a:xfrm>
            <a:off x="827088" y="534352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a</a:t>
            </a:r>
            <a:endParaRPr lang="ru-RU" sz="2800">
              <a:latin typeface="Arial" charset="0"/>
            </a:endParaRPr>
          </a:p>
        </p:txBody>
      </p:sp>
      <p:sp>
        <p:nvSpPr>
          <p:cNvPr id="12348" name="Text Box 280"/>
          <p:cNvSpPr txBox="1">
            <a:spLocks noChangeArrowheads="1"/>
          </p:cNvSpPr>
          <p:nvPr/>
        </p:nvSpPr>
        <p:spPr bwMode="auto">
          <a:xfrm>
            <a:off x="1763713" y="534352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f</a:t>
            </a:r>
            <a:endParaRPr lang="ru-RU" sz="2800">
              <a:latin typeface="Arial" charset="0"/>
            </a:endParaRPr>
          </a:p>
        </p:txBody>
      </p:sp>
      <p:sp>
        <p:nvSpPr>
          <p:cNvPr id="54553" name="Text Box 281"/>
          <p:cNvSpPr txBox="1">
            <a:spLocks noChangeArrowheads="1"/>
          </p:cNvSpPr>
          <p:nvPr/>
        </p:nvSpPr>
        <p:spPr bwMode="auto">
          <a:xfrm>
            <a:off x="2771775" y="534352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4" name="Text Box 282"/>
          <p:cNvSpPr txBox="1">
            <a:spLocks noChangeArrowheads="1"/>
          </p:cNvSpPr>
          <p:nvPr/>
        </p:nvSpPr>
        <p:spPr bwMode="auto">
          <a:xfrm>
            <a:off x="3779838" y="534352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h</a:t>
            </a:r>
            <a:endParaRPr lang="ru-RU" sz="2800">
              <a:latin typeface="Arial" charset="0"/>
            </a:endParaRPr>
          </a:p>
        </p:txBody>
      </p:sp>
      <p:sp>
        <p:nvSpPr>
          <p:cNvPr id="54555" name="Text Box 283"/>
          <p:cNvSpPr txBox="1">
            <a:spLocks noChangeArrowheads="1"/>
          </p:cNvSpPr>
          <p:nvPr/>
        </p:nvSpPr>
        <p:spPr bwMode="auto">
          <a:xfrm>
            <a:off x="4716463" y="534352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o</a:t>
            </a:r>
            <a:endParaRPr lang="ru-RU" sz="2800">
              <a:latin typeface="Arial" charset="0"/>
            </a:endParaRPr>
          </a:p>
        </p:txBody>
      </p:sp>
      <p:sp>
        <p:nvSpPr>
          <p:cNvPr id="54556" name="Text Box 284"/>
          <p:cNvSpPr txBox="1">
            <a:spLocks noChangeArrowheads="1"/>
          </p:cNvSpPr>
          <p:nvPr/>
        </p:nvSpPr>
        <p:spPr bwMode="auto">
          <a:xfrm>
            <a:off x="5724525" y="534352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e</a:t>
            </a:r>
            <a:endParaRPr lang="ru-RU" sz="2800">
              <a:latin typeface="Arial" charset="0"/>
            </a:endParaRPr>
          </a:p>
        </p:txBody>
      </p:sp>
      <p:sp>
        <p:nvSpPr>
          <p:cNvPr id="54557" name="Text Box 285"/>
          <p:cNvSpPr txBox="1">
            <a:spLocks noChangeArrowheads="1"/>
          </p:cNvSpPr>
          <p:nvPr/>
        </p:nvSpPr>
        <p:spPr bwMode="auto">
          <a:xfrm>
            <a:off x="6659563" y="5343525"/>
            <a:ext cx="792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s</a:t>
            </a:r>
            <a:endParaRPr lang="ru-RU" sz="2800">
              <a:latin typeface="Arial" charset="0"/>
            </a:endParaRPr>
          </a:p>
        </p:txBody>
      </p:sp>
      <p:sp>
        <p:nvSpPr>
          <p:cNvPr id="54558" name="Text Box 286"/>
          <p:cNvSpPr txBox="1">
            <a:spLocks noChangeArrowheads="1"/>
          </p:cNvSpPr>
          <p:nvPr/>
        </p:nvSpPr>
        <p:spPr bwMode="auto">
          <a:xfrm>
            <a:off x="7667625" y="534352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latin typeface="Arial" charset="0"/>
              </a:rPr>
              <a:t>n</a:t>
            </a:r>
            <a:endParaRPr lang="ru-RU" sz="280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544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544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544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54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545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54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5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54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5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fill="hold"/>
                                        <p:tgtEl>
                                          <p:spTgt spid="545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54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545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545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545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0" fill="hold"/>
                                        <p:tgtEl>
                                          <p:spTgt spid="54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0" fill="hold"/>
                                        <p:tgtEl>
                                          <p:spTgt spid="54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23C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54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0" fill="hold"/>
                                        <p:tgtEl>
                                          <p:spTgt spid="54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0" fill="hold"/>
                                        <p:tgtEl>
                                          <p:spTgt spid="54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54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54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0" fill="hold"/>
                                        <p:tgtEl>
                                          <p:spTgt spid="5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13C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5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5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5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5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0" fill="hold"/>
                                        <p:tgtEl>
                                          <p:spTgt spid="5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0" fill="hold"/>
                                        <p:tgtEl>
                                          <p:spTgt spid="54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000" fill="hold"/>
                                        <p:tgtEl>
                                          <p:spTgt spid="545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545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DBF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000" fill="hold"/>
                                        <p:tgtEl>
                                          <p:spTgt spid="54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54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000" fill="hold"/>
                                        <p:tgtEl>
                                          <p:spTgt spid="54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000" fill="hold"/>
                                        <p:tgtEl>
                                          <p:spTgt spid="54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000" fill="hold"/>
                                        <p:tgtEl>
                                          <p:spTgt spid="54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0" fill="hold"/>
                                        <p:tgtEl>
                                          <p:spTgt spid="54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000" fill="hold"/>
                                        <p:tgtEl>
                                          <p:spTgt spid="54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1000" fill="hold"/>
                                        <p:tgtEl>
                                          <p:spTgt spid="54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1000" fill="hold"/>
                                        <p:tgtEl>
                                          <p:spTgt spid="54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1000" fill="hold"/>
                                        <p:tgtEl>
                                          <p:spTgt spid="54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0" fill="hold"/>
                                        <p:tgtEl>
                                          <p:spTgt spid="54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1000" fill="hold"/>
                                        <p:tgtEl>
                                          <p:spTgt spid="545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1000" fill="hold"/>
                                        <p:tgtEl>
                                          <p:spTgt spid="54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1000" fill="hold"/>
                                        <p:tgtEl>
                                          <p:spTgt spid="54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0" fill="hold"/>
                                        <p:tgtEl>
                                          <p:spTgt spid="54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000" fill="hold"/>
                                        <p:tgtEl>
                                          <p:spTgt spid="54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1000" fill="hold"/>
                                        <p:tgtEl>
                                          <p:spTgt spid="54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0" fill="hold"/>
                                        <p:tgtEl>
                                          <p:spTgt spid="54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1000" fill="hold"/>
                                        <p:tgtEl>
                                          <p:spTgt spid="54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0" fill="hold"/>
                                        <p:tgtEl>
                                          <p:spTgt spid="54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0" fill="hold"/>
                                        <p:tgtEl>
                                          <p:spTgt spid="545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6009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497" grpId="0"/>
      <p:bldP spid="54498" grpId="0"/>
      <p:bldP spid="54499" grpId="0"/>
      <p:bldP spid="54500" grpId="0"/>
      <p:bldP spid="54501" grpId="0"/>
      <p:bldP spid="54503" grpId="0"/>
      <p:bldP spid="54504" grpId="0"/>
      <p:bldP spid="54505" grpId="0"/>
      <p:bldP spid="54506" grpId="0"/>
      <p:bldP spid="54510" grpId="0"/>
      <p:bldP spid="54512" grpId="0"/>
      <p:bldP spid="54513" grpId="0"/>
      <p:bldP spid="54514" grpId="0"/>
      <p:bldP spid="54515" grpId="0"/>
      <p:bldP spid="54516" grpId="0"/>
      <p:bldP spid="54517" grpId="0"/>
      <p:bldP spid="54518" grpId="0"/>
      <p:bldP spid="54519" grpId="0"/>
      <p:bldP spid="54520" grpId="0"/>
      <p:bldP spid="54521" grpId="0"/>
      <p:bldP spid="54522" grpId="0"/>
      <p:bldP spid="54523" grpId="0"/>
      <p:bldP spid="54526" grpId="0"/>
      <p:bldP spid="54529" grpId="0"/>
      <p:bldP spid="54530" grpId="0"/>
      <p:bldP spid="54531" grpId="0"/>
      <p:bldP spid="54532" grpId="0"/>
      <p:bldP spid="54533" grpId="0"/>
      <p:bldP spid="54534" grpId="0"/>
      <p:bldP spid="54535" grpId="0"/>
      <p:bldP spid="54536" grpId="0"/>
      <p:bldP spid="54537" grpId="0"/>
      <p:bldP spid="54538" grpId="0"/>
      <p:bldP spid="54539" grpId="0"/>
      <p:bldP spid="54540" grpId="0"/>
      <p:bldP spid="54541" grpId="0"/>
      <p:bldP spid="54542" grpId="0"/>
      <p:bldP spid="54543" grpId="0"/>
      <p:bldP spid="54544" grpId="0"/>
      <p:bldP spid="54545" grpId="0"/>
      <p:bldP spid="54546" grpId="0"/>
      <p:bldP spid="54547" grpId="0"/>
      <p:bldP spid="54548" grpId="0"/>
      <p:bldP spid="54550" grpId="0"/>
      <p:bldP spid="54551" grpId="0"/>
      <p:bldP spid="54553" grpId="0"/>
      <p:bldP spid="54554" grpId="0"/>
      <p:bldP spid="54555" grpId="0"/>
      <p:bldP spid="54556" grpId="0"/>
      <p:bldP spid="54557" grpId="0"/>
      <p:bldP spid="545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84213" y="260350"/>
            <a:ext cx="7920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Castellar" pitchFamily="18" charset="0"/>
              </a:rPr>
              <a:t>Word puzzle </a:t>
            </a:r>
            <a:endParaRPr lang="ru-RU" sz="3600" dirty="0">
              <a:effectLst>
                <a:outerShdw blurRad="38100" dist="38100" dir="2700000" algn="tl">
                  <a:srgbClr val="000000"/>
                </a:outerShdw>
              </a:effectLst>
              <a:latin typeface="Curlz MT" pitchFamily="82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476375" y="981075"/>
            <a:ext cx="3382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chemeClr val="accent2"/>
                </a:solidFill>
                <a:latin typeface="Bookman Old Style" pitchFamily="18" charset="0"/>
              </a:rPr>
              <a:t>1. osuleb</a:t>
            </a:r>
            <a:endParaRPr lang="ru-RU" sz="36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827088" y="2565400"/>
            <a:ext cx="21605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3. soseh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835150" y="1916113"/>
            <a:ext cx="34559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chemeClr val="accent2"/>
                </a:solidFill>
                <a:latin typeface="Bookman Old Style" pitchFamily="18" charset="0"/>
              </a:rPr>
              <a:t>2. orsusret</a:t>
            </a:r>
            <a:endParaRPr lang="ru-RU" sz="36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979613" y="3357563"/>
            <a:ext cx="295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4. anracoti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1331913" y="4076700"/>
            <a:ext cx="2881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5. etcjak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1763713" y="5157788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6. tnserrai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5830888" y="2133600"/>
            <a:ext cx="33131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8. rhist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 rot="10800000" flipV="1">
            <a:off x="5575300" y="1046163"/>
            <a:ext cx="2519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7. arwe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5651500" y="3284538"/>
            <a:ext cx="2736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9. sersd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 rot="10800000" flipV="1">
            <a:off x="5148263" y="4933950"/>
            <a:ext cx="3384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chemeClr val="accent2"/>
                </a:solidFill>
                <a:latin typeface="Bookman Old Style" pitchFamily="18" charset="0"/>
              </a:rPr>
              <a:t>10. ktisr</a:t>
            </a:r>
            <a:endParaRPr lang="ru-RU" sz="3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1" grpId="0"/>
      <p:bldP spid="2065" grpId="0"/>
      <p:bldP spid="2068" grpId="0"/>
      <p:bldP spid="2069" grpId="0"/>
      <p:bldP spid="2071" grpId="0"/>
      <p:bldP spid="2074" grpId="0"/>
    </p:bld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сполнительн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вердый переплет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pril1</Template>
  <TotalTime>1106</TotalTime>
  <Words>538</Words>
  <Application>Microsoft Office PowerPoint</Application>
  <PresentationFormat>Экран (4:3)</PresentationFormat>
  <Paragraphs>178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Тема Office</vt:lpstr>
      <vt:lpstr>1_Исполнительная</vt:lpstr>
      <vt:lpstr>Аптека</vt:lpstr>
      <vt:lpstr>Солнцестояние</vt:lpstr>
      <vt:lpstr>Твердый переплет</vt:lpstr>
      <vt:lpstr>Кнопка</vt:lpstr>
      <vt:lpstr>Остин</vt:lpstr>
      <vt:lpstr>NewsPrint</vt:lpstr>
      <vt:lpstr>Открытая</vt:lpstr>
      <vt:lpstr>1_Аптека</vt:lpstr>
      <vt:lpstr>Автор: Смолягина Юлия Анатольевна  Должность: учитель английского языка  Место работы: МБОУ СОШ №3 г. Межгорье Республики Башкортостан </vt:lpstr>
      <vt:lpstr>Презентация PowerPoint</vt:lpstr>
      <vt:lpstr>Clothes</vt:lpstr>
      <vt:lpstr>Phonetic exercise </vt:lpstr>
      <vt:lpstr>Презентация PowerPoint</vt:lpstr>
      <vt:lpstr>Презентация PowerPoint</vt:lpstr>
      <vt:lpstr>Презентация PowerPoint</vt:lpstr>
      <vt:lpstr>Find 10 words on the topic “clothes”</vt:lpstr>
      <vt:lpstr>Презентация PowerPoint</vt:lpstr>
      <vt:lpstr>Презентация PowerPoint</vt:lpstr>
      <vt:lpstr>Презентация PowerPoint</vt:lpstr>
      <vt:lpstr>Put the phrases in the correct order to make up a dialogue</vt:lpstr>
      <vt:lpstr>Restore the dialogue</vt:lpstr>
      <vt:lpstr>Презентация PowerPoint</vt:lpstr>
      <vt:lpstr>Презентация PowerPoint</vt:lpstr>
      <vt:lpstr>Example: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Clothes</dc:title>
  <dc:creator>Ленуся</dc:creator>
  <cp:lastModifiedBy>LEX-PEX.NET</cp:lastModifiedBy>
  <cp:revision>72</cp:revision>
  <dcterms:created xsi:type="dcterms:W3CDTF">2009-03-12T17:14:53Z</dcterms:created>
  <dcterms:modified xsi:type="dcterms:W3CDTF">2016-10-18T21:32:45Z</dcterms:modified>
</cp:coreProperties>
</file>