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6" r:id="rId2"/>
    <p:sldId id="317" r:id="rId3"/>
    <p:sldId id="327" r:id="rId4"/>
    <p:sldId id="343" r:id="rId5"/>
    <p:sldId id="328" r:id="rId6"/>
    <p:sldId id="329" r:id="rId7"/>
    <p:sldId id="336" r:id="rId8"/>
    <p:sldId id="341" r:id="rId9"/>
    <p:sldId id="331" r:id="rId10"/>
    <p:sldId id="345" r:id="rId11"/>
    <p:sldId id="332" r:id="rId12"/>
    <p:sldId id="333" r:id="rId13"/>
    <p:sldId id="334" r:id="rId14"/>
    <p:sldId id="337" r:id="rId15"/>
    <p:sldId id="304" r:id="rId16"/>
    <p:sldId id="291" r:id="rId17"/>
    <p:sldId id="292" r:id="rId18"/>
    <p:sldId id="338" r:id="rId19"/>
    <p:sldId id="346" r:id="rId20"/>
    <p:sldId id="335" r:id="rId21"/>
    <p:sldId id="314" r:id="rId22"/>
    <p:sldId id="296" r:id="rId23"/>
    <p:sldId id="323" r:id="rId24"/>
    <p:sldId id="297" r:id="rId25"/>
    <p:sldId id="339" r:id="rId26"/>
    <p:sldId id="340" r:id="rId27"/>
    <p:sldId id="275" r:id="rId28"/>
  </p:sldIdLst>
  <p:sldSz cx="9144000" cy="6858000" type="screen4x3"/>
  <p:notesSz cx="7102475" cy="89916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A5CA"/>
    <a:srgbClr val="5F5F5F"/>
    <a:srgbClr val="AAC1DA"/>
    <a:srgbClr val="D1DBEB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23" autoAdjust="0"/>
    <p:restoredTop sz="94660" autoAdjust="0"/>
  </p:normalViewPr>
  <p:slideViewPr>
    <p:cSldViewPr>
      <p:cViewPr>
        <p:scale>
          <a:sx n="60" d="100"/>
          <a:sy n="60" d="100"/>
        </p:scale>
        <p:origin x="-135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1A0287-1CED-4125-9C26-52FDFD24278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1" name="Group 29"/>
          <p:cNvGrpSpPr>
            <a:grpSpLocks/>
          </p:cNvGrpSpPr>
          <p:nvPr/>
        </p:nvGrpSpPr>
        <p:grpSpPr bwMode="auto">
          <a:xfrm>
            <a:off x="1143000" y="628650"/>
            <a:ext cx="8012113" cy="2571750"/>
            <a:chOff x="720" y="396"/>
            <a:chExt cx="5047" cy="1620"/>
          </a:xfrm>
        </p:grpSpPr>
        <p:sp>
          <p:nvSpPr>
            <p:cNvPr id="3090" name="Rectangle 18"/>
            <p:cNvSpPr>
              <a:spLocks noChangeArrowheads="1"/>
            </p:cNvSpPr>
            <p:nvPr userDrawn="1"/>
          </p:nvSpPr>
          <p:spPr bwMode="gray">
            <a:xfrm>
              <a:off x="1081" y="396"/>
              <a:ext cx="4686" cy="159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0" name="Rectangle 28"/>
            <p:cNvSpPr>
              <a:spLocks noChangeArrowheads="1"/>
            </p:cNvSpPr>
            <p:nvPr userDrawn="1"/>
          </p:nvSpPr>
          <p:spPr bwMode="gray">
            <a:xfrm>
              <a:off x="720" y="1440"/>
              <a:ext cx="576" cy="57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1130300" y="3141663"/>
            <a:ext cx="8013700" cy="5746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573088" y="2520950"/>
            <a:ext cx="576262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gray">
          <a:xfrm>
            <a:off x="1716088" y="628650"/>
            <a:ext cx="566737" cy="63658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2278063" y="0"/>
            <a:ext cx="585787" cy="635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gray">
          <a:xfrm>
            <a:off x="2281238" y="628650"/>
            <a:ext cx="585787" cy="6318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gray">
          <a:xfrm>
            <a:off x="1141413" y="1262063"/>
            <a:ext cx="574675" cy="6254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gray">
          <a:xfrm>
            <a:off x="1716088" y="1263650"/>
            <a:ext cx="566737" cy="6223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gray">
          <a:xfrm>
            <a:off x="573088" y="1885950"/>
            <a:ext cx="576262" cy="6445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gray">
          <a:xfrm>
            <a:off x="1141413" y="1885950"/>
            <a:ext cx="576262" cy="6445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gray">
          <a:xfrm>
            <a:off x="0" y="2528888"/>
            <a:ext cx="574675" cy="6334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752600" y="1800225"/>
            <a:ext cx="6629400" cy="1012825"/>
          </a:xfrm>
        </p:spPr>
        <p:txBody>
          <a:bodyPr/>
          <a:lstStyle>
            <a:lvl1pPr algn="ctr">
              <a:defRPr sz="3600" i="1">
                <a:latin typeface="Verdan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1600200" y="3276600"/>
            <a:ext cx="6324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4191000" y="5410200"/>
            <a:ext cx="1295400" cy="695325"/>
            <a:chOff x="2680" y="3678"/>
            <a:chExt cx="680" cy="438"/>
          </a:xfrm>
        </p:grpSpPr>
        <p:sp>
          <p:nvSpPr>
            <p:cNvPr id="3086" name="Text Box 14"/>
            <p:cNvSpPr txBox="1">
              <a:spLocks noChangeArrowheads="1"/>
            </p:cNvSpPr>
            <p:nvPr userDrawn="1"/>
          </p:nvSpPr>
          <p:spPr bwMode="gray">
            <a:xfrm>
              <a:off x="2680" y="3789"/>
              <a:ext cx="6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800" b="1">
                  <a:solidFill>
                    <a:schemeClr val="tx2"/>
                  </a:solidFill>
                </a:rPr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 userDrawn="1"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10DD76-0AD3-41DE-935F-739DBEB5E28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EDCE0C-9A69-4B14-8C09-92A0E26A9A5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287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287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60FE6D-FEA2-4B53-9508-3145F66A02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0D0B2F-E7AD-4444-9739-A5AD9D8D8D3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BBD02A-BCBF-4CBE-93A6-C0741187D5F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F20702-CCFB-4943-A182-006A9FB34B9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011F68B-4614-4233-8BAD-135E2BD80BA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9F3AC8F-EA33-48CA-B856-A35E8C2C99F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ECDDF6-215D-4B45-BF95-3CD5F146A26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601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601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FA1281D-8E7B-4663-926C-6E7318FDB09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3914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28725"/>
            <a:ext cx="8229600" cy="52482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5943600" y="6537325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2971800" y="65373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7C06504B-503B-445C-912B-75CD0C9CB84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5943600" y="68263"/>
            <a:ext cx="2590800" cy="2365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655638" y="360363"/>
            <a:ext cx="8497887" cy="71913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287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3600" y="6537325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/>
              <a:t>Company name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971800" y="65373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9BB1C5-94E9-469E-9C38-C2BABA0F236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143000" y="457200"/>
            <a:ext cx="73914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gray">
          <a:xfrm>
            <a:off x="0" y="719138"/>
            <a:ext cx="328613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gray">
          <a:xfrm>
            <a:off x="328613" y="357188"/>
            <a:ext cx="328612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657225" y="0"/>
            <a:ext cx="328613" cy="3619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657225" y="361950"/>
            <a:ext cx="328613" cy="3619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328613" y="719138"/>
            <a:ext cx="328612" cy="3619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943600" y="68263"/>
            <a:ext cx="2590800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+mn-lt"/>
              </a:defRPr>
            </a:lvl1pPr>
          </a:lstStyle>
          <a:p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j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skusstvopro.blogspot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eografo4ka.blogspot.r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orfirieva.ru/?page_id=8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2a.labore.ru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neposeda-3a.blogspot.ru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posle-urokov.blogspot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-t-11b-548-09.blogspot.ru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aln-press.blogspot.ru/2013/02/blog-post_2756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karjamaa.blogspot.ru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tambov68.blogspot.ru/2012_05_01_archive.htm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math2-ls.blogspot.ru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obraniechel.blogspot.ru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720" y="1628800"/>
            <a:ext cx="6792226" cy="1064160"/>
          </a:xfrm>
        </p:spPr>
        <p:txBody>
          <a:bodyPr/>
          <a:lstStyle/>
          <a:p>
            <a:r>
              <a:rPr lang="ru-RU" sz="4000" dirty="0" smtClean="0"/>
              <a:t>Создание </a:t>
            </a:r>
            <a:r>
              <a:rPr lang="ru-RU" sz="4000" dirty="0"/>
              <a:t>и ведение </a:t>
            </a:r>
            <a:r>
              <a:rPr lang="ru-RU" sz="4000" dirty="0" err="1" smtClean="0"/>
              <a:t>блогов</a:t>
            </a:r>
            <a:endParaRPr lang="en-US" sz="4000" dirty="0"/>
          </a:p>
        </p:txBody>
      </p:sp>
      <p:pic>
        <p:nvPicPr>
          <p:cNvPr id="7" name="Рисунок 6" descr="imagesCARNIG5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3786190"/>
            <a:ext cx="3714776" cy="2782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714375" y="1214438"/>
            <a:ext cx="8429625" cy="5248275"/>
          </a:xfrm>
        </p:spPr>
        <p:txBody>
          <a:bodyPr/>
          <a:lstStyle/>
          <a:p>
            <a:r>
              <a:rPr lang="ru-RU" sz="4000" dirty="0" err="1" smtClean="0"/>
              <a:t>Блог</a:t>
            </a:r>
            <a:r>
              <a:rPr lang="ru-RU" sz="4000" dirty="0" smtClean="0"/>
              <a:t> - англ. </a:t>
            </a:r>
            <a:r>
              <a:rPr lang="ru-RU" sz="4000" i="1" dirty="0" err="1" smtClean="0"/>
              <a:t>blog</a:t>
            </a:r>
            <a:r>
              <a:rPr lang="ru-RU" sz="4000" dirty="0" smtClean="0"/>
              <a:t>, </a:t>
            </a:r>
          </a:p>
          <a:p>
            <a:pPr marL="0" indent="0">
              <a:buNone/>
            </a:pPr>
            <a:r>
              <a:rPr lang="ru-RU" sz="4000" dirty="0" smtClean="0"/>
              <a:t>от “</a:t>
            </a:r>
            <a:r>
              <a:rPr lang="ru-RU" sz="4000" i="1" dirty="0" err="1" smtClean="0"/>
              <a:t>web</a:t>
            </a:r>
            <a:r>
              <a:rPr lang="ru-RU" sz="4000" i="1" dirty="0" smtClean="0"/>
              <a:t> </a:t>
            </a:r>
            <a:r>
              <a:rPr lang="ru-RU" sz="4000" i="1" dirty="0" err="1" smtClean="0"/>
              <a:t>log</a:t>
            </a:r>
            <a:r>
              <a:rPr lang="ru-RU" sz="4000" i="1" dirty="0" smtClean="0"/>
              <a:t>”</a:t>
            </a:r>
            <a:r>
              <a:rPr lang="ru-RU" sz="4000" dirty="0" smtClean="0"/>
              <a:t> – сетевой журнал или дневник событий</a:t>
            </a:r>
          </a:p>
        </p:txBody>
      </p:sp>
      <p:pic>
        <p:nvPicPr>
          <p:cNvPr id="7" name="Рисунок 6" descr="1314819778_blogwords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802" y="3643314"/>
            <a:ext cx="2812628" cy="257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2071678"/>
            <a:ext cx="635798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Блог</a:t>
            </a:r>
            <a:r>
              <a:rPr lang="ru-RU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       Сайт  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 bwMode="auto">
          <a:xfrm>
            <a:off x="3929058" y="2571744"/>
            <a:ext cx="1071570" cy="214314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Рисунок 7" descr="podderjka-v-intern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3500438"/>
            <a:ext cx="2860377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4" name="Рисунок 3" descr="1314819778_blogwords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3429000"/>
            <a:ext cx="3214710" cy="29394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1628800"/>
            <a:ext cx="810039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Виды педагогических </a:t>
            </a: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блогов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учителя-предметника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676" t="6531" r="6073" b="4726"/>
          <a:stretch>
            <a:fillRect/>
          </a:stretch>
        </p:blipFill>
        <p:spPr bwMode="auto">
          <a:xfrm>
            <a:off x="0" y="1484784"/>
            <a:ext cx="9144000" cy="5420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947652" y="1124744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http://iskusstvopro.blogspot.ru/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учителя-предметника</a:t>
            </a: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626" t="9263" r="8263" b="6420"/>
          <a:stretch>
            <a:fillRect/>
          </a:stretch>
        </p:blipFill>
        <p:spPr bwMode="auto">
          <a:xfrm>
            <a:off x="0" y="1052736"/>
            <a:ext cx="9239535" cy="539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учителя-предметника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76" t="6601" b="6247"/>
          <a:stretch>
            <a:fillRect/>
          </a:stretch>
        </p:blipFill>
        <p:spPr bwMode="auto">
          <a:xfrm>
            <a:off x="0" y="1556792"/>
            <a:ext cx="911940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451708" y="1124744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http://geografo4ka.blogspot.ru/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учителя-предметника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70" t="7330" r="-361" b="5066"/>
          <a:stretch>
            <a:fillRect/>
          </a:stretch>
        </p:blipFill>
        <p:spPr bwMode="auto">
          <a:xfrm>
            <a:off x="0" y="1556791"/>
            <a:ext cx="9144000" cy="4797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739740" y="1124744"/>
            <a:ext cx="3320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http://porfirieva.ru/?page_id=8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класса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43" t="7611" r="1042" b="5066"/>
          <a:stretch>
            <a:fillRect/>
          </a:stretch>
        </p:blipFill>
        <p:spPr bwMode="auto">
          <a:xfrm>
            <a:off x="0" y="1412776"/>
            <a:ext cx="914400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387812" y="1052736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http://2a.labore.ru/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8435280" cy="922114"/>
          </a:xfrm>
        </p:spPr>
        <p:txBody>
          <a:bodyPr>
            <a:normAutofit/>
          </a:bodyPr>
          <a:lstStyle/>
          <a:p>
            <a:r>
              <a:rPr lang="ru-RU" dirty="0" err="1" smtClean="0"/>
              <a:t>Блог</a:t>
            </a:r>
            <a:r>
              <a:rPr lang="ru-RU" dirty="0" smtClean="0"/>
              <a:t> класса / классного руководителя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019" t="6867" r="2410" b="4518"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95724" y="1052736"/>
            <a:ext cx="3441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http://neposeda-3a.blogspot.ru/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5544616" cy="487363"/>
          </a:xfrm>
        </p:spPr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сетевого сообщества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1124744"/>
            <a:ext cx="3399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hlinkClick r:id="rId2"/>
              </a:rPr>
              <a:t>http://posle-urokov.blogspot.ru/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876" t="12069" r="9138" b="5906"/>
          <a:stretch>
            <a:fillRect/>
          </a:stretch>
        </p:blipFill>
        <p:spPr bwMode="auto">
          <a:xfrm>
            <a:off x="1" y="1484784"/>
            <a:ext cx="9143999" cy="518457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«Электронная тетрадь»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625" t="7570" r="9051"/>
          <a:stretch>
            <a:fillRect/>
          </a:stretch>
        </p:blipFill>
        <p:spPr bwMode="auto">
          <a:xfrm>
            <a:off x="397786" y="1556792"/>
            <a:ext cx="8350678" cy="514927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307692" y="1124744"/>
            <a:ext cx="3604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http://e-t-11b-548-09.blogspot.ru/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школьная газета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81" t="7570" b="5777"/>
          <a:stretch>
            <a:fillRect/>
          </a:stretch>
        </p:blipFill>
        <p:spPr bwMode="auto">
          <a:xfrm>
            <a:off x="-94119" y="1700808"/>
            <a:ext cx="9407845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39552" y="112474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http://www.realn-press.blogspot.ru/2013/02/blog-post_2756.html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газета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459" t="7356" r="9792" b="6247"/>
          <a:stretch>
            <a:fillRect/>
          </a:stretch>
        </p:blipFill>
        <p:spPr bwMode="auto">
          <a:xfrm>
            <a:off x="-58507" y="1124744"/>
            <a:ext cx="9202508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23928" y="548680"/>
            <a:ext cx="3044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http://karjamaa.blogspot.ru/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457200"/>
            <a:ext cx="8429652" cy="542908"/>
          </a:xfrm>
        </p:spPr>
        <p:txBody>
          <a:bodyPr/>
          <a:lstStyle/>
          <a:p>
            <a:pPr algn="ctr"/>
            <a:r>
              <a:rPr lang="ru-RU" sz="3600" dirty="0" err="1"/>
              <a:t>Блог</a:t>
            </a:r>
            <a:r>
              <a:rPr lang="ru-RU" sz="3600" dirty="0"/>
              <a:t> </a:t>
            </a:r>
            <a:r>
              <a:rPr lang="ru-RU" sz="3600" dirty="0" smtClean="0"/>
              <a:t>сообщества</a:t>
            </a:r>
            <a:r>
              <a:rPr lang="en-US" sz="3600" dirty="0" smtClean="0"/>
              <a:t> (</a:t>
            </a:r>
            <a:r>
              <a:rPr lang="ru-RU" sz="3600" dirty="0" smtClean="0"/>
              <a:t>для родителей) </a:t>
            </a:r>
            <a:endParaRPr lang="ru-RU" sz="3600" dirty="0"/>
          </a:p>
        </p:txBody>
      </p:sp>
      <p:sp>
        <p:nvSpPr>
          <p:cNvPr id="27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name</a:t>
            </a: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/>
          </a:p>
        </p:txBody>
      </p:sp>
      <p:pic>
        <p:nvPicPr>
          <p:cNvPr id="8" name="Содержимое 7"/>
          <p:cNvPicPr>
            <a:picLocks noGrp="1"/>
          </p:cNvPicPr>
          <p:nvPr>
            <p:ph idx="1"/>
          </p:nvPr>
        </p:nvPicPr>
        <p:blipFill>
          <a:blip r:embed="rId2" cstate="print"/>
          <a:srcRect t="2987"/>
          <a:stretch>
            <a:fillRect/>
          </a:stretch>
        </p:blipFill>
        <p:spPr bwMode="auto">
          <a:xfrm>
            <a:off x="0" y="1196752"/>
            <a:ext cx="9144000" cy="5472608"/>
          </a:xfrm>
          <a:prstGeom prst="rect">
            <a:avLst/>
          </a:prstGeom>
          <a:ln w="381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/>
              <a:t>Блог</a:t>
            </a:r>
            <a:r>
              <a:rPr lang="ru-RU" sz="3600" dirty="0"/>
              <a:t> консультация </a:t>
            </a:r>
          </a:p>
        </p:txBody>
      </p:sp>
      <p:sp>
        <p:nvSpPr>
          <p:cNvPr id="27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name</a:t>
            </a: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737" t="3998" r="3552" b="2704"/>
          <a:stretch>
            <a:fillRect/>
          </a:stretch>
        </p:blipFill>
        <p:spPr bwMode="auto">
          <a:xfrm>
            <a:off x="0" y="1274653"/>
            <a:ext cx="9144000" cy="55179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Блог</a:t>
            </a:r>
            <a:r>
              <a:rPr lang="ru-RU" sz="3600" dirty="0" smtClean="0"/>
              <a:t> </a:t>
            </a:r>
            <a:r>
              <a:rPr lang="ru-RU" sz="3600" dirty="0"/>
              <a:t>учебного проекта</a:t>
            </a:r>
          </a:p>
        </p:txBody>
      </p:sp>
      <p:sp>
        <p:nvSpPr>
          <p:cNvPr id="27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name</a:t>
            </a: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2052"/>
          <a:stretch>
            <a:fillRect/>
          </a:stretch>
        </p:blipFill>
        <p:spPr bwMode="auto">
          <a:xfrm>
            <a:off x="323528" y="1268760"/>
            <a:ext cx="8391191" cy="4815823"/>
          </a:xfrm>
          <a:prstGeom prst="rect">
            <a:avLst/>
          </a:prstGeom>
          <a:ln w="381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Блог</a:t>
            </a:r>
            <a:r>
              <a:rPr lang="ru-RU" sz="3600" dirty="0" smtClean="0"/>
              <a:t> </a:t>
            </a:r>
            <a:r>
              <a:rPr lang="ru-RU" sz="3600" dirty="0"/>
              <a:t>учебного проекта</a:t>
            </a:r>
          </a:p>
        </p:txBody>
      </p:sp>
      <p:sp>
        <p:nvSpPr>
          <p:cNvPr id="27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name</a:t>
            </a: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076" t="7357" r="5903" b="5615"/>
          <a:stretch>
            <a:fillRect/>
          </a:stretch>
        </p:blipFill>
        <p:spPr bwMode="auto">
          <a:xfrm>
            <a:off x="1" y="1556792"/>
            <a:ext cx="9165414" cy="5213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547664" y="1052736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http://tambov68.blogspot.ru/2012_05_01_archive.html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Блог</a:t>
            </a:r>
            <a:r>
              <a:rPr lang="ru-RU" dirty="0" smtClean="0"/>
              <a:t> исследовательская работа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801" t="7774" r="10591" b="8881"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95724" y="1052736"/>
            <a:ext cx="2980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http://math2-ls.blogspot.ru</a:t>
            </a:r>
            <a:r>
              <a:rPr lang="en-US" dirty="0" smtClean="0">
                <a:hlinkClick r:id="rId3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Дистанционное родительское собрание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437" t="12021" r="10957" b="5150"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811748" y="1052736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http://sobraniechel.blogspot.ru/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pic>
        <p:nvPicPr>
          <p:cNvPr id="6" name="Содержимое 5" descr="1314819778_blogwordsimage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857488" y="3143248"/>
            <a:ext cx="3487738" cy="3189288"/>
          </a:xfrm>
        </p:spPr>
      </p:pic>
      <p:sp>
        <p:nvSpPr>
          <p:cNvPr id="7" name="Прямоугольник 6"/>
          <p:cNvSpPr/>
          <p:nvPr/>
        </p:nvSpPr>
        <p:spPr>
          <a:xfrm>
            <a:off x="1357290" y="1500174"/>
            <a:ext cx="635798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Бесплатные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хостинги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блогов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 </a:t>
            </a:r>
            <a:r>
              <a:rPr lang="ru-RU" sz="3600" dirty="0"/>
              <a:t>Живой </a:t>
            </a:r>
            <a:r>
              <a:rPr lang="ru-RU" sz="3600" dirty="0" smtClean="0"/>
              <a:t>Журнал</a:t>
            </a:r>
            <a:r>
              <a:rPr lang="en-US" sz="3600" dirty="0" smtClean="0"/>
              <a:t>  (</a:t>
            </a:r>
            <a:r>
              <a:rPr lang="ru-RU" sz="3600" dirty="0" smtClean="0"/>
              <a:t>ЖЖ) </a:t>
            </a:r>
            <a:endParaRPr lang="ru-RU" sz="3600" dirty="0"/>
          </a:p>
        </p:txBody>
      </p:sp>
      <p:sp>
        <p:nvSpPr>
          <p:cNvPr id="27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name</a:t>
            </a: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 dirty="0"/>
          </a:p>
        </p:txBody>
      </p:sp>
      <p:pic>
        <p:nvPicPr>
          <p:cNvPr id="8" name="Содержимое 7"/>
          <p:cNvPicPr>
            <a:picLocks noGrp="1"/>
          </p:cNvPicPr>
          <p:nvPr>
            <p:ph idx="1"/>
          </p:nvPr>
        </p:nvPicPr>
        <p:blipFill>
          <a:blip r:embed="rId2" cstate="print"/>
          <a:srcRect t="2941"/>
          <a:stretch>
            <a:fillRect/>
          </a:stretch>
        </p:blipFill>
        <p:spPr bwMode="auto">
          <a:xfrm>
            <a:off x="0" y="1196752"/>
            <a:ext cx="9144000" cy="5256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6938"/>
          <a:stretch>
            <a:fillRect/>
          </a:stretch>
        </p:blipFill>
        <p:spPr bwMode="auto">
          <a:xfrm>
            <a:off x="24447" y="1268761"/>
            <a:ext cx="8979777" cy="48965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 </a:t>
            </a:r>
            <a:r>
              <a:rPr lang="ru-RU" sz="3600" dirty="0"/>
              <a:t>Живой Журнал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/>
          <p:cNvPicPr>
            <a:picLocks noGrp="1"/>
          </p:cNvPicPr>
          <p:nvPr>
            <p:ph idx="1"/>
          </p:nvPr>
        </p:nvPicPr>
        <p:blipFill>
          <a:blip r:embed="rId2" cstate="print"/>
          <a:srcRect t="2985"/>
          <a:stretch>
            <a:fillRect/>
          </a:stretch>
        </p:blipFill>
        <p:spPr bwMode="auto">
          <a:xfrm>
            <a:off x="0" y="1196752"/>
            <a:ext cx="9144000" cy="5256584"/>
          </a:xfrm>
          <a:prstGeom prst="rect">
            <a:avLst/>
          </a:prstGeom>
          <a:ln w="381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Blogger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27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Company name</a:t>
            </a: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ru-RU" dirty="0"/>
          </a:p>
        </p:txBody>
      </p:sp>
      <p:pic>
        <p:nvPicPr>
          <p:cNvPr id="25602" name="Picture 2" descr="http://www.znaikak.ru/design/pic/visred/Blogger_com_id_41a44c241fc01.jpg"/>
          <p:cNvPicPr>
            <a:picLocks noChangeAspect="1" noChangeArrowheads="1"/>
          </p:cNvPicPr>
          <p:nvPr/>
        </p:nvPicPr>
        <p:blipFill>
          <a:blip r:embed="rId3" cstate="print"/>
          <a:srcRect r="1360" b="53258"/>
          <a:stretch>
            <a:fillRect/>
          </a:stretch>
        </p:blipFill>
        <p:spPr bwMode="auto">
          <a:xfrm>
            <a:off x="642910" y="4500570"/>
            <a:ext cx="4357718" cy="16529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 smtClean="0"/>
              <a:t>Blogger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39417"/>
            <a:ext cx="8761656" cy="492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Company name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39417"/>
            <a:ext cx="8229600" cy="462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2713038" y="5927725"/>
            <a:ext cx="30019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bg1"/>
                </a:solidFill>
              </a:rPr>
              <a:t>www.themegallery.com</a:t>
            </a:r>
          </a:p>
        </p:txBody>
      </p:sp>
      <p:sp>
        <p:nvSpPr>
          <p:cNvPr id="104453" name="WordArt 5"/>
          <p:cNvSpPr>
            <a:spLocks noChangeArrowheads="1" noChangeShapeType="1" noTextEdit="1"/>
          </p:cNvSpPr>
          <p:nvPr/>
        </p:nvSpPr>
        <p:spPr bwMode="gray">
          <a:xfrm>
            <a:off x="2714612" y="1428736"/>
            <a:ext cx="5072098" cy="150019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r>
              <a:rPr lang="ru-RU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Спасибо </a:t>
            </a:r>
          </a:p>
          <a:p>
            <a:r>
              <a:rPr lang="ru-RU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за внимание </a:t>
            </a:r>
            <a:r>
              <a:rPr lang="en-US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chemeClr val="tx2">
                      <a:alpha val="50000"/>
                    </a:schemeClr>
                  </a:outerShdw>
                </a:effectLst>
                <a:latin typeface="Arial"/>
                <a:cs typeface="Arial"/>
              </a:rPr>
              <a:t>!</a:t>
            </a:r>
            <a:endParaRPr lang="ru-RU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53882" dir="2700000" algn="ctr" rotWithShape="0">
                  <a:schemeClr val="tx2">
                    <a:alpha val="50000"/>
                  </a:scheme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 animBg="1"/>
    </p:bldLst>
  </p:timing>
</p:sld>
</file>

<file path=ppt/theme/theme1.xml><?xml version="1.0" encoding="utf-8"?>
<a:theme xmlns:a="http://schemas.openxmlformats.org/drawingml/2006/main" name="cdb2004117gl">
  <a:themeElements>
    <a:clrScheme name="sample 1">
      <a:dk1>
        <a:srgbClr val="000000"/>
      </a:dk1>
      <a:lt1>
        <a:srgbClr val="FFFFFF"/>
      </a:lt1>
      <a:dk2>
        <a:srgbClr val="000798"/>
      </a:dk2>
      <a:lt2>
        <a:srgbClr val="B2B2B2"/>
      </a:lt2>
      <a:accent1>
        <a:srgbClr val="1B33E7"/>
      </a:accent1>
      <a:accent2>
        <a:srgbClr val="6699FF"/>
      </a:accent2>
      <a:accent3>
        <a:srgbClr val="FFFFFF"/>
      </a:accent3>
      <a:accent4>
        <a:srgbClr val="000000"/>
      </a:accent4>
      <a:accent5>
        <a:srgbClr val="ABADF1"/>
      </a:accent5>
      <a:accent6>
        <a:srgbClr val="5C8AE7"/>
      </a:accent6>
      <a:hlink>
        <a:srgbClr val="99CCFF"/>
      </a:hlink>
      <a:folHlink>
        <a:srgbClr val="3366CC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000798"/>
        </a:dk2>
        <a:lt2>
          <a:srgbClr val="B2B2B2"/>
        </a:lt2>
        <a:accent1>
          <a:srgbClr val="1B33E7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ABADF1"/>
        </a:accent5>
        <a:accent6>
          <a:srgbClr val="5C8AE7"/>
        </a:accent6>
        <a:hlink>
          <a:srgbClr val="99CCFF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094332"/>
        </a:dk2>
        <a:lt2>
          <a:srgbClr val="B2B2B2"/>
        </a:lt2>
        <a:accent1>
          <a:srgbClr val="0D6531"/>
        </a:accent1>
        <a:accent2>
          <a:srgbClr val="39AF6E"/>
        </a:accent2>
        <a:accent3>
          <a:srgbClr val="FFFFFF"/>
        </a:accent3>
        <a:accent4>
          <a:srgbClr val="000000"/>
        </a:accent4>
        <a:accent5>
          <a:srgbClr val="AAB8AD"/>
        </a:accent5>
        <a:accent6>
          <a:srgbClr val="339E63"/>
        </a:accent6>
        <a:hlink>
          <a:srgbClr val="93E1A0"/>
        </a:hlink>
        <a:folHlink>
          <a:srgbClr val="1D834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275CA3"/>
        </a:dk2>
        <a:lt2>
          <a:srgbClr val="C0C0C0"/>
        </a:lt2>
        <a:accent1>
          <a:srgbClr val="529EBC"/>
        </a:accent1>
        <a:accent2>
          <a:srgbClr val="55BEE3"/>
        </a:accent2>
        <a:accent3>
          <a:srgbClr val="FFFFFF"/>
        </a:accent3>
        <a:accent4>
          <a:srgbClr val="000000"/>
        </a:accent4>
        <a:accent5>
          <a:srgbClr val="B3CCDA"/>
        </a:accent5>
        <a:accent6>
          <a:srgbClr val="4CACCE"/>
        </a:accent6>
        <a:hlink>
          <a:srgbClr val="9FD4F1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1707</TotalTime>
  <Words>203</Words>
  <Application>Microsoft Office PowerPoint</Application>
  <PresentationFormat>Экран (4:3)</PresentationFormat>
  <Paragraphs>80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cdb2004117gl</vt:lpstr>
      <vt:lpstr>Создание и ведение блогов</vt:lpstr>
      <vt:lpstr>Слайд 2</vt:lpstr>
      <vt:lpstr>Слайд 3</vt:lpstr>
      <vt:lpstr>Слайд 4</vt:lpstr>
      <vt:lpstr>Блог учителя-предметника</vt:lpstr>
      <vt:lpstr>Блог учителя-предметника</vt:lpstr>
      <vt:lpstr>Блог учителя-предметника</vt:lpstr>
      <vt:lpstr>Блог учителя-предметника</vt:lpstr>
      <vt:lpstr>Блог класса</vt:lpstr>
      <vt:lpstr>Блог класса / классного руководителя</vt:lpstr>
      <vt:lpstr>Блог сетевого сообщества</vt:lpstr>
      <vt:lpstr>Блог «Электронная тетрадь»</vt:lpstr>
      <vt:lpstr>Блог школьная газета</vt:lpstr>
      <vt:lpstr>Блог газета</vt:lpstr>
      <vt:lpstr>Блог сообщества (для родителей) </vt:lpstr>
      <vt:lpstr>Блог консультация </vt:lpstr>
      <vt:lpstr>Блог учебного проекта</vt:lpstr>
      <vt:lpstr>Блог учебного проекта</vt:lpstr>
      <vt:lpstr>Блог исследовательская работа</vt:lpstr>
      <vt:lpstr>Дистанционное родительское собрание</vt:lpstr>
      <vt:lpstr>Слайд 21</vt:lpstr>
      <vt:lpstr> Живой Журнал  (ЖЖ) </vt:lpstr>
      <vt:lpstr> Живой Журнал </vt:lpstr>
      <vt:lpstr>Blogger </vt:lpstr>
      <vt:lpstr>Blogger </vt:lpstr>
      <vt:lpstr>Слайд 26</vt:lpstr>
      <vt:lpstr>Слайд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и ведение блогов и сайтов по учебным предметам.</dc:title>
  <dc:creator>USER</dc:creator>
  <cp:lastModifiedBy>Samsung</cp:lastModifiedBy>
  <cp:revision>135</cp:revision>
  <dcterms:created xsi:type="dcterms:W3CDTF">2011-10-04T16:49:08Z</dcterms:created>
  <dcterms:modified xsi:type="dcterms:W3CDTF">2013-04-14T19:20:10Z</dcterms:modified>
</cp:coreProperties>
</file>