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4" d="100"/>
          <a:sy n="154" d="100"/>
        </p:scale>
        <p:origin x="930" y="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PowerPoint1.pptx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gi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9" name="Picture 25" descr="дверь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72400" y="6165304"/>
            <a:ext cx="687387" cy="392792"/>
          </a:xfrm>
          <a:prstGeom prst="rect">
            <a:avLst/>
          </a:prstGeom>
          <a:noFill/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-2643270" y="928670"/>
            <a:ext cx="117872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108575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Номинация: «Творческая презентация к уроку»</a:t>
            </a:r>
          </a:p>
          <a:p>
            <a:pPr indent="5108575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Презентация к итоговому уроку по творчеству И.А.Крылова</a:t>
            </a:r>
          </a:p>
          <a:p>
            <a:pPr indent="5108575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Интерактивная игра-викторина для учащихся 5 -6 классов</a:t>
            </a:r>
          </a:p>
          <a:p>
            <a:pPr indent="5029200"/>
            <a:endParaRPr lang="ru-RU" sz="1600" b="1" i="1" dirty="0">
              <a:latin typeface="Cambria" pitchFamily="18" charset="0"/>
            </a:endParaRPr>
          </a:p>
        </p:txBody>
      </p:sp>
      <p:sp>
        <p:nvSpPr>
          <p:cNvPr id="16" name="Подзаголовок 2"/>
          <p:cNvSpPr>
            <a:spLocks/>
          </p:cNvSpPr>
          <p:nvPr/>
        </p:nvSpPr>
        <p:spPr bwMode="auto">
          <a:xfrm>
            <a:off x="3571868" y="3571876"/>
            <a:ext cx="5112568" cy="178481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6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scene3d>
            <a:camera prst="perspectiveLeft"/>
            <a:lightRig rig="threePt" dir="t"/>
          </a:scene3d>
          <a:sp3d/>
        </p:spPr>
        <p:txBody>
          <a:bodyPr tIns="0" bIns="0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Короткова Елена Викторовна</a:t>
            </a:r>
            <a:r>
              <a:rPr lang="ru-RU" b="1" i="1" dirty="0">
                <a:solidFill>
                  <a:srgbClr val="002060"/>
                </a:solidFill>
                <a:latin typeface="Cambria" pitchFamily="18" charset="0"/>
              </a:rPr>
              <a:t>, </a:t>
            </a:r>
            <a:endParaRPr lang="ru-RU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учитель </a:t>
            </a:r>
            <a:r>
              <a:rPr lang="ru-RU" b="1" i="1" dirty="0">
                <a:solidFill>
                  <a:srgbClr val="002060"/>
                </a:solidFill>
                <a:latin typeface="Cambria" pitchFamily="18" charset="0"/>
              </a:rPr>
              <a:t>русского языка и литературы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первой квалификационной категории МАОУ «Лицей» г.Урюпинска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 Волгоградской области</a:t>
            </a:r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4" cstate="print"/>
            <a:stretch>
              <a:fillRect/>
            </a:stretch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1643050"/>
            <a:ext cx="8643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мире басен И. А. Крылова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" name="Picture 6" descr="http://img0.liveinternet.ru/images/attach/c/5/123/722/123722510_Ivan_Kryl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591747"/>
            <a:ext cx="3000396" cy="3960524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43174" y="285728"/>
            <a:ext cx="5929354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конкурс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«Инновации в обучении»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chool-01.berdsk-edu.ru/documents12/roditeli/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57166"/>
            <a:ext cx="1500198" cy="1492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c526_82931896_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000108"/>
            <a:ext cx="720080" cy="597140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5" cstate="print"/>
            <a:stretch>
              <a:fillRect/>
            </a:stretch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388424" y="6165304"/>
            <a:ext cx="504056" cy="432048"/>
          </a:xfrm>
          <a:prstGeom prst="mathMultiply">
            <a:avLst/>
          </a:prstGeom>
          <a:blipFill>
            <a:blip r:embed="rId6" cstate="print"/>
            <a:stretch>
              <a:fillRect/>
            </a:stretch>
          </a:blip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Рисунок1р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6237312"/>
            <a:ext cx="720080" cy="288032"/>
          </a:xfrm>
          <a:prstGeom prst="rect">
            <a:avLst/>
          </a:prstGeom>
        </p:spPr>
      </p:pic>
      <p:graphicFrame>
        <p:nvGraphicFramePr>
          <p:cNvPr id="14" name="Объект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00298" y="1785926"/>
          <a:ext cx="3908840" cy="2931290"/>
        </p:xfrm>
        <a:graphic>
          <a:graphicData uri="http://schemas.openxmlformats.org/presentationml/2006/ole">
            <p:oleObj spid="_x0000_s15362" name="Презентация" r:id="rId8" imgW="4172590" imgH="3130312" progId="PowerPoint.Show.12">
              <p:embed/>
            </p:oleObj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7158" y="357166"/>
            <a:ext cx="385765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конкурс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«Инновации в обучении»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4929198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Короткова Елена Викторовна,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учитель русского языка и литературы первой квалификационной категории МАОУ «Лицей» г.Урюпинска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 Волгоградской области</a:t>
            </a:r>
            <a:endParaRPr lang="ru-RU" dirty="0"/>
          </a:p>
        </p:txBody>
      </p:sp>
      <p:pic>
        <p:nvPicPr>
          <p:cNvPr id="12" name="Picture 2" descr="http://school-01.berdsk-edu.ru/documents12/roditeli/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28604"/>
            <a:ext cx="1500198" cy="1492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amond/>
    <p:sndAc>
      <p:stSnd>
        <p:snd r:embed="rId3" name="Волшебная палочка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85</Words>
  <PresentationFormat>Экран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Презентация Microsoft Office PowerPoint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Учительская</cp:lastModifiedBy>
  <cp:revision>41</cp:revision>
  <dcterms:modified xsi:type="dcterms:W3CDTF">2016-05-17T06:09:12Z</dcterms:modified>
</cp:coreProperties>
</file>