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043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304" r:id="rId12"/>
    <p:sldId id="2015" r:id="rId13"/>
    <p:sldId id="2016" r:id="rId14"/>
    <p:sldId id="2017" r:id="rId15"/>
    <p:sldId id="2018" r:id="rId16"/>
    <p:sldId id="2019" r:id="rId17"/>
    <p:sldId id="324" r:id="rId18"/>
    <p:sldId id="2021" r:id="rId19"/>
    <p:sldId id="340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038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572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pos="5518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642" userDrawn="1">
          <p15:clr>
            <a:srgbClr val="A4A3A4"/>
          </p15:clr>
        </p15:guide>
        <p15:guide id="10" orient="horz" pos="16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8"/>
    <a:srgbClr val="F3F3F3"/>
    <a:srgbClr val="B4B4B5"/>
    <a:srgbClr val="B3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40"/>
    <p:restoredTop sz="95186"/>
  </p:normalViewPr>
  <p:slideViewPr>
    <p:cSldViewPr snapToGrid="0" snapToObjects="1" showGuides="1">
      <p:cViewPr varScale="1">
        <p:scale>
          <a:sx n="92" d="100"/>
          <a:sy n="92" d="100"/>
        </p:scale>
        <p:origin x="1104" y="176"/>
      </p:cViewPr>
      <p:guideLst>
        <p:guide orient="horz" pos="2160"/>
        <p:guide pos="7038"/>
        <p:guide/>
        <p:guide pos="3840"/>
        <p:guide orient="horz" pos="572"/>
        <p:guide orient="horz" pos="3861"/>
        <p:guide pos="5518"/>
        <p:guide pos="2139"/>
        <p:guide pos="642"/>
        <p:guide orient="horz" pos="16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7" d="100"/>
          <a:sy n="77" d="100"/>
        </p:scale>
        <p:origin x="34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367838-CB9E-1C4E-B6E3-A78C0BA007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>
              <a:latin typeface="Crimson Roman" panose="02030503060406020304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E375D-1A8F-9F4D-8CC8-BAE8A5E91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18E09-BFC9-6B48-96B7-BE5177A01D51}" type="datetimeFigureOut">
              <a:rPr lang="es-ES_tradnl" smtClean="0">
                <a:latin typeface="Crimson Roman" panose="02030503060406020304" pitchFamily="18" charset="0"/>
              </a:rPr>
              <a:t>14/1/19</a:t>
            </a:fld>
            <a:endParaRPr lang="es-ES_tradnl" dirty="0">
              <a:latin typeface="Crimson Roman" panose="02030503060406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E7A4FF-704A-954D-BC9C-F371462E0F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>
              <a:latin typeface="Crimson Roman" panose="02030503060406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880EF-7252-FC47-A361-5A3684F19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F8D33-B625-EE45-B94F-4FC0DF67D7D4}" type="slidenum">
              <a:rPr lang="es-ES_tradnl" smtClean="0">
                <a:latin typeface="Crimson Roman" panose="02030503060406020304" pitchFamily="18" charset="0"/>
              </a:rPr>
              <a:t>‹#›</a:t>
            </a:fld>
            <a:endParaRPr lang="es-ES_tradnl" dirty="0">
              <a:latin typeface="Crimson Roman" panose="02030503060406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075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rimson Roman" panose="02030503060406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rimson Roman" panose="02030503060406020304" pitchFamily="18" charset="0"/>
              </a:defRPr>
            </a:lvl1pPr>
          </a:lstStyle>
          <a:p>
            <a:fld id="{88EDFB7E-8A14-5F4A-A8BC-FEC574E653A4}" type="datetimeFigureOut">
              <a:rPr lang="en-US" smtClean="0"/>
              <a:pPr/>
              <a:t>1/14/19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rimson Roman" panose="02030503060406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rimson Roman" panose="02030503060406020304" pitchFamily="18" charset="0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rimson Roman" panose="02030503060406020304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rimson Roman" panose="02030503060406020304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rimson Roman" panose="02030503060406020304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rimson Roman" panose="02030503060406020304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rimson Roman" panose="02030503060406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814F3-7BF6-CC41-BA5F-F3649E84E65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611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814F3-7BF6-CC41-BA5F-F3649E84E65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963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Crimson Roman" panose="02030503060406020304" pitchFamily="18" charset="0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Crimson Roman" panose="02030503060406020304" pitchFamily="18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814F3-7BF6-CC41-BA5F-F3649E84E65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121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Crimson Roman" panose="02030503060406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rimson Roman" panose="02030503060406020304" pitchFamily="18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1/14/19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rimson Roman" panose="02030503060406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rimson Roman" panose="02030503060406020304" pitchFamily="18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D06EE0-F31E-514D-BD05-324A438178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 rot="19018705">
            <a:off x="2944235" y="-1049864"/>
            <a:ext cx="5869316" cy="5438051"/>
          </a:xfrm>
          <a:custGeom>
            <a:avLst/>
            <a:gdLst>
              <a:gd name="connsiteX0" fmla="*/ 1087374 w 2589250"/>
              <a:gd name="connsiteY0" fmla="*/ 0 h 2300245"/>
              <a:gd name="connsiteX1" fmla="*/ 2589250 w 2589250"/>
              <a:gd name="connsiteY1" fmla="*/ 1345550 h 2300245"/>
              <a:gd name="connsiteX2" fmla="*/ 2589250 w 2589250"/>
              <a:gd name="connsiteY2" fmla="*/ 2300245 h 2300245"/>
              <a:gd name="connsiteX3" fmla="*/ 501756 w 2589250"/>
              <a:gd name="connsiteY3" fmla="*/ 2300245 h 2300245"/>
              <a:gd name="connsiteX4" fmla="*/ 0 w 2589250"/>
              <a:gd name="connsiteY4" fmla="*/ 1850715 h 2300245"/>
              <a:gd name="connsiteX5" fmla="*/ 0 w 2589250"/>
              <a:gd name="connsiteY5" fmla="*/ 0 h 230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9250" h="2300245">
                <a:moveTo>
                  <a:pt x="1087374" y="0"/>
                </a:moveTo>
                <a:lnTo>
                  <a:pt x="2589250" y="1345550"/>
                </a:lnTo>
                <a:lnTo>
                  <a:pt x="2589250" y="2300245"/>
                </a:lnTo>
                <a:lnTo>
                  <a:pt x="501756" y="2300245"/>
                </a:lnTo>
                <a:lnTo>
                  <a:pt x="0" y="185071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EB74FB-854E-A84A-946D-D59FAA848F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87028" y="1420328"/>
            <a:ext cx="6306761" cy="55054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461A47-D2E6-2B43-AA36-C9A37D0464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80788">
            <a:off x="7417423" y="1965095"/>
            <a:ext cx="4460117" cy="5118175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1A663EB-A1A5-7B41-BD45-9A0667496AEF}"/>
              </a:ext>
            </a:extLst>
          </p:cNvPr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3683768" y="803563"/>
            <a:ext cx="4836778" cy="4773542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sq" cmpd="sng">
            <a:solidFill>
              <a:schemeClr val="accent5">
                <a:alpha val="65000"/>
              </a:schemeClr>
            </a:solidFill>
          </a:ln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2614066" y="1608147"/>
            <a:ext cx="1980815" cy="3509232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238228" y="1288934"/>
            <a:ext cx="3715543" cy="2399219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3996051" y="1154637"/>
            <a:ext cx="4199897" cy="2376000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0125F5D-335F-7146-A81C-54D4DB7986AC}"/>
              </a:ext>
            </a:extLst>
          </p:cNvPr>
          <p:cNvGrpSpPr/>
          <p:nvPr userDrawn="1"/>
        </p:nvGrpSpPr>
        <p:grpSpPr>
          <a:xfrm>
            <a:off x="87028" y="-1049864"/>
            <a:ext cx="12119541" cy="7975604"/>
            <a:chOff x="2459571" y="-664623"/>
            <a:chExt cx="7574598" cy="47794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8D473D7-7B7D-1E43-8131-3666AA7F43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 rot="19018705">
              <a:off x="4245298" y="-664623"/>
              <a:ext cx="3668267" cy="3258825"/>
            </a:xfrm>
            <a:custGeom>
              <a:avLst/>
              <a:gdLst>
                <a:gd name="connsiteX0" fmla="*/ 1087374 w 2589250"/>
                <a:gd name="connsiteY0" fmla="*/ 0 h 2300245"/>
                <a:gd name="connsiteX1" fmla="*/ 2589250 w 2589250"/>
                <a:gd name="connsiteY1" fmla="*/ 1345550 h 2300245"/>
                <a:gd name="connsiteX2" fmla="*/ 2589250 w 2589250"/>
                <a:gd name="connsiteY2" fmla="*/ 2300245 h 2300245"/>
                <a:gd name="connsiteX3" fmla="*/ 501756 w 2589250"/>
                <a:gd name="connsiteY3" fmla="*/ 2300245 h 2300245"/>
                <a:gd name="connsiteX4" fmla="*/ 0 w 2589250"/>
                <a:gd name="connsiteY4" fmla="*/ 1850715 h 2300245"/>
                <a:gd name="connsiteX5" fmla="*/ 0 w 2589250"/>
                <a:gd name="connsiteY5" fmla="*/ 0 h 230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9250" h="2300245">
                  <a:moveTo>
                    <a:pt x="1087374" y="0"/>
                  </a:moveTo>
                  <a:lnTo>
                    <a:pt x="2589250" y="1345550"/>
                  </a:lnTo>
                  <a:lnTo>
                    <a:pt x="2589250" y="2300245"/>
                  </a:lnTo>
                  <a:lnTo>
                    <a:pt x="501756" y="2300245"/>
                  </a:lnTo>
                  <a:lnTo>
                    <a:pt x="0" y="185071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EDC818-B5C5-B246-815A-C524510F29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459571" y="815673"/>
              <a:ext cx="3941666" cy="329919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7AEF33A-F088-C043-8135-36B016E3BD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180788">
              <a:off x="7098371" y="1076294"/>
              <a:ext cx="2672785" cy="3198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07359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9927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A9BF43C-B035-374C-A1FF-11A3DE65B772}"/>
              </a:ext>
            </a:extLst>
          </p:cNvPr>
          <p:cNvGrpSpPr/>
          <p:nvPr userDrawn="1"/>
        </p:nvGrpSpPr>
        <p:grpSpPr>
          <a:xfrm>
            <a:off x="2628899" y="-431799"/>
            <a:ext cx="7172444" cy="4597399"/>
            <a:chOff x="2628899" y="-431799"/>
            <a:chExt cx="7172444" cy="459739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2E812A9-A635-D546-AFCC-827F2F6CFE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 rot="19088547">
              <a:off x="4673601" y="-431799"/>
              <a:ext cx="2589250" cy="2300245"/>
            </a:xfrm>
            <a:custGeom>
              <a:avLst/>
              <a:gdLst>
                <a:gd name="connsiteX0" fmla="*/ 1087374 w 2589250"/>
                <a:gd name="connsiteY0" fmla="*/ 0 h 2300245"/>
                <a:gd name="connsiteX1" fmla="*/ 2589250 w 2589250"/>
                <a:gd name="connsiteY1" fmla="*/ 1345550 h 2300245"/>
                <a:gd name="connsiteX2" fmla="*/ 2589250 w 2589250"/>
                <a:gd name="connsiteY2" fmla="*/ 2300245 h 2300245"/>
                <a:gd name="connsiteX3" fmla="*/ 501756 w 2589250"/>
                <a:gd name="connsiteY3" fmla="*/ 2300245 h 2300245"/>
                <a:gd name="connsiteX4" fmla="*/ 0 w 2589250"/>
                <a:gd name="connsiteY4" fmla="*/ 1850715 h 2300245"/>
                <a:gd name="connsiteX5" fmla="*/ 0 w 2589250"/>
                <a:gd name="connsiteY5" fmla="*/ 0 h 230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9250" h="2300245">
                  <a:moveTo>
                    <a:pt x="1087374" y="0"/>
                  </a:moveTo>
                  <a:lnTo>
                    <a:pt x="2589250" y="1345550"/>
                  </a:lnTo>
                  <a:lnTo>
                    <a:pt x="2589250" y="2300245"/>
                  </a:lnTo>
                  <a:lnTo>
                    <a:pt x="501756" y="2300245"/>
                  </a:lnTo>
                  <a:lnTo>
                    <a:pt x="0" y="185071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8CAAFE4-6242-884E-8CC3-50456A9819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28899" y="866408"/>
              <a:ext cx="3941666" cy="329919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614480F-AD48-E84C-82A3-ADBDCACFD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180788">
              <a:off x="6865545" y="1076294"/>
              <a:ext cx="2672785" cy="3198811"/>
            </a:xfrm>
            <a:prstGeom prst="rect">
              <a:avLst/>
            </a:prstGeom>
          </p:spPr>
        </p:pic>
      </p:grp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5F87788-73A9-1248-8D55-EE9D58105C57}"/>
              </a:ext>
            </a:extLst>
          </p:cNvPr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4615093" y="870202"/>
            <a:ext cx="2961814" cy="2960392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sq" cmpd="sng">
            <a:solidFill>
              <a:schemeClr val="accent1">
                <a:alpha val="70000"/>
              </a:schemeClr>
            </a:solidFill>
          </a:ln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Crimson Roman" panose="020305030604060203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5951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37634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81613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rimson Roman" panose="02030503060406020304" pitchFamily="18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1/14/19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rimson Roman" panose="02030503060406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rimson Roman" panose="02030503060406020304" pitchFamily="18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0" r:id="rId3"/>
    <p:sldLayoutId id="2147483669" r:id="rId4"/>
    <p:sldLayoutId id="2147483673" r:id="rId5"/>
    <p:sldLayoutId id="2147483661" r:id="rId6"/>
    <p:sldLayoutId id="2147483662" r:id="rId7"/>
    <p:sldLayoutId id="2147483671" r:id="rId8"/>
    <p:sldLayoutId id="2147483674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7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rimson Roman" panose="02030503060406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rimson Roman" panose="02030503060406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rimson Roman" panose="02030503060406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rimson Roman" panose="02030503060406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rimson Roman" panose="02030503060406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rimson Roman" panose="02030503060406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2643447" y="2115013"/>
            <a:ext cx="6882938" cy="19389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6000" b="1" spc="-150" dirty="0">
                <a:solidFill>
                  <a:schemeClr val="tx2"/>
                </a:solidFill>
                <a:latin typeface="Crimson Semibold" panose="02030503060406020304" pitchFamily="18" charset="0"/>
                <a:ea typeface="Lato Medium" panose="020F0502020204030203" pitchFamily="34" charset="0"/>
                <a:cs typeface="Abhaya Libre ExtraBold" panose="02000603000000000000" pitchFamily="2" charset="77"/>
              </a:rPr>
              <a:t>This is your 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2676699" y="4147414"/>
            <a:ext cx="684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 err="1">
                <a:latin typeface="Crimson Roman" panose="02030503060406020304" pitchFamily="18" charset="0"/>
                <a:cs typeface="Abhaya Libre" panose="02000603000000000000" pitchFamily="2" charset="77"/>
              </a:rPr>
              <a:t>Write</a:t>
            </a:r>
            <a:r>
              <a:rPr lang="es-ES_tradnl" sz="2400" dirty="0">
                <a:latin typeface="Crimson Roman" panose="02030503060406020304" pitchFamily="18" charset="0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latin typeface="Crimson Roman" panose="02030503060406020304" pitchFamily="18" charset="0"/>
                <a:cs typeface="Abhaya Libre" panose="02000603000000000000" pitchFamily="2" charset="77"/>
              </a:rPr>
              <a:t>your</a:t>
            </a:r>
            <a:r>
              <a:rPr lang="es-ES_tradnl" sz="2400" dirty="0">
                <a:latin typeface="Crimson Roman" panose="02030503060406020304" pitchFamily="18" charset="0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latin typeface="Crimson Roman" panose="02030503060406020304" pitchFamily="18" charset="0"/>
                <a:cs typeface="Abhaya Libre" panose="02000603000000000000" pitchFamily="2" charset="77"/>
              </a:rPr>
              <a:t>subtitle</a:t>
            </a:r>
            <a:r>
              <a:rPr lang="es-ES_tradnl" sz="2400" dirty="0">
                <a:latin typeface="Crimson Roman" panose="02030503060406020304" pitchFamily="18" charset="0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latin typeface="Crimson Roman" panose="02030503060406020304" pitchFamily="18" charset="0"/>
                <a:cs typeface="Abhaya Libre" panose="02000603000000000000" pitchFamily="2" charset="77"/>
              </a:rPr>
              <a:t>here</a:t>
            </a:r>
            <a:endParaRPr lang="es-ES_tradnl" sz="2400" dirty="0"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03051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8E02738-9C26-7647-A2B0-53E80131B22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1019175" y="445103"/>
            <a:ext cx="10153650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48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rimson" panose="02030503060406020304" pitchFamily="18" charset="0"/>
                <a:cs typeface="Abhaya Libre ExtraBold" panose="02000603000000000000" pitchFamily="2" charset="77"/>
              </a:rPr>
              <a:t>Use Big Images To </a:t>
            </a:r>
            <a:r>
              <a:rPr lang="en-US" sz="48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rimson" panose="02030503060406020304" pitchFamily="18" charset="0"/>
                <a:ea typeface="Nunito Bold" charset="0"/>
                <a:cs typeface="Abhaya Libre ExtraBold" panose="02000603000000000000" pitchFamily="2" charset="77"/>
              </a:rPr>
              <a:t>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09242" y="4579595"/>
            <a:ext cx="115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30722" y="5009289"/>
            <a:ext cx="172324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1"/>
                </a:solidFill>
                <a:latin typeface="Crimson Roman" panose="02030503060406020304" pitchFamily="18" charset="0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504465" y="4579595"/>
            <a:ext cx="115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25942" y="5009289"/>
            <a:ext cx="172324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2"/>
                </a:solidFill>
                <a:latin typeface="Crimson Roman" panose="02030503060406020304" pitchFamily="18" charset="0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13955" y="4579595"/>
            <a:ext cx="115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35430" y="5009289"/>
            <a:ext cx="172324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3"/>
                </a:solidFill>
                <a:latin typeface="Crimson Roman" panose="02030503060406020304" pitchFamily="18" charset="0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14466" y="4579595"/>
            <a:ext cx="115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4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35945" y="5009289"/>
            <a:ext cx="172324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4"/>
                </a:solidFill>
                <a:latin typeface="Crimson Roman" panose="02030503060406020304" pitchFamily="18" charset="0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52" name="Block Arc 51"/>
          <p:cNvSpPr>
            <a:spLocks noChangeAspect="1"/>
          </p:cNvSpPr>
          <p:nvPr/>
        </p:nvSpPr>
        <p:spPr>
          <a:xfrm rot="10800000">
            <a:off x="1994561" y="2047595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54" name="Block Arc 53"/>
          <p:cNvSpPr>
            <a:spLocks noChangeAspect="1"/>
          </p:cNvSpPr>
          <p:nvPr/>
        </p:nvSpPr>
        <p:spPr>
          <a:xfrm>
            <a:off x="3998051" y="2047595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56" name="Block Arc 55"/>
          <p:cNvSpPr>
            <a:spLocks noChangeAspect="1"/>
          </p:cNvSpPr>
          <p:nvPr/>
        </p:nvSpPr>
        <p:spPr>
          <a:xfrm rot="10800000">
            <a:off x="6001541" y="2047596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63" name="Block Arc 62"/>
          <p:cNvSpPr>
            <a:spLocks noChangeAspect="1"/>
          </p:cNvSpPr>
          <p:nvPr/>
        </p:nvSpPr>
        <p:spPr>
          <a:xfrm>
            <a:off x="8005031" y="2047598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3" name="Block Arc 2"/>
          <p:cNvSpPr>
            <a:spLocks noChangeAspect="1"/>
          </p:cNvSpPr>
          <p:nvPr/>
        </p:nvSpPr>
        <p:spPr>
          <a:xfrm>
            <a:off x="1994561" y="2047595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53" name="Block Arc 52"/>
          <p:cNvSpPr>
            <a:spLocks noChangeAspect="1"/>
          </p:cNvSpPr>
          <p:nvPr/>
        </p:nvSpPr>
        <p:spPr>
          <a:xfrm rot="10800000">
            <a:off x="3998051" y="2047595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62" name="Block Arc 61"/>
          <p:cNvSpPr>
            <a:spLocks noChangeAspect="1"/>
          </p:cNvSpPr>
          <p:nvPr/>
        </p:nvSpPr>
        <p:spPr>
          <a:xfrm rot="10800000">
            <a:off x="8005031" y="2047598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55" name="Block Arc 54"/>
          <p:cNvSpPr>
            <a:spLocks noChangeAspect="1"/>
          </p:cNvSpPr>
          <p:nvPr/>
        </p:nvSpPr>
        <p:spPr>
          <a:xfrm>
            <a:off x="6001541" y="2047596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Crimson Roman" panose="02030503060406020304" pitchFamily="18" charset="0"/>
            </a:endParaRPr>
          </a:p>
        </p:txBody>
      </p:sp>
      <p:sp>
        <p:nvSpPr>
          <p:cNvPr id="41" name="AutoShape 134"/>
          <p:cNvSpPr>
            <a:spLocks/>
          </p:cNvSpPr>
          <p:nvPr/>
        </p:nvSpPr>
        <p:spPr bwMode="auto">
          <a:xfrm>
            <a:off x="2899207" y="2989342"/>
            <a:ext cx="396820" cy="3951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50783" tIns="50783" rIns="50783" bIns="50783" anchor="ctr"/>
          <a:lstStyle/>
          <a:p>
            <a:pPr defTabSz="457040">
              <a:defRPr/>
            </a:pPr>
            <a:endParaRPr lang="es-ES" sz="2949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rimson Roman" panose="02030503060406020304" pitchFamily="18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115"/>
          <p:cNvSpPr>
            <a:spLocks/>
          </p:cNvSpPr>
          <p:nvPr/>
        </p:nvSpPr>
        <p:spPr bwMode="auto">
          <a:xfrm>
            <a:off x="4911924" y="2990490"/>
            <a:ext cx="384890" cy="3848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rimson Roman" panose="02030503060406020304" pitchFamily="18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19"/>
          <p:cNvSpPr>
            <a:spLocks/>
          </p:cNvSpPr>
          <p:nvPr/>
        </p:nvSpPr>
        <p:spPr bwMode="auto">
          <a:xfrm>
            <a:off x="6938307" y="3017933"/>
            <a:ext cx="340568" cy="34056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rimson Roman" panose="02030503060406020304" pitchFamily="18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84"/>
          <p:cNvSpPr>
            <a:spLocks/>
          </p:cNvSpPr>
          <p:nvPr/>
        </p:nvSpPr>
        <p:spPr bwMode="auto">
          <a:xfrm>
            <a:off x="8946988" y="3028632"/>
            <a:ext cx="334891" cy="327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rimson Roman" panose="02030503060406020304" pitchFamily="18" charset="0"/>
              <a:cs typeface="Gill Sans" charset="0"/>
              <a:sym typeface="Gill Sans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DB2300-4991-764A-9203-8AC1D009A5CB}"/>
              </a:ext>
            </a:extLst>
          </p:cNvPr>
          <p:cNvSpPr>
            <a:spLocks/>
          </p:cNvSpPr>
          <p:nvPr/>
        </p:nvSpPr>
        <p:spPr bwMode="auto">
          <a:xfrm>
            <a:off x="3695503" y="908050"/>
            <a:ext cx="480099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Crimson Semibold" panose="02030503060406020304" pitchFamily="18" charset="0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4000" dirty="0">
              <a:solidFill>
                <a:schemeClr val="accent2"/>
              </a:solidFill>
              <a:latin typeface="Crimson Semibold" panose="02030503060406020304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8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84027E1-6854-D04D-87E7-7BE7482AF07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5062692" y="2511027"/>
            <a:ext cx="2066615" cy="18359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59D1023-7700-6C4C-8427-B282174BF07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7981952" y="2511027"/>
            <a:ext cx="2066615" cy="18359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56D55B-C1E2-E644-A6D2-E4E5A1C6484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106083" y="2511027"/>
            <a:ext cx="2066615" cy="1835945"/>
          </a:xfrm>
          <a:prstGeom prst="rect">
            <a:avLst/>
          </a:prstGeom>
        </p:spPr>
      </p:pic>
      <p:sp>
        <p:nvSpPr>
          <p:cNvPr id="10" name="Shape 2641"/>
          <p:cNvSpPr/>
          <p:nvPr/>
        </p:nvSpPr>
        <p:spPr>
          <a:xfrm>
            <a:off x="2729972" y="3164949"/>
            <a:ext cx="828391" cy="527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678363" y="3082678"/>
            <a:ext cx="828390" cy="828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641933" y="3116854"/>
            <a:ext cx="828390" cy="715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71200" y="4722468"/>
            <a:ext cx="13516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Crimson Semibold" panose="02030503060406020304" pitchFamily="18" charset="0"/>
                <a:ea typeface="Nunito Bold" charset="0"/>
                <a:cs typeface="Abhaya Libre Medium" panose="02000603000000000000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73692" y="4707952"/>
            <a:ext cx="13516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Crimson Semibold" panose="02030503060406020304" pitchFamily="18" charset="0"/>
                <a:ea typeface="Nunito Bold" charset="0"/>
                <a:cs typeface="Abhaya Libre Medium" panose="02000603000000000000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30282" y="4707953"/>
            <a:ext cx="13516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Crimson Semibold" panose="02030503060406020304" pitchFamily="18" charset="0"/>
                <a:ea typeface="Nunito Bold" charset="0"/>
                <a:cs typeface="Abhaya Libre Medium" panose="02000603000000000000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1019175" y="908050"/>
            <a:ext cx="10190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" pitchFamily="2" charset="77"/>
              </a:rPr>
              <a:t>Features with icons</a:t>
            </a:r>
          </a:p>
        </p:txBody>
      </p:sp>
      <p:sp>
        <p:nvSpPr>
          <p:cNvPr id="19" name="Freeform 1">
            <a:extLst>
              <a:ext uri="{FF2B5EF4-FFF2-40B4-BE49-F238E27FC236}">
                <a16:creationId xmlns:a16="http://schemas.microsoft.com/office/drawing/2014/main" id="{B6926347-1132-5A49-AFEE-3415F7CDC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250" y="457200"/>
            <a:ext cx="1588" cy="1588"/>
          </a:xfrm>
          <a:custGeom>
            <a:avLst/>
            <a:gdLst>
              <a:gd name="T0" fmla="*/ 3 w 4"/>
              <a:gd name="T1" fmla="*/ 0 h 1"/>
              <a:gd name="T2" fmla="*/ 0 w 4"/>
              <a:gd name="T3" fmla="*/ 0 h 1"/>
              <a:gd name="T4" fmla="*/ 0 w 4"/>
              <a:gd name="T5" fmla="*/ 0 h 1"/>
              <a:gd name="T6" fmla="*/ 3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3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2" y="0"/>
                  <a:pt x="3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Crimson Roman" panose="02030503060406020304" pitchFamily="18" charset="0"/>
            </a:endParaRPr>
          </a:p>
        </p:txBody>
      </p:sp>
      <p:sp>
        <p:nvSpPr>
          <p:cNvPr id="20" name="Freeform 2">
            <a:extLst>
              <a:ext uri="{FF2B5EF4-FFF2-40B4-BE49-F238E27FC236}">
                <a16:creationId xmlns:a16="http://schemas.microsoft.com/office/drawing/2014/main" id="{192437BA-DBE6-9949-8AC3-D9BAF2EF9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717550"/>
            <a:ext cx="6350" cy="1588"/>
          </a:xfrm>
          <a:custGeom>
            <a:avLst/>
            <a:gdLst>
              <a:gd name="T0" fmla="*/ 9 w 17"/>
              <a:gd name="T1" fmla="*/ 0 h 1"/>
              <a:gd name="T2" fmla="*/ 9 w 17"/>
              <a:gd name="T3" fmla="*/ 0 h 1"/>
              <a:gd name="T4" fmla="*/ 15 w 17"/>
              <a:gd name="T5" fmla="*/ 0 h 1"/>
              <a:gd name="T6" fmla="*/ 15 w 17"/>
              <a:gd name="T7" fmla="*/ 0 h 1"/>
              <a:gd name="T8" fmla="*/ 9 w 17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">
                <a:moveTo>
                  <a:pt x="9" y="0"/>
                </a:moveTo>
                <a:lnTo>
                  <a:pt x="9" y="0"/>
                </a:lnTo>
                <a:cubicBezTo>
                  <a:pt x="11" y="0"/>
                  <a:pt x="13" y="0"/>
                  <a:pt x="15" y="0"/>
                </a:cubicBezTo>
                <a:lnTo>
                  <a:pt x="15" y="0"/>
                </a:lnTo>
                <a:cubicBezTo>
                  <a:pt x="16" y="0"/>
                  <a:pt x="0" y="0"/>
                  <a:pt x="9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Crimson Roman" panose="02030503060406020304" pitchFamily="18" charset="0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2B8107D7-4D0B-0F4F-ACCC-FF33C71E3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25" y="6142038"/>
            <a:ext cx="1588" cy="1587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0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lnTo>
                  <a:pt x="0" y="0"/>
                </a:ln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Crimson Roman" panose="02030503060406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384493"/>
              </p:ext>
            </p:extLst>
          </p:nvPr>
        </p:nvGraphicFramePr>
        <p:xfrm>
          <a:off x="1950928" y="2272420"/>
          <a:ext cx="8290144" cy="2950744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559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3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6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1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7686"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solidFill>
                          <a:schemeClr val="tx2"/>
                        </a:solidFill>
                        <a:latin typeface="Crimson Roman" panose="02030503060406020304" pitchFamily="18" charset="0"/>
                        <a:ea typeface="Roboto" charset="0"/>
                        <a:cs typeface="Arima Madurai" pitchFamily="2" charset="77"/>
                      </a:endParaRPr>
                    </a:p>
                  </a:txBody>
                  <a:tcPr marL="0" marR="0" marT="280416" marB="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A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B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C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86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Content A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100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200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400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7686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Content B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$67,000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$56,000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$78,000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686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latin typeface="Crimson Semibold" panose="02030503060406020304" pitchFamily="18" charset="0"/>
                          <a:cs typeface="Abhaya Libre Medium" panose="02000603000000000000" pitchFamily="2" charset="77"/>
                        </a:rPr>
                        <a:t>Content C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rimson Semibold" panose="02030503060406020304" pitchFamily="18" charset="0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4500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60000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Crimson Roman" panose="02030503060406020304" pitchFamily="18" charset="0"/>
                          <a:cs typeface="Abhaya Libre" panose="02000603000000000000" pitchFamily="2" charset="77"/>
                        </a:rPr>
                        <a:t>$8,000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rimson Roman" panose="02030503060406020304" pitchFamily="18" charset="0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0918" y="908050"/>
            <a:ext cx="10190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cs typeface="Arima Madura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1257300" y="1808835"/>
            <a:ext cx="9601200" cy="4692831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bg2">
              <a:lumMod val="75000"/>
              <a:alpha val="59000"/>
            </a:schemeClr>
          </a:solidFill>
          <a:ln w="1270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/>
              </a:solidFill>
              <a:latin typeface="Crimson Roman" panose="02030503060406020304" pitchFamily="18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467219" y="2505657"/>
            <a:ext cx="365106" cy="457124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593947" y="2682179"/>
            <a:ext cx="367939" cy="457122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79259" y="4440960"/>
            <a:ext cx="365106" cy="458538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Crimson Roman" panose="02030503060406020304" pitchFamily="18" charset="0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1805" y="3144306"/>
            <a:ext cx="99708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USA</a:t>
            </a: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7624" y="4857387"/>
            <a:ext cx="1160603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Brasil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Crimson Roman" panose="02030503060406020304" pitchFamily="18" charset="0"/>
              <a:ea typeface="Nunito Bold" charset="0"/>
              <a:cs typeface="Abhaya Libre Medium" panose="02000603000000000000" pitchFamily="2" charset="77"/>
            </a:endParaRP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54313" y="2922383"/>
            <a:ext cx="140004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Europe</a:t>
            </a: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Crimson Roman" panose="02030503060406020304" pitchFamily="18" charset="0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000918" y="908050"/>
            <a:ext cx="1019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667000" y="2673350"/>
            <a:ext cx="685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 ExtraBold" panose="02000603000000000000" pitchFamily="2" charset="77"/>
              </a:rPr>
              <a:t>56,790,500</a:t>
            </a:r>
            <a:endParaRPr lang="en-US" sz="8000" b="1" dirty="0">
              <a:solidFill>
                <a:schemeClr val="tx2"/>
              </a:solidFill>
              <a:latin typeface="Crimson Semibold" panose="02030503060406020304" pitchFamily="18" charset="0"/>
              <a:ea typeface="Nunito Bold" charset="0"/>
              <a:cs typeface="Abhaya Libre ExtraBold" panose="02000603000000000000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73928" y="3919830"/>
            <a:ext cx="6844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Crimson Roman" panose="02030503060406020304" pitchFamily="18" charset="0"/>
                <a:ea typeface="Nunito Bold" charset="0"/>
                <a:cs typeface="Abhaya Libre" panose="02000603000000000000" pitchFamily="2" charset="77"/>
              </a:rPr>
              <a:t>Write here your big numbers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68365" y="3769968"/>
            <a:ext cx="2855269" cy="46166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 Medium" panose="02000603000000000000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80576" y="1816039"/>
            <a:ext cx="2630848" cy="46166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 Medium" panose="02000603000000000000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45735" y="5658070"/>
            <a:ext cx="3100529" cy="46166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 Medium" panose="02000603000000000000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72077" y="2888139"/>
            <a:ext cx="1471877" cy="83099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83351" y="934210"/>
            <a:ext cx="2787943" cy="83099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5551" y="4760656"/>
            <a:ext cx="2787943" cy="83099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4">
            <a:extLst>
              <a:ext uri="{FF2B5EF4-FFF2-40B4-BE49-F238E27FC236}">
                <a16:creationId xmlns:a16="http://schemas.microsoft.com/office/drawing/2014/main" id="{0E005565-B505-A549-A22F-9E9905A58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2423" y="3121293"/>
            <a:ext cx="1440112" cy="2230968"/>
          </a:xfrm>
          <a:custGeom>
            <a:avLst/>
            <a:gdLst>
              <a:gd name="connsiteX0" fmla="*/ 180014 w 1440112"/>
              <a:gd name="connsiteY0" fmla="*/ 180014 h 2230968"/>
              <a:gd name="connsiteX1" fmla="*/ 180014 w 1440112"/>
              <a:gd name="connsiteY1" fmla="*/ 1261999 h 2230968"/>
              <a:gd name="connsiteX2" fmla="*/ 1260098 w 1440112"/>
              <a:gd name="connsiteY2" fmla="*/ 1261999 h 2230968"/>
              <a:gd name="connsiteX3" fmla="*/ 1260098 w 1440112"/>
              <a:gd name="connsiteY3" fmla="*/ 180014 h 2230968"/>
              <a:gd name="connsiteX4" fmla="*/ 0 w 1440112"/>
              <a:gd name="connsiteY4" fmla="*/ 0 h 2230968"/>
              <a:gd name="connsiteX5" fmla="*/ 1440112 w 1440112"/>
              <a:gd name="connsiteY5" fmla="*/ 0 h 2230968"/>
              <a:gd name="connsiteX6" fmla="*/ 1440112 w 1440112"/>
              <a:gd name="connsiteY6" fmla="*/ 1442647 h 2230968"/>
              <a:gd name="connsiteX7" fmla="*/ 741137 w 1440112"/>
              <a:gd name="connsiteY7" fmla="*/ 1442647 h 2230968"/>
              <a:gd name="connsiteX8" fmla="*/ 741137 w 1440112"/>
              <a:gd name="connsiteY8" fmla="*/ 1537517 h 2230968"/>
              <a:gd name="connsiteX9" fmla="*/ 741137 w 1440112"/>
              <a:gd name="connsiteY9" fmla="*/ 1969941 h 2230968"/>
              <a:gd name="connsiteX10" fmla="*/ 741137 w 1440112"/>
              <a:gd name="connsiteY10" fmla="*/ 1978978 h 2230968"/>
              <a:gd name="connsiteX11" fmla="*/ 764644 w 1440112"/>
              <a:gd name="connsiteY11" fmla="*/ 1983736 h 2230968"/>
              <a:gd name="connsiteX12" fmla="*/ 843038 w 1440112"/>
              <a:gd name="connsiteY12" fmla="*/ 2102296 h 2230968"/>
              <a:gd name="connsiteX13" fmla="*/ 714682 w 1440112"/>
              <a:gd name="connsiteY13" fmla="*/ 2230968 h 2230968"/>
              <a:gd name="connsiteX14" fmla="*/ 586326 w 1440112"/>
              <a:gd name="connsiteY14" fmla="*/ 2102296 h 2230968"/>
              <a:gd name="connsiteX15" fmla="*/ 664720 w 1440112"/>
              <a:gd name="connsiteY15" fmla="*/ 1983736 h 2230968"/>
              <a:gd name="connsiteX16" fmla="*/ 695418 w 1440112"/>
              <a:gd name="connsiteY16" fmla="*/ 1977523 h 2230968"/>
              <a:gd name="connsiteX17" fmla="*/ 695418 w 1440112"/>
              <a:gd name="connsiteY17" fmla="*/ 1883559 h 2230968"/>
              <a:gd name="connsiteX18" fmla="*/ 695418 w 1440112"/>
              <a:gd name="connsiteY18" fmla="*/ 1477306 h 2230968"/>
              <a:gd name="connsiteX19" fmla="*/ 695418 w 1440112"/>
              <a:gd name="connsiteY19" fmla="*/ 1442647 h 2230968"/>
              <a:gd name="connsiteX20" fmla="*/ 0 w 1440112"/>
              <a:gd name="connsiteY20" fmla="*/ 1442647 h 2230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40112" h="2230968">
                <a:moveTo>
                  <a:pt x="180014" y="180014"/>
                </a:moveTo>
                <a:lnTo>
                  <a:pt x="180014" y="1261999"/>
                </a:lnTo>
                <a:lnTo>
                  <a:pt x="1260098" y="1261999"/>
                </a:lnTo>
                <a:lnTo>
                  <a:pt x="1260098" y="180014"/>
                </a:lnTo>
                <a:close/>
                <a:moveTo>
                  <a:pt x="0" y="0"/>
                </a:moveTo>
                <a:lnTo>
                  <a:pt x="1440112" y="0"/>
                </a:lnTo>
                <a:lnTo>
                  <a:pt x="1440112" y="1442647"/>
                </a:lnTo>
                <a:lnTo>
                  <a:pt x="741137" y="1442647"/>
                </a:lnTo>
                <a:lnTo>
                  <a:pt x="741137" y="1537517"/>
                </a:lnTo>
                <a:cubicBezTo>
                  <a:pt x="741137" y="1805730"/>
                  <a:pt x="741137" y="1920678"/>
                  <a:pt x="741137" y="1969941"/>
                </a:cubicBezTo>
                <a:lnTo>
                  <a:pt x="741137" y="1978978"/>
                </a:lnTo>
                <a:lnTo>
                  <a:pt x="764644" y="1983736"/>
                </a:lnTo>
                <a:cubicBezTo>
                  <a:pt x="810713" y="2003269"/>
                  <a:pt x="843038" y="2048998"/>
                  <a:pt x="843038" y="2102296"/>
                </a:cubicBezTo>
                <a:cubicBezTo>
                  <a:pt x="843038" y="2173360"/>
                  <a:pt x="785571" y="2230968"/>
                  <a:pt x="714682" y="2230968"/>
                </a:cubicBezTo>
                <a:cubicBezTo>
                  <a:pt x="643793" y="2230968"/>
                  <a:pt x="586326" y="2173360"/>
                  <a:pt x="586326" y="2102296"/>
                </a:cubicBezTo>
                <a:cubicBezTo>
                  <a:pt x="586326" y="2048998"/>
                  <a:pt x="618651" y="2003269"/>
                  <a:pt x="664720" y="1983736"/>
                </a:cubicBezTo>
                <a:lnTo>
                  <a:pt x="695418" y="1977523"/>
                </a:lnTo>
                <a:lnTo>
                  <a:pt x="695418" y="1883559"/>
                </a:lnTo>
                <a:cubicBezTo>
                  <a:pt x="695418" y="1691124"/>
                  <a:pt x="695418" y="1562833"/>
                  <a:pt x="695418" y="1477306"/>
                </a:cubicBezTo>
                <a:lnTo>
                  <a:pt x="695418" y="1442647"/>
                </a:lnTo>
                <a:lnTo>
                  <a:pt x="0" y="144264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 dirty="0">
              <a:latin typeface="Crimson Roman" panose="02030503060406020304" pitchFamily="18" charset="0"/>
            </a:endParaRP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A26F118A-2F92-C145-B7EE-59334058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8680" y="2270625"/>
            <a:ext cx="1440745" cy="2293315"/>
          </a:xfrm>
          <a:custGeom>
            <a:avLst/>
            <a:gdLst>
              <a:gd name="connsiteX0" fmla="*/ 179380 w 1440745"/>
              <a:gd name="connsiteY0" fmla="*/ 1030681 h 2293315"/>
              <a:gd name="connsiteX1" fmla="*/ 179380 w 1440745"/>
              <a:gd name="connsiteY1" fmla="*/ 2113300 h 2293315"/>
              <a:gd name="connsiteX2" fmla="*/ 1260098 w 1440745"/>
              <a:gd name="connsiteY2" fmla="*/ 2113300 h 2293315"/>
              <a:gd name="connsiteX3" fmla="*/ 1260098 w 1440745"/>
              <a:gd name="connsiteY3" fmla="*/ 1030681 h 2293315"/>
              <a:gd name="connsiteX4" fmla="*/ 717208 w 1440745"/>
              <a:gd name="connsiteY4" fmla="*/ 0 h 2293315"/>
              <a:gd name="connsiteX5" fmla="*/ 845564 w 1440745"/>
              <a:gd name="connsiteY5" fmla="*/ 128356 h 2293315"/>
              <a:gd name="connsiteX6" fmla="*/ 767170 w 1440745"/>
              <a:gd name="connsiteY6" fmla="*/ 246625 h 2293315"/>
              <a:gd name="connsiteX7" fmla="*/ 746763 w 1440745"/>
              <a:gd name="connsiteY7" fmla="*/ 250745 h 2293315"/>
              <a:gd name="connsiteX8" fmla="*/ 746763 w 1440745"/>
              <a:gd name="connsiteY8" fmla="*/ 351796 h 2293315"/>
              <a:gd name="connsiteX9" fmla="*/ 746763 w 1440745"/>
              <a:gd name="connsiteY9" fmla="*/ 786936 h 2293315"/>
              <a:gd name="connsiteX10" fmla="*/ 746763 w 1440745"/>
              <a:gd name="connsiteY10" fmla="*/ 850668 h 2293315"/>
              <a:gd name="connsiteX11" fmla="*/ 1440745 w 1440745"/>
              <a:gd name="connsiteY11" fmla="*/ 850668 h 2293315"/>
              <a:gd name="connsiteX12" fmla="*/ 1440745 w 1440745"/>
              <a:gd name="connsiteY12" fmla="*/ 2293315 h 2293315"/>
              <a:gd name="connsiteX13" fmla="*/ 0 w 1440745"/>
              <a:gd name="connsiteY13" fmla="*/ 2293315 h 2293315"/>
              <a:gd name="connsiteX14" fmla="*/ 0 w 1440745"/>
              <a:gd name="connsiteY14" fmla="*/ 850668 h 2293315"/>
              <a:gd name="connsiteX15" fmla="*/ 701044 w 1440745"/>
              <a:gd name="connsiteY15" fmla="*/ 850668 h 2293315"/>
              <a:gd name="connsiteX16" fmla="*/ 701044 w 1440745"/>
              <a:gd name="connsiteY16" fmla="*/ 838054 h 2293315"/>
              <a:gd name="connsiteX17" fmla="*/ 701044 w 1440745"/>
              <a:gd name="connsiteY17" fmla="*/ 259272 h 2293315"/>
              <a:gd name="connsiteX18" fmla="*/ 701044 w 1440745"/>
              <a:gd name="connsiteY18" fmla="*/ 253449 h 2293315"/>
              <a:gd name="connsiteX19" fmla="*/ 667246 w 1440745"/>
              <a:gd name="connsiteY19" fmla="*/ 246625 h 2293315"/>
              <a:gd name="connsiteX20" fmla="*/ 588852 w 1440745"/>
              <a:gd name="connsiteY20" fmla="*/ 128356 h 2293315"/>
              <a:gd name="connsiteX21" fmla="*/ 717208 w 1440745"/>
              <a:gd name="connsiteY21" fmla="*/ 0 h 229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40745" h="2293315">
                <a:moveTo>
                  <a:pt x="179380" y="1030681"/>
                </a:moveTo>
                <a:lnTo>
                  <a:pt x="179380" y="2113300"/>
                </a:lnTo>
                <a:lnTo>
                  <a:pt x="1260098" y="2113300"/>
                </a:lnTo>
                <a:lnTo>
                  <a:pt x="1260098" y="1030681"/>
                </a:lnTo>
                <a:close/>
                <a:moveTo>
                  <a:pt x="717208" y="0"/>
                </a:moveTo>
                <a:cubicBezTo>
                  <a:pt x="788097" y="0"/>
                  <a:pt x="845564" y="57467"/>
                  <a:pt x="845564" y="128356"/>
                </a:cubicBezTo>
                <a:cubicBezTo>
                  <a:pt x="845564" y="181523"/>
                  <a:pt x="813239" y="227140"/>
                  <a:pt x="767170" y="246625"/>
                </a:cubicBezTo>
                <a:lnTo>
                  <a:pt x="746763" y="250745"/>
                </a:lnTo>
                <a:lnTo>
                  <a:pt x="746763" y="351796"/>
                </a:lnTo>
                <a:cubicBezTo>
                  <a:pt x="746763" y="557915"/>
                  <a:pt x="746763" y="695328"/>
                  <a:pt x="746763" y="786936"/>
                </a:cubicBezTo>
                <a:lnTo>
                  <a:pt x="746763" y="850668"/>
                </a:lnTo>
                <a:lnTo>
                  <a:pt x="1440745" y="850668"/>
                </a:lnTo>
                <a:lnTo>
                  <a:pt x="1440745" y="2293315"/>
                </a:lnTo>
                <a:lnTo>
                  <a:pt x="0" y="2293315"/>
                </a:lnTo>
                <a:lnTo>
                  <a:pt x="0" y="850668"/>
                </a:lnTo>
                <a:lnTo>
                  <a:pt x="701044" y="850668"/>
                </a:lnTo>
                <a:lnTo>
                  <a:pt x="701044" y="838054"/>
                </a:lnTo>
                <a:cubicBezTo>
                  <a:pt x="701044" y="467040"/>
                  <a:pt x="701044" y="318634"/>
                  <a:pt x="701044" y="259272"/>
                </a:cubicBezTo>
                <a:lnTo>
                  <a:pt x="701044" y="253449"/>
                </a:lnTo>
                <a:lnTo>
                  <a:pt x="667246" y="246625"/>
                </a:lnTo>
                <a:cubicBezTo>
                  <a:pt x="621177" y="227140"/>
                  <a:pt x="588852" y="181523"/>
                  <a:pt x="588852" y="128356"/>
                </a:cubicBezTo>
                <a:cubicBezTo>
                  <a:pt x="588852" y="57467"/>
                  <a:pt x="646319" y="0"/>
                  <a:pt x="717208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 dirty="0">
              <a:latin typeface="Crimson Roman" panose="02030503060406020304" pitchFamily="18" charset="0"/>
            </a:endParaRP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31E5B8F2-81B4-4C4C-AD9C-F2449A436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9901" y="3121293"/>
            <a:ext cx="1440745" cy="2224577"/>
          </a:xfrm>
          <a:custGeom>
            <a:avLst/>
            <a:gdLst>
              <a:gd name="connsiteX0" fmla="*/ 176375 w 1440745"/>
              <a:gd name="connsiteY0" fmla="*/ 180014 h 2224577"/>
              <a:gd name="connsiteX1" fmla="*/ 176375 w 1440745"/>
              <a:gd name="connsiteY1" fmla="*/ 1261999 h 2224577"/>
              <a:gd name="connsiteX2" fmla="*/ 1256459 w 1440745"/>
              <a:gd name="connsiteY2" fmla="*/ 1261999 h 2224577"/>
              <a:gd name="connsiteX3" fmla="*/ 1256459 w 1440745"/>
              <a:gd name="connsiteY3" fmla="*/ 180014 h 2224577"/>
              <a:gd name="connsiteX4" fmla="*/ 0 w 1440745"/>
              <a:gd name="connsiteY4" fmla="*/ 0 h 2224577"/>
              <a:gd name="connsiteX5" fmla="*/ 1440745 w 1440745"/>
              <a:gd name="connsiteY5" fmla="*/ 0 h 2224577"/>
              <a:gd name="connsiteX6" fmla="*/ 1440745 w 1440745"/>
              <a:gd name="connsiteY6" fmla="*/ 1442647 h 2224577"/>
              <a:gd name="connsiteX7" fmla="*/ 743797 w 1440745"/>
              <a:gd name="connsiteY7" fmla="*/ 1442647 h 2224577"/>
              <a:gd name="connsiteX8" fmla="*/ 743797 w 1440745"/>
              <a:gd name="connsiteY8" fmla="*/ 1537633 h 2224577"/>
              <a:gd name="connsiteX9" fmla="*/ 743797 w 1440745"/>
              <a:gd name="connsiteY9" fmla="*/ 1970270 h 2224577"/>
              <a:gd name="connsiteX10" fmla="*/ 743797 w 1440745"/>
              <a:gd name="connsiteY10" fmla="*/ 1972350 h 2224577"/>
              <a:gd name="connsiteX11" fmla="*/ 768478 w 1440745"/>
              <a:gd name="connsiteY11" fmla="*/ 1977345 h 2224577"/>
              <a:gd name="connsiteX12" fmla="*/ 846872 w 1440745"/>
              <a:gd name="connsiteY12" fmla="*/ 2095905 h 2224577"/>
              <a:gd name="connsiteX13" fmla="*/ 718516 w 1440745"/>
              <a:gd name="connsiteY13" fmla="*/ 2224577 h 2224577"/>
              <a:gd name="connsiteX14" fmla="*/ 590160 w 1440745"/>
              <a:gd name="connsiteY14" fmla="*/ 2095905 h 2224577"/>
              <a:gd name="connsiteX15" fmla="*/ 668554 w 1440745"/>
              <a:gd name="connsiteY15" fmla="*/ 1977345 h 2224577"/>
              <a:gd name="connsiteX16" fmla="*/ 698078 w 1440745"/>
              <a:gd name="connsiteY16" fmla="*/ 1971370 h 2224577"/>
              <a:gd name="connsiteX17" fmla="*/ 698078 w 1440745"/>
              <a:gd name="connsiteY17" fmla="*/ 1883845 h 2224577"/>
              <a:gd name="connsiteX18" fmla="*/ 698078 w 1440745"/>
              <a:gd name="connsiteY18" fmla="*/ 1477393 h 2224577"/>
              <a:gd name="connsiteX19" fmla="*/ 698078 w 1440745"/>
              <a:gd name="connsiteY19" fmla="*/ 1442647 h 2224577"/>
              <a:gd name="connsiteX20" fmla="*/ 0 w 1440745"/>
              <a:gd name="connsiteY20" fmla="*/ 1442647 h 222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40745" h="2224577">
                <a:moveTo>
                  <a:pt x="176375" y="180014"/>
                </a:moveTo>
                <a:lnTo>
                  <a:pt x="176375" y="1261999"/>
                </a:lnTo>
                <a:lnTo>
                  <a:pt x="1256459" y="1261999"/>
                </a:lnTo>
                <a:lnTo>
                  <a:pt x="1256459" y="180014"/>
                </a:lnTo>
                <a:close/>
                <a:moveTo>
                  <a:pt x="0" y="0"/>
                </a:moveTo>
                <a:lnTo>
                  <a:pt x="1440745" y="0"/>
                </a:lnTo>
                <a:lnTo>
                  <a:pt x="1440745" y="1442647"/>
                </a:lnTo>
                <a:lnTo>
                  <a:pt x="743797" y="1442647"/>
                </a:lnTo>
                <a:lnTo>
                  <a:pt x="743797" y="1537633"/>
                </a:lnTo>
                <a:cubicBezTo>
                  <a:pt x="743797" y="1805977"/>
                  <a:pt x="743797" y="1920982"/>
                  <a:pt x="743797" y="1970270"/>
                </a:cubicBezTo>
                <a:lnTo>
                  <a:pt x="743797" y="1972350"/>
                </a:lnTo>
                <a:lnTo>
                  <a:pt x="768478" y="1977345"/>
                </a:lnTo>
                <a:cubicBezTo>
                  <a:pt x="814547" y="1996878"/>
                  <a:pt x="846872" y="2042607"/>
                  <a:pt x="846872" y="2095905"/>
                </a:cubicBezTo>
                <a:cubicBezTo>
                  <a:pt x="846872" y="2166969"/>
                  <a:pt x="789405" y="2224577"/>
                  <a:pt x="718516" y="2224577"/>
                </a:cubicBezTo>
                <a:cubicBezTo>
                  <a:pt x="647627" y="2224577"/>
                  <a:pt x="590160" y="2166969"/>
                  <a:pt x="590160" y="2095905"/>
                </a:cubicBezTo>
                <a:cubicBezTo>
                  <a:pt x="590160" y="2042607"/>
                  <a:pt x="622485" y="1996878"/>
                  <a:pt x="668554" y="1977345"/>
                </a:cubicBezTo>
                <a:lnTo>
                  <a:pt x="698078" y="1971370"/>
                </a:lnTo>
                <a:lnTo>
                  <a:pt x="698078" y="1883845"/>
                </a:lnTo>
                <a:cubicBezTo>
                  <a:pt x="698078" y="1691315"/>
                  <a:pt x="698078" y="1562962"/>
                  <a:pt x="698078" y="1477393"/>
                </a:cubicBezTo>
                <a:lnTo>
                  <a:pt x="698078" y="1442647"/>
                </a:lnTo>
                <a:lnTo>
                  <a:pt x="0" y="144264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 dirty="0">
              <a:latin typeface="Crimson Roman" panose="02030503060406020304" pitchFamily="18" charset="0"/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7CA93B2C-B4B0-224B-8DD2-435B1F208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4738" y="2270625"/>
            <a:ext cx="1440745" cy="2293315"/>
          </a:xfrm>
          <a:custGeom>
            <a:avLst/>
            <a:gdLst>
              <a:gd name="connsiteX0" fmla="*/ 180014 w 1440745"/>
              <a:gd name="connsiteY0" fmla="*/ 1030681 h 2293315"/>
              <a:gd name="connsiteX1" fmla="*/ 180014 w 1440745"/>
              <a:gd name="connsiteY1" fmla="*/ 2113300 h 2293315"/>
              <a:gd name="connsiteX2" fmla="*/ 1260098 w 1440745"/>
              <a:gd name="connsiteY2" fmla="*/ 2113300 h 2293315"/>
              <a:gd name="connsiteX3" fmla="*/ 1260098 w 1440745"/>
              <a:gd name="connsiteY3" fmla="*/ 1030681 h 2293315"/>
              <a:gd name="connsiteX4" fmla="*/ 723023 w 1440745"/>
              <a:gd name="connsiteY4" fmla="*/ 0 h 2293315"/>
              <a:gd name="connsiteX5" fmla="*/ 851379 w 1440745"/>
              <a:gd name="connsiteY5" fmla="*/ 128356 h 2293315"/>
              <a:gd name="connsiteX6" fmla="*/ 772985 w 1440745"/>
              <a:gd name="connsiteY6" fmla="*/ 246625 h 2293315"/>
              <a:gd name="connsiteX7" fmla="*/ 744291 w 1440745"/>
              <a:gd name="connsiteY7" fmla="*/ 252418 h 2293315"/>
              <a:gd name="connsiteX8" fmla="*/ 744291 w 1440745"/>
              <a:gd name="connsiteY8" fmla="*/ 345539 h 2293315"/>
              <a:gd name="connsiteX9" fmla="*/ 744291 w 1440745"/>
              <a:gd name="connsiteY9" fmla="*/ 785031 h 2293315"/>
              <a:gd name="connsiteX10" fmla="*/ 744291 w 1440745"/>
              <a:gd name="connsiteY10" fmla="*/ 850668 h 2293315"/>
              <a:gd name="connsiteX11" fmla="*/ 1440745 w 1440745"/>
              <a:gd name="connsiteY11" fmla="*/ 850668 h 2293315"/>
              <a:gd name="connsiteX12" fmla="*/ 1440745 w 1440745"/>
              <a:gd name="connsiteY12" fmla="*/ 2293315 h 2293315"/>
              <a:gd name="connsiteX13" fmla="*/ 0 w 1440745"/>
              <a:gd name="connsiteY13" fmla="*/ 2293315 h 2293315"/>
              <a:gd name="connsiteX14" fmla="*/ 0 w 1440745"/>
              <a:gd name="connsiteY14" fmla="*/ 850668 h 2293315"/>
              <a:gd name="connsiteX15" fmla="*/ 698572 w 1440745"/>
              <a:gd name="connsiteY15" fmla="*/ 850668 h 2293315"/>
              <a:gd name="connsiteX16" fmla="*/ 698572 w 1440745"/>
              <a:gd name="connsiteY16" fmla="*/ 836660 h 2293315"/>
              <a:gd name="connsiteX17" fmla="*/ 698572 w 1440745"/>
              <a:gd name="connsiteY17" fmla="*/ 252089 h 2293315"/>
              <a:gd name="connsiteX18" fmla="*/ 698572 w 1440745"/>
              <a:gd name="connsiteY18" fmla="*/ 251776 h 2293315"/>
              <a:gd name="connsiteX19" fmla="*/ 673061 w 1440745"/>
              <a:gd name="connsiteY19" fmla="*/ 246625 h 2293315"/>
              <a:gd name="connsiteX20" fmla="*/ 594667 w 1440745"/>
              <a:gd name="connsiteY20" fmla="*/ 128356 h 2293315"/>
              <a:gd name="connsiteX21" fmla="*/ 723023 w 1440745"/>
              <a:gd name="connsiteY21" fmla="*/ 0 h 229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40745" h="2293315">
                <a:moveTo>
                  <a:pt x="180014" y="1030681"/>
                </a:moveTo>
                <a:lnTo>
                  <a:pt x="180014" y="2113300"/>
                </a:lnTo>
                <a:lnTo>
                  <a:pt x="1260098" y="2113300"/>
                </a:lnTo>
                <a:lnTo>
                  <a:pt x="1260098" y="1030681"/>
                </a:lnTo>
                <a:close/>
                <a:moveTo>
                  <a:pt x="723023" y="0"/>
                </a:moveTo>
                <a:cubicBezTo>
                  <a:pt x="793912" y="0"/>
                  <a:pt x="851379" y="57467"/>
                  <a:pt x="851379" y="128356"/>
                </a:cubicBezTo>
                <a:cubicBezTo>
                  <a:pt x="851379" y="181523"/>
                  <a:pt x="819054" y="227140"/>
                  <a:pt x="772985" y="246625"/>
                </a:cubicBezTo>
                <a:lnTo>
                  <a:pt x="744291" y="252418"/>
                </a:lnTo>
                <a:lnTo>
                  <a:pt x="744291" y="345539"/>
                </a:lnTo>
                <a:cubicBezTo>
                  <a:pt x="744291" y="553719"/>
                  <a:pt x="744291" y="692506"/>
                  <a:pt x="744291" y="785031"/>
                </a:cubicBezTo>
                <a:lnTo>
                  <a:pt x="744291" y="850668"/>
                </a:lnTo>
                <a:lnTo>
                  <a:pt x="1440745" y="850668"/>
                </a:lnTo>
                <a:lnTo>
                  <a:pt x="1440745" y="2293315"/>
                </a:lnTo>
                <a:lnTo>
                  <a:pt x="0" y="2293315"/>
                </a:lnTo>
                <a:lnTo>
                  <a:pt x="0" y="850668"/>
                </a:lnTo>
                <a:lnTo>
                  <a:pt x="698572" y="850668"/>
                </a:lnTo>
                <a:lnTo>
                  <a:pt x="698572" y="836660"/>
                </a:lnTo>
                <a:cubicBezTo>
                  <a:pt x="698572" y="461935"/>
                  <a:pt x="698572" y="312045"/>
                  <a:pt x="698572" y="252089"/>
                </a:cubicBezTo>
                <a:lnTo>
                  <a:pt x="698572" y="251776"/>
                </a:lnTo>
                <a:lnTo>
                  <a:pt x="673061" y="246625"/>
                </a:lnTo>
                <a:cubicBezTo>
                  <a:pt x="626992" y="227140"/>
                  <a:pt x="594667" y="181523"/>
                  <a:pt x="594667" y="128356"/>
                </a:cubicBezTo>
                <a:cubicBezTo>
                  <a:pt x="594667" y="57467"/>
                  <a:pt x="652134" y="0"/>
                  <a:pt x="723023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 dirty="0">
              <a:latin typeface="Crimson Roman" panose="02030503060406020304" pitchFamily="18" charset="0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2B4DDF07-48F8-5C4B-AC67-2C1EFB11C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339" y="3121293"/>
            <a:ext cx="1440745" cy="2225156"/>
          </a:xfrm>
          <a:custGeom>
            <a:avLst/>
            <a:gdLst>
              <a:gd name="connsiteX0" fmla="*/ 180013 w 1440745"/>
              <a:gd name="connsiteY0" fmla="*/ 180014 h 2225156"/>
              <a:gd name="connsiteX1" fmla="*/ 180013 w 1440745"/>
              <a:gd name="connsiteY1" fmla="*/ 1261999 h 2225156"/>
              <a:gd name="connsiteX2" fmla="*/ 1260097 w 1440745"/>
              <a:gd name="connsiteY2" fmla="*/ 1261999 h 2225156"/>
              <a:gd name="connsiteX3" fmla="*/ 1260097 w 1440745"/>
              <a:gd name="connsiteY3" fmla="*/ 180014 h 2225156"/>
              <a:gd name="connsiteX4" fmla="*/ 0 w 1440745"/>
              <a:gd name="connsiteY4" fmla="*/ 0 h 2225156"/>
              <a:gd name="connsiteX5" fmla="*/ 1440745 w 1440745"/>
              <a:gd name="connsiteY5" fmla="*/ 0 h 2225156"/>
              <a:gd name="connsiteX6" fmla="*/ 1440745 w 1440745"/>
              <a:gd name="connsiteY6" fmla="*/ 1442647 h 2225156"/>
              <a:gd name="connsiteX7" fmla="*/ 743513 w 1440745"/>
              <a:gd name="connsiteY7" fmla="*/ 1442647 h 2225156"/>
              <a:gd name="connsiteX8" fmla="*/ 743513 w 1440745"/>
              <a:gd name="connsiteY8" fmla="*/ 1537774 h 2225156"/>
              <a:gd name="connsiteX9" fmla="*/ 743513 w 1440745"/>
              <a:gd name="connsiteY9" fmla="*/ 1970666 h 2225156"/>
              <a:gd name="connsiteX10" fmla="*/ 743513 w 1440745"/>
              <a:gd name="connsiteY10" fmla="*/ 1972142 h 2225156"/>
              <a:gd name="connsiteX11" fmla="*/ 772080 w 1440745"/>
              <a:gd name="connsiteY11" fmla="*/ 1977924 h 2225156"/>
              <a:gd name="connsiteX12" fmla="*/ 850474 w 1440745"/>
              <a:gd name="connsiteY12" fmla="*/ 2096484 h 2225156"/>
              <a:gd name="connsiteX13" fmla="*/ 722118 w 1440745"/>
              <a:gd name="connsiteY13" fmla="*/ 2225156 h 2225156"/>
              <a:gd name="connsiteX14" fmla="*/ 593762 w 1440745"/>
              <a:gd name="connsiteY14" fmla="*/ 2096484 h 2225156"/>
              <a:gd name="connsiteX15" fmla="*/ 672156 w 1440745"/>
              <a:gd name="connsiteY15" fmla="*/ 1977924 h 2225156"/>
              <a:gd name="connsiteX16" fmla="*/ 697794 w 1440745"/>
              <a:gd name="connsiteY16" fmla="*/ 1972735 h 2225156"/>
              <a:gd name="connsiteX17" fmla="*/ 697794 w 1440745"/>
              <a:gd name="connsiteY17" fmla="*/ 1884190 h 2225156"/>
              <a:gd name="connsiteX18" fmla="*/ 697794 w 1440745"/>
              <a:gd name="connsiteY18" fmla="*/ 1477498 h 2225156"/>
              <a:gd name="connsiteX19" fmla="*/ 697794 w 1440745"/>
              <a:gd name="connsiteY19" fmla="*/ 1442647 h 2225156"/>
              <a:gd name="connsiteX20" fmla="*/ 0 w 1440745"/>
              <a:gd name="connsiteY20" fmla="*/ 1442647 h 222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40745" h="2225156">
                <a:moveTo>
                  <a:pt x="180013" y="180014"/>
                </a:moveTo>
                <a:lnTo>
                  <a:pt x="180013" y="1261999"/>
                </a:lnTo>
                <a:lnTo>
                  <a:pt x="1260097" y="1261999"/>
                </a:lnTo>
                <a:lnTo>
                  <a:pt x="1260097" y="180014"/>
                </a:lnTo>
                <a:close/>
                <a:moveTo>
                  <a:pt x="0" y="0"/>
                </a:moveTo>
                <a:lnTo>
                  <a:pt x="1440745" y="0"/>
                </a:lnTo>
                <a:lnTo>
                  <a:pt x="1440745" y="1442647"/>
                </a:lnTo>
                <a:lnTo>
                  <a:pt x="743513" y="1442647"/>
                </a:lnTo>
                <a:lnTo>
                  <a:pt x="743513" y="1537774"/>
                </a:lnTo>
                <a:cubicBezTo>
                  <a:pt x="743513" y="1806276"/>
                  <a:pt x="743513" y="1921349"/>
                  <a:pt x="743513" y="1970666"/>
                </a:cubicBezTo>
                <a:lnTo>
                  <a:pt x="743513" y="1972142"/>
                </a:lnTo>
                <a:lnTo>
                  <a:pt x="772080" y="1977924"/>
                </a:lnTo>
                <a:cubicBezTo>
                  <a:pt x="818149" y="1997457"/>
                  <a:pt x="850474" y="2043186"/>
                  <a:pt x="850474" y="2096484"/>
                </a:cubicBezTo>
                <a:cubicBezTo>
                  <a:pt x="850474" y="2167548"/>
                  <a:pt x="793007" y="2225156"/>
                  <a:pt x="722118" y="2225156"/>
                </a:cubicBezTo>
                <a:cubicBezTo>
                  <a:pt x="651229" y="2225156"/>
                  <a:pt x="593762" y="2167548"/>
                  <a:pt x="593762" y="2096484"/>
                </a:cubicBezTo>
                <a:cubicBezTo>
                  <a:pt x="593762" y="2043186"/>
                  <a:pt x="626087" y="1997457"/>
                  <a:pt x="672156" y="1977924"/>
                </a:cubicBezTo>
                <a:lnTo>
                  <a:pt x="697794" y="1972735"/>
                </a:lnTo>
                <a:lnTo>
                  <a:pt x="697794" y="1884190"/>
                </a:lnTo>
                <a:cubicBezTo>
                  <a:pt x="697794" y="1691546"/>
                  <a:pt x="697794" y="1563118"/>
                  <a:pt x="697794" y="1477498"/>
                </a:cubicBezTo>
                <a:lnTo>
                  <a:pt x="697794" y="1442647"/>
                </a:lnTo>
                <a:lnTo>
                  <a:pt x="0" y="144264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 dirty="0">
              <a:latin typeface="Crimson Roman" panose="02030503060406020304" pitchFamily="18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742313" y="3563281"/>
            <a:ext cx="49244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1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2642926" y="3397261"/>
            <a:ext cx="6912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OPTION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4329732" y="3556575"/>
            <a:ext cx="5100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2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4239161" y="3399432"/>
            <a:ext cx="6912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OPTION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5876217" y="3570278"/>
            <a:ext cx="4924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3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5776829" y="3395379"/>
            <a:ext cx="6912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OPTION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7391359" y="3562691"/>
            <a:ext cx="5068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4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7299185" y="3396671"/>
            <a:ext cx="6912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OPTION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8960865" y="3561400"/>
            <a:ext cx="51168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5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8871096" y="3395379"/>
            <a:ext cx="6912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2"/>
                </a:solidFill>
                <a:latin typeface="Crimson Roman" panose="02030503060406020304" pitchFamily="18" charset="0"/>
                <a:ea typeface="Roboto" charset="0"/>
                <a:cs typeface="Poppins" pitchFamily="2" charset="77"/>
              </a:rPr>
              <a:t>OPTION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8121754" y="5358238"/>
            <a:ext cx="22107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750" dirty="0">
                <a:latin typeface="Crimson Roman" panose="02030503060406020304" pitchFamily="18" charset="0"/>
                <a:ea typeface="Lato Light" charset="0"/>
                <a:cs typeface="Poppins" pitchFamily="2" charset="77"/>
              </a:rPr>
              <a:t>Due to the fact that mobile lorem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1883172" y="5358238"/>
            <a:ext cx="22107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750" dirty="0">
                <a:latin typeface="Crimson Roman" panose="02030503060406020304" pitchFamily="18" charset="0"/>
                <a:ea typeface="Lato Light" charset="0"/>
                <a:cs typeface="Poppins" pitchFamily="2" charset="77"/>
              </a:rPr>
              <a:t>Due to the fact that mobile lorem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012940" y="5358238"/>
            <a:ext cx="22107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750" dirty="0">
                <a:latin typeface="Crimson Roman" panose="02030503060406020304" pitchFamily="18" charset="0"/>
                <a:ea typeface="Lato Light" charset="0"/>
                <a:cs typeface="Poppins" pitchFamily="2" charset="77"/>
              </a:rPr>
              <a:t>Due to the fact that mobile lorem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6543749" y="1645174"/>
            <a:ext cx="22107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750" dirty="0">
                <a:latin typeface="Crimson Roman" panose="02030503060406020304" pitchFamily="18" charset="0"/>
                <a:ea typeface="Lato Light" charset="0"/>
                <a:cs typeface="Poppins" pitchFamily="2" charset="77"/>
              </a:rPr>
              <a:t>Due to the fact that mobile lorem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3446663" y="1645174"/>
            <a:ext cx="22107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750" dirty="0">
                <a:latin typeface="Crimson Roman" panose="02030503060406020304" pitchFamily="18" charset="0"/>
                <a:ea typeface="Lato Light" charset="0"/>
                <a:cs typeface="Poppins" pitchFamily="2" charset="77"/>
              </a:rPr>
              <a:t>Due to the fact that mobile lorem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383349E-95FF-AA49-BDE3-8CF2B561B886}"/>
              </a:ext>
            </a:extLst>
          </p:cNvPr>
          <p:cNvSpPr>
            <a:spLocks/>
          </p:cNvSpPr>
          <p:nvPr/>
        </p:nvSpPr>
        <p:spPr bwMode="auto">
          <a:xfrm>
            <a:off x="1019175" y="908050"/>
            <a:ext cx="1019016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Crimson Semibold" panose="02030503060406020304" pitchFamily="18" charset="0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4000" dirty="0">
              <a:solidFill>
                <a:schemeClr val="accent2"/>
              </a:solidFill>
              <a:latin typeface="Crimson Semibold" panose="02030503060406020304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79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276657" y="4873158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80597" y="4583079"/>
            <a:ext cx="12716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98055" y="4873158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90915" y="4584618"/>
            <a:ext cx="1314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76657" y="2624092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75432" y="2314874"/>
            <a:ext cx="1294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98055" y="2624092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06141" y="2316414"/>
            <a:ext cx="1292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51227" y="4873158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31839" y="4584619"/>
            <a:ext cx="1289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51227" y="2624092"/>
            <a:ext cx="270252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50802" y="2316414"/>
            <a:ext cx="1297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rimson Semibold" panose="02030503060406020304" pitchFamily="18" charset="0"/>
                <a:ea typeface="Nunito Bold" charset="0"/>
                <a:cs typeface="Abhaya Libre SemiBold" panose="02000603000000000000" pitchFamily="2" charset="77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5813800" y="1807824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>
              <a:lumMod val="7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2368857" y="1778279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accent1"/>
              </a:solidFill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2365674" y="4019485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5812359" y="4042434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389540" y="1791981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accent2">
                  <a:lumMod val="50000"/>
                </a:schemeClr>
              </a:solidFill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9340635" y="4038864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Crimson Roman" panose="02030503060406020304" pitchFamily="18" charset="0"/>
              <a:cs typeface="Abhaya Libre" panose="02000603000000000000" pitchFamily="2" charset="7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9175" y="908050"/>
            <a:ext cx="1019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89">
            <a:extLst>
              <a:ext uri="{FF2B5EF4-FFF2-40B4-BE49-F238E27FC236}">
                <a16:creationId xmlns:a16="http://schemas.microsoft.com/office/drawing/2014/main" id="{5C9CC1FB-A192-834E-9A55-ABC92732E940}"/>
              </a:ext>
            </a:extLst>
          </p:cNvPr>
          <p:cNvSpPr/>
          <p:nvPr/>
        </p:nvSpPr>
        <p:spPr>
          <a:xfrm>
            <a:off x="3305797" y="2163673"/>
            <a:ext cx="912630" cy="8063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5">
                <a:moveTo>
                  <a:pt x="648" y="415"/>
                </a:moveTo>
                <a:lnTo>
                  <a:pt x="0" y="41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" name="Freeform: Shape 290">
            <a:extLst>
              <a:ext uri="{FF2B5EF4-FFF2-40B4-BE49-F238E27FC236}">
                <a16:creationId xmlns:a16="http://schemas.microsoft.com/office/drawing/2014/main" id="{C7946088-55D5-8349-9B8A-6F8643812CA3}"/>
              </a:ext>
            </a:extLst>
          </p:cNvPr>
          <p:cNvSpPr/>
          <p:nvPr/>
        </p:nvSpPr>
        <p:spPr>
          <a:xfrm>
            <a:off x="3305797" y="2968463"/>
            <a:ext cx="912630" cy="23174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6">
                <a:moveTo>
                  <a:pt x="648" y="1196"/>
                </a:moveTo>
                <a:lnTo>
                  <a:pt x="0" y="119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299">
            <a:extLst>
              <a:ext uri="{FF2B5EF4-FFF2-40B4-BE49-F238E27FC236}">
                <a16:creationId xmlns:a16="http://schemas.microsoft.com/office/drawing/2014/main" id="{58CC39F6-F177-D148-B848-CD850F44C608}"/>
              </a:ext>
            </a:extLst>
          </p:cNvPr>
          <p:cNvSpPr/>
          <p:nvPr/>
        </p:nvSpPr>
        <p:spPr>
          <a:xfrm>
            <a:off x="4876597" y="2163673"/>
            <a:ext cx="912630" cy="23176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5">
                <a:moveTo>
                  <a:pt x="648" y="1195"/>
                </a:moveTo>
                <a:lnTo>
                  <a:pt x="0" y="119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300">
            <a:extLst>
              <a:ext uri="{FF2B5EF4-FFF2-40B4-BE49-F238E27FC236}">
                <a16:creationId xmlns:a16="http://schemas.microsoft.com/office/drawing/2014/main" id="{A227AF9D-C818-E048-9431-ABE91EAAF34B}"/>
              </a:ext>
            </a:extLst>
          </p:cNvPr>
          <p:cNvSpPr/>
          <p:nvPr/>
        </p:nvSpPr>
        <p:spPr>
          <a:xfrm>
            <a:off x="4876597" y="4481075"/>
            <a:ext cx="912630" cy="80479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6">
                <a:moveTo>
                  <a:pt x="648" y="416"/>
                </a:moveTo>
                <a:lnTo>
                  <a:pt x="0" y="41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309">
            <a:extLst>
              <a:ext uri="{FF2B5EF4-FFF2-40B4-BE49-F238E27FC236}">
                <a16:creationId xmlns:a16="http://schemas.microsoft.com/office/drawing/2014/main" id="{C03C9F18-8AE6-7E40-BF42-A29C55AC84A0}"/>
              </a:ext>
            </a:extLst>
          </p:cNvPr>
          <p:cNvSpPr/>
          <p:nvPr/>
        </p:nvSpPr>
        <p:spPr>
          <a:xfrm>
            <a:off x="6447387" y="2163673"/>
            <a:ext cx="914041" cy="17842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916">
                <a:moveTo>
                  <a:pt x="649" y="916"/>
                </a:moveTo>
                <a:lnTo>
                  <a:pt x="0" y="916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310">
            <a:extLst>
              <a:ext uri="{FF2B5EF4-FFF2-40B4-BE49-F238E27FC236}">
                <a16:creationId xmlns:a16="http://schemas.microsoft.com/office/drawing/2014/main" id="{46F8B628-8ECC-E646-858B-B7BD6E9AB82C}"/>
              </a:ext>
            </a:extLst>
          </p:cNvPr>
          <p:cNvSpPr/>
          <p:nvPr/>
        </p:nvSpPr>
        <p:spPr>
          <a:xfrm>
            <a:off x="6447387" y="3940023"/>
            <a:ext cx="914041" cy="134584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695">
                <a:moveTo>
                  <a:pt x="649" y="695"/>
                </a:moveTo>
                <a:lnTo>
                  <a:pt x="0" y="695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319">
            <a:extLst>
              <a:ext uri="{FF2B5EF4-FFF2-40B4-BE49-F238E27FC236}">
                <a16:creationId xmlns:a16="http://schemas.microsoft.com/office/drawing/2014/main" id="{990AFA79-FA5A-4545-86BB-205323EEF453}"/>
              </a:ext>
            </a:extLst>
          </p:cNvPr>
          <p:cNvSpPr/>
          <p:nvPr/>
        </p:nvSpPr>
        <p:spPr>
          <a:xfrm>
            <a:off x="8018187" y="2163673"/>
            <a:ext cx="914041" cy="595351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308">
                <a:moveTo>
                  <a:pt x="649" y="308"/>
                </a:moveTo>
                <a:lnTo>
                  <a:pt x="0" y="308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320">
            <a:extLst>
              <a:ext uri="{FF2B5EF4-FFF2-40B4-BE49-F238E27FC236}">
                <a16:creationId xmlns:a16="http://schemas.microsoft.com/office/drawing/2014/main" id="{0454DF9D-9BE0-6A4B-970F-0DB2D2040C9C}"/>
              </a:ext>
            </a:extLst>
          </p:cNvPr>
          <p:cNvSpPr/>
          <p:nvPr/>
        </p:nvSpPr>
        <p:spPr>
          <a:xfrm>
            <a:off x="8018187" y="2760963"/>
            <a:ext cx="914041" cy="25249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1303">
                <a:moveTo>
                  <a:pt x="649" y="1303"/>
                </a:moveTo>
                <a:lnTo>
                  <a:pt x="0" y="1303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Crimson Roman" panose="020305030604060203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Text Placeholder 33">
            <a:extLst>
              <a:ext uri="{FF2B5EF4-FFF2-40B4-BE49-F238E27FC236}">
                <a16:creationId xmlns:a16="http://schemas.microsoft.com/office/drawing/2014/main" id="{A894351E-F434-3948-883A-6C0A4A636579}"/>
              </a:ext>
            </a:extLst>
          </p:cNvPr>
          <p:cNvSpPr txBox="1">
            <a:spLocks/>
          </p:cNvSpPr>
          <p:nvPr/>
        </p:nvSpPr>
        <p:spPr>
          <a:xfrm>
            <a:off x="3138157" y="5473183"/>
            <a:ext cx="1254697" cy="498127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1"/>
                </a:solidFill>
                <a:latin typeface="Crimson Roman" panose="02030503060406020304" pitchFamily="18" charset="0"/>
                <a:cs typeface="Poppins" pitchFamily="2" charset="77"/>
              </a:rPr>
              <a:t>Your Title</a:t>
            </a:r>
          </a:p>
        </p:txBody>
      </p:sp>
      <p:sp>
        <p:nvSpPr>
          <p:cNvPr id="13" name="Text Placeholder 33">
            <a:extLst>
              <a:ext uri="{FF2B5EF4-FFF2-40B4-BE49-F238E27FC236}">
                <a16:creationId xmlns:a16="http://schemas.microsoft.com/office/drawing/2014/main" id="{B0A5AAB7-E127-2145-BE85-FD40A77F92C7}"/>
              </a:ext>
            </a:extLst>
          </p:cNvPr>
          <p:cNvSpPr txBox="1">
            <a:spLocks/>
          </p:cNvSpPr>
          <p:nvPr/>
        </p:nvSpPr>
        <p:spPr>
          <a:xfrm>
            <a:off x="4708957" y="5473183"/>
            <a:ext cx="1254697" cy="498127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2"/>
                </a:solidFill>
                <a:latin typeface="Crimson Roman" panose="02030503060406020304" pitchFamily="18" charset="0"/>
                <a:cs typeface="Poppins" pitchFamily="2" charset="77"/>
              </a:rPr>
              <a:t>Your Title</a:t>
            </a:r>
          </a:p>
        </p:txBody>
      </p:sp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1C2F8353-AFB7-E848-B1A7-DB6751CDB6B0}"/>
              </a:ext>
            </a:extLst>
          </p:cNvPr>
          <p:cNvSpPr txBox="1">
            <a:spLocks/>
          </p:cNvSpPr>
          <p:nvPr/>
        </p:nvSpPr>
        <p:spPr>
          <a:xfrm>
            <a:off x="6281686" y="5473183"/>
            <a:ext cx="1254697" cy="498127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3"/>
                </a:solidFill>
                <a:latin typeface="Crimson Roman" panose="02030503060406020304" pitchFamily="18" charset="0"/>
                <a:cs typeface="Poppins" pitchFamily="2" charset="77"/>
              </a:rPr>
              <a:t>Your Title</a:t>
            </a:r>
          </a:p>
        </p:txBody>
      </p:sp>
      <p:sp>
        <p:nvSpPr>
          <p:cNvPr id="15" name="Text Placeholder 33">
            <a:extLst>
              <a:ext uri="{FF2B5EF4-FFF2-40B4-BE49-F238E27FC236}">
                <a16:creationId xmlns:a16="http://schemas.microsoft.com/office/drawing/2014/main" id="{01A80B10-742C-5944-8CC2-DBF38222EDAF}"/>
              </a:ext>
            </a:extLst>
          </p:cNvPr>
          <p:cNvSpPr txBox="1">
            <a:spLocks/>
          </p:cNvSpPr>
          <p:nvPr/>
        </p:nvSpPr>
        <p:spPr>
          <a:xfrm>
            <a:off x="7852486" y="5473183"/>
            <a:ext cx="1254697" cy="498127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4"/>
                </a:solidFill>
                <a:latin typeface="Crimson Roman" panose="02030503060406020304" pitchFamily="18" charset="0"/>
                <a:cs typeface="Poppins" pitchFamily="2" charset="77"/>
              </a:rPr>
              <a:t>Your 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56677F-B85E-A746-B47F-D5E5AEACA4E6}"/>
              </a:ext>
            </a:extLst>
          </p:cNvPr>
          <p:cNvSpPr>
            <a:spLocks/>
          </p:cNvSpPr>
          <p:nvPr/>
        </p:nvSpPr>
        <p:spPr bwMode="auto">
          <a:xfrm>
            <a:off x="1019174" y="908050"/>
            <a:ext cx="1019016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4000" b="1" dirty="0">
              <a:solidFill>
                <a:schemeClr val="accent2"/>
              </a:solidFill>
              <a:latin typeface="Crimson Semibold" panose="02030503060406020304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982355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1000918" y="5470765"/>
            <a:ext cx="1019016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 am here because I love to design presentations. You can contact me at </a:t>
            </a:r>
            <a:r>
              <a:rPr lang="en-US" sz="2400" dirty="0">
                <a:solidFill>
                  <a:schemeClr val="accent1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 SemiBold" panose="02000603000000000000" pitchFamily="2" charset="77"/>
              </a:rPr>
              <a:t>@username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1000918" y="4294754"/>
            <a:ext cx="10190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Semi" pitchFamily="2" charset="77"/>
              </a:rPr>
              <a:t>Hello! I am Jane Doe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B289B04-E865-4944-9057-0D8137AE6E5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756" y="803909"/>
            <a:ext cx="3273523" cy="51203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6096000" y="2535127"/>
            <a:ext cx="5113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6096001" y="3688278"/>
            <a:ext cx="5113337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2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88FBFED-5238-8340-A3AB-4B325004224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3608614" y="1100243"/>
            <a:ext cx="4915316" cy="2903722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254314" y="4419471"/>
            <a:ext cx="5683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Crimson Semibold" panose="02030503060406020304" pitchFamily="18" charset="0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37432" y="5298343"/>
            <a:ext cx="1017190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2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1ABD294-2A18-CF4F-8785-31498E4561B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819764" y="949574"/>
            <a:ext cx="4556795" cy="3679819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Crimson Roman" panose="02030503060406020304" pitchFamily="18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143250" y="4769584"/>
            <a:ext cx="5943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Crimson Semibold" panose="02030503060406020304" pitchFamily="18" charset="0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9175" y="5579782"/>
            <a:ext cx="10190163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2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2EE7C88-9804-304D-A737-F8DF8C0159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6218" y="4105642"/>
            <a:ext cx="6899564" cy="90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You can find me at: </a:t>
            </a: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 Medium" panose="02000603000000000000" pitchFamily="2" charset="77"/>
              </a:rPr>
              <a:t>@username</a:t>
            </a:r>
          </a:p>
          <a:p>
            <a:pPr algn="ctr">
              <a:lnSpc>
                <a:spcPts val="32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7000" y="3435179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Light" pitchFamily="2" charset="77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6218" y="1896411"/>
            <a:ext cx="6899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33950" y="3441627"/>
            <a:ext cx="854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Presentation template designed by </a:t>
            </a:r>
            <a:r>
              <a:rPr lang="en-US" sz="2400" u="sng" dirty="0">
                <a:solidFill>
                  <a:schemeClr val="accent5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9175" y="2188281"/>
            <a:ext cx="10190164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19175" y="908050"/>
            <a:ext cx="10190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cs typeface="Mukta Medium" panose="020B0000000000000000" pitchFamily="34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833950" y="4031705"/>
            <a:ext cx="772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Photographs by </a:t>
            </a:r>
            <a:r>
              <a:rPr lang="en-US" sz="2400" dirty="0">
                <a:solidFill>
                  <a:schemeClr val="accent5"/>
                </a:solidFill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400" dirty="0">
              <a:solidFill>
                <a:schemeClr val="accent5"/>
              </a:solidFill>
              <a:latin typeface="Crimson Roman" panose="02030503060406020304" pitchFamily="18" charset="0"/>
              <a:ea typeface="Lato Light" panose="020F0502020204030203" pitchFamily="34" charset="0"/>
              <a:cs typeface="Abhaya Libre" panose="02000603000000000000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B4085C-A647-1F4B-9859-2C4B324DF221}"/>
              </a:ext>
            </a:extLst>
          </p:cNvPr>
          <p:cNvSpPr>
            <a:spLocks noChangeAspect="1"/>
          </p:cNvSpPr>
          <p:nvPr/>
        </p:nvSpPr>
        <p:spPr>
          <a:xfrm>
            <a:off x="1642873" y="3577284"/>
            <a:ext cx="144568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C595A2-17E8-244F-B8D3-C5CFE14634B5}"/>
              </a:ext>
            </a:extLst>
          </p:cNvPr>
          <p:cNvSpPr>
            <a:spLocks noChangeAspect="1"/>
          </p:cNvSpPr>
          <p:nvPr/>
        </p:nvSpPr>
        <p:spPr>
          <a:xfrm>
            <a:off x="1638834" y="4162926"/>
            <a:ext cx="144568" cy="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9174" y="1880221"/>
            <a:ext cx="10190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9175" y="4713838"/>
            <a:ext cx="101901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Crimson Semibold" panose="02030503060406020304" pitchFamily="18" charset="0"/>
                <a:ea typeface="Nunito Bold" charset="0"/>
                <a:cs typeface="Abhaya Libre" panose="02000603000000000000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1127" y="5334871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57585" y="5334871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10815" y="5334871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64044" y="5334871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04356" y="5334871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918" y="3086772"/>
            <a:ext cx="1019016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>
              <a:lnSpc>
                <a:spcPts val="3500"/>
              </a:lnSpc>
            </a:pPr>
            <a:r>
              <a:rPr lang="en-US" sz="2600" b="1" dirty="0">
                <a:latin typeface="Crimson Semibold" panose="02030503060406020304" pitchFamily="18" charset="0"/>
                <a:cs typeface="Abhaya Libre" panose="02000603000000000000" pitchFamily="2" charset="77"/>
              </a:rPr>
              <a:t>Free Fonts used:</a:t>
            </a:r>
          </a:p>
          <a:p>
            <a:pPr>
              <a:lnSpc>
                <a:spcPts val="3500"/>
              </a:lnSpc>
            </a:pPr>
            <a:r>
              <a:rPr lang="en-US" sz="2400" dirty="0">
                <a:latin typeface="Crimson Roman" panose="02030503060406020304" pitchFamily="18" charset="0"/>
                <a:cs typeface="Abhaya Libre" panose="02000603000000000000" pitchFamily="2" charset="77"/>
              </a:rPr>
              <a:t>https://</a:t>
            </a:r>
            <a:r>
              <a:rPr lang="en-US" sz="2400" dirty="0" err="1">
                <a:latin typeface="Crimson Roman" panose="02030503060406020304" pitchFamily="18" charset="0"/>
                <a:cs typeface="Abhaya Libre" panose="02000603000000000000" pitchFamily="2" charset="77"/>
              </a:rPr>
              <a:t>www.fontsquirrel.com</a:t>
            </a:r>
            <a:r>
              <a:rPr lang="en-US" sz="2400" dirty="0">
                <a:latin typeface="Crimson Roman" panose="02030503060406020304" pitchFamily="18" charset="0"/>
                <a:cs typeface="Abhaya Libre" panose="02000603000000000000" pitchFamily="2" charset="77"/>
              </a:rPr>
              <a:t>/fonts/crimson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19175" y="908050"/>
            <a:ext cx="10149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cs typeface="Mukta Medium" panose="020B0000000000000000" pitchFamily="34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497897" y="5334871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Crimson Roman" panose="02030503060406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2662844" y="4310144"/>
            <a:ext cx="6866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2788920" y="1990054"/>
            <a:ext cx="6614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pc="-150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 ExtraBold" panose="02000603000000000000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3288" y="116378"/>
            <a:ext cx="152542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b="1" dirty="0">
                <a:solidFill>
                  <a:schemeClr val="tx2"/>
                </a:solidFill>
                <a:latin typeface="Crimson Semibold" panose="02030503060406020304" pitchFamily="18" charset="0"/>
                <a:cs typeface="Abhaya Libre" panose="02000603000000000000" pitchFamily="2" charset="77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04407" y="2036311"/>
            <a:ext cx="6783185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400" b="1" spc="-150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" panose="02000603000000000000" pitchFamily="2" charset="77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2371408" y="3075701"/>
            <a:ext cx="883793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2358348" y="1862420"/>
            <a:ext cx="885099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2369858" y="2465469"/>
            <a:ext cx="883948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1019175" y="4195939"/>
            <a:ext cx="10190164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1000918" y="908050"/>
            <a:ext cx="1019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A90D04-F857-0341-B465-16D4DFE2F303}"/>
              </a:ext>
            </a:extLst>
          </p:cNvPr>
          <p:cNvSpPr>
            <a:spLocks noChangeAspect="1"/>
          </p:cNvSpPr>
          <p:nvPr/>
        </p:nvSpPr>
        <p:spPr>
          <a:xfrm>
            <a:off x="2149500" y="2080487"/>
            <a:ext cx="144568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9B3668-F0F7-2C45-836E-4F9AD7EE42B3}"/>
              </a:ext>
            </a:extLst>
          </p:cNvPr>
          <p:cNvSpPr>
            <a:spLocks noChangeAspect="1"/>
          </p:cNvSpPr>
          <p:nvPr/>
        </p:nvSpPr>
        <p:spPr>
          <a:xfrm>
            <a:off x="2145461" y="2678486"/>
            <a:ext cx="144568" cy="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8A1260-C371-4B4B-9F4B-6C8DE83919E1}"/>
              </a:ext>
            </a:extLst>
          </p:cNvPr>
          <p:cNvSpPr>
            <a:spLocks noChangeAspect="1"/>
          </p:cNvSpPr>
          <p:nvPr/>
        </p:nvSpPr>
        <p:spPr>
          <a:xfrm>
            <a:off x="2145461" y="3299908"/>
            <a:ext cx="144568" cy="1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2743200" y="3995467"/>
            <a:ext cx="6792686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2676697" y="1942919"/>
            <a:ext cx="68663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spc="-150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 ExtraBold" panose="02000603000000000000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414733" y="2886830"/>
            <a:ext cx="4528227" cy="16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7933286" y="2160243"/>
            <a:ext cx="146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 Medium" panose="02000603000000000000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1019175" y="908050"/>
            <a:ext cx="1019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316592" y="2897291"/>
            <a:ext cx="4519853" cy="16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2842358" y="2144201"/>
            <a:ext cx="1478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rimson Semibold" panose="02030503060406020304" pitchFamily="18" charset="0"/>
                <a:ea typeface="Nunito Bold" charset="0"/>
                <a:cs typeface="Abhaya Libre Medium" panose="02000603000000000000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8354033" y="2928585"/>
            <a:ext cx="2793522" cy="186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8767828" y="2211560"/>
            <a:ext cx="1983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2"/>
                </a:solidFill>
                <a:latin typeface="Crimson Semibold" panose="02030503060406020304" pitchFamily="18" charset="0"/>
                <a:cs typeface="Abhaya Libre Medium" panose="02000603000000000000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1000918" y="908050"/>
            <a:ext cx="10190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Crimson Semibold" panose="02030503060406020304" pitchFamily="18" charset="0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1118604" y="2928585"/>
            <a:ext cx="2793522" cy="186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1542875" y="2211560"/>
            <a:ext cx="19859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2"/>
                </a:solidFill>
                <a:latin typeface="Crimson Semibold" panose="02030503060406020304" pitchFamily="18" charset="0"/>
                <a:cs typeface="Abhaya Libre Medium" panose="02000603000000000000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695290" y="2928585"/>
            <a:ext cx="2793522" cy="186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en-US" dirty="0">
                <a:latin typeface="Crimson Roman" panose="02030503060406020304" pitchFamily="18" charset="0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5111480" y="2211560"/>
            <a:ext cx="19741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2"/>
                </a:solidFill>
                <a:latin typeface="Crimson Semibold" panose="02030503060406020304" pitchFamily="18" charset="0"/>
                <a:cs typeface="Abhaya Libre Medium" panose="02000603000000000000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019175" y="5744617"/>
            <a:ext cx="10190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rimson Semibold" panose="02030503060406020304" pitchFamily="18" charset="0"/>
                <a:cs typeface="Arima Madurai Semi" pitchFamily="2" charset="77"/>
              </a:rPr>
              <a:t>A Picture Is Worth A Thousand Words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CD11B7CF-DC3F-904F-B57B-C5DC0066466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3"/>
          <a:stretch/>
        </p:blipFill>
        <p:spPr>
          <a:xfrm>
            <a:off x="3683768" y="803563"/>
            <a:ext cx="4836778" cy="4773542"/>
          </a:xfrm>
        </p:spPr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Elyse - Light">
      <a:dk1>
        <a:srgbClr val="343737"/>
      </a:dk1>
      <a:lt1>
        <a:srgbClr val="FFFFFF"/>
      </a:lt1>
      <a:dk2>
        <a:srgbClr val="252627"/>
      </a:dk2>
      <a:lt2>
        <a:srgbClr val="EEF8FE"/>
      </a:lt2>
      <a:accent1>
        <a:srgbClr val="444197"/>
      </a:accent1>
      <a:accent2>
        <a:srgbClr val="45AADD"/>
      </a:accent2>
      <a:accent3>
        <a:srgbClr val="21B29C"/>
      </a:accent3>
      <a:accent4>
        <a:srgbClr val="8B9ACB"/>
      </a:accent4>
      <a:accent5>
        <a:srgbClr val="ABDCF5"/>
      </a:accent5>
      <a:accent6>
        <a:srgbClr val="88CBA6"/>
      </a:accent6>
      <a:hlink>
        <a:srgbClr val="0A0D42"/>
      </a:hlink>
      <a:folHlink>
        <a:srgbClr val="161A8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3513</TotalTime>
  <Words>613</Words>
  <Application>Microsoft Macintosh PowerPoint</Application>
  <PresentationFormat>Widescreen</PresentationFormat>
  <Paragraphs>130</Paragraphs>
  <Slides>25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Crimson</vt:lpstr>
      <vt:lpstr>Crimson Roman</vt:lpstr>
      <vt:lpstr>Crimson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338</cp:revision>
  <dcterms:created xsi:type="dcterms:W3CDTF">2018-12-21T22:04:22Z</dcterms:created>
  <dcterms:modified xsi:type="dcterms:W3CDTF">2019-01-14T18:09:06Z</dcterms:modified>
</cp:coreProperties>
</file>