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7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1"/>
            <a:ext cx="9144000" cy="6858001"/>
            <a:chOff x="0" y="-1"/>
            <a:chExt cx="9144000" cy="6858001"/>
          </a:xfrm>
        </p:grpSpPr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"/>
              <a:ext cx="4419600" cy="6843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Rectangle 16"/>
            <p:cNvSpPr/>
            <p:nvPr/>
          </p:nvSpPr>
          <p:spPr>
            <a:xfrm>
              <a:off x="4343400" y="664535"/>
              <a:ext cx="4572000" cy="3016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	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Kemampuan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dasaryang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akan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anda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miliki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setelah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mempelajari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bab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ini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adalah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sebagai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berikut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Dapat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memformulasikan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hubungan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antara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konsep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torsi, momentum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sudut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,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dan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momen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inersia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berdasarkan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II Newton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serta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penerapannya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dalam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masalah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benda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dirty="0" err="1" smtClean="0">
                  <a:solidFill>
                    <a:schemeClr val="accent4">
                      <a:lumMod val="50000"/>
                    </a:schemeClr>
                  </a:solidFill>
                </a:rPr>
                <a:t>tegar</a:t>
              </a:r>
              <a:r>
                <a:rPr lang="en-US" sz="2000" dirty="0" smtClean="0">
                  <a:solidFill>
                    <a:schemeClr val="accent4">
                      <a:lumMod val="50000"/>
                    </a:schemeClr>
                  </a:solidFill>
                </a:rPr>
                <a:t>.</a:t>
              </a: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66930" y="4164449"/>
              <a:ext cx="350520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ts val="6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Dinamika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Rotasi</a:t>
              </a:r>
              <a:endParaRPr lang="en-US" sz="2000" b="1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marL="342900" indent="-342900">
                <a:spcBef>
                  <a:spcPts val="6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Keseimbangan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Benda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Tegar</a:t>
              </a:r>
              <a:endParaRPr lang="en-US" sz="2000" b="1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marL="342900" indent="-342900">
                <a:spcBef>
                  <a:spcPts val="6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Titik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Berat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994285"/>
            <a:ext cx="2819400" cy="355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81000" y="533400"/>
            <a:ext cx="8153400" cy="1066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Pemecahan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Dinamika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Hukum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Kekekalan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Energi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8706" y="1838980"/>
            <a:ext cx="3321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Rotasi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8587" y="1752600"/>
            <a:ext cx="23860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88707" y="2971800"/>
            <a:ext cx="33212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Kinetik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Benda yang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Menggelinding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078307"/>
            <a:ext cx="4932734" cy="71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716419"/>
            <a:ext cx="81534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Hukum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Kekekalan</a:t>
            </a:r>
            <a:r>
              <a:rPr lang="en-US" sz="3200" b="1" dirty="0" smtClean="0"/>
              <a:t> Momentum </a:t>
            </a:r>
            <a:r>
              <a:rPr lang="en-US" sz="3200" b="1" dirty="0" err="1" smtClean="0"/>
              <a:t>Sudut</a:t>
            </a:r>
            <a:endParaRPr lang="en-US" sz="32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554619"/>
            <a:ext cx="4868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Apakah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Momentum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Sudut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Itu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1" y="2121689"/>
            <a:ext cx="86552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smtClean="0"/>
              <a:t>Analog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momentum linear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momentum </a:t>
            </a:r>
            <a:r>
              <a:rPr lang="en-US" sz="2700" dirty="0" err="1" smtClean="0"/>
              <a:t>sudut</a:t>
            </a:r>
            <a:r>
              <a:rPr lang="en-US" sz="2700" dirty="0" smtClean="0"/>
              <a:t>.</a:t>
            </a:r>
            <a:endParaRPr lang="en-US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1752600" cy="71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621419"/>
            <a:ext cx="3429000" cy="347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420" y="4450219"/>
            <a:ext cx="5026780" cy="80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609600"/>
            <a:ext cx="81534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Kaitan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antara</a:t>
            </a:r>
            <a:r>
              <a:rPr lang="en-US" sz="3200" b="1" dirty="0" smtClean="0"/>
              <a:t> Momentum </a:t>
            </a:r>
            <a:r>
              <a:rPr lang="en-US" sz="3200" b="1" dirty="0" err="1" smtClean="0"/>
              <a:t>Sudut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Torsi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547808"/>
            <a:ext cx="2209800" cy="85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17110"/>
            <a:ext cx="182880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6735" y="3215896"/>
            <a:ext cx="2133600" cy="103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169709"/>
            <a:ext cx="1676400" cy="100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5160309"/>
            <a:ext cx="1600200" cy="101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457200"/>
            <a:ext cx="7772400" cy="9144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Formulasi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Hukum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Kekekalan</a:t>
            </a:r>
            <a:r>
              <a:rPr lang="en-US" sz="3200" b="1" dirty="0" smtClean="0"/>
              <a:t> Momentum </a:t>
            </a:r>
            <a:r>
              <a:rPr lang="en-US" sz="3200" b="1" dirty="0" err="1" smtClean="0"/>
              <a:t>Sudut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Gerak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Rotasi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524000"/>
            <a:ext cx="4763219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81000" y="2209800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kekekalan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momentum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sudut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berbunyi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ada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resultan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momen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luar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sv-SE" sz="2400" dirty="0" smtClean="0">
                <a:solidFill>
                  <a:schemeClr val="accent4">
                    <a:lumMod val="50000"/>
                  </a:schemeClr>
                </a:solidFill>
              </a:rPr>
              <a:t>bekerja pada sistem (Στ = 0), momentum sudut sistem adalah kekal (tetap besarnya).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362200"/>
            <a:ext cx="209005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733800"/>
            <a:ext cx="4495800" cy="284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" y="609600"/>
            <a:ext cx="77724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/>
              <a:t>Keseimbangan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Statis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Partikel</a:t>
            </a:r>
            <a:endParaRPr lang="en-US" sz="3600" b="1" dirty="0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5240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Benda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dianggap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materi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Semua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bekerja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dianggap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bekerja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materi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tersebut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bekerja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hanya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menyebabkan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translasi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53961"/>
            <a:ext cx="8042331" cy="173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6096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/>
              <a:t>Syarat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Keseimbangan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Statis</a:t>
            </a:r>
            <a:r>
              <a:rPr lang="en-US" sz="3600" b="1" dirty="0" smtClean="0"/>
              <a:t> Benda </a:t>
            </a:r>
            <a:r>
              <a:rPr lang="en-US" sz="3600" b="1" dirty="0" err="1" smtClean="0"/>
              <a:t>Tegar</a:t>
            </a:r>
            <a:endParaRPr lang="en-US" sz="3600" b="1" dirty="0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447800"/>
            <a:ext cx="487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tegar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berada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keseimbangan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statis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bila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mula-mula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diam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resultan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nol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serta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torsi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terhadap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sembarang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dipilih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poros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 nol.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8989" y="1676400"/>
            <a:ext cx="33940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599" y="4267200"/>
            <a:ext cx="6222181" cy="11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5562600"/>
            <a:ext cx="6248400" cy="69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509188"/>
            <a:ext cx="4557712" cy="29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81000" y="5334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Keseimbangan</a:t>
            </a:r>
            <a:r>
              <a:rPr lang="en-US" sz="3200" b="1" dirty="0" smtClean="0"/>
              <a:t> Benda </a:t>
            </a:r>
            <a:r>
              <a:rPr lang="en-US" sz="3200" b="1" dirty="0" err="1" smtClean="0"/>
              <a:t>Tegar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8" y="1613893"/>
            <a:ext cx="3581400" cy="16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8138" y="1321499"/>
            <a:ext cx="4462462" cy="257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1671" y="3962400"/>
            <a:ext cx="2601254" cy="263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5334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i="1" dirty="0" err="1" smtClean="0"/>
              <a:t>Apakah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Titik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Berat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Itu</a:t>
            </a:r>
            <a:r>
              <a:rPr lang="en-US" sz="3600" b="1" i="1" dirty="0" smtClean="0"/>
              <a:t>?</a:t>
            </a:r>
            <a:endParaRPr lang="en-US" sz="36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76600"/>
            <a:ext cx="635609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14400" y="1510605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berat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mana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resultan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partikel-partikel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terkonsentrasi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ini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7620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i="1" dirty="0" err="1" smtClean="0"/>
              <a:t>Bagaimana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Menentukan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Letak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Titik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Berat</a:t>
            </a:r>
            <a:r>
              <a:rPr lang="en-US" sz="3200" b="1" i="1" dirty="0" smtClean="0"/>
              <a:t>?</a:t>
            </a:r>
            <a:endParaRPr lang="en-US" sz="32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51916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7620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/>
              <a:t>Letak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Titik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Berat</a:t>
            </a:r>
            <a:r>
              <a:rPr lang="en-US" sz="3200" b="1" dirty="0" smtClean="0"/>
              <a:t> Benda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Kuantitatif</a:t>
            </a:r>
            <a:endParaRPr lang="en-US" sz="3200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364236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0267" y="1752600"/>
            <a:ext cx="502653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9002" y="2835976"/>
            <a:ext cx="5036946" cy="89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304800"/>
            <a:ext cx="3284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Dinamika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Rotasi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27053"/>
            <a:ext cx="2328856" cy="324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249026"/>
            <a:ext cx="3810855" cy="282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419600"/>
            <a:ext cx="136830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609600" y="4919330"/>
            <a:ext cx="8229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Resultan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menyebabkan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translasi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rotasi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berputar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terhadap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poros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tertentu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).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Torsi,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yaitu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ukuran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kecenderungan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sebuah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aya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memutar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tegar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terhadap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poros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tertentu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762000"/>
            <a:ext cx="80010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i="1" dirty="0" err="1" smtClean="0"/>
              <a:t>Mengapa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Titik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Berat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Sering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Diidentikkan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dengan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Pusat</a:t>
            </a:r>
            <a:r>
              <a:rPr lang="en-US" sz="3200" b="1" i="1" dirty="0" smtClean="0"/>
              <a:t> Massa</a:t>
            </a:r>
            <a:r>
              <a:rPr lang="en-US" sz="3200" b="1" i="1" dirty="0" smtClean="0"/>
              <a:t>?</a:t>
            </a:r>
            <a:endParaRPr lang="en-US" sz="3200" b="1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665" y="1905000"/>
            <a:ext cx="4852987" cy="174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33800"/>
            <a:ext cx="620045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799" y="5029200"/>
            <a:ext cx="61834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457200"/>
            <a:ext cx="80010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Jenis-jenis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Keseimbangan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1447800"/>
            <a:ext cx="8001000" cy="1371600"/>
            <a:chOff x="381000" y="1371600"/>
            <a:chExt cx="8001000" cy="1371600"/>
          </a:xfrm>
        </p:grpSpPr>
        <p:sp>
          <p:nvSpPr>
            <p:cNvPr id="6" name="Rectangle 5"/>
            <p:cNvSpPr/>
            <p:nvPr/>
          </p:nvSpPr>
          <p:spPr>
            <a:xfrm>
              <a:off x="381000" y="1676400"/>
              <a:ext cx="800100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Keseimbangan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smtClean="0">
                  <a:solidFill>
                    <a:schemeClr val="bg1"/>
                  </a:solidFill>
                </a:rPr>
                <a:t>yang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dialami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mana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sesaat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setelah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gangguan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kecil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dihilangkan</a:t>
              </a:r>
              <a:r>
                <a:rPr lang="en-US" sz="2000" dirty="0" smtClean="0">
                  <a:solidFill>
                    <a:schemeClr val="bg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akan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kembali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kedudukan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keseimbangannya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semula</a:t>
              </a:r>
              <a:r>
                <a:rPr lang="en-US" sz="2000" dirty="0" smtClean="0">
                  <a:solidFill>
                    <a:schemeClr val="bg1"/>
                  </a:solidFill>
                </a:rPr>
                <a:t>. 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1000" y="1371600"/>
              <a:ext cx="2971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Keseimbangan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Stabil</a:t>
              </a:r>
              <a:endParaRPr lang="en-US" sz="2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3048000"/>
            <a:ext cx="8001000" cy="1371600"/>
            <a:chOff x="685800" y="2133600"/>
            <a:chExt cx="8001000" cy="1371600"/>
          </a:xfrm>
        </p:grpSpPr>
        <p:sp>
          <p:nvSpPr>
            <p:cNvPr id="10" name="Rectangle 9"/>
            <p:cNvSpPr/>
            <p:nvPr/>
          </p:nvSpPr>
          <p:spPr>
            <a:xfrm>
              <a:off x="685800" y="2438400"/>
              <a:ext cx="800100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Keseimbangan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smtClean="0">
                  <a:solidFill>
                    <a:schemeClr val="bg1"/>
                  </a:solidFill>
                </a:rPr>
                <a:t>yang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dialami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mana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sesaat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setelah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gangguan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kecil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dihilangkan</a:t>
              </a:r>
              <a:r>
                <a:rPr lang="en-US" sz="2000" dirty="0" smtClean="0">
                  <a:solidFill>
                    <a:schemeClr val="bg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akan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kembali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kedudukannya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semula</a:t>
              </a:r>
              <a:r>
                <a:rPr lang="en-US" sz="2000" dirty="0" smtClean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5800" y="2133600"/>
              <a:ext cx="29718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Keseimbangan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Labil</a:t>
              </a:r>
              <a:endParaRPr lang="en-US" sz="24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1000" y="4648200"/>
            <a:ext cx="8001000" cy="1371600"/>
            <a:chOff x="685800" y="2133600"/>
            <a:chExt cx="8001000" cy="1371600"/>
          </a:xfrm>
        </p:grpSpPr>
        <p:sp>
          <p:nvSpPr>
            <p:cNvPr id="14" name="Rectangle 13"/>
            <p:cNvSpPr/>
            <p:nvPr/>
          </p:nvSpPr>
          <p:spPr>
            <a:xfrm>
              <a:off x="685800" y="2438400"/>
              <a:ext cx="800100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keseimbangan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mana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gangguan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kecil</a:t>
              </a:r>
              <a:r>
                <a:rPr lang="en-US" sz="2000" dirty="0" smtClean="0">
                  <a:solidFill>
                    <a:schemeClr val="bg1"/>
                  </a:solidFill>
                </a:rPr>
                <a:t> yang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diberikan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akan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memengaruhi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keseimbangan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000" dirty="0" smtClean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85800" y="2133600"/>
              <a:ext cx="48006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Keseimbangan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Netral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atau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Indiferen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3703"/>
            <a:ext cx="7391400" cy="518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381000"/>
            <a:ext cx="73914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Penerapan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Konsep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Kehidupan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Sehari-hari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" y="1295400"/>
            <a:ext cx="6269665" cy="2133600"/>
            <a:chOff x="381000" y="1295400"/>
            <a:chExt cx="6269665" cy="213360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/>
            <a:srcRect b="35080"/>
            <a:stretch>
              <a:fillRect/>
            </a:stretch>
          </p:blipFill>
          <p:spPr bwMode="auto">
            <a:xfrm>
              <a:off x="381000" y="1295400"/>
              <a:ext cx="31242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/>
            <a:srcRect t="74194"/>
            <a:stretch>
              <a:fillRect/>
            </a:stretch>
          </p:blipFill>
          <p:spPr bwMode="auto">
            <a:xfrm>
              <a:off x="3526465" y="1350335"/>
              <a:ext cx="3124200" cy="848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133600"/>
            <a:ext cx="3048000" cy="429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838200" y="3429000"/>
            <a:ext cx="4038600" cy="3184585"/>
            <a:chOff x="838200" y="3429000"/>
            <a:chExt cx="4038600" cy="3184585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/>
            <a:srcRect b="37778"/>
            <a:stretch>
              <a:fillRect/>
            </a:stretch>
          </p:blipFill>
          <p:spPr bwMode="auto">
            <a:xfrm>
              <a:off x="838200" y="3429000"/>
              <a:ext cx="4038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/>
            <a:srcRect t="62222"/>
            <a:stretch>
              <a:fillRect/>
            </a:stretch>
          </p:blipFill>
          <p:spPr bwMode="auto">
            <a:xfrm>
              <a:off x="1143000" y="5562600"/>
              <a:ext cx="3276600" cy="1050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304800"/>
            <a:ext cx="5435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Torsi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Momen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Inersia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1718930"/>
            <a:ext cx="7696200" cy="171007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400" dirty="0" err="1" smtClean="0">
                <a:cs typeface="Arial" pitchFamily="34" charset="0"/>
              </a:rPr>
              <a:t>Lengan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momen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n-US" sz="2400" dirty="0" err="1" smtClean="0">
                <a:cs typeface="Arial" pitchFamily="34" charset="0"/>
              </a:rPr>
              <a:t>atau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lengan</a:t>
            </a:r>
            <a:r>
              <a:rPr lang="en-US" sz="2400" dirty="0" smtClean="0">
                <a:cs typeface="Arial" pitchFamily="34" charset="0"/>
              </a:rPr>
              <a:t> torsi) </a:t>
            </a:r>
            <a:r>
              <a:rPr lang="en-US" sz="2400" dirty="0" err="1" smtClean="0">
                <a:cs typeface="Arial" pitchFamily="34" charset="0"/>
              </a:rPr>
              <a:t>dari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sebuah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gaya</a:t>
            </a:r>
            <a:r>
              <a:rPr lang="en-US" sz="2400" dirty="0" smtClean="0">
                <a:cs typeface="Arial" pitchFamily="34" charset="0"/>
              </a:rPr>
              <a:t> F </a:t>
            </a:r>
            <a:r>
              <a:rPr lang="en-US" sz="2400" dirty="0" err="1" smtClean="0">
                <a:cs typeface="Arial" pitchFamily="34" charset="0"/>
              </a:rPr>
              <a:t>terhadap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suatu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poros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melalui</a:t>
            </a:r>
            <a:r>
              <a:rPr lang="en-US" sz="2400" dirty="0" smtClean="0">
                <a:cs typeface="Arial" pitchFamily="34" charset="0"/>
              </a:rPr>
              <a:t> P </a:t>
            </a:r>
            <a:r>
              <a:rPr lang="en-US" sz="2400" dirty="0" err="1" smtClean="0">
                <a:cs typeface="Arial" pitchFamily="34" charset="0"/>
              </a:rPr>
              <a:t>didefinisikan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sebagai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panjang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garis</a:t>
            </a:r>
            <a:r>
              <a:rPr lang="en-US" sz="2400" dirty="0" smtClean="0">
                <a:cs typeface="Arial" pitchFamily="34" charset="0"/>
              </a:rPr>
              <a:t> yang </a:t>
            </a:r>
            <a:r>
              <a:rPr lang="en-US" sz="2400" dirty="0" err="1" smtClean="0">
                <a:cs typeface="Arial" pitchFamily="34" charset="0"/>
              </a:rPr>
              <a:t>ditarik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dari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poros</a:t>
            </a:r>
            <a:r>
              <a:rPr lang="en-US" sz="2400" dirty="0" smtClean="0">
                <a:cs typeface="Arial" pitchFamily="34" charset="0"/>
              </a:rPr>
              <a:t> P </a:t>
            </a:r>
            <a:r>
              <a:rPr lang="en-US" sz="2400" dirty="0" err="1" smtClean="0">
                <a:cs typeface="Arial" pitchFamily="34" charset="0"/>
              </a:rPr>
              <a:t>sampai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memotong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tegak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lurus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garis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kerja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gaya</a:t>
            </a:r>
            <a:r>
              <a:rPr lang="en-US" sz="2400" dirty="0" smtClean="0">
                <a:cs typeface="Arial" pitchFamily="34" charset="0"/>
              </a:rPr>
              <a:t> F.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003627" y="1219200"/>
            <a:ext cx="31111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Apakah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Torsi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Itu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57600"/>
            <a:ext cx="6800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9475" y="4648200"/>
            <a:ext cx="1609725" cy="50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447800" y="457200"/>
            <a:ext cx="6096000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Torsi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50203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Torsi (</a:t>
            </a:r>
            <a:r>
              <a:rPr lang="en-US" sz="2400" b="1" dirty="0" err="1" smtClean="0">
                <a:cs typeface="Arial" pitchFamily="34" charset="0"/>
              </a:rPr>
              <a:t>atau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momen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gaya</a:t>
            </a:r>
            <a:r>
              <a:rPr lang="en-US" sz="2400" b="1" dirty="0" smtClean="0">
                <a:cs typeface="Arial" pitchFamily="34" charset="0"/>
              </a:rPr>
              <a:t>) </a:t>
            </a:r>
            <a:r>
              <a:rPr lang="en-US" sz="2400" b="1" dirty="0" err="1" smtClean="0">
                <a:cs typeface="Arial" pitchFamily="34" charset="0"/>
              </a:rPr>
              <a:t>terhadap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suatu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poros</a:t>
            </a:r>
            <a:r>
              <a:rPr lang="en-US" sz="2400" b="1" dirty="0" smtClean="0">
                <a:cs typeface="Arial" pitchFamily="34" charset="0"/>
              </a:rPr>
              <a:t> P </a:t>
            </a:r>
            <a:r>
              <a:rPr lang="en-US" sz="2400" b="1" dirty="0" err="1" smtClean="0">
                <a:cs typeface="Arial" pitchFamily="34" charset="0"/>
              </a:rPr>
              <a:t>didefinisikan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sebagai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hasil</a:t>
            </a:r>
            <a:r>
              <a:rPr lang="en-US" sz="2400" b="1" dirty="0" smtClean="0">
                <a:cs typeface="Arial" pitchFamily="34" charset="0"/>
              </a:rPr>
              <a:t> kali </a:t>
            </a:r>
            <a:r>
              <a:rPr lang="en-US" sz="2400" b="1" dirty="0" err="1" smtClean="0">
                <a:cs typeface="Arial" pitchFamily="34" charset="0"/>
              </a:rPr>
              <a:t>besar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gaya</a:t>
            </a:r>
            <a:r>
              <a:rPr lang="en-US" sz="2400" b="1" dirty="0" smtClean="0">
                <a:cs typeface="Arial" pitchFamily="34" charset="0"/>
              </a:rPr>
              <a:t> F </a:t>
            </a:r>
            <a:r>
              <a:rPr lang="en-US" sz="2400" b="1" dirty="0" err="1" smtClean="0">
                <a:cs typeface="Arial" pitchFamily="34" charset="0"/>
              </a:rPr>
              <a:t>dan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lengan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momennya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09800"/>
            <a:ext cx="6815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124200"/>
            <a:ext cx="3048000" cy="328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191000" y="3276600"/>
            <a:ext cx="4572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Aturan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Putaran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Kanan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Torsi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Putar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keempat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dirapatkan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arah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kepala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vektor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F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menuju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arah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poros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rotasi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melalui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sudut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terkecil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maka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arah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ibu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menunjuk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menyatakan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arah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torsi.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14400" y="457200"/>
            <a:ext cx="7010400" cy="6096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Apakah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Momen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Inersia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3160025"/>
            <a:ext cx="601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Momen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inersia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sebuah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bermassa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m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didefinisikan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hasil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kali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massa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m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kuadrat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jarak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tegak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lurus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poros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(r²).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4267200" cy="192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219200"/>
            <a:ext cx="2100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133600"/>
            <a:ext cx="240226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092371"/>
            <a:ext cx="2286000" cy="3240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57199" y="5029200"/>
            <a:ext cx="4582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Benda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tegar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disusun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oleh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banyak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.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199" y="4324290"/>
            <a:ext cx="5000171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199" y="5638800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14400" y="609600"/>
            <a:ext cx="70104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cs typeface="Arial" pitchFamily="34" charset="0"/>
              </a:rPr>
              <a:t>Momen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Inersia</a:t>
            </a:r>
            <a:r>
              <a:rPr lang="en-US" sz="3200" b="1" dirty="0" smtClean="0">
                <a:cs typeface="Arial" pitchFamily="34" charset="0"/>
              </a:rPr>
              <a:t> Benda </a:t>
            </a:r>
            <a:r>
              <a:rPr lang="en-US" sz="3200" b="1" dirty="0" err="1" smtClean="0">
                <a:cs typeface="Arial" pitchFamily="34" charset="0"/>
              </a:rPr>
              <a:t>Tegar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dengan</a:t>
            </a:r>
            <a:r>
              <a:rPr lang="en-US" sz="3200" b="1" dirty="0" smtClean="0">
                <a:cs typeface="Arial" pitchFamily="34" charset="0"/>
              </a:rPr>
              <a:t> Massa </a:t>
            </a:r>
            <a:r>
              <a:rPr lang="en-US" sz="3200" b="1" dirty="0" err="1" smtClean="0">
                <a:cs typeface="Arial" pitchFamily="34" charset="0"/>
              </a:rPr>
              <a:t>Terdistribusi</a:t>
            </a:r>
            <a:r>
              <a:rPr lang="en-US" sz="3200" b="1" dirty="0" smtClean="0">
                <a:cs typeface="Arial" pitchFamily="34" charset="0"/>
              </a:rPr>
              <a:t> </a:t>
            </a:r>
            <a:r>
              <a:rPr lang="en-US" sz="3200" b="1" dirty="0" err="1" smtClean="0">
                <a:cs typeface="Arial" pitchFamily="34" charset="0"/>
              </a:rPr>
              <a:t>Kontinu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2076"/>
            <a:ext cx="4038600" cy="439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05200"/>
            <a:ext cx="1878196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3584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14400" y="533400"/>
            <a:ext cx="70104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Kaitan</a:t>
            </a:r>
            <a:r>
              <a:rPr lang="en-US" sz="3200" b="1" dirty="0" smtClean="0"/>
              <a:t> Torsi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Percepatan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Sudut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4642" y="1447800"/>
            <a:ext cx="3456215" cy="284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3029" y="1666382"/>
            <a:ext cx="1303970" cy="57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5269" y="2362200"/>
            <a:ext cx="13868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399" y="2971800"/>
            <a:ext cx="1600201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599" y="4267200"/>
            <a:ext cx="564045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533400"/>
            <a:ext cx="81534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Dinamika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Rotasi</a:t>
            </a:r>
            <a:r>
              <a:rPr lang="en-US" sz="3200" b="1" dirty="0" smtClean="0"/>
              <a:t> Benda </a:t>
            </a:r>
            <a:r>
              <a:rPr lang="en-US" sz="3200" b="1" dirty="0" err="1" smtClean="0"/>
              <a:t>Tegar</a:t>
            </a:r>
            <a:endParaRPr lang="en-US" sz="3200" b="1" dirty="0">
              <a:cs typeface="Arial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1676400" cy="238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81200"/>
            <a:ext cx="353865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2638" y="3831785"/>
            <a:ext cx="3281362" cy="81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599" y="4572001"/>
            <a:ext cx="556207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62700" y="1597269"/>
            <a:ext cx="2324100" cy="495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1234</TotalTime>
  <Words>468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246</cp:revision>
  <dcterms:created xsi:type="dcterms:W3CDTF">2012-01-30T07:22:06Z</dcterms:created>
  <dcterms:modified xsi:type="dcterms:W3CDTF">2012-02-07T14:46:33Z</dcterms:modified>
</cp:coreProperties>
</file>