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909F-ECA6-4F91-A668-2613F05CE03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E74A1-D2C1-408B-8539-D65A3D57E3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E74A1-D2C1-408B-8539-D65A3D57E3E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51;&#1080;&#1089;&#1077;&#1077;&#1074;&#1072;%20&#1053;&#1048;\79_nosov_nikolaj_-_zatejniki%20MP3VEGA.COM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User\&#1056;&#1072;&#1073;&#1086;&#1095;&#1080;&#1081;%20&#1089;&#1090;&#1086;&#1083;\&#1092;&#1080;&#1079;&#1084;&#1080;&#1085;&#1091;&#1090;&#1082;&#1080;\Studiya+detskogo+prazdnika+quot;Mal_vinaquot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Писатели - детям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29264"/>
            <a:ext cx="5429272" cy="11430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Разработала учитель начальных классов Лисеева Надежда Ивановна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9" y="214290"/>
            <a:ext cx="628654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User\Рабочий стол\img_07 (1)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5009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7467600" cy="10001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Николай Николаевич Носов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714356"/>
            <a:ext cx="500066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1135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Тема: Н.Н.Носов «Затейники»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786058"/>
            <a:ext cx="7467600" cy="36878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805738" y="5799138"/>
          <a:ext cx="2838450" cy="485775"/>
        </p:xfrm>
        <a:graphic>
          <a:graphicData uri="http://schemas.openxmlformats.org/presentationml/2006/ole">
            <p:oleObj spid="_x0000_s1026" name="Пакет" r:id="rId3" imgW="2838600" imgH="48564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79_nosov_nikolaj_-_zatejniki MP3VEGA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001024" y="5715016"/>
            <a:ext cx="714380" cy="571504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214290"/>
            <a:ext cx="621510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186766" cy="1500198"/>
          </a:xfrm>
        </p:spPr>
        <p:txBody>
          <a:bodyPr>
            <a:noAutofit/>
          </a:bodyPr>
          <a:lstStyle/>
          <a:p>
            <a:pPr algn="ctr"/>
            <a:r>
              <a:rPr lang="ru-RU" sz="10000" b="1" i="1" dirty="0" err="1" smtClean="0"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sz="10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Studiya+detskogo+prazdnika+quot;Mal_vinaquot.mp3">
            <a:hlinkClick r:id="" action="ppaction://media"/>
          </p:cNvPr>
          <p:cNvPicPr>
            <a:picLocks noGrp="1" noRot="1" noChangeAspect="1"/>
          </p:cNvPicPr>
          <p:nvPr>
            <p:ph sz="quarter"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038600" y="388461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109</TotalTime>
  <Words>26</Words>
  <PresentationFormat>Экран (4:3)</PresentationFormat>
  <Paragraphs>10</Paragraphs>
  <Slides>7</Slides>
  <Notes>1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Эркер</vt:lpstr>
      <vt:lpstr>Пакет</vt:lpstr>
      <vt:lpstr>Писатели - детям</vt:lpstr>
      <vt:lpstr>Слайд 2</vt:lpstr>
      <vt:lpstr>Слайд 3</vt:lpstr>
      <vt:lpstr>Николай Николаевич Носов</vt:lpstr>
      <vt:lpstr>Тема: Н.Н.Носов «Затейники»</vt:lpstr>
      <vt:lpstr>Слайд 6</vt:lpstr>
      <vt:lpstr>физминутка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Писатели - детям</dc:title>
  <cp:lastModifiedBy>User</cp:lastModifiedBy>
  <cp:revision>13</cp:revision>
  <dcterms:modified xsi:type="dcterms:W3CDTF">2014-12-02T18:06:34Z</dcterms:modified>
</cp:coreProperties>
</file>