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0" r:id="rId5"/>
    <p:sldId id="268" r:id="rId6"/>
    <p:sldId id="271" r:id="rId7"/>
    <p:sldId id="272" r:id="rId8"/>
    <p:sldId id="259" r:id="rId9"/>
    <p:sldId id="273" r:id="rId10"/>
    <p:sldId id="274" r:id="rId11"/>
    <p:sldId id="260" r:id="rId12"/>
    <p:sldId id="275" r:id="rId13"/>
    <p:sldId id="276" r:id="rId14"/>
    <p:sldId id="262" r:id="rId15"/>
    <p:sldId id="277" r:id="rId16"/>
    <p:sldId id="278" r:id="rId17"/>
    <p:sldId id="263" r:id="rId18"/>
    <p:sldId id="279" r:id="rId19"/>
    <p:sldId id="280" r:id="rId20"/>
    <p:sldId id="264" r:id="rId21"/>
    <p:sldId id="281" r:id="rId22"/>
    <p:sldId id="265" r:id="rId23"/>
    <p:sldId id="282" r:id="rId24"/>
    <p:sldId id="283" r:id="rId25"/>
    <p:sldId id="266" r:id="rId26"/>
    <p:sldId id="284" r:id="rId27"/>
    <p:sldId id="285" r:id="rId28"/>
    <p:sldId id="286" r:id="rId29"/>
    <p:sldId id="25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7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29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01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74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0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2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7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61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5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93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27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17A7-CA2F-4B75-AFEB-6457EC608AAB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1E64D-05E6-4D75-9E9E-618C00B36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image" Target="../media/image12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28.xml"/><Relationship Id="rId4" Type="http://schemas.openxmlformats.org/officeDocument/2006/relationships/slide" Target="sl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rufabula.com/media/upload/images/2013/06/24/balalaika.1200.jpg" TargetMode="External"/><Relationship Id="rId13" Type="http://schemas.openxmlformats.org/officeDocument/2006/relationships/hyperlink" Target="http://locatus.ru/images/values/000002337.jpg" TargetMode="External"/><Relationship Id="rId3" Type="http://schemas.openxmlformats.org/officeDocument/2006/relationships/hyperlink" Target="http://www.dvd.m-music.ru/foto/285-1.jpg" TargetMode="External"/><Relationship Id="rId7" Type="http://schemas.openxmlformats.org/officeDocument/2006/relationships/hyperlink" Target="https://upload.wikimedia.org/wikipedia/commons/1/18/Kantele.jpg" TargetMode="External"/><Relationship Id="rId12" Type="http://schemas.openxmlformats.org/officeDocument/2006/relationships/hyperlink" Target="http://www.womansoul.ru/golubushka/journal/uploads/j1455331_1332936509.jpg" TargetMode="External"/><Relationship Id="rId2" Type="http://schemas.openxmlformats.org/officeDocument/2006/relationships/hyperlink" Target="http://3tone.me.images.1c-bitrix-cdn.ru/upload/iblock/263/263454b30a90f74b4643fb17a88cd181.jpeg?143461774884909" TargetMode="External"/><Relationship Id="rId16" Type="http://schemas.openxmlformats.org/officeDocument/2006/relationships/hyperlink" Target="http://www.timole67.ru/img/image/osanka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zz-shop.ru/wa-data/public/shop/products/27/72/17227/images/26881/26881.970.jpg" TargetMode="External"/><Relationship Id="rId11" Type="http://schemas.openxmlformats.org/officeDocument/2006/relationships/hyperlink" Target="http://old.culture.ru/ru/uploads/media/news/0001/36/thumb_35509_news_big.jpeg" TargetMode="External"/><Relationship Id="rId5" Type="http://schemas.openxmlformats.org/officeDocument/2006/relationships/hyperlink" Target="http://www.funlib.ru/cimg/2014/101401/1053643" TargetMode="External"/><Relationship Id="rId15" Type="http://schemas.openxmlformats.org/officeDocument/2006/relationships/hyperlink" Target="http://dynatone.ru/images/news/dnt550_130228184411.jpg" TargetMode="External"/><Relationship Id="rId10" Type="http://schemas.openxmlformats.org/officeDocument/2006/relationships/hyperlink" Target="http://www.metod-kopilka.ru/images/doc/57/57273/img4.jpg" TargetMode="External"/><Relationship Id="rId4" Type="http://schemas.openxmlformats.org/officeDocument/2006/relationships/hyperlink" Target="http://www.graycell.ru/picture/big/kastanety.jpg" TargetMode="External"/><Relationship Id="rId9" Type="http://schemas.openxmlformats.org/officeDocument/2006/relationships/hyperlink" Target="http://uploads.likengo.ru/uploads/concurs/e7/a1/6de35f1af9a9caa7a9792230fbox-640x400.jpg" TargetMode="External"/><Relationship Id="rId14" Type="http://schemas.openxmlformats.org/officeDocument/2006/relationships/hyperlink" Target="http://mypresentation.ru/documents/ba11469066d6c6e0e2c9a3e5dcaba3f7/img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slide" Target="slide8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Музыка разных народов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9757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Климова Лилия Викторовна	</a:t>
            </a:r>
          </a:p>
          <a:p>
            <a:r>
              <a:rPr lang="ru-RU" dirty="0"/>
              <a:t>учитель начальных классов МОУ "СОШ </a:t>
            </a:r>
            <a:r>
              <a:rPr lang="en-US" dirty="0"/>
              <a:t>№17" </a:t>
            </a:r>
          </a:p>
          <a:p>
            <a:r>
              <a:rPr lang="ru-RU" dirty="0" smtClean="0"/>
              <a:t>г. </a:t>
            </a:r>
            <a:r>
              <a:rPr lang="ru-RU" dirty="0"/>
              <a:t>Саратова	</a:t>
            </a:r>
          </a:p>
          <a:p>
            <a:r>
              <a:rPr lang="ru-RU" dirty="0"/>
              <a:t>Саратовская область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95700" y="1923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/>
              <a:t>4 класс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977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0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Испанский народный ударный инструмент: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2" action="ppaction://hlinksldjump"/>
              </a:rPr>
              <a:t>кастаньеты</a:t>
            </a:r>
          </a:p>
        </p:txBody>
      </p:sp>
      <p:pic>
        <p:nvPicPr>
          <p:cNvPr id="14" name="Объект 13">
            <a:hlinkClick r:id="rId2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613" y="2867819"/>
            <a:ext cx="3533775" cy="3533775"/>
          </a:xfrm>
          <a:prstGeom prst="rect">
            <a:avLst/>
          </a:prstGeom>
        </p:spPr>
      </p:pic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4" action="ppaction://hlinksldjump"/>
              </a:rPr>
              <a:t>треугольник</a:t>
            </a:r>
            <a:endParaRPr lang="ru-RU" sz="4800" dirty="0">
              <a:hlinkClick r:id="rId4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4" action="ppaction://hlinksldjump"/>
              </a:rPr>
              <a:t>гитара</a:t>
            </a:r>
            <a:endParaRPr lang="ru-RU" sz="4800" dirty="0">
              <a:hlinkClick r:id="rId4" action="ppaction://hlinksldjump"/>
            </a:endParaRPr>
          </a:p>
        </p:txBody>
      </p:sp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06" y="2748381"/>
            <a:ext cx="3543237" cy="3543237"/>
          </a:xfrm>
          <a:prstGeom prst="rect">
            <a:avLst/>
          </a:prstGeom>
        </p:spPr>
      </p:pic>
      <p:pic>
        <p:nvPicPr>
          <p:cNvPr id="2050" name="Picture 2" descr="http://jazz-shop.ru/wa-data/public/shop/products/27/72/17227/images/26881/26881.97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7343" y="2607070"/>
            <a:ext cx="3916558" cy="391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79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46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4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Былинный русский народный щипковый инструмент: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гусли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балалайка</a:t>
            </a:r>
            <a:endParaRPr lang="ru-RU" sz="4800" dirty="0">
              <a:hlinkClick r:id="rId3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домра</a:t>
            </a:r>
            <a:endParaRPr lang="ru-RU" sz="4800" dirty="0">
              <a:hlinkClick r:id="rId3" action="ppaction://hlinksldjump"/>
            </a:endParaRPr>
          </a:p>
        </p:txBody>
      </p:sp>
      <p:pic>
        <p:nvPicPr>
          <p:cNvPr id="12" name="Объект 11">
            <a:hlinkClick r:id="rId4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8" y="2867819"/>
            <a:ext cx="3533775" cy="3533775"/>
          </a:xfrm>
          <a:prstGeom prst="rect">
            <a:avLst/>
          </a:prstGeom>
        </p:spPr>
      </p:pic>
      <p:pic>
        <p:nvPicPr>
          <p:cNvPr id="3074" name="Picture 2" descr="http://rufabula.com/media/upload/images/2013/06/24/balalaika.120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7485" y="2610270"/>
            <a:ext cx="3817938" cy="381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313" y="3116871"/>
            <a:ext cx="4781266" cy="217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95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 называется музыкальный строй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из </a:t>
            </a:r>
            <a:r>
              <a:rPr lang="ru-RU" dirty="0" smtClean="0"/>
              <a:t>5 нот: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пентатоника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квинтет</a:t>
            </a:r>
            <a:endParaRPr lang="ru-RU" sz="4800" dirty="0">
              <a:hlinkClick r:id="rId3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саксофон</a:t>
            </a:r>
            <a:endParaRPr lang="ru-RU" sz="4800" dirty="0">
              <a:hlinkClick r:id="rId3" action="ppaction://hlinksldjump"/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5499" y="2680142"/>
            <a:ext cx="3656806" cy="3656806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459" y="5219033"/>
            <a:ext cx="4719685" cy="1266257"/>
          </a:xfrm>
          <a:prstGeom prst="rect">
            <a:avLst/>
          </a:prstGeom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774" y="2532204"/>
            <a:ext cx="4186484" cy="261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4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1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Для того чтобы ответить на вопрос,</a:t>
            </a:r>
            <a:br>
              <a:rPr lang="ru-RU" dirty="0" smtClean="0"/>
            </a:br>
            <a:r>
              <a:rPr lang="ru-RU" dirty="0" smtClean="0"/>
              <a:t> нажми на картинку</a:t>
            </a:r>
            <a:endParaRPr lang="ru-RU" dirty="0"/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4419600" cy="128289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Правильный ответ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3"/>
          </p:nvPr>
        </p:nvSpPr>
        <p:spPr>
          <a:xfrm>
            <a:off x="6935788" y="1828799"/>
            <a:ext cx="4419600" cy="128289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Неп</a:t>
            </a:r>
            <a:r>
              <a:rPr lang="ru-RU" sz="4800" dirty="0" smtClean="0">
                <a:hlinkClick r:id="rId3" action="ppaction://hlinksldjump"/>
              </a:rPr>
              <a:t>равильный ответ</a:t>
            </a:r>
            <a:endParaRPr lang="ru-RU" sz="4800" dirty="0">
              <a:hlinkClick r:id="rId3" action="ppaction://hlinksldjump"/>
            </a:endParaRPr>
          </a:p>
        </p:txBody>
      </p:sp>
      <p:pic>
        <p:nvPicPr>
          <p:cNvPr id="11" name="Рисунок 10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054" y="3249801"/>
            <a:ext cx="3129498" cy="3173603"/>
          </a:xfrm>
          <a:prstGeom prst="rect">
            <a:avLst/>
          </a:prstGeom>
        </p:spPr>
      </p:pic>
      <p:pic>
        <p:nvPicPr>
          <p:cNvPr id="17" name="Рисунок 16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338" y="3249801"/>
            <a:ext cx="3150500" cy="317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Русский народный танец: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берёзка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камаринская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трепак</a:t>
            </a:r>
            <a:endParaRPr lang="ru-RU" sz="4800" dirty="0">
              <a:hlinkClick r:id="rId2" action="ppaction://hlinksldjump"/>
            </a:endParaRPr>
          </a:p>
        </p:txBody>
      </p:sp>
      <p:pic>
        <p:nvPicPr>
          <p:cNvPr id="5122" name="Picture 2" descr="http://www.metod-kopilka.ru/images/doc/57/57273/img4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032" y="2687719"/>
            <a:ext cx="3872325" cy="28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tatics.photodom.com/photos/2011/03/01/2131268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8912" y="2691696"/>
            <a:ext cx="3002509" cy="283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ld.culture.ru/ru/uploads/media/news/0001/36/thumb_35509_news_big.jpe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4976" y="2691916"/>
            <a:ext cx="4233433" cy="283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50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Народный зажигательный танец народов Кавказа: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берёзка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лезгинка</a:t>
            </a:r>
            <a:endParaRPr lang="ru-RU" sz="4800" dirty="0">
              <a:hlinkClick r:id="rId3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барыня</a:t>
            </a:r>
            <a:endParaRPr lang="ru-RU" sz="4800" dirty="0">
              <a:hlinkClick r:id="rId2" action="ppaction://hlinksldjump"/>
            </a:endParaRPr>
          </a:p>
        </p:txBody>
      </p:sp>
      <p:pic>
        <p:nvPicPr>
          <p:cNvPr id="1026" name="Picture 2" descr="http://www.playcast.ru/uploads/2013/05/24/5426212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6045" y="2691696"/>
            <a:ext cx="3667729" cy="28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womansoul.ru/golubushka/journal/uploads/j1455331_1332936509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9686" y="2691696"/>
            <a:ext cx="3796701" cy="28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pro-podolsk.ru/files/2069/images/2(13)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02299" y="2691696"/>
            <a:ext cx="3575713" cy="28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04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5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Народный музыкальный инструмент Шотландии: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2" action="ppaction://hlinksldjump"/>
              </a:rPr>
              <a:t>волынка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3" action="ppaction://hlinksldjump"/>
              </a:rPr>
              <a:t>свирель</a:t>
            </a:r>
            <a:endParaRPr lang="ru-RU" sz="4800" dirty="0">
              <a:hlinkClick r:id="rId3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3" action="ppaction://hlinksldjump"/>
              </a:rPr>
              <a:t>флейта</a:t>
            </a:r>
            <a:endParaRPr lang="ru-RU" sz="4800" dirty="0">
              <a:hlinkClick r:id="rId3" action="ppaction://hlinksldjump"/>
            </a:endParaRPr>
          </a:p>
        </p:txBody>
      </p:sp>
      <p:pic>
        <p:nvPicPr>
          <p:cNvPr id="3" name="Picture 2" descr="http://locatus.ru/images/values/00000233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62" y="2864892"/>
            <a:ext cx="51054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mypresentation.ru/documents/ba11469066d6c6e0e2c9a3e5dcaba3f7/img2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22846" y="2644886"/>
            <a:ext cx="3332577" cy="227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ynatone.ru/images/news/dnt550_130228184411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02304" y="2748381"/>
            <a:ext cx="3742448" cy="382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5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hlinkClick r:id="rId5" action="ppaction://hlinksldjump"/>
          </p:cNvPr>
          <p:cNvSpPr txBox="1"/>
          <p:nvPr/>
        </p:nvSpPr>
        <p:spPr>
          <a:xfrm>
            <a:off x="8621335" y="5332227"/>
            <a:ext cx="3439236" cy="1406188"/>
          </a:xfrm>
          <a:prstGeom prst="stripedRightArrow">
            <a:avLst>
              <a:gd name="adj1" fmla="val 55823"/>
              <a:gd name="adj2" fmla="val 8979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Конец!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9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621335" y="5332227"/>
            <a:ext cx="3439236" cy="1406188"/>
          </a:xfrm>
          <a:prstGeom prst="stripedRightArrow">
            <a:avLst>
              <a:gd name="adj1" fmla="val 55823"/>
              <a:gd name="adj2" fmla="val 8979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Конец!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0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18705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250" y="211016"/>
            <a:ext cx="4827932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Спасибо за ответы!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03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78642" y="-262672"/>
            <a:ext cx="10515600" cy="1325563"/>
          </a:xfrm>
        </p:spPr>
        <p:txBody>
          <a:bodyPr/>
          <a:lstStyle/>
          <a:p>
            <a:r>
              <a:rPr lang="ru-RU" dirty="0" smtClean="0"/>
              <a:t>Список использованных источников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82137" y="627797"/>
            <a:ext cx="10971663" cy="6018663"/>
          </a:xfrm>
        </p:spPr>
        <p:txBody>
          <a:bodyPr>
            <a:normAutofit/>
          </a:bodyPr>
          <a:lstStyle/>
          <a:p>
            <a:r>
              <a:rPr lang="en-US" sz="1100" dirty="0">
                <a:hlinkClick r:id="rId2"/>
              </a:rPr>
              <a:t>http://testedu.ru/test/muzyika/4-klass/muzyika-raznyix-narodov.html</a:t>
            </a:r>
            <a:endParaRPr lang="ru-RU" sz="1100" dirty="0" smtClean="0">
              <a:hlinkClick r:id="rId2"/>
            </a:endParaRPr>
          </a:p>
          <a:p>
            <a:r>
              <a:rPr lang="en-US" sz="1100" dirty="0" smtClean="0">
                <a:hlinkClick r:id="rId2"/>
              </a:rPr>
              <a:t>http</a:t>
            </a:r>
            <a:r>
              <a:rPr lang="en-US" sz="1100" dirty="0" smtClean="0">
                <a:hlinkClick r:id="rId2"/>
              </a:rPr>
              <a:t>://3tone.me.images.1c-bitrix-cdn.ru/upload/iblock/263/263454b30a90f74b4643fb17a88cd181.jpeg?143461774884909</a:t>
            </a:r>
            <a:endParaRPr lang="ru-RU" sz="1100" dirty="0" smtClean="0"/>
          </a:p>
          <a:p>
            <a:r>
              <a:rPr lang="en-US" sz="1100" dirty="0" smtClean="0">
                <a:hlinkClick r:id="rId3"/>
              </a:rPr>
              <a:t>http://www.dvd.m-music.ru/foto/285-1.jpg</a:t>
            </a:r>
            <a:endParaRPr lang="ru-RU" sz="1100" dirty="0" smtClean="0"/>
          </a:p>
          <a:p>
            <a:r>
              <a:rPr lang="en-US" sz="1100" dirty="0" smtClean="0">
                <a:hlinkClick r:id="rId4"/>
              </a:rPr>
              <a:t>http://www.graycell.ru/picture/big/kastanety.jpg</a:t>
            </a:r>
            <a:endParaRPr lang="ru-RU" sz="1100" dirty="0" smtClean="0"/>
          </a:p>
          <a:p>
            <a:r>
              <a:rPr lang="en-US" sz="1100" dirty="0" smtClean="0">
                <a:hlinkClick r:id="rId5"/>
              </a:rPr>
              <a:t>http://www.funlib.ru/cimg/2014/101401/1053643</a:t>
            </a:r>
            <a:endParaRPr lang="ru-RU" sz="1100" dirty="0" smtClean="0"/>
          </a:p>
          <a:p>
            <a:r>
              <a:rPr lang="en-US" sz="1100" dirty="0" smtClean="0"/>
              <a:t>http://static.starlook.ru/img/10015166.image_page_big.3045953671.jpg</a:t>
            </a:r>
            <a:endParaRPr lang="ru-RU" sz="1100" dirty="0"/>
          </a:p>
          <a:p>
            <a:r>
              <a:rPr lang="en-US" sz="1100" dirty="0" smtClean="0">
                <a:hlinkClick r:id="rId6"/>
              </a:rPr>
              <a:t>http://jazz-shop.ru/wa-data/public/shop/products/27/72/17227/images/26881/26881.970.jpg</a:t>
            </a:r>
            <a:endParaRPr lang="ru-RU" sz="1100" dirty="0" smtClean="0"/>
          </a:p>
          <a:p>
            <a:r>
              <a:rPr lang="en-US" sz="1100" dirty="0" smtClean="0">
                <a:hlinkClick r:id="rId7"/>
              </a:rPr>
              <a:t>https://upload.wikimedia.org/wikipedia/commons/1/18/Kantele.jpg</a:t>
            </a:r>
            <a:endParaRPr lang="ru-RU" sz="1100" dirty="0" smtClean="0"/>
          </a:p>
          <a:p>
            <a:r>
              <a:rPr lang="en-US" sz="1100" dirty="0" smtClean="0">
                <a:hlinkClick r:id="rId8"/>
              </a:rPr>
              <a:t>http://rufabula.com/media/upload/images/2013/06/24/balalaika.1200.jpg</a:t>
            </a:r>
            <a:endParaRPr lang="ru-RU" sz="1100" dirty="0" smtClean="0"/>
          </a:p>
          <a:p>
            <a:r>
              <a:rPr lang="en-US" sz="1100" dirty="0" smtClean="0"/>
              <a:t>https://upload.wikimedia.org/wikipedia/commons/thumb/6/64/%D0%9F%D0%B5%D0%BD%D1%82%D0%B0%D1%82%D0%BE%D0%BD%D0%B8%D1%87%D0%B5%D1%81%D0%BA%D0%B8%D0%B5_%D1%80%D1%8F%D0%B4%D1%8B.svg/500px-%D0%9F%D0%B5%D0%BD%D1%82%D0%B0%D1%82%D0%BE%D0%BD%D0%B8%D1%87%D0%B5%D1%81%D0%BA%D0%B8%D0%B5_%D1%80%D1%8F%D0%B4%D1%8B.svg.png</a:t>
            </a:r>
            <a:endParaRPr lang="ru-RU" sz="1100" dirty="0" smtClean="0"/>
          </a:p>
          <a:p>
            <a:r>
              <a:rPr lang="en-US" sz="1100" dirty="0" smtClean="0">
                <a:hlinkClick r:id="rId9"/>
              </a:rPr>
              <a:t>http://uploads.likengo.ru/uploads/concurs/e7/a1/6de35f1af9a9caa7a9792230fbox-640x400.jpg</a:t>
            </a:r>
            <a:endParaRPr lang="ru-RU" sz="1100" dirty="0" smtClean="0"/>
          </a:p>
          <a:p>
            <a:r>
              <a:rPr lang="en-US" sz="1100" dirty="0" smtClean="0">
                <a:hlinkClick r:id="rId10"/>
              </a:rPr>
              <a:t>http://www.metod-kopilka.ru/images/doc/57/57273/img4.jpg</a:t>
            </a:r>
            <a:endParaRPr lang="ru-RU" sz="1100" dirty="0" smtClean="0"/>
          </a:p>
          <a:p>
            <a:r>
              <a:rPr lang="en-US" sz="1100" dirty="0" smtClean="0">
                <a:hlinkClick r:id="rId11"/>
              </a:rPr>
              <a:t>http://old.culture.ru/ru/uploads/media/news/0001/36/thumb_35509_news_big.jpeg</a:t>
            </a:r>
            <a:endParaRPr lang="ru-RU" sz="1100" dirty="0" smtClean="0"/>
          </a:p>
          <a:p>
            <a:r>
              <a:rPr lang="en-US" sz="1100" dirty="0"/>
              <a:t>http://www.playcast.ru/uploads/2013/05/24/5426212.jpg</a:t>
            </a:r>
            <a:endParaRPr lang="ru-RU" sz="1100" dirty="0" smtClean="0"/>
          </a:p>
          <a:p>
            <a:r>
              <a:rPr lang="en-US" sz="1100" dirty="0">
                <a:hlinkClick r:id="rId12"/>
              </a:rPr>
              <a:t>http://</a:t>
            </a:r>
            <a:r>
              <a:rPr lang="en-US" sz="1100" dirty="0" smtClean="0">
                <a:hlinkClick r:id="rId12"/>
              </a:rPr>
              <a:t>www.womansoul.ru/golubushka/journal/uploads/j1455331_1332936509.jpg</a:t>
            </a:r>
            <a:endParaRPr lang="ru-RU" sz="1100" dirty="0" smtClean="0"/>
          </a:p>
          <a:p>
            <a:r>
              <a:rPr lang="en-US" sz="1100" dirty="0">
                <a:hlinkClick r:id="rId13"/>
              </a:rPr>
              <a:t>http://</a:t>
            </a:r>
            <a:r>
              <a:rPr lang="en-US" sz="1100" dirty="0" smtClean="0">
                <a:hlinkClick r:id="rId13"/>
              </a:rPr>
              <a:t>locatus.ru/images/values/000002337.jpg</a:t>
            </a:r>
            <a:endParaRPr lang="ru-RU" sz="1100" dirty="0" smtClean="0"/>
          </a:p>
          <a:p>
            <a:r>
              <a:rPr lang="en-US" sz="1100" dirty="0">
                <a:hlinkClick r:id="rId14"/>
              </a:rPr>
              <a:t>http://</a:t>
            </a:r>
            <a:r>
              <a:rPr lang="en-US" sz="1100" dirty="0" smtClean="0">
                <a:hlinkClick r:id="rId14"/>
              </a:rPr>
              <a:t>mypresentation.ru/documents/ba11469066d6c6e0e2c9a3e5dcaba3f7/img2.jpg</a:t>
            </a:r>
            <a:endParaRPr lang="ru-RU" sz="1100" dirty="0" smtClean="0"/>
          </a:p>
          <a:p>
            <a:r>
              <a:rPr lang="en-US" sz="1100" dirty="0">
                <a:hlinkClick r:id="rId15"/>
              </a:rPr>
              <a:t>http://</a:t>
            </a:r>
            <a:r>
              <a:rPr lang="en-US" sz="1100" dirty="0" smtClean="0">
                <a:hlinkClick r:id="rId15"/>
              </a:rPr>
              <a:t>dynatone.ru/images/news/dnt550_130228184411.jpg</a:t>
            </a:r>
            <a:endParaRPr lang="ru-RU" sz="1100" dirty="0" smtClean="0"/>
          </a:p>
          <a:p>
            <a:r>
              <a:rPr lang="en-US" sz="1100" dirty="0">
                <a:hlinkClick r:id="rId16"/>
              </a:rPr>
              <a:t>http://</a:t>
            </a:r>
            <a:r>
              <a:rPr lang="en-US" sz="1100" dirty="0" smtClean="0">
                <a:hlinkClick r:id="rId16"/>
              </a:rPr>
              <a:t>www.timole67.ru/img/image/osanka.PNG</a:t>
            </a:r>
            <a:endParaRPr lang="en-US" sz="1100" dirty="0" smtClean="0"/>
          </a:p>
          <a:p>
            <a:r>
              <a:rPr lang="en-US" sz="1100" dirty="0"/>
              <a:t>http://</a:t>
            </a:r>
            <a:r>
              <a:rPr lang="en-US" sz="1100" dirty="0" smtClean="0"/>
              <a:t>cs625530.vk.me/v625530881/26311/RDWK3l1Ayvo.jpg</a:t>
            </a:r>
            <a:endParaRPr lang="ru-RU" sz="11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3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45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Музыкальный инструмент </a:t>
            </a:r>
            <a:r>
              <a:rPr lang="ru-RU" dirty="0" smtClean="0"/>
              <a:t>народов </a:t>
            </a:r>
            <a:r>
              <a:rPr lang="ru-RU" dirty="0"/>
              <a:t>Крайнего </a:t>
            </a:r>
            <a:r>
              <a:rPr lang="ru-RU" dirty="0" smtClean="0"/>
              <a:t>Севера?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2" action="ppaction://hlinksldjump"/>
              </a:rPr>
              <a:t>кастаньеты</a:t>
            </a:r>
          </a:p>
        </p:txBody>
      </p:sp>
      <p:pic>
        <p:nvPicPr>
          <p:cNvPr id="14" name="Объект 13">
            <a:hlinkClick r:id="rId2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613" y="2867819"/>
            <a:ext cx="3533775" cy="3533775"/>
          </a:xfrm>
          <a:prstGeom prst="rect">
            <a:avLst/>
          </a:prstGeom>
        </p:spPr>
      </p:pic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hlinkClick r:id="rId4" action="ppaction://hlinksldjump"/>
              </a:rPr>
              <a:t>варган</a:t>
            </a:r>
          </a:p>
        </p:txBody>
      </p:sp>
      <p:pic>
        <p:nvPicPr>
          <p:cNvPr id="13" name="Объект 12">
            <a:hlinkClick r:id="rId4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175" y="3457518"/>
            <a:ext cx="3533775" cy="2354377"/>
          </a:xfrm>
          <a:prstGeom prst="rect">
            <a:avLst/>
          </a:prstGeom>
        </p:spPr>
      </p:pic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домра</a:t>
            </a:r>
            <a:endParaRPr lang="ru-RU" sz="4800" dirty="0">
              <a:hlinkClick r:id="rId2" action="ppaction://hlinksldjump"/>
            </a:endParaRPr>
          </a:p>
        </p:txBody>
      </p:sp>
      <p:pic>
        <p:nvPicPr>
          <p:cNvPr id="12" name="Объект 11">
            <a:hlinkClick r:id="rId2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8" y="2867819"/>
            <a:ext cx="353377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6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3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Неправильно!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095" y="1413679"/>
            <a:ext cx="4480447" cy="4480447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Где можно услышать «горловое пение»?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02304" y="1392073"/>
            <a:ext cx="3534771" cy="121819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Крайний Север</a:t>
            </a: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320652" y="1828799"/>
            <a:ext cx="3534771" cy="78147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2" action="ppaction://hlinksldjump"/>
              </a:rPr>
              <a:t>Монголия</a:t>
            </a:r>
            <a:endParaRPr lang="ru-RU" sz="4800" dirty="0">
              <a:hlinkClick r:id="rId2" action="ppaction://hlinksldjump"/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439003" y="1392073"/>
            <a:ext cx="3534771" cy="121819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hlinkClick r:id="rId3" action="ppaction://hlinksldjump"/>
              </a:rPr>
              <a:t>Англия</a:t>
            </a:r>
            <a:endParaRPr lang="ru-RU" sz="4800" dirty="0">
              <a:hlinkClick r:id="rId3" action="ppaction://hlinksldjump"/>
            </a:endParaRPr>
          </a:p>
        </p:txBody>
      </p:sp>
      <p:pic>
        <p:nvPicPr>
          <p:cNvPr id="1026" name="Picture 2" descr="http://www.funlib.ru/cimg/2014/101401/105364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0620" y="2717636"/>
            <a:ext cx="6011632" cy="35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 rot="1574454">
            <a:off x="3060707" y="2642302"/>
            <a:ext cx="3050977" cy="6473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>
            <a:hlinkClick r:id="rId2" action="ppaction://hlinksldjump"/>
          </p:cNvPr>
          <p:cNvSpPr/>
          <p:nvPr/>
        </p:nvSpPr>
        <p:spPr>
          <a:xfrm rot="4972195">
            <a:off x="6403598" y="2704878"/>
            <a:ext cx="1145817" cy="6473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 rot="7572151">
            <a:off x="7515764" y="2463547"/>
            <a:ext cx="1622812" cy="6473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Правильно!</a:t>
            </a:r>
            <a:endParaRPr lang="ru-RU" sz="4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704" y="599363"/>
            <a:ext cx="4860025" cy="4860025"/>
          </a:xfrm>
          <a:prstGeom prst="rect">
            <a:avLst/>
          </a:prstGeom>
        </p:spPr>
      </p:pic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8438652" y="4017747"/>
            <a:ext cx="3439236" cy="26289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следующий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8935447" y="141783"/>
            <a:ext cx="31251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начало теста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191067" y="4017747"/>
            <a:ext cx="3474919" cy="262896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в</a:t>
            </a:r>
            <a:r>
              <a:rPr lang="ru-RU" sz="4000" dirty="0" smtClean="0">
                <a:solidFill>
                  <a:schemeClr val="tx1"/>
                </a:solidFill>
              </a:rPr>
              <a:t>ернуться к вопросу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47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315</Words>
  <Application>Microsoft Office PowerPoint</Application>
  <PresentationFormat>Широкоэкранный</PresentationFormat>
  <Paragraphs>133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Музыка разных народов</vt:lpstr>
      <vt:lpstr>Для того чтобы ответить на вопрос,  нажми на картинку</vt:lpstr>
      <vt:lpstr>Правильно!</vt:lpstr>
      <vt:lpstr>Неправильно!</vt:lpstr>
      <vt:lpstr>Музыкальный инструмент народов Крайнего Севера?</vt:lpstr>
      <vt:lpstr>Правильно!</vt:lpstr>
      <vt:lpstr>Неправильно!</vt:lpstr>
      <vt:lpstr>Где можно услышать «горловое пение»?</vt:lpstr>
      <vt:lpstr>Правильно!</vt:lpstr>
      <vt:lpstr>Неправильно!</vt:lpstr>
      <vt:lpstr>Испанский народный ударный инструмент:</vt:lpstr>
      <vt:lpstr>Правильно!</vt:lpstr>
      <vt:lpstr>Неправильно!</vt:lpstr>
      <vt:lpstr>Былинный русский народный щипковый инструмент:</vt:lpstr>
      <vt:lpstr>Правильно!</vt:lpstr>
      <vt:lpstr>Неправильно!</vt:lpstr>
      <vt:lpstr>Как называется музыкальный строй  из 5 нот:</vt:lpstr>
      <vt:lpstr>Правильно!</vt:lpstr>
      <vt:lpstr>Неправильно!</vt:lpstr>
      <vt:lpstr>Русский народный танец:</vt:lpstr>
      <vt:lpstr>Правильно!</vt:lpstr>
      <vt:lpstr>Народный зажигательный танец народов Кавказа:</vt:lpstr>
      <vt:lpstr>Правильно!</vt:lpstr>
      <vt:lpstr>Неправильно!</vt:lpstr>
      <vt:lpstr>Народный музыкальный инструмент Шотландии:</vt:lpstr>
      <vt:lpstr>Правильно!</vt:lpstr>
      <vt:lpstr>Неправильно!</vt:lpstr>
      <vt:lpstr>Спасибо за ответы!</vt:lpstr>
      <vt:lpstr>Список использованных источников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 разных народов</dc:title>
  <dc:creator>Екатерина</dc:creator>
  <cp:lastModifiedBy>Екатерина</cp:lastModifiedBy>
  <cp:revision>16</cp:revision>
  <dcterms:created xsi:type="dcterms:W3CDTF">2015-09-10T17:45:42Z</dcterms:created>
  <dcterms:modified xsi:type="dcterms:W3CDTF">2015-09-17T16:17:38Z</dcterms:modified>
</cp:coreProperties>
</file>