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2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39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616C5-3A1C-498E-A609-3A79BDBBFE77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90A6B-DF62-4957-9546-BFFA6859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024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90A6B-DF62-4957-9546-BFFA68594B3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81EE8-E1B8-4636-9A2C-77A6F7D100DC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A5A1D-2989-4861-AF43-1408F562A3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kira-scrap.ru/dir/raznoe/knigi/216-2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26917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Презентация к уроку по учебному предмету «История» в 9-ом классе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на тему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«Личности в истории России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XIX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века»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повторительно-обобщающий урок </a:t>
            </a: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573016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algn="r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Автор: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учитель истории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МАОУ СОШ №101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Иванина Алёна Геннадьевна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г. Краснодар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860032" y="5445224"/>
            <a:ext cx="3240360" cy="64807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Правила пользования презентацией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250px-Pavel_Nakhimo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620688"/>
            <a:ext cx="3312368" cy="409408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6021287"/>
            <a:ext cx="4041775" cy="1048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404664"/>
            <a:ext cx="3744416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endParaRPr lang="ru-RU" dirty="0" smtClean="0"/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 командой Лазарева М. П. совершил в 1822—1825 гг. кругосветное плавание на фрегате «Крейсер»</a:t>
            </a:r>
            <a:r>
              <a:rPr lang="ru-RU" b="1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Командуя эскадрой Черноморского флота, обнаружил и заблокировал главные силы турецкого флота в Синопе, и разгромил их 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Во время обороны Севастополя защищал южную часть города. Солдаты и матросы, называли его «отцом-благодетелем».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16416" y="5013176"/>
            <a:ext cx="648072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Нахимов П.С.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Корнилов В.А.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Истомин В.И.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Скобелев М.Д.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602 L -0.51181 -0.0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220px-Uvarov_the_eld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620688"/>
            <a:ext cx="3384376" cy="424847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332656"/>
            <a:ext cx="3672408" cy="48245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Министр народного просвещения в 30-е годы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XIX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века. При нём начался рассвет Московского университета, было положено начало реальному образованию в России и восстановлена практика командирования за границу.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Стремился затруднить лицам недворянского происхождения доступ к получению образования.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Основатель  «теории официальной народности».</a:t>
            </a:r>
          </a:p>
          <a:p>
            <a:pPr marL="342900" indent="-342900" algn="ctr">
              <a:buAutoNum type="arabicPeriod"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301208"/>
            <a:ext cx="683568" cy="57606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Киселев П.Д.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Канкрин Е.Ф.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Уваров С.С.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53941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270px-Katkov_Mikhail_(1818-1887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548680"/>
            <a:ext cx="3096344" cy="423167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404664"/>
            <a:ext cx="3744416" cy="44644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1863 г. во время восстания в Польше заявил, что держать Польшу «вооружённой рукой» -историческая необходимость.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Представитель консервативного движения. Единственный из российских журналистов, получил право упоминать имя А.И. Герцена в печати и спорить с его изданиями.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Редактор газеты «Московские ведомости». Издавал журнал «Русский вестник».</a:t>
            </a:r>
          </a:p>
          <a:p>
            <a:pPr marL="342900" indent="-342900" algn="ctr">
              <a:buAutoNum type="arabicPeriod"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013176"/>
            <a:ext cx="683568" cy="57606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Уваров С.С.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Победоносцев К.П.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Лорис-Меликов М.Т.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Катков М.Н.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5198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LorisMelikov_Aivazovsk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620688"/>
            <a:ext cx="3481324" cy="440706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76672"/>
            <a:ext cx="3816424" cy="46085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Предлагал для окончательного успокоения страны создать выборной  государственной орган.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Прислушивался к общественному мнению.  Осознавая роль газет и журналов, ослабил цензуру.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Вёл решительную борьбу с революционным движением. Объединил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III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отделение с Министерством внутренних дел.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229200"/>
            <a:ext cx="683568" cy="57606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Лорис-Меликов М.Т.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Победоносцев К.П.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Катков М.Н.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-0.504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20160409_144129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404664"/>
            <a:ext cx="3960440" cy="460851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332656"/>
            <a:ext cx="4464496" cy="49685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Русский дипломат. Во время Гражданской войны в США он  поддержал северные штаты, что в дальнейшем упрочило русско-американские отношения.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 время восточного кризиса 1870-х гг. сделал многое, чтобы обеспечить нейтралитет европейских держав во время Русско-турецкой войны 1977-1878 гг.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Стремился снять ограничения, наложенные на Россию Парижским договором 1856 г. После разгрома Пруссией Франции, он в 1870 г. объявил об отказе России признавать статьи Парижского договора, запрещавшие ей иметь на Чёрном море военный флот и укреплённые базы.</a:t>
            </a:r>
          </a:p>
        </p:txBody>
      </p:sp>
      <p:sp>
        <p:nvSpPr>
          <p:cNvPr id="9" name="Овал 8"/>
          <p:cNvSpPr/>
          <p:nvPr/>
        </p:nvSpPr>
        <p:spPr>
          <a:xfrm>
            <a:off x="8316416" y="5373216"/>
            <a:ext cx="683568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Д.А.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Победоносцев К.П.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Горчаков А.М.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Бунге Н. Х.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2.59259E-6 L -0.50399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Skobelev,_Michel,_par_Serge_Levitsky,_BNF_Gallic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7989" t="3645" r="6796" b="3413"/>
          <a:stretch>
            <a:fillRect/>
          </a:stretch>
        </p:blipFill>
        <p:spPr>
          <a:xfrm>
            <a:off x="5220072" y="620688"/>
            <a:ext cx="3096344" cy="439023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8680"/>
            <a:ext cx="3888432" cy="460851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«Белый генерал», так его называли в войсках за появление в бою на белом коне и в белом мундире. 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Болгарский народ считал его своим национальным героем.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Отличился при взятии Плевны, овладел Ловчей  и при переходе через Балканы, сыграл решающую роль в бою при Шипке-Шейново.</a:t>
            </a:r>
          </a:p>
        </p:txBody>
      </p:sp>
      <p:sp>
        <p:nvSpPr>
          <p:cNvPr id="9" name="Овал 8"/>
          <p:cNvSpPr/>
          <p:nvPr/>
        </p:nvSpPr>
        <p:spPr>
          <a:xfrm>
            <a:off x="8460432" y="5301208"/>
            <a:ext cx="683568" cy="57606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Лорис-Меликов М.Т.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Гурко И.В.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Скобелев М.Д.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1621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Д.А.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9201 -0.0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Konstantin_Pobedonostse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476672"/>
            <a:ext cx="3756622" cy="446449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332656"/>
            <a:ext cx="3816424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Воспитатель и преподаватель законоведения у сыновей и внуков Александра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включая будущих императоров Александра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Николая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342900" indent="-342900" algn="ctr">
              <a:buAutoNum type="arabicPeriod"/>
            </a:pP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Главный вдохновитель контрреформ Александра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инициатор цензурных ограничений и гонений на революционеров.</a:t>
            </a:r>
          </a:p>
          <a:p>
            <a:pPr marL="342900" indent="-342900"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Автор манифеста 29 апреля </a:t>
            </a: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1881 г. об укреплении самодержавия.</a:t>
            </a:r>
          </a:p>
        </p:txBody>
      </p:sp>
      <p:sp>
        <p:nvSpPr>
          <p:cNvPr id="10" name="Овал 9"/>
          <p:cNvSpPr/>
          <p:nvPr/>
        </p:nvSpPr>
        <p:spPr>
          <a:xfrm>
            <a:off x="8388424" y="5157192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Лорис-Меликов М.Т.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Победоносцев К.П.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Д.А.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Витте С.Ю.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-0.51181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800px-Милютин,_Дмитрий_Алексеевич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548680"/>
            <a:ext cx="3744416" cy="43924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32656"/>
            <a:ext cx="3960440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Государственный и военный деятель. В 1779-1881 гг. фактически руководил всей внешней политикой России.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Военный министр. Либерал. Выступал за решительные буржуазные реформы.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Автор военной реформы 1874 года.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373216"/>
            <a:ext cx="683568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Д.А.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Горчаков А.М.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Бунге Н. 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5373216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Н.А.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50399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800px-Ivan_Tyurin_-_Portrait_of_N_H_Bunge,_1887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860032" y="332656"/>
            <a:ext cx="3888432" cy="4748747"/>
          </a:xfrm>
        </p:spPr>
      </p:pic>
      <p:sp>
        <p:nvSpPr>
          <p:cNvPr id="7" name="Прямоугольник 6"/>
          <p:cNvSpPr/>
          <p:nvPr/>
        </p:nvSpPr>
        <p:spPr>
          <a:xfrm>
            <a:off x="4716016" y="260648"/>
            <a:ext cx="4032448" cy="50405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Министр финансов российской империи (1881-1886). Сторонник умеренного либерализма, частной собственности и свободы предпринимательства.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Участвовал в создании Крестьянского поземельного банка и Дворянского земельного банка, в разработке рабочего законодательства.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Провёл понижение выкупных платежей. Провёл отмену подушной подати. Повысил налоги на спирт, сахар, табак. Увеличил таможенные пошлины на ввозимый товар.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445224"/>
            <a:ext cx="683568" cy="57606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Витте С.Ю.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Вышнеградский И.А.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Горчаков А.М.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5445224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Бунге Н.Х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-0.5198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SergeiWitte01548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548680"/>
            <a:ext cx="3528392" cy="456926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04664"/>
            <a:ext cx="4104456" cy="48245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 Министр путей сообщения (1892), министр финансов (1892—1903). Инициатор постройки Транссибирской магистрали.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Провел денежную реформу, по которой введено золотое обращение и установлен свободный обмен кредитного рубля на золото. 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3. Активно  привлекал иностранный капитал в промышленность. Ввёл винную монополию 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301208"/>
            <a:ext cx="755576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Бунге Н.Х.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Д.А.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Витте С. Ю.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Вышнеградский И.А.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48819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200px-Kutuzov_by_Volko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48064" y="332656"/>
            <a:ext cx="3600400" cy="484669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32656"/>
            <a:ext cx="3672408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  <a:p>
            <a:pPr marL="342900" indent="-342900">
              <a:buAutoNum type="arabicPeriod"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Выдающийся дипломат. Возглавлял русское посольство в Константинополе в конце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XVIII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века.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Участвовал во взятии Измаила. А.В. Суворов высоко оценил действия своего ученика: «Он дрался на левом фланге, но был моей правой рукой».</a:t>
            </a:r>
          </a:p>
          <a:p>
            <a:pPr marL="342900" indent="-342900"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В 1812 году после обороны Смоленска назначен снова главнокомандующим русской армии.</a:t>
            </a:r>
          </a:p>
          <a:p>
            <a:pPr marL="342900" indent="-342900"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229200"/>
            <a:ext cx="683568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517232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Лорес-Меликов М.Т.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5517232"/>
            <a:ext cx="1728192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Горчаков  А.М.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5517232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Канкрин Е.Ф.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5517232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Кутузов М.И.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3 0.01412 L -0.49618 0.014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Nikolay_Chernyshevsk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548680"/>
            <a:ext cx="3653536" cy="451994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76672"/>
            <a:ext cx="3960440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Один из главных идеологов народнического движения. Во </a:t>
            </a:r>
            <a:r>
              <a:rPr lang="ru-RU" b="1" dirty="0">
                <a:solidFill>
                  <a:schemeClr val="tx1"/>
                </a:solidFill>
              </a:rPr>
              <a:t>многом </a:t>
            </a:r>
            <a:r>
              <a:rPr lang="ru-RU" b="1" dirty="0" smtClean="0">
                <a:solidFill>
                  <a:schemeClr val="tx1"/>
                </a:solidFill>
              </a:rPr>
              <a:t>Под влиянием его идей было создана организация «Земля и воля».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Считал, что переход к социализму в России может произойти, но минуя капиталистическую стадию развития посредством крестьянской общины, социалистической организации по своей сути.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3. Главный редактор журнала «Современник». Его роман «Что делать?» стал Библией русского народничества.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16416" y="5373216"/>
            <a:ext cx="827584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Михайловский Н.К.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Бакунин М.А.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Плеханов Г.В.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Чернышевский Н.Г.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50399 -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Bakunin_Nada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332656"/>
            <a:ext cx="3456384" cy="461310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188640"/>
            <a:ext cx="3888432" cy="50851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Революционер, основоположник анархизма, один из идеологов революционного народничества. Его главный труд «Государственность и анархия».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Во многом благодаря его идеям началось «хождение в народ» в России.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По его взглядам народ, находится в ужасном положении, ждёт только искры, чтобы восстать против властей. Этой искрой должна стать интеллигенция, которая должна разжечь огонь революционного восстания в России. Убеждать народ следует, непрерывной серией бунтов.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301208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Тезис</a:t>
            </a:r>
            <a:endParaRPr lang="ru-RU" sz="1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Лавров П.Л.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Бакунин М.А.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Михайловский Н.К.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Плеханов Г.В.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48819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Nikolay_Konstantinovich_Mikhaylovski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548680"/>
            <a:ext cx="3487257" cy="451005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332656"/>
            <a:ext cx="4032448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Представитель либерального народничества. Был одним из редакторов журнала «Отечественные записки» и «Русское общество». 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В своей работе «Герои и толпа» отстаивал идею разделения на «героев», которые двигают историю, подчиняя своей воле, и «толпу» - пассивного исполнителя воли «героев».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Выступал против марксистских идей, полагая их неприменимость в России, поскольку эта страна преимущественно крестьянская.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301208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Лавров П.Л.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Михайловский Н.К.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Плеханов Г.В.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5445224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Бакунин М.А.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50399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Georgiy_Valentinovich_Plekhano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332656"/>
            <a:ext cx="3672408" cy="466113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260648"/>
            <a:ext cx="4104456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В молодости был народником, в 1879 г. стал членом организации «Чёрный передел», а до этого был одним из руководителей второй «Земли и воли».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Создал группу «Освобождение труда» - первую русскую социал-демократическую партию.</a:t>
            </a:r>
          </a:p>
          <a:p>
            <a:pPr marL="342900" indent="-342900" algn="ctr"/>
            <a:r>
              <a:rPr lang="ru-RU" b="1" dirty="0" smtClean="0">
                <a:solidFill>
                  <a:schemeClr val="tx1"/>
                </a:solidFill>
              </a:rPr>
              <a:t>Группа занималась пропагандой марксистских идей в России.</a:t>
            </a:r>
          </a:p>
          <a:p>
            <a:pPr marL="342900" indent="-342900" algn="ctr"/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/>
                </a:solidFill>
              </a:rPr>
              <a:t>3. Выступал против большевистской идеи диктатуры пролетариата в России, так как </a:t>
            </a:r>
            <a:r>
              <a:rPr lang="ru-RU" b="1" smtClean="0">
                <a:solidFill>
                  <a:schemeClr val="tx1"/>
                </a:solidFill>
              </a:rPr>
              <a:t>Россия страна </a:t>
            </a:r>
            <a:r>
              <a:rPr lang="ru-RU" b="1" dirty="0" smtClean="0">
                <a:solidFill>
                  <a:schemeClr val="tx1"/>
                </a:solidFill>
              </a:rPr>
              <a:t>крестьянская.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301208"/>
            <a:ext cx="755576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Лавров П.Л.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Плеханов Г.В.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44208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Ткачёв П.Н.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Михайловский Н.К.</a:t>
            </a:r>
            <a:endParaRPr lang="ru-RU" dirty="0"/>
          </a:p>
        </p:txBody>
      </p:sp>
      <p:sp>
        <p:nvSpPr>
          <p:cNvPr id="17" name="Скругленный прямоугольник 16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48038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Georgiy_Valentinovich_Plekhan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628800"/>
            <a:ext cx="1176131" cy="14927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Правила пользования презентацией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412776"/>
            <a:ext cx="4040188" cy="12233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1628800"/>
            <a:ext cx="3898776" cy="118211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1800" b="1" dirty="0" smtClean="0"/>
              <a:t>нажмите на большой белый прямоугольник  - появится фотография исторической личности</a:t>
            </a:r>
            <a:endParaRPr lang="ru-RU" sz="1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267744" y="1556792"/>
            <a:ext cx="1522512" cy="168617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dirty="0" smtClean="0"/>
              <a:t>1.</a:t>
            </a:r>
          </a:p>
          <a:p>
            <a:pPr marL="342900" indent="-342900" algn="ctr">
              <a:buAutoNum type="arabicPeriod"/>
            </a:pPr>
            <a:r>
              <a:rPr lang="ru-RU" sz="800" b="1" dirty="0" smtClean="0">
                <a:solidFill>
                  <a:schemeClr val="tx1"/>
                </a:solidFill>
              </a:rPr>
              <a:t>Представитель либерального народничества. Был одним из редакторов журнала «Отечественные записки» и «Русское общество». 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03848" y="4221088"/>
            <a:ext cx="755576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Содержимое 6"/>
          <p:cNvSpPr txBox="1">
            <a:spLocks/>
          </p:cNvSpPr>
          <p:nvPr/>
        </p:nvSpPr>
        <p:spPr>
          <a:xfrm>
            <a:off x="1043608" y="3284984"/>
            <a:ext cx="1522512" cy="1686173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Представитель либерального народничества. Был одним из редакторов журнала «Отечественные записки» и «Русское общество».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своей работе «Герои и толпа» отстаивал идею разделение на «героев», которые двигают историю, подчиняя своей воле, и «толпу»-пассивного исполнителя воли «героев».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3501008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кнопка появления второго и третьего тезиса об исторической личности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Михайловский Н.К.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5445224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выбор исторической личности</a:t>
            </a:r>
            <a:endParaRPr lang="ru-RU" b="1" dirty="0"/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48038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Литература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536" y="980728"/>
            <a:ext cx="3898776" cy="4713387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История России, </a:t>
            </a:r>
            <a:r>
              <a:rPr lang="en-US" sz="2000" dirty="0" smtClean="0"/>
              <a:t>XIX </a:t>
            </a:r>
            <a:r>
              <a:rPr lang="ru-RU" sz="2000" dirty="0" smtClean="0"/>
              <a:t>век: учебник для 8 класса общеобразовательных учреждений А.А.Данилов., Л.Г.Косулина.- 9-е изд.- М.: Просвещение, 2008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Краморов Н.И. История Большой справочник для подготовки к ЕГЭ: учебно-методическое пособие. Издание 2-е, переработанное и дополненное – Ростов - на-Дону : Легион, 2015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ru-RU" sz="2000" dirty="0" smtClean="0"/>
              <a:t>Колганова Е.В., </a:t>
            </a:r>
            <a:r>
              <a:rPr lang="ru-RU" sz="2000" dirty="0" err="1" smtClean="0"/>
              <a:t>Сумакова</a:t>
            </a:r>
            <a:r>
              <a:rPr lang="ru-RU" sz="2000" dirty="0" smtClean="0"/>
              <a:t> Н.В. Поурочные разработки по истории России</a:t>
            </a:r>
            <a:r>
              <a:rPr lang="en-US" sz="2000" dirty="0" smtClean="0"/>
              <a:t> XIX</a:t>
            </a:r>
            <a:r>
              <a:rPr lang="ru-RU" sz="2000" dirty="0" smtClean="0"/>
              <a:t> в. 8 </a:t>
            </a:r>
            <a:r>
              <a:rPr lang="ru-RU" sz="2000" dirty="0" err="1" smtClean="0"/>
              <a:t>кл.-М</a:t>
            </a:r>
            <a:r>
              <a:rPr lang="ru-RU" sz="2000" dirty="0" smtClean="0"/>
              <a:t>.: ВАКО, 2005.</a:t>
            </a:r>
          </a:p>
          <a:p>
            <a:pPr marL="457200" indent="-457200">
              <a:buAutoNum type="arabicPeriod"/>
            </a:pPr>
            <a:endParaRPr lang="ru-RU" sz="200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H="1">
            <a:off x="8686800" y="2174875"/>
            <a:ext cx="205680" cy="3951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980728"/>
            <a:ext cx="42839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 startAt="4"/>
            </a:pPr>
            <a:r>
              <a:rPr lang="ru-RU" sz="1900" dirty="0" err="1" smtClean="0"/>
              <a:t>Пазин</a:t>
            </a:r>
            <a:r>
              <a:rPr lang="ru-RU" sz="1900" dirty="0" smtClean="0"/>
              <a:t> Р.В. История. Подготовка к ЕГЭ.10-11 класс. 150 исторических личностей отечественной и всеобщей истории: материалы биографий. Справочник для систематизации и повторения курса. Задание 40: истерические сочинение: учебно-методическое пособие-Изд. 3-е, дополн.-Ростов н-Д: Легион, 2014.</a:t>
            </a:r>
          </a:p>
          <a:p>
            <a:pPr marL="457200" indent="-457200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Источники иллюстраций</a:t>
            </a:r>
          </a:p>
          <a:p>
            <a:pPr marL="457200" indent="-457200"/>
            <a:r>
              <a:rPr lang="en-US" dirty="0" smtClean="0">
                <a:hlinkClick r:id="rId2"/>
              </a:rPr>
              <a:t>http://kira-scrap.ru/dir/raznoe/knigi/216-2</a:t>
            </a:r>
            <a:r>
              <a:rPr lang="ru-RU" dirty="0" smtClean="0"/>
              <a:t> шаблон </a:t>
            </a:r>
            <a:r>
              <a:rPr lang="ru-RU" dirty="0" err="1" smtClean="0"/>
              <a:t>Книги-разное</a:t>
            </a:r>
            <a:endParaRPr lang="ru-RU" dirty="0" smtClean="0"/>
          </a:p>
          <a:p>
            <a:pPr marL="457200" indent="-457200"/>
            <a:r>
              <a:rPr lang="en-US" dirty="0" smtClean="0">
                <a:hlinkClick r:id="rId2"/>
              </a:rPr>
              <a:t>http://kira-scrap.ru/dir/raznoe/knigi/216-2</a:t>
            </a:r>
            <a:r>
              <a:rPr lang="ru-RU" dirty="0" smtClean="0"/>
              <a:t> шаблон </a:t>
            </a:r>
            <a:r>
              <a:rPr lang="ru-RU" dirty="0" err="1" smtClean="0"/>
              <a:t>Книги-разное</a:t>
            </a:r>
            <a:endParaRPr lang="ru-RU" dirty="0" smtClean="0"/>
          </a:p>
          <a:p>
            <a:pPr marL="457200" indent="-457200">
              <a:buAutoNum type="arabicPeriod" startAt="4"/>
            </a:pPr>
            <a:endParaRPr lang="ru-RU" dirty="0" smtClean="0"/>
          </a:p>
        </p:txBody>
      </p:sp>
      <p:sp>
        <p:nvSpPr>
          <p:cNvPr id="8" name="Скругленный прямоугольник 7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Портрет_Сперанского_Михаила_Михайлович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260648"/>
            <a:ext cx="3672408" cy="482453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60032" y="2060848"/>
            <a:ext cx="4041775" cy="3951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188640"/>
            <a:ext cx="3888432" cy="504056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Courier New" pitchFamily="49" charset="0"/>
            </a:endParaRPr>
          </a:p>
          <a:p>
            <a:pPr algn="ctr"/>
            <a:endParaRPr lang="ru-RU" dirty="0">
              <a:latin typeface="Courier New" pitchFamily="49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С 1807 статс-секретарь императора, а с 1808 г. - заместитель министра юстиции, который одновременно являлся и генерал-прокурором Сената.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Подготовил единый свод Законов Российской империи при Николаи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3.Разработал проект в 1809 году, где впервые в России предлагал управление государством осуществлять по принципу разделения властей (создание Госдумы, Госсовета и  передать судебную власть Сенату).</a:t>
            </a:r>
          </a:p>
          <a:p>
            <a:pPr algn="ctr"/>
            <a:endParaRPr lang="ru-RU" dirty="0" smtClean="0">
              <a:latin typeface="Courier New" pitchFamily="49" charset="0"/>
            </a:endParaRPr>
          </a:p>
          <a:p>
            <a:pPr algn="ctr"/>
            <a:endParaRPr lang="ru-RU" dirty="0" smtClean="0">
              <a:latin typeface="Courier New" pitchFamily="49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301208"/>
            <a:ext cx="683568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Канкрин  Е.Ф.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Пестель  П.И.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Киселев П.Д.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51198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Kankrin_Egor_Francevich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836712"/>
            <a:ext cx="3337307" cy="422475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476672"/>
            <a:ext cx="3600400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поручению Александра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представил проект постепенной отмены крепостного права, рассчитанный на 30 лет.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2.Министр финансов. Проводил политику покровительства отечественной промышленности и торговли, но был против строительства железных дорог.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Провёл денежную реформу. В результате главным платёжным средством стал серебряный рубль , на который можно было обменять бумажные ассигнации.</a:t>
            </a:r>
          </a:p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60432" y="5229200"/>
            <a:ext cx="683568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Канкрин  Е.Ф.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Н.А.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5517232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Киселев П.Д.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-0.504 -3.703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62227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800px-Barclay1829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004048" y="692696"/>
            <a:ext cx="3518520" cy="4217826"/>
          </a:xfrm>
        </p:spPr>
      </p:pic>
      <p:sp>
        <p:nvSpPr>
          <p:cNvPr id="7" name="Прямоугольник 6"/>
          <p:cNvSpPr/>
          <p:nvPr/>
        </p:nvSpPr>
        <p:spPr>
          <a:xfrm>
            <a:off x="4788024" y="476672"/>
            <a:ext cx="3960440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endParaRPr lang="ru-RU" dirty="0" smtClean="0"/>
          </a:p>
          <a:p>
            <a:pPr marL="342900" indent="-342900" algn="ctr">
              <a:buAutoNum type="arabicPeriod"/>
            </a:pPr>
            <a:endParaRPr lang="ru-RU" dirty="0" smtClean="0"/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1.Полный кавалер ордена Святого Георгия.</a:t>
            </a:r>
          </a:p>
          <a:p>
            <a:pPr marL="342900" indent="-342900"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2.Русский полководец, военный министр (январь 1810 — август 1812).</a:t>
            </a:r>
          </a:p>
          <a:p>
            <a:pPr marL="342900" indent="-342900"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В российской истории он запомнился как полководец, который вынужденно совершал стратегическое отступление перед Наполеоном в Отечественной войне 1812 года и за это несправедливо был подвергнут осуждению современников.</a:t>
            </a:r>
          </a:p>
          <a:p>
            <a:pPr marL="342900" indent="-342900"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157192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Барклай де Толли М.Б.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Багратион П.И.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Давыдов Д.В.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5373216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Витгенштейн П.Х</a:t>
            </a:r>
            <a:endParaRPr lang="ru-RU" dirty="0"/>
          </a:p>
        </p:txBody>
      </p:sp>
      <p:sp>
        <p:nvSpPr>
          <p:cNvPr id="16" name="Скругленный прямоугольник 15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49271 0.002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Nikolay_Nikolayevich_Novosiltsev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836712"/>
            <a:ext cx="3244995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V="1">
            <a:off x="4645025" y="6126162"/>
            <a:ext cx="404177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620688"/>
            <a:ext cx="3888432" cy="43204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Отличился в войне со Швецией в 1788-1790 гг. Был членом Негласного комитета. 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С 1813 г. служил на разных постах в Царстве Польском.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К 1820 году разработал проект «Уставной грамоты Российской империи» — первой конституции за всю историю России.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8424" y="5013176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Новосильцев Н.Н.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Киселев П.Д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Аракчеев А.А.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50816 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267px-Arakcheev_Alexey_Andreevich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620688"/>
            <a:ext cx="3600400" cy="411281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76672"/>
            <a:ext cx="3672408" cy="44644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Создал образцовое хозяйство в своем имении Грузино, которое ориентировалось на рынок. Открыл для крестьян Заёмный банк.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В 1808-1810 гг. занимал пост военного министра, с 1815 г. фактически руководил Государственным советом и деятельностью министерств.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3.Организатор и главный начальник военных поселений.</a:t>
            </a:r>
          </a:p>
          <a:p>
            <a:pPr algn="ctr"/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388424" y="5013176"/>
            <a:ext cx="755576" cy="7200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Аракчеев А.А.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Сперанский М.М.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Новосильцев Н.Н.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5301208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Барклай де Толли М.Б.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07407E-6 L -0.48038 -4.0740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image009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48064" y="476672"/>
            <a:ext cx="3204440" cy="427592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404664"/>
            <a:ext cx="3672408" cy="44644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1.Участник Бородинского сражения, за мужество награждён золотой шпагой. 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Один из лидеров декабристов. Был казнен  в 1826 г.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Разработал проект республиканской конституции России. Назвал его «Русская правда».</a:t>
            </a:r>
          </a:p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8316416" y="4941168"/>
            <a:ext cx="827584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Пестель П.И.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229200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Рылеев К.Ф.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5157192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Муравьев Н.М.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5157192"/>
            <a:ext cx="1584176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Трубецкой С.П.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718 L -0.49618 -0.010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Kiseleff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548680"/>
            <a:ext cx="3096344" cy="417646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260648"/>
            <a:ext cx="3672408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Во время Русско-турецкой войны 1828—1829 годов был назначен командующим российских войск, дислоцировавшихся в Дунайских княжествах.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Под его руководством приняты первые конституции — органические регламенты в Валахии и Молдавском княжестве.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Провёл реформу государственных крестьян, где главным пунктом явилось введение крестьянского самоуправления.</a:t>
            </a: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316416" y="5157192"/>
            <a:ext cx="827584" cy="64807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Тезис</a:t>
            </a:r>
            <a:endParaRPr lang="ru-RU" sz="9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Киселев П.Д.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Милютин Н.А.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Аракчеев А.А.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5373216"/>
            <a:ext cx="1800200" cy="7200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Канкрин Е.Ф.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" action="ppaction://hlinkshowjump?jump=endshow"/>
          </p:cNvPr>
          <p:cNvSpPr/>
          <p:nvPr/>
        </p:nvSpPr>
        <p:spPr>
          <a:xfrm>
            <a:off x="7668344" y="6525344"/>
            <a:ext cx="1475656" cy="33265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-0.5158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1753</Words>
  <Application>Microsoft Office PowerPoint</Application>
  <PresentationFormat>Экран (4:3)</PresentationFormat>
  <Paragraphs>284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к уроку по учебному предмету «История» в 9-ом классе  на тему  «Личности в истории России XIX века»  повторительно-обобщающий урок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Правила пользования презентацией</vt:lpstr>
      <vt:lpstr>Литература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Славушка</dc:creator>
  <cp:lastModifiedBy>Славушка</cp:lastModifiedBy>
  <cp:revision>121</cp:revision>
  <dcterms:created xsi:type="dcterms:W3CDTF">2016-04-01T20:54:07Z</dcterms:created>
  <dcterms:modified xsi:type="dcterms:W3CDTF">2016-10-16T17:11:26Z</dcterms:modified>
</cp:coreProperties>
</file>