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0" d="100"/>
          <a:sy n="60" d="100"/>
        </p:scale>
        <p:origin x="-1572" y="-22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FAFEA37-E82F-4280-80AE-F01DAAF315FC}" type="datetimeFigureOut">
              <a:rPr lang="en-US" smtClean="0"/>
              <a:t>5/30/2014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8FBD3E-8126-465E-9A7B-C39159ABF08B}" type="slidenum">
              <a:rPr lang="en-US" smtClean="0"/>
              <a:t>‹#›</a:t>
            </a:fld>
            <a:endParaRPr lang="en-US"/>
          </a:p>
        </p:txBody>
      </p:sp>
    </p:spTree>
    <p:extLst>
      <p:ext uri="{BB962C8B-B14F-4D97-AF65-F5344CB8AC3E}">
        <p14:creationId xmlns:p14="http://schemas.microsoft.com/office/powerpoint/2010/main" val="42808828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FAFEA37-E82F-4280-80AE-F01DAAF315FC}" type="datetimeFigureOut">
              <a:rPr lang="en-US" smtClean="0"/>
              <a:t>5/30/2014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8FBD3E-8126-465E-9A7B-C39159ABF08B}" type="slidenum">
              <a:rPr lang="en-US" smtClean="0"/>
              <a:t>‹#›</a:t>
            </a:fld>
            <a:endParaRPr lang="en-US"/>
          </a:p>
        </p:txBody>
      </p:sp>
    </p:spTree>
    <p:extLst>
      <p:ext uri="{BB962C8B-B14F-4D97-AF65-F5344CB8AC3E}">
        <p14:creationId xmlns:p14="http://schemas.microsoft.com/office/powerpoint/2010/main" val="18504659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FAFEA37-E82F-4280-80AE-F01DAAF315FC}" type="datetimeFigureOut">
              <a:rPr lang="en-US" smtClean="0"/>
              <a:t>5/30/2014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8FBD3E-8126-465E-9A7B-C39159ABF08B}" type="slidenum">
              <a:rPr lang="en-US" smtClean="0"/>
              <a:t>‹#›</a:t>
            </a:fld>
            <a:endParaRPr lang="en-US"/>
          </a:p>
        </p:txBody>
      </p:sp>
    </p:spTree>
    <p:extLst>
      <p:ext uri="{BB962C8B-B14F-4D97-AF65-F5344CB8AC3E}">
        <p14:creationId xmlns:p14="http://schemas.microsoft.com/office/powerpoint/2010/main" val="35487988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FAFEA37-E82F-4280-80AE-F01DAAF315FC}" type="datetimeFigureOut">
              <a:rPr lang="en-US" smtClean="0"/>
              <a:t>5/30/2014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8FBD3E-8126-465E-9A7B-C39159ABF08B}" type="slidenum">
              <a:rPr lang="en-US" smtClean="0"/>
              <a:t>‹#›</a:t>
            </a:fld>
            <a:endParaRPr lang="en-US"/>
          </a:p>
        </p:txBody>
      </p:sp>
    </p:spTree>
    <p:extLst>
      <p:ext uri="{BB962C8B-B14F-4D97-AF65-F5344CB8AC3E}">
        <p14:creationId xmlns:p14="http://schemas.microsoft.com/office/powerpoint/2010/main" val="2685184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FAFEA37-E82F-4280-80AE-F01DAAF315FC}" type="datetimeFigureOut">
              <a:rPr lang="en-US" smtClean="0"/>
              <a:t>5/30/2014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8FBD3E-8126-465E-9A7B-C39159ABF08B}" type="slidenum">
              <a:rPr lang="en-US" smtClean="0"/>
              <a:t>‹#›</a:t>
            </a:fld>
            <a:endParaRPr lang="en-US"/>
          </a:p>
        </p:txBody>
      </p:sp>
    </p:spTree>
    <p:extLst>
      <p:ext uri="{BB962C8B-B14F-4D97-AF65-F5344CB8AC3E}">
        <p14:creationId xmlns:p14="http://schemas.microsoft.com/office/powerpoint/2010/main" val="13707759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FAFEA37-E82F-4280-80AE-F01DAAF315FC}" type="datetimeFigureOut">
              <a:rPr lang="en-US" smtClean="0"/>
              <a:t>5/30/2014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78FBD3E-8126-465E-9A7B-C39159ABF08B}" type="slidenum">
              <a:rPr lang="en-US" smtClean="0"/>
              <a:t>‹#›</a:t>
            </a:fld>
            <a:endParaRPr lang="en-US"/>
          </a:p>
        </p:txBody>
      </p:sp>
    </p:spTree>
    <p:extLst>
      <p:ext uri="{BB962C8B-B14F-4D97-AF65-F5344CB8AC3E}">
        <p14:creationId xmlns:p14="http://schemas.microsoft.com/office/powerpoint/2010/main" val="27315778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FAFEA37-E82F-4280-80AE-F01DAAF315FC}" type="datetimeFigureOut">
              <a:rPr lang="en-US" smtClean="0"/>
              <a:t>5/30/2014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78FBD3E-8126-465E-9A7B-C39159ABF08B}" type="slidenum">
              <a:rPr lang="en-US" smtClean="0"/>
              <a:t>‹#›</a:t>
            </a:fld>
            <a:endParaRPr lang="en-US"/>
          </a:p>
        </p:txBody>
      </p:sp>
    </p:spTree>
    <p:extLst>
      <p:ext uri="{BB962C8B-B14F-4D97-AF65-F5344CB8AC3E}">
        <p14:creationId xmlns:p14="http://schemas.microsoft.com/office/powerpoint/2010/main" val="1930896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FAFEA37-E82F-4280-80AE-F01DAAF315FC}" type="datetimeFigureOut">
              <a:rPr lang="en-US" smtClean="0"/>
              <a:t>5/30/2014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78FBD3E-8126-465E-9A7B-C39159ABF08B}" type="slidenum">
              <a:rPr lang="en-US" smtClean="0"/>
              <a:t>‹#›</a:t>
            </a:fld>
            <a:endParaRPr lang="en-US"/>
          </a:p>
        </p:txBody>
      </p:sp>
    </p:spTree>
    <p:extLst>
      <p:ext uri="{BB962C8B-B14F-4D97-AF65-F5344CB8AC3E}">
        <p14:creationId xmlns:p14="http://schemas.microsoft.com/office/powerpoint/2010/main" val="28421724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FAFEA37-E82F-4280-80AE-F01DAAF315FC}" type="datetimeFigureOut">
              <a:rPr lang="en-US" smtClean="0"/>
              <a:t>5/30/2014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78FBD3E-8126-465E-9A7B-C39159ABF08B}" type="slidenum">
              <a:rPr lang="en-US" smtClean="0"/>
              <a:t>‹#›</a:t>
            </a:fld>
            <a:endParaRPr lang="en-US"/>
          </a:p>
        </p:txBody>
      </p:sp>
    </p:spTree>
    <p:extLst>
      <p:ext uri="{BB962C8B-B14F-4D97-AF65-F5344CB8AC3E}">
        <p14:creationId xmlns:p14="http://schemas.microsoft.com/office/powerpoint/2010/main" val="18056183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FAFEA37-E82F-4280-80AE-F01DAAF315FC}" type="datetimeFigureOut">
              <a:rPr lang="en-US" smtClean="0"/>
              <a:t>5/30/2014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78FBD3E-8126-465E-9A7B-C39159ABF08B}" type="slidenum">
              <a:rPr lang="en-US" smtClean="0"/>
              <a:t>‹#›</a:t>
            </a:fld>
            <a:endParaRPr lang="en-US"/>
          </a:p>
        </p:txBody>
      </p:sp>
    </p:spTree>
    <p:extLst>
      <p:ext uri="{BB962C8B-B14F-4D97-AF65-F5344CB8AC3E}">
        <p14:creationId xmlns:p14="http://schemas.microsoft.com/office/powerpoint/2010/main" val="9585084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FAFEA37-E82F-4280-80AE-F01DAAF315FC}" type="datetimeFigureOut">
              <a:rPr lang="en-US" smtClean="0"/>
              <a:t>5/30/2014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78FBD3E-8126-465E-9A7B-C39159ABF08B}" type="slidenum">
              <a:rPr lang="en-US" smtClean="0"/>
              <a:t>‹#›</a:t>
            </a:fld>
            <a:endParaRPr lang="en-US"/>
          </a:p>
        </p:txBody>
      </p:sp>
    </p:spTree>
    <p:extLst>
      <p:ext uri="{BB962C8B-B14F-4D97-AF65-F5344CB8AC3E}">
        <p14:creationId xmlns:p14="http://schemas.microsoft.com/office/powerpoint/2010/main" val="26208526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FAFEA37-E82F-4280-80AE-F01DAAF315FC}" type="datetimeFigureOut">
              <a:rPr lang="en-US" smtClean="0"/>
              <a:t>5/30/2014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78FBD3E-8126-465E-9A7B-C39159ABF08B}" type="slidenum">
              <a:rPr lang="en-US" smtClean="0"/>
              <a:t>‹#›</a:t>
            </a:fld>
            <a:endParaRPr lang="en-US"/>
          </a:p>
        </p:txBody>
      </p:sp>
    </p:spTree>
    <p:extLst>
      <p:ext uri="{BB962C8B-B14F-4D97-AF65-F5344CB8AC3E}">
        <p14:creationId xmlns:p14="http://schemas.microsoft.com/office/powerpoint/2010/main" val="371566655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1"/>
          </a:xfrm>
          <a:prstGeom prst="rect">
            <a:avLst/>
          </a:prstGeom>
        </p:spPr>
      </p:pic>
      <p:sp>
        <p:nvSpPr>
          <p:cNvPr id="5" name="TextBox 4"/>
          <p:cNvSpPr txBox="1"/>
          <p:nvPr/>
        </p:nvSpPr>
        <p:spPr>
          <a:xfrm>
            <a:off x="3635896" y="188640"/>
            <a:ext cx="1872208" cy="584775"/>
          </a:xfrm>
          <a:prstGeom prst="rect">
            <a:avLst/>
          </a:prstGeom>
          <a:noFill/>
        </p:spPr>
        <p:txBody>
          <a:bodyPr wrap="square" rtlCol="0">
            <a:spAutoFit/>
          </a:bodyPr>
          <a:lstStyle/>
          <a:p>
            <a:pPr algn="ctr"/>
            <a:r>
              <a:rPr lang="en-US" sz="3200" dirty="0" smtClean="0">
                <a:solidFill>
                  <a:schemeClr val="bg1"/>
                </a:solidFill>
              </a:rPr>
              <a:t>Unit 11</a:t>
            </a:r>
          </a:p>
        </p:txBody>
      </p:sp>
      <p:sp>
        <p:nvSpPr>
          <p:cNvPr id="6" name="TextBox 5"/>
          <p:cNvSpPr txBox="1"/>
          <p:nvPr/>
        </p:nvSpPr>
        <p:spPr>
          <a:xfrm>
            <a:off x="2375756" y="773415"/>
            <a:ext cx="4392488" cy="584775"/>
          </a:xfrm>
          <a:prstGeom prst="rect">
            <a:avLst/>
          </a:prstGeom>
          <a:noFill/>
        </p:spPr>
        <p:txBody>
          <a:bodyPr wrap="square" rtlCol="0">
            <a:spAutoFit/>
          </a:bodyPr>
          <a:lstStyle/>
          <a:p>
            <a:pPr algn="ctr"/>
            <a:r>
              <a:rPr lang="en-US" sz="3200" dirty="0" smtClean="0">
                <a:solidFill>
                  <a:schemeClr val="bg1"/>
                </a:solidFill>
              </a:rPr>
              <a:t>GIVE PEACE A CHANCE</a:t>
            </a:r>
          </a:p>
        </p:txBody>
      </p:sp>
    </p:spTree>
    <p:extLst>
      <p:ext uri="{BB962C8B-B14F-4D97-AF65-F5344CB8AC3E}">
        <p14:creationId xmlns:p14="http://schemas.microsoft.com/office/powerpoint/2010/main" val="1846272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0"/>
            <a:ext cx="9144000" cy="646331"/>
          </a:xfrm>
          <a:prstGeom prst="rect">
            <a:avLst/>
          </a:prstGeom>
          <a:noFill/>
        </p:spPr>
        <p:txBody>
          <a:bodyPr wrap="square" rtlCol="0">
            <a:spAutoFit/>
          </a:bodyPr>
          <a:lstStyle/>
          <a:p>
            <a:endParaRPr lang="en-US" dirty="0" smtClean="0"/>
          </a:p>
          <a:p>
            <a:endParaRPr lang="en-US" dirty="0"/>
          </a:p>
        </p:txBody>
      </p:sp>
      <p:sp>
        <p:nvSpPr>
          <p:cNvPr id="5" name="TextBox 4"/>
          <p:cNvSpPr txBox="1"/>
          <p:nvPr/>
        </p:nvSpPr>
        <p:spPr>
          <a:xfrm>
            <a:off x="0" y="0"/>
            <a:ext cx="9144000" cy="6124754"/>
          </a:xfrm>
          <a:prstGeom prst="rect">
            <a:avLst/>
          </a:prstGeom>
          <a:noFill/>
        </p:spPr>
        <p:txBody>
          <a:bodyPr wrap="square" rtlCol="0">
            <a:spAutoFit/>
          </a:bodyPr>
          <a:lstStyle/>
          <a:p>
            <a:pPr algn="ctr"/>
            <a:r>
              <a:rPr lang="en-US" sz="2800" u="sng" dirty="0" smtClean="0"/>
              <a:t>Final task</a:t>
            </a:r>
          </a:p>
          <a:p>
            <a:pPr algn="just"/>
            <a:endParaRPr lang="en-US" sz="2800" dirty="0"/>
          </a:p>
          <a:p>
            <a:pPr algn="just"/>
            <a:r>
              <a:rPr lang="en-US" sz="2800" dirty="0" smtClean="0"/>
              <a:t>	This is your final task, at your final unit using this book. This final chapter is about </a:t>
            </a:r>
            <a:r>
              <a:rPr lang="en-US" sz="2800" dirty="0" smtClean="0">
                <a:solidFill>
                  <a:srgbClr val="00B050"/>
                </a:solidFill>
              </a:rPr>
              <a:t>peace</a:t>
            </a:r>
            <a:r>
              <a:rPr lang="en-US" sz="2800" dirty="0" smtClean="0"/>
              <a:t>. You are now expected to compose a story about </a:t>
            </a:r>
            <a:r>
              <a:rPr lang="en-US" sz="2800" dirty="0" smtClean="0">
                <a:solidFill>
                  <a:srgbClr val="00B050"/>
                </a:solidFill>
              </a:rPr>
              <a:t>peace</a:t>
            </a:r>
            <a:r>
              <a:rPr lang="en-US" sz="2800" dirty="0" smtClean="0"/>
              <a:t>. It should be around 4000 words long, typed in an A4-sized paper, Standard Times New Roman 12, with double line spacing, and margin of 4,3,3,3 (left, top, right, bottom). You shall write your own notion, idea, and using your own inspiration. There must a silver lining and general theme in your work, and that must be related to our main topic, </a:t>
            </a:r>
            <a:r>
              <a:rPr lang="en-US" sz="2800" dirty="0" smtClean="0">
                <a:solidFill>
                  <a:srgbClr val="00B050"/>
                </a:solidFill>
              </a:rPr>
              <a:t>peace</a:t>
            </a:r>
            <a:r>
              <a:rPr lang="en-US" sz="2800" dirty="0" smtClean="0"/>
              <a:t>.</a:t>
            </a:r>
          </a:p>
          <a:p>
            <a:pPr algn="just"/>
            <a:r>
              <a:rPr lang="en-US" sz="2800" dirty="0"/>
              <a:t>	</a:t>
            </a:r>
            <a:r>
              <a:rPr lang="en-US" sz="2800" dirty="0" smtClean="0"/>
              <a:t>Please do remember that </a:t>
            </a:r>
            <a:r>
              <a:rPr lang="en-US" sz="2800" dirty="0" smtClean="0">
                <a:solidFill>
                  <a:srgbClr val="C00000"/>
                </a:solidFill>
              </a:rPr>
              <a:t>plagiarism</a:t>
            </a:r>
            <a:r>
              <a:rPr lang="en-US" sz="2800" dirty="0" smtClean="0"/>
              <a:t> will not be tolerated. When detected, both students with the exact idea or paragraph will automatically fail.</a:t>
            </a:r>
            <a:endParaRPr lang="en-US" sz="2800" dirty="0" smtClean="0">
              <a:solidFill>
                <a:srgbClr val="00B050"/>
              </a:solidFill>
            </a:endParaRPr>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27955" y="0"/>
            <a:ext cx="1126128" cy="938440"/>
          </a:xfrm>
          <a:prstGeom prst="rect">
            <a:avLst/>
          </a:prstGeom>
        </p:spPr>
      </p:pic>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flipH="1">
            <a:off x="2555776" y="0"/>
            <a:ext cx="1158914" cy="938440"/>
          </a:xfrm>
          <a:prstGeom prst="rect">
            <a:avLst/>
          </a:prstGeom>
        </p:spPr>
      </p:pic>
    </p:spTree>
    <p:extLst>
      <p:ext uri="{BB962C8B-B14F-4D97-AF65-F5344CB8AC3E}">
        <p14:creationId xmlns:p14="http://schemas.microsoft.com/office/powerpoint/2010/main" val="242069928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41</TotalTime>
  <Words>8</Words>
  <Application>Microsoft Office PowerPoint</Application>
  <PresentationFormat>On-screen Show (4:3)</PresentationFormat>
  <Paragraphs>6</Paragraphs>
  <Slides>2</Slides>
  <Notes>0</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Office Theme</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ESIS2</dc:creator>
  <cp:lastModifiedBy>ESIS2</cp:lastModifiedBy>
  <cp:revision>5</cp:revision>
  <dcterms:created xsi:type="dcterms:W3CDTF">2014-05-30T09:39:56Z</dcterms:created>
  <dcterms:modified xsi:type="dcterms:W3CDTF">2014-05-30T10:21:56Z</dcterms:modified>
</cp:coreProperties>
</file>