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comments/comment1.xml" ContentType="application/vnd.openxmlformats-officedocument.presentationml.comment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8"/>
  </p:notesMasterIdLst>
  <p:sldIdLst>
    <p:sldId id="256" r:id="rId2"/>
    <p:sldId id="260" r:id="rId3"/>
    <p:sldId id="257" r:id="rId4"/>
    <p:sldId id="267" r:id="rId5"/>
    <p:sldId id="258" r:id="rId6"/>
    <p:sldId id="262" r:id="rId7"/>
    <p:sldId id="259" r:id="rId8"/>
    <p:sldId id="266" r:id="rId9"/>
    <p:sldId id="268" r:id="rId10"/>
    <p:sldId id="270" r:id="rId11"/>
    <p:sldId id="269" r:id="rId12"/>
    <p:sldId id="264" r:id="rId13"/>
    <p:sldId id="261" r:id="rId14"/>
    <p:sldId id="265" r:id="rId15"/>
    <p:sldId id="271" r:id="rId16"/>
    <p:sldId id="272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Lenovo" initials="L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7" autoAdjust="0"/>
    <p:restoredTop sz="94718" autoAdjust="0"/>
  </p:normalViewPr>
  <p:slideViewPr>
    <p:cSldViewPr>
      <p:cViewPr varScale="1">
        <p:scale>
          <a:sx n="66" d="100"/>
          <a:sy n="66" d="100"/>
        </p:scale>
        <p:origin x="-1404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668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5-03-13T17:00:52.947" idx="1">
    <p:pos x="10" y="10"/>
    <p:text/>
  </p:cm>
</p:cmLst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21A0FE-431A-44D7-8430-5D38FB2AA74A}" type="datetimeFigureOut">
              <a:rPr lang="ru-RU" smtClean="0"/>
              <a:pPr/>
              <a:t>16.03.2015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7C522C-324F-44B7-A302-2271B6BAC8D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7C522C-324F-44B7-A302-2271B6BAC8D3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2DF5F37-CEFC-4402-9C6A-0C6DDB73EDF2}" type="datetimeFigureOut">
              <a:rPr lang="ru-RU" smtClean="0"/>
              <a:pPr/>
              <a:t>16.03.2015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4E4BD394-51FA-4293-882C-615951BF84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2DF5F37-CEFC-4402-9C6A-0C6DDB73EDF2}" type="datetimeFigureOut">
              <a:rPr lang="ru-RU" smtClean="0"/>
              <a:pPr/>
              <a:t>16.03.2015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E4BD394-51FA-4293-882C-615951BF84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72DF5F37-CEFC-4402-9C6A-0C6DDB73EDF2}" type="datetimeFigureOut">
              <a:rPr lang="ru-RU" smtClean="0"/>
              <a:pPr/>
              <a:t>16.03.2015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4E4BD394-51FA-4293-882C-615951BF84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2DF5F37-CEFC-4402-9C6A-0C6DDB73EDF2}" type="datetimeFigureOut">
              <a:rPr lang="ru-RU" smtClean="0"/>
              <a:pPr/>
              <a:t>16.03.2015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E4BD394-51FA-4293-882C-615951BF84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2DF5F37-CEFC-4402-9C6A-0C6DDB73EDF2}" type="datetimeFigureOut">
              <a:rPr lang="ru-RU" smtClean="0"/>
              <a:pPr/>
              <a:t>16.03.2015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4E4BD394-51FA-4293-882C-615951BF84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2DF5F37-CEFC-4402-9C6A-0C6DDB73EDF2}" type="datetimeFigureOut">
              <a:rPr lang="ru-RU" smtClean="0"/>
              <a:pPr/>
              <a:t>16.03.2015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E4BD394-51FA-4293-882C-615951BF84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2DF5F37-CEFC-4402-9C6A-0C6DDB73EDF2}" type="datetimeFigureOut">
              <a:rPr lang="ru-RU" smtClean="0"/>
              <a:pPr/>
              <a:t>16.03.2015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E4BD394-51FA-4293-882C-615951BF84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2DF5F37-CEFC-4402-9C6A-0C6DDB73EDF2}" type="datetimeFigureOut">
              <a:rPr lang="ru-RU" smtClean="0"/>
              <a:pPr/>
              <a:t>16.03.2015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E4BD394-51FA-4293-882C-615951BF84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2DF5F37-CEFC-4402-9C6A-0C6DDB73EDF2}" type="datetimeFigureOut">
              <a:rPr lang="ru-RU" smtClean="0"/>
              <a:pPr/>
              <a:t>16.03.2015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E4BD394-51FA-4293-882C-615951BF84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2DF5F37-CEFC-4402-9C6A-0C6DDB73EDF2}" type="datetimeFigureOut">
              <a:rPr lang="ru-RU" smtClean="0"/>
              <a:pPr/>
              <a:t>16.03.2015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E4BD394-51FA-4293-882C-615951BF84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2DF5F37-CEFC-4402-9C6A-0C6DDB73EDF2}" type="datetimeFigureOut">
              <a:rPr lang="ru-RU" smtClean="0"/>
              <a:pPr/>
              <a:t>16.03.2015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E4BD394-51FA-4293-882C-615951BF84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72DF5F37-CEFC-4402-9C6A-0C6DDB73EDF2}" type="datetimeFigureOut">
              <a:rPr lang="ru-RU" smtClean="0"/>
              <a:pPr/>
              <a:t>16.03.2015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4E4BD394-51FA-4293-882C-615951BF842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C:\Users\Lenovo\Videos\&#1092;&#1080;&#1079;&#1082;&#1091;&#1083;&#1100;&#1090;&#1084;&#1080;&#1085;&#1091;&#1090;&#1082;&#1072;.mp4" TargetMode="Externa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5.png"/><Relationship Id="rId4" Type="http://schemas.openxmlformats.org/officeDocument/2006/relationships/oleObject" Target="../embeddings/oleObject2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yandex.ru/images/search?source=wiz&amp;img_url=http://cs10714.vkontakte.ru/u150403415/-14/x_68f70433.jpg&amp;uinfo=sw-1088-sh-614-ww-653-wh-306-pd-1-wp-2x3_640x960&amp;_=1426164465067&amp;viewport=narrow&amp;text=%D1%80%D0%B0%D0%B1%D0%BE%D1%82%D0%B0%20%D0%B2%20%D0%BF%D0%B0%D1%80%D0%B5%20%D0%BA%D0%B0%D1%80%D1%82%D0%B8%D0%BD%D0%BA%D0%B0&amp;noreask=1&amp;pos=2&amp;rpt=simage&amp;lr=213&amp;pin=1" TargetMode="Externa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yandex.ru/images/search?source=wiz&amp;img_url=http://lcfirstgradewikisheridan.wikispaces.com/file/view/pencil.jpeg/244564465/107x166/pencil.jpeg&amp;uinfo=sw-1088-sh-614-ww-653-wh-306-pd-1-wp-2x3_640x960&amp;_=1426253818131&amp;viewport=narrow&amp;text=%D0%BA%D0%B0%D1%80%D1%82%D0%B8%D0%BD%D0%BA%D0%B8%20%D0%BD%D0%B0%20%D1%88%D0%BA%D0%BE%D0%BB%D1%8C%D0%BD%D1%83%D1%8E%20%D1%82%D0%B5%D0%BC%D1%83%20%D0%B4%D0%BB%D1%8F%20%D0%BF%D1%80%D0%B5%D0%B7%D0%B5%D0%BD%D1%82%D0%B0%D1%86%D0%B8%D0%B8&amp;noreask=1&amp;pos=6&amp;rpt=simage&amp;lr=213&amp;pin=1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hyperlink" Target="&#1047;&#1080;&#1084;&#1091;&#1096;&#1082;&#1072;.flv" TargetMode="External"/><Relationship Id="rId5" Type="http://schemas.openxmlformats.org/officeDocument/2006/relationships/image" Target="../media/image7.jpeg"/><Relationship Id="rId4" Type="http://schemas.openxmlformats.org/officeDocument/2006/relationships/oleObject" Target="???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hyperlink" Target="http://go.mail.ru/frame.html?q=%EE%EA%ED%EE%20%F1%EE%20%F1%F2%E0%E2%ED%FF%EC%E8&amp;rch=l&amp;jsa=1&amp;sf=0&amp;cf=0" TargetMode="Externa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707904" y="1556792"/>
            <a:ext cx="5105400" cy="2868168"/>
          </a:xfrm>
        </p:spPr>
        <p:txBody>
          <a:bodyPr>
            <a:normAutofit/>
          </a:bodyPr>
          <a:lstStyle/>
          <a:p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/>
              <a:t/>
            </a:r>
            <a:br>
              <a:rPr lang="ru-RU" sz="3100" dirty="0" smtClean="0"/>
            </a:br>
            <a:endParaRPr lang="ru-RU" sz="3100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3131840" y="1484784"/>
            <a:ext cx="5832648" cy="1101248"/>
          </a:xfrm>
        </p:spPr>
        <p:txBody>
          <a:bodyPr>
            <a:normAutofit fontScale="25000" lnSpcReduction="20000"/>
          </a:bodyPr>
          <a:lstStyle/>
          <a:p>
            <a:r>
              <a:rPr lang="ru-RU" sz="16000" i="1" dirty="0" smtClean="0"/>
              <a:t>Презентация к уроку по литературному чтению во 2 классе на тему «С. Есенин Поет зима аукает»</a:t>
            </a:r>
          </a:p>
          <a:p>
            <a:r>
              <a:rPr lang="ru-RU" sz="11200" i="1" dirty="0" smtClean="0"/>
              <a:t>Подготовила учитель начальных классов </a:t>
            </a:r>
            <a:r>
              <a:rPr lang="ru-RU" sz="11200" i="1" dirty="0" err="1" smtClean="0"/>
              <a:t>Битаева</a:t>
            </a:r>
            <a:r>
              <a:rPr lang="ru-RU" sz="11200" i="1" dirty="0" smtClean="0"/>
              <a:t>  Г.А.</a:t>
            </a:r>
          </a:p>
          <a:p>
            <a:endParaRPr lang="ru-RU" sz="11200" i="1" dirty="0" smtClean="0"/>
          </a:p>
          <a:p>
            <a:endParaRPr lang="ru-RU" i="1" dirty="0" smtClean="0"/>
          </a:p>
          <a:p>
            <a:r>
              <a:rPr lang="ru-RU" sz="11200" i="1" dirty="0" smtClean="0"/>
              <a:t>МОУ «СОШ №7» г. Воскресенска   Московской области</a:t>
            </a:r>
            <a:endParaRPr lang="ru-RU" sz="112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физминутка</a:t>
            </a:r>
            <a:endParaRPr lang="ru-RU" dirty="0"/>
          </a:p>
        </p:txBody>
      </p:sp>
      <p:graphicFrame>
        <p:nvGraphicFramePr>
          <p:cNvPr id="15362" name="Object 2"/>
          <p:cNvGraphicFramePr>
            <a:graphicFrameLocks noChangeAspect="1"/>
          </p:cNvGraphicFramePr>
          <p:nvPr/>
        </p:nvGraphicFramePr>
        <p:xfrm>
          <a:off x="2636838" y="3543300"/>
          <a:ext cx="1982787" cy="685800"/>
        </p:xfrm>
        <a:graphic>
          <a:graphicData uri="http://schemas.openxmlformats.org/presentationml/2006/ole">
            <p:oleObj spid="_x0000_s15362" name="Объект упаковщика для оболочки" showAsIcon="1" r:id="rId4" imgW="1982160" imgH="685800" progId="Package">
              <p:embed/>
            </p:oleObj>
          </a:graphicData>
        </a:graphic>
      </p:graphicFrame>
      <p:pic>
        <p:nvPicPr>
          <p:cNvPr id="5" name="физкультминутка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2"/>
          </p:nvPr>
        </p:nvPicPr>
        <p:blipFill>
          <a:blip r:embed="rId5" cstate="print"/>
          <a:stretch>
            <a:fillRect/>
          </a:stretch>
        </p:blipFill>
        <p:spPr>
          <a:xfrm>
            <a:off x="683568" y="1628800"/>
            <a:ext cx="6696744" cy="48965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94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Мы- поэты</a:t>
            </a:r>
            <a:endParaRPr lang="ru-RU"/>
          </a:p>
        </p:txBody>
      </p:sp>
      <p:pic>
        <p:nvPicPr>
          <p:cNvPr id="4" name="Содержимое 3" descr="Зимние пейзажи. Фото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2753544"/>
            <a:ext cx="6858000" cy="39158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solidFill>
            <a:srgbClr val="666666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  <a:hlinkClick r:id="rId3"/>
              </a:rPr>
              <a:t>  </a:t>
            </a:r>
            <a:r>
              <a:rPr kumimoji="0" lang="ru-RU" sz="78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 </a:t>
            </a: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                         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Arial" pitchFamily="34" charset="0"/>
                <a:cs typeface="Arial" pitchFamily="34" charset="0"/>
                <a:hlinkClick r:id="rId3"/>
              </a:rPr>
              <a:t>1599×1181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0482" name="Picture 2" descr="http://im2-tub-ru.yandex.net/i?id=7891fca3fdb7f03994894502688517e6-24-144&amp;n=24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548680"/>
            <a:ext cx="4499992" cy="159985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35280" cy="5674642"/>
          </a:xfrm>
        </p:spPr>
        <p:txBody>
          <a:bodyPr>
            <a:norm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1196752"/>
            <a:ext cx="8229600" cy="1008112"/>
          </a:xfrm>
        </p:spPr>
        <p:txBody>
          <a:bodyPr>
            <a:normAutofit fontScale="25000" lnSpcReduction="20000"/>
          </a:bodyPr>
          <a:lstStyle/>
          <a:p>
            <a:r>
              <a:rPr lang="ru-RU" sz="19200" b="1" dirty="0" smtClean="0">
                <a:solidFill>
                  <a:srgbClr val="FF0000"/>
                </a:solidFill>
              </a:rPr>
              <a:t>Нарисуем образы</a:t>
            </a:r>
          </a:p>
          <a:p>
            <a:r>
              <a:rPr lang="ru-RU" sz="16000" b="1" dirty="0" err="1" smtClean="0"/>
              <a:t>Зима-поет</a:t>
            </a:r>
            <a:r>
              <a:rPr lang="ru-RU" sz="16000" b="1" dirty="0" smtClean="0"/>
              <a:t>, аукает, баюкает.</a:t>
            </a:r>
          </a:p>
          <a:p>
            <a:r>
              <a:rPr lang="ru-RU" sz="16000" b="1" dirty="0" smtClean="0"/>
              <a:t>Метелица-  ковром шелковым </a:t>
            </a:r>
            <a:r>
              <a:rPr lang="ru-RU" sz="16000" b="1" dirty="0" err="1" smtClean="0"/>
              <a:t>стелется,холодна</a:t>
            </a:r>
            <a:r>
              <a:rPr lang="ru-RU" sz="16000" b="1" dirty="0" smtClean="0"/>
              <a:t>.</a:t>
            </a:r>
          </a:p>
          <a:p>
            <a:r>
              <a:rPr lang="ru-RU" sz="16000" b="1" dirty="0" smtClean="0"/>
              <a:t>Воробышки – игривые, детки сиротливые, прижались.</a:t>
            </a:r>
          </a:p>
          <a:p>
            <a:r>
              <a:rPr lang="ru-RU" sz="16000" b="1" dirty="0" smtClean="0"/>
              <a:t>Облака – плывут, седые</a:t>
            </a:r>
          </a:p>
          <a:p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Проанализируем стихотворение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1.О чем это стихотворение?</a:t>
            </a:r>
          </a:p>
          <a:p>
            <a:r>
              <a:rPr lang="ru-RU" dirty="0" smtClean="0"/>
              <a:t>2.Какие мысли и чувства передает поэт?</a:t>
            </a:r>
          </a:p>
          <a:p>
            <a:r>
              <a:rPr lang="ru-RU" dirty="0" smtClean="0"/>
              <a:t>3.Кто главные герои стихотворения?</a:t>
            </a:r>
          </a:p>
          <a:p>
            <a:r>
              <a:rPr lang="ru-RU" dirty="0" smtClean="0"/>
              <a:t>4.Какие средства выразительной речи использует поэт?</a:t>
            </a:r>
          </a:p>
          <a:p>
            <a:r>
              <a:rPr lang="ru-RU" dirty="0" smtClean="0"/>
              <a:t>5.Нарисуйте словесные картины природы.</a:t>
            </a:r>
          </a:p>
          <a:p>
            <a:r>
              <a:rPr lang="ru-RU" dirty="0" smtClean="0"/>
              <a:t>5.Чем запомнилось мне стихотворение?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Наши результаты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У меня </a:t>
            </a:r>
          </a:p>
          <a:p>
            <a:pPr>
              <a:buNone/>
            </a:pPr>
            <a:r>
              <a:rPr lang="ru-RU" dirty="0" smtClean="0"/>
              <a:t>все получилось.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Мне надо поработать…</a:t>
            </a:r>
          </a:p>
          <a:p>
            <a:r>
              <a:rPr lang="ru-RU" dirty="0" smtClean="0"/>
              <a:t>У меня ничего не получилось.</a:t>
            </a:r>
            <a:endParaRPr lang="ru-RU" dirty="0"/>
          </a:p>
        </p:txBody>
      </p:sp>
      <p:sp>
        <p:nvSpPr>
          <p:cNvPr id="5" name="Овал 4"/>
          <p:cNvSpPr/>
          <p:nvPr/>
        </p:nvSpPr>
        <p:spPr>
          <a:xfrm>
            <a:off x="827584" y="2636912"/>
            <a:ext cx="914400" cy="9144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2915816" y="2708920"/>
            <a:ext cx="914400" cy="9144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5292080" y="2708920"/>
            <a:ext cx="914400" cy="9144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mtClean="0"/>
              <a:t>Домашнее задание</a:t>
            </a:r>
            <a:br>
              <a:rPr lang="ru-RU" smtClean="0"/>
            </a:b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r>
              <a:rPr lang="ru-RU" dirty="0" smtClean="0"/>
              <a:t>1 группа- читать выразительно2,нарисовать иллюстрацию</a:t>
            </a:r>
          </a:p>
          <a:p>
            <a:r>
              <a:rPr lang="ru-RU" dirty="0" smtClean="0"/>
              <a:t>2 группа- читать </a:t>
            </a:r>
            <a:r>
              <a:rPr lang="ru-RU" dirty="0" err="1" smtClean="0"/>
              <a:t>выразительно,проанализировать</a:t>
            </a:r>
            <a:r>
              <a:rPr lang="ru-RU" dirty="0" smtClean="0"/>
              <a:t> стихотворение</a:t>
            </a:r>
          </a:p>
          <a:p>
            <a:r>
              <a:rPr lang="ru-RU" dirty="0" smtClean="0"/>
              <a:t>3 группа- выучить, подобрать аудио или видеозапись </a:t>
            </a:r>
          </a:p>
        </p:txBody>
      </p:sp>
      <p:pic>
        <p:nvPicPr>
          <p:cNvPr id="26628" name="Picture 4" descr="http://im2-tub-ru.yandex.net/i?id=5e0a7dd762eac282b2d075a296c76cfd-34-144&amp;n=2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188640"/>
            <a:ext cx="2664296" cy="25343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Вы </a:t>
            </a:r>
            <a:r>
              <a:rPr lang="ru-RU" dirty="0" err="1" smtClean="0"/>
              <a:t>молодцы!прекрасный</a:t>
            </a:r>
            <a:r>
              <a:rPr lang="ru-RU" dirty="0" smtClean="0"/>
              <a:t> урок</a:t>
            </a:r>
            <a:endParaRPr lang="ru-RU" dirty="0"/>
          </a:p>
        </p:txBody>
      </p:sp>
      <p:pic>
        <p:nvPicPr>
          <p:cNvPr id="25602" name="Picture 2" descr="C:\Users\Lenovo\Pictures\презентация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628800"/>
            <a:ext cx="7560840" cy="5229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0466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Поприветствуем друг друга ,</a:t>
            </a:r>
            <a:br>
              <a:rPr lang="ru-RU" dirty="0" smtClean="0"/>
            </a:br>
            <a:r>
              <a:rPr lang="ru-RU" dirty="0" smtClean="0"/>
              <a:t>улыбнемся – быстро в путь !!!</a:t>
            </a:r>
            <a:endParaRPr lang="ru-RU" dirty="0"/>
          </a:p>
        </p:txBody>
      </p:sp>
      <p:sp>
        <p:nvSpPr>
          <p:cNvPr id="6" name="Овал 5"/>
          <p:cNvSpPr/>
          <p:nvPr/>
        </p:nvSpPr>
        <p:spPr>
          <a:xfrm>
            <a:off x="9144000" y="2564904"/>
            <a:ext cx="252536" cy="4571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5362" name="Picture 2" descr="C:\Users\Lenovo\Pictures\img00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8627" y="1609725"/>
            <a:ext cx="6416145" cy="48466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Вспомним, что умеем !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1.Как называется раздел, который изучаем?</a:t>
            </a:r>
          </a:p>
          <a:p>
            <a:r>
              <a:rPr lang="ru-RU" dirty="0" smtClean="0"/>
              <a:t>2. Какие стихи читали?</a:t>
            </a:r>
          </a:p>
          <a:p>
            <a:r>
              <a:rPr lang="ru-RU" dirty="0" smtClean="0"/>
              <a:t>3  Кто написал?</a:t>
            </a:r>
          </a:p>
          <a:p>
            <a:r>
              <a:rPr lang="ru-RU" dirty="0" smtClean="0"/>
              <a:t>4. Чародейкою Зимою- рисуем словесные </a:t>
            </a:r>
          </a:p>
          <a:p>
            <a:pPr>
              <a:buNone/>
            </a:pPr>
            <a:r>
              <a:rPr lang="ru-RU" dirty="0" smtClean="0"/>
              <a:t>картины.</a:t>
            </a:r>
          </a:p>
          <a:p>
            <a:r>
              <a:rPr lang="ru-RU" dirty="0" smtClean="0"/>
              <a:t>5.Выразительно читаем.</a:t>
            </a:r>
          </a:p>
          <a:p>
            <a:endParaRPr lang="ru-RU" dirty="0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solidFill>
            <a:srgbClr val="666666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  <a:hlinkClick r:id="rId2"/>
              </a:rPr>
              <a:t>  </a:t>
            </a:r>
            <a:r>
              <a:rPr kumimoji="0" lang="ru-RU" sz="7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 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           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pitchFamily="34" charset="0"/>
                <a:cs typeface="Arial" pitchFamily="34" charset="0"/>
                <a:hlinkClick r:id="rId2"/>
              </a:rPr>
              <a:t>383×604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2532" name="Picture 4" descr="http://im3-tub-ru.yandex.net/i?id=b1e606fe553479adfb71ae1cbadf247a-113-144&amp;n=24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4869160"/>
            <a:ext cx="5328592" cy="19888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Цели, которые мы ставим</a:t>
            </a:r>
            <a:endParaRPr lang="ru-RU" dirty="0"/>
          </a:p>
        </p:txBody>
      </p:sp>
      <p:pic>
        <p:nvPicPr>
          <p:cNvPr id="15362" name="Picture 2" descr="C:\Users\Lenovo\Pictures\img00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628800"/>
            <a:ext cx="7128792" cy="5229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0"/>
            <a:ext cx="8568952" cy="971600"/>
          </a:xfrm>
        </p:spPr>
        <p:txBody>
          <a:bodyPr>
            <a:normAutofit fontScale="90000"/>
          </a:bodyPr>
          <a:lstStyle/>
          <a:p>
            <a:r>
              <a:rPr lang="ru-RU" sz="5400" dirty="0" smtClean="0">
                <a:solidFill>
                  <a:schemeClr val="accent2">
                    <a:lumMod val="75000"/>
                  </a:schemeClr>
                </a:solidFill>
              </a:rPr>
              <a:t>Определим тему урока!</a:t>
            </a:r>
            <a:endParaRPr lang="ru-RU" sz="54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4499992" y="5517232"/>
          <a:ext cx="1143000" cy="685800"/>
        </p:xfrm>
        <a:graphic>
          <a:graphicData uri="http://schemas.openxmlformats.org/presentationml/2006/ole">
            <p:oleObj spid="_x0000_s1026" name="Объект упаковщика для оболочки" showAsIcon="1" r:id="rId3" imgW="1143360" imgH="685800" progId="Package">
              <p:embed/>
            </p:oleObj>
          </a:graphicData>
        </a:graphic>
      </p:graphicFrame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4114800" y="2359025"/>
          <a:ext cx="914400" cy="771525"/>
        </p:xfrm>
        <a:graphic>
          <a:graphicData uri="http://schemas.openxmlformats.org/presentationml/2006/ole">
            <p:oleObj spid="_x0000_s1027" name="Объект упаковщика для оболочки" showAsIcon="1" r:id="rId4" imgW="914400" imgH="771480" progId="Package">
              <p:link updateAutomatic="1"/>
            </p:oleObj>
          </a:graphicData>
        </a:graphic>
      </p:graphicFrame>
      <p:pic>
        <p:nvPicPr>
          <p:cNvPr id="7" name="Рисунок 6" descr="Зимние пейзажи. Фото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00250" y="1500187"/>
            <a:ext cx="5143500" cy="48811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>
            <a:hlinkClick r:id="rId6" action="ppaction://hlinkfile"/>
          </p:cNvPr>
          <p:cNvSpPr/>
          <p:nvPr/>
        </p:nvSpPr>
        <p:spPr>
          <a:xfrm>
            <a:off x="7596336" y="6021288"/>
            <a:ext cx="288032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С. А. Есенин .Поет зима аукает 1895-1925 </a:t>
            </a:r>
            <a:br>
              <a:rPr lang="ru-RU" sz="2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</a:br>
            <a:r>
              <a:rPr lang="ru-RU" sz="2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Что мы знаем о  Сергее Александровиче Есенине</a:t>
            </a:r>
            <a:endParaRPr lang="ru-RU" sz="2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4" name="Содержимое 3" descr="http://content.foto.mail.ru/mail/ryslan77/2464/i-248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348843" y="1609725"/>
            <a:ext cx="3455713" cy="484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Объясним значение слов</a:t>
            </a:r>
            <a:br>
              <a:rPr lang="ru-RU" sz="2400" dirty="0" smtClean="0"/>
            </a:br>
            <a:r>
              <a:rPr lang="ru-RU" sz="2400" dirty="0" err="1" smtClean="0"/>
              <a:t>стозвоном</a:t>
            </a:r>
            <a:r>
              <a:rPr lang="ru-RU" sz="2400" dirty="0" smtClean="0"/>
              <a:t> сосняка- образ сильного звона в сто колоколов</a:t>
            </a:r>
            <a:endParaRPr lang="ru-RU" sz="2400" dirty="0"/>
          </a:p>
        </p:txBody>
      </p:sp>
      <p:pic>
        <p:nvPicPr>
          <p:cNvPr id="4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2277385" y="1609725"/>
            <a:ext cx="3598629" cy="484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4" cstate="print"/>
          <a:srcRect l="13904" r="19084"/>
          <a:stretch>
            <a:fillRect/>
          </a:stretch>
        </p:blipFill>
        <p:spPr bwMode="auto">
          <a:xfrm>
            <a:off x="5940152" y="1628800"/>
            <a:ext cx="2871788" cy="321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 l="18108" r="18387"/>
          <a:stretch>
            <a:fillRect/>
          </a:stretch>
        </p:blipFill>
        <p:spPr bwMode="auto">
          <a:xfrm>
            <a:off x="611560" y="2276872"/>
            <a:ext cx="2687638" cy="317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Описание зимней природы</a:t>
            </a:r>
            <a:endParaRPr lang="ru-RU" dirty="0"/>
          </a:p>
        </p:txBody>
      </p:sp>
      <p:pic>
        <p:nvPicPr>
          <p:cNvPr id="4" name="Содержимое 3" descr="Зимние пейзажи. Фото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4950" y="1975644"/>
            <a:ext cx="51435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Как </a:t>
            </a:r>
            <a:r>
              <a:rPr lang="ru-RU" dirty="0" err="1" smtClean="0"/>
              <a:t>красиво-напишем</a:t>
            </a:r>
            <a:r>
              <a:rPr lang="ru-RU" dirty="0" smtClean="0"/>
              <a:t> об этом</a:t>
            </a:r>
            <a:endParaRPr lang="ru-RU" dirty="0"/>
          </a:p>
        </p:txBody>
      </p:sp>
      <p:pic>
        <p:nvPicPr>
          <p:cNvPr id="4" name="Содержимое 3" descr="Зимние пейзажи. Фото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93984" y="1609725"/>
            <a:ext cx="3965431" cy="484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1016</TotalTime>
  <Words>212</Words>
  <Application>Microsoft Office PowerPoint</Application>
  <PresentationFormat>Экран (4:3)</PresentationFormat>
  <Paragraphs>54</Paragraphs>
  <Slides>16</Slides>
  <Notes>1</Notes>
  <HiddenSlides>0</HiddenSlides>
  <MMClips>1</MMClips>
  <ScaleCrop>false</ScaleCrop>
  <HeadingPairs>
    <vt:vector size="8" baseType="variant">
      <vt:variant>
        <vt:lpstr>Тема</vt:lpstr>
      </vt:variant>
      <vt:variant>
        <vt:i4>1</vt:i4>
      </vt:variant>
      <vt:variant>
        <vt:lpstr>Связи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9" baseType="lpstr">
      <vt:lpstr>Изящная</vt:lpstr>
      <vt:lpstr>???</vt:lpstr>
      <vt:lpstr>Объект упаковщика для оболочки</vt:lpstr>
      <vt:lpstr>  </vt:lpstr>
      <vt:lpstr>Поприветствуем друг друга , улыбнемся – быстро в путь !!!</vt:lpstr>
      <vt:lpstr>Вспомним, что умеем !</vt:lpstr>
      <vt:lpstr>Цели, которые мы ставим</vt:lpstr>
      <vt:lpstr>Определим тему урока!</vt:lpstr>
      <vt:lpstr>С. А. Есенин .Поет зима аукает 1895-1925  Что мы знаем о  Сергее Александровиче Есенине</vt:lpstr>
      <vt:lpstr>Объясним значение слов стозвоном сосняка- образ сильного звона в сто колоколов</vt:lpstr>
      <vt:lpstr>Описание зимней природы</vt:lpstr>
      <vt:lpstr>Как красиво-напишем об этом</vt:lpstr>
      <vt:lpstr>физминутка</vt:lpstr>
      <vt:lpstr>Мы- поэты</vt:lpstr>
      <vt:lpstr>   </vt:lpstr>
      <vt:lpstr>Проанализируем стихотворение</vt:lpstr>
      <vt:lpstr>Наши результаты</vt:lpstr>
      <vt:lpstr>Домашнее задание </vt:lpstr>
      <vt:lpstr>Вы молодцы!прекрасный урок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Lenovo</dc:creator>
  <cp:lastModifiedBy>Lenovo</cp:lastModifiedBy>
  <cp:revision>124</cp:revision>
  <dcterms:created xsi:type="dcterms:W3CDTF">2015-02-13T11:58:41Z</dcterms:created>
  <dcterms:modified xsi:type="dcterms:W3CDTF">2015-03-16T12:44:59Z</dcterms:modified>
</cp:coreProperties>
</file>