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94" r:id="rId5"/>
    <p:sldId id="271" r:id="rId6"/>
    <p:sldId id="258" r:id="rId7"/>
    <p:sldId id="293" r:id="rId8"/>
    <p:sldId id="295" r:id="rId9"/>
    <p:sldId id="272" r:id="rId10"/>
    <p:sldId id="259" r:id="rId11"/>
    <p:sldId id="292" r:id="rId12"/>
    <p:sldId id="296" r:id="rId13"/>
    <p:sldId id="275" r:id="rId14"/>
    <p:sldId id="261" r:id="rId15"/>
    <p:sldId id="291" r:id="rId16"/>
    <p:sldId id="297" r:id="rId17"/>
    <p:sldId id="276" r:id="rId18"/>
    <p:sldId id="262" r:id="rId19"/>
    <p:sldId id="278" r:id="rId20"/>
    <p:sldId id="298" r:id="rId21"/>
    <p:sldId id="283" r:id="rId22"/>
    <p:sldId id="263" r:id="rId23"/>
    <p:sldId id="279" r:id="rId24"/>
    <p:sldId id="299" r:id="rId25"/>
    <p:sldId id="282" r:id="rId26"/>
    <p:sldId id="264" r:id="rId27"/>
    <p:sldId id="280" r:id="rId28"/>
    <p:sldId id="300" r:id="rId29"/>
    <p:sldId id="281" r:id="rId30"/>
    <p:sldId id="265" r:id="rId31"/>
    <p:sldId id="266" r:id="rId32"/>
    <p:sldId id="301" r:id="rId33"/>
    <p:sldId id="267" r:id="rId34"/>
    <p:sldId id="284" r:id="rId35"/>
    <p:sldId id="289" r:id="rId36"/>
    <p:sldId id="302" r:id="rId37"/>
    <p:sldId id="286" r:id="rId38"/>
    <p:sldId id="285" r:id="rId39"/>
    <p:sldId id="288" r:id="rId40"/>
    <p:sldId id="303" r:id="rId41"/>
    <p:sldId id="287" r:id="rId42"/>
    <p:sldId id="290" r:id="rId4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E3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9A5B-2379-4CC4-8B3D-09FB65E57F31}" type="datetimeFigureOut">
              <a:rPr lang="nl-BE" smtClean="0"/>
              <a:pPr/>
              <a:t>11/05/2014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ADFA-2DBB-4AD1-B27C-8D21155C40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9A5B-2379-4CC4-8B3D-09FB65E57F31}" type="datetimeFigureOut">
              <a:rPr lang="nl-BE" smtClean="0"/>
              <a:pPr/>
              <a:t>11/05/2014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ADFA-2DBB-4AD1-B27C-8D21155C40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9A5B-2379-4CC4-8B3D-09FB65E57F31}" type="datetimeFigureOut">
              <a:rPr lang="nl-BE" smtClean="0"/>
              <a:pPr/>
              <a:t>11/05/2014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ADFA-2DBB-4AD1-B27C-8D21155C40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9A5B-2379-4CC4-8B3D-09FB65E57F31}" type="datetimeFigureOut">
              <a:rPr lang="nl-BE" smtClean="0"/>
              <a:pPr/>
              <a:t>11/05/2014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ADFA-2DBB-4AD1-B27C-8D21155C40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9A5B-2379-4CC4-8B3D-09FB65E57F31}" type="datetimeFigureOut">
              <a:rPr lang="nl-BE" smtClean="0"/>
              <a:pPr/>
              <a:t>11/05/2014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ADFA-2DBB-4AD1-B27C-8D21155C40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9A5B-2379-4CC4-8B3D-09FB65E57F31}" type="datetimeFigureOut">
              <a:rPr lang="nl-BE" smtClean="0"/>
              <a:pPr/>
              <a:t>11/05/2014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ADFA-2DBB-4AD1-B27C-8D21155C40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9A5B-2379-4CC4-8B3D-09FB65E57F31}" type="datetimeFigureOut">
              <a:rPr lang="nl-BE" smtClean="0"/>
              <a:pPr/>
              <a:t>11/05/2014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ADFA-2DBB-4AD1-B27C-8D21155C40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9A5B-2379-4CC4-8B3D-09FB65E57F31}" type="datetimeFigureOut">
              <a:rPr lang="nl-BE" smtClean="0"/>
              <a:pPr/>
              <a:t>11/05/2014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ADFA-2DBB-4AD1-B27C-8D21155C40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9A5B-2379-4CC4-8B3D-09FB65E57F31}" type="datetimeFigureOut">
              <a:rPr lang="nl-BE" smtClean="0"/>
              <a:pPr/>
              <a:t>11/05/2014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ADFA-2DBB-4AD1-B27C-8D21155C40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9A5B-2379-4CC4-8B3D-09FB65E57F31}" type="datetimeFigureOut">
              <a:rPr lang="nl-BE" smtClean="0"/>
              <a:pPr/>
              <a:t>11/05/2014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ADFA-2DBB-4AD1-B27C-8D21155C40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9A5B-2379-4CC4-8B3D-09FB65E57F31}" type="datetimeFigureOut">
              <a:rPr lang="nl-BE" smtClean="0"/>
              <a:pPr/>
              <a:t>11/05/2014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ADFA-2DBB-4AD1-B27C-8D21155C40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99A5B-2379-4CC4-8B3D-09FB65E57F31}" type="datetimeFigureOut">
              <a:rPr lang="nl-BE" smtClean="0"/>
              <a:pPr/>
              <a:t>11/05/2014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ADFA-2DBB-4AD1-B27C-8D21155C40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file:///C:\Users\Fabricom_2\Documents\ict%20opdracht\geluid%201.pptx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1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4.jpeg"/><Relationship Id="rId5" Type="http://schemas.openxmlformats.org/officeDocument/2006/relationships/slide" Target="slide11.xml"/><Relationship Id="rId4" Type="http://schemas.openxmlformats.org/officeDocument/2006/relationships/image" Target="../media/image13.jpe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1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4.jpeg"/><Relationship Id="rId5" Type="http://schemas.openxmlformats.org/officeDocument/2006/relationships/slide" Target="slide11.xml"/><Relationship Id="rId4" Type="http://schemas.openxmlformats.org/officeDocument/2006/relationships/image" Target="../media/image13.jpe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1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17.jpeg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1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17.jpeg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21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20.png"/><Relationship Id="rId5" Type="http://schemas.openxmlformats.org/officeDocument/2006/relationships/slide" Target="slide19.xml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Fabricom_2\Documents\ict%20opdracht\geluid%201.pptx" TargetMode="External"/><Relationship Id="rId3" Type="http://schemas.openxmlformats.org/officeDocument/2006/relationships/slide" Target="slide5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5.jpeg"/><Relationship Id="rId5" Type="http://schemas.openxmlformats.org/officeDocument/2006/relationships/slide" Target="slide3.xml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21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20.png"/><Relationship Id="rId5" Type="http://schemas.openxmlformats.org/officeDocument/2006/relationships/slide" Target="slide19.xml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2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6.jpeg"/><Relationship Id="rId5" Type="http://schemas.openxmlformats.org/officeDocument/2006/relationships/slide" Target="slide23.xml"/><Relationship Id="rId4" Type="http://schemas.openxmlformats.org/officeDocument/2006/relationships/image" Target="../media/image4.jpe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2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6.jpeg"/><Relationship Id="rId5" Type="http://schemas.openxmlformats.org/officeDocument/2006/relationships/slide" Target="slide23.xml"/><Relationship Id="rId4" Type="http://schemas.openxmlformats.org/officeDocument/2006/relationships/image" Target="../media/image4.jpeg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27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slide" Target="slide29.xml"/><Relationship Id="rId5" Type="http://schemas.openxmlformats.org/officeDocument/2006/relationships/image" Target="../media/image13.jpeg"/><Relationship Id="rId4" Type="http://schemas.openxmlformats.org/officeDocument/2006/relationships/image" Target="../media/image24.jpeg"/><Relationship Id="rId9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27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slide" Target="slide29.xml"/><Relationship Id="rId5" Type="http://schemas.openxmlformats.org/officeDocument/2006/relationships/image" Target="../media/image13.jpeg"/><Relationship Id="rId4" Type="http://schemas.openxmlformats.org/officeDocument/2006/relationships/image" Target="../media/image24.jpeg"/><Relationship Id="rId9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3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17.jpeg"/><Relationship Id="rId5" Type="http://schemas.openxmlformats.org/officeDocument/2006/relationships/slide" Target="slide31.xml"/><Relationship Id="rId4" Type="http://schemas.openxmlformats.org/officeDocument/2006/relationships/image" Target="../media/image16.jpeg"/><Relationship Id="rId9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3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17.jpeg"/><Relationship Id="rId5" Type="http://schemas.openxmlformats.org/officeDocument/2006/relationships/slide" Target="slide31.xml"/><Relationship Id="rId4" Type="http://schemas.openxmlformats.org/officeDocument/2006/relationships/image" Target="../media/image16.jpeg"/><Relationship Id="rId9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35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slide" Target="slide37.xml"/><Relationship Id="rId5" Type="http://schemas.openxmlformats.org/officeDocument/2006/relationships/image" Target="../media/image19.jpeg"/><Relationship Id="rId4" Type="http://schemas.openxmlformats.org/officeDocument/2006/relationships/image" Target="../media/image27.jpeg"/><Relationship Id="rId9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35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slide" Target="slide37.xml"/><Relationship Id="rId5" Type="http://schemas.openxmlformats.org/officeDocument/2006/relationships/image" Target="../media/image19.jpeg"/><Relationship Id="rId4" Type="http://schemas.openxmlformats.org/officeDocument/2006/relationships/image" Target="../media/image27.jpeg"/><Relationship Id="rId9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slide" Target="slide4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5.jpeg"/><Relationship Id="rId5" Type="http://schemas.openxmlformats.org/officeDocument/2006/relationships/image" Target="../media/image29.jpeg"/><Relationship Id="rId10" Type="http://schemas.openxmlformats.org/officeDocument/2006/relationships/image" Target="../media/image32.png"/><Relationship Id="rId4" Type="http://schemas.openxmlformats.org/officeDocument/2006/relationships/slide" Target="slide39.xml"/><Relationship Id="rId9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Fabricom_2\Documents\ict%20opdracht\geluid%201.pptx" TargetMode="External"/><Relationship Id="rId3" Type="http://schemas.openxmlformats.org/officeDocument/2006/relationships/slide" Target="slide5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5.jpeg"/><Relationship Id="rId5" Type="http://schemas.openxmlformats.org/officeDocument/2006/relationships/slide" Target="slide3.xml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slide" Target="slide4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5.jpeg"/><Relationship Id="rId5" Type="http://schemas.openxmlformats.org/officeDocument/2006/relationships/image" Target="../media/image29.jpeg"/><Relationship Id="rId10" Type="http://schemas.openxmlformats.org/officeDocument/2006/relationships/image" Target="../media/image32.png"/><Relationship Id="rId4" Type="http://schemas.openxmlformats.org/officeDocument/2006/relationships/slide" Target="slide39.xml"/><Relationship Id="rId9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7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slide" Target="slide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7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slide" Target="slide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l-BE" sz="6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Insecten Quiz</a:t>
            </a:r>
            <a:endParaRPr lang="nl-BE" sz="60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9" name="Afbeelding 8">
            <a:hlinkClick r:id="rId4" action="ppaction://hlinkpres?slideindex=1&amp;slidetitle=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5661248"/>
            <a:ext cx="1584176" cy="922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6" cstate="print"/>
          <a:stretch>
            <a:fillRect/>
          </a:stretch>
        </p:blipFill>
        <p:spPr>
          <a:xfrm>
            <a:off x="8388424" y="5805264"/>
            <a:ext cx="432048" cy="432048"/>
          </a:xfrm>
          <a:prstGeom prst="rect">
            <a:avLst/>
          </a:prstGeom>
        </p:spPr>
      </p:pic>
    </p:spTree>
  </p:cSld>
  <p:clrMapOvr>
    <a:masterClrMapping/>
  </p:clrMapOvr>
  <p:transition advTm="10000">
    <p:newsflash/>
    <p:sndAc>
      <p:stSnd>
        <p:snd r:embed="rId1" name="Opgenomen gelui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nl-BE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Welk kriebelbeestje is rood met zwarte stippen?</a:t>
            </a:r>
            <a:endParaRPr lang="nl-BE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ijdelijke aanduiding voor inhoud 3" descr="animaatjes-insecten-86796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03848" y="4653136"/>
            <a:ext cx="2438400" cy="1828800"/>
          </a:xfrm>
        </p:spPr>
      </p:pic>
      <p:pic>
        <p:nvPicPr>
          <p:cNvPr id="5" name="Afbeelding 4" descr="images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988840"/>
            <a:ext cx="2390775" cy="1914525"/>
          </a:xfrm>
          <a:prstGeom prst="rect">
            <a:avLst/>
          </a:prstGeom>
        </p:spPr>
      </p:pic>
      <p:pic>
        <p:nvPicPr>
          <p:cNvPr id="6" name="Afbeelding 5" descr="images (2)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2013198"/>
            <a:ext cx="2466975" cy="1847850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5517232"/>
            <a:ext cx="1584176" cy="922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9" cstate="print"/>
          <a:stretch>
            <a:fillRect/>
          </a:stretch>
        </p:blipFill>
        <p:spPr>
          <a:xfrm>
            <a:off x="8388424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1" name="Opgenomen gelui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Tijdelijke aanduiding voor inhoud 4" descr="images (5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75656" y="2420888"/>
            <a:ext cx="6111079" cy="2736304"/>
          </a:xfrm>
        </p:spPr>
      </p:pic>
    </p:spTree>
  </p:cSld>
  <p:clrMapOvr>
    <a:masterClrMapping/>
  </p:clrMapOvr>
  <p:transition advClick="0" advTm="2000">
    <p:newsflash/>
    <p:sndAc>
      <p:stSnd>
        <p:snd r:embed="rId2" name="OPN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nl-BE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Welk kriebelbeestje is rood met zwarte stippen?</a:t>
            </a:r>
            <a:endParaRPr lang="nl-BE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ijdelijke aanduiding voor inhoud 3" descr="animaatjes-insecten-86796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03848" y="4653136"/>
            <a:ext cx="2438400" cy="1828800"/>
          </a:xfrm>
        </p:spPr>
      </p:pic>
      <p:pic>
        <p:nvPicPr>
          <p:cNvPr id="5" name="Afbeelding 4" descr="images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988840"/>
            <a:ext cx="2390775" cy="1914525"/>
          </a:xfrm>
          <a:prstGeom prst="rect">
            <a:avLst/>
          </a:prstGeom>
        </p:spPr>
      </p:pic>
      <p:pic>
        <p:nvPicPr>
          <p:cNvPr id="6" name="Afbeelding 5" descr="images (2)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2013198"/>
            <a:ext cx="2466975" cy="1847850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5517232"/>
            <a:ext cx="1584176" cy="922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9" cstate="print"/>
          <a:stretch>
            <a:fillRect/>
          </a:stretch>
        </p:blipFill>
        <p:spPr>
          <a:xfrm>
            <a:off x="8388424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1" name="Opgenomen gelui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Rechthoek 3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FE3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7" name="Picture 2" descr="http://lucopstap2013.files.wordpress.com/2013/05/lachende_smi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772816"/>
            <a:ext cx="4478983" cy="3600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newsflash/>
    <p:sndAc>
      <p:stSnd>
        <p:snd r:embed="rId2" name="JUIST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 Welk kriebelbeestje is een mier? </a:t>
            </a:r>
            <a:endParaRPr lang="nl-BE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ijdelijke aanduiding voor inhoud 3" descr="images (1)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75856" y="4437112"/>
            <a:ext cx="2466975" cy="1847850"/>
          </a:xfrm>
        </p:spPr>
      </p:pic>
      <p:pic>
        <p:nvPicPr>
          <p:cNvPr id="5" name="Afbeelding 4" descr="animaatjes-insecten-86796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539" y="1556792"/>
            <a:ext cx="2928325" cy="2196244"/>
          </a:xfrm>
          <a:prstGeom prst="rect">
            <a:avLst/>
          </a:prstGeom>
        </p:spPr>
      </p:pic>
      <p:pic>
        <p:nvPicPr>
          <p:cNvPr id="6" name="Afbeelding 5" descr="_MG_6696_haantje2_1024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1677828"/>
            <a:ext cx="2592288" cy="2183220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5733256"/>
            <a:ext cx="1584176" cy="922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8" cstate="print"/>
          <a:stretch>
            <a:fillRect/>
          </a:stretch>
        </p:blipFill>
        <p:spPr>
          <a:xfrm>
            <a:off x="8316416" y="5949280"/>
            <a:ext cx="368424" cy="368424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1" name="Opgenomen gelui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Rechthoek 3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Tijdelijke aanduiding voor inhoud 4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420888"/>
            <a:ext cx="6111079" cy="2736304"/>
          </a:xfrm>
          <a:prstGeom prst="rect">
            <a:avLst/>
          </a:prstGeom>
        </p:spPr>
      </p:pic>
    </p:spTree>
  </p:cSld>
  <p:clrMapOvr>
    <a:masterClrMapping/>
  </p:clrMapOvr>
  <p:transition advClick="0" advTm="5000">
    <p:newsflash/>
    <p:sndAc>
      <p:stSnd>
        <p:snd r:embed="rId2" name="OPN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 Welk kriebelbeestje is een mier? </a:t>
            </a:r>
            <a:endParaRPr lang="nl-BE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ijdelijke aanduiding voor inhoud 3" descr="images (1)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75856" y="4437112"/>
            <a:ext cx="2466975" cy="1847850"/>
          </a:xfrm>
        </p:spPr>
      </p:pic>
      <p:pic>
        <p:nvPicPr>
          <p:cNvPr id="5" name="Afbeelding 4" descr="animaatjes-insecten-86796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539" y="1556792"/>
            <a:ext cx="2928325" cy="2196244"/>
          </a:xfrm>
          <a:prstGeom prst="rect">
            <a:avLst/>
          </a:prstGeom>
        </p:spPr>
      </p:pic>
      <p:pic>
        <p:nvPicPr>
          <p:cNvPr id="6" name="Afbeelding 5" descr="_MG_6696_haantje2_1024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1677828"/>
            <a:ext cx="2592288" cy="2183220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5733256"/>
            <a:ext cx="1584176" cy="922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8" cstate="print"/>
          <a:stretch>
            <a:fillRect/>
          </a:stretch>
        </p:blipFill>
        <p:spPr>
          <a:xfrm>
            <a:off x="8316416" y="5877272"/>
            <a:ext cx="376808" cy="376808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1" name="Opgenomen gelui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Rechthoek 3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FE3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Picture 2" descr="http://lucopstap2013.files.wordpress.com/2013/05/lachende_smi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772816"/>
            <a:ext cx="4478983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JUIST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 Welk diertje hoort er niet thuis? </a:t>
            </a:r>
            <a:endParaRPr lang="nl-BE" dirty="0"/>
          </a:p>
        </p:txBody>
      </p:sp>
      <p:pic>
        <p:nvPicPr>
          <p:cNvPr id="1026" name="Picture 2" descr="C:\Users\Fabricom_2\Documents\Pictures\20131105\P1020932.JPG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8799" t="16314"/>
          <a:stretch>
            <a:fillRect/>
          </a:stretch>
        </p:blipFill>
        <p:spPr bwMode="auto">
          <a:xfrm rot="5400000">
            <a:off x="349510" y="1674826"/>
            <a:ext cx="2252291" cy="2160240"/>
          </a:xfrm>
          <a:prstGeom prst="rect">
            <a:avLst/>
          </a:prstGeom>
          <a:noFill/>
        </p:spPr>
      </p:pic>
      <p:pic>
        <p:nvPicPr>
          <p:cNvPr id="9" name="Afbeelding 8" descr="mayavisual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501008"/>
            <a:ext cx="1728192" cy="2934249"/>
          </a:xfrm>
          <a:prstGeom prst="rect">
            <a:avLst/>
          </a:prstGeom>
        </p:spPr>
      </p:pic>
      <p:pic>
        <p:nvPicPr>
          <p:cNvPr id="10" name="Afbeelding 9" descr="bij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 l="15949" t="6381" r="15698"/>
          <a:stretch>
            <a:fillRect/>
          </a:stretch>
        </p:blipFill>
        <p:spPr>
          <a:xfrm>
            <a:off x="6228184" y="1772816"/>
            <a:ext cx="2160240" cy="2113042"/>
          </a:xfrm>
          <a:prstGeom prst="rect">
            <a:avLst/>
          </a:prstGeom>
        </p:spPr>
      </p:pic>
      <p:pic>
        <p:nvPicPr>
          <p:cNvPr id="12" name="Tijdelijke aanduiding voor inhoud 3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5661248"/>
            <a:ext cx="1544761" cy="1003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9" cstate="print"/>
          <a:stretch>
            <a:fillRect/>
          </a:stretch>
        </p:blipFill>
        <p:spPr>
          <a:xfrm>
            <a:off x="8532440" y="5877272"/>
            <a:ext cx="376808" cy="376808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1" name="Opgenomen gelui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Rechthoek 3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Tijdelijke aanduiding voor inhoud 4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420888"/>
            <a:ext cx="6111079" cy="2736304"/>
          </a:xfrm>
          <a:prstGeom prst="rect">
            <a:avLst/>
          </a:prstGeom>
        </p:spPr>
      </p:pic>
    </p:spTree>
  </p:cSld>
  <p:clrMapOvr>
    <a:masterClrMapping/>
  </p:clrMapOvr>
  <p:transition advTm="2000">
    <p:newsflash/>
    <p:sndAc>
      <p:stSnd>
        <p:snd r:embed="rId2" name="OPN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 Welk kriebelbeestje is een rups?</a:t>
            </a:r>
            <a:endParaRPr lang="nl-BE" sz="4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ijdelijke aanduiding voor inhoud 3" descr="images (2)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1822968"/>
            <a:ext cx="2592288" cy="1941714"/>
          </a:xfrm>
        </p:spPr>
      </p:pic>
      <p:pic>
        <p:nvPicPr>
          <p:cNvPr id="5" name="Afbeelding 4" descr="download (5)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4365104"/>
            <a:ext cx="2835792" cy="1887091"/>
          </a:xfrm>
          <a:prstGeom prst="rect">
            <a:avLst/>
          </a:prstGeom>
        </p:spPr>
      </p:pic>
      <p:pic>
        <p:nvPicPr>
          <p:cNvPr id="6" name="Afbeelding 5" descr="images (3)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1916832"/>
            <a:ext cx="2813427" cy="1872208"/>
          </a:xfrm>
          <a:prstGeom prst="rect">
            <a:avLst/>
          </a:prstGeom>
        </p:spPr>
      </p:pic>
      <p:pic>
        <p:nvPicPr>
          <p:cNvPr id="7" name="Afbeelding 6">
            <a:hlinkClick r:id="rId8" action="ppaction://hlinkpres?slideindex=1&amp;slidetitle=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5517232"/>
            <a:ext cx="1584176" cy="922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10" cstate="print"/>
          <a:stretch>
            <a:fillRect/>
          </a:stretch>
        </p:blipFill>
        <p:spPr>
          <a:xfrm>
            <a:off x="8244408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1" name="Opgenomen gelui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 Welk diertje hoort er niet thuis? </a:t>
            </a:r>
            <a:endParaRPr lang="nl-BE" dirty="0"/>
          </a:p>
        </p:txBody>
      </p:sp>
      <p:pic>
        <p:nvPicPr>
          <p:cNvPr id="1026" name="Picture 2" descr="C:\Users\Fabricom_2\Documents\Pictures\20131105\P1020932.JPG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8799" t="16314"/>
          <a:stretch>
            <a:fillRect/>
          </a:stretch>
        </p:blipFill>
        <p:spPr bwMode="auto">
          <a:xfrm rot="5400000">
            <a:off x="349510" y="1674826"/>
            <a:ext cx="2252291" cy="2160240"/>
          </a:xfrm>
          <a:prstGeom prst="rect">
            <a:avLst/>
          </a:prstGeom>
          <a:noFill/>
        </p:spPr>
      </p:pic>
      <p:pic>
        <p:nvPicPr>
          <p:cNvPr id="9" name="Afbeelding 8" descr="mayavisual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501008"/>
            <a:ext cx="1728192" cy="2934249"/>
          </a:xfrm>
          <a:prstGeom prst="rect">
            <a:avLst/>
          </a:prstGeom>
        </p:spPr>
      </p:pic>
      <p:pic>
        <p:nvPicPr>
          <p:cNvPr id="10" name="Afbeelding 9" descr="bij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 l="15949" t="6381" r="15698"/>
          <a:stretch>
            <a:fillRect/>
          </a:stretch>
        </p:blipFill>
        <p:spPr>
          <a:xfrm>
            <a:off x="6228184" y="1772816"/>
            <a:ext cx="2160240" cy="2113042"/>
          </a:xfrm>
          <a:prstGeom prst="rect">
            <a:avLst/>
          </a:prstGeom>
        </p:spPr>
      </p:pic>
      <p:pic>
        <p:nvPicPr>
          <p:cNvPr id="12" name="Tijdelijke aanduiding voor inhoud 3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5661248"/>
            <a:ext cx="1544761" cy="1003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9" cstate="print"/>
          <a:stretch>
            <a:fillRect/>
          </a:stretch>
        </p:blipFill>
        <p:spPr>
          <a:xfrm>
            <a:off x="8532440" y="5877272"/>
            <a:ext cx="376808" cy="376808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1" name="Opgenomen gelui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Rechthoek 3">
            <a:hlinkClick r:id="rId3" action="ppaction://hlinksldjump"/>
          </p:cNvPr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3FE3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Picture 2" descr="http://lucopstap2013.files.wordpress.com/2013/05/lachende_smi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772816"/>
            <a:ext cx="4478983" cy="3600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newsflash/>
    <p:sndAc>
      <p:stSnd>
        <p:snd r:embed="rId2" name="JUIST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 Wie maakt er een cocon?</a:t>
            </a:r>
            <a:endParaRPr lang="nl-BE" dirty="0"/>
          </a:p>
        </p:txBody>
      </p:sp>
      <p:pic>
        <p:nvPicPr>
          <p:cNvPr id="5" name="Tijdelijke aanduiding voor inhoud 4" descr="images (2)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8319"/>
          <a:stretch>
            <a:fillRect/>
          </a:stretch>
        </p:blipFill>
        <p:spPr>
          <a:xfrm>
            <a:off x="6084169" y="2204864"/>
            <a:ext cx="2376264" cy="1631826"/>
          </a:xfrm>
        </p:spPr>
      </p:pic>
      <p:pic>
        <p:nvPicPr>
          <p:cNvPr id="6" name="Afbeelding 5" descr="images (3)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2132856"/>
            <a:ext cx="2520280" cy="1677132"/>
          </a:xfrm>
          <a:prstGeom prst="rect">
            <a:avLst/>
          </a:prstGeom>
        </p:spPr>
      </p:pic>
      <p:pic>
        <p:nvPicPr>
          <p:cNvPr id="7" name="Afbeelding 6" descr="download (5)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4581128"/>
            <a:ext cx="2619375" cy="1743075"/>
          </a:xfrm>
          <a:prstGeom prst="rect">
            <a:avLst/>
          </a:prstGeom>
        </p:spPr>
      </p:pic>
      <p:pic>
        <p:nvPicPr>
          <p:cNvPr id="9" name="Tijdelijke aanduiding voor inhoud 3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5589240"/>
            <a:ext cx="1544761" cy="1003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9" cstate="print"/>
          <a:stretch>
            <a:fillRect/>
          </a:stretch>
        </p:blipFill>
        <p:spPr>
          <a:xfrm>
            <a:off x="8460432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1" name="Opgenomen gelui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Rechthoek 3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Tijdelijke aanduiding voor inhoud 4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420888"/>
            <a:ext cx="6111079" cy="2736304"/>
          </a:xfrm>
          <a:prstGeom prst="rect">
            <a:avLst/>
          </a:prstGeom>
        </p:spPr>
      </p:pic>
    </p:spTree>
  </p:cSld>
  <p:clrMapOvr>
    <a:masterClrMapping/>
  </p:clrMapOvr>
  <p:transition advTm="2000">
    <p:newsflash/>
    <p:sndAc>
      <p:stSnd>
        <p:snd r:embed="rId2" name="OPN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 Wie maakt er een cocon?</a:t>
            </a:r>
            <a:endParaRPr lang="nl-BE" dirty="0"/>
          </a:p>
        </p:txBody>
      </p:sp>
      <p:pic>
        <p:nvPicPr>
          <p:cNvPr id="5" name="Tijdelijke aanduiding voor inhoud 4" descr="images (2)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8319"/>
          <a:stretch>
            <a:fillRect/>
          </a:stretch>
        </p:blipFill>
        <p:spPr>
          <a:xfrm>
            <a:off x="6084169" y="2204864"/>
            <a:ext cx="2376264" cy="1631826"/>
          </a:xfrm>
        </p:spPr>
      </p:pic>
      <p:pic>
        <p:nvPicPr>
          <p:cNvPr id="6" name="Afbeelding 5" descr="images (3)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2132856"/>
            <a:ext cx="2520280" cy="1677132"/>
          </a:xfrm>
          <a:prstGeom prst="rect">
            <a:avLst/>
          </a:prstGeom>
        </p:spPr>
      </p:pic>
      <p:pic>
        <p:nvPicPr>
          <p:cNvPr id="7" name="Afbeelding 6" descr="download (5)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4581128"/>
            <a:ext cx="2619375" cy="1743075"/>
          </a:xfrm>
          <a:prstGeom prst="rect">
            <a:avLst/>
          </a:prstGeom>
        </p:spPr>
      </p:pic>
      <p:pic>
        <p:nvPicPr>
          <p:cNvPr id="9" name="Tijdelijke aanduiding voor inhoud 3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5589240"/>
            <a:ext cx="1544761" cy="1003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9" cstate="print"/>
          <a:stretch>
            <a:fillRect/>
          </a:stretch>
        </p:blipFill>
        <p:spPr>
          <a:xfrm>
            <a:off x="8460432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1" name="Opgenomen gelui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Rechthoek 3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FE3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Picture 2" descr="http://lucopstap2013.files.wordpress.com/2013/05/lachende_smi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772816"/>
            <a:ext cx="4478983" cy="36004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newsflash/>
    <p:sndAc>
      <p:stSnd>
        <p:snd r:embed="rId2" name="JUIST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 Welk kriebelbeestje hoort hier niet thuis?</a:t>
            </a:r>
            <a:endParaRPr lang="nl-BE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encrypted-tbn2.gstatic.com/images?q=tbn:ANd9GcS3LcY-E6cNYkr4PjG9mqjBz5FCtC8t7hp8LUHSVnCgnfEdaXBuVw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077072"/>
            <a:ext cx="1933575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 descr="animaatjes-insecten-86796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r="14270"/>
          <a:stretch>
            <a:fillRect/>
          </a:stretch>
        </p:blipFill>
        <p:spPr>
          <a:xfrm>
            <a:off x="5796136" y="1916832"/>
            <a:ext cx="2376264" cy="1944216"/>
          </a:xfrm>
          <a:prstGeom prst="rect">
            <a:avLst/>
          </a:prstGeom>
        </p:spPr>
      </p:pic>
      <p:pic>
        <p:nvPicPr>
          <p:cNvPr id="7" name="Afbeelding 6" descr="_MG_6696_haantje2_1024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 t="12325"/>
          <a:stretch>
            <a:fillRect/>
          </a:stretch>
        </p:blipFill>
        <p:spPr>
          <a:xfrm>
            <a:off x="539552" y="1772816"/>
            <a:ext cx="2337048" cy="1977008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5517232"/>
            <a:ext cx="1584176" cy="922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9" cstate="print"/>
          <a:stretch>
            <a:fillRect/>
          </a:stretch>
        </p:blipFill>
        <p:spPr>
          <a:xfrm>
            <a:off x="8244408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1" name="Opgenomen gelui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Rechthoek 3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Tijdelijke aanduiding voor inhoud 4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420888"/>
            <a:ext cx="6111079" cy="2736304"/>
          </a:xfrm>
          <a:prstGeom prst="rect">
            <a:avLst/>
          </a:prstGeom>
        </p:spPr>
      </p:pic>
    </p:spTree>
  </p:cSld>
  <p:clrMapOvr>
    <a:masterClrMapping/>
  </p:clrMapOvr>
  <p:transition advClick="0" advTm="2000">
    <p:newsflash/>
    <p:sndAc>
      <p:stSnd>
        <p:snd r:embed="rId2" name="OPN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 Welk kriebelbeestje hoort hier niet thuis?</a:t>
            </a:r>
            <a:endParaRPr lang="nl-BE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encrypted-tbn2.gstatic.com/images?q=tbn:ANd9GcS3LcY-E6cNYkr4PjG9mqjBz5FCtC8t7hp8LUHSVnCgnfEdaXBuVw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077072"/>
            <a:ext cx="1933575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 descr="animaatjes-insecten-86796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r="14270"/>
          <a:stretch>
            <a:fillRect/>
          </a:stretch>
        </p:blipFill>
        <p:spPr>
          <a:xfrm>
            <a:off x="5796136" y="1916832"/>
            <a:ext cx="2376264" cy="1944216"/>
          </a:xfrm>
          <a:prstGeom prst="rect">
            <a:avLst/>
          </a:prstGeom>
        </p:spPr>
      </p:pic>
      <p:pic>
        <p:nvPicPr>
          <p:cNvPr id="7" name="Afbeelding 6" descr="_MG_6696_haantje2_1024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 t="12325"/>
          <a:stretch>
            <a:fillRect/>
          </a:stretch>
        </p:blipFill>
        <p:spPr>
          <a:xfrm>
            <a:off x="539552" y="1772816"/>
            <a:ext cx="2337048" cy="1977008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5517232"/>
            <a:ext cx="1584176" cy="922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9" cstate="print"/>
          <a:stretch>
            <a:fillRect/>
          </a:stretch>
        </p:blipFill>
        <p:spPr>
          <a:xfrm>
            <a:off x="8244408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1" name="Opgenomen gelui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Rechthoek 3">
            <a:hlinkClick r:id="rId3" action="ppaction://hlinksldjump"/>
          </p:cNvPr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3FE3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Picture 2" descr="http://lucopstap2013.files.wordpress.com/2013/05/lachende_smi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772816"/>
            <a:ext cx="4478983" cy="3600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newsflash/>
    <p:sndAc>
      <p:stSnd>
        <p:snd r:embed="rId2" name="JUIST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Rechthoek 3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Tijdelijke aanduiding voor inhoud 4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420888"/>
            <a:ext cx="6111079" cy="2736304"/>
          </a:xfrm>
          <a:prstGeom prst="rect">
            <a:avLst/>
          </a:prstGeom>
        </p:spPr>
      </p:pic>
    </p:spTree>
  </p:cSld>
  <p:clrMapOvr>
    <a:masterClrMapping/>
  </p:clrMapOvr>
  <p:transition advTm="2000">
    <p:newsflash/>
    <p:sndAc>
      <p:stSnd>
        <p:snd r:embed="rId2" name="OPN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 welk van deze kriebelbeestjes is het sterkst?</a:t>
            </a:r>
            <a:endParaRPr lang="nl-BE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ijdelijke aanduiding voor inhoud 3" descr="images (1)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940152" y="1916832"/>
            <a:ext cx="2394967" cy="1847850"/>
          </a:xfrm>
        </p:spPr>
      </p:pic>
      <p:pic>
        <p:nvPicPr>
          <p:cNvPr id="5" name="Afbeelding 4" descr="_MG_6696_haantje2_1024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628800"/>
            <a:ext cx="2160240" cy="2160240"/>
          </a:xfrm>
          <a:prstGeom prst="rect">
            <a:avLst/>
          </a:prstGeom>
        </p:spPr>
      </p:pic>
      <p:pic>
        <p:nvPicPr>
          <p:cNvPr id="6" name="Afbeelding 5" descr="images (2)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4509120"/>
            <a:ext cx="2466975" cy="1847850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5517232"/>
            <a:ext cx="1584176" cy="922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9" cstate="print"/>
          <a:stretch>
            <a:fillRect/>
          </a:stretch>
        </p:blipFill>
        <p:spPr>
          <a:xfrm>
            <a:off x="831641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1" name="Opgenomen gelui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Rechthoek 3">
            <a:hlinkClick r:id="rId3" action="ppaction://hlinksldjump"/>
          </p:cNvPr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Tijdelijke aanduiding voor inhoud 4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420888"/>
            <a:ext cx="6111079" cy="2736304"/>
          </a:xfrm>
          <a:prstGeom prst="rect">
            <a:avLst/>
          </a:prstGeom>
        </p:spPr>
      </p:pic>
    </p:spTree>
  </p:cSld>
  <p:clrMapOvr>
    <a:masterClrMapping/>
  </p:clrMapOvr>
  <p:transition advClick="0" advTm="2000">
    <p:newsflash/>
    <p:sndAc>
      <p:stSnd>
        <p:snd r:embed="rId2" name="OPN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 welk van deze kriebelbeestjes is het sterkst?</a:t>
            </a:r>
            <a:endParaRPr lang="nl-BE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ijdelijke aanduiding voor inhoud 3" descr="images (1)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940152" y="1916832"/>
            <a:ext cx="2394967" cy="1847850"/>
          </a:xfrm>
        </p:spPr>
      </p:pic>
      <p:pic>
        <p:nvPicPr>
          <p:cNvPr id="5" name="Afbeelding 4" descr="_MG_6696_haantje2_1024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628800"/>
            <a:ext cx="2160240" cy="2160240"/>
          </a:xfrm>
          <a:prstGeom prst="rect">
            <a:avLst/>
          </a:prstGeom>
        </p:spPr>
      </p:pic>
      <p:pic>
        <p:nvPicPr>
          <p:cNvPr id="6" name="Afbeelding 5" descr="images (2)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4509120"/>
            <a:ext cx="2466975" cy="1847850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5517232"/>
            <a:ext cx="1584176" cy="922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9" cstate="print"/>
          <a:stretch>
            <a:fillRect/>
          </a:stretch>
        </p:blipFill>
        <p:spPr>
          <a:xfrm>
            <a:off x="831641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1" name="Opgenomen gelui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Rechthoek 3">
            <a:hlinkClick r:id="rId3" action="ppaction://hlinksldjump"/>
          </p:cNvPr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3FE3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Picture 2" descr="http://lucopstap2013.files.wordpress.com/2013/05/lachende_smi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772816"/>
            <a:ext cx="4478983" cy="3600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newsflash/>
    <p:sndAc>
      <p:stSnd>
        <p:snd r:embed="rId2" name="JUIST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 Wie is er het grootst?</a:t>
            </a:r>
            <a:endParaRPr lang="nl-BE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ijdelijke aanduiding voor inhoud 3" descr="bij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5058" r="14670"/>
          <a:stretch>
            <a:fillRect/>
          </a:stretch>
        </p:blipFill>
        <p:spPr>
          <a:xfrm>
            <a:off x="6156176" y="1772816"/>
            <a:ext cx="2160240" cy="2195455"/>
          </a:xfrm>
        </p:spPr>
      </p:pic>
      <p:pic>
        <p:nvPicPr>
          <p:cNvPr id="5" name="Picture 2" descr="C:\Users\Fabricom_2\Documents\Pictures\20131105\P102093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18799" t="16314"/>
          <a:stretch>
            <a:fillRect/>
          </a:stretch>
        </p:blipFill>
        <p:spPr bwMode="auto">
          <a:xfrm rot="5400000">
            <a:off x="565534" y="1674826"/>
            <a:ext cx="2252291" cy="2160240"/>
          </a:xfrm>
          <a:prstGeom prst="rect">
            <a:avLst/>
          </a:prstGeom>
          <a:noFill/>
        </p:spPr>
      </p:pic>
      <p:sp>
        <p:nvSpPr>
          <p:cNvPr id="7170" name="AutoShape 2" descr="data:image/jpeg;base64,/9j/4AAQSkZJRgABAQAAAQABAAD/2wCEAAkGBxQTEhQUExQVFhQUGBQUFxgXGBgXFRkXFRcXFxQWGBcYHSggGholHBQUITEhJSkrLi4uFx8zODMsNygtLywBCgoKDg0OGxAQGywkICUsLCwvLCwsLCwsLCwsLSwsLiwsLCwvLDQsLC0sLS0sLCwsLCwsLCwsLCwsLCwsLCwsLP/AABEIARMAtwMBIgACEQEDEQH/xAAcAAEAAgIDAQAAAAAAAAAAAAAABAUDBgECBwj/xABDEAABAwIEAwUGAwQJAwUAAAABAAIRAyEEEjFBBVFhBiJxgZETMkKhsfAHUsEjYtHxFDNygpKisuHiFVPCJDRDY3P/xAAaAQEAAwEBAQAAAAAAAAAAAAAAAQIDBAUG/8QALBEAAgIBAgQFBAIDAAAAAAAAAAECEQMSIQQxQVETIpHB8GFxgaGx4SNC0f/aAAwDAQACEQMRAD8A9wREQBERAEREARcErzzi34sYelWdTp0atVrLGoC1jCQQDlzXIk+9YHa11DaRKTfI9EXErzcfiqHsL6eFeBfKajw2YtJDWm0zoTpstF492uxeIcfaVXNZ+VhcykOdmuDj4OBKhyJ0numM43h6UipXpMI1DntB9CVFb2swR0xVA+FRp/VfONNkzlykASYtyExEjXkF0biXA2+/WZ9Sq6pFtKPqCjxCk5oc2owtdYEObBPIGdVJDl8v4vihqMY17WQwFoIaDqZJc0kwbCYjQWsu2D4nUolrmvezLDgab3NbNiIDTfwIvoim+ocD6fReTdnvxWqEhuIpF7bD2jLPjSS0SCd/h8F6jgcayqxtSm4OY64I+kG4PQ3V07KNUSESUUkBERAEREAREQBERAEREAREQFJ22xbqXD8XUZ7zKNQjp3TLvISfJfOfDqLnVHZpybxYxewE7lseS+he33G24TBVahgueDSpg3l7wQBG4Akno0rwfB4QU6TG3JIkl2twSAbcpt1Kym9zbGtjHi8cS43cBMa2tpfTdQa1bUm+m199d9lmrGSY2idZnQyIAPiPNYWU98p6AXHnFgFFk0Yve0vuBNx4bg/cLHUqnS56GD6H78d1lr4V2sT6W8hp4i1lGa3016X8N+qlMUdmu9fvQqwwJBkc/rzHLwURlP6WPgFd8Aw+eo1rhqQJ2g6+B0VJukXhEgPouY+HAQNNPlzV3TrurUXMbnD2A1qLmuLHCozQNI3dGURe4uoHaWrmruibGOkNsPILpw/EFrgQTmbcHSI0Pl6DxUp2rZWSpnoP4afiHUq1hh8ZUze1n2dQgA+0m1MloAgiYJ3AHxBeuL5o4bw7NxPCii1wbWqUaoABOXJUHtpiwb3S7oHa2X0utIGU0rCIiuUCIiAIiIAiIgCIiAIiIDUfxO4UK+BebA0SKwJMe7Ie0HmWucANzC8er07un3AbfvRtA8PkvXvxRpVDgwWTDa1Nz43YA4AHmM5YfILx/iMwNRJJnSMxIA5zf7hc+R7nTiVorar2kiALX2PSLH7noo9bCEGQMzdjN466hWQLm5LZQT3u6SCJmZA5SI2jqrDC4bui46yFk8lG6xWavSzBwFwfT+f2eqsDhCIMf4Y+n1Hn0Fu/AMzAu02tJtfQ+PJTMLSAtrItO2x81V5SywmuDh/L0i3+w0Wz9neGBpzHxtr0+ws9Hh++9ttPuVYUaRZMcrj6+Czlls1WJI1qtwVpqF1mid/r1KyVeGU8ha2Ad8wEnl5eSkY8bjnpy+7qtJ7wBcRqP3ojnra3LZSpNlZQSMBx9fDVKNajPtaVRoY38zXAzTMah2kX+a+lV4X2X9mMbhQ9hcBVZALtH3FN/gDBjSw6L3RduJ2rODMqdBERamIREQBERAEREAREQBERAaf294sW4eq1ul6dTMCB3m2h395q8Z4pXPdIsTrHIEAfUr1H8UKQzMyxmLXudBghkBhcYvfuDX4DyXn/AA3hoc4HVroBO83AF1yZX5tzswLYncEw2eSQDc/X5eCu28NbrEdJt6GymcPwAYABsPBTm0rrgk9z0kijxHCw4XGl5i381Fo8NIPda0df1iFtbqYUOqyNFL2QRVDCEWm/PnzWYUIBJMk+XqVKDJSoyypZJRYpljDe946/zWrcTouzB0GBbXqDNvBb4aIdYzIm61vtPhRAzbFvhM/7LXHLcyyLYy9kHhuNw5dLgKmYADOT3SJkX7tnTezei91Y4ESF4d2HoNdVcajXEtaQ1oLpzuOTMHDleOsRrb2bhJ7gvMWnYwACR0JDjO8yvQw8jzM/MmoiLcwCIiAIiIAiIgCIiAKPj83s3ZPeg5dDfmAbE9CpCIDzLtbhW1nijRY9zqjgwvqmpAqZKlSczwYIaHDKBlIdqwATV9nOEODXNqA5qZG0CbzvH8lvPaTDFhdUbTz5tMuUOFTLkE5nNs4ZGyLgNI0Nq/B4KrTDhXcH1S2m9zgZDicwiYExGWYExO648yOzBLodaFGLrK6mq2pRxOxB11sPQD+KxtxtdpirSgD4mnMPkFyaTvUiycxRKzVIpV8y61QoaJRGDF0qrmtiI8FVYrjLQ7K1rnnSwkfJRoJ1E9rVG4nw72mUkTBnWxiNViw3EHme7fYEEK4ryKJe4QQ0kjfTQKYqiknZW/h7wsvq1at2slzAQLWygs6SJkggmwmJB9IodwCHB14gAbn4Y8dIUPsdgm0sJSa1zXggvzMMtcXkukHcXA8ldQvTxxqJ5OSWqQC5RFqZhERAEREAREQBERAEREBixFBrxDhI1VHjsKGEd8lxa4AGNjm7sDQSfVbCofEcO1wDiJLJLTuCQWn5OP2FnlinFmmOTjJGicfo4l7QKTob8Qb/AFhbv7Mk5Q+NM0hee8U/pdPF5cPicTkc/uuqE5GtIJDagewAOBABPu8unrmJBGipsWHO2C4IZFHZo9N49e5i4Pjs73U3Op1HMj9pTsx455T7ptorDFNgqHgcOWHVTK7pVG0zRRaNfr13vqClSY1z3GAX2YObjvA5BabR4xxB2LOH9rTpuYSx7TSDWsOctghxkjKM86AFbrjcDPwtMfmaD9VjpYdkgupS4AC4kQNB4BXhOCW6M5Y5Sezo7cCxddxIqNY9oJDarQWteAbOa11wPEeBKse02LFLCue4wDDZIJAnchoJgQTYE2UnDydoWt9v8QHV+H4Q5cr6gq1A9xaxwLxSDXEEWLfajzCiC1SIyPRE9R7OYFtHDUabXBwaxveFg6e8XDoSSfNWa6saAIGg0XZemlR5PMIiKQEREAREQBERAEREARFwSgOVHxTxBHMKvx/GmtkMueew/isWIxN9dxdcPE8VpVQ3ZtHFJU2RsUBrKqcTXAUvE1QHhmYZ3NLw3eAQHEeBI9VUmu0OJeDAiXASBPOL/JYpJ0zuhO1sTjPyWKFkGJEAhwc3YggiOhCj1Kw1b81ZxRdSdCq8C5SnBWOo7M3vRAvyAjckqPg64JIBkDeCqygiVkpl3h2rpiuzeGxFejXqNPtaBpuaQbOALnNY9uhaCcwiDO5Eg4aFcF7aZIBdJie8WjWBy6q2o1gAXHQAvP8AZaLfILmy5ZYmlHmZ5amtjZGOBuDK7LRuHcZdTJOocSS3aSZMcitu4fj21Wy0+I3C9bFmjPbqcOXBLHv0JaIi3MQiIgCIiAIiIAiIgOCVq/GOK5pa09z/AFePRW3HcRlpwNXW8t/4ea1DEFcPFZWvIjv4PCn55fg6Pq6q7e60/wBh3zBWtucr3N+xDuVNp9G9SFwZVUTXM7aZrnF6DqlapXaf/aupU2xYguOWpMtB0qC0kaq14dWbUBa5ozkGRs4bx/BZ+zuFD8M9rj/XOqyb2DjAIl7tBB1VHQcTc914JDgPhe0w4DwIK08S5uK5J1+Ft7FeGrRvz5+pkxPZ4McXUXObmMnKRe0S5hs4xvCg1cFiCYl/jlY0DwlXzcaHDvEB3oD1H8F0eRzHqFsdSzPqitwvCYINRznkaBzi4A840nlAUrDFpqmm0y4DM+NGDbMdJJsBrryKwY7GkjJSkvd3ZGt9m9eu30vOz/CRQpRYvf3qjhudmjoJgeZ3XNnzPGjObT3KbilL2dWlUBiT7N19W1LfmA1y3M7dVacbxmSjG7zH91tz88vquOP4PNSfGuWR0Iu3Y/l2E8lr3Esf7Ut1hrGi4IubmzgDu3YaKILxcafZ/wBr92c8Nsv79PiFPEyVb8PxzmODmmCPuDzC1mnUurPCvUptOz0JRTR6hw/FiqwPG+o5HcKStY7IYi72bQHjx0P/AI+i2dexinrgmeHlhom0ERFoZhERAEREAREQGudo6n7QDk36/YWv11c8e/rXeX+kKjrFeVkd5WexiVYkRHlX5tg5/wDpB2/L1BHqFreJNirfjuIycNbOr6VCmBaXOe0WGZwv4Hy1WUo6pwj3aMOJdQsm8Abkw1EC0sBjlN9gB8lScbZ7LET8NYZ/B7Ya/wCWQ+ZWyNp5QGj4Q1v+EAbk/VReO8I/pNINa4Mew52OIkTEFpjYg+VjssMckm5d9ykJU1Zrz3BYWtJcGtBLjYACSVL4f2YxMgValJjf3Cajj0EtaB4n0Wz4Hh9OiIYIJ1cbvd4nl0EDopnxKXI6pSiuW5XcM4Z7O7r1D/lG4H6lWLHR4KS9kqKVkpeJzOZt3ZmdTDgeRt8v5ryqjiZ8XQ467iGi99j6Bepsf3D0Dj9V492fBc6/wspDca02u3cZ11n9V1cFCsc/uvchS/yr7P2LkMup+FWFzVJoBJLc9BPY23saJqPPJsepEf6StuWu9jKMU3u/M6PJoH6uK2Jepw6rGjyOJd5GERFuYBERAEREAQohQGqcavVf5fQKjrK2xz5e483H6qrrBeRJ+ds9uKrGl9iuxbJBUfAcWOKdgsO4XpVf2muVzaDAaTrOGsNkEOvPRTKwstU4LWNPiLToDVNP4fjYL6ZoktGsS4WV4Ru5dk/4r3OXiacUu7X/AE9ZqalZqOiwuuAV1dUuvO5w2M2vMSHPUcVDKzB45qPN1njj3RaT7ExuxUbEC6ztsAo1d1ypxrzbB8iJxPF+yw9Z+7adWOriCGNtuSWjzXmvZfDZWuPMgWj4QGfC1o+H8o63kq27c491Wo3C09MwL+ROVpi7SIaLmC0guYRosmGoBjQ0aC3X+a9KEfDxpdZO/wALZDDHVNz7KvXd+xy5SKCjvUigs3zO6K8p6J2Yb/6dvi//AFH+CtVB4HTy4ekP3Qf8Vz9VOXr41UUeLkdzf3CIiuUCIiAIiIAuH6LlcP0KA0aq66jVXLNiTBUOu9eI3ufQJbURq5sqjA4Nr21XH43PHkDFvMFWNerYlYeFsPsWRqWgnxd3j8ytU7TMHGmbbwDGF9Brne9drurmktJ84nzUz2O60nDCvSP7J4DScxY5uZhO5EQWmw0O2it6HHHj+soz/wDm+fk/L9VwTxzi7RRwsvAwrtTbBuq0cfpRcVG+LD9RIXB45Q/7gHjIWTlN7UV8Oi2qVoVbjcWKbHvdoxrnnwaCf0UKrxamf/kZ6rWu3HHQyjkYZdVAy5YPukGDyBOUea6eGwuU1HuZZHpi2VnBjnc+s67nkgG3OXaEi7p3ItayupVLwjuta3XKBJ3J3M9TdWL6uy6pT1Sc/lHZDFogoGYPupuEpFxDRq4gDzMBQaK2XslhM9dp2YM58dG/Mz5KuOOqSRbJJQi32N9ptgADQW9F2XAXK9k8IIiIAiIgCIiALgrlCgPO+LPyucORI+apMVxFrPecAOpC2XtRgT7R0bku8nX+sqhocIYw5i2Xn4jcjoOQ8F4uSOmTs+gxyUoplViceHMOVtR0g6McB6kAJwDjjG02MrTSeAGkVBAJAiztDorw0Z2WF+CB2VYzroWlFMlsqNddrmnwIKEKpdwKnswN6t7p/wAsSuv/AElw92o8eJBH0n5q/iIy8NlnUIUKoQsf/TKv5x/h/wCS6VOFVP8Auf5f+SrqiFBnWs1sXjzVDxfhLXw+mJewh4gWJF45XhbNhuGBt3d53XbwGysWURuoTd7FtMa3NOoZ239m/wBP4rPRxF4IcD+80j9FttSmY7jmno8Aejmi3oVDfWq0yC3CuqObdrmuplgMEc8512aPFXUS6dkPCCV6T2VwHsqUkd6p3j0Hwj9fNaT2SwZfVY2pTc1oN80CSL5cusfJenhdfCY/9jzuOyPaByiIu484IiIAiIgCIiAIiICv4vg87ZAlw+Y3C1auxbyo2JwLH+82/MWK58uDXujqwcT4ap8jQg3olls2L4APhd5H+IVbV4M8bT4EFefPG4umehHiYS6lYGLtkUg4B4+E+hXU4V/5XehVNJp4i7mHIsVd8KQ6i/kfQqJVw9Q6McfBpKmhqRhfWuujsQutbC1G+80jxBH1UV9MpRGpEn20ixWOriHtdv5AkfKVxRpzrIA8VO4fgnVXhrbzGgdYHcmYhWUbDnSLXsk8uqtJuLxrItqQfu63lV3COD08OCGySdXOMuPToOgVivTwwcI0zyeIyrJO0ERFqYBERAEREAREQBERAEREB0qNkKrcxr4Mlph4MGDBs4E8wQD5K2IUbFgNaXcr8p2XJxWJvzR6F4Np7cyhaPZBlFwrV2umKhbngTLQ90yY58gFnwdeqajg+llY33XCoHBwncbHdSqVXNER1B1HootJrRmydyHd4uaR5AvsAvJcYW7dN/T+e3ozpeWTvyX3f17rkvoZ8RWa0izjP5RmI6loMwu9VwaWguMukAQbxqqutii+p7OkWg1CGh7QCW7uqSRBIAMCCJA8FU4LDVsAclSo97LDOXOcw7Akkk03H08VaPDOUdSXz19CyXRvc2p7ARBhw5ESPQqtdw9hc6cOGtA960k/usYb25nlZZaXEmEA5y2NjBB89PUhZcPQBaTTBbmNzd36kehVXGSpbr1/v9EJuKdr56oj4Y0W1A1rC1+UuPcIDW83H3RNuqn8LwrBUc9urg2T0HugW5lx8Sei7UcNUcS1wAYNJiSf7I0VlSpBui6+FwSctTTS+vUply9F1Xe/n2MiIi9Y5QiIgCIiAIiIAiIgCIiAIiIAo+NgtLSQJG/SPlopChYxoc6CNBM7d6Wx13t4KsuRMeZp/Ey5riDYjYrBhadWq4NbTud3y1o6yddDotqcazBALXgaZgS6OWYESfLxWPhVU1TTquEEtDiJmJ91s9B8yVz+Eu52PM9OyJPB+Dij3iczzYmIAHJo/XdOLPLS0NLQandGYSDAc492ROnzVnKjYp8CSJAvAEny6rdJJUjlUm5WyiGCFi6nQp9QDP8Ada6wPgCrbhzwHOZGgY+diHFwPzaZ8VBwmKzNkA30tdwsQQCO9Yi+1wSIKYbEOa4uLTkBaG6iczQHti4hpBMzEmPCqi0y7uSdmwIiLUxCIiAIiIAiIgCIiAIiIAiIgCIiA4cbKsdXOfvAhpyxYmSc09IAYDvYyrCuJaQNwQsDjP3cHe/yUOupaLorsXiWhzAZDXnK2DOZxBgAgxAuSRpCkcOpi5aAG2a0CwAHJRsZgaZc2o5pLmSW3Iu6NmwCbNElWeGp5Wgb7+O6q0uhbatjMsNdsgqRC6OCllUV2FwzGtAYIabgAmL33PXRdsQ45S2BdpAG1wQfTddn0w2feiSe6M2sk2g8zoo9J76hIbTexps59TuuI3DG3PmYjroqvcuk3uW1B8tB5gH5LIujAu6ujIIiKQEREAREQBERAEREAREQBERAdagsqqpiXNJD2P8A7dMZ2nqWi4PkVbrqWqGWi0uaK2jQLnBxzANuAbEmIBLRoAJ1vJ2hWLQuQ1dlCRDdhcELlFYgxPHPwXIYo5PeiSXFwMbNaCSPs6lATlzZtXE30gEwBawsL9SoomyWAuVEbU7oJeLE5iNzs0dL+NlyyqSW3gftCeuV2UT6qSCUuCVFoV4AzH4GOJOsunl9FxBDGlziPicTEju6C1rwgBxBDyDHRo1idfp6+sxQjVIbNwfZk31naeq7ueQTcmDTbeNzfbWCgJSKJnIfBeIuY3jYaWG8rt/SxMR8WXUazAt5z4ICSij4fE5jERafkw/+Y9EQEhERAEREAREQBERAEREA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dirty="0"/>
          </a:p>
        </p:txBody>
      </p:sp>
      <p:pic>
        <p:nvPicPr>
          <p:cNvPr id="7" name="Afbeelding 6" descr="mooie-kleuter-15919039 (1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3190156"/>
            <a:ext cx="2160240" cy="3240360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5517232"/>
            <a:ext cx="1584176" cy="922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9" cstate="print"/>
          <a:stretch>
            <a:fillRect/>
          </a:stretch>
        </p:blipFill>
        <p:spPr>
          <a:xfrm>
            <a:off x="8316416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1" name="Opgenomen gelui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Rechthoek 3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Tijdelijke aanduiding voor inhoud 4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420888"/>
            <a:ext cx="6111079" cy="2736304"/>
          </a:xfrm>
          <a:prstGeom prst="rect">
            <a:avLst/>
          </a:prstGeom>
        </p:spPr>
      </p:pic>
    </p:spTree>
  </p:cSld>
  <p:clrMapOvr>
    <a:masterClrMapping/>
  </p:clrMapOvr>
  <p:transition advClick="0" advTm="2000">
    <p:newsflash/>
    <p:sndAc>
      <p:stSnd>
        <p:snd r:embed="rId2" name="OPN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 Wie is er het grootst?</a:t>
            </a:r>
            <a:endParaRPr lang="nl-BE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ijdelijke aanduiding voor inhoud 3" descr="bij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5058" r="14670"/>
          <a:stretch>
            <a:fillRect/>
          </a:stretch>
        </p:blipFill>
        <p:spPr>
          <a:xfrm>
            <a:off x="6156176" y="1772816"/>
            <a:ext cx="2160240" cy="2195455"/>
          </a:xfrm>
        </p:spPr>
      </p:pic>
      <p:pic>
        <p:nvPicPr>
          <p:cNvPr id="5" name="Picture 2" descr="C:\Users\Fabricom_2\Documents\Pictures\20131105\P102093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18799" t="16314"/>
          <a:stretch>
            <a:fillRect/>
          </a:stretch>
        </p:blipFill>
        <p:spPr bwMode="auto">
          <a:xfrm rot="5400000">
            <a:off x="565534" y="1674826"/>
            <a:ext cx="2252291" cy="2160240"/>
          </a:xfrm>
          <a:prstGeom prst="rect">
            <a:avLst/>
          </a:prstGeom>
          <a:noFill/>
        </p:spPr>
      </p:pic>
      <p:sp>
        <p:nvSpPr>
          <p:cNvPr id="7170" name="AutoShape 2" descr="data:image/jpeg;base64,/9j/4AAQSkZJRgABAQAAAQABAAD/2wCEAAkGBxQTEhQUExQVFhQUGBQUFxgXGBgXFRkXFRcXFxQWGBcYHSggGholHBQUITEhJSkrLi4uFx8zODMsNygtLywBCgoKDg0OGxAQGywkICUsLCwvLCwsLCwsLCwsLSwsLiwsLCwvLDQsLC0sLS0sLCwsLCwsLCwsLCwsLCwsLCwsLP/AABEIARMAtwMBIgACEQEDEQH/xAAcAAEAAgIDAQAAAAAAAAAAAAAABAUDBgECBwj/xABDEAABAwIEAwUGAwQJAwUAAAABAAIRAyEEEjFBBVFhBiJxgZETMkKhsfAHUsEjYtHxFDNygpKisuHiFVPCJDRDY3P/xAAaAQEAAwEBAQAAAAAAAAAAAAAAAQIDBAUG/8QALBEAAgIBAgQFBAIDAAAAAAAAAAECEQMSIQQxQVETIpHB8GFxgaGx4SNC0f/aAAwDAQACEQMRAD8A9wREQBERAEREARcErzzi34sYelWdTp0atVrLGoC1jCQQDlzXIk+9YHa11DaRKTfI9EXErzcfiqHsL6eFeBfKajw2YtJDWm0zoTpstF492uxeIcfaVXNZ+VhcykOdmuDj4OBKhyJ0numM43h6UipXpMI1DntB9CVFb2swR0xVA+FRp/VfONNkzlykASYtyExEjXkF0biXA2+/WZ9Sq6pFtKPqCjxCk5oc2owtdYEObBPIGdVJDl8v4vihqMY17WQwFoIaDqZJc0kwbCYjQWsu2D4nUolrmvezLDgab3NbNiIDTfwIvoim+ocD6fReTdnvxWqEhuIpF7bD2jLPjSS0SCd/h8F6jgcayqxtSm4OY64I+kG4PQ3V07KNUSESUUkBERAEREAREQBERAEREAREQFJ22xbqXD8XUZ7zKNQjp3TLvISfJfOfDqLnVHZpybxYxewE7lseS+he33G24TBVahgueDSpg3l7wQBG4Akno0rwfB4QU6TG3JIkl2twSAbcpt1Kym9zbGtjHi8cS43cBMa2tpfTdQa1bUm+m199d9lmrGSY2idZnQyIAPiPNYWU98p6AXHnFgFFk0Yve0vuBNx4bg/cLHUqnS56GD6H78d1lr4V2sT6W8hp4i1lGa3016X8N+qlMUdmu9fvQqwwJBkc/rzHLwURlP6WPgFd8Aw+eo1rhqQJ2g6+B0VJukXhEgPouY+HAQNNPlzV3TrurUXMbnD2A1qLmuLHCozQNI3dGURe4uoHaWrmruibGOkNsPILpw/EFrgQTmbcHSI0Pl6DxUp2rZWSpnoP4afiHUq1hh8ZUze1n2dQgA+0m1MloAgiYJ3AHxBeuL5o4bw7NxPCii1wbWqUaoABOXJUHtpiwb3S7oHa2X0utIGU0rCIiuUCIiAIiIAiIgCIiAIiIDUfxO4UK+BebA0SKwJMe7Ie0HmWucANzC8er07un3AbfvRtA8PkvXvxRpVDgwWTDa1Nz43YA4AHmM5YfILx/iMwNRJJnSMxIA5zf7hc+R7nTiVorar2kiALX2PSLH7noo9bCEGQMzdjN466hWQLm5LZQT3u6SCJmZA5SI2jqrDC4bui46yFk8lG6xWavSzBwFwfT+f2eqsDhCIMf4Y+n1Hn0Fu/AMzAu02tJtfQ+PJTMLSAtrItO2x81V5SywmuDh/L0i3+w0Wz9neGBpzHxtr0+ws9Hh++9ttPuVYUaRZMcrj6+Czlls1WJI1qtwVpqF1mid/r1KyVeGU8ha2Ad8wEnl5eSkY8bjnpy+7qtJ7wBcRqP3ojnra3LZSpNlZQSMBx9fDVKNajPtaVRoY38zXAzTMah2kX+a+lV4X2X9mMbhQ9hcBVZALtH3FN/gDBjSw6L3RduJ2rODMqdBERamIREQBERAEREAREQBERAaf294sW4eq1ul6dTMCB3m2h395q8Z4pXPdIsTrHIEAfUr1H8UKQzMyxmLXudBghkBhcYvfuDX4DyXn/AA3hoc4HVroBO83AF1yZX5tzswLYncEw2eSQDc/X5eCu28NbrEdJt6GymcPwAYABsPBTm0rrgk9z0kijxHCw4XGl5i381Fo8NIPda0df1iFtbqYUOqyNFL2QRVDCEWm/PnzWYUIBJMk+XqVKDJSoyypZJRYpljDe946/zWrcTouzB0GBbXqDNvBb4aIdYzIm61vtPhRAzbFvhM/7LXHLcyyLYy9kHhuNw5dLgKmYADOT3SJkX7tnTezei91Y4ESF4d2HoNdVcajXEtaQ1oLpzuOTMHDleOsRrb2bhJ7gvMWnYwACR0JDjO8yvQw8jzM/MmoiLcwCIiAIiIAiIgCIiAKPj83s3ZPeg5dDfmAbE9CpCIDzLtbhW1nijRY9zqjgwvqmpAqZKlSczwYIaHDKBlIdqwATV9nOEODXNqA5qZG0CbzvH8lvPaTDFhdUbTz5tMuUOFTLkE5nNs4ZGyLgNI0Nq/B4KrTDhXcH1S2m9zgZDicwiYExGWYExO648yOzBLodaFGLrK6mq2pRxOxB11sPQD+KxtxtdpirSgD4mnMPkFyaTvUiycxRKzVIpV8y61QoaJRGDF0qrmtiI8FVYrjLQ7K1rnnSwkfJRoJ1E9rVG4nw72mUkTBnWxiNViw3EHme7fYEEK4ryKJe4QQ0kjfTQKYqiknZW/h7wsvq1at2slzAQLWygs6SJkggmwmJB9IodwCHB14gAbn4Y8dIUPsdgm0sJSa1zXggvzMMtcXkukHcXA8ldQvTxxqJ5OSWqQC5RFqZhERAEREAREQBERAEREBixFBrxDhI1VHjsKGEd8lxa4AGNjm7sDQSfVbCofEcO1wDiJLJLTuCQWn5OP2FnlinFmmOTjJGicfo4l7QKTob8Qb/AFhbv7Mk5Q+NM0hee8U/pdPF5cPicTkc/uuqE5GtIJDagewAOBABPu8unrmJBGipsWHO2C4IZFHZo9N49e5i4Pjs73U3Op1HMj9pTsx455T7ptorDFNgqHgcOWHVTK7pVG0zRRaNfr13vqClSY1z3GAX2YObjvA5BabR4xxB2LOH9rTpuYSx7TSDWsOctghxkjKM86AFbrjcDPwtMfmaD9VjpYdkgupS4AC4kQNB4BXhOCW6M5Y5Sezo7cCxddxIqNY9oJDarQWteAbOa11wPEeBKse02LFLCue4wDDZIJAnchoJgQTYE2UnDydoWt9v8QHV+H4Q5cr6gq1A9xaxwLxSDXEEWLfajzCiC1SIyPRE9R7OYFtHDUabXBwaxveFg6e8XDoSSfNWa6saAIGg0XZemlR5PMIiKQEREAREQBERAEREARFwSgOVHxTxBHMKvx/GmtkMueew/isWIxN9dxdcPE8VpVQ3ZtHFJU2RsUBrKqcTXAUvE1QHhmYZ3NLw3eAQHEeBI9VUmu0OJeDAiXASBPOL/JYpJ0zuhO1sTjPyWKFkGJEAhwc3YggiOhCj1Kw1b81ZxRdSdCq8C5SnBWOo7M3vRAvyAjckqPg64JIBkDeCqygiVkpl3h2rpiuzeGxFejXqNPtaBpuaQbOALnNY9uhaCcwiDO5Eg4aFcF7aZIBdJie8WjWBy6q2o1gAXHQAvP8AZaLfILmy5ZYmlHmZ5amtjZGOBuDK7LRuHcZdTJOocSS3aSZMcitu4fj21Wy0+I3C9bFmjPbqcOXBLHv0JaIi3MQiIgCIiAIiIAiIgOCVq/GOK5pa09z/AFePRW3HcRlpwNXW8t/4ea1DEFcPFZWvIjv4PCn55fg6Pq6q7e60/wBh3zBWtucr3N+xDuVNp9G9SFwZVUTXM7aZrnF6DqlapXaf/aupU2xYguOWpMtB0qC0kaq14dWbUBa5ozkGRs4bx/BZ+zuFD8M9rj/XOqyb2DjAIl7tBB1VHQcTc914JDgPhe0w4DwIK08S5uK5J1+Ft7FeGrRvz5+pkxPZ4McXUXObmMnKRe0S5hs4xvCg1cFiCYl/jlY0DwlXzcaHDvEB3oD1H8F0eRzHqFsdSzPqitwvCYINRznkaBzi4A840nlAUrDFpqmm0y4DM+NGDbMdJJsBrryKwY7GkjJSkvd3ZGt9m9eu30vOz/CRQpRYvf3qjhudmjoJgeZ3XNnzPGjObT3KbilL2dWlUBiT7N19W1LfmA1y3M7dVacbxmSjG7zH91tz88vquOP4PNSfGuWR0Iu3Y/l2E8lr3Esf7Ut1hrGi4IubmzgDu3YaKILxcafZ/wBr92c8Nsv79PiFPEyVb8PxzmODmmCPuDzC1mnUurPCvUptOz0JRTR6hw/FiqwPG+o5HcKStY7IYi72bQHjx0P/AI+i2dexinrgmeHlhom0ERFoZhERAEREAREQGudo6n7QDk36/YWv11c8e/rXeX+kKjrFeVkd5WexiVYkRHlX5tg5/wDpB2/L1BHqFreJNirfjuIycNbOr6VCmBaXOe0WGZwv4Hy1WUo6pwj3aMOJdQsm8Abkw1EC0sBjlN9gB8lScbZ7LET8NYZ/B7Ya/wCWQ+ZWyNp5QGj4Q1v+EAbk/VReO8I/pNINa4Mew52OIkTEFpjYg+VjssMckm5d9ykJU1Zrz3BYWtJcGtBLjYACSVL4f2YxMgValJjf3Cajj0EtaB4n0Wz4Hh9OiIYIJ1cbvd4nl0EDopnxKXI6pSiuW5XcM4Z7O7r1D/lG4H6lWLHR4KS9kqKVkpeJzOZt3ZmdTDgeRt8v5ryqjiZ8XQ467iGi99j6Bepsf3D0Dj9V492fBc6/wspDca02u3cZ11n9V1cFCsc/uvchS/yr7P2LkMup+FWFzVJoBJLc9BPY23saJqPPJsepEf6StuWu9jKMU3u/M6PJoH6uK2Jepw6rGjyOJd5GERFuYBERAEREAQohQGqcavVf5fQKjrK2xz5e483H6qrrBeRJ+ds9uKrGl9iuxbJBUfAcWOKdgsO4XpVf2muVzaDAaTrOGsNkEOvPRTKwstU4LWNPiLToDVNP4fjYL6ZoktGsS4WV4Ru5dk/4r3OXiacUu7X/AE9ZqalZqOiwuuAV1dUuvO5w2M2vMSHPUcVDKzB45qPN1njj3RaT7ExuxUbEC6ztsAo1d1ypxrzbB8iJxPF+yw9Z+7adWOriCGNtuSWjzXmvZfDZWuPMgWj4QGfC1o+H8o63kq27c491Wo3C09MwL+ROVpi7SIaLmC0guYRosmGoBjQ0aC3X+a9KEfDxpdZO/wALZDDHVNz7KvXd+xy5SKCjvUigs3zO6K8p6J2Yb/6dvi//AFH+CtVB4HTy4ekP3Qf8Vz9VOXr41UUeLkdzf3CIiuUCIiAIiIAuH6LlcP0KA0aq66jVXLNiTBUOu9eI3ufQJbURq5sqjA4Nr21XH43PHkDFvMFWNerYlYeFsPsWRqWgnxd3j8ytU7TMHGmbbwDGF9Brne9drurmktJ84nzUz2O60nDCvSP7J4DScxY5uZhO5EQWmw0O2it6HHHj+soz/wDm+fk/L9VwTxzi7RRwsvAwrtTbBuq0cfpRcVG+LD9RIXB45Q/7gHjIWTlN7UV8Oi2qVoVbjcWKbHvdoxrnnwaCf0UKrxamf/kZ6rWu3HHQyjkYZdVAy5YPukGDyBOUea6eGwuU1HuZZHpi2VnBjnc+s67nkgG3OXaEi7p3ItayupVLwjuta3XKBJ3J3M9TdWL6uy6pT1Sc/lHZDFogoGYPupuEpFxDRq4gDzMBQaK2XslhM9dp2YM58dG/Mz5KuOOqSRbJJQi32N9ptgADQW9F2XAXK9k8IIiIAiIgCIiALgrlCgPO+LPyucORI+apMVxFrPecAOpC2XtRgT7R0bku8nX+sqhocIYw5i2Xn4jcjoOQ8F4uSOmTs+gxyUoplViceHMOVtR0g6McB6kAJwDjjG02MrTSeAGkVBAJAiztDorw0Z2WF+CB2VYzroWlFMlsqNddrmnwIKEKpdwKnswN6t7p/wAsSuv/AElw92o8eJBH0n5q/iIy8NlnUIUKoQsf/TKv5x/h/wCS6VOFVP8Auf5f+SrqiFBnWs1sXjzVDxfhLXw+mJewh4gWJF45XhbNhuGBt3d53XbwGysWURuoTd7FtMa3NOoZ239m/wBP4rPRxF4IcD+80j9FttSmY7jmno8Aejmi3oVDfWq0yC3CuqObdrmuplgMEc8512aPFXUS6dkPCCV6T2VwHsqUkd6p3j0Hwj9fNaT2SwZfVY2pTc1oN80CSL5cusfJenhdfCY/9jzuOyPaByiIu484IiIAiIgCIiAIiICv4vg87ZAlw+Y3C1auxbyo2JwLH+82/MWK58uDXujqwcT4ap8jQg3olls2L4APhd5H+IVbV4M8bT4EFefPG4umehHiYS6lYGLtkUg4B4+E+hXU4V/5XehVNJp4i7mHIsVd8KQ6i/kfQqJVw9Q6McfBpKmhqRhfWuujsQutbC1G+80jxBH1UV9MpRGpEn20ixWOriHtdv5AkfKVxRpzrIA8VO4fgnVXhrbzGgdYHcmYhWUbDnSLXsk8uqtJuLxrItqQfu63lV3COD08OCGySdXOMuPToOgVivTwwcI0zyeIyrJO0ERFqYBERAEREAREQBERAEREB0qNkKrcxr4Mlph4MGDBs4E8wQD5K2IUbFgNaXcr8p2XJxWJvzR6F4Np7cyhaPZBlFwrV2umKhbngTLQ90yY58gFnwdeqajg+llY33XCoHBwncbHdSqVXNER1B1HootJrRmydyHd4uaR5AvsAvJcYW7dN/T+e3ozpeWTvyX3f17rkvoZ8RWa0izjP5RmI6loMwu9VwaWguMukAQbxqqutii+p7OkWg1CGh7QCW7uqSRBIAMCCJA8FU4LDVsAclSo97LDOXOcw7Akkk03H08VaPDOUdSXz19CyXRvc2p7ARBhw5ESPQqtdw9hc6cOGtA960k/usYb25nlZZaXEmEA5y2NjBB89PUhZcPQBaTTBbmNzd36kehVXGSpbr1/v9EJuKdr56oj4Y0W1A1rC1+UuPcIDW83H3RNuqn8LwrBUc9urg2T0HugW5lx8Sei7UcNUcS1wAYNJiSf7I0VlSpBui6+FwSctTTS+vUply9F1Xe/n2MiIi9Y5QiIgCIiAIiIAiIgCIiAIiIAo+NgtLSQJG/SPlopChYxoc6CNBM7d6Wx13t4KsuRMeZp/Ey5riDYjYrBhadWq4NbTud3y1o6yddDotqcazBALXgaZgS6OWYESfLxWPhVU1TTquEEtDiJmJ91s9B8yVz+Eu52PM9OyJPB+Dij3iczzYmIAHJo/XdOLPLS0NLQandGYSDAc492ROnzVnKjYp8CSJAvAEny6rdJJUjlUm5WyiGCFi6nQp9QDP8Ada6wPgCrbhzwHOZGgY+diHFwPzaZ8VBwmKzNkA30tdwsQQCO9Yi+1wSIKYbEOa4uLTkBaG6iczQHti4hpBMzEmPCqi0y7uSdmwIiLUxCIiAIiIAiIgCIiAIiIAiIgCIiA4cbKsdXOfvAhpyxYmSc09IAYDvYyrCuJaQNwQsDjP3cHe/yUOupaLorsXiWhzAZDXnK2DOZxBgAgxAuSRpCkcOpi5aAG2a0CwAHJRsZgaZc2o5pLmSW3Iu6NmwCbNElWeGp5Wgb7+O6q0uhbatjMsNdsgqRC6OCllUV2FwzGtAYIabgAmL33PXRdsQ45S2BdpAG1wQfTddn0w2feiSe6M2sk2g8zoo9J76hIbTexps59TuuI3DG3PmYjroqvcuk3uW1B8tB5gH5LIujAu6ujIIiKQEREAREQBERAEREAREQBERAdagsqqpiXNJD2P8A7dMZ2nqWi4PkVbrqWqGWi0uaK2jQLnBxzANuAbEmIBLRoAJ1vJ2hWLQuQ1dlCRDdhcELlFYgxPHPwXIYo5PeiSXFwMbNaCSPs6lATlzZtXE30gEwBawsL9SoomyWAuVEbU7oJeLE5iNzs0dL+NlyyqSW3gftCeuV2UT6qSCUuCVFoV4AzH4GOJOsunl9FxBDGlziPicTEju6C1rwgBxBDyDHRo1idfp6+sxQjVIbNwfZk31naeq7ueQTcmDTbeNzfbWCgJSKJnIfBeIuY3jYaWG8rt/SxMR8WXUazAt5z4ICSij4fE5jERafkw/+Y9EQEhERAEREAREQBERAEREA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dirty="0"/>
          </a:p>
        </p:txBody>
      </p:sp>
      <p:pic>
        <p:nvPicPr>
          <p:cNvPr id="7" name="Afbeelding 6" descr="mooie-kleuter-15919039 (1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3190156"/>
            <a:ext cx="2160240" cy="3240360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5517232"/>
            <a:ext cx="1584176" cy="922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9" cstate="print"/>
          <a:stretch>
            <a:fillRect/>
          </a:stretch>
        </p:blipFill>
        <p:spPr>
          <a:xfrm>
            <a:off x="8316416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1" name="Opgenomen gelui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Rechthoek 3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FE3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Picture 2" descr="http://lucopstap2013.files.wordpress.com/2013/05/lachende_smi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772816"/>
            <a:ext cx="4478983" cy="3600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newsflash/>
    <p:sndAc>
      <p:stSnd>
        <p:snd r:embed="rId2" name="JUIST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nl-BE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nl-BE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arara</a:t>
            </a:r>
            <a:r>
              <a:rPr lang="nl-BE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wie woont hier?</a:t>
            </a:r>
            <a:endParaRPr lang="nl-BE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661248"/>
            <a:ext cx="1544761" cy="1003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Afbeelding 5" descr="download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t="8262"/>
          <a:stretch>
            <a:fillRect/>
          </a:stretch>
        </p:blipFill>
        <p:spPr>
          <a:xfrm>
            <a:off x="3203848" y="1988840"/>
            <a:ext cx="2628900" cy="1599059"/>
          </a:xfrm>
          <a:prstGeom prst="rect">
            <a:avLst/>
          </a:prstGeom>
        </p:spPr>
      </p:pic>
      <p:pic>
        <p:nvPicPr>
          <p:cNvPr id="7" name="Afbeelding 6" descr="download (5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 t="4131"/>
          <a:stretch>
            <a:fillRect/>
          </a:stretch>
        </p:blipFill>
        <p:spPr>
          <a:xfrm>
            <a:off x="251520" y="1916832"/>
            <a:ext cx="2619375" cy="1671067"/>
          </a:xfrm>
          <a:prstGeom prst="rect">
            <a:avLst/>
          </a:prstGeom>
        </p:spPr>
      </p:pic>
      <p:pic>
        <p:nvPicPr>
          <p:cNvPr id="8" name="Afbeelding 7" descr="bij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 t="11388" b="5104"/>
          <a:stretch>
            <a:fillRect/>
          </a:stretch>
        </p:blipFill>
        <p:spPr>
          <a:xfrm>
            <a:off x="6228184" y="1988840"/>
            <a:ext cx="2656268" cy="1584176"/>
          </a:xfrm>
          <a:prstGeom prst="rect">
            <a:avLst/>
          </a:prstGeom>
        </p:spPr>
      </p:pic>
      <p:pic>
        <p:nvPicPr>
          <p:cNvPr id="6146" name="Picture 2" descr="https://encrypted-tbn3.gstatic.com/images?q=tbn:ANd9GcQYm950K8SRn-BpSAcShWNidPbX_Uy86OF6AtNatQ7DgY2AVIkQ7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4077072"/>
            <a:ext cx="1847850" cy="2466975"/>
          </a:xfrm>
          <a:prstGeom prst="rect">
            <a:avLst/>
          </a:prstGeom>
          <a:noFill/>
        </p:spPr>
      </p:pic>
      <p:pic>
        <p:nvPicPr>
          <p:cNvPr id="10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10" cstate="print"/>
          <a:stretch>
            <a:fillRect/>
          </a:stretch>
        </p:blipFill>
        <p:spPr>
          <a:xfrm>
            <a:off x="8388424" y="5805264"/>
            <a:ext cx="376808" cy="376808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1" name="Opgenomen gelui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Rechthoek 3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Tijdelijke aanduiding voor inhoud 4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420888"/>
            <a:ext cx="6111079" cy="2736304"/>
          </a:xfrm>
          <a:prstGeom prst="rect">
            <a:avLst/>
          </a:prstGeom>
        </p:spPr>
      </p:pic>
    </p:spTree>
  </p:cSld>
  <p:clrMapOvr>
    <a:masterClrMapping/>
  </p:clrMapOvr>
  <p:transition advClick="0" advTm="2000">
    <p:newsflash/>
    <p:sndAc>
      <p:stSnd>
        <p:snd r:embed="rId2" name="OPN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 Welk kriebelbeestje is een rups?</a:t>
            </a:r>
            <a:endParaRPr lang="nl-BE" sz="4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ijdelijke aanduiding voor inhoud 3" descr="images (2)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1822968"/>
            <a:ext cx="2592288" cy="1941714"/>
          </a:xfrm>
        </p:spPr>
      </p:pic>
      <p:pic>
        <p:nvPicPr>
          <p:cNvPr id="5" name="Afbeelding 4" descr="download (5)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4365104"/>
            <a:ext cx="2835792" cy="1887091"/>
          </a:xfrm>
          <a:prstGeom prst="rect">
            <a:avLst/>
          </a:prstGeom>
        </p:spPr>
      </p:pic>
      <p:pic>
        <p:nvPicPr>
          <p:cNvPr id="6" name="Afbeelding 5" descr="images (3)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1916832"/>
            <a:ext cx="2813427" cy="1872208"/>
          </a:xfrm>
          <a:prstGeom prst="rect">
            <a:avLst/>
          </a:prstGeom>
        </p:spPr>
      </p:pic>
      <p:pic>
        <p:nvPicPr>
          <p:cNvPr id="7" name="Afbeelding 6">
            <a:hlinkClick r:id="rId8" action="ppaction://hlinkpres?slideindex=1&amp;slidetitle=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5517232"/>
            <a:ext cx="1584176" cy="922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10" cstate="print"/>
          <a:stretch>
            <a:fillRect/>
          </a:stretch>
        </p:blipFill>
        <p:spPr>
          <a:xfrm>
            <a:off x="8244408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1" name="Opgenomen gelui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nl-BE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nl-BE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arara</a:t>
            </a:r>
            <a:r>
              <a:rPr lang="nl-BE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wie woont hier?</a:t>
            </a:r>
            <a:endParaRPr lang="nl-BE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661248"/>
            <a:ext cx="1544761" cy="1003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Afbeelding 5" descr="download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t="8262"/>
          <a:stretch>
            <a:fillRect/>
          </a:stretch>
        </p:blipFill>
        <p:spPr>
          <a:xfrm>
            <a:off x="3203848" y="1988840"/>
            <a:ext cx="2628900" cy="1599059"/>
          </a:xfrm>
          <a:prstGeom prst="rect">
            <a:avLst/>
          </a:prstGeom>
        </p:spPr>
      </p:pic>
      <p:pic>
        <p:nvPicPr>
          <p:cNvPr id="7" name="Afbeelding 6" descr="download (5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 t="4131"/>
          <a:stretch>
            <a:fillRect/>
          </a:stretch>
        </p:blipFill>
        <p:spPr>
          <a:xfrm>
            <a:off x="251520" y="1916832"/>
            <a:ext cx="2619375" cy="1671067"/>
          </a:xfrm>
          <a:prstGeom prst="rect">
            <a:avLst/>
          </a:prstGeom>
        </p:spPr>
      </p:pic>
      <p:pic>
        <p:nvPicPr>
          <p:cNvPr id="8" name="Afbeelding 7" descr="bij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 t="11388" b="5104"/>
          <a:stretch>
            <a:fillRect/>
          </a:stretch>
        </p:blipFill>
        <p:spPr>
          <a:xfrm>
            <a:off x="6228184" y="1988840"/>
            <a:ext cx="2656268" cy="1584176"/>
          </a:xfrm>
          <a:prstGeom prst="rect">
            <a:avLst/>
          </a:prstGeom>
        </p:spPr>
      </p:pic>
      <p:pic>
        <p:nvPicPr>
          <p:cNvPr id="6146" name="Picture 2" descr="https://encrypted-tbn3.gstatic.com/images?q=tbn:ANd9GcQYm950K8SRn-BpSAcShWNidPbX_Uy86OF6AtNatQ7DgY2AVIkQ7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4077072"/>
            <a:ext cx="1847850" cy="2466975"/>
          </a:xfrm>
          <a:prstGeom prst="rect">
            <a:avLst/>
          </a:prstGeom>
          <a:noFill/>
        </p:spPr>
      </p:pic>
      <p:pic>
        <p:nvPicPr>
          <p:cNvPr id="10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10" cstate="print"/>
          <a:stretch>
            <a:fillRect/>
          </a:stretch>
        </p:blipFill>
        <p:spPr>
          <a:xfrm>
            <a:off x="8388424" y="5805264"/>
            <a:ext cx="376808" cy="376808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1" name="Opgenomen gelui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Rechthoek 3">
            <a:hlinkClick r:id="rId3" action="ppaction://hlinksldjump"/>
          </p:cNvPr>
          <p:cNvSpPr/>
          <p:nvPr/>
        </p:nvSpPr>
        <p:spPr>
          <a:xfrm>
            <a:off x="-36512" y="-27384"/>
            <a:ext cx="9144000" cy="6885384"/>
          </a:xfrm>
          <a:prstGeom prst="rect">
            <a:avLst/>
          </a:prstGeom>
          <a:solidFill>
            <a:srgbClr val="3FE3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2" descr="http://lucopstap2013.files.wordpress.com/2013/05/lachende_smi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772816"/>
            <a:ext cx="4478983" cy="3600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newsflash/>
    <p:sndAc>
      <p:stSnd>
        <p:snd r:embed="rId2" name="JUIST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motico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936" y="908720"/>
            <a:ext cx="8351266" cy="4752528"/>
          </a:xfrm>
          <a:prstGeom prst="rect">
            <a:avLst/>
          </a:prstGeom>
          <a:noFill/>
        </p:spPr>
      </p:pic>
      <p:sp>
        <p:nvSpPr>
          <p:cNvPr id="45060" name="AutoShape 4" descr="emotic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</p:cSld>
  <p:clrMapOvr>
    <a:masterClrMapping/>
  </p:clrMapOvr>
  <p:transition advClick="0" advTm="2000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Rechthoek 3">
            <a:hlinkClick r:id="rId3" action="ppaction://hlinksldjump"/>
          </p:cNvPr>
          <p:cNvSpPr/>
          <p:nvPr/>
        </p:nvSpPr>
        <p:spPr>
          <a:xfrm>
            <a:off x="-36512" y="0"/>
            <a:ext cx="9144000" cy="6858000"/>
          </a:xfrm>
          <a:prstGeom prst="rect">
            <a:avLst/>
          </a:prstGeom>
          <a:solidFill>
            <a:srgbClr val="3FE3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39938" name="Picture 2" descr="http://lucopstap2013.files.wordpress.com/2013/05/lachende_smi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772816"/>
            <a:ext cx="4478983" cy="36004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newsflash/>
    <p:sndAc>
      <p:stSnd>
        <p:snd r:embed="rId2" name="JUIST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 Welk kriebelbeestje heeft geen vleugels?</a:t>
            </a:r>
            <a:endParaRPr lang="nl-BE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ijdelijke aanduiding voor inhoud 3" descr="bij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5537" y="1628800"/>
            <a:ext cx="2924012" cy="2088232"/>
          </a:xfrm>
        </p:spPr>
      </p:pic>
      <p:pic>
        <p:nvPicPr>
          <p:cNvPr id="5" name="Afbeelding 4" descr="images (4)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4509120"/>
            <a:ext cx="2466975" cy="1847850"/>
          </a:xfrm>
          <a:prstGeom prst="rect">
            <a:avLst/>
          </a:prstGeom>
        </p:spPr>
      </p:pic>
      <p:pic>
        <p:nvPicPr>
          <p:cNvPr id="6" name="Tijdelijke aanduiding voor inhoud 3" descr="images (2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1700808"/>
            <a:ext cx="2592288" cy="1941714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5733256"/>
            <a:ext cx="1584176" cy="922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9" cstate="print"/>
          <a:stretch>
            <a:fillRect/>
          </a:stretch>
        </p:blipFill>
        <p:spPr>
          <a:xfrm>
            <a:off x="8388424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1" name="Opgenomen gelui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Rechthoek 3">
            <a:hlinkClick r:id="rId3" action="ppaction://hlinksldjump"/>
          </p:cNvPr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Tijdelijke aanduiding voor inhoud 4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420888"/>
            <a:ext cx="6111079" cy="2736304"/>
          </a:xfrm>
          <a:prstGeom prst="rect">
            <a:avLst/>
          </a:prstGeom>
        </p:spPr>
      </p:pic>
    </p:spTree>
  </p:cSld>
  <p:clrMapOvr>
    <a:masterClrMapping/>
  </p:clrMapOvr>
  <p:transition advClick="0" advTm="2000">
    <p:newsflash/>
    <p:sndAc>
      <p:stSnd>
        <p:snd r:embed="rId2" name="OPN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 Welk kriebelbeestje heeft geen vleugels?</a:t>
            </a:r>
            <a:endParaRPr lang="nl-BE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ijdelijke aanduiding voor inhoud 3" descr="bij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5537" y="1628800"/>
            <a:ext cx="2924012" cy="2088232"/>
          </a:xfrm>
        </p:spPr>
      </p:pic>
      <p:pic>
        <p:nvPicPr>
          <p:cNvPr id="5" name="Afbeelding 4" descr="images (4)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4509120"/>
            <a:ext cx="2466975" cy="1847850"/>
          </a:xfrm>
          <a:prstGeom prst="rect">
            <a:avLst/>
          </a:prstGeom>
        </p:spPr>
      </p:pic>
      <p:pic>
        <p:nvPicPr>
          <p:cNvPr id="6" name="Tijdelijke aanduiding voor inhoud 3" descr="images (2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1700808"/>
            <a:ext cx="2592288" cy="1941714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5733256"/>
            <a:ext cx="1584176" cy="922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9" cstate="print"/>
          <a:stretch>
            <a:fillRect/>
          </a:stretch>
        </p:blipFill>
        <p:spPr>
          <a:xfrm>
            <a:off x="8388424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1" name="Opgenomen gelui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Rechthoek 3">
            <a:hlinkClick r:id="rId3" action="ppaction://hlinksldjump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rgbClr val="3FE3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Picture 2" descr="http://lucopstap2013.files.wordpress.com/2013/05/lachende_smi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772816"/>
            <a:ext cx="4478983" cy="3600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newsflash/>
    <p:sndAc>
      <p:stSnd>
        <p:snd r:embed="rId2" name="JUIST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154</Words>
  <Application>Microsoft Office PowerPoint</Application>
  <PresentationFormat>Diavoorstelling (4:3)</PresentationFormat>
  <Paragraphs>21</Paragraphs>
  <Slides>42</Slides>
  <Notes>0</Notes>
  <HiddenSlides>0</HiddenSlides>
  <MMClips>21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3" baseType="lpstr">
      <vt:lpstr>Office-thema</vt:lpstr>
      <vt:lpstr>Insecten Quiz</vt:lpstr>
      <vt:lpstr> 1 Welk kriebelbeestje is een rups?</vt:lpstr>
      <vt:lpstr>Dia 3</vt:lpstr>
      <vt:lpstr> 1 Welk kriebelbeestje is een rups?</vt:lpstr>
      <vt:lpstr>Dia 5</vt:lpstr>
      <vt:lpstr>2 Welk kriebelbeestje heeft geen vleugels?</vt:lpstr>
      <vt:lpstr>Dia 7</vt:lpstr>
      <vt:lpstr>2 Welk kriebelbeestje heeft geen vleugels?</vt:lpstr>
      <vt:lpstr>Dia 9</vt:lpstr>
      <vt:lpstr>3 Welk kriebelbeestje is rood met zwarte stippen?</vt:lpstr>
      <vt:lpstr>Dia 11</vt:lpstr>
      <vt:lpstr>3 Welk kriebelbeestje is rood met zwarte stippen?</vt:lpstr>
      <vt:lpstr>Dia 13</vt:lpstr>
      <vt:lpstr>4 Welk kriebelbeestje is een mier? </vt:lpstr>
      <vt:lpstr>Dia 15</vt:lpstr>
      <vt:lpstr>4 Welk kriebelbeestje is een mier? </vt:lpstr>
      <vt:lpstr>Dia 17</vt:lpstr>
      <vt:lpstr>5 Welk diertje hoort er niet thuis? </vt:lpstr>
      <vt:lpstr>Dia 19</vt:lpstr>
      <vt:lpstr>5 Welk diertje hoort er niet thuis? </vt:lpstr>
      <vt:lpstr>Dia 21</vt:lpstr>
      <vt:lpstr>6 Wie maakt er een cocon?</vt:lpstr>
      <vt:lpstr>Dia 23</vt:lpstr>
      <vt:lpstr>6 Wie maakt er een cocon?</vt:lpstr>
      <vt:lpstr>Dia 25</vt:lpstr>
      <vt:lpstr>7 Welk kriebelbeestje hoort hier niet thuis?</vt:lpstr>
      <vt:lpstr>Dia 27</vt:lpstr>
      <vt:lpstr>7 Welk kriebelbeestje hoort hier niet thuis?</vt:lpstr>
      <vt:lpstr>Dia 29</vt:lpstr>
      <vt:lpstr>8 welk van deze kriebelbeestjes is het sterkst?</vt:lpstr>
      <vt:lpstr>Dia 31</vt:lpstr>
      <vt:lpstr>8 welk van deze kriebelbeestjes is het sterkst?</vt:lpstr>
      <vt:lpstr>Dia 33</vt:lpstr>
      <vt:lpstr>9 Wie is er het grootst?</vt:lpstr>
      <vt:lpstr>Dia 35</vt:lpstr>
      <vt:lpstr>9 Wie is er het grootst?</vt:lpstr>
      <vt:lpstr>Dia 37</vt:lpstr>
      <vt:lpstr>10 Rarara wie woont hier?</vt:lpstr>
      <vt:lpstr>Dia 39</vt:lpstr>
      <vt:lpstr>10 Rarara wie woont hier?</vt:lpstr>
      <vt:lpstr>Dia 41</vt:lpstr>
      <vt:lpstr>Dia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Insecten Quiz</dc:title>
  <dc:creator>Fabricom</dc:creator>
  <cp:lastModifiedBy>Fabricom</cp:lastModifiedBy>
  <cp:revision>47</cp:revision>
  <dcterms:created xsi:type="dcterms:W3CDTF">2014-04-16T09:44:35Z</dcterms:created>
  <dcterms:modified xsi:type="dcterms:W3CDTF">2014-05-11T20:40:46Z</dcterms:modified>
</cp:coreProperties>
</file>