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0635ED3-589B-44A4-916A-B81EE2D964A3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D0934F2-602C-4FEB-B3A6-C8C0F402A8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229600" cy="3581399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>
                <a:latin typeface="Algerian" pitchFamily="82" charset="0"/>
              </a:rPr>
              <a:t>OM </a:t>
            </a:r>
            <a:r>
              <a:rPr lang="en-US" sz="8000" b="1" dirty="0" smtClean="0">
                <a:latin typeface="Algerian" pitchFamily="82" charset="0"/>
              </a:rPr>
              <a:t/>
            </a:r>
            <a:br>
              <a:rPr lang="en-US" sz="8000" b="1" dirty="0" smtClean="0">
                <a:latin typeface="Algerian" pitchFamily="82" charset="0"/>
              </a:rPr>
            </a:br>
            <a:r>
              <a:rPr lang="en-US" sz="8000" b="1" dirty="0" smtClean="0">
                <a:latin typeface="Algerian" pitchFamily="82" charset="0"/>
              </a:rPr>
              <a:t>SWASTYASTU</a:t>
            </a:r>
            <a:endParaRPr lang="en-US" sz="8000" b="1" dirty="0">
              <a:latin typeface="Algerian" pitchFamily="82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Bagian Aksila</a:t>
            </a:r>
            <a:r>
              <a:rPr lang="id-ID" dirty="0" smtClean="0"/>
              <a:t> terdiri dari: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Tulang tengkorak </a:t>
            </a:r>
          </a:p>
          <a:p>
            <a:r>
              <a:rPr lang="id-ID" dirty="0" smtClean="0"/>
              <a:t>2. Tulang dada (</a:t>
            </a:r>
            <a:r>
              <a:rPr lang="id-ID" i="1" dirty="0" smtClean="0"/>
              <a:t>os sternum</a:t>
            </a:r>
            <a:r>
              <a:rPr lang="id-ID" dirty="0" smtClean="0"/>
              <a:t>)</a:t>
            </a:r>
          </a:p>
          <a:p>
            <a:r>
              <a:rPr lang="id-ID" dirty="0" smtClean="0"/>
              <a:t>3. Tulang rusuk (</a:t>
            </a:r>
            <a:r>
              <a:rPr lang="id-ID" i="1" dirty="0" smtClean="0"/>
              <a:t>os costae</a:t>
            </a:r>
            <a:r>
              <a:rPr lang="id-ID" dirty="0" smtClean="0"/>
              <a:t>)</a:t>
            </a:r>
          </a:p>
          <a:p>
            <a:r>
              <a:rPr lang="id-ID" dirty="0" smtClean="0"/>
              <a:t>4. Tulang belakang (</a:t>
            </a:r>
            <a:r>
              <a:rPr lang="id-ID" i="1" dirty="0" smtClean="0"/>
              <a:t>os vertebrae</a:t>
            </a:r>
            <a:r>
              <a:rPr lang="id-ID" dirty="0" smtClean="0"/>
              <a:t>)</a:t>
            </a:r>
          </a:p>
          <a:p>
            <a:r>
              <a:rPr lang="id-ID" dirty="0" smtClean="0"/>
              <a:t>5. Tulang gelang bahu</a:t>
            </a:r>
          </a:p>
          <a:p>
            <a:r>
              <a:rPr lang="id-ID" dirty="0" smtClean="0"/>
              <a:t>6. Tulang gelang panggul</a:t>
            </a:r>
          </a:p>
          <a:p>
            <a:endParaRPr lang="id-ID" dirty="0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Bagian apendikuler</a:t>
            </a:r>
            <a:r>
              <a:rPr lang="id-ID" dirty="0" smtClean="0"/>
              <a:t> terdiri dari: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Tulang lengan</a:t>
            </a:r>
          </a:p>
          <a:p>
            <a:r>
              <a:rPr lang="id-ID" dirty="0" smtClean="0"/>
              <a:t>2. Tulang tungkai</a:t>
            </a:r>
            <a:endParaRPr lang="id-ID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3 tipe otot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/>
              <a:t>1. Otot skelet / seran lintang / otot lurik</a:t>
            </a:r>
          </a:p>
          <a:p>
            <a:r>
              <a:rPr lang="id-ID" dirty="0" smtClean="0"/>
              <a:t>2. </a:t>
            </a:r>
            <a:r>
              <a:rPr lang="id-ID" b="1" dirty="0" smtClean="0"/>
              <a:t>Otot polos</a:t>
            </a:r>
          </a:p>
          <a:p>
            <a:r>
              <a:rPr lang="id-ID" dirty="0" smtClean="0"/>
              <a:t>3. </a:t>
            </a:r>
            <a:r>
              <a:rPr lang="id-ID" b="1" dirty="0" smtClean="0"/>
              <a:t>Otot jantung</a:t>
            </a:r>
            <a:endParaRPr lang="id-ID" dirty="0" smtClean="0"/>
          </a:p>
          <a:p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sz="7200" b="1" dirty="0" smtClean="0">
                <a:latin typeface="Algerian" pitchFamily="82" charset="0"/>
              </a:rPr>
              <a:t>OM SHANTI SHANTI SHANTI OM </a:t>
            </a:r>
            <a:endParaRPr lang="id-ID" sz="7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NAMA KELOMPOK: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d-ID" b="1" dirty="0"/>
              <a:t>Dewi Parahyangan Ni Luh</a:t>
            </a:r>
            <a:r>
              <a:rPr lang="en-US" b="1" dirty="0"/>
              <a:t>	</a:t>
            </a:r>
            <a:r>
              <a:rPr lang="id-ID" b="1" dirty="0"/>
              <a:t> (11060150018)</a:t>
            </a:r>
            <a:endParaRPr lang="en-US" dirty="0"/>
          </a:p>
          <a:p>
            <a:pPr lvl="0"/>
            <a:r>
              <a:rPr lang="id-ID" b="1" dirty="0"/>
              <a:t>Dian Mertami Ni Luh</a:t>
            </a:r>
            <a:r>
              <a:rPr lang="en-US" b="1" dirty="0"/>
              <a:t>	</a:t>
            </a:r>
            <a:r>
              <a:rPr lang="id-ID" b="1" dirty="0"/>
              <a:t> </a:t>
            </a:r>
            <a:r>
              <a:rPr lang="id-ID" b="1" dirty="0" smtClean="0"/>
              <a:t>	(</a:t>
            </a:r>
            <a:r>
              <a:rPr lang="id-ID" b="1" dirty="0"/>
              <a:t>11060150020)</a:t>
            </a:r>
            <a:endParaRPr lang="en-US" dirty="0"/>
          </a:p>
          <a:p>
            <a:pPr lvl="0"/>
            <a:r>
              <a:rPr lang="id-ID" b="1" dirty="0"/>
              <a:t>Karunia Dewi</a:t>
            </a:r>
            <a:r>
              <a:rPr lang="en-US" b="1" dirty="0"/>
              <a:t>                    	</a:t>
            </a:r>
            <a:r>
              <a:rPr lang="id-ID" b="1" dirty="0"/>
              <a:t> (11060150035</a:t>
            </a:r>
            <a:r>
              <a:rPr lang="en-US" b="1" dirty="0"/>
              <a:t>)</a:t>
            </a:r>
            <a:endParaRPr lang="en-US" dirty="0"/>
          </a:p>
          <a:p>
            <a:pPr lvl="0"/>
            <a:r>
              <a:rPr lang="id-ID" b="1" dirty="0"/>
              <a:t>Pande Yudha Lestari </a:t>
            </a:r>
            <a:r>
              <a:rPr lang="en-US" b="1" dirty="0"/>
              <a:t>        	 </a:t>
            </a:r>
            <a:r>
              <a:rPr lang="id-ID" b="1" dirty="0"/>
              <a:t>(11060150041)</a:t>
            </a:r>
            <a:endParaRPr lang="en-US" dirty="0"/>
          </a:p>
          <a:p>
            <a:pPr lvl="0"/>
            <a:r>
              <a:rPr lang="id-ID" b="1" dirty="0"/>
              <a:t>Yuli Wilandani Putu</a:t>
            </a:r>
            <a:r>
              <a:rPr lang="en-US" b="1" dirty="0"/>
              <a:t>         	 </a:t>
            </a:r>
            <a:r>
              <a:rPr lang="id-ID" b="1" dirty="0"/>
              <a:t>(11060150062)</a:t>
            </a:r>
            <a:endParaRPr lang="en-US" dirty="0"/>
          </a:p>
          <a:p>
            <a:pPr lvl="0"/>
            <a:r>
              <a:rPr lang="id-ID" b="1" dirty="0"/>
              <a:t>Litta Nur Intan Parta 	</a:t>
            </a:r>
            <a:r>
              <a:rPr lang="id-ID" b="1" dirty="0" smtClean="0"/>
              <a:t>	(</a:t>
            </a:r>
            <a:r>
              <a:rPr lang="id-ID" b="1" dirty="0"/>
              <a:t>110601500 38 )</a:t>
            </a:r>
            <a:endParaRPr lang="en-US" dirty="0"/>
          </a:p>
          <a:p>
            <a:pPr lvl="0"/>
            <a:r>
              <a:rPr lang="id-ID" b="1" dirty="0"/>
              <a:t>Vivin Ristayani		</a:t>
            </a:r>
            <a:r>
              <a:rPr lang="id-ID" b="1" dirty="0" smtClean="0"/>
              <a:t>	(</a:t>
            </a:r>
            <a:r>
              <a:rPr lang="id-ID" b="1" dirty="0"/>
              <a:t>11060150058 )</a:t>
            </a:r>
            <a:endParaRPr lang="en-US" dirty="0"/>
          </a:p>
          <a:p>
            <a:pPr lvl="0"/>
            <a:r>
              <a:rPr lang="id-ID" b="1" dirty="0"/>
              <a:t>Leni Kusumandari		(11060150027)</a:t>
            </a:r>
            <a:endParaRPr lang="en-US" dirty="0"/>
          </a:p>
          <a:p>
            <a:pPr lvl="0"/>
            <a:r>
              <a:rPr lang="id-ID" b="1" dirty="0"/>
              <a:t>Valentina Febriana		(11060150056)</a:t>
            </a:r>
            <a:endParaRPr lang="en-US" dirty="0"/>
          </a:p>
          <a:p>
            <a:pPr lvl="0"/>
            <a:r>
              <a:rPr lang="id-ID" b="1" dirty="0"/>
              <a:t> Agus Yuliastini 		</a:t>
            </a:r>
            <a:r>
              <a:rPr lang="id-ID" b="1" dirty="0" smtClean="0"/>
              <a:t>	(</a:t>
            </a:r>
            <a:r>
              <a:rPr lang="id-ID" b="1" dirty="0"/>
              <a:t>11060150001)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SISTEM PERKEMIHAN, SISTEM PENCERNAAN, SISTEM MUSKULOSKELETAL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Sistem </a:t>
            </a:r>
            <a:r>
              <a:rPr lang="id-ID" b="1" dirty="0"/>
              <a:t>Perkemihan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Sistem perkemihan melibatkan organ : Ginjal, ureter, Kandung Kemih, Saluran Kencing (Uretra).</a:t>
            </a:r>
            <a:endParaRPr lang="en-US" dirty="0"/>
          </a:p>
          <a:p>
            <a:r>
              <a:rPr lang="id-ID" dirty="0"/>
              <a:t>Organ yang paling berperan dalam hal ini adalah Ginjal 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Ginjal memiliki fungsi yaitu: Pengeluaran zat sisa oranik, Pengaturan konsentrasi ion-ion penting, Pengaturan keseimbangan asam-basa tubuh, Pengaturan produksi sel darah merah, Pengaturan tekanan darah, Pengendalian terbatas terhadap konsentrasi glukosa darah dan asam amino darah, Pengeluaran zat beracun.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Fungsi ureter menyalurkan urine ke vesica urinaria.</a:t>
            </a:r>
            <a:endParaRPr lang="en-US" dirty="0" smtClean="0"/>
          </a:p>
          <a:p>
            <a:r>
              <a:rPr lang="id-ID" dirty="0" smtClean="0"/>
              <a:t>Vesica urinaria merupakan kantong berotot yang dapat mengempis, terletak dibelakang simfisis pubis. Fungsi vesica urinaria: Sebagai tempat penyimpanan urine, dan  mendorong urine keluar dari tubuh.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Sistem </a:t>
            </a:r>
            <a:r>
              <a:rPr lang="id-ID" b="1" dirty="0"/>
              <a:t>Pencernaan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Berdasarkan prosesnya, pencernaan makanan dapat </a:t>
            </a:r>
            <a:r>
              <a:rPr lang="id-ID" dirty="0" smtClean="0"/>
              <a:t>dibedakan</a:t>
            </a:r>
            <a:r>
              <a:rPr lang="en-US" dirty="0" smtClean="0"/>
              <a:t> </a:t>
            </a:r>
            <a:r>
              <a:rPr lang="id-ID" dirty="0" smtClean="0"/>
              <a:t>menjadi </a:t>
            </a:r>
            <a:r>
              <a:rPr lang="id-ID" dirty="0"/>
              <a:t>dua macam seperti berikut: </a:t>
            </a:r>
            <a:endParaRPr lang="en-US" dirty="0" smtClean="0"/>
          </a:p>
          <a:p>
            <a:pPr lvl="1"/>
            <a:r>
              <a:rPr lang="id-ID" dirty="0" smtClean="0"/>
              <a:t>Proses mekanis</a:t>
            </a:r>
            <a:endParaRPr lang="en-US" dirty="0" smtClean="0"/>
          </a:p>
          <a:p>
            <a:pPr lvl="1"/>
            <a:r>
              <a:rPr lang="id-ID" dirty="0"/>
              <a:t>Proses kimiawi</a:t>
            </a:r>
            <a:endParaRPr lang="en-U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id-ID" dirty="0" smtClean="0"/>
              <a:t>roses-</a:t>
            </a:r>
            <a:r>
              <a:rPr lang="en-US" dirty="0" smtClean="0"/>
              <a:t>P</a:t>
            </a:r>
            <a:r>
              <a:rPr lang="id-ID" dirty="0" smtClean="0"/>
              <a:t>roses </a:t>
            </a:r>
            <a:r>
              <a:rPr lang="en-US" dirty="0" smtClean="0"/>
              <a:t>P</a:t>
            </a:r>
            <a:r>
              <a:rPr lang="id-ID" dirty="0" smtClean="0"/>
              <a:t>encernaan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8610599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Sistem Muskuloskeletal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Mempelajari</a:t>
            </a:r>
            <a:r>
              <a:rPr lang="id-ID" b="1" dirty="0" smtClean="0"/>
              <a:t> </a:t>
            </a:r>
            <a:r>
              <a:rPr lang="id-ID" dirty="0" smtClean="0"/>
              <a:t>Sistem Kerangka &amp; Otot Kerangka.  </a:t>
            </a:r>
          </a:p>
          <a:p>
            <a:r>
              <a:rPr lang="id-ID" b="1" dirty="0" smtClean="0"/>
              <a:t>Osteologi : </a:t>
            </a:r>
            <a:r>
              <a:rPr lang="id-ID" dirty="0" smtClean="0"/>
              <a:t>cabang ilmu anatomi yang mempelajari tulang.</a:t>
            </a:r>
          </a:p>
          <a:p>
            <a:r>
              <a:rPr lang="id-ID" b="1" dirty="0" smtClean="0"/>
              <a:t>Myologi</a:t>
            </a:r>
            <a:r>
              <a:rPr lang="id-ID" dirty="0" smtClean="0"/>
              <a:t> : Cabang ilmu anatomi yang mempelajari tentang otot &amp; struktur yang ada hubungannya dengan otot</a:t>
            </a:r>
          </a:p>
          <a:p>
            <a:endParaRPr lang="id-ID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69</TotalTime>
  <Words>237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OM  SWASTYASTU</vt:lpstr>
      <vt:lpstr>NAMA KELOMPOK:</vt:lpstr>
      <vt:lpstr>SISTEM PERKEMIHAN, SISTEM PENCERNAAN, SISTEM MUSKULOSKELETAL </vt:lpstr>
      <vt:lpstr>Sistem Perkemihan </vt:lpstr>
      <vt:lpstr>Slide 5</vt:lpstr>
      <vt:lpstr>Slide 6</vt:lpstr>
      <vt:lpstr>Sistem Pencernaan</vt:lpstr>
      <vt:lpstr>Proses-Proses Pencernaan </vt:lpstr>
      <vt:lpstr>Sistem Muskuloskeletal</vt:lpstr>
      <vt:lpstr>Bagian Aksila terdiri dari: </vt:lpstr>
      <vt:lpstr>Bagian apendikuler terdiri dari: </vt:lpstr>
      <vt:lpstr>3 tipe otot 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SWASTYASTU</dc:title>
  <dc:creator>DEWI</dc:creator>
  <cp:lastModifiedBy>DEWI</cp:lastModifiedBy>
  <cp:revision>14</cp:revision>
  <dcterms:created xsi:type="dcterms:W3CDTF">2012-09-12T07:13:32Z</dcterms:created>
  <dcterms:modified xsi:type="dcterms:W3CDTF">2012-09-13T04:28:29Z</dcterms:modified>
</cp:coreProperties>
</file>