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9" r:id="rId4"/>
    <p:sldId id="258" r:id="rId5"/>
    <p:sldId id="259" r:id="rId6"/>
    <p:sldId id="270" r:id="rId7"/>
    <p:sldId id="260" r:id="rId8"/>
    <p:sldId id="261" r:id="rId9"/>
    <p:sldId id="262" r:id="rId10"/>
    <p:sldId id="268" r:id="rId11"/>
    <p:sldId id="265" r:id="rId12"/>
    <p:sldId id="263" r:id="rId13"/>
    <p:sldId id="266" r:id="rId14"/>
    <p:sldId id="264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7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13148-6727-4D31-85BC-64C08B13127A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6F1CA-408D-4B9E-8D75-5879D592C8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6F1CA-408D-4B9E-8D75-5879D592C84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51C120-FA4B-49DA-BB18-378EFE917DDD}" type="datetimeFigureOut">
              <a:rPr lang="ru-RU" smtClean="0"/>
              <a:pPr/>
              <a:t>09.03.2014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1DCDB80-CDE0-484A-A90A-58CEA9DECB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Русский язык</a:t>
            </a:r>
            <a:br>
              <a:rPr lang="ru-RU" dirty="0" smtClean="0"/>
            </a:br>
            <a:r>
              <a:rPr lang="ru-RU" dirty="0" smtClean="0"/>
              <a:t>4-Б класс</a:t>
            </a:r>
            <a:br>
              <a:rPr lang="ru-RU" dirty="0" smtClean="0"/>
            </a:br>
            <a:r>
              <a:rPr lang="ru-RU" dirty="0" smtClean="0"/>
              <a:t>изложение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4293096"/>
            <a:ext cx="5608712" cy="1752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Багдасарян </a:t>
            </a:r>
            <a:r>
              <a:rPr lang="ru-RU" dirty="0" err="1" smtClean="0"/>
              <a:t>Гульноз</a:t>
            </a:r>
            <a:r>
              <a:rPr lang="ru-RU" dirty="0" smtClean="0"/>
              <a:t> </a:t>
            </a:r>
            <a:r>
              <a:rPr lang="ru-RU" dirty="0" err="1" smtClean="0"/>
              <a:t>Ташпулатовна</a:t>
            </a:r>
            <a:endParaRPr lang="ru-RU" dirty="0" smtClean="0"/>
          </a:p>
          <a:p>
            <a:r>
              <a:rPr lang="ru-RU" dirty="0" smtClean="0"/>
              <a:t>Учитель начальных </a:t>
            </a:r>
            <a:r>
              <a:rPr lang="ru-RU" dirty="0" smtClean="0"/>
              <a:t>классов</a:t>
            </a:r>
          </a:p>
          <a:p>
            <a:r>
              <a:rPr lang="ru-RU" smtClean="0"/>
              <a:t>высшей </a:t>
            </a:r>
            <a:r>
              <a:rPr lang="ru-RU" dirty="0" smtClean="0"/>
              <a:t>категории</a:t>
            </a:r>
            <a:endParaRPr lang="ru-RU" dirty="0" smtClean="0"/>
          </a:p>
          <a:p>
            <a:r>
              <a:rPr lang="ru-RU" dirty="0" smtClean="0"/>
              <a:t>СОШ І-ІІІ ступеней №5,</a:t>
            </a:r>
          </a:p>
          <a:p>
            <a:r>
              <a:rPr lang="ru-RU" dirty="0" smtClean="0"/>
              <a:t> г. Симферополь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      </a:t>
            </a:r>
            <a:r>
              <a:rPr lang="ru-RU" dirty="0" smtClean="0"/>
              <a:t>Серая Шейка осталась на реке одна и долго провожала глазами улетевший косяк.</a:t>
            </a:r>
          </a:p>
          <a:p>
            <a:pPr algn="ctr">
              <a:buNone/>
            </a:pPr>
            <a:r>
              <a:rPr lang="ru-RU" i="1" dirty="0" smtClean="0"/>
              <a:t>И что же случилось дальше?...</a:t>
            </a:r>
            <a:endParaRPr lang="ru-RU" i="1" dirty="0"/>
          </a:p>
        </p:txBody>
      </p:sp>
      <p:pic>
        <p:nvPicPr>
          <p:cNvPr id="4" name="Рисунок 3" descr="fo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573016"/>
            <a:ext cx="4032448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/>
              <a:t>План</a:t>
            </a:r>
            <a:br>
              <a:rPr lang="ru-RU" sz="1800" dirty="0" smtClean="0"/>
            </a:br>
            <a:r>
              <a:rPr lang="ru-RU" sz="1800" dirty="0" smtClean="0"/>
              <a:t>1. </a:t>
            </a:r>
            <a:br>
              <a:rPr lang="ru-RU" sz="1800" dirty="0" smtClean="0"/>
            </a:br>
            <a:r>
              <a:rPr lang="ru-RU" sz="1800" dirty="0" smtClean="0"/>
              <a:t>2.   </a:t>
            </a:r>
            <a:br>
              <a:rPr lang="ru-RU" sz="1800" dirty="0" smtClean="0"/>
            </a:br>
            <a:r>
              <a:rPr lang="ru-RU" sz="1800" dirty="0" smtClean="0"/>
              <a:t>3. 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        Первый осенний холод, от которого пожелтела трава, привел всех птиц в большую тревогу. Все начали готовиться в далекий путь и все имели такой серьезный, озабоченный вид. Да, нелегко перелететь пространство в несколько тысяч верст... </a:t>
            </a:r>
          </a:p>
          <a:p>
            <a:r>
              <a:rPr lang="ru-RU" dirty="0" smtClean="0"/>
              <a:t>        И только Серая Шейка не могла лететь, у которой было переломлено крыло еще весной, когда подкралась к выводку Лиса и схватила утенка.</a:t>
            </a:r>
            <a:r>
              <a:rPr lang="ru-RU" b="1" dirty="0" smtClean="0"/>
              <a:t> </a:t>
            </a:r>
            <a:r>
              <a:rPr lang="ru-RU" dirty="0" smtClean="0"/>
              <a:t>Старая Утка смело бросилась на врага и отбила утенка; но одно крылышко оказалось сломанным.</a:t>
            </a:r>
          </a:p>
          <a:p>
            <a:r>
              <a:rPr lang="ru-RU" dirty="0" smtClean="0"/>
              <a:t> - Даже и подумать страшно, как мы покинем здесь Серую Шейку одну, - повторяла утка со слезами. - Все улетят, а она останется одна-одинешенька. Да, совсем одна... Мы улетим на юг, в тепло, а она, бедняжка, здесь будет мерзнуть... Ведь она наша дочь, и как я ее люблю, мою Серую Шейку! </a:t>
            </a:r>
          </a:p>
          <a:p>
            <a:r>
              <a:rPr lang="ru-RU" dirty="0" smtClean="0"/>
              <a:t>Наступил и роковой день, утиный косяк сбился и стая поднялась вверх.</a:t>
            </a:r>
          </a:p>
          <a:p>
            <a:r>
              <a:rPr lang="ru-RU" b="1" dirty="0" smtClean="0"/>
              <a:t>         </a:t>
            </a:r>
            <a:r>
              <a:rPr lang="ru-RU" dirty="0" smtClean="0"/>
              <a:t>Серая Шейка осталась на реке одна и долго провожала глазами улетевший косяк.</a:t>
            </a:r>
          </a:p>
          <a:p>
            <a:r>
              <a:rPr lang="ru-RU" dirty="0" smtClean="0"/>
              <a:t>………………………..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физкультминутка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Уточки летали,</a:t>
            </a:r>
          </a:p>
          <a:p>
            <a:pPr algn="ctr"/>
            <a:r>
              <a:rPr lang="ru-RU" dirty="0" smtClean="0"/>
              <a:t>Крыльями махали,</a:t>
            </a:r>
          </a:p>
          <a:p>
            <a:pPr algn="ctr"/>
            <a:r>
              <a:rPr lang="ru-RU" dirty="0" smtClean="0"/>
              <a:t>Прогнулись над водой,</a:t>
            </a:r>
          </a:p>
          <a:p>
            <a:pPr algn="ctr"/>
            <a:r>
              <a:rPr lang="ru-RU" dirty="0" smtClean="0"/>
              <a:t>Качают головой.</a:t>
            </a:r>
          </a:p>
          <a:p>
            <a:pPr algn="ctr"/>
            <a:r>
              <a:rPr lang="ru-RU" dirty="0" smtClean="0"/>
              <a:t>Прямо и гордо умеют держаться,</a:t>
            </a:r>
          </a:p>
          <a:p>
            <a:pPr algn="ctr"/>
            <a:r>
              <a:rPr lang="ru-RU" dirty="0" smtClean="0"/>
              <a:t>Очень бесшумно на воду садятся.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>        Первый </a:t>
            </a:r>
            <a:r>
              <a:rPr lang="ru-RU" u="sng" dirty="0" smtClean="0"/>
              <a:t>о</a:t>
            </a:r>
            <a:r>
              <a:rPr lang="ru-RU" dirty="0" smtClean="0"/>
              <a:t>се</a:t>
            </a:r>
            <a:r>
              <a:rPr lang="ru-RU" u="sng" dirty="0" smtClean="0"/>
              <a:t>нн</a:t>
            </a:r>
            <a:r>
              <a:rPr lang="ru-RU" dirty="0" smtClean="0"/>
              <a:t>ий хол</a:t>
            </a:r>
            <a:r>
              <a:rPr lang="ru-RU" u="sng" dirty="0" smtClean="0"/>
              <a:t>од</a:t>
            </a:r>
            <a:r>
              <a:rPr lang="ru-RU" dirty="0" smtClean="0"/>
              <a:t>, от которого п</a:t>
            </a:r>
            <a:r>
              <a:rPr lang="ru-RU" u="sng" dirty="0" smtClean="0"/>
              <a:t>о</a:t>
            </a:r>
            <a:r>
              <a:rPr lang="ru-RU" dirty="0" smtClean="0"/>
              <a:t>ж</a:t>
            </a:r>
            <a:r>
              <a:rPr lang="ru-RU" u="sng" dirty="0" smtClean="0"/>
              <a:t>е</a:t>
            </a:r>
            <a:r>
              <a:rPr lang="ru-RU" dirty="0" smtClean="0"/>
              <a:t>лтела трава, привел всех птиц в большую тр</a:t>
            </a:r>
            <a:r>
              <a:rPr lang="ru-RU" u="sng" dirty="0" smtClean="0"/>
              <a:t>е</a:t>
            </a:r>
            <a:r>
              <a:rPr lang="ru-RU" dirty="0" smtClean="0"/>
              <a:t>вогу. Все начали готови</a:t>
            </a:r>
            <a:r>
              <a:rPr lang="ru-RU" u="sng" dirty="0" smtClean="0"/>
              <a:t>ться</a:t>
            </a:r>
            <a:r>
              <a:rPr lang="ru-RU" dirty="0" smtClean="0"/>
              <a:t> в далекий путь и все имели такой серьезный, </a:t>
            </a:r>
            <a:r>
              <a:rPr lang="ru-RU" u="sng" dirty="0" smtClean="0"/>
              <a:t>о</a:t>
            </a:r>
            <a:r>
              <a:rPr lang="ru-RU" dirty="0" smtClean="0"/>
              <a:t>забоченный вид. Да, нелегко перел</a:t>
            </a:r>
            <a:r>
              <a:rPr lang="ru-RU" u="sng" dirty="0" smtClean="0"/>
              <a:t>е</a:t>
            </a:r>
            <a:r>
              <a:rPr lang="ru-RU" dirty="0" smtClean="0"/>
              <a:t>теть пространство в несколько тысяч верст... </a:t>
            </a:r>
          </a:p>
          <a:p>
            <a:r>
              <a:rPr lang="ru-RU" dirty="0" smtClean="0"/>
              <a:t>        И только Серая Шейка не могла л</a:t>
            </a:r>
            <a:r>
              <a:rPr lang="ru-RU" u="sng" dirty="0" smtClean="0"/>
              <a:t>е</a:t>
            </a:r>
            <a:r>
              <a:rPr lang="ru-RU" dirty="0" smtClean="0"/>
              <a:t>теть, у которой было переломлено крыло еще в</a:t>
            </a:r>
            <a:r>
              <a:rPr lang="ru-RU" u="sng" dirty="0" smtClean="0"/>
              <a:t>е</a:t>
            </a:r>
            <a:r>
              <a:rPr lang="ru-RU" dirty="0" smtClean="0"/>
              <a:t>сной, когда подкралась к выво</a:t>
            </a:r>
            <a:r>
              <a:rPr lang="ru-RU" u="sng" dirty="0" smtClean="0"/>
              <a:t>д</a:t>
            </a:r>
            <a:r>
              <a:rPr lang="ru-RU" dirty="0" smtClean="0"/>
              <a:t>ку Лиса и схватила утенка.</a:t>
            </a:r>
            <a:r>
              <a:rPr lang="ru-RU" b="1" dirty="0" smtClean="0"/>
              <a:t> </a:t>
            </a:r>
            <a:r>
              <a:rPr lang="ru-RU" dirty="0" smtClean="0"/>
              <a:t>Старая Утка смело бросилась на врага и </a:t>
            </a:r>
            <a:r>
              <a:rPr lang="ru-RU" u="sng" dirty="0" smtClean="0"/>
              <a:t>от</a:t>
            </a:r>
            <a:r>
              <a:rPr lang="ru-RU" dirty="0" smtClean="0"/>
              <a:t>била утенка; но одно крылышко оказалось сломанным.</a:t>
            </a:r>
          </a:p>
          <a:p>
            <a:r>
              <a:rPr lang="ru-RU" dirty="0" smtClean="0"/>
              <a:t> - Даже и подумать страшно, как мы покинем здесь Серую Шейку одну, - повторяла утка со сл</a:t>
            </a:r>
            <a:r>
              <a:rPr lang="ru-RU" u="sng" dirty="0" smtClean="0"/>
              <a:t>е</a:t>
            </a:r>
            <a:r>
              <a:rPr lang="ru-RU" dirty="0" smtClean="0"/>
              <a:t>зами. - Все ул</a:t>
            </a:r>
            <a:r>
              <a:rPr lang="ru-RU" u="sng" dirty="0" smtClean="0"/>
              <a:t>е</a:t>
            </a:r>
            <a:r>
              <a:rPr lang="ru-RU" dirty="0" smtClean="0"/>
              <a:t>тят, а она останется </a:t>
            </a:r>
            <a:r>
              <a:rPr lang="ru-RU" u="sng" dirty="0" smtClean="0"/>
              <a:t>о</a:t>
            </a:r>
            <a:r>
              <a:rPr lang="ru-RU" dirty="0" smtClean="0"/>
              <a:t>дна-од</a:t>
            </a:r>
            <a:r>
              <a:rPr lang="ru-RU" u="sng" dirty="0" smtClean="0"/>
              <a:t>и</a:t>
            </a:r>
            <a:r>
              <a:rPr lang="ru-RU" dirty="0" smtClean="0"/>
              <a:t>нешенька. Да, совсем </a:t>
            </a:r>
            <a:r>
              <a:rPr lang="ru-RU" u="sng" dirty="0" smtClean="0"/>
              <a:t>о</a:t>
            </a:r>
            <a:r>
              <a:rPr lang="ru-RU" dirty="0" smtClean="0"/>
              <a:t>дна... Мы ул</a:t>
            </a:r>
            <a:r>
              <a:rPr lang="ru-RU" u="sng" dirty="0" smtClean="0"/>
              <a:t>е</a:t>
            </a:r>
            <a:r>
              <a:rPr lang="ru-RU" dirty="0" smtClean="0"/>
              <a:t>тим на ю</a:t>
            </a:r>
            <a:r>
              <a:rPr lang="ru-RU" u="sng" dirty="0" smtClean="0"/>
              <a:t>г</a:t>
            </a:r>
            <a:r>
              <a:rPr lang="ru-RU" dirty="0" smtClean="0"/>
              <a:t>, в т</a:t>
            </a:r>
            <a:r>
              <a:rPr lang="ru-RU" u="sng" dirty="0" smtClean="0"/>
              <a:t>е</a:t>
            </a:r>
            <a:r>
              <a:rPr lang="ru-RU" dirty="0" smtClean="0"/>
              <a:t>пло, а она, б</a:t>
            </a:r>
            <a:r>
              <a:rPr lang="ru-RU" u="sng" dirty="0" smtClean="0"/>
              <a:t>е</a:t>
            </a:r>
            <a:r>
              <a:rPr lang="ru-RU" dirty="0" smtClean="0"/>
              <a:t>дня</a:t>
            </a:r>
            <a:r>
              <a:rPr lang="ru-RU" u="sng" dirty="0" smtClean="0"/>
              <a:t>ж</a:t>
            </a:r>
            <a:r>
              <a:rPr lang="ru-RU" dirty="0" smtClean="0"/>
              <a:t>ка, здесь будет мерзнуть... Ведь она наша дочь, и как я ее люблю, мою Серую Шейку!</a:t>
            </a:r>
          </a:p>
          <a:p>
            <a:r>
              <a:rPr lang="ru-RU" dirty="0" smtClean="0"/>
              <a:t>Наступил и р</a:t>
            </a:r>
            <a:r>
              <a:rPr lang="ru-RU" u="sng" dirty="0" smtClean="0"/>
              <a:t>о</a:t>
            </a:r>
            <a:r>
              <a:rPr lang="ru-RU" dirty="0" smtClean="0"/>
              <a:t>ковой день, утиный косяк </a:t>
            </a:r>
            <a:r>
              <a:rPr lang="ru-RU" u="sng" dirty="0" smtClean="0"/>
              <a:t>с</a:t>
            </a:r>
            <a:r>
              <a:rPr lang="ru-RU" dirty="0" smtClean="0"/>
              <a:t>бился и стая поднялась вверх. </a:t>
            </a:r>
          </a:p>
          <a:p>
            <a:r>
              <a:rPr lang="ru-RU" b="1" dirty="0" smtClean="0"/>
              <a:t>         </a:t>
            </a:r>
            <a:r>
              <a:rPr lang="ru-RU" dirty="0" smtClean="0"/>
              <a:t>Серая Шейка </a:t>
            </a:r>
            <a:r>
              <a:rPr lang="ru-RU" u="sng" dirty="0" smtClean="0"/>
              <a:t>о</a:t>
            </a:r>
            <a:r>
              <a:rPr lang="ru-RU" dirty="0" smtClean="0"/>
              <a:t>сталась на р</a:t>
            </a:r>
            <a:r>
              <a:rPr lang="ru-RU" u="sng" dirty="0" smtClean="0"/>
              <a:t>е</a:t>
            </a:r>
            <a:r>
              <a:rPr lang="ru-RU" dirty="0" smtClean="0"/>
              <a:t>ке одна и долго провожала глазами ул</a:t>
            </a:r>
            <a:r>
              <a:rPr lang="ru-RU" u="sng" dirty="0" smtClean="0"/>
              <a:t>е</a:t>
            </a:r>
            <a:r>
              <a:rPr lang="ru-RU" dirty="0" smtClean="0"/>
              <a:t>тевший к</a:t>
            </a:r>
            <a:r>
              <a:rPr lang="ru-RU" u="sng" dirty="0" smtClean="0"/>
              <a:t>о</a:t>
            </a:r>
            <a:r>
              <a:rPr lang="ru-RU" dirty="0" smtClean="0"/>
              <a:t>сяк.</a:t>
            </a:r>
          </a:p>
          <a:p>
            <a:r>
              <a:rPr lang="ru-RU" dirty="0" smtClean="0"/>
              <a:t>………….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правописание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се</a:t>
            </a:r>
            <a:r>
              <a:rPr lang="ru-RU" b="1" dirty="0" smtClean="0">
                <a:solidFill>
                  <a:srgbClr val="00B050"/>
                </a:solidFill>
              </a:rPr>
              <a:t>нн</a:t>
            </a:r>
            <a:r>
              <a:rPr lang="ru-RU" dirty="0" smtClean="0"/>
              <a:t>ий						 в</a:t>
            </a:r>
            <a:r>
              <a:rPr lang="ru-RU" b="1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сной</a:t>
            </a:r>
          </a:p>
          <a:p>
            <a:pPr>
              <a:buNone/>
            </a:pPr>
            <a:r>
              <a:rPr lang="ru-RU" dirty="0" smtClean="0"/>
              <a:t>	       сл</a:t>
            </a:r>
            <a:r>
              <a:rPr lang="ru-RU" b="1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зами		 к</a:t>
            </a: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сяк</a:t>
            </a:r>
          </a:p>
          <a:p>
            <a:pPr>
              <a:buNone/>
            </a:pPr>
            <a:r>
              <a:rPr lang="ru-RU" dirty="0" smtClean="0"/>
              <a:t>		</a:t>
            </a: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дна				</a:t>
            </a:r>
            <a:r>
              <a:rPr lang="ru-RU" b="1" dirty="0" smtClean="0">
                <a:solidFill>
                  <a:srgbClr val="00B050"/>
                </a:solidFill>
              </a:rPr>
              <a:t>от</a:t>
            </a:r>
            <a:r>
              <a:rPr lang="ru-RU" dirty="0" smtClean="0"/>
              <a:t>била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сталась		 	пож</a:t>
            </a:r>
            <a:r>
              <a:rPr lang="ru-RU" b="1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лтевший</a:t>
            </a:r>
          </a:p>
          <a:p>
            <a:pPr>
              <a:buNone/>
            </a:pPr>
            <a:r>
              <a:rPr lang="ru-RU" dirty="0" smtClean="0"/>
              <a:t>		тр</a:t>
            </a:r>
            <a:r>
              <a:rPr lang="ru-RU" b="1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вогу			перел</a:t>
            </a:r>
            <a:r>
              <a:rPr lang="ru-RU" b="1" dirty="0" smtClean="0">
                <a:solidFill>
                  <a:srgbClr val="00B050"/>
                </a:solidFill>
              </a:rPr>
              <a:t>е</a:t>
            </a:r>
            <a:r>
              <a:rPr lang="ru-RU" dirty="0" smtClean="0"/>
              <a:t>теть</a:t>
            </a:r>
          </a:p>
          <a:p>
            <a:pPr>
              <a:buNone/>
            </a:pPr>
            <a:r>
              <a:rPr lang="ru-RU" dirty="0" smtClean="0"/>
              <a:t>р</a:t>
            </a:r>
            <a:r>
              <a:rPr lang="ru-RU" b="1" dirty="0" smtClean="0">
                <a:solidFill>
                  <a:srgbClr val="00B050"/>
                </a:solidFill>
              </a:rPr>
              <a:t>о</a:t>
            </a:r>
            <a:r>
              <a:rPr lang="ru-RU" dirty="0" smtClean="0"/>
              <a:t>ковой   		 </a:t>
            </a:r>
            <a:r>
              <a:rPr lang="ru-RU" b="1" dirty="0" smtClean="0">
                <a:solidFill>
                  <a:srgbClr val="00B050"/>
                </a:solidFill>
              </a:rPr>
              <a:t>с</a:t>
            </a:r>
            <a:r>
              <a:rPr lang="ru-RU" dirty="0" smtClean="0"/>
              <a:t>бился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Серая Шейка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 Первый осенний холод, от которого пожелтела трава, привел всех птиц в большую тревогу. Все начали готовиться в далекий путь и все имели такой серьезный, озабоченный вид. Да, нелегко перелететь пространство в несколько тысяч верст... </a:t>
            </a:r>
          </a:p>
          <a:p>
            <a:r>
              <a:rPr lang="ru-RU" dirty="0" smtClean="0"/>
              <a:t>        И только Серая Шейка не могла лететь, у которой было переломлено крыло еще весной, когда подкралась к выводку Лиса и схватила утенка. Старая Утка смело бросилась на врага и отбила утенка; но одно крылышко оказалось сломанным.</a:t>
            </a:r>
          </a:p>
          <a:p>
            <a:r>
              <a:rPr lang="ru-RU" dirty="0" smtClean="0"/>
              <a:t> - Даже и подумать страшно, как мы покинем здесь Серую Шейку одну, - повторяла утка со слезами. - Все улетят, а она останется одна-одинешенька. Да, совсем одна... Мы улетим на юг, в тепло, а она, бедняжка, здесь будет мерзнуть... Ведь она наша дочь, и как я ее люблю, мою Серую Шейку! </a:t>
            </a:r>
          </a:p>
          <a:p>
            <a:r>
              <a:rPr lang="ru-RU" dirty="0" smtClean="0"/>
              <a:t>Наступил и роковой день, утиный косяк сбился и стая поднялась вверх.</a:t>
            </a:r>
          </a:p>
          <a:p>
            <a:r>
              <a:rPr lang="ru-RU" dirty="0" smtClean="0"/>
              <a:t>         Серая Шейка осталась на реке одна и долго провожала глазами улетевший косяк. </a:t>
            </a:r>
          </a:p>
          <a:p>
            <a:r>
              <a:rPr lang="ru-RU" dirty="0" smtClean="0"/>
              <a:t>          Наступила уже настоящая зима. А бедная Серая Шейка знала только одно, что эта красота - не для нее, и трепетала при одной мысли, что ее полынья вот-вот замерзнет и ей некуда будет деться. Лиса начала приходить каждый день - проведать, не застыла ли полынья. Бедная Серая Шейка со страху ныряла в воду, а Лиса сидела и зло посмеивалась над ней:</a:t>
            </a:r>
            <a:br>
              <a:rPr lang="ru-RU" dirty="0" smtClean="0"/>
            </a:br>
            <a:r>
              <a:rPr lang="ru-RU" dirty="0" smtClean="0"/>
              <a:t>- Ничего, ныряй, а я тебя всё равно съем... Выходи лучше сама. По всей вероятности, Лиса и съела бы Серую Шейку, когда полынья замерзла бы совсем, но случилось иначе. Нашу героиню встретил старичок :</a:t>
            </a:r>
          </a:p>
          <a:p>
            <a:r>
              <a:rPr lang="ru-RU" dirty="0" smtClean="0"/>
              <a:t>- Ах, глупая, глупая!.. Да ведь ты замерзнешь тут или Лиса тебя съест... Да...</a:t>
            </a:r>
            <a:br>
              <a:rPr lang="ru-RU" dirty="0" smtClean="0"/>
            </a:br>
            <a:r>
              <a:rPr lang="ru-RU" dirty="0" smtClean="0"/>
              <a:t>Старичок подумал-подумал, покачал головой и решил:</a:t>
            </a:r>
            <a:br>
              <a:rPr lang="ru-RU" dirty="0" smtClean="0"/>
            </a:br>
            <a:r>
              <a:rPr lang="ru-RU" dirty="0" smtClean="0"/>
              <a:t>- А мы вот что с тобой сделаем: я тебя внучкам унесу. Вот-то обрадуются...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Спасибо за урок!</a:t>
            </a:r>
            <a:endParaRPr lang="ru-RU" i="1" dirty="0"/>
          </a:p>
        </p:txBody>
      </p:sp>
      <p:pic>
        <p:nvPicPr>
          <p:cNvPr id="4" name="Содержимое 3" descr="Whistling_duck_flight02_-_natures_pics-edit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49435" y="1600200"/>
            <a:ext cx="6445129" cy="4708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i="1" dirty="0" smtClean="0"/>
              <a:t>Под дождём она гуляет,</a:t>
            </a:r>
            <a:br>
              <a:rPr lang="ru-RU" i="1" dirty="0" smtClean="0"/>
            </a:br>
            <a:r>
              <a:rPr lang="ru-RU" i="1" dirty="0" smtClean="0"/>
              <a:t>Щипать травку обожает,</a:t>
            </a:r>
            <a:br>
              <a:rPr lang="ru-RU" i="1" dirty="0" smtClean="0"/>
            </a:br>
            <a:r>
              <a:rPr lang="ru-RU" i="1" dirty="0" err="1" smtClean="0"/>
              <a:t>Кря</a:t>
            </a:r>
            <a:r>
              <a:rPr lang="ru-RU" i="1" dirty="0" smtClean="0"/>
              <a:t> кричит, Всё это шутка,</a:t>
            </a:r>
          </a:p>
          <a:p>
            <a:pPr algn="ctr"/>
            <a:r>
              <a:rPr lang="ru-RU" i="1" dirty="0" smtClean="0"/>
              <a:t>Ну, конечно – это …</a:t>
            </a:r>
          </a:p>
          <a:p>
            <a:endParaRPr lang="ru-RU" dirty="0"/>
          </a:p>
        </p:txBody>
      </p:sp>
      <p:pic>
        <p:nvPicPr>
          <p:cNvPr id="5" name="Рисунок 4" descr="_40946496_duck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501008"/>
            <a:ext cx="5472608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" name="Содержимое 7" descr="lazorevka_c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64088" y="1340768"/>
            <a:ext cx="3111715" cy="3026011"/>
          </a:xfrm>
        </p:spPr>
      </p:pic>
      <p:pic>
        <p:nvPicPr>
          <p:cNvPr id="9" name="Рисунок 8" descr="500-spatz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924944"/>
            <a:ext cx="5508104" cy="3442565"/>
          </a:xfrm>
          <a:prstGeom prst="rect">
            <a:avLst/>
          </a:prstGeom>
        </p:spPr>
      </p:pic>
      <p:pic>
        <p:nvPicPr>
          <p:cNvPr id="11" name="Рисунок 10" descr="_Серая_шейка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476672"/>
            <a:ext cx="3908781" cy="30954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знаете ли вы, что….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6336704" cy="4032448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1. Утки ходят вразвалочку из-за того, что имеют короткие широко расставленные лапы и для того, чтобы шагать, им приходится переваливаться всем телом.</a:t>
            </a:r>
          </a:p>
          <a:p>
            <a:r>
              <a:rPr lang="ru-RU" sz="1800" dirty="0" smtClean="0"/>
              <a:t>2. Крякают только самки уток.</a:t>
            </a:r>
          </a:p>
          <a:p>
            <a:r>
              <a:rPr lang="ru-RU" sz="1800" dirty="0" smtClean="0"/>
              <a:t>3. У уток больше шейных позвонков чем у жирафа.</a:t>
            </a:r>
          </a:p>
          <a:p>
            <a:r>
              <a:rPr lang="ru-RU" sz="1800" dirty="0" smtClean="0"/>
              <a:t>4. Утки умеют нырять на глубину более 6 метров для добычи еды.</a:t>
            </a:r>
          </a:p>
          <a:p>
            <a:r>
              <a:rPr lang="ru-RU" sz="1800" dirty="0" smtClean="0"/>
              <a:t>5. Некоторые виды уток преодолевают огромные расстояния во время своих регулярных перелетов на огромной скорости. Например, черная казарка преодолевает путь в 3000  миль из Аляски в Калифорнию за 72 часа. </a:t>
            </a:r>
            <a:endParaRPr lang="ru-RU" sz="1800" dirty="0"/>
          </a:p>
        </p:txBody>
      </p:sp>
      <p:pic>
        <p:nvPicPr>
          <p:cNvPr id="6" name="Рисунок 5" descr="du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4941168"/>
            <a:ext cx="2880320" cy="1727785"/>
          </a:xfrm>
          <a:prstGeom prst="rect">
            <a:avLst/>
          </a:prstGeom>
        </p:spPr>
      </p:pic>
      <p:pic>
        <p:nvPicPr>
          <p:cNvPr id="10" name="Рисунок 9" descr="2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484784"/>
            <a:ext cx="2402216" cy="4007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Изложение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Содержимое 12" descr="_Серая_шейка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952" y="980728"/>
            <a:ext cx="3091580" cy="2448272"/>
          </a:xfrm>
        </p:spPr>
      </p:pic>
      <p:pic>
        <p:nvPicPr>
          <p:cNvPr id="14" name="Рисунок 13" descr="524fa19396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8741" y="4005064"/>
            <a:ext cx="3257258" cy="2325886"/>
          </a:xfrm>
          <a:prstGeom prst="rect">
            <a:avLst/>
          </a:prstGeom>
        </p:spPr>
      </p:pic>
      <p:pic>
        <p:nvPicPr>
          <p:cNvPr id="15" name="Рисунок 14" descr="21222584_SSA503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836712"/>
            <a:ext cx="3840427" cy="2880320"/>
          </a:xfrm>
          <a:prstGeom prst="rect">
            <a:avLst/>
          </a:prstGeom>
        </p:spPr>
      </p:pic>
      <p:pic>
        <p:nvPicPr>
          <p:cNvPr id="16" name="Рисунок 15" descr="3567600_large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142" y="4149080"/>
            <a:ext cx="3446046" cy="2304256"/>
          </a:xfrm>
          <a:prstGeom prst="rect">
            <a:avLst/>
          </a:prstGeom>
        </p:spPr>
      </p:pic>
      <p:pic>
        <p:nvPicPr>
          <p:cNvPr id="17" name="Рисунок 16" descr="utka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2708920"/>
            <a:ext cx="2972048" cy="3076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Наркисович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Мамин-Сибиряк</a:t>
            </a:r>
            <a:endParaRPr lang="ru-RU" dirty="0"/>
          </a:p>
        </p:txBody>
      </p:sp>
      <p:pic>
        <p:nvPicPr>
          <p:cNvPr id="4" name="Содержимое 3" descr="c17e82f2f1b654fb054db3b0f0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62195" y="1600200"/>
            <a:ext cx="3419609" cy="47085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Серая Шейка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800" dirty="0" smtClean="0"/>
              <a:t> </a:t>
            </a:r>
          </a:p>
          <a:p>
            <a:r>
              <a:rPr lang="ru-RU" sz="1800" dirty="0" smtClean="0"/>
              <a:t>        Первый осенний холод, от которого пожелтела трава, привел всех птиц в большую тревогу. Все начали готовиться в далекий путь и все имели такой серьезный, озабоченный вид. Да, нелегко перелететь пространство в несколько тысяч верст... </a:t>
            </a:r>
          </a:p>
          <a:p>
            <a:r>
              <a:rPr lang="ru-RU" sz="1800" dirty="0" smtClean="0"/>
              <a:t>        И только Серая Шейка не могла лететь, у которой было переломлено крыло еще весной, когда подкралась к выводку Лиса и схватила утенка.</a:t>
            </a:r>
            <a:r>
              <a:rPr lang="ru-RU" sz="1800" b="1" dirty="0" smtClean="0"/>
              <a:t> </a:t>
            </a:r>
            <a:r>
              <a:rPr lang="ru-RU" sz="1800" dirty="0" smtClean="0"/>
              <a:t>Старая Утка смело бросилась на врага и отбила утенка; но одно крылышко оказалось сломанным.</a:t>
            </a:r>
          </a:p>
          <a:p>
            <a:r>
              <a:rPr lang="ru-RU" sz="1800" dirty="0" smtClean="0"/>
              <a:t> - Даже и подумать страшно, как мы покинем здесь Серую Шейку одну, - повторяла утка со слезами. - Все улетят, а она останется одна-одинешенька. Да, совсем одна... Мы улетим на юг, в тепло, а она, бедняжка, здесь будет мерзнуть... Ведь она наша дочь, и как я ее люблю, мою Серую Шейку! </a:t>
            </a:r>
          </a:p>
          <a:p>
            <a:r>
              <a:rPr lang="ru-RU" sz="1800" dirty="0" smtClean="0"/>
              <a:t>Наступил и роковой день, утиный косяк сбился и стая поднялась вверх.</a:t>
            </a:r>
          </a:p>
          <a:p>
            <a:r>
              <a:rPr lang="ru-RU" sz="1800" b="1" dirty="0" smtClean="0"/>
              <a:t>        </a:t>
            </a:r>
            <a:r>
              <a:rPr lang="ru-RU" sz="1800" dirty="0" smtClean="0"/>
              <a:t>Серая Шейка осталась на реке одна и долго провожала глазами улетевший косяк.</a:t>
            </a:r>
          </a:p>
          <a:p>
            <a:r>
              <a:rPr lang="ru-RU" sz="1800" dirty="0" smtClean="0"/>
              <a:t>…………………………..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300" dirty="0" smtClean="0"/>
              <a:t>      Первый осенний холод, от которого пожелтела трава, привел всех птиц в большую тревогу. Все начали готовиться в далекий путь и все имели такой серьезный, озабоченный вид. Да, нелегко перелететь пространство в несколько тысяч верст... </a:t>
            </a:r>
          </a:p>
          <a:p>
            <a:endParaRPr lang="ru-RU" sz="2300" dirty="0"/>
          </a:p>
        </p:txBody>
      </p:sp>
      <p:pic>
        <p:nvPicPr>
          <p:cNvPr id="4" name="Рисунок 3" descr="1304407822_03labarlm12200530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789040"/>
            <a:ext cx="4896544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     И только Серая Шейка не могла лететь, у которой было переломлено крыло еще весной, когда подкралась к выводку Лиса и схватила утенка.</a:t>
            </a:r>
            <a:r>
              <a:rPr lang="ru-RU" b="1" dirty="0" smtClean="0"/>
              <a:t> </a:t>
            </a:r>
            <a:r>
              <a:rPr lang="ru-RU" dirty="0" smtClean="0"/>
              <a:t>Старая Утка смело бросилась на врага и отбила утенка; но одно крылышко оказалось сломанным.</a:t>
            </a:r>
          </a:p>
          <a:p>
            <a:r>
              <a:rPr lang="ru-RU" dirty="0" smtClean="0"/>
              <a:t> - Даже и подумать страшно, как мы покинем здесь Серую Шейку одну, - повторяла утка со слезами. - Все улетят, а она останется одна-одинешенька. Да, совсем одна... Мы улетим на юг, в тепло, а она, бедняжка, здесь будет мерзнуть... Ведь она наша дочь, и как я ее люблю, мою Серую Шейку! </a:t>
            </a:r>
          </a:p>
          <a:p>
            <a:r>
              <a:rPr lang="ru-RU" dirty="0" smtClean="0"/>
              <a:t>Наступил и роковой день, утиный косяк сбился и стая поднялась вверх.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815</TotalTime>
  <Words>555</Words>
  <Application>Microsoft Office PowerPoint</Application>
  <PresentationFormat>Экран (4:3)</PresentationFormat>
  <Paragraphs>74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Русский язык 4-Б класс изложение</vt:lpstr>
      <vt:lpstr>Загадка</vt:lpstr>
      <vt:lpstr>Слайд 3</vt:lpstr>
      <vt:lpstr>А знаете ли вы, что….</vt:lpstr>
      <vt:lpstr>Изложение </vt:lpstr>
      <vt:lpstr>Дмитрий Наркисович  Мамин-Сибиряк</vt:lpstr>
      <vt:lpstr>Серая Шейка</vt:lpstr>
      <vt:lpstr>1.</vt:lpstr>
      <vt:lpstr>2.</vt:lpstr>
      <vt:lpstr>3.</vt:lpstr>
      <vt:lpstr>План 1.  2.    3. </vt:lpstr>
      <vt:lpstr>физкультминутка</vt:lpstr>
      <vt:lpstr>Слайд 13</vt:lpstr>
      <vt:lpstr>правописание</vt:lpstr>
      <vt:lpstr>Серая Шейка</vt:lpstr>
      <vt:lpstr>Спасибо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4-Б класс изложение</dc:title>
  <dc:creator>Нора</dc:creator>
  <cp:lastModifiedBy>Нора</cp:lastModifiedBy>
  <cp:revision>77</cp:revision>
  <dcterms:created xsi:type="dcterms:W3CDTF">2011-11-29T19:45:03Z</dcterms:created>
  <dcterms:modified xsi:type="dcterms:W3CDTF">2014-03-09T19:03:08Z</dcterms:modified>
</cp:coreProperties>
</file>